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0" r:id="rId3"/>
  </p:sldMasterIdLst>
  <p:notesMasterIdLst>
    <p:notesMasterId r:id="rId15"/>
  </p:notesMasterIdLst>
  <p:handoutMasterIdLst>
    <p:handoutMasterId r:id="rId16"/>
  </p:handoutMasterIdLst>
  <p:sldIdLst>
    <p:sldId id="869" r:id="rId4"/>
    <p:sldId id="308" r:id="rId5"/>
    <p:sldId id="2007577110" r:id="rId6"/>
    <p:sldId id="2007577104" r:id="rId7"/>
    <p:sldId id="2007577106" r:id="rId8"/>
    <p:sldId id="2007577111" r:id="rId9"/>
    <p:sldId id="2007577112" r:id="rId10"/>
    <p:sldId id="2007577107" r:id="rId11"/>
    <p:sldId id="574" r:id="rId12"/>
    <p:sldId id="576" r:id="rId13"/>
    <p:sldId id="5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2FD16-47BE-4E8D-A9BD-E1852AB52721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7C10D-2453-429B-A04A-6C4383F57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0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15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36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2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2D0D-3CF8-4FA5-9EB2-7C4E21EA4873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82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F84284-6E8C-4757-BA56-CFB0D4215E06}" type="datetimeFigureOut">
              <a:rPr lang="zh-CN" altLang="en-US" smtClean="0"/>
              <a:t>2025/5/16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42015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16/05/2025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2025/5/16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FB4F9218-A808-4931-82EE-BA633E63DB8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301" y="5905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0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4.png"/><Relationship Id="rId3" Type="http://schemas.openxmlformats.org/officeDocument/2006/relationships/image" Target="../media/image53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2.png"/><Relationship Id="rId11" Type="http://schemas.openxmlformats.org/officeDocument/2006/relationships/image" Target="../media/image41.png"/><Relationship Id="rId5" Type="http://schemas.openxmlformats.org/officeDocument/2006/relationships/image" Target="../media/image31.png"/><Relationship Id="rId10" Type="http://schemas.openxmlformats.org/officeDocument/2006/relationships/image" Target="../media/image40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11" Type="http://schemas.openxmlformats.org/officeDocument/2006/relationships/image" Target="../media/image49.png"/><Relationship Id="rId5" Type="http://schemas.openxmlformats.org/officeDocument/2006/relationships/image" Target="../media/image32.png"/><Relationship Id="rId10" Type="http://schemas.openxmlformats.org/officeDocument/2006/relationships/image" Target="../media/image41.png"/><Relationship Id="rId4" Type="http://schemas.openxmlformats.org/officeDocument/2006/relationships/image" Target="../media/image31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271395" y="1870075"/>
            <a:ext cx="8340725" cy="2691753"/>
          </a:xfrm>
          <a:custGeom>
            <a:avLst/>
            <a:gdLst>
              <a:gd name="connisteX0" fmla="*/ 258445 w 8020050"/>
              <a:gd name="connsiteY0" fmla="*/ 258445 h 2026285"/>
              <a:gd name="connisteX1" fmla="*/ 247650 w 8020050"/>
              <a:gd name="connsiteY1" fmla="*/ 193675 h 2026285"/>
              <a:gd name="connisteX2" fmla="*/ 312420 w 8020050"/>
              <a:gd name="connsiteY2" fmla="*/ 161925 h 2026285"/>
              <a:gd name="connisteX3" fmla="*/ 377190 w 8020050"/>
              <a:gd name="connsiteY3" fmla="*/ 129540 h 2026285"/>
              <a:gd name="connisteX4" fmla="*/ 441960 w 8020050"/>
              <a:gd name="connsiteY4" fmla="*/ 97155 h 2026285"/>
              <a:gd name="connisteX5" fmla="*/ 506730 w 8020050"/>
              <a:gd name="connsiteY5" fmla="*/ 86360 h 2026285"/>
              <a:gd name="connisteX6" fmla="*/ 570865 w 8020050"/>
              <a:gd name="connsiteY6" fmla="*/ 64770 h 2026285"/>
              <a:gd name="connisteX7" fmla="*/ 646430 w 8020050"/>
              <a:gd name="connsiteY7" fmla="*/ 43180 h 2026285"/>
              <a:gd name="connisteX8" fmla="*/ 711200 w 8020050"/>
              <a:gd name="connsiteY8" fmla="*/ 32385 h 2026285"/>
              <a:gd name="connisteX9" fmla="*/ 775970 w 8020050"/>
              <a:gd name="connsiteY9" fmla="*/ 21590 h 2026285"/>
              <a:gd name="connisteX10" fmla="*/ 851535 w 8020050"/>
              <a:gd name="connsiteY10" fmla="*/ 21590 h 2026285"/>
              <a:gd name="connisteX11" fmla="*/ 916305 w 8020050"/>
              <a:gd name="connsiteY11" fmla="*/ 0 h 2026285"/>
              <a:gd name="connisteX12" fmla="*/ 991235 w 8020050"/>
              <a:gd name="connsiteY12" fmla="*/ 0 h 2026285"/>
              <a:gd name="connisteX13" fmla="*/ 1056005 w 8020050"/>
              <a:gd name="connsiteY13" fmla="*/ 0 h 2026285"/>
              <a:gd name="connisteX14" fmla="*/ 1120775 w 8020050"/>
              <a:gd name="connsiteY14" fmla="*/ 0 h 2026285"/>
              <a:gd name="connisteX15" fmla="*/ 1196340 w 8020050"/>
              <a:gd name="connsiteY15" fmla="*/ 32385 h 2026285"/>
              <a:gd name="connisteX16" fmla="*/ 1261110 w 8020050"/>
              <a:gd name="connsiteY16" fmla="*/ 86360 h 2026285"/>
              <a:gd name="connisteX17" fmla="*/ 1325880 w 8020050"/>
              <a:gd name="connsiteY17" fmla="*/ 118745 h 2026285"/>
              <a:gd name="connisteX18" fmla="*/ 1390650 w 8020050"/>
              <a:gd name="connsiteY18" fmla="*/ 140335 h 2026285"/>
              <a:gd name="connisteX19" fmla="*/ 1454785 w 8020050"/>
              <a:gd name="connsiteY19" fmla="*/ 140335 h 2026285"/>
              <a:gd name="connisteX20" fmla="*/ 1530350 w 8020050"/>
              <a:gd name="connsiteY20" fmla="*/ 140335 h 2026285"/>
              <a:gd name="connisteX21" fmla="*/ 1595120 w 8020050"/>
              <a:gd name="connsiteY21" fmla="*/ 140335 h 2026285"/>
              <a:gd name="connisteX22" fmla="*/ 1659890 w 8020050"/>
              <a:gd name="connsiteY22" fmla="*/ 107950 h 2026285"/>
              <a:gd name="connisteX23" fmla="*/ 1724660 w 8020050"/>
              <a:gd name="connsiteY23" fmla="*/ 107950 h 2026285"/>
              <a:gd name="connisteX24" fmla="*/ 1789430 w 8020050"/>
              <a:gd name="connsiteY24" fmla="*/ 118745 h 2026285"/>
              <a:gd name="connisteX25" fmla="*/ 1854200 w 8020050"/>
              <a:gd name="connsiteY25" fmla="*/ 151130 h 2026285"/>
              <a:gd name="connisteX26" fmla="*/ 1918335 w 8020050"/>
              <a:gd name="connsiteY26" fmla="*/ 204470 h 2026285"/>
              <a:gd name="connisteX27" fmla="*/ 1972310 w 8020050"/>
              <a:gd name="connsiteY27" fmla="*/ 269240 h 2026285"/>
              <a:gd name="connisteX28" fmla="*/ 2026285 w 8020050"/>
              <a:gd name="connsiteY28" fmla="*/ 334010 h 2026285"/>
              <a:gd name="connisteX29" fmla="*/ 2091055 w 8020050"/>
              <a:gd name="connsiteY29" fmla="*/ 387985 h 2026285"/>
              <a:gd name="connisteX30" fmla="*/ 2166620 w 8020050"/>
              <a:gd name="connsiteY30" fmla="*/ 420370 h 2026285"/>
              <a:gd name="connisteX31" fmla="*/ 2231390 w 8020050"/>
              <a:gd name="connsiteY31" fmla="*/ 420370 h 2026285"/>
              <a:gd name="connisteX32" fmla="*/ 2296160 w 8020050"/>
              <a:gd name="connsiteY32" fmla="*/ 420370 h 2026285"/>
              <a:gd name="connisteX33" fmla="*/ 2360295 w 8020050"/>
              <a:gd name="connsiteY33" fmla="*/ 420370 h 2026285"/>
              <a:gd name="connisteX34" fmla="*/ 2414270 w 8020050"/>
              <a:gd name="connsiteY34" fmla="*/ 355600 h 2026285"/>
              <a:gd name="connisteX35" fmla="*/ 2468245 w 8020050"/>
              <a:gd name="connsiteY35" fmla="*/ 290830 h 2026285"/>
              <a:gd name="connisteX36" fmla="*/ 2511425 w 8020050"/>
              <a:gd name="connsiteY36" fmla="*/ 226060 h 2026285"/>
              <a:gd name="connisteX37" fmla="*/ 2576195 w 8020050"/>
              <a:gd name="connsiteY37" fmla="*/ 161925 h 2026285"/>
              <a:gd name="connisteX38" fmla="*/ 2640965 w 8020050"/>
              <a:gd name="connsiteY38" fmla="*/ 129540 h 2026285"/>
              <a:gd name="connisteX39" fmla="*/ 2705735 w 8020050"/>
              <a:gd name="connsiteY39" fmla="*/ 86360 h 2026285"/>
              <a:gd name="connisteX40" fmla="*/ 2770505 w 8020050"/>
              <a:gd name="connsiteY40" fmla="*/ 53975 h 2026285"/>
              <a:gd name="connisteX41" fmla="*/ 2834640 w 8020050"/>
              <a:gd name="connsiteY41" fmla="*/ 32385 h 2026285"/>
              <a:gd name="connisteX42" fmla="*/ 2899410 w 8020050"/>
              <a:gd name="connsiteY42" fmla="*/ 21590 h 2026285"/>
              <a:gd name="connisteX43" fmla="*/ 2974975 w 8020050"/>
              <a:gd name="connsiteY43" fmla="*/ 21590 h 2026285"/>
              <a:gd name="connisteX44" fmla="*/ 3039745 w 8020050"/>
              <a:gd name="connsiteY44" fmla="*/ 32385 h 2026285"/>
              <a:gd name="connisteX45" fmla="*/ 3104515 w 8020050"/>
              <a:gd name="connsiteY45" fmla="*/ 75565 h 2026285"/>
              <a:gd name="connisteX46" fmla="*/ 3169285 w 8020050"/>
              <a:gd name="connsiteY46" fmla="*/ 140335 h 2026285"/>
              <a:gd name="connisteX47" fmla="*/ 3234055 w 8020050"/>
              <a:gd name="connsiteY47" fmla="*/ 204470 h 2026285"/>
              <a:gd name="connisteX48" fmla="*/ 3298190 w 8020050"/>
              <a:gd name="connsiteY48" fmla="*/ 247650 h 2026285"/>
              <a:gd name="connisteX49" fmla="*/ 3362960 w 8020050"/>
              <a:gd name="connsiteY49" fmla="*/ 312420 h 2026285"/>
              <a:gd name="connisteX50" fmla="*/ 3427730 w 8020050"/>
              <a:gd name="connsiteY50" fmla="*/ 334010 h 2026285"/>
              <a:gd name="connisteX51" fmla="*/ 3492500 w 8020050"/>
              <a:gd name="connsiteY51" fmla="*/ 355600 h 2026285"/>
              <a:gd name="connisteX52" fmla="*/ 3568065 w 8020050"/>
              <a:gd name="connsiteY52" fmla="*/ 355600 h 2026285"/>
              <a:gd name="connisteX53" fmla="*/ 3632835 w 8020050"/>
              <a:gd name="connsiteY53" fmla="*/ 355600 h 2026285"/>
              <a:gd name="connisteX54" fmla="*/ 3707765 w 8020050"/>
              <a:gd name="connsiteY54" fmla="*/ 355600 h 2026285"/>
              <a:gd name="connisteX55" fmla="*/ 3772535 w 8020050"/>
              <a:gd name="connsiteY55" fmla="*/ 355600 h 2026285"/>
              <a:gd name="connisteX56" fmla="*/ 3848100 w 8020050"/>
              <a:gd name="connsiteY56" fmla="*/ 355600 h 2026285"/>
              <a:gd name="connisteX57" fmla="*/ 3912870 w 8020050"/>
              <a:gd name="connsiteY57" fmla="*/ 355600 h 2026285"/>
              <a:gd name="connisteX58" fmla="*/ 3988435 w 8020050"/>
              <a:gd name="connsiteY58" fmla="*/ 355600 h 2026285"/>
              <a:gd name="connisteX59" fmla="*/ 4053205 w 8020050"/>
              <a:gd name="connsiteY59" fmla="*/ 344805 h 2026285"/>
              <a:gd name="connisteX60" fmla="*/ 4117975 w 8020050"/>
              <a:gd name="connsiteY60" fmla="*/ 344805 h 2026285"/>
              <a:gd name="connisteX61" fmla="*/ 4182110 w 8020050"/>
              <a:gd name="connsiteY61" fmla="*/ 344805 h 2026285"/>
              <a:gd name="connisteX62" fmla="*/ 4246880 w 8020050"/>
              <a:gd name="connsiteY62" fmla="*/ 344805 h 2026285"/>
              <a:gd name="connisteX63" fmla="*/ 4311650 w 8020050"/>
              <a:gd name="connsiteY63" fmla="*/ 344805 h 2026285"/>
              <a:gd name="connisteX64" fmla="*/ 4387215 w 8020050"/>
              <a:gd name="connsiteY64" fmla="*/ 344805 h 2026285"/>
              <a:gd name="connisteX65" fmla="*/ 4451985 w 8020050"/>
              <a:gd name="connsiteY65" fmla="*/ 344805 h 2026285"/>
              <a:gd name="connisteX66" fmla="*/ 4527550 w 8020050"/>
              <a:gd name="connsiteY66" fmla="*/ 344805 h 2026285"/>
              <a:gd name="connisteX67" fmla="*/ 4592320 w 8020050"/>
              <a:gd name="connsiteY67" fmla="*/ 344805 h 2026285"/>
              <a:gd name="connisteX68" fmla="*/ 4667250 w 8020050"/>
              <a:gd name="connsiteY68" fmla="*/ 344805 h 2026285"/>
              <a:gd name="connisteX69" fmla="*/ 4732020 w 8020050"/>
              <a:gd name="connsiteY69" fmla="*/ 344805 h 2026285"/>
              <a:gd name="connisteX70" fmla="*/ 4796790 w 8020050"/>
              <a:gd name="connsiteY70" fmla="*/ 334010 h 2026285"/>
              <a:gd name="connisteX71" fmla="*/ 4861560 w 8020050"/>
              <a:gd name="connsiteY71" fmla="*/ 280035 h 2026285"/>
              <a:gd name="connisteX72" fmla="*/ 4926330 w 8020050"/>
              <a:gd name="connsiteY72" fmla="*/ 247650 h 2026285"/>
              <a:gd name="connisteX73" fmla="*/ 4991100 w 8020050"/>
              <a:gd name="connsiteY73" fmla="*/ 204470 h 2026285"/>
              <a:gd name="connisteX74" fmla="*/ 5055235 w 8020050"/>
              <a:gd name="connsiteY74" fmla="*/ 161925 h 2026285"/>
              <a:gd name="connisteX75" fmla="*/ 5120005 w 8020050"/>
              <a:gd name="connsiteY75" fmla="*/ 140335 h 2026285"/>
              <a:gd name="connisteX76" fmla="*/ 5184775 w 8020050"/>
              <a:gd name="connsiteY76" fmla="*/ 107950 h 2026285"/>
              <a:gd name="connisteX77" fmla="*/ 5249545 w 8020050"/>
              <a:gd name="connsiteY77" fmla="*/ 75565 h 2026285"/>
              <a:gd name="connisteX78" fmla="*/ 5314315 w 8020050"/>
              <a:gd name="connsiteY78" fmla="*/ 75565 h 2026285"/>
              <a:gd name="connisteX79" fmla="*/ 5379085 w 8020050"/>
              <a:gd name="connsiteY79" fmla="*/ 75565 h 2026285"/>
              <a:gd name="connisteX80" fmla="*/ 5454650 w 8020050"/>
              <a:gd name="connsiteY80" fmla="*/ 75565 h 2026285"/>
              <a:gd name="connisteX81" fmla="*/ 5518785 w 8020050"/>
              <a:gd name="connsiteY81" fmla="*/ 75565 h 2026285"/>
              <a:gd name="connisteX82" fmla="*/ 5583555 w 8020050"/>
              <a:gd name="connsiteY82" fmla="*/ 97155 h 2026285"/>
              <a:gd name="connisteX83" fmla="*/ 5648325 w 8020050"/>
              <a:gd name="connsiteY83" fmla="*/ 129540 h 2026285"/>
              <a:gd name="connisteX84" fmla="*/ 5723890 w 8020050"/>
              <a:gd name="connsiteY84" fmla="*/ 161925 h 2026285"/>
              <a:gd name="connisteX85" fmla="*/ 5799455 w 8020050"/>
              <a:gd name="connsiteY85" fmla="*/ 161925 h 2026285"/>
              <a:gd name="connisteX86" fmla="*/ 5864225 w 8020050"/>
              <a:gd name="connsiteY86" fmla="*/ 172720 h 2026285"/>
              <a:gd name="connisteX87" fmla="*/ 5939790 w 8020050"/>
              <a:gd name="connsiteY87" fmla="*/ 172720 h 2026285"/>
              <a:gd name="connisteX88" fmla="*/ 6003925 w 8020050"/>
              <a:gd name="connsiteY88" fmla="*/ 172720 h 2026285"/>
              <a:gd name="connisteX89" fmla="*/ 6068695 w 8020050"/>
              <a:gd name="connsiteY89" fmla="*/ 172720 h 2026285"/>
              <a:gd name="connisteX90" fmla="*/ 6133465 w 8020050"/>
              <a:gd name="connsiteY90" fmla="*/ 161925 h 2026285"/>
              <a:gd name="connisteX91" fmla="*/ 6209030 w 8020050"/>
              <a:gd name="connsiteY91" fmla="*/ 129540 h 2026285"/>
              <a:gd name="connisteX92" fmla="*/ 6273800 w 8020050"/>
              <a:gd name="connsiteY92" fmla="*/ 97155 h 2026285"/>
              <a:gd name="connisteX93" fmla="*/ 6338570 w 8020050"/>
              <a:gd name="connsiteY93" fmla="*/ 64770 h 2026285"/>
              <a:gd name="connisteX94" fmla="*/ 6402705 w 8020050"/>
              <a:gd name="connsiteY94" fmla="*/ 53975 h 2026285"/>
              <a:gd name="connisteX95" fmla="*/ 6478270 w 8020050"/>
              <a:gd name="connsiteY95" fmla="*/ 32385 h 2026285"/>
              <a:gd name="connisteX96" fmla="*/ 6543040 w 8020050"/>
              <a:gd name="connsiteY96" fmla="*/ 32385 h 2026285"/>
              <a:gd name="connisteX97" fmla="*/ 6618605 w 8020050"/>
              <a:gd name="connsiteY97" fmla="*/ 32385 h 2026285"/>
              <a:gd name="connisteX98" fmla="*/ 6683375 w 8020050"/>
              <a:gd name="connsiteY98" fmla="*/ 32385 h 2026285"/>
              <a:gd name="connisteX99" fmla="*/ 6758940 w 8020050"/>
              <a:gd name="connsiteY99" fmla="*/ 53975 h 2026285"/>
              <a:gd name="connisteX100" fmla="*/ 6823710 w 8020050"/>
              <a:gd name="connsiteY100" fmla="*/ 86360 h 2026285"/>
              <a:gd name="connisteX101" fmla="*/ 6887845 w 8020050"/>
              <a:gd name="connsiteY101" fmla="*/ 97155 h 2026285"/>
              <a:gd name="connisteX102" fmla="*/ 6963410 w 8020050"/>
              <a:gd name="connsiteY102" fmla="*/ 118745 h 2026285"/>
              <a:gd name="connisteX103" fmla="*/ 7028180 w 8020050"/>
              <a:gd name="connsiteY103" fmla="*/ 140335 h 2026285"/>
              <a:gd name="connisteX104" fmla="*/ 7092950 w 8020050"/>
              <a:gd name="connsiteY104" fmla="*/ 172720 h 2026285"/>
              <a:gd name="connisteX105" fmla="*/ 7157720 w 8020050"/>
              <a:gd name="connsiteY105" fmla="*/ 193675 h 2026285"/>
              <a:gd name="connisteX106" fmla="*/ 7222490 w 8020050"/>
              <a:gd name="connsiteY106" fmla="*/ 204470 h 2026285"/>
              <a:gd name="connisteX107" fmla="*/ 7287260 w 8020050"/>
              <a:gd name="connsiteY107" fmla="*/ 226060 h 2026285"/>
              <a:gd name="connisteX108" fmla="*/ 7362190 w 8020050"/>
              <a:gd name="connsiteY108" fmla="*/ 236855 h 2026285"/>
              <a:gd name="connisteX109" fmla="*/ 7426960 w 8020050"/>
              <a:gd name="connsiteY109" fmla="*/ 290830 h 2026285"/>
              <a:gd name="connisteX110" fmla="*/ 7491730 w 8020050"/>
              <a:gd name="connsiteY110" fmla="*/ 312420 h 2026285"/>
              <a:gd name="connisteX111" fmla="*/ 7556500 w 8020050"/>
              <a:gd name="connsiteY111" fmla="*/ 334010 h 2026285"/>
              <a:gd name="connisteX112" fmla="*/ 7621270 w 8020050"/>
              <a:gd name="connsiteY112" fmla="*/ 387985 h 2026285"/>
              <a:gd name="connisteX113" fmla="*/ 7686040 w 8020050"/>
              <a:gd name="connsiteY113" fmla="*/ 420370 h 2026285"/>
              <a:gd name="connisteX114" fmla="*/ 7750810 w 8020050"/>
              <a:gd name="connsiteY114" fmla="*/ 452755 h 2026285"/>
              <a:gd name="connisteX115" fmla="*/ 7814945 w 8020050"/>
              <a:gd name="connsiteY115" fmla="*/ 506730 h 2026285"/>
              <a:gd name="connisteX116" fmla="*/ 7879715 w 8020050"/>
              <a:gd name="connsiteY116" fmla="*/ 560705 h 2026285"/>
              <a:gd name="connisteX117" fmla="*/ 7922895 w 8020050"/>
              <a:gd name="connsiteY117" fmla="*/ 625475 h 2026285"/>
              <a:gd name="connisteX118" fmla="*/ 7955280 w 8020050"/>
              <a:gd name="connsiteY118" fmla="*/ 689610 h 2026285"/>
              <a:gd name="connisteX119" fmla="*/ 7966075 w 8020050"/>
              <a:gd name="connsiteY119" fmla="*/ 754380 h 2026285"/>
              <a:gd name="connisteX120" fmla="*/ 7998460 w 8020050"/>
              <a:gd name="connsiteY120" fmla="*/ 829945 h 2026285"/>
              <a:gd name="connisteX121" fmla="*/ 8020050 w 8020050"/>
              <a:gd name="connsiteY121" fmla="*/ 894715 h 2026285"/>
              <a:gd name="connisteX122" fmla="*/ 8020050 w 8020050"/>
              <a:gd name="connsiteY122" fmla="*/ 959485 h 2026285"/>
              <a:gd name="connisteX123" fmla="*/ 8020050 w 8020050"/>
              <a:gd name="connsiteY123" fmla="*/ 1024255 h 2026285"/>
              <a:gd name="connisteX124" fmla="*/ 8020050 w 8020050"/>
              <a:gd name="connsiteY124" fmla="*/ 1088390 h 2026285"/>
              <a:gd name="connisteX125" fmla="*/ 8020050 w 8020050"/>
              <a:gd name="connsiteY125" fmla="*/ 1153160 h 2026285"/>
              <a:gd name="connisteX126" fmla="*/ 8020050 w 8020050"/>
              <a:gd name="connsiteY126" fmla="*/ 1228725 h 2026285"/>
              <a:gd name="connisteX127" fmla="*/ 7998460 w 8020050"/>
              <a:gd name="connsiteY127" fmla="*/ 1293495 h 2026285"/>
              <a:gd name="connisteX128" fmla="*/ 7976870 w 8020050"/>
              <a:gd name="connsiteY128" fmla="*/ 1358265 h 2026285"/>
              <a:gd name="connisteX129" fmla="*/ 7944485 w 8020050"/>
              <a:gd name="connsiteY129" fmla="*/ 1423035 h 2026285"/>
              <a:gd name="connisteX130" fmla="*/ 7912100 w 8020050"/>
              <a:gd name="connsiteY130" fmla="*/ 1487805 h 2026285"/>
              <a:gd name="connisteX131" fmla="*/ 7890510 w 8020050"/>
              <a:gd name="connsiteY131" fmla="*/ 1551940 h 2026285"/>
              <a:gd name="connisteX132" fmla="*/ 7836535 w 8020050"/>
              <a:gd name="connsiteY132" fmla="*/ 1616710 h 2026285"/>
              <a:gd name="connisteX133" fmla="*/ 7771765 w 8020050"/>
              <a:gd name="connsiteY133" fmla="*/ 1670685 h 2026285"/>
              <a:gd name="connisteX134" fmla="*/ 7707630 w 8020050"/>
              <a:gd name="connsiteY134" fmla="*/ 1724660 h 2026285"/>
              <a:gd name="connisteX135" fmla="*/ 7642860 w 8020050"/>
              <a:gd name="connsiteY135" fmla="*/ 1746250 h 2026285"/>
              <a:gd name="connisteX136" fmla="*/ 7578090 w 8020050"/>
              <a:gd name="connsiteY136" fmla="*/ 1767840 h 2026285"/>
              <a:gd name="connisteX137" fmla="*/ 7513320 w 8020050"/>
              <a:gd name="connsiteY137" fmla="*/ 1789430 h 2026285"/>
              <a:gd name="connisteX138" fmla="*/ 7448550 w 8020050"/>
              <a:gd name="connsiteY138" fmla="*/ 1789430 h 2026285"/>
              <a:gd name="connisteX139" fmla="*/ 7383780 w 8020050"/>
              <a:gd name="connsiteY139" fmla="*/ 1789430 h 2026285"/>
              <a:gd name="connisteX140" fmla="*/ 7319010 w 8020050"/>
              <a:gd name="connsiteY140" fmla="*/ 1789430 h 2026285"/>
              <a:gd name="connisteX141" fmla="*/ 7254875 w 8020050"/>
              <a:gd name="connsiteY141" fmla="*/ 1789430 h 2026285"/>
              <a:gd name="connisteX142" fmla="*/ 7190105 w 8020050"/>
              <a:gd name="connsiteY142" fmla="*/ 1789430 h 2026285"/>
              <a:gd name="connisteX143" fmla="*/ 7125335 w 8020050"/>
              <a:gd name="connsiteY143" fmla="*/ 1789430 h 2026285"/>
              <a:gd name="connisteX144" fmla="*/ 7060565 w 8020050"/>
              <a:gd name="connsiteY144" fmla="*/ 1778635 h 2026285"/>
              <a:gd name="connisteX145" fmla="*/ 6995795 w 8020050"/>
              <a:gd name="connsiteY145" fmla="*/ 1778635 h 2026285"/>
              <a:gd name="connisteX146" fmla="*/ 6931025 w 8020050"/>
              <a:gd name="connsiteY146" fmla="*/ 1767840 h 2026285"/>
              <a:gd name="connisteX147" fmla="*/ 6855460 w 8020050"/>
              <a:gd name="connsiteY147" fmla="*/ 1767840 h 2026285"/>
              <a:gd name="connisteX148" fmla="*/ 6791325 w 8020050"/>
              <a:gd name="connsiteY148" fmla="*/ 1767840 h 2026285"/>
              <a:gd name="connisteX149" fmla="*/ 6726555 w 8020050"/>
              <a:gd name="connsiteY149" fmla="*/ 1767840 h 2026285"/>
              <a:gd name="connisteX150" fmla="*/ 6661785 w 8020050"/>
              <a:gd name="connsiteY150" fmla="*/ 1767840 h 2026285"/>
              <a:gd name="connisteX151" fmla="*/ 6597015 w 8020050"/>
              <a:gd name="connsiteY151" fmla="*/ 1767840 h 2026285"/>
              <a:gd name="connisteX152" fmla="*/ 6532245 w 8020050"/>
              <a:gd name="connsiteY152" fmla="*/ 1767840 h 2026285"/>
              <a:gd name="connisteX153" fmla="*/ 6456680 w 8020050"/>
              <a:gd name="connsiteY153" fmla="*/ 1778635 h 2026285"/>
              <a:gd name="connisteX154" fmla="*/ 6392545 w 8020050"/>
              <a:gd name="connsiteY154" fmla="*/ 1800225 h 2026285"/>
              <a:gd name="connisteX155" fmla="*/ 6327775 w 8020050"/>
              <a:gd name="connsiteY155" fmla="*/ 1811020 h 2026285"/>
              <a:gd name="connisteX156" fmla="*/ 6263005 w 8020050"/>
              <a:gd name="connsiteY156" fmla="*/ 1821815 h 2026285"/>
              <a:gd name="connisteX157" fmla="*/ 6198235 w 8020050"/>
              <a:gd name="connsiteY157" fmla="*/ 1821815 h 2026285"/>
              <a:gd name="connisteX158" fmla="*/ 6122670 w 8020050"/>
              <a:gd name="connsiteY158" fmla="*/ 1821815 h 2026285"/>
              <a:gd name="connisteX159" fmla="*/ 6057900 w 8020050"/>
              <a:gd name="connsiteY159" fmla="*/ 1821815 h 2026285"/>
              <a:gd name="connisteX160" fmla="*/ 5993130 w 8020050"/>
              <a:gd name="connsiteY160" fmla="*/ 1800225 h 2026285"/>
              <a:gd name="connisteX161" fmla="*/ 5928995 w 8020050"/>
              <a:gd name="connsiteY161" fmla="*/ 1778635 h 2026285"/>
              <a:gd name="connisteX162" fmla="*/ 5864225 w 8020050"/>
              <a:gd name="connsiteY162" fmla="*/ 1767840 h 2026285"/>
              <a:gd name="connisteX163" fmla="*/ 5799455 w 8020050"/>
              <a:gd name="connsiteY163" fmla="*/ 1735455 h 2026285"/>
              <a:gd name="connisteX164" fmla="*/ 5734685 w 8020050"/>
              <a:gd name="connsiteY164" fmla="*/ 1724660 h 2026285"/>
              <a:gd name="connisteX165" fmla="*/ 5669915 w 8020050"/>
              <a:gd name="connsiteY165" fmla="*/ 1713865 h 2026285"/>
              <a:gd name="connisteX166" fmla="*/ 5605145 w 8020050"/>
              <a:gd name="connsiteY166" fmla="*/ 1713865 h 2026285"/>
              <a:gd name="connisteX167" fmla="*/ 5540375 w 8020050"/>
              <a:gd name="connsiteY167" fmla="*/ 1713865 h 2026285"/>
              <a:gd name="connisteX168" fmla="*/ 5465445 w 8020050"/>
              <a:gd name="connsiteY168" fmla="*/ 1713865 h 2026285"/>
              <a:gd name="connisteX169" fmla="*/ 5400675 w 8020050"/>
              <a:gd name="connsiteY169" fmla="*/ 1713865 h 2026285"/>
              <a:gd name="connisteX170" fmla="*/ 5325110 w 8020050"/>
              <a:gd name="connsiteY170" fmla="*/ 1713865 h 2026285"/>
              <a:gd name="connisteX171" fmla="*/ 5260340 w 8020050"/>
              <a:gd name="connsiteY171" fmla="*/ 1746250 h 2026285"/>
              <a:gd name="connisteX172" fmla="*/ 5195570 w 8020050"/>
              <a:gd name="connsiteY172" fmla="*/ 1767840 h 2026285"/>
              <a:gd name="connisteX173" fmla="*/ 5130800 w 8020050"/>
              <a:gd name="connsiteY173" fmla="*/ 1789430 h 2026285"/>
              <a:gd name="connisteX174" fmla="*/ 5066030 w 8020050"/>
              <a:gd name="connsiteY174" fmla="*/ 1789430 h 2026285"/>
              <a:gd name="connisteX175" fmla="*/ 5001895 w 8020050"/>
              <a:gd name="connsiteY175" fmla="*/ 1789430 h 2026285"/>
              <a:gd name="connisteX176" fmla="*/ 4937125 w 8020050"/>
              <a:gd name="connsiteY176" fmla="*/ 1789430 h 2026285"/>
              <a:gd name="connisteX177" fmla="*/ 4872355 w 8020050"/>
              <a:gd name="connsiteY177" fmla="*/ 1789430 h 2026285"/>
              <a:gd name="connisteX178" fmla="*/ 4807585 w 8020050"/>
              <a:gd name="connsiteY178" fmla="*/ 1789430 h 2026285"/>
              <a:gd name="connisteX179" fmla="*/ 4742815 w 8020050"/>
              <a:gd name="connsiteY179" fmla="*/ 1789430 h 2026285"/>
              <a:gd name="connisteX180" fmla="*/ 4678045 w 8020050"/>
              <a:gd name="connsiteY180" fmla="*/ 1789430 h 2026285"/>
              <a:gd name="connisteX181" fmla="*/ 4613275 w 8020050"/>
              <a:gd name="connsiteY181" fmla="*/ 1789430 h 2026285"/>
              <a:gd name="connisteX182" fmla="*/ 4549140 w 8020050"/>
              <a:gd name="connsiteY182" fmla="*/ 1789430 h 2026285"/>
              <a:gd name="connisteX183" fmla="*/ 4473575 w 8020050"/>
              <a:gd name="connsiteY183" fmla="*/ 1789430 h 2026285"/>
              <a:gd name="connisteX184" fmla="*/ 4408805 w 8020050"/>
              <a:gd name="connsiteY184" fmla="*/ 1789430 h 2026285"/>
              <a:gd name="connisteX185" fmla="*/ 4344035 w 8020050"/>
              <a:gd name="connsiteY185" fmla="*/ 1778635 h 2026285"/>
              <a:gd name="connisteX186" fmla="*/ 4279265 w 8020050"/>
              <a:gd name="connsiteY186" fmla="*/ 1746250 h 2026285"/>
              <a:gd name="connisteX187" fmla="*/ 4214495 w 8020050"/>
              <a:gd name="connsiteY187" fmla="*/ 1724660 h 2026285"/>
              <a:gd name="connisteX188" fmla="*/ 4139565 w 8020050"/>
              <a:gd name="connsiteY188" fmla="*/ 1713865 h 2026285"/>
              <a:gd name="connisteX189" fmla="*/ 4074795 w 8020050"/>
              <a:gd name="connsiteY189" fmla="*/ 1713865 h 2026285"/>
              <a:gd name="connisteX190" fmla="*/ 3999230 w 8020050"/>
              <a:gd name="connsiteY190" fmla="*/ 1713865 h 2026285"/>
              <a:gd name="connisteX191" fmla="*/ 3934460 w 8020050"/>
              <a:gd name="connsiteY191" fmla="*/ 1713865 h 2026285"/>
              <a:gd name="connisteX192" fmla="*/ 3869690 w 8020050"/>
              <a:gd name="connsiteY192" fmla="*/ 1713865 h 2026285"/>
              <a:gd name="connisteX193" fmla="*/ 3794125 w 8020050"/>
              <a:gd name="connsiteY193" fmla="*/ 1713865 h 2026285"/>
              <a:gd name="connisteX194" fmla="*/ 3729355 w 8020050"/>
              <a:gd name="connsiteY194" fmla="*/ 1713865 h 2026285"/>
              <a:gd name="connisteX195" fmla="*/ 3665220 w 8020050"/>
              <a:gd name="connsiteY195" fmla="*/ 1713865 h 2026285"/>
              <a:gd name="connisteX196" fmla="*/ 3589655 w 8020050"/>
              <a:gd name="connsiteY196" fmla="*/ 1713865 h 2026285"/>
              <a:gd name="connisteX197" fmla="*/ 3514090 w 8020050"/>
              <a:gd name="connsiteY197" fmla="*/ 1713865 h 2026285"/>
              <a:gd name="connisteX198" fmla="*/ 3449320 w 8020050"/>
              <a:gd name="connsiteY198" fmla="*/ 1713865 h 2026285"/>
              <a:gd name="connisteX199" fmla="*/ 3384550 w 8020050"/>
              <a:gd name="connsiteY199" fmla="*/ 1713865 h 2026285"/>
              <a:gd name="connisteX200" fmla="*/ 3319780 w 8020050"/>
              <a:gd name="connsiteY200" fmla="*/ 1746250 h 2026285"/>
              <a:gd name="connisteX201" fmla="*/ 3255010 w 8020050"/>
              <a:gd name="connsiteY201" fmla="*/ 1800225 h 2026285"/>
              <a:gd name="connisteX202" fmla="*/ 3190875 w 8020050"/>
              <a:gd name="connsiteY202" fmla="*/ 1832610 h 2026285"/>
              <a:gd name="connisteX203" fmla="*/ 3126105 w 8020050"/>
              <a:gd name="connsiteY203" fmla="*/ 1875790 h 2026285"/>
              <a:gd name="connisteX204" fmla="*/ 3061335 w 8020050"/>
              <a:gd name="connsiteY204" fmla="*/ 1897380 h 2026285"/>
              <a:gd name="connisteX205" fmla="*/ 2985770 w 8020050"/>
              <a:gd name="connsiteY205" fmla="*/ 1940560 h 2026285"/>
              <a:gd name="connisteX206" fmla="*/ 2921000 w 8020050"/>
              <a:gd name="connsiteY206" fmla="*/ 1972945 h 2026285"/>
              <a:gd name="connisteX207" fmla="*/ 2856230 w 8020050"/>
              <a:gd name="connsiteY207" fmla="*/ 1983105 h 2026285"/>
              <a:gd name="connisteX208" fmla="*/ 2791460 w 8020050"/>
              <a:gd name="connsiteY208" fmla="*/ 1993900 h 2026285"/>
              <a:gd name="connisteX209" fmla="*/ 2716530 w 8020050"/>
              <a:gd name="connsiteY209" fmla="*/ 2015490 h 2026285"/>
              <a:gd name="connisteX210" fmla="*/ 2651760 w 8020050"/>
              <a:gd name="connsiteY210" fmla="*/ 2026285 h 2026285"/>
              <a:gd name="connisteX211" fmla="*/ 2576195 w 8020050"/>
              <a:gd name="connsiteY211" fmla="*/ 2026285 h 2026285"/>
              <a:gd name="connisteX212" fmla="*/ 2511425 w 8020050"/>
              <a:gd name="connsiteY212" fmla="*/ 1983105 h 2026285"/>
              <a:gd name="connisteX213" fmla="*/ 2446655 w 8020050"/>
              <a:gd name="connsiteY213" fmla="*/ 1951355 h 2026285"/>
              <a:gd name="connisteX214" fmla="*/ 2381885 w 8020050"/>
              <a:gd name="connsiteY214" fmla="*/ 1918970 h 2026285"/>
              <a:gd name="connisteX215" fmla="*/ 2317750 w 8020050"/>
              <a:gd name="connsiteY215" fmla="*/ 1864995 h 2026285"/>
              <a:gd name="connisteX216" fmla="*/ 2252980 w 8020050"/>
              <a:gd name="connsiteY216" fmla="*/ 1811020 h 2026285"/>
              <a:gd name="connisteX217" fmla="*/ 2166620 w 8020050"/>
              <a:gd name="connsiteY217" fmla="*/ 1746250 h 2026285"/>
              <a:gd name="connisteX218" fmla="*/ 2101850 w 8020050"/>
              <a:gd name="connsiteY218" fmla="*/ 1703070 h 2026285"/>
              <a:gd name="connisteX219" fmla="*/ 2037080 w 8020050"/>
              <a:gd name="connsiteY219" fmla="*/ 1670685 h 2026285"/>
              <a:gd name="connisteX220" fmla="*/ 1972310 w 8020050"/>
              <a:gd name="connsiteY220" fmla="*/ 1649095 h 2026285"/>
              <a:gd name="connisteX221" fmla="*/ 1907540 w 8020050"/>
              <a:gd name="connsiteY221" fmla="*/ 1649095 h 2026285"/>
              <a:gd name="connisteX222" fmla="*/ 1832610 w 8020050"/>
              <a:gd name="connsiteY222" fmla="*/ 1649095 h 2026285"/>
              <a:gd name="connisteX223" fmla="*/ 1767840 w 8020050"/>
              <a:gd name="connsiteY223" fmla="*/ 1649095 h 2026285"/>
              <a:gd name="connisteX224" fmla="*/ 1692275 w 8020050"/>
              <a:gd name="connsiteY224" fmla="*/ 1649095 h 2026285"/>
              <a:gd name="connisteX225" fmla="*/ 1627505 w 8020050"/>
              <a:gd name="connsiteY225" fmla="*/ 1649095 h 2026285"/>
              <a:gd name="connisteX226" fmla="*/ 1551940 w 8020050"/>
              <a:gd name="connsiteY226" fmla="*/ 1649095 h 2026285"/>
              <a:gd name="connisteX227" fmla="*/ 1487170 w 8020050"/>
              <a:gd name="connsiteY227" fmla="*/ 1649095 h 2026285"/>
              <a:gd name="connisteX228" fmla="*/ 1423035 w 8020050"/>
              <a:gd name="connsiteY228" fmla="*/ 1649095 h 2026285"/>
              <a:gd name="connisteX229" fmla="*/ 1358265 w 8020050"/>
              <a:gd name="connsiteY229" fmla="*/ 1649095 h 2026285"/>
              <a:gd name="connisteX230" fmla="*/ 1293495 w 8020050"/>
              <a:gd name="connsiteY230" fmla="*/ 1649095 h 2026285"/>
              <a:gd name="connisteX231" fmla="*/ 1228725 w 8020050"/>
              <a:gd name="connsiteY231" fmla="*/ 1670685 h 2026285"/>
              <a:gd name="connisteX232" fmla="*/ 1163955 w 8020050"/>
              <a:gd name="connsiteY232" fmla="*/ 1681480 h 2026285"/>
              <a:gd name="connisteX233" fmla="*/ 1088390 w 8020050"/>
              <a:gd name="connsiteY233" fmla="*/ 1681480 h 2026285"/>
              <a:gd name="connisteX234" fmla="*/ 1023620 w 8020050"/>
              <a:gd name="connsiteY234" fmla="*/ 1681480 h 2026285"/>
              <a:gd name="connisteX235" fmla="*/ 948690 w 8020050"/>
              <a:gd name="connsiteY235" fmla="*/ 1681480 h 2026285"/>
              <a:gd name="connisteX236" fmla="*/ 883920 w 8020050"/>
              <a:gd name="connsiteY236" fmla="*/ 1681480 h 2026285"/>
              <a:gd name="connisteX237" fmla="*/ 819150 w 8020050"/>
              <a:gd name="connsiteY237" fmla="*/ 1681480 h 2026285"/>
              <a:gd name="connisteX238" fmla="*/ 743585 w 8020050"/>
              <a:gd name="connsiteY238" fmla="*/ 1681480 h 2026285"/>
              <a:gd name="connisteX239" fmla="*/ 678815 w 8020050"/>
              <a:gd name="connsiteY239" fmla="*/ 1681480 h 2026285"/>
              <a:gd name="connisteX240" fmla="*/ 603250 w 8020050"/>
              <a:gd name="connsiteY240" fmla="*/ 1681480 h 2026285"/>
              <a:gd name="connisteX241" fmla="*/ 538480 w 8020050"/>
              <a:gd name="connsiteY241" fmla="*/ 1681480 h 2026285"/>
              <a:gd name="connisteX242" fmla="*/ 463550 w 8020050"/>
              <a:gd name="connsiteY242" fmla="*/ 1681480 h 2026285"/>
              <a:gd name="connisteX243" fmla="*/ 398780 w 8020050"/>
              <a:gd name="connsiteY243" fmla="*/ 1670685 h 2026285"/>
              <a:gd name="connisteX244" fmla="*/ 334010 w 8020050"/>
              <a:gd name="connsiteY244" fmla="*/ 1638300 h 2026285"/>
              <a:gd name="connisteX245" fmla="*/ 258445 w 8020050"/>
              <a:gd name="connsiteY245" fmla="*/ 1595120 h 2026285"/>
              <a:gd name="connisteX246" fmla="*/ 193675 w 8020050"/>
              <a:gd name="connsiteY246" fmla="*/ 1530985 h 2026285"/>
              <a:gd name="connisteX247" fmla="*/ 128905 w 8020050"/>
              <a:gd name="connsiteY247" fmla="*/ 1466215 h 2026285"/>
              <a:gd name="connisteX248" fmla="*/ 96520 w 8020050"/>
              <a:gd name="connsiteY248" fmla="*/ 1401445 h 2026285"/>
              <a:gd name="connisteX249" fmla="*/ 75565 w 8020050"/>
              <a:gd name="connsiteY249" fmla="*/ 1336675 h 2026285"/>
              <a:gd name="connisteX250" fmla="*/ 53975 w 8020050"/>
              <a:gd name="connsiteY250" fmla="*/ 1271905 h 2026285"/>
              <a:gd name="connisteX251" fmla="*/ 43180 w 8020050"/>
              <a:gd name="connsiteY251" fmla="*/ 1207135 h 2026285"/>
              <a:gd name="connisteX252" fmla="*/ 21590 w 8020050"/>
              <a:gd name="connsiteY252" fmla="*/ 1142365 h 2026285"/>
              <a:gd name="connisteX253" fmla="*/ 10795 w 8020050"/>
              <a:gd name="connsiteY253" fmla="*/ 1067435 h 2026285"/>
              <a:gd name="connisteX254" fmla="*/ 10795 w 8020050"/>
              <a:gd name="connsiteY254" fmla="*/ 1002665 h 2026285"/>
              <a:gd name="connisteX255" fmla="*/ 0 w 8020050"/>
              <a:gd name="connsiteY255" fmla="*/ 927100 h 2026285"/>
              <a:gd name="connisteX256" fmla="*/ 0 w 8020050"/>
              <a:gd name="connsiteY256" fmla="*/ 862330 h 2026285"/>
              <a:gd name="connisteX257" fmla="*/ 0 w 8020050"/>
              <a:gd name="connsiteY257" fmla="*/ 786765 h 2026285"/>
              <a:gd name="connisteX258" fmla="*/ 0 w 8020050"/>
              <a:gd name="connsiteY258" fmla="*/ 721995 h 2026285"/>
              <a:gd name="connisteX259" fmla="*/ 0 w 8020050"/>
              <a:gd name="connsiteY259" fmla="*/ 657225 h 2026285"/>
              <a:gd name="connisteX260" fmla="*/ 0 w 8020050"/>
              <a:gd name="connsiteY260" fmla="*/ 582295 h 2026285"/>
              <a:gd name="connisteX261" fmla="*/ 0 w 8020050"/>
              <a:gd name="connsiteY261" fmla="*/ 517525 h 2026285"/>
              <a:gd name="connisteX262" fmla="*/ 0 w 8020050"/>
              <a:gd name="connsiteY262" fmla="*/ 452755 h 2026285"/>
              <a:gd name="connisteX263" fmla="*/ 64770 w 8020050"/>
              <a:gd name="connsiteY263" fmla="*/ 398780 h 2026285"/>
              <a:gd name="connisteX264" fmla="*/ 128905 w 8020050"/>
              <a:gd name="connsiteY264" fmla="*/ 344805 h 2026285"/>
              <a:gd name="connisteX265" fmla="*/ 182880 w 8020050"/>
              <a:gd name="connsiteY265" fmla="*/ 280035 h 2026285"/>
              <a:gd name="connisteX266" fmla="*/ 247650 w 8020050"/>
              <a:gd name="connsiteY266" fmla="*/ 236855 h 2026285"/>
              <a:gd name="connisteX267" fmla="*/ 290830 w 8020050"/>
              <a:gd name="connsiteY267" fmla="*/ 161925 h 2026285"/>
              <a:gd name="connisteX268" fmla="*/ 290830 w 8020050"/>
              <a:gd name="connsiteY268" fmla="*/ 151130 h 2026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</a:cxnLst>
            <a:rect l="l" t="t" r="r" b="b"/>
            <a:pathLst>
              <a:path w="8020050" h="2026285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9404667" y="1658645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1670697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5" y="4098329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sp>
        <p:nvSpPr>
          <p:cNvPr id="4" name="矩形: 圆角 13"/>
          <p:cNvSpPr/>
          <p:nvPr/>
        </p:nvSpPr>
        <p:spPr>
          <a:xfrm>
            <a:off x="1459865" y="69850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Hai </a:t>
            </a:r>
            <a:r>
              <a:rPr kumimoji="0" lang="en-US" altLang="zh-CN" sz="4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12 </a:t>
            </a:r>
            <a:r>
              <a:rPr kumimoji="0" lang="en-US" altLang="zh-CN" sz="4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5 </a:t>
            </a:r>
            <a:r>
              <a:rPr kumimoji="0" lang="en-US" altLang="zh-CN" sz="4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2025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72355" y="853440"/>
            <a:ext cx="2165985" cy="984885"/>
            <a:chOff x="7012" y="1646"/>
            <a:chExt cx="3411" cy="1551"/>
          </a:xfrm>
        </p:grpSpPr>
        <p:pic>
          <p:nvPicPr>
            <p:cNvPr id="3" name="Picture 2"/>
            <p:cNvPicPr/>
            <p:nvPr/>
          </p:nvPicPr>
          <p:blipFill>
            <a:blip r:embed="rId12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7954" y="1998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8" name="矩形: 圆角 13">
            <a:extLst>
              <a:ext uri="{FF2B5EF4-FFF2-40B4-BE49-F238E27FC236}">
                <a16:creationId xmlns:a16="http://schemas.microsoft.com/office/drawing/2014/main" id="{0E6CC5C6-7EAF-4638-815B-0E61A9325F5F}"/>
              </a:ext>
            </a:extLst>
          </p:cNvPr>
          <p:cNvSpPr/>
          <p:nvPr/>
        </p:nvSpPr>
        <p:spPr>
          <a:xfrm>
            <a:off x="1522730" y="2811129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BÀI 71:</a:t>
            </a:r>
          </a:p>
          <a:p>
            <a:pPr lvl="0" algn="ctr">
              <a:lnSpc>
                <a:spcPct val="12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ÔN TẬP PHÉP NHÂN, PHÉP CHIA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/>
      <p:bldP spid="18" grpId="1"/>
      <p:bldP spid="1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64077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332577" y="3765550"/>
            <a:ext cx="216408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618434" y="483425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5286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724265" y="480504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5125" y="2687955"/>
            <a:ext cx="5549265" cy="3782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41350" y="2811145"/>
            <a:ext cx="17100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charset="0"/>
                <a:ea typeface="+mn-ea"/>
                <a:cs typeface="Pattaya" panose="00000500000000000000" charset="0"/>
              </a:rPr>
              <a:t>Luật chơi: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38725" y="3649968"/>
            <a:ext cx="5353050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nhóm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0522" y="-920115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  <p:sp>
        <p:nvSpPr>
          <p:cNvPr id="20" name="Text Box 3">
            <a:extLst>
              <a:ext uri="{FF2B5EF4-FFF2-40B4-BE49-F238E27FC236}">
                <a16:creationId xmlns:a16="http://schemas.microsoft.com/office/drawing/2014/main" id="{1C7D01AC-C3ED-4B94-9F15-FC37E5ECE70D}"/>
              </a:ext>
            </a:extLst>
          </p:cNvPr>
          <p:cNvSpPr txBox="1"/>
          <p:nvPr/>
        </p:nvSpPr>
        <p:spPr>
          <a:xfrm>
            <a:off x="1032827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3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8C328012-6088-4709-9D57-DCB17DB3EC48}"/>
              </a:ext>
            </a:extLst>
          </p:cNvPr>
          <p:cNvSpPr txBox="1"/>
          <p:nvPr/>
        </p:nvSpPr>
        <p:spPr>
          <a:xfrm>
            <a:off x="10361124" y="4828540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/>
      <p:bldP spid="17" grpId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096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66900" y="288290"/>
            <a:ext cx="9070340" cy="4171950"/>
            <a:chOff x="2940" y="454"/>
            <a:chExt cx="14284" cy="65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" y="454"/>
              <a:ext cx="12840" cy="6571"/>
            </a:xfrm>
            <a:prstGeom prst="rect">
              <a:avLst/>
            </a:prstGeom>
          </p:spPr>
        </p:pic>
        <p:pic>
          <p:nvPicPr>
            <p:cNvPr id="3" name="Picture 2" descr="Picture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40" y="2801"/>
              <a:ext cx="14285" cy="317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24E434-6B34-49A8-9285-17E4F07CD3C4}"/>
              </a:ext>
            </a:extLst>
          </p:cNvPr>
          <p:cNvGrpSpPr/>
          <p:nvPr/>
        </p:nvGrpSpPr>
        <p:grpSpPr>
          <a:xfrm>
            <a:off x="911211" y="35198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FDF2D50-BD11-42DC-9375-272C1CCFF7EE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A313F1-2C02-4362-9B26-FB14C8E4C2E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5EF0596-E36F-4FEB-8AF3-C5BD57961BEE}"/>
              </a:ext>
            </a:extLst>
          </p:cNvPr>
          <p:cNvGrpSpPr/>
          <p:nvPr/>
        </p:nvGrpSpPr>
        <p:grpSpPr>
          <a:xfrm>
            <a:off x="651949" y="467601"/>
            <a:ext cx="10450303" cy="5997128"/>
            <a:chOff x="651949" y="425071"/>
            <a:chExt cx="10450303" cy="599712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96B016D-A831-4196-80B5-FF9EB7C4D2F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68DE42E5-0068-4C7A-86A4-9FB47A665A2A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251A1E8-E7F1-4B38-90BA-6964C807E0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32A816B-2F45-4A62-A0AA-A2CCC24176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2BE96A5-9553-4152-B53A-434CCFE439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08960B7-E52C-4CE6-86DD-E35465EF6C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2BA424B-240D-4F4B-96AC-74FA1D5360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CFEEE0-56CD-4759-9DB5-28A43CC067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C82872F-BAF4-4B8A-8B58-07C9C0126D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2350582-AF2E-4EFC-8EA0-68B595D1DC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C84C80C-96A5-4A5F-ADF6-DB2B9C2D29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38CB9B-782C-443B-BCA5-337DF26852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5099E1A7-6D41-4F59-A3C0-B0AD8905A152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CE84D19-71E8-496E-B8EF-067C8DE09A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1A72CB-8A64-4593-AFCB-C028C212BE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FE0E77-5376-4CA8-B3DD-50CE7000CC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8A44950-F43F-486A-A142-051D8117AA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E723535-1DCD-4290-9D8F-CE5F3D2D81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00E0FDE-EE22-4B31-B6D5-19F408E5FC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1CE4DF-06CA-45A8-9912-2135A86880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49FF3C8-8473-4E85-9E13-DBAF825473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5A616E3-0B60-478A-916F-7DAB29C0DA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862C1B2-4C0B-4A03-9358-F3C7B3304C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5FACD7DF-9710-4159-B85A-C999DDDB28EC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2898892-30C2-46B7-96A5-A5501F4AFBE7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36D5A28-562D-4F1E-BDFA-E8D58586FF9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CF72C1F7-DC86-4454-818D-BCAF3B9B438D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37D3C78-CA3F-4920-9200-13BCF6147A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1D9DBB7-9199-49D4-87F1-D3DF7BCD8E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7A48DB2-E41F-4892-9A13-6F41E6287F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0647E137-E218-4D84-B6BA-4D15062B6A03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46CFF60-5B64-4FD7-92BF-331B47BCD8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B0C44D-06FD-467B-B340-D712144688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F7FD564-6E9C-4C55-A0D4-042D466064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067CC43-C94B-4D1C-86D7-9E98EFDAD4CC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309F936-DCAB-43DA-BF1D-E138D3D9C6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A3E631D-85E0-400A-8123-70FEFE030F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A457E7F-1818-4B00-BA37-E83327B257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FD9A6DD3-F20E-43B0-9D87-75FACFC812B4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8BC4C44-EF13-466C-8F37-6071373016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82C390-CE9C-42B5-8E6A-52A85474E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08091DF-6AB4-4DFB-A866-876D75B0F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BB3EEB92-5FDD-46A4-A51D-7E282F635F5F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A950C88-5C33-4D83-B992-B8A98574DD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00BB36-9871-439C-808F-6D17D75AD9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9D75D9D-5303-47B1-9C90-236ECFC57A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AA0CF3AD-9926-4524-B16B-92D3A3D4F694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1F8E28-4A33-4CFB-9452-3A77A4CFAD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E92CF01-770D-42F1-82A7-C18BCABCF0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DAC2BC0-DEA6-45C2-A591-B3E12057BC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DAA304-AC5F-450D-9A77-2CEA2DAC5E93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23302289-967F-4A7C-9344-58817AF2692E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3D31A00-5EF5-4B92-9431-CDDE7796B319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2F8875F-FC78-4579-81D7-3AE41DC42A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F94B1F3-E221-4D37-B362-82DC5E86AE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5A716BE-B916-4B92-B83B-157D17EBB9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915CB52-CC51-4548-8C87-8435D243D8F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73B0D30B-F8B0-41EA-BCBF-5CFAC55525EF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6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61C1823-D945-4708-9255-F7F907555C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CA109E7-2AAD-4DD1-B01A-42CD426D74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858387-4A2E-4A24-ACA9-0DEDACC4DD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48BEB0-6B48-4BF4-9396-1C3A56518B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0641FD1-EFC9-477D-BF47-E131AB7C03F1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36E6F37-EB74-4B1F-A0DC-894C469D26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F5CD886-5FE5-4BD3-A7C4-1C37B966BD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801045-EB62-4677-8391-36C6951E1C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F70CF73-CADC-4E09-A64B-4C3752E354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ECD6266-21A8-405F-8D23-A4457D84A6E9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C07C9E9-C95C-44C7-A42C-C84BD28B51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1B2FA06-4CA8-4217-A6D8-F2A74B50B2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05701B4-F2DD-4033-98D1-92ECE128F7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5B90EE6-5793-4CEB-93BF-7CCFBFBABB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C5A3367-9E9E-47AE-BD7D-0BD836272EBD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D45B47B-14BB-4213-ABDC-15FFBE3274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15C8206-B56F-42C1-9286-E31B131235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9D5EDB0-BD00-43BE-BB28-1737950AB0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49F01EE-9CEF-4082-B6FD-1C0E8EAFCE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84C120-ADAD-4363-BF20-9CC8C19204D3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312B05AE-366D-4C06-9F18-4CBE515D93A3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C05B07C-1CF1-4D91-ABBF-EFAF1B21691F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16963D1-FB08-44FB-AF53-3C5DD43CE0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A53D4EB-FA88-45A6-9271-1271FADDC4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3557390-6E8D-49C6-B71D-6FA3BEF65C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F2F96A2-87D1-466D-AE75-B70259FC06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FAC18B8-C539-425C-A060-961E301C7F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F99F92-2CAC-45BD-803B-2C0F7375C8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E8215F2-974A-42C5-823A-C0F7ABC5D08B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3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49B2AB8-0A25-42E6-8674-72634E3685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159968D-79FE-422E-843F-1197DFE4AF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B972EB2-99DD-488D-B9F0-64872854E3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B870067-1097-40FD-9CBC-6E2BAEB170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43A47C9-ED24-4B79-8233-23AE4BB0BC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D499581-9900-495A-A157-46DD931D52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8E85026-7FFE-40C2-98D5-DF5BA5A2F3B1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32DF2B-9C3C-43F5-91A0-8EA0BB2C76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D89C689-74E6-4B11-B574-2F23D50285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9DD3FC-0F73-4DEB-B6D0-E32C42BB77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59BA13-CF5D-41AE-B7CC-9ED81215C3D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093F6C2-1E5C-414D-80F3-FC5E5D1356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43BA8E-6BA0-4F74-B94A-930D2EF22C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D086041-1652-4A20-A7F8-A3D0F50842A5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2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52CECEF-78E2-4C1A-B395-8AEF3F810C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9AE5645-5763-4A06-9BC7-F19DCE6983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F17D20C-A96D-42E7-94B7-63FCC81D74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FAD9F6-672E-44B5-81D3-623501D15C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D2853AB-D797-4340-AE5B-0F0BF9F011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9A025C2-9CDF-490F-896B-BFB81CE7A0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1FBA91-0745-4701-A7A3-4C72EA19E118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20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E88EC10D-3561-4C04-82AE-441DC569E4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E1055D-0EEB-475D-BFAE-CE6F7DD38E83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8DAD748-B44A-43D8-AE5C-5C50130D5643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AC8A5768-98FE-480A-8F28-BD2374A930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5A75FC-08B8-46F7-84A0-B75D48D1487E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F7E251E-C79B-410D-BE1C-F408D1062F91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0E09A7B1-921E-441E-953B-61348BB6F4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0CC4F6-9B7E-41CE-B125-842915A43822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ED85AE8-5ECE-4658-B46D-6D5E1A2A30F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4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9AE64C63-24EB-4596-B4B0-FA5B6C41BF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6CECC3-B315-4621-B1F9-63DBCD768425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25" name="Connector: Curved 124">
            <a:extLst>
              <a:ext uri="{FF2B5EF4-FFF2-40B4-BE49-F238E27FC236}">
                <a16:creationId xmlns:a16="http://schemas.microsoft.com/office/drawing/2014/main" id="{493C2E60-FE39-4289-80B8-8657B4F038FB}"/>
              </a:ext>
            </a:extLst>
          </p:cNvPr>
          <p:cNvCxnSpPr>
            <a:cxnSpLocks/>
            <a:stCxn id="104" idx="3"/>
            <a:endCxn id="16" idx="1"/>
          </p:cNvCxnSpPr>
          <p:nvPr/>
        </p:nvCxnSpPr>
        <p:spPr>
          <a:xfrm>
            <a:off x="3925894" y="154290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6" name="Connector: Curved 125">
            <a:extLst>
              <a:ext uri="{FF2B5EF4-FFF2-40B4-BE49-F238E27FC236}">
                <a16:creationId xmlns:a16="http://schemas.microsoft.com/office/drawing/2014/main" id="{ECD288D5-683C-46E1-A8F8-87BEFA4C7C1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946778" y="305278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7" name="Connector: Curved 126">
            <a:extLst>
              <a:ext uri="{FF2B5EF4-FFF2-40B4-BE49-F238E27FC236}">
                <a16:creationId xmlns:a16="http://schemas.microsoft.com/office/drawing/2014/main" id="{6C5E9BF2-CFD3-4056-ADB1-0DA57B6FF354}"/>
              </a:ext>
            </a:extLst>
          </p:cNvPr>
          <p:cNvCxnSpPr>
            <a:cxnSpLocks/>
            <a:stCxn id="51" idx="3"/>
            <a:endCxn id="20" idx="1"/>
          </p:cNvCxnSpPr>
          <p:nvPr/>
        </p:nvCxnSpPr>
        <p:spPr>
          <a:xfrm flipV="1">
            <a:off x="4929707" y="122254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Connector: Curved 127">
            <a:extLst>
              <a:ext uri="{FF2B5EF4-FFF2-40B4-BE49-F238E27FC236}">
                <a16:creationId xmlns:a16="http://schemas.microsoft.com/office/drawing/2014/main" id="{53FA4E1C-77E0-429B-B1EF-FDB6719D75D9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 flipV="1">
            <a:off x="5286498" y="249266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8ECB59-167F-4285-B74F-E63447C54035}"/>
              </a:ext>
            </a:extLst>
          </p:cNvPr>
          <p:cNvSpPr/>
          <p:nvPr/>
        </p:nvSpPr>
        <p:spPr>
          <a:xfrm>
            <a:off x="875173" y="8088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8E7D03-2D99-4D10-A90C-8258299E010D}"/>
              </a:ext>
            </a:extLst>
          </p:cNvPr>
          <p:cNvSpPr txBox="1"/>
          <p:nvPr/>
        </p:nvSpPr>
        <p:spPr>
          <a:xfrm>
            <a:off x="1312496" y="808825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F422BB-AF25-4B1B-B95C-E13427FBCB82}"/>
              </a:ext>
            </a:extLst>
          </p:cNvPr>
          <p:cNvSpPr/>
          <p:nvPr/>
        </p:nvSpPr>
        <p:spPr>
          <a:xfrm>
            <a:off x="4688406" y="1951445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E9308-02B6-4FB8-9AA0-1E99C0D7DE09}"/>
              </a:ext>
            </a:extLst>
          </p:cNvPr>
          <p:cNvSpPr txBox="1"/>
          <p:nvPr/>
        </p:nvSpPr>
        <p:spPr>
          <a:xfrm>
            <a:off x="1776006" y="1332045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101349-0DDF-4B45-BF30-D634A052C85A}"/>
              </a:ext>
            </a:extLst>
          </p:cNvPr>
          <p:cNvSpPr/>
          <p:nvPr/>
        </p:nvSpPr>
        <p:spPr>
          <a:xfrm>
            <a:off x="1312495" y="4399231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A21D2-0DBB-4D22-97E9-F629BE32F83A}"/>
              </a:ext>
            </a:extLst>
          </p:cNvPr>
          <p:cNvSpPr/>
          <p:nvPr/>
        </p:nvSpPr>
        <p:spPr>
          <a:xfrm>
            <a:off x="6661009" y="4399231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4699779-B7C5-4486-A6F0-9B5CADF9D298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E1ACBB-FDC7-45CE-89CD-E7FEF742E47A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163B6D-A1BA-45DE-A9C8-0EAFCFE94E28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7585687-E4FE-4947-B815-A63E3865FB7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6EBC6C-FC34-47A9-A48F-EE076F04F03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189C7B-3DA2-400F-A861-382909B75928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9C867EF-164D-43BD-8F2F-B98548D2ED8D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0042B9-F800-442D-9C49-DF240A4A187A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DE37E27-FF2E-4E59-BCFA-D31F0413EB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E62EBC-68B0-442A-AAF4-DCA163F6BB52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30D849-0615-45C0-942E-82A44A47052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F628F1-301B-4CFC-9D07-4DAEAA83A849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2B67E1-5986-4B5F-9E43-7D57C6A2F5DD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A74ADD-BD2D-463E-8C2B-7B14C506AC03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0615DA-F51A-4F0F-BD26-978E2F7A07BB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29348EF-E1F9-4858-BFBB-0A7520DE8F3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B83FD3-AC97-48EC-BF0B-348BC8D898D5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76C4370-2697-4943-9CF2-3342C9979E8E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8B4DE3-1934-4523-9E98-264B9D2F4BED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0F0283-5F8F-4313-B9EA-C7732BBC038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76E82A-F8C9-467C-AA7B-49425182267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E46CA63-28C6-4BA8-AD19-30CA7FEA4269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299D48-2591-455D-87C1-07B359D4D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B48B28-3D0C-4DB1-AB56-D98341F185B9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F2706F-9047-4A56-824D-A297F3CB8BB4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E2818E-1D0F-48C5-96DB-E7DBF9CB9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449CF2-AA59-42A6-8180-AFADBAF5FE41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D0A125B-5B89-4285-BE84-8497BAA0D601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A29EA3-4953-4268-862C-EB2E8B15126E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E64F39-D863-40ED-B0C6-FAB105FC1D88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01B81-2034-4A8B-8B7D-522A6910AE6B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F4D9B3-B4B4-404C-B7AA-EB2AFC7DF74C}"/>
              </a:ext>
            </a:extLst>
          </p:cNvPr>
          <p:cNvSpPr/>
          <p:nvPr/>
        </p:nvSpPr>
        <p:spPr>
          <a:xfrm>
            <a:off x="824292" y="57616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81AD5-AB97-4057-9E37-FB4517DD4ADC}"/>
              </a:ext>
            </a:extLst>
          </p:cNvPr>
          <p:cNvSpPr txBox="1"/>
          <p:nvPr/>
        </p:nvSpPr>
        <p:spPr>
          <a:xfrm>
            <a:off x="1233981" y="382574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ECFAA-D582-43E3-B2A4-6416E11E2364}"/>
              </a:ext>
            </a:extLst>
          </p:cNvPr>
          <p:cNvSpPr txBox="1"/>
          <p:nvPr/>
        </p:nvSpPr>
        <p:spPr>
          <a:xfrm>
            <a:off x="920922" y="2285274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711343ED-CB92-469B-8016-693BB1B9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895" y="1013484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2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C0E3AEF-8BD1-4397-A2E9-78FA1B2BA2A0}"/>
              </a:ext>
            </a:extLst>
          </p:cNvPr>
          <p:cNvSpPr/>
          <p:nvPr/>
        </p:nvSpPr>
        <p:spPr>
          <a:xfrm>
            <a:off x="1127768" y="8477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B249D-8FDF-49BA-BF93-B2FAE03A7136}"/>
              </a:ext>
            </a:extLst>
          </p:cNvPr>
          <p:cNvSpPr txBox="1"/>
          <p:nvPr/>
        </p:nvSpPr>
        <p:spPr>
          <a:xfrm>
            <a:off x="1565090" y="435491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731DD-90D6-45C9-974A-59AF21FD6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5" t="2634" r="1432" b="1857"/>
          <a:stretch/>
        </p:blipFill>
        <p:spPr>
          <a:xfrm>
            <a:off x="871870" y="1956392"/>
            <a:ext cx="5582094" cy="3668232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376B60-6EBB-4D3A-AFF6-8783C7183DB5}"/>
              </a:ext>
            </a:extLst>
          </p:cNvPr>
          <p:cNvSpPr txBox="1"/>
          <p:nvPr/>
        </p:nvSpPr>
        <p:spPr>
          <a:xfrm>
            <a:off x="6234223" y="2793776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28165" y="288290"/>
            <a:ext cx="8985250" cy="4171950"/>
            <a:chOff x="2879" y="454"/>
            <a:chExt cx="14150" cy="65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" y="454"/>
              <a:ext cx="12840" cy="6571"/>
            </a:xfrm>
            <a:prstGeom prst="rect">
              <a:avLst/>
            </a:prstGeom>
          </p:spPr>
        </p:pic>
        <p:pic>
          <p:nvPicPr>
            <p:cNvPr id="3" name="Picture 2" descr="Picture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79" y="2569"/>
              <a:ext cx="14150" cy="388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7C1F6"/>
      </a:accent1>
      <a:accent2>
        <a:srgbClr val="FF0000"/>
      </a:accent2>
      <a:accent3>
        <a:srgbClr val="FFB900"/>
      </a:accent3>
      <a:accent4>
        <a:srgbClr val="FF97A8"/>
      </a:accent4>
      <a:accent5>
        <a:srgbClr val="47C1F6"/>
      </a:accent5>
      <a:accent6>
        <a:srgbClr val="FF0000"/>
      </a:accent6>
      <a:hlink>
        <a:srgbClr val="0563C1"/>
      </a:hlink>
      <a:folHlink>
        <a:srgbClr val="954D72"/>
      </a:folHlink>
    </a:clrScheme>
    <a:fontScheme name="qcx34kig">
      <a:majorFont>
        <a:latin typeface="字魂80号-萌趣小鱼体"/>
        <a:ea typeface="字魂80号-萌趣小鱼体"/>
        <a:cs typeface=""/>
      </a:majorFont>
      <a:minorFont>
        <a:latin typeface="字魂80号-萌趣小鱼体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348</Words>
  <Application>Microsoft Office PowerPoint</Application>
  <PresentationFormat>Widescreen</PresentationFormat>
  <Paragraphs>67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Microsoft YaHei</vt:lpstr>
      <vt:lpstr>Arial</vt:lpstr>
      <vt:lpstr>Arial-Rounded</vt:lpstr>
      <vt:lpstr>Calibri</vt:lpstr>
      <vt:lpstr>Coiny</vt:lpstr>
      <vt:lpstr>等线</vt:lpstr>
      <vt:lpstr>Pattaya</vt:lpstr>
      <vt:lpstr>字魂80号-萌趣小鱼体</vt:lpstr>
      <vt:lpstr>杨任东竹石体-Medium</vt:lpstr>
      <vt:lpstr>迷你简细行楷</vt:lpstr>
      <vt:lpstr>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DL050724</cp:lastModifiedBy>
  <cp:revision>28</cp:revision>
  <dcterms:created xsi:type="dcterms:W3CDTF">2021-07-24T01:07:49Z</dcterms:created>
  <dcterms:modified xsi:type="dcterms:W3CDTF">2025-05-16T03:42:23Z</dcterms:modified>
</cp:coreProperties>
</file>