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  <p:sldMasterId id="2147483710" r:id="rId4"/>
  </p:sldMasterIdLst>
  <p:notesMasterIdLst>
    <p:notesMasterId r:id="rId13"/>
  </p:notesMasterIdLst>
  <p:sldIdLst>
    <p:sldId id="2007577117" r:id="rId5"/>
    <p:sldId id="2007577116" r:id="rId6"/>
    <p:sldId id="572" r:id="rId7"/>
    <p:sldId id="267" r:id="rId8"/>
    <p:sldId id="355" r:id="rId9"/>
    <p:sldId id="2007577114" r:id="rId10"/>
    <p:sldId id="2007577115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CA1-C6A3-4D68-92B5-0245085102F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5697-F30C-49E4-9FE5-82832126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C728C50F-AB37-4DB6-A0B7-1A859D13B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B49AAB14-B312-4092-B6E5-2D14022FD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5F96C069-E533-40E4-8A30-57BB163CA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4957-D473-40F7-9E5C-8C816498BC2C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8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4D67D-3B90-441A-A3B9-6264A5905B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0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7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93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78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42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7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17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4658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02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0303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10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75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55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88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30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3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17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8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7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71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9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6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98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3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81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6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71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15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8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93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4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88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6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79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77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55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61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6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58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2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01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14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5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06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89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9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B500-8C4E-49B4-A90B-2A2A644C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4EDDF-FDBD-45EA-B426-EBE9F34B5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306F-1603-48BC-9968-CF860FC9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5EE1-87BE-4147-864C-54ECD453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D98F-4727-4857-81D6-F67BD543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419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2EF0-D77F-4CD0-BBB4-7394DD12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EF45-33F8-4681-AB8B-CEE6CFDE8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637DA-0E6B-40A5-8348-4D91177A4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3027C-E8BC-45AF-8B4C-41616A8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EA2EB-F352-443C-ACDF-3232B667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7093C-0CF7-49EA-8603-02F8CDCD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79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5A07-01FA-42B2-8452-4BE8AE3F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F459-448F-46A0-B7A3-2367106A5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6884E-18C1-421A-9D2D-DE09C4C9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01443-49DE-4F28-933F-0EAF225D9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A8E87-E5E1-42A3-A291-ACAD0A143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F8A5F-13ED-462B-A6FD-BEA25FD2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770AB-1B11-4722-9D78-9F105C85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0DAF6-126E-411B-BEB2-DAB50B91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493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DE7-3DC0-4105-B3C8-226D3FED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FAEC6-CDD8-494B-82D6-FA3B6D17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4C966-8CEB-417F-9613-D0DBB6FB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3DCD-E83E-43C7-B62D-3121238A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35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4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7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1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6B51-5B88-4B4C-A2C7-5533D0B2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294E-B644-4B63-9370-7CE347EB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B50BE-23CB-454B-AAD4-F42C72A38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FCB8A-B9E6-4137-B9DB-14552988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6A291-2764-453F-967B-78EFB97E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394FC-888D-4885-B642-3A46C66A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2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35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3AA4-8E11-4269-B780-CAB8B992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4E6B8-055E-4AFA-BFC2-0118B6372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8983C-2BF2-4F93-BEB4-D663D4AEF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90103-5FB0-45BE-81A3-845BCAE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4D7EB-C8E2-4E70-B926-088A2F7A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07FCA-82F2-4554-83BC-5F8CDF89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51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3FA-C979-4932-A036-764E5D94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9C450-7B5A-4875-B27F-CE114EB8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08C8-8722-4258-99BE-A830C187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4932-BFCE-42CC-9F10-D530C234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E426-9103-4DCD-BC2B-33E7F57F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992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23351-DD17-4230-B6EF-9A380CE90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F9A0B-BA1A-416D-82DF-623EEA111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1D5C-6CA1-4B5D-A18B-235A2F89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3AAA6-5B8F-4C07-B086-46D37282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66F0D-B62F-4268-A104-6DB959FE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762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1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3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3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62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5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8C3E60C-7521-47CB-BCD7-6FEDF360A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320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3A2F5-053F-4C91-A6CC-41D34F54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A0AF8-344C-443F-8194-D80AFE6B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EB7A-A109-4790-B1C6-F0FF830F1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9DD25-9744-44A8-BB54-4772CFBCB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83839-5A75-4D0C-824D-2B3C5E6CF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8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13">
            <a:extLst>
              <a:ext uri="{FF2B5EF4-FFF2-40B4-BE49-F238E27FC236}">
                <a16:creationId xmlns:a16="http://schemas.microsoft.com/office/drawing/2014/main" id="{78950295-EACC-4656-8DC3-2AA47F2EBD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95059" y="2241353"/>
            <a:ext cx="101798" cy="54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9" b="0" i="0" u="none" strike="noStrike" kern="10" cap="none" spc="0" normalizeH="0" baseline="0" noProof="0">
              <a:ln w="9525">
                <a:solidFill>
                  <a:srgbClr val="339966"/>
                </a:solidFill>
                <a:prstDash val="sysDot"/>
                <a:round/>
                <a:headEnd/>
                <a:tailE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FE184-DC88-4BA4-B8AD-DB78D7F5E6D6}"/>
              </a:ext>
            </a:extLst>
          </p:cNvPr>
          <p:cNvSpPr txBox="1"/>
          <p:nvPr/>
        </p:nvSpPr>
        <p:spPr>
          <a:xfrm>
            <a:off x="2391417" y="944246"/>
            <a:ext cx="758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BIÊN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917C5-7364-4F92-B223-301983347C87}"/>
              </a:ext>
            </a:extLst>
          </p:cNvPr>
          <p:cNvSpPr txBox="1"/>
          <p:nvPr/>
        </p:nvSpPr>
        <p:spPr>
          <a:xfrm>
            <a:off x="1704361" y="2753938"/>
            <a:ext cx="8773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- LỚP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6654B-8991-4C3A-AF6A-7D4A49DFE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A2C402CD-0403-4319-B6BE-185AD7214FB2}"/>
              </a:ext>
            </a:extLst>
          </p:cNvPr>
          <p:cNvGrpSpPr/>
          <p:nvPr/>
        </p:nvGrpSpPr>
        <p:grpSpPr>
          <a:xfrm flipH="1">
            <a:off x="76199" y="5161085"/>
            <a:ext cx="5439136" cy="1696915"/>
            <a:chOff x="-53293" y="2190760"/>
            <a:chExt cx="9211855" cy="2951064"/>
          </a:xfrm>
        </p:grpSpPr>
        <p:pic>
          <p:nvPicPr>
            <p:cNvPr id="9" name="10">
              <a:extLst>
                <a:ext uri="{FF2B5EF4-FFF2-40B4-BE49-F238E27FC236}">
                  <a16:creationId xmlns:a16="http://schemas.microsoft.com/office/drawing/2014/main" id="{029F6820-1DA9-48F5-A8A4-30CDB1C8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0" name="13">
              <a:extLst>
                <a:ext uri="{FF2B5EF4-FFF2-40B4-BE49-F238E27FC236}">
                  <a16:creationId xmlns:a16="http://schemas.microsoft.com/office/drawing/2014/main" id="{E845B4E1-F40A-4EA6-AEFB-D2A0038D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2" name="16">
              <a:extLst>
                <a:ext uri="{FF2B5EF4-FFF2-40B4-BE49-F238E27FC236}">
                  <a16:creationId xmlns:a16="http://schemas.microsoft.com/office/drawing/2014/main" id="{0C146E87-230B-4BBC-B549-73B7876ED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8" name="五角星 32">
            <a:extLst>
              <a:ext uri="{FF2B5EF4-FFF2-40B4-BE49-F238E27FC236}">
                <a16:creationId xmlns:a16="http://schemas.microsoft.com/office/drawing/2014/main" id="{8F374212-1E37-46F8-BCF0-C6D635CEA167}"/>
              </a:ext>
            </a:extLst>
          </p:cNvPr>
          <p:cNvSpPr/>
          <p:nvPr/>
        </p:nvSpPr>
        <p:spPr>
          <a:xfrm rot="2121297">
            <a:off x="11536799" y="13046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" name="五角星 36">
            <a:extLst>
              <a:ext uri="{FF2B5EF4-FFF2-40B4-BE49-F238E27FC236}">
                <a16:creationId xmlns:a16="http://schemas.microsoft.com/office/drawing/2014/main" id="{866E5C8F-8EAA-4E72-A968-F048E0DE53AF}"/>
              </a:ext>
            </a:extLst>
          </p:cNvPr>
          <p:cNvSpPr/>
          <p:nvPr/>
        </p:nvSpPr>
        <p:spPr>
          <a:xfrm rot="2755789">
            <a:off x="9455084" y="1733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0" name="五角星 35">
            <a:extLst>
              <a:ext uri="{FF2B5EF4-FFF2-40B4-BE49-F238E27FC236}">
                <a16:creationId xmlns:a16="http://schemas.microsoft.com/office/drawing/2014/main" id="{8EEC2D10-A898-4EA6-B7D7-1799A237A0DF}"/>
              </a:ext>
            </a:extLst>
          </p:cNvPr>
          <p:cNvSpPr/>
          <p:nvPr/>
        </p:nvSpPr>
        <p:spPr>
          <a:xfrm rot="19384917">
            <a:off x="10292399" y="1305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1" name="五角星 34">
            <a:extLst>
              <a:ext uri="{FF2B5EF4-FFF2-40B4-BE49-F238E27FC236}">
                <a16:creationId xmlns:a16="http://schemas.microsoft.com/office/drawing/2014/main" id="{CDA9EAAE-B4A9-425E-987D-072A1CEC0834}"/>
              </a:ext>
            </a:extLst>
          </p:cNvPr>
          <p:cNvSpPr/>
          <p:nvPr/>
        </p:nvSpPr>
        <p:spPr>
          <a:xfrm rot="1497142">
            <a:off x="11183663" y="62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1">
            <a:extLst>
              <a:ext uri="{FF2B5EF4-FFF2-40B4-BE49-F238E27FC236}">
                <a16:creationId xmlns:a16="http://schemas.microsoft.com/office/drawing/2014/main" id="{A1C952D7-F8CB-4B8F-8DB8-D9F6F9F23F95}"/>
              </a:ext>
            </a:extLst>
          </p:cNvPr>
          <p:cNvGrpSpPr/>
          <p:nvPr/>
        </p:nvGrpSpPr>
        <p:grpSpPr>
          <a:xfrm>
            <a:off x="5627643" y="5334733"/>
            <a:ext cx="6686550" cy="1523267"/>
            <a:chOff x="-53293" y="2190760"/>
            <a:chExt cx="9211855" cy="2951064"/>
          </a:xfrm>
        </p:grpSpPr>
        <p:pic>
          <p:nvPicPr>
            <p:cNvPr id="24" name="10">
              <a:extLst>
                <a:ext uri="{FF2B5EF4-FFF2-40B4-BE49-F238E27FC236}">
                  <a16:creationId xmlns:a16="http://schemas.microsoft.com/office/drawing/2014/main" id="{9B008DB4-8F89-47E6-8D0E-E84C50AE6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5" name="13">
              <a:extLst>
                <a:ext uri="{FF2B5EF4-FFF2-40B4-BE49-F238E27FC236}">
                  <a16:creationId xmlns:a16="http://schemas.microsoft.com/office/drawing/2014/main" id="{C861A347-D7DF-4C1A-A218-858AD032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6" name="16">
              <a:extLst>
                <a:ext uri="{FF2B5EF4-FFF2-40B4-BE49-F238E27FC236}">
                  <a16:creationId xmlns:a16="http://schemas.microsoft.com/office/drawing/2014/main" id="{46F5422C-1F59-4F30-B509-F3C45374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27" name="五角星 32">
            <a:extLst>
              <a:ext uri="{FF2B5EF4-FFF2-40B4-BE49-F238E27FC236}">
                <a16:creationId xmlns:a16="http://schemas.microsoft.com/office/drawing/2014/main" id="{8146DEF4-AA35-47DF-B176-16C4DEAFCEE1}"/>
              </a:ext>
            </a:extLst>
          </p:cNvPr>
          <p:cNvSpPr/>
          <p:nvPr/>
        </p:nvSpPr>
        <p:spPr>
          <a:xfrm rot="2121297">
            <a:off x="120979" y="1395794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8" name="五角星 36">
            <a:extLst>
              <a:ext uri="{FF2B5EF4-FFF2-40B4-BE49-F238E27FC236}">
                <a16:creationId xmlns:a16="http://schemas.microsoft.com/office/drawing/2014/main" id="{A3CDF6B1-ED4C-4E90-878A-1D5812BB1D36}"/>
              </a:ext>
            </a:extLst>
          </p:cNvPr>
          <p:cNvSpPr/>
          <p:nvPr/>
        </p:nvSpPr>
        <p:spPr>
          <a:xfrm rot="2755789">
            <a:off x="1097220" y="121818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9" name="五角星 35">
            <a:extLst>
              <a:ext uri="{FF2B5EF4-FFF2-40B4-BE49-F238E27FC236}">
                <a16:creationId xmlns:a16="http://schemas.microsoft.com/office/drawing/2014/main" id="{2EE1C409-452D-40B1-89F5-CE51ED6E0058}"/>
              </a:ext>
            </a:extLst>
          </p:cNvPr>
          <p:cNvSpPr/>
          <p:nvPr/>
        </p:nvSpPr>
        <p:spPr>
          <a:xfrm rot="19384917">
            <a:off x="2076275" y="-1969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0" name="五角星 34">
            <a:extLst>
              <a:ext uri="{FF2B5EF4-FFF2-40B4-BE49-F238E27FC236}">
                <a16:creationId xmlns:a16="http://schemas.microsoft.com/office/drawing/2014/main" id="{A19E4BD5-445F-4E65-9022-6B628B2E4D75}"/>
              </a:ext>
            </a:extLst>
          </p:cNvPr>
          <p:cNvSpPr/>
          <p:nvPr/>
        </p:nvSpPr>
        <p:spPr>
          <a:xfrm rot="1497142">
            <a:off x="46243" y="65321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03ABBA-EAF7-4386-9EA2-69CEBB320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grpSp>
        <p:nvGrpSpPr>
          <p:cNvPr id="10" name="1">
            <a:extLst>
              <a:ext uri="{FF2B5EF4-FFF2-40B4-BE49-F238E27FC236}">
                <a16:creationId xmlns:a16="http://schemas.microsoft.com/office/drawing/2014/main" id="{C44C6F6F-555A-4569-B960-E531BEEDDE0E}"/>
              </a:ext>
            </a:extLst>
          </p:cNvPr>
          <p:cNvGrpSpPr/>
          <p:nvPr/>
        </p:nvGrpSpPr>
        <p:grpSpPr>
          <a:xfrm>
            <a:off x="5657851" y="5320781"/>
            <a:ext cx="6686550" cy="1523267"/>
            <a:chOff x="-53293" y="2190760"/>
            <a:chExt cx="9211855" cy="2951064"/>
          </a:xfrm>
        </p:grpSpPr>
        <p:pic>
          <p:nvPicPr>
            <p:cNvPr id="11" name="10">
              <a:extLst>
                <a:ext uri="{FF2B5EF4-FFF2-40B4-BE49-F238E27FC236}">
                  <a16:creationId xmlns:a16="http://schemas.microsoft.com/office/drawing/2014/main" id="{81A59896-3C67-4503-A230-79491BC3C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3" name="13">
              <a:extLst>
                <a:ext uri="{FF2B5EF4-FFF2-40B4-BE49-F238E27FC236}">
                  <a16:creationId xmlns:a16="http://schemas.microsoft.com/office/drawing/2014/main" id="{5EC02658-9CC8-482E-B803-4B619722C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4" name="16">
              <a:extLst>
                <a:ext uri="{FF2B5EF4-FFF2-40B4-BE49-F238E27FC236}">
                  <a16:creationId xmlns:a16="http://schemas.microsoft.com/office/drawing/2014/main" id="{83550449-C2A2-4AE7-99F1-D3E1C0BDA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6FED292-9623-4C93-84BD-0B562EE56D0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27920" y="423023"/>
            <a:ext cx="9769941" cy="45265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8E1716-BE17-4900-98E2-40FCC0CFF93A}"/>
              </a:ext>
            </a:extLst>
          </p:cNvPr>
          <p:cNvSpPr txBox="1"/>
          <p:nvPr/>
        </p:nvSpPr>
        <p:spPr>
          <a:xfrm>
            <a:off x="4604672" y="2233887"/>
            <a:ext cx="5400600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352298E-5BCC-405E-A442-4CF94BF2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41" y="4303618"/>
            <a:ext cx="2910550" cy="29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五角星 32">
            <a:extLst>
              <a:ext uri="{FF2B5EF4-FFF2-40B4-BE49-F238E27FC236}">
                <a16:creationId xmlns:a16="http://schemas.microsoft.com/office/drawing/2014/main" id="{85538661-2A8F-4D4C-861D-4CF57F7ECB13}"/>
              </a:ext>
            </a:extLst>
          </p:cNvPr>
          <p:cNvSpPr/>
          <p:nvPr/>
        </p:nvSpPr>
        <p:spPr>
          <a:xfrm rot="2121297">
            <a:off x="11689199" y="14570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1" name="五角星 36">
            <a:extLst>
              <a:ext uri="{FF2B5EF4-FFF2-40B4-BE49-F238E27FC236}">
                <a16:creationId xmlns:a16="http://schemas.microsoft.com/office/drawing/2014/main" id="{8FFC47B9-EC43-4B71-A802-110BAB0DE508}"/>
              </a:ext>
            </a:extLst>
          </p:cNvPr>
          <p:cNvSpPr/>
          <p:nvPr/>
        </p:nvSpPr>
        <p:spPr>
          <a:xfrm rot="2755789">
            <a:off x="9607484" y="3257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2" name="五角星 35">
            <a:extLst>
              <a:ext uri="{FF2B5EF4-FFF2-40B4-BE49-F238E27FC236}">
                <a16:creationId xmlns:a16="http://schemas.microsoft.com/office/drawing/2014/main" id="{36BDEEE7-9C6C-4740-A697-737846494E58}"/>
              </a:ext>
            </a:extLst>
          </p:cNvPr>
          <p:cNvSpPr/>
          <p:nvPr/>
        </p:nvSpPr>
        <p:spPr>
          <a:xfrm rot="19384917">
            <a:off x="10444799" y="2829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3" name="五角星 34">
            <a:extLst>
              <a:ext uri="{FF2B5EF4-FFF2-40B4-BE49-F238E27FC236}">
                <a16:creationId xmlns:a16="http://schemas.microsoft.com/office/drawing/2014/main" id="{34A7401D-8F3B-4E0E-8A83-DF7253808F3D}"/>
              </a:ext>
            </a:extLst>
          </p:cNvPr>
          <p:cNvSpPr/>
          <p:nvPr/>
        </p:nvSpPr>
        <p:spPr>
          <a:xfrm rot="1497142">
            <a:off x="11336063" y="1586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1070707" y="1714136"/>
            <a:ext cx="989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Khi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 video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e" panose="03020702060507090A04" pitchFamily="66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504497" y="-417051"/>
            <a:ext cx="12817365" cy="6651237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792676" y="4900245"/>
            <a:ext cx="2195099" cy="1723527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10890225" y="4433543"/>
            <a:ext cx="1301775" cy="207491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944806" y="4900245"/>
            <a:ext cx="1166617" cy="1492287"/>
          </a:xfrm>
          <a:prstGeom prst="rect">
            <a:avLst/>
          </a:prstGeom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C17B632-FE81-4C2B-8363-04069DF984B6}"/>
              </a:ext>
            </a:extLst>
          </p:cNvPr>
          <p:cNvSpPr txBox="1">
            <a:spLocks/>
          </p:cNvSpPr>
          <p:nvPr/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1918006" y="1598050"/>
            <a:ext cx="105971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Thứ Năm ngày 13 tháng 3 năm 2025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3905950" y="2354570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Tiếng Việt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3569378" y="3042913"/>
            <a:ext cx="36472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Viết lƟ xin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lĕ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304C73D-ED1A-410A-A751-F6CD79ABFB77}"/>
              </a:ext>
            </a:extLst>
          </p:cNvPr>
          <p:cNvSpPr txBox="1"/>
          <p:nvPr/>
        </p:nvSpPr>
        <p:spPr>
          <a:xfrm>
            <a:off x="2306479" y="354866"/>
            <a:ext cx="894152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6" name="Picture 6" descr="Beautiful Red Rose Flower Ivy Plant Cartoon Stock Illustration - Download  Image Now - iStock">
            <a:extLst>
              <a:ext uri="{FF2B5EF4-FFF2-40B4-BE49-F238E27FC236}">
                <a16:creationId xmlns:a16="http://schemas.microsoft.com/office/drawing/2014/main" id="{12473669-20A1-4F10-80B8-E8049AC9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4" y="3429000"/>
            <a:ext cx="2452359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5DFDA-1F15-4FB6-9D93-BCE86E6884A2}"/>
              </a:ext>
            </a:extLst>
          </p:cNvPr>
          <p:cNvGrpSpPr/>
          <p:nvPr/>
        </p:nvGrpSpPr>
        <p:grpSpPr>
          <a:xfrm>
            <a:off x="2361124" y="4092768"/>
            <a:ext cx="1770202" cy="2149343"/>
            <a:chOff x="789776" y="2592441"/>
            <a:chExt cx="1519084" cy="2149343"/>
          </a:xfrm>
        </p:grpSpPr>
        <p:pic>
          <p:nvPicPr>
            <p:cNvPr id="28" name="Picture 2" descr="Polite little girl apologizing to young guy Vector Image">
              <a:extLst>
                <a:ext uri="{FF2B5EF4-FFF2-40B4-BE49-F238E27FC236}">
                  <a16:creationId xmlns:a16="http://schemas.microsoft.com/office/drawing/2014/main" id="{239C807C-386D-4CD9-B231-EA8ABE989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446ACC-3216-470A-B06E-353D11C246B0}"/>
                </a:ext>
              </a:extLst>
            </p:cNvPr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Rounded Rectangular Callout 5">
            <a:extLst>
              <a:ext uri="{FF2B5EF4-FFF2-40B4-BE49-F238E27FC236}">
                <a16:creationId xmlns:a16="http://schemas.microsoft.com/office/drawing/2014/main" id="{014CBD83-AA3F-4C88-86F4-EB03FBA0CFEC}"/>
              </a:ext>
            </a:extLst>
          </p:cNvPr>
          <p:cNvSpPr/>
          <p:nvPr/>
        </p:nvSpPr>
        <p:spPr>
          <a:xfrm>
            <a:off x="2175634" y="2503503"/>
            <a:ext cx="3920366" cy="810341"/>
          </a:xfrm>
          <a:prstGeom prst="wedgeRoundRectCallout">
            <a:avLst>
              <a:gd name="adj1" fmla="val -31258"/>
              <a:gd name="adj2" fmla="val 14554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F8486FF-5830-45AE-9F2E-86E212731B2F}"/>
              </a:ext>
            </a:extLst>
          </p:cNvPr>
          <p:cNvSpPr txBox="1"/>
          <p:nvPr/>
        </p:nvSpPr>
        <p:spPr>
          <a:xfrm>
            <a:off x="454537" y="532581"/>
            <a:ext cx="10234178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non?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5C401089-5BD9-41EC-BB22-3EE7AEBB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434918" y="4414956"/>
            <a:ext cx="1035516" cy="2178862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81A98355-A98B-4DF3-9584-58217F80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6735404" y="4414956"/>
            <a:ext cx="1035516" cy="2178862"/>
          </a:xfrm>
          <a:prstGeom prst="rect">
            <a:avLst/>
          </a:prstGeom>
        </p:spPr>
      </p:pic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0A75EE45-DE86-4585-BAB0-C8FFA715B25F}"/>
              </a:ext>
            </a:extLst>
          </p:cNvPr>
          <p:cNvSpPr/>
          <p:nvPr/>
        </p:nvSpPr>
        <p:spPr>
          <a:xfrm>
            <a:off x="1901852" y="3329126"/>
            <a:ext cx="3575670" cy="943788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605161" y="959990"/>
            <a:ext cx="10883454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 mắc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e" panose="03020702060507090A04" pitchFamily="66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CDC32-A7D4-4E42-BD37-F107062BE676}"/>
              </a:ext>
            </a:extLst>
          </p:cNvPr>
          <p:cNvSpPr txBox="1"/>
          <p:nvPr/>
        </p:nvSpPr>
        <p:spPr>
          <a:xfrm>
            <a:off x="605161" y="3429000"/>
            <a:ext cx="11308672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4400" b="1" dirty="0">
                <a:solidFill>
                  <a:prstClr val="white"/>
                </a:solidFill>
                <a:latin typeface="Amazone" panose="03020702060507090A04" pitchFamily="66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viết về các hoạt động giữ gìn môi trường xanh, sạch đẹp ở nhà trường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e" panose="03020702060507090A04" pitchFamily="66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158085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215</Words>
  <Application>Microsoft Office PowerPoint</Application>
  <PresentationFormat>Widescreen</PresentationFormat>
  <Paragraphs>28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宋体</vt:lpstr>
      <vt:lpstr>.VnArial</vt:lpstr>
      <vt:lpstr>Amazone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Kalam</vt:lpstr>
      <vt:lpstr>Montserrat</vt:lpstr>
      <vt:lpstr>Segoe UI Black</vt:lpstr>
      <vt:lpstr>Times New Roman</vt:lpstr>
      <vt:lpstr>方正粗圆_GBK</vt:lpstr>
      <vt:lpstr>Office 主题​​</vt:lpstr>
      <vt:lpstr>1_Doodle Sketchbook by Slidesgo</vt:lpstr>
      <vt:lpstr>2_Office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2021-08-02T10:28:00Z</dcterms:created>
  <dcterms:modified xsi:type="dcterms:W3CDTF">2025-03-16T14:29:14Z</dcterms:modified>
</cp:coreProperties>
</file>