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78" r:id="rId2"/>
    <p:sldMasterId id="2147483690" r:id="rId3"/>
    <p:sldMasterId id="2147483707" r:id="rId4"/>
    <p:sldMasterId id="2147483720" r:id="rId5"/>
    <p:sldMasterId id="2147483738" r:id="rId6"/>
    <p:sldMasterId id="2147483750" r:id="rId7"/>
    <p:sldMasterId id="2147483762" r:id="rId8"/>
    <p:sldMasterId id="2147483774" r:id="rId9"/>
    <p:sldMasterId id="2147483786" r:id="rId10"/>
  </p:sldMasterIdLst>
  <p:notesMasterIdLst>
    <p:notesMasterId r:id="rId25"/>
  </p:notesMasterIdLst>
  <p:sldIdLst>
    <p:sldId id="2007577123" r:id="rId11"/>
    <p:sldId id="256" r:id="rId12"/>
    <p:sldId id="257" r:id="rId13"/>
    <p:sldId id="258" r:id="rId14"/>
    <p:sldId id="260" r:id="rId15"/>
    <p:sldId id="2007577194" r:id="rId16"/>
    <p:sldId id="335" r:id="rId17"/>
    <p:sldId id="2007577193" r:id="rId18"/>
    <p:sldId id="292" r:id="rId19"/>
    <p:sldId id="281" r:id="rId20"/>
    <p:sldId id="297" r:id="rId21"/>
    <p:sldId id="259" r:id="rId22"/>
    <p:sldId id="333" r:id="rId23"/>
    <p:sldId id="39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1" clrIdx="0">
    <p:extLst>
      <p:ext uri="{19B8F6BF-5375-455C-9EA6-DF929625EA0E}">
        <p15:presenceInfo xmlns:p15="http://schemas.microsoft.com/office/powerpoint/2012/main" userId="b5ee1d2202d609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162" autoAdjust="0"/>
  </p:normalViewPr>
  <p:slideViewPr>
    <p:cSldViewPr snapToGrid="0">
      <p:cViewPr varScale="1">
        <p:scale>
          <a:sx n="65" d="100"/>
          <a:sy n="65" d="100"/>
        </p:scale>
        <p:origin x="858" y="60"/>
      </p:cViewPr>
      <p:guideLst/>
    </p:cSldViewPr>
  </p:slideViewPr>
  <p:notesTextViewPr>
    <p:cViewPr>
      <p:scale>
        <a:sx n="1" d="1"/>
        <a:sy n="1" d="1"/>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FD0C62-88F5-4FC6-A723-2A0999D116D6}" type="datetimeFigureOut">
              <a:rPr lang="en-US" smtClean="0"/>
              <a:t>16/10/2025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3C12A6-C34A-42CA-9DEF-8592B2B9236C}" type="slidenum">
              <a:rPr lang="en-US" smtClean="0"/>
              <a:t>‹#›</a:t>
            </a:fld>
            <a:endParaRPr lang="en-US"/>
          </a:p>
        </p:txBody>
      </p:sp>
    </p:spTree>
    <p:extLst>
      <p:ext uri="{BB962C8B-B14F-4D97-AF65-F5344CB8AC3E}">
        <p14:creationId xmlns:p14="http://schemas.microsoft.com/office/powerpoint/2010/main" val="280073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B45B09-9925-40DA-952F-CBB84BE2645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97744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11</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56321"/>
          <p:cNvSpPr>
            <a:spLocks noGrp="1" noRot="1" noChangeAspect="1" noTextEdit="1"/>
          </p:cNvSpPr>
          <p:nvPr>
            <p:ph type="sldImg"/>
          </p:nvPr>
        </p:nvSpPr>
        <p:spPr/>
      </p:sp>
      <p:sp>
        <p:nvSpPr>
          <p:cNvPr id="34819" name="文本占位符 56322"/>
          <p:cNvSpPr>
            <a:spLocks noGrp="1"/>
          </p:cNvSpPr>
          <p:nvPr>
            <p:ph type="body" idx="1"/>
          </p:nvPr>
        </p:nvSpPr>
        <p:spPr/>
        <p:txBody>
          <a:bodyPr wrap="square" lIns="91440" tIns="45720" rIns="91440" bIns="45720" anchor="t" anchorCtr="0"/>
          <a:lstStyle/>
          <a:p>
            <a:pPr lvl="0" eaLnBrk="1" hangingPunct="1"/>
            <a:endParaRPr dirty="0"/>
          </a:p>
        </p:txBody>
      </p:sp>
      <p:sp>
        <p:nvSpPr>
          <p:cNvPr id="34820"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963710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686587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2025/10/16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170022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2025/10/16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598136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2025/10/16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322899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2025/10/16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15863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2025/10/16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7731301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2025/10/16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228393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2025/10/16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2021325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63804331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1858085"/>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4613955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16/10/2025</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3960841489"/>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281565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708308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7154177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464629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2069122973"/>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233154546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299077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6272696"/>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53A8FA-8D9A-458C-BA2A-8676CB7A30B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06AADFA-4117-4133-A58A-8FDBF89D85C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3ADE843C-9007-41D0-8C85-EEB162D72765}"/>
              </a:ext>
            </a:extLst>
          </p:cNvPr>
          <p:cNvSpPr>
            <a:spLocks noGrp="1"/>
          </p:cNvSpPr>
          <p:nvPr>
            <p:ph type="dt" sz="half" idx="10"/>
          </p:nvPr>
        </p:nvSpPr>
        <p:spPr>
          <a:xfrm>
            <a:off x="838200" y="6356350"/>
            <a:ext cx="2743200" cy="365125"/>
          </a:xfrm>
          <a:prstGeom prst="rect">
            <a:avLst/>
          </a:prstGeom>
        </p:spPr>
        <p:txBody>
          <a:bodyPr/>
          <a:lstStyle/>
          <a:p>
            <a:fld id="{26C139CA-46CD-4ED7-BF46-1BEA3BCE18DE}" type="datetimeFigureOut">
              <a:rPr lang="zh-CN" altLang="en-US" smtClean="0"/>
              <a:t>2025/10/16</a:t>
            </a:fld>
            <a:endParaRPr lang="zh-CN" altLang="en-US"/>
          </a:p>
        </p:txBody>
      </p:sp>
      <p:sp>
        <p:nvSpPr>
          <p:cNvPr id="5" name="页脚占位符 4">
            <a:extLst>
              <a:ext uri="{FF2B5EF4-FFF2-40B4-BE49-F238E27FC236}">
                <a16:creationId xmlns:a16="http://schemas.microsoft.com/office/drawing/2014/main" id="{02AA8ED9-F698-435A-A9CD-5D6EBBAD38A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FA8B033-33EF-4585-9DC7-B5F6D4D2757A}"/>
              </a:ext>
            </a:extLst>
          </p:cNvPr>
          <p:cNvSpPr>
            <a:spLocks noGrp="1"/>
          </p:cNvSpPr>
          <p:nvPr>
            <p:ph type="sldNum" sz="quarter" idx="12"/>
          </p:nvPr>
        </p:nvSpPr>
        <p:spPr>
          <a:xfrm>
            <a:off x="8610600" y="6356350"/>
            <a:ext cx="2743200" cy="365125"/>
          </a:xfrm>
          <a:prstGeom prst="rect">
            <a:avLst/>
          </a:prstGeom>
        </p:spPr>
        <p:txBody>
          <a:bodyPr/>
          <a:lstStyle/>
          <a:p>
            <a:fld id="{0D81580C-AAF4-4D9D-9549-85DF98CE51D0}" type="slidenum">
              <a:rPr lang="zh-CN" altLang="en-US" smtClean="0"/>
              <a:t>‹#›</a:t>
            </a:fld>
            <a:endParaRPr lang="zh-CN" altLang="en-US"/>
          </a:p>
        </p:txBody>
      </p:sp>
    </p:spTree>
    <p:extLst>
      <p:ext uri="{BB962C8B-B14F-4D97-AF65-F5344CB8AC3E}">
        <p14:creationId xmlns:p14="http://schemas.microsoft.com/office/powerpoint/2010/main" val="3843708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C904D1-EB75-465F-9572-62D9E974F5A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EFB7426-EA51-4882-88CB-6C84D9EE38DC}"/>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3ABC412-D18D-4349-9010-4DC9DE3DFD8D}"/>
              </a:ext>
            </a:extLst>
          </p:cNvPr>
          <p:cNvSpPr>
            <a:spLocks noGrp="1"/>
          </p:cNvSpPr>
          <p:nvPr>
            <p:ph type="dt" sz="half" idx="10"/>
          </p:nvPr>
        </p:nvSpPr>
        <p:spPr>
          <a:xfrm>
            <a:off x="838200" y="6356350"/>
            <a:ext cx="2743200" cy="365125"/>
          </a:xfrm>
          <a:prstGeom prst="rect">
            <a:avLst/>
          </a:prstGeom>
        </p:spPr>
        <p:txBody>
          <a:bodyPr/>
          <a:lstStyle/>
          <a:p>
            <a:fld id="{26C139CA-46CD-4ED7-BF46-1BEA3BCE18DE}" type="datetimeFigureOut">
              <a:rPr lang="zh-CN" altLang="en-US" smtClean="0"/>
              <a:t>2025/10/16</a:t>
            </a:fld>
            <a:endParaRPr lang="zh-CN" altLang="en-US"/>
          </a:p>
        </p:txBody>
      </p:sp>
      <p:sp>
        <p:nvSpPr>
          <p:cNvPr id="5" name="页脚占位符 4">
            <a:extLst>
              <a:ext uri="{FF2B5EF4-FFF2-40B4-BE49-F238E27FC236}">
                <a16:creationId xmlns:a16="http://schemas.microsoft.com/office/drawing/2014/main" id="{D07885D9-F736-40F6-A99B-A77977DC1F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3548349-CA17-4E6C-977B-F6D67A1BA456}"/>
              </a:ext>
            </a:extLst>
          </p:cNvPr>
          <p:cNvSpPr>
            <a:spLocks noGrp="1"/>
          </p:cNvSpPr>
          <p:nvPr>
            <p:ph type="sldNum" sz="quarter" idx="12"/>
          </p:nvPr>
        </p:nvSpPr>
        <p:spPr>
          <a:xfrm>
            <a:off x="8610600" y="6356350"/>
            <a:ext cx="2743200" cy="365125"/>
          </a:xfrm>
          <a:prstGeom prst="rect">
            <a:avLst/>
          </a:prstGeom>
        </p:spPr>
        <p:txBody>
          <a:bodyPr/>
          <a:lstStyle/>
          <a:p>
            <a:fld id="{0D81580C-AAF4-4D9D-9549-85DF98CE51D0}" type="slidenum">
              <a:rPr lang="zh-CN" altLang="en-US" smtClean="0"/>
              <a:t>‹#›</a:t>
            </a:fld>
            <a:endParaRPr lang="zh-CN" altLang="en-US"/>
          </a:p>
        </p:txBody>
      </p:sp>
    </p:spTree>
    <p:extLst>
      <p:ext uri="{BB962C8B-B14F-4D97-AF65-F5344CB8AC3E}">
        <p14:creationId xmlns:p14="http://schemas.microsoft.com/office/powerpoint/2010/main" val="2096174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16/10/2025</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166887615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60A803-F33A-476D-82E3-9FC3849349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533D403-4B05-46BE-9DE3-022A846F258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F1FB60EC-179E-4403-880D-1D448F33F759}"/>
              </a:ext>
            </a:extLst>
          </p:cNvPr>
          <p:cNvSpPr>
            <a:spLocks noGrp="1"/>
          </p:cNvSpPr>
          <p:nvPr>
            <p:ph type="dt" sz="half" idx="10"/>
          </p:nvPr>
        </p:nvSpPr>
        <p:spPr>
          <a:xfrm>
            <a:off x="838200" y="6356350"/>
            <a:ext cx="2743200" cy="365125"/>
          </a:xfrm>
          <a:prstGeom prst="rect">
            <a:avLst/>
          </a:prstGeom>
        </p:spPr>
        <p:txBody>
          <a:bodyPr/>
          <a:lstStyle/>
          <a:p>
            <a:fld id="{26C139CA-46CD-4ED7-BF46-1BEA3BCE18DE}" type="datetimeFigureOut">
              <a:rPr lang="zh-CN" altLang="en-US" smtClean="0"/>
              <a:t>2025/10/16</a:t>
            </a:fld>
            <a:endParaRPr lang="zh-CN" altLang="en-US"/>
          </a:p>
        </p:txBody>
      </p:sp>
      <p:sp>
        <p:nvSpPr>
          <p:cNvPr id="5" name="页脚占位符 4">
            <a:extLst>
              <a:ext uri="{FF2B5EF4-FFF2-40B4-BE49-F238E27FC236}">
                <a16:creationId xmlns:a16="http://schemas.microsoft.com/office/drawing/2014/main" id="{80EFB2C6-FCBD-4DA8-A813-E2E98C04003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08CB9C5-F588-405A-B214-2DD9DF47FFE9}"/>
              </a:ext>
            </a:extLst>
          </p:cNvPr>
          <p:cNvSpPr>
            <a:spLocks noGrp="1"/>
          </p:cNvSpPr>
          <p:nvPr>
            <p:ph type="sldNum" sz="quarter" idx="12"/>
          </p:nvPr>
        </p:nvSpPr>
        <p:spPr>
          <a:xfrm>
            <a:off x="8610600" y="6356350"/>
            <a:ext cx="2743200" cy="365125"/>
          </a:xfrm>
          <a:prstGeom prst="rect">
            <a:avLst/>
          </a:prstGeom>
        </p:spPr>
        <p:txBody>
          <a:bodyPr/>
          <a:lstStyle/>
          <a:p>
            <a:fld id="{0D81580C-AAF4-4D9D-9549-85DF98CE51D0}" type="slidenum">
              <a:rPr lang="zh-CN" altLang="en-US" smtClean="0"/>
              <a:t>‹#›</a:t>
            </a:fld>
            <a:endParaRPr lang="zh-CN" altLang="en-US"/>
          </a:p>
        </p:txBody>
      </p:sp>
    </p:spTree>
    <p:extLst>
      <p:ext uri="{BB962C8B-B14F-4D97-AF65-F5344CB8AC3E}">
        <p14:creationId xmlns:p14="http://schemas.microsoft.com/office/powerpoint/2010/main" val="1428324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70958F-493D-48C2-8F22-9E686823DCE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93542B4-F694-4E3D-AFDD-9A1DE6B658E2}"/>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93DC7F82-21C3-4284-8DDE-850EAB1B257C}"/>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5EAE06E-0D9B-40EB-B543-02FC4371F284}"/>
              </a:ext>
            </a:extLst>
          </p:cNvPr>
          <p:cNvSpPr>
            <a:spLocks noGrp="1"/>
          </p:cNvSpPr>
          <p:nvPr>
            <p:ph type="dt" sz="half" idx="10"/>
          </p:nvPr>
        </p:nvSpPr>
        <p:spPr>
          <a:xfrm>
            <a:off x="838200" y="6356350"/>
            <a:ext cx="2743200" cy="365125"/>
          </a:xfrm>
          <a:prstGeom prst="rect">
            <a:avLst/>
          </a:prstGeom>
        </p:spPr>
        <p:txBody>
          <a:bodyPr/>
          <a:lstStyle/>
          <a:p>
            <a:fld id="{26C139CA-46CD-4ED7-BF46-1BEA3BCE18DE}" type="datetimeFigureOut">
              <a:rPr lang="zh-CN" altLang="en-US" smtClean="0"/>
              <a:t>2025/10/16</a:t>
            </a:fld>
            <a:endParaRPr lang="zh-CN" altLang="en-US"/>
          </a:p>
        </p:txBody>
      </p:sp>
      <p:sp>
        <p:nvSpPr>
          <p:cNvPr id="6" name="页脚占位符 5">
            <a:extLst>
              <a:ext uri="{FF2B5EF4-FFF2-40B4-BE49-F238E27FC236}">
                <a16:creationId xmlns:a16="http://schemas.microsoft.com/office/drawing/2014/main" id="{30B21D2A-5034-41B8-B85A-625FF417929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67EF732-9096-404A-BC70-3859CB41CC32}"/>
              </a:ext>
            </a:extLst>
          </p:cNvPr>
          <p:cNvSpPr>
            <a:spLocks noGrp="1"/>
          </p:cNvSpPr>
          <p:nvPr>
            <p:ph type="sldNum" sz="quarter" idx="12"/>
          </p:nvPr>
        </p:nvSpPr>
        <p:spPr>
          <a:xfrm>
            <a:off x="8610600" y="6356350"/>
            <a:ext cx="2743200" cy="365125"/>
          </a:xfrm>
          <a:prstGeom prst="rect">
            <a:avLst/>
          </a:prstGeom>
        </p:spPr>
        <p:txBody>
          <a:bodyPr/>
          <a:lstStyle/>
          <a:p>
            <a:fld id="{0D81580C-AAF4-4D9D-9549-85DF98CE51D0}" type="slidenum">
              <a:rPr lang="zh-CN" altLang="en-US" smtClean="0"/>
              <a:t>‹#›</a:t>
            </a:fld>
            <a:endParaRPr lang="zh-CN" altLang="en-US"/>
          </a:p>
        </p:txBody>
      </p:sp>
    </p:spTree>
    <p:extLst>
      <p:ext uri="{BB962C8B-B14F-4D97-AF65-F5344CB8AC3E}">
        <p14:creationId xmlns:p14="http://schemas.microsoft.com/office/powerpoint/2010/main" val="148929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CD5443-EE0C-4346-83CC-5BA77BB6C97F}"/>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63155A2-EF42-498C-B5B2-A7EB678A6EE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BE5ECE2-1AB2-4468-9953-ACAA23DCF906}"/>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8C15DE7-1DA9-47AC-90DF-292ED456EC9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3A0141EB-34F6-42BE-9C06-7CF8C6A0E8B2}"/>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E6835446-5D7D-4429-A2CA-3CAB0C122E31}"/>
              </a:ext>
            </a:extLst>
          </p:cNvPr>
          <p:cNvSpPr>
            <a:spLocks noGrp="1"/>
          </p:cNvSpPr>
          <p:nvPr>
            <p:ph type="dt" sz="half" idx="10"/>
          </p:nvPr>
        </p:nvSpPr>
        <p:spPr>
          <a:xfrm>
            <a:off x="838200" y="6356350"/>
            <a:ext cx="2743200" cy="365125"/>
          </a:xfrm>
          <a:prstGeom prst="rect">
            <a:avLst/>
          </a:prstGeom>
        </p:spPr>
        <p:txBody>
          <a:bodyPr/>
          <a:lstStyle/>
          <a:p>
            <a:fld id="{26C139CA-46CD-4ED7-BF46-1BEA3BCE18DE}" type="datetimeFigureOut">
              <a:rPr lang="zh-CN" altLang="en-US" smtClean="0"/>
              <a:t>2025/10/16</a:t>
            </a:fld>
            <a:endParaRPr lang="zh-CN" altLang="en-US"/>
          </a:p>
        </p:txBody>
      </p:sp>
      <p:sp>
        <p:nvSpPr>
          <p:cNvPr id="8" name="页脚占位符 7">
            <a:extLst>
              <a:ext uri="{FF2B5EF4-FFF2-40B4-BE49-F238E27FC236}">
                <a16:creationId xmlns:a16="http://schemas.microsoft.com/office/drawing/2014/main" id="{23BC8FC3-BD28-4CFF-83E7-DF12E172DD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907FF9D-56B2-4D2A-A814-E4919DD34F14}"/>
              </a:ext>
            </a:extLst>
          </p:cNvPr>
          <p:cNvSpPr>
            <a:spLocks noGrp="1"/>
          </p:cNvSpPr>
          <p:nvPr>
            <p:ph type="sldNum" sz="quarter" idx="12"/>
          </p:nvPr>
        </p:nvSpPr>
        <p:spPr>
          <a:xfrm>
            <a:off x="8610600" y="6356350"/>
            <a:ext cx="2743200" cy="365125"/>
          </a:xfrm>
          <a:prstGeom prst="rect">
            <a:avLst/>
          </a:prstGeom>
        </p:spPr>
        <p:txBody>
          <a:bodyPr/>
          <a:lstStyle/>
          <a:p>
            <a:fld id="{0D81580C-AAF4-4D9D-9549-85DF98CE51D0}" type="slidenum">
              <a:rPr lang="zh-CN" altLang="en-US" smtClean="0"/>
              <a:t>‹#›</a:t>
            </a:fld>
            <a:endParaRPr lang="zh-CN" altLang="en-US"/>
          </a:p>
        </p:txBody>
      </p:sp>
    </p:spTree>
    <p:extLst>
      <p:ext uri="{BB962C8B-B14F-4D97-AF65-F5344CB8AC3E}">
        <p14:creationId xmlns:p14="http://schemas.microsoft.com/office/powerpoint/2010/main" val="3163954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754DE9-9688-4768-AD07-0C36C734E39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61FE703-DB18-4306-9E28-BB4D10B4C861}"/>
              </a:ext>
            </a:extLst>
          </p:cNvPr>
          <p:cNvSpPr>
            <a:spLocks noGrp="1"/>
          </p:cNvSpPr>
          <p:nvPr>
            <p:ph type="dt" sz="half" idx="10"/>
          </p:nvPr>
        </p:nvSpPr>
        <p:spPr>
          <a:xfrm>
            <a:off x="838200" y="6356350"/>
            <a:ext cx="2743200" cy="365125"/>
          </a:xfrm>
          <a:prstGeom prst="rect">
            <a:avLst/>
          </a:prstGeom>
        </p:spPr>
        <p:txBody>
          <a:bodyPr/>
          <a:lstStyle/>
          <a:p>
            <a:fld id="{26C139CA-46CD-4ED7-BF46-1BEA3BCE18DE}" type="datetimeFigureOut">
              <a:rPr lang="zh-CN" altLang="en-US" smtClean="0"/>
              <a:t>2025/10/16</a:t>
            </a:fld>
            <a:endParaRPr lang="zh-CN" altLang="en-US"/>
          </a:p>
        </p:txBody>
      </p:sp>
      <p:sp>
        <p:nvSpPr>
          <p:cNvPr id="4" name="页脚占位符 3">
            <a:extLst>
              <a:ext uri="{FF2B5EF4-FFF2-40B4-BE49-F238E27FC236}">
                <a16:creationId xmlns:a16="http://schemas.microsoft.com/office/drawing/2014/main" id="{04F21828-2E14-4426-B87E-EC3B0A606FE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A88826FA-628B-463E-BBA8-2715629BF74D}"/>
              </a:ext>
            </a:extLst>
          </p:cNvPr>
          <p:cNvSpPr>
            <a:spLocks noGrp="1"/>
          </p:cNvSpPr>
          <p:nvPr>
            <p:ph type="sldNum" sz="quarter" idx="12"/>
          </p:nvPr>
        </p:nvSpPr>
        <p:spPr>
          <a:xfrm>
            <a:off x="8610600" y="6356350"/>
            <a:ext cx="2743200" cy="365125"/>
          </a:xfrm>
          <a:prstGeom prst="rect">
            <a:avLst/>
          </a:prstGeom>
        </p:spPr>
        <p:txBody>
          <a:bodyPr/>
          <a:lstStyle/>
          <a:p>
            <a:fld id="{0D81580C-AAF4-4D9D-9549-85DF98CE51D0}" type="slidenum">
              <a:rPr lang="zh-CN" altLang="en-US" smtClean="0"/>
              <a:t>‹#›</a:t>
            </a:fld>
            <a:endParaRPr lang="zh-CN" altLang="en-US"/>
          </a:p>
        </p:txBody>
      </p:sp>
    </p:spTree>
    <p:extLst>
      <p:ext uri="{BB962C8B-B14F-4D97-AF65-F5344CB8AC3E}">
        <p14:creationId xmlns:p14="http://schemas.microsoft.com/office/powerpoint/2010/main" val="3377822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373679E-5504-4940-94F6-7DA9A5C7C5F3}"/>
              </a:ext>
            </a:extLst>
          </p:cNvPr>
          <p:cNvSpPr>
            <a:spLocks noGrp="1"/>
          </p:cNvSpPr>
          <p:nvPr>
            <p:ph type="dt" sz="half" idx="10"/>
          </p:nvPr>
        </p:nvSpPr>
        <p:spPr>
          <a:xfrm>
            <a:off x="838200" y="6356350"/>
            <a:ext cx="2743200" cy="365125"/>
          </a:xfrm>
          <a:prstGeom prst="rect">
            <a:avLst/>
          </a:prstGeom>
        </p:spPr>
        <p:txBody>
          <a:bodyPr/>
          <a:lstStyle/>
          <a:p>
            <a:fld id="{26C139CA-46CD-4ED7-BF46-1BEA3BCE18DE}" type="datetimeFigureOut">
              <a:rPr lang="zh-CN" altLang="en-US" smtClean="0"/>
              <a:t>2025/10/16</a:t>
            </a:fld>
            <a:endParaRPr lang="zh-CN" altLang="en-US"/>
          </a:p>
        </p:txBody>
      </p:sp>
      <p:sp>
        <p:nvSpPr>
          <p:cNvPr id="3" name="页脚占位符 2">
            <a:extLst>
              <a:ext uri="{FF2B5EF4-FFF2-40B4-BE49-F238E27FC236}">
                <a16:creationId xmlns:a16="http://schemas.microsoft.com/office/drawing/2014/main" id="{99906A0E-BF6D-4FB4-BF94-0BBFB99190A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4EC6906D-4BFA-4505-93AC-146CD44477EB}"/>
              </a:ext>
            </a:extLst>
          </p:cNvPr>
          <p:cNvSpPr>
            <a:spLocks noGrp="1"/>
          </p:cNvSpPr>
          <p:nvPr>
            <p:ph type="sldNum" sz="quarter" idx="12"/>
          </p:nvPr>
        </p:nvSpPr>
        <p:spPr>
          <a:xfrm>
            <a:off x="8610600" y="6356350"/>
            <a:ext cx="2743200" cy="365125"/>
          </a:xfrm>
          <a:prstGeom prst="rect">
            <a:avLst/>
          </a:prstGeom>
        </p:spPr>
        <p:txBody>
          <a:bodyPr/>
          <a:lstStyle/>
          <a:p>
            <a:fld id="{0D81580C-AAF4-4D9D-9549-85DF98CE51D0}" type="slidenum">
              <a:rPr lang="zh-CN" altLang="en-US" smtClean="0"/>
              <a:t>‹#›</a:t>
            </a:fld>
            <a:endParaRPr lang="zh-CN" altLang="en-US"/>
          </a:p>
        </p:txBody>
      </p:sp>
    </p:spTree>
    <p:extLst>
      <p:ext uri="{BB962C8B-B14F-4D97-AF65-F5344CB8AC3E}">
        <p14:creationId xmlns:p14="http://schemas.microsoft.com/office/powerpoint/2010/main" val="3723171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3FB7B5-5D75-489A-8AEC-3E788F18CD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7FED9B4-BCCA-4CD7-A6B5-073B1A86E3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83CF378-4DC5-44FA-BF3C-A201BA3373C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F7540AD-CF6F-478D-997C-05935F48ED54}"/>
              </a:ext>
            </a:extLst>
          </p:cNvPr>
          <p:cNvSpPr>
            <a:spLocks noGrp="1"/>
          </p:cNvSpPr>
          <p:nvPr>
            <p:ph type="dt" sz="half" idx="10"/>
          </p:nvPr>
        </p:nvSpPr>
        <p:spPr>
          <a:xfrm>
            <a:off x="838200" y="6356350"/>
            <a:ext cx="2743200" cy="365125"/>
          </a:xfrm>
          <a:prstGeom prst="rect">
            <a:avLst/>
          </a:prstGeom>
        </p:spPr>
        <p:txBody>
          <a:bodyPr/>
          <a:lstStyle/>
          <a:p>
            <a:fld id="{26C139CA-46CD-4ED7-BF46-1BEA3BCE18DE}" type="datetimeFigureOut">
              <a:rPr lang="zh-CN" altLang="en-US" smtClean="0"/>
              <a:t>2025/10/16</a:t>
            </a:fld>
            <a:endParaRPr lang="zh-CN" altLang="en-US"/>
          </a:p>
        </p:txBody>
      </p:sp>
      <p:sp>
        <p:nvSpPr>
          <p:cNvPr id="6" name="页脚占位符 5">
            <a:extLst>
              <a:ext uri="{FF2B5EF4-FFF2-40B4-BE49-F238E27FC236}">
                <a16:creationId xmlns:a16="http://schemas.microsoft.com/office/drawing/2014/main" id="{601148CA-A7F0-4465-847B-DCFD95A25EC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89B3869-F4A8-4CF3-8328-CB196976CCC8}"/>
              </a:ext>
            </a:extLst>
          </p:cNvPr>
          <p:cNvSpPr>
            <a:spLocks noGrp="1"/>
          </p:cNvSpPr>
          <p:nvPr>
            <p:ph type="sldNum" sz="quarter" idx="12"/>
          </p:nvPr>
        </p:nvSpPr>
        <p:spPr>
          <a:xfrm>
            <a:off x="8610600" y="6356350"/>
            <a:ext cx="2743200" cy="365125"/>
          </a:xfrm>
          <a:prstGeom prst="rect">
            <a:avLst/>
          </a:prstGeom>
        </p:spPr>
        <p:txBody>
          <a:bodyPr/>
          <a:lstStyle/>
          <a:p>
            <a:fld id="{0D81580C-AAF4-4D9D-9549-85DF98CE51D0}" type="slidenum">
              <a:rPr lang="zh-CN" altLang="en-US" smtClean="0"/>
              <a:t>‹#›</a:t>
            </a:fld>
            <a:endParaRPr lang="zh-CN" altLang="en-US"/>
          </a:p>
        </p:txBody>
      </p:sp>
    </p:spTree>
    <p:extLst>
      <p:ext uri="{BB962C8B-B14F-4D97-AF65-F5344CB8AC3E}">
        <p14:creationId xmlns:p14="http://schemas.microsoft.com/office/powerpoint/2010/main" val="1148974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2BD1B8-B3C0-48CA-B2A8-00889DC0EFA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70F814F-DDB1-4522-82F8-DA97BA0DB46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7F8F0DF-2EF8-4D65-9B2B-2620D176A2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02EEE8F-D4A7-4A82-9FBB-F13460C5E8D8}"/>
              </a:ext>
            </a:extLst>
          </p:cNvPr>
          <p:cNvSpPr>
            <a:spLocks noGrp="1"/>
          </p:cNvSpPr>
          <p:nvPr>
            <p:ph type="dt" sz="half" idx="10"/>
          </p:nvPr>
        </p:nvSpPr>
        <p:spPr>
          <a:xfrm>
            <a:off x="838200" y="6356350"/>
            <a:ext cx="2743200" cy="365125"/>
          </a:xfrm>
          <a:prstGeom prst="rect">
            <a:avLst/>
          </a:prstGeom>
        </p:spPr>
        <p:txBody>
          <a:bodyPr/>
          <a:lstStyle/>
          <a:p>
            <a:fld id="{26C139CA-46CD-4ED7-BF46-1BEA3BCE18DE}" type="datetimeFigureOut">
              <a:rPr lang="zh-CN" altLang="en-US" smtClean="0"/>
              <a:t>2025/10/16</a:t>
            </a:fld>
            <a:endParaRPr lang="zh-CN" altLang="en-US"/>
          </a:p>
        </p:txBody>
      </p:sp>
      <p:sp>
        <p:nvSpPr>
          <p:cNvPr id="6" name="页脚占位符 5">
            <a:extLst>
              <a:ext uri="{FF2B5EF4-FFF2-40B4-BE49-F238E27FC236}">
                <a16:creationId xmlns:a16="http://schemas.microsoft.com/office/drawing/2014/main" id="{C5350A95-27D0-4A9F-A5C8-4C634965FE4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F448E90-E654-4B9D-B5DE-60FEAF1B9401}"/>
              </a:ext>
            </a:extLst>
          </p:cNvPr>
          <p:cNvSpPr>
            <a:spLocks noGrp="1"/>
          </p:cNvSpPr>
          <p:nvPr>
            <p:ph type="sldNum" sz="quarter" idx="12"/>
          </p:nvPr>
        </p:nvSpPr>
        <p:spPr>
          <a:xfrm>
            <a:off x="8610600" y="6356350"/>
            <a:ext cx="2743200" cy="365125"/>
          </a:xfrm>
          <a:prstGeom prst="rect">
            <a:avLst/>
          </a:prstGeom>
        </p:spPr>
        <p:txBody>
          <a:bodyPr/>
          <a:lstStyle/>
          <a:p>
            <a:fld id="{0D81580C-AAF4-4D9D-9549-85DF98CE51D0}" type="slidenum">
              <a:rPr lang="zh-CN" altLang="en-US" smtClean="0"/>
              <a:t>‹#›</a:t>
            </a:fld>
            <a:endParaRPr lang="zh-CN" altLang="en-US"/>
          </a:p>
        </p:txBody>
      </p:sp>
    </p:spTree>
    <p:extLst>
      <p:ext uri="{BB962C8B-B14F-4D97-AF65-F5344CB8AC3E}">
        <p14:creationId xmlns:p14="http://schemas.microsoft.com/office/powerpoint/2010/main" val="2737047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2372C6-F92D-4BD7-9FB2-28B4568CAF0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D140EFE-01C8-443A-B50D-7775222286A3}"/>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3D48734-9EE0-4936-B632-50E9F1A04ACA}"/>
              </a:ext>
            </a:extLst>
          </p:cNvPr>
          <p:cNvSpPr>
            <a:spLocks noGrp="1"/>
          </p:cNvSpPr>
          <p:nvPr>
            <p:ph type="dt" sz="half" idx="10"/>
          </p:nvPr>
        </p:nvSpPr>
        <p:spPr>
          <a:xfrm>
            <a:off x="838200" y="6356350"/>
            <a:ext cx="2743200" cy="365125"/>
          </a:xfrm>
          <a:prstGeom prst="rect">
            <a:avLst/>
          </a:prstGeom>
        </p:spPr>
        <p:txBody>
          <a:bodyPr/>
          <a:lstStyle/>
          <a:p>
            <a:fld id="{26C139CA-46CD-4ED7-BF46-1BEA3BCE18DE}" type="datetimeFigureOut">
              <a:rPr lang="zh-CN" altLang="en-US" smtClean="0"/>
              <a:t>2025/10/16</a:t>
            </a:fld>
            <a:endParaRPr lang="zh-CN" altLang="en-US"/>
          </a:p>
        </p:txBody>
      </p:sp>
      <p:sp>
        <p:nvSpPr>
          <p:cNvPr id="5" name="页脚占位符 4">
            <a:extLst>
              <a:ext uri="{FF2B5EF4-FFF2-40B4-BE49-F238E27FC236}">
                <a16:creationId xmlns:a16="http://schemas.microsoft.com/office/drawing/2014/main" id="{644F3EDF-A086-41DE-ACA0-D4F18BC5942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44FBF2F-65A5-48D1-9AAD-5F86DB759B1E}"/>
              </a:ext>
            </a:extLst>
          </p:cNvPr>
          <p:cNvSpPr>
            <a:spLocks noGrp="1"/>
          </p:cNvSpPr>
          <p:nvPr>
            <p:ph type="sldNum" sz="quarter" idx="12"/>
          </p:nvPr>
        </p:nvSpPr>
        <p:spPr>
          <a:xfrm>
            <a:off x="8610600" y="6356350"/>
            <a:ext cx="2743200" cy="365125"/>
          </a:xfrm>
          <a:prstGeom prst="rect">
            <a:avLst/>
          </a:prstGeom>
        </p:spPr>
        <p:txBody>
          <a:bodyPr/>
          <a:lstStyle/>
          <a:p>
            <a:fld id="{0D81580C-AAF4-4D9D-9549-85DF98CE51D0}" type="slidenum">
              <a:rPr lang="zh-CN" altLang="en-US" smtClean="0"/>
              <a:t>‹#›</a:t>
            </a:fld>
            <a:endParaRPr lang="zh-CN" altLang="en-US"/>
          </a:p>
        </p:txBody>
      </p:sp>
    </p:spTree>
    <p:extLst>
      <p:ext uri="{BB962C8B-B14F-4D97-AF65-F5344CB8AC3E}">
        <p14:creationId xmlns:p14="http://schemas.microsoft.com/office/powerpoint/2010/main" val="1809964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F11278F-3619-4A31-8206-E7AA2C3FC35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41F6C2B-A732-4D7C-B6FC-3487101FD877}"/>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0CF0A56-1D8B-452E-B29C-8C79CA05D7F6}"/>
              </a:ext>
            </a:extLst>
          </p:cNvPr>
          <p:cNvSpPr>
            <a:spLocks noGrp="1"/>
          </p:cNvSpPr>
          <p:nvPr>
            <p:ph type="dt" sz="half" idx="10"/>
          </p:nvPr>
        </p:nvSpPr>
        <p:spPr>
          <a:xfrm>
            <a:off x="838200" y="6356350"/>
            <a:ext cx="2743200" cy="365125"/>
          </a:xfrm>
          <a:prstGeom prst="rect">
            <a:avLst/>
          </a:prstGeom>
        </p:spPr>
        <p:txBody>
          <a:bodyPr/>
          <a:lstStyle/>
          <a:p>
            <a:fld id="{26C139CA-46CD-4ED7-BF46-1BEA3BCE18DE}" type="datetimeFigureOut">
              <a:rPr lang="zh-CN" altLang="en-US" smtClean="0"/>
              <a:t>2025/10/16</a:t>
            </a:fld>
            <a:endParaRPr lang="zh-CN" altLang="en-US"/>
          </a:p>
        </p:txBody>
      </p:sp>
      <p:sp>
        <p:nvSpPr>
          <p:cNvPr id="5" name="页脚占位符 4">
            <a:extLst>
              <a:ext uri="{FF2B5EF4-FFF2-40B4-BE49-F238E27FC236}">
                <a16:creationId xmlns:a16="http://schemas.microsoft.com/office/drawing/2014/main" id="{5BECE6DF-5146-4EA3-9ADA-8AC883ED01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01F660B-19CE-45B3-B017-64342DAAD646}"/>
              </a:ext>
            </a:extLst>
          </p:cNvPr>
          <p:cNvSpPr>
            <a:spLocks noGrp="1"/>
          </p:cNvSpPr>
          <p:nvPr>
            <p:ph type="sldNum" sz="quarter" idx="12"/>
          </p:nvPr>
        </p:nvSpPr>
        <p:spPr>
          <a:xfrm>
            <a:off x="8610600" y="6356350"/>
            <a:ext cx="2743200" cy="365125"/>
          </a:xfrm>
          <a:prstGeom prst="rect">
            <a:avLst/>
          </a:prstGeom>
        </p:spPr>
        <p:txBody>
          <a:bodyPr/>
          <a:lstStyle/>
          <a:p>
            <a:fld id="{0D81580C-AAF4-4D9D-9549-85DF98CE51D0}" type="slidenum">
              <a:rPr lang="zh-CN" altLang="en-US" smtClean="0"/>
              <a:t>‹#›</a:t>
            </a:fld>
            <a:endParaRPr lang="zh-CN" altLang="en-US"/>
          </a:p>
        </p:txBody>
      </p:sp>
    </p:spTree>
    <p:extLst>
      <p:ext uri="{BB962C8B-B14F-4D97-AF65-F5344CB8AC3E}">
        <p14:creationId xmlns:p14="http://schemas.microsoft.com/office/powerpoint/2010/main" val="1983582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6199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813083"/>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2294845"/>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C3B9FC4D-CC4F-491F-8057-34A1214837EB}"/>
              </a:ext>
            </a:extLst>
          </p:cNvPr>
          <p:cNvGrpSpPr/>
          <p:nvPr/>
        </p:nvGrpSpPr>
        <p:grpSpPr>
          <a:xfrm>
            <a:off x="-43451" y="0"/>
            <a:ext cx="12278902" cy="6858001"/>
            <a:chOff x="500344" y="619695"/>
            <a:chExt cx="12278902" cy="6858001"/>
          </a:xfrm>
        </p:grpSpPr>
        <p:sp>
          <p:nvSpPr>
            <p:cNvPr id="13" name="矩形: 圆角 12">
              <a:extLst>
                <a:ext uri="{FF2B5EF4-FFF2-40B4-BE49-F238E27FC236}">
                  <a16:creationId xmlns:a16="http://schemas.microsoft.com/office/drawing/2014/main" id="{CD2D8970-F433-414D-8F2F-F9D17F6D24A7}"/>
                </a:ext>
              </a:extLst>
            </p:cNvPr>
            <p:cNvSpPr/>
            <p:nvPr/>
          </p:nvSpPr>
          <p:spPr>
            <a:xfrm>
              <a:off x="543794" y="619695"/>
              <a:ext cx="12192000" cy="6858000"/>
            </a:xfrm>
            <a:prstGeom prst="roundRect">
              <a:avLst>
                <a:gd name="adj" fmla="val 0"/>
              </a:avLst>
            </a:prstGeom>
            <a:solidFill>
              <a:srgbClr val="FE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descr="图片包含 建筑物, 窗户&#10;&#10;自动生成的说明">
              <a:extLst>
                <a:ext uri="{FF2B5EF4-FFF2-40B4-BE49-F238E27FC236}">
                  <a16:creationId xmlns:a16="http://schemas.microsoft.com/office/drawing/2014/main" id="{FFCFEF86-6DC7-4F0A-A06B-2921658018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214"/>
            <a:stretch/>
          </p:blipFill>
          <p:spPr>
            <a:xfrm rot="16200000">
              <a:off x="3210795" y="-2090755"/>
              <a:ext cx="6858000" cy="12278902"/>
            </a:xfrm>
            <a:prstGeom prst="rect">
              <a:avLst/>
            </a:prstGeom>
            <a:ln>
              <a:noFill/>
            </a:ln>
          </p:spPr>
        </p:pic>
      </p:grpSp>
      <p:pic>
        <p:nvPicPr>
          <p:cNvPr id="5" name="图片 4" descr="图片包含 屏幕截图&#10;&#10;自动生成的说明">
            <a:extLst>
              <a:ext uri="{FF2B5EF4-FFF2-40B4-BE49-F238E27FC236}">
                <a16:creationId xmlns:a16="http://schemas.microsoft.com/office/drawing/2014/main" id="{B1FC2EE2-DAF3-471C-9F1C-3A9E2253D2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949" y="762000"/>
            <a:ext cx="9932103" cy="5254957"/>
          </a:xfrm>
          <a:prstGeom prst="rect">
            <a:avLst/>
          </a:prstGeom>
          <a:effectLst>
            <a:outerShdw blurRad="63500" dist="50800" dir="5400000" sx="101000" sy="101000" algn="t" rotWithShape="0">
              <a:prstClr val="black">
                <a:alpha val="13000"/>
              </a:prstClr>
            </a:outerShdw>
          </a:effectLst>
        </p:spPr>
      </p:pic>
      <p:pic>
        <p:nvPicPr>
          <p:cNvPr id="6" name="图片 5">
            <a:extLst>
              <a:ext uri="{FF2B5EF4-FFF2-40B4-BE49-F238E27FC236}">
                <a16:creationId xmlns:a16="http://schemas.microsoft.com/office/drawing/2014/main" id="{16EFF0B6-8CFA-4BFE-9D80-4E38E3F4C0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6006" y="219617"/>
            <a:ext cx="3491878" cy="732033"/>
          </a:xfrm>
          <a:prstGeom prst="rect">
            <a:avLst/>
          </a:prstGeom>
        </p:spPr>
      </p:pic>
      <p:sp>
        <p:nvSpPr>
          <p:cNvPr id="7" name="矩形: 圆角 6">
            <a:extLst>
              <a:ext uri="{FF2B5EF4-FFF2-40B4-BE49-F238E27FC236}">
                <a16:creationId xmlns:a16="http://schemas.microsoft.com/office/drawing/2014/main" id="{979286C8-4D4D-43A2-BD80-2F5E61E94188}"/>
              </a:ext>
            </a:extLst>
          </p:cNvPr>
          <p:cNvSpPr/>
          <p:nvPr/>
        </p:nvSpPr>
        <p:spPr>
          <a:xfrm>
            <a:off x="384768" y="217715"/>
            <a:ext cx="11422466" cy="6422572"/>
          </a:xfrm>
          <a:prstGeom prst="roundRect">
            <a:avLst>
              <a:gd name="adj" fmla="val 57"/>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a:extLst>
              <a:ext uri="{FF2B5EF4-FFF2-40B4-BE49-F238E27FC236}">
                <a16:creationId xmlns:a16="http://schemas.microsoft.com/office/drawing/2014/main" id="{A45FDE3B-9CE4-42CA-9CAE-58971F8C3609}"/>
              </a:ext>
            </a:extLst>
          </p:cNvPr>
          <p:cNvSpPr/>
          <p:nvPr/>
        </p:nvSpPr>
        <p:spPr>
          <a:xfrm>
            <a:off x="505884" y="331697"/>
            <a:ext cx="11180232" cy="6194606"/>
          </a:xfrm>
          <a:prstGeom prst="roundRect">
            <a:avLst>
              <a:gd name="adj" fmla="val 57"/>
            </a:avLst>
          </a:prstGeom>
          <a:noFill/>
          <a:ln w="28575">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图片包含 玩具, 玩偶&#10;&#10;自动生成的说明">
            <a:extLst>
              <a:ext uri="{FF2B5EF4-FFF2-40B4-BE49-F238E27FC236}">
                <a16:creationId xmlns:a16="http://schemas.microsoft.com/office/drawing/2014/main" id="{31A8D379-E19A-4D25-9354-325C1E44A2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6594" y="4823849"/>
            <a:ext cx="1494799" cy="1621545"/>
          </a:xfrm>
          <a:prstGeom prst="rect">
            <a:avLst/>
          </a:prstGeom>
        </p:spPr>
      </p:pic>
    </p:spTree>
    <p:extLst>
      <p:ext uri="{BB962C8B-B14F-4D97-AF65-F5344CB8AC3E}">
        <p14:creationId xmlns:p14="http://schemas.microsoft.com/office/powerpoint/2010/main" val="1457198372"/>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A16E8-25CD-4BB1-A6F0-E393A17E44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19B8084-349B-4FC2-947A-F8EE070E64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E99D30-1757-4D32-86E1-92DFD03D4BE4}"/>
              </a:ext>
            </a:extLst>
          </p:cNvPr>
          <p:cNvSpPr>
            <a:spLocks noGrp="1"/>
          </p:cNvSpPr>
          <p:nvPr>
            <p:ph type="dt" sz="half" idx="10"/>
          </p:nvPr>
        </p:nvSpPr>
        <p:spPr/>
        <p:txBody>
          <a:bodyPr/>
          <a:lstStyle/>
          <a:p>
            <a:fld id="{C874A898-F4F9-45C8-AFB5-F058005BDEC3}" type="datetimeFigureOut">
              <a:rPr lang="en-US" smtClean="0"/>
              <a:t>16/10/2025</a:t>
            </a:fld>
            <a:endParaRPr lang="en-US"/>
          </a:p>
        </p:txBody>
      </p:sp>
      <p:sp>
        <p:nvSpPr>
          <p:cNvPr id="5" name="Footer Placeholder 4">
            <a:extLst>
              <a:ext uri="{FF2B5EF4-FFF2-40B4-BE49-F238E27FC236}">
                <a16:creationId xmlns:a16="http://schemas.microsoft.com/office/drawing/2014/main" id="{4EC234D4-583E-4660-BE3D-19A6BFBD94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13AB1A-66AC-4195-AC48-D2944A756690}"/>
              </a:ext>
            </a:extLst>
          </p:cNvPr>
          <p:cNvSpPr>
            <a:spLocks noGrp="1"/>
          </p:cNvSpPr>
          <p:nvPr>
            <p:ph type="sldNum" sz="quarter" idx="12"/>
          </p:nvPr>
        </p:nvSpPr>
        <p:spPr/>
        <p:txBody>
          <a:bodyPr/>
          <a:lstStyle/>
          <a:p>
            <a:fld id="{9D7A174A-BA5D-487B-A4AA-4DE5C8E60F51}" type="slidenum">
              <a:rPr lang="en-US" smtClean="0"/>
              <a:t>‹#›</a:t>
            </a:fld>
            <a:endParaRPr lang="en-US"/>
          </a:p>
        </p:txBody>
      </p:sp>
    </p:spTree>
    <p:extLst>
      <p:ext uri="{BB962C8B-B14F-4D97-AF65-F5344CB8AC3E}">
        <p14:creationId xmlns:p14="http://schemas.microsoft.com/office/powerpoint/2010/main" val="21875729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9FE19-7B44-43E1-8139-5A35F7A323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C0F0F7-F4FC-4929-A30D-21A9560124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DDB78C-9449-4089-A5C6-C5F0047499E6}"/>
              </a:ext>
            </a:extLst>
          </p:cNvPr>
          <p:cNvSpPr>
            <a:spLocks noGrp="1"/>
          </p:cNvSpPr>
          <p:nvPr>
            <p:ph type="dt" sz="half" idx="10"/>
          </p:nvPr>
        </p:nvSpPr>
        <p:spPr/>
        <p:txBody>
          <a:bodyPr/>
          <a:lstStyle/>
          <a:p>
            <a:fld id="{C874A898-F4F9-45C8-AFB5-F058005BDEC3}" type="datetimeFigureOut">
              <a:rPr lang="en-US" smtClean="0"/>
              <a:t>16/10/2025</a:t>
            </a:fld>
            <a:endParaRPr lang="en-US"/>
          </a:p>
        </p:txBody>
      </p:sp>
      <p:sp>
        <p:nvSpPr>
          <p:cNvPr id="5" name="Footer Placeholder 4">
            <a:extLst>
              <a:ext uri="{FF2B5EF4-FFF2-40B4-BE49-F238E27FC236}">
                <a16:creationId xmlns:a16="http://schemas.microsoft.com/office/drawing/2014/main" id="{75D08A65-DEEF-430C-B3A4-39D34301A5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7238D1-3019-42F4-98EE-16C088A1511F}"/>
              </a:ext>
            </a:extLst>
          </p:cNvPr>
          <p:cNvSpPr>
            <a:spLocks noGrp="1"/>
          </p:cNvSpPr>
          <p:nvPr>
            <p:ph type="sldNum" sz="quarter" idx="12"/>
          </p:nvPr>
        </p:nvSpPr>
        <p:spPr/>
        <p:txBody>
          <a:bodyPr/>
          <a:lstStyle/>
          <a:p>
            <a:fld id="{9D7A174A-BA5D-487B-A4AA-4DE5C8E60F51}" type="slidenum">
              <a:rPr lang="en-US" smtClean="0"/>
              <a:t>‹#›</a:t>
            </a:fld>
            <a:endParaRPr lang="en-US"/>
          </a:p>
        </p:txBody>
      </p:sp>
    </p:spTree>
    <p:extLst>
      <p:ext uri="{BB962C8B-B14F-4D97-AF65-F5344CB8AC3E}">
        <p14:creationId xmlns:p14="http://schemas.microsoft.com/office/powerpoint/2010/main" val="8260199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B164D-742C-481D-B7F7-09A69C3B03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0C1808-4475-43F8-B50C-85D8419D9A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70A373-5D21-44E7-A0D0-F4C83E877650}"/>
              </a:ext>
            </a:extLst>
          </p:cNvPr>
          <p:cNvSpPr>
            <a:spLocks noGrp="1"/>
          </p:cNvSpPr>
          <p:nvPr>
            <p:ph type="dt" sz="half" idx="10"/>
          </p:nvPr>
        </p:nvSpPr>
        <p:spPr/>
        <p:txBody>
          <a:bodyPr/>
          <a:lstStyle/>
          <a:p>
            <a:fld id="{C874A898-F4F9-45C8-AFB5-F058005BDEC3}" type="datetimeFigureOut">
              <a:rPr lang="en-US" smtClean="0"/>
              <a:t>16/10/2025</a:t>
            </a:fld>
            <a:endParaRPr lang="en-US"/>
          </a:p>
        </p:txBody>
      </p:sp>
      <p:sp>
        <p:nvSpPr>
          <p:cNvPr id="5" name="Footer Placeholder 4">
            <a:extLst>
              <a:ext uri="{FF2B5EF4-FFF2-40B4-BE49-F238E27FC236}">
                <a16:creationId xmlns:a16="http://schemas.microsoft.com/office/drawing/2014/main" id="{CDF06F6A-7B47-4242-A617-4223BBAA3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539DA-64AD-4701-A414-B589CAD4ECD7}"/>
              </a:ext>
            </a:extLst>
          </p:cNvPr>
          <p:cNvSpPr>
            <a:spLocks noGrp="1"/>
          </p:cNvSpPr>
          <p:nvPr>
            <p:ph type="sldNum" sz="quarter" idx="12"/>
          </p:nvPr>
        </p:nvSpPr>
        <p:spPr/>
        <p:txBody>
          <a:bodyPr/>
          <a:lstStyle/>
          <a:p>
            <a:fld id="{9D7A174A-BA5D-487B-A4AA-4DE5C8E60F51}" type="slidenum">
              <a:rPr lang="en-US" smtClean="0"/>
              <a:t>‹#›</a:t>
            </a:fld>
            <a:endParaRPr lang="en-US"/>
          </a:p>
        </p:txBody>
      </p:sp>
    </p:spTree>
    <p:extLst>
      <p:ext uri="{BB962C8B-B14F-4D97-AF65-F5344CB8AC3E}">
        <p14:creationId xmlns:p14="http://schemas.microsoft.com/office/powerpoint/2010/main" val="27421190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E2C76-58B4-408C-90E1-8A9238CC59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169C74-AA7C-419E-AF86-2F6E424982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E5BD10-B728-4E53-832A-8EB0ED0AE9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C9ACB0-D610-462C-AE3F-3BF002AF01D6}"/>
              </a:ext>
            </a:extLst>
          </p:cNvPr>
          <p:cNvSpPr>
            <a:spLocks noGrp="1"/>
          </p:cNvSpPr>
          <p:nvPr>
            <p:ph type="dt" sz="half" idx="10"/>
          </p:nvPr>
        </p:nvSpPr>
        <p:spPr/>
        <p:txBody>
          <a:bodyPr/>
          <a:lstStyle/>
          <a:p>
            <a:fld id="{C874A898-F4F9-45C8-AFB5-F058005BDEC3}" type="datetimeFigureOut">
              <a:rPr lang="en-US" smtClean="0"/>
              <a:t>16/10/2025</a:t>
            </a:fld>
            <a:endParaRPr lang="en-US"/>
          </a:p>
        </p:txBody>
      </p:sp>
      <p:sp>
        <p:nvSpPr>
          <p:cNvPr id="6" name="Footer Placeholder 5">
            <a:extLst>
              <a:ext uri="{FF2B5EF4-FFF2-40B4-BE49-F238E27FC236}">
                <a16:creationId xmlns:a16="http://schemas.microsoft.com/office/drawing/2014/main" id="{7E468270-48E7-45C0-863C-EA65D8E7C5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462B87-41ED-45C4-8644-082BC49C2401}"/>
              </a:ext>
            </a:extLst>
          </p:cNvPr>
          <p:cNvSpPr>
            <a:spLocks noGrp="1"/>
          </p:cNvSpPr>
          <p:nvPr>
            <p:ph type="sldNum" sz="quarter" idx="12"/>
          </p:nvPr>
        </p:nvSpPr>
        <p:spPr/>
        <p:txBody>
          <a:bodyPr/>
          <a:lstStyle/>
          <a:p>
            <a:fld id="{9D7A174A-BA5D-487B-A4AA-4DE5C8E60F51}" type="slidenum">
              <a:rPr lang="en-US" smtClean="0"/>
              <a:t>‹#›</a:t>
            </a:fld>
            <a:endParaRPr lang="en-US"/>
          </a:p>
        </p:txBody>
      </p:sp>
    </p:spTree>
    <p:extLst>
      <p:ext uri="{BB962C8B-B14F-4D97-AF65-F5344CB8AC3E}">
        <p14:creationId xmlns:p14="http://schemas.microsoft.com/office/powerpoint/2010/main" val="12580752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D0284-4833-4142-A2C5-097589EFB36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CD943F-B380-4685-BF76-0792428617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FC2714-D8F6-42DF-96BA-CBFE609D6A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6FDD81-4D7B-46C7-8E6E-3C23CB3F92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AD39AB-77B6-4860-9166-50D71C9A063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DA72BD-890B-4302-8631-349A6B378BCB}"/>
              </a:ext>
            </a:extLst>
          </p:cNvPr>
          <p:cNvSpPr>
            <a:spLocks noGrp="1"/>
          </p:cNvSpPr>
          <p:nvPr>
            <p:ph type="dt" sz="half" idx="10"/>
          </p:nvPr>
        </p:nvSpPr>
        <p:spPr/>
        <p:txBody>
          <a:bodyPr/>
          <a:lstStyle/>
          <a:p>
            <a:fld id="{C874A898-F4F9-45C8-AFB5-F058005BDEC3}" type="datetimeFigureOut">
              <a:rPr lang="en-US" smtClean="0"/>
              <a:t>16/10/2025</a:t>
            </a:fld>
            <a:endParaRPr lang="en-US"/>
          </a:p>
        </p:txBody>
      </p:sp>
      <p:sp>
        <p:nvSpPr>
          <p:cNvPr id="8" name="Footer Placeholder 7">
            <a:extLst>
              <a:ext uri="{FF2B5EF4-FFF2-40B4-BE49-F238E27FC236}">
                <a16:creationId xmlns:a16="http://schemas.microsoft.com/office/drawing/2014/main" id="{4E8BDE24-05C9-4C83-BBD3-89BD796DAB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0DEF334-BE3A-44F5-B3B9-832D5D27F513}"/>
              </a:ext>
            </a:extLst>
          </p:cNvPr>
          <p:cNvSpPr>
            <a:spLocks noGrp="1"/>
          </p:cNvSpPr>
          <p:nvPr>
            <p:ph type="sldNum" sz="quarter" idx="12"/>
          </p:nvPr>
        </p:nvSpPr>
        <p:spPr/>
        <p:txBody>
          <a:bodyPr/>
          <a:lstStyle/>
          <a:p>
            <a:fld id="{9D7A174A-BA5D-487B-A4AA-4DE5C8E60F51}" type="slidenum">
              <a:rPr lang="en-US" smtClean="0"/>
              <a:t>‹#›</a:t>
            </a:fld>
            <a:endParaRPr lang="en-US"/>
          </a:p>
        </p:txBody>
      </p:sp>
    </p:spTree>
    <p:extLst>
      <p:ext uri="{BB962C8B-B14F-4D97-AF65-F5344CB8AC3E}">
        <p14:creationId xmlns:p14="http://schemas.microsoft.com/office/powerpoint/2010/main" val="4312161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19519-3A6F-4452-A32A-E0264319B4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5A6D54-C5F2-40D0-B40B-081C92863BDB}"/>
              </a:ext>
            </a:extLst>
          </p:cNvPr>
          <p:cNvSpPr>
            <a:spLocks noGrp="1"/>
          </p:cNvSpPr>
          <p:nvPr>
            <p:ph type="dt" sz="half" idx="10"/>
          </p:nvPr>
        </p:nvSpPr>
        <p:spPr/>
        <p:txBody>
          <a:bodyPr/>
          <a:lstStyle/>
          <a:p>
            <a:fld id="{C874A898-F4F9-45C8-AFB5-F058005BDEC3}" type="datetimeFigureOut">
              <a:rPr lang="en-US" smtClean="0"/>
              <a:t>16/10/2025</a:t>
            </a:fld>
            <a:endParaRPr lang="en-US"/>
          </a:p>
        </p:txBody>
      </p:sp>
      <p:sp>
        <p:nvSpPr>
          <p:cNvPr id="4" name="Footer Placeholder 3">
            <a:extLst>
              <a:ext uri="{FF2B5EF4-FFF2-40B4-BE49-F238E27FC236}">
                <a16:creationId xmlns:a16="http://schemas.microsoft.com/office/drawing/2014/main" id="{E0D27A72-50B2-46CF-9866-4765DE99EF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463FE1-6658-4EDC-AD9E-56DBAEB857F0}"/>
              </a:ext>
            </a:extLst>
          </p:cNvPr>
          <p:cNvSpPr>
            <a:spLocks noGrp="1"/>
          </p:cNvSpPr>
          <p:nvPr>
            <p:ph type="sldNum" sz="quarter" idx="12"/>
          </p:nvPr>
        </p:nvSpPr>
        <p:spPr/>
        <p:txBody>
          <a:bodyPr/>
          <a:lstStyle/>
          <a:p>
            <a:fld id="{9D7A174A-BA5D-487B-A4AA-4DE5C8E60F51}" type="slidenum">
              <a:rPr lang="en-US" smtClean="0"/>
              <a:t>‹#›</a:t>
            </a:fld>
            <a:endParaRPr lang="en-US"/>
          </a:p>
        </p:txBody>
      </p:sp>
    </p:spTree>
    <p:extLst>
      <p:ext uri="{BB962C8B-B14F-4D97-AF65-F5344CB8AC3E}">
        <p14:creationId xmlns:p14="http://schemas.microsoft.com/office/powerpoint/2010/main" val="22050329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0BA85D-CD57-45FA-9A60-EE88ED26FE3E}"/>
              </a:ext>
            </a:extLst>
          </p:cNvPr>
          <p:cNvSpPr>
            <a:spLocks noGrp="1"/>
          </p:cNvSpPr>
          <p:nvPr>
            <p:ph type="dt" sz="half" idx="10"/>
          </p:nvPr>
        </p:nvSpPr>
        <p:spPr/>
        <p:txBody>
          <a:bodyPr/>
          <a:lstStyle/>
          <a:p>
            <a:fld id="{C874A898-F4F9-45C8-AFB5-F058005BDEC3}" type="datetimeFigureOut">
              <a:rPr lang="en-US" smtClean="0"/>
              <a:t>16/10/2025</a:t>
            </a:fld>
            <a:endParaRPr lang="en-US"/>
          </a:p>
        </p:txBody>
      </p:sp>
      <p:sp>
        <p:nvSpPr>
          <p:cNvPr id="3" name="Footer Placeholder 2">
            <a:extLst>
              <a:ext uri="{FF2B5EF4-FFF2-40B4-BE49-F238E27FC236}">
                <a16:creationId xmlns:a16="http://schemas.microsoft.com/office/drawing/2014/main" id="{F0CC04A3-E4ED-4565-9D14-74B706C46E7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A616278-B3D0-464A-B2EA-CBD1C695D4F0}"/>
              </a:ext>
            </a:extLst>
          </p:cNvPr>
          <p:cNvSpPr>
            <a:spLocks noGrp="1"/>
          </p:cNvSpPr>
          <p:nvPr>
            <p:ph type="sldNum" sz="quarter" idx="12"/>
          </p:nvPr>
        </p:nvSpPr>
        <p:spPr/>
        <p:txBody>
          <a:bodyPr/>
          <a:lstStyle/>
          <a:p>
            <a:fld id="{9D7A174A-BA5D-487B-A4AA-4DE5C8E60F51}" type="slidenum">
              <a:rPr lang="en-US" smtClean="0"/>
              <a:t>‹#›</a:t>
            </a:fld>
            <a:endParaRPr lang="en-US"/>
          </a:p>
        </p:txBody>
      </p:sp>
    </p:spTree>
    <p:extLst>
      <p:ext uri="{BB962C8B-B14F-4D97-AF65-F5344CB8AC3E}">
        <p14:creationId xmlns:p14="http://schemas.microsoft.com/office/powerpoint/2010/main" val="13999154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A3DB-79AC-47E6-B5A4-FBCD77AF10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046DEC-CE9C-4E08-B3D9-FEF5240ED4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513738-C579-41D1-A994-8EE073FDC2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732238-B2A6-4391-A2EB-B4E0830C711F}"/>
              </a:ext>
            </a:extLst>
          </p:cNvPr>
          <p:cNvSpPr>
            <a:spLocks noGrp="1"/>
          </p:cNvSpPr>
          <p:nvPr>
            <p:ph type="dt" sz="half" idx="10"/>
          </p:nvPr>
        </p:nvSpPr>
        <p:spPr/>
        <p:txBody>
          <a:bodyPr/>
          <a:lstStyle/>
          <a:p>
            <a:fld id="{C874A898-F4F9-45C8-AFB5-F058005BDEC3}" type="datetimeFigureOut">
              <a:rPr lang="en-US" smtClean="0"/>
              <a:t>16/10/2025</a:t>
            </a:fld>
            <a:endParaRPr lang="en-US"/>
          </a:p>
        </p:txBody>
      </p:sp>
      <p:sp>
        <p:nvSpPr>
          <p:cNvPr id="6" name="Footer Placeholder 5">
            <a:extLst>
              <a:ext uri="{FF2B5EF4-FFF2-40B4-BE49-F238E27FC236}">
                <a16:creationId xmlns:a16="http://schemas.microsoft.com/office/drawing/2014/main" id="{5537E6E1-13F2-4E43-B010-BAAF45B1FA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FA5728-BD65-40E9-B183-950DD12BEBF1}"/>
              </a:ext>
            </a:extLst>
          </p:cNvPr>
          <p:cNvSpPr>
            <a:spLocks noGrp="1"/>
          </p:cNvSpPr>
          <p:nvPr>
            <p:ph type="sldNum" sz="quarter" idx="12"/>
          </p:nvPr>
        </p:nvSpPr>
        <p:spPr/>
        <p:txBody>
          <a:bodyPr/>
          <a:lstStyle/>
          <a:p>
            <a:fld id="{9D7A174A-BA5D-487B-A4AA-4DE5C8E60F51}" type="slidenum">
              <a:rPr lang="en-US" smtClean="0"/>
              <a:t>‹#›</a:t>
            </a:fld>
            <a:endParaRPr lang="en-US"/>
          </a:p>
        </p:txBody>
      </p:sp>
    </p:spTree>
    <p:extLst>
      <p:ext uri="{BB962C8B-B14F-4D97-AF65-F5344CB8AC3E}">
        <p14:creationId xmlns:p14="http://schemas.microsoft.com/office/powerpoint/2010/main" val="3168273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extLst>
      <p:ext uri="{BB962C8B-B14F-4D97-AF65-F5344CB8AC3E}">
        <p14:creationId xmlns:p14="http://schemas.microsoft.com/office/powerpoint/2010/main" val="1851522067"/>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2A5A-5BF7-4458-89A8-A1A4FDFE82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BCFE042-6127-4728-AAFB-0DE2C5241A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1107BA-CB03-453F-A015-0596207AB1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D3B46E-3248-4C2F-9EB2-B1352F1079E9}"/>
              </a:ext>
            </a:extLst>
          </p:cNvPr>
          <p:cNvSpPr>
            <a:spLocks noGrp="1"/>
          </p:cNvSpPr>
          <p:nvPr>
            <p:ph type="dt" sz="half" idx="10"/>
          </p:nvPr>
        </p:nvSpPr>
        <p:spPr/>
        <p:txBody>
          <a:bodyPr/>
          <a:lstStyle/>
          <a:p>
            <a:fld id="{C874A898-F4F9-45C8-AFB5-F058005BDEC3}" type="datetimeFigureOut">
              <a:rPr lang="en-US" smtClean="0"/>
              <a:t>16/10/2025</a:t>
            </a:fld>
            <a:endParaRPr lang="en-US"/>
          </a:p>
        </p:txBody>
      </p:sp>
      <p:sp>
        <p:nvSpPr>
          <p:cNvPr id="6" name="Footer Placeholder 5">
            <a:extLst>
              <a:ext uri="{FF2B5EF4-FFF2-40B4-BE49-F238E27FC236}">
                <a16:creationId xmlns:a16="http://schemas.microsoft.com/office/drawing/2014/main" id="{83976CE0-C550-433C-985A-742421A329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44B274-06DB-40BA-98C6-991505EDE4D7}"/>
              </a:ext>
            </a:extLst>
          </p:cNvPr>
          <p:cNvSpPr>
            <a:spLocks noGrp="1"/>
          </p:cNvSpPr>
          <p:nvPr>
            <p:ph type="sldNum" sz="quarter" idx="12"/>
          </p:nvPr>
        </p:nvSpPr>
        <p:spPr/>
        <p:txBody>
          <a:bodyPr/>
          <a:lstStyle/>
          <a:p>
            <a:fld id="{9D7A174A-BA5D-487B-A4AA-4DE5C8E60F51}" type="slidenum">
              <a:rPr lang="en-US" smtClean="0"/>
              <a:t>‹#›</a:t>
            </a:fld>
            <a:endParaRPr lang="en-US"/>
          </a:p>
        </p:txBody>
      </p:sp>
    </p:spTree>
    <p:extLst>
      <p:ext uri="{BB962C8B-B14F-4D97-AF65-F5344CB8AC3E}">
        <p14:creationId xmlns:p14="http://schemas.microsoft.com/office/powerpoint/2010/main" val="14739941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9831C-54BB-4599-9571-23054A6547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9E24A5-08CD-4B02-BB29-6E8F1A24D4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EBBF3F-DD74-4E05-A353-CEE7C8EC460F}"/>
              </a:ext>
            </a:extLst>
          </p:cNvPr>
          <p:cNvSpPr>
            <a:spLocks noGrp="1"/>
          </p:cNvSpPr>
          <p:nvPr>
            <p:ph type="dt" sz="half" idx="10"/>
          </p:nvPr>
        </p:nvSpPr>
        <p:spPr/>
        <p:txBody>
          <a:bodyPr/>
          <a:lstStyle/>
          <a:p>
            <a:fld id="{C874A898-F4F9-45C8-AFB5-F058005BDEC3}" type="datetimeFigureOut">
              <a:rPr lang="en-US" smtClean="0"/>
              <a:t>16/10/2025</a:t>
            </a:fld>
            <a:endParaRPr lang="en-US"/>
          </a:p>
        </p:txBody>
      </p:sp>
      <p:sp>
        <p:nvSpPr>
          <p:cNvPr id="5" name="Footer Placeholder 4">
            <a:extLst>
              <a:ext uri="{FF2B5EF4-FFF2-40B4-BE49-F238E27FC236}">
                <a16:creationId xmlns:a16="http://schemas.microsoft.com/office/drawing/2014/main" id="{28D59D5D-718E-4D76-BBE0-83D11DCCCF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B69DAB-2550-4237-83CC-5CDE96EF0E47}"/>
              </a:ext>
            </a:extLst>
          </p:cNvPr>
          <p:cNvSpPr>
            <a:spLocks noGrp="1"/>
          </p:cNvSpPr>
          <p:nvPr>
            <p:ph type="sldNum" sz="quarter" idx="12"/>
          </p:nvPr>
        </p:nvSpPr>
        <p:spPr/>
        <p:txBody>
          <a:bodyPr/>
          <a:lstStyle/>
          <a:p>
            <a:fld id="{9D7A174A-BA5D-487B-A4AA-4DE5C8E60F51}" type="slidenum">
              <a:rPr lang="en-US" smtClean="0"/>
              <a:t>‹#›</a:t>
            </a:fld>
            <a:endParaRPr lang="en-US"/>
          </a:p>
        </p:txBody>
      </p:sp>
    </p:spTree>
    <p:extLst>
      <p:ext uri="{BB962C8B-B14F-4D97-AF65-F5344CB8AC3E}">
        <p14:creationId xmlns:p14="http://schemas.microsoft.com/office/powerpoint/2010/main" val="23030872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654CFC-4BFA-4658-86C6-5B8C9132D0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AA3B0A-3CB6-4A29-8BC6-76F8E47450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D4FAC7-03D0-4902-A08D-2BEFA2811C78}"/>
              </a:ext>
            </a:extLst>
          </p:cNvPr>
          <p:cNvSpPr>
            <a:spLocks noGrp="1"/>
          </p:cNvSpPr>
          <p:nvPr>
            <p:ph type="dt" sz="half" idx="10"/>
          </p:nvPr>
        </p:nvSpPr>
        <p:spPr/>
        <p:txBody>
          <a:bodyPr/>
          <a:lstStyle/>
          <a:p>
            <a:fld id="{C874A898-F4F9-45C8-AFB5-F058005BDEC3}" type="datetimeFigureOut">
              <a:rPr lang="en-US" smtClean="0"/>
              <a:t>16/10/2025</a:t>
            </a:fld>
            <a:endParaRPr lang="en-US"/>
          </a:p>
        </p:txBody>
      </p:sp>
      <p:sp>
        <p:nvSpPr>
          <p:cNvPr id="5" name="Footer Placeholder 4">
            <a:extLst>
              <a:ext uri="{FF2B5EF4-FFF2-40B4-BE49-F238E27FC236}">
                <a16:creationId xmlns:a16="http://schemas.microsoft.com/office/drawing/2014/main" id="{09AB4FAC-D363-4558-9105-6DF82A1F4B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D952F6-F720-4C1E-9FF6-2DC74FC63DF8}"/>
              </a:ext>
            </a:extLst>
          </p:cNvPr>
          <p:cNvSpPr>
            <a:spLocks noGrp="1"/>
          </p:cNvSpPr>
          <p:nvPr>
            <p:ph type="sldNum" sz="quarter" idx="12"/>
          </p:nvPr>
        </p:nvSpPr>
        <p:spPr/>
        <p:txBody>
          <a:bodyPr/>
          <a:lstStyle/>
          <a:p>
            <a:fld id="{9D7A174A-BA5D-487B-A4AA-4DE5C8E60F51}" type="slidenum">
              <a:rPr lang="en-US" smtClean="0"/>
              <a:t>‹#›</a:t>
            </a:fld>
            <a:endParaRPr lang="en-US"/>
          </a:p>
        </p:txBody>
      </p:sp>
    </p:spTree>
    <p:extLst>
      <p:ext uri="{BB962C8B-B14F-4D97-AF65-F5344CB8AC3E}">
        <p14:creationId xmlns:p14="http://schemas.microsoft.com/office/powerpoint/2010/main" val="25071651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F7E65-00FB-43E6-8766-2C61BE7D051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928576E-A303-4EC9-994E-FDAC77DE61F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1C10E8-0739-4F8E-83BF-E7004AC99C85}"/>
              </a:ext>
            </a:extLst>
          </p:cNvPr>
          <p:cNvSpPr>
            <a:spLocks noGrp="1"/>
          </p:cNvSpPr>
          <p:nvPr>
            <p:ph type="dt" sz="half" idx="10"/>
          </p:nvPr>
        </p:nvSpPr>
        <p:spPr>
          <a:xfrm>
            <a:off x="838200" y="6356350"/>
            <a:ext cx="2743200" cy="365125"/>
          </a:xfrm>
          <a:prstGeom prst="rect">
            <a:avLst/>
          </a:prstGeom>
        </p:spPr>
        <p:txBody>
          <a:bodyPr/>
          <a:lstStyle/>
          <a:p>
            <a:fld id="{10C3EA86-5F2A-45BA-A7C6-6846EBA9AD56}" type="datetimeFigureOut">
              <a:rPr lang="en-US" smtClean="0"/>
              <a:t>16/10/2025</a:t>
            </a:fld>
            <a:endParaRPr lang="en-US"/>
          </a:p>
        </p:txBody>
      </p:sp>
      <p:sp>
        <p:nvSpPr>
          <p:cNvPr id="5" name="Footer Placeholder 4">
            <a:extLst>
              <a:ext uri="{FF2B5EF4-FFF2-40B4-BE49-F238E27FC236}">
                <a16:creationId xmlns:a16="http://schemas.microsoft.com/office/drawing/2014/main" id="{C82445AC-AF6E-4FE4-8726-4598409B83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F562FB-0463-4648-9046-F4D0363988C5}"/>
              </a:ext>
            </a:extLst>
          </p:cNvPr>
          <p:cNvSpPr>
            <a:spLocks noGrp="1"/>
          </p:cNvSpPr>
          <p:nvPr>
            <p:ph type="sldNum" sz="quarter" idx="12"/>
          </p:nvPr>
        </p:nvSpPr>
        <p:spPr>
          <a:xfrm>
            <a:off x="8610600" y="6356350"/>
            <a:ext cx="2743200" cy="365125"/>
          </a:xfrm>
          <a:prstGeom prst="rect">
            <a:avLst/>
          </a:prstGeom>
        </p:spPr>
        <p:txBody>
          <a:bodyPr/>
          <a:lstStyle/>
          <a:p>
            <a:fld id="{19C9EB51-B1C5-4955-846E-9B47DE070398}" type="slidenum">
              <a:rPr lang="en-US" smtClean="0"/>
              <a:t>‹#›</a:t>
            </a:fld>
            <a:endParaRPr lang="en-US"/>
          </a:p>
        </p:txBody>
      </p:sp>
    </p:spTree>
    <p:extLst>
      <p:ext uri="{BB962C8B-B14F-4D97-AF65-F5344CB8AC3E}">
        <p14:creationId xmlns:p14="http://schemas.microsoft.com/office/powerpoint/2010/main" val="15699182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825B0-594D-4EC0-B1CF-68BB6DF2EAD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F27B8F-717D-4060-8E3B-886A96391F2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3A404E-05D9-4B44-ACBD-9156D48D223F}"/>
              </a:ext>
            </a:extLst>
          </p:cNvPr>
          <p:cNvSpPr>
            <a:spLocks noGrp="1"/>
          </p:cNvSpPr>
          <p:nvPr>
            <p:ph type="dt" sz="half" idx="10"/>
          </p:nvPr>
        </p:nvSpPr>
        <p:spPr>
          <a:xfrm>
            <a:off x="838200" y="6356350"/>
            <a:ext cx="2743200" cy="365125"/>
          </a:xfrm>
          <a:prstGeom prst="rect">
            <a:avLst/>
          </a:prstGeom>
        </p:spPr>
        <p:txBody>
          <a:bodyPr/>
          <a:lstStyle/>
          <a:p>
            <a:fld id="{10C3EA86-5F2A-45BA-A7C6-6846EBA9AD56}" type="datetimeFigureOut">
              <a:rPr lang="en-US" smtClean="0"/>
              <a:t>16/10/2025</a:t>
            </a:fld>
            <a:endParaRPr lang="en-US"/>
          </a:p>
        </p:txBody>
      </p:sp>
      <p:sp>
        <p:nvSpPr>
          <p:cNvPr id="5" name="Footer Placeholder 4">
            <a:extLst>
              <a:ext uri="{FF2B5EF4-FFF2-40B4-BE49-F238E27FC236}">
                <a16:creationId xmlns:a16="http://schemas.microsoft.com/office/drawing/2014/main" id="{758280AB-263E-4D02-90E2-2200B97EF4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DE8262-BE7F-497E-A3D2-40BE59244A91}"/>
              </a:ext>
            </a:extLst>
          </p:cNvPr>
          <p:cNvSpPr>
            <a:spLocks noGrp="1"/>
          </p:cNvSpPr>
          <p:nvPr>
            <p:ph type="sldNum" sz="quarter" idx="12"/>
          </p:nvPr>
        </p:nvSpPr>
        <p:spPr>
          <a:xfrm>
            <a:off x="8610600" y="6356350"/>
            <a:ext cx="2743200" cy="365125"/>
          </a:xfrm>
          <a:prstGeom prst="rect">
            <a:avLst/>
          </a:prstGeom>
        </p:spPr>
        <p:txBody>
          <a:bodyPr/>
          <a:lstStyle/>
          <a:p>
            <a:fld id="{19C9EB51-B1C5-4955-846E-9B47DE070398}" type="slidenum">
              <a:rPr lang="en-US" smtClean="0"/>
              <a:t>‹#›</a:t>
            </a:fld>
            <a:endParaRPr lang="en-US"/>
          </a:p>
        </p:txBody>
      </p:sp>
    </p:spTree>
    <p:extLst>
      <p:ext uri="{BB962C8B-B14F-4D97-AF65-F5344CB8AC3E}">
        <p14:creationId xmlns:p14="http://schemas.microsoft.com/office/powerpoint/2010/main" val="21619096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3A4AB-A16F-49F4-B5BB-36FA467C609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C2331BA-07E1-4999-90E2-4F04DD4DDD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F1CBB13-FBDB-41C6-B81C-869939F6EB56}"/>
              </a:ext>
            </a:extLst>
          </p:cNvPr>
          <p:cNvSpPr>
            <a:spLocks noGrp="1"/>
          </p:cNvSpPr>
          <p:nvPr>
            <p:ph type="dt" sz="half" idx="10"/>
          </p:nvPr>
        </p:nvSpPr>
        <p:spPr>
          <a:xfrm>
            <a:off x="838200" y="6356350"/>
            <a:ext cx="2743200" cy="365125"/>
          </a:xfrm>
          <a:prstGeom prst="rect">
            <a:avLst/>
          </a:prstGeom>
        </p:spPr>
        <p:txBody>
          <a:bodyPr/>
          <a:lstStyle/>
          <a:p>
            <a:fld id="{10C3EA86-5F2A-45BA-A7C6-6846EBA9AD56}" type="datetimeFigureOut">
              <a:rPr lang="en-US" smtClean="0"/>
              <a:t>16/10/2025</a:t>
            </a:fld>
            <a:endParaRPr lang="en-US"/>
          </a:p>
        </p:txBody>
      </p:sp>
      <p:sp>
        <p:nvSpPr>
          <p:cNvPr id="5" name="Footer Placeholder 4">
            <a:extLst>
              <a:ext uri="{FF2B5EF4-FFF2-40B4-BE49-F238E27FC236}">
                <a16:creationId xmlns:a16="http://schemas.microsoft.com/office/drawing/2014/main" id="{DCC02388-2867-4D0C-A01D-CA2922F2E7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358354F-63AB-442D-AF53-ADF56B3F1281}"/>
              </a:ext>
            </a:extLst>
          </p:cNvPr>
          <p:cNvSpPr>
            <a:spLocks noGrp="1"/>
          </p:cNvSpPr>
          <p:nvPr>
            <p:ph type="sldNum" sz="quarter" idx="12"/>
          </p:nvPr>
        </p:nvSpPr>
        <p:spPr>
          <a:xfrm>
            <a:off x="8610600" y="6356350"/>
            <a:ext cx="2743200" cy="365125"/>
          </a:xfrm>
          <a:prstGeom prst="rect">
            <a:avLst/>
          </a:prstGeom>
        </p:spPr>
        <p:txBody>
          <a:bodyPr/>
          <a:lstStyle/>
          <a:p>
            <a:fld id="{19C9EB51-B1C5-4955-846E-9B47DE070398}" type="slidenum">
              <a:rPr lang="en-US" smtClean="0"/>
              <a:t>‹#›</a:t>
            </a:fld>
            <a:endParaRPr lang="en-US"/>
          </a:p>
        </p:txBody>
      </p:sp>
    </p:spTree>
    <p:extLst>
      <p:ext uri="{BB962C8B-B14F-4D97-AF65-F5344CB8AC3E}">
        <p14:creationId xmlns:p14="http://schemas.microsoft.com/office/powerpoint/2010/main" val="11711678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4EC21-E27A-46E0-ABC9-56A2EB237D9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ECE1057-10B9-412E-8E6C-3807AA7CA73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DBAD82-5BB7-4B49-A480-311CCA25B0D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B67EB5-8F34-4297-B80C-D4944C3DF137}"/>
              </a:ext>
            </a:extLst>
          </p:cNvPr>
          <p:cNvSpPr>
            <a:spLocks noGrp="1"/>
          </p:cNvSpPr>
          <p:nvPr>
            <p:ph type="dt" sz="half" idx="10"/>
          </p:nvPr>
        </p:nvSpPr>
        <p:spPr>
          <a:xfrm>
            <a:off x="838200" y="6356350"/>
            <a:ext cx="2743200" cy="365125"/>
          </a:xfrm>
          <a:prstGeom prst="rect">
            <a:avLst/>
          </a:prstGeom>
        </p:spPr>
        <p:txBody>
          <a:bodyPr/>
          <a:lstStyle/>
          <a:p>
            <a:fld id="{10C3EA86-5F2A-45BA-A7C6-6846EBA9AD56}" type="datetimeFigureOut">
              <a:rPr lang="en-US" smtClean="0"/>
              <a:t>16/10/2025</a:t>
            </a:fld>
            <a:endParaRPr lang="en-US"/>
          </a:p>
        </p:txBody>
      </p:sp>
      <p:sp>
        <p:nvSpPr>
          <p:cNvPr id="6" name="Footer Placeholder 5">
            <a:extLst>
              <a:ext uri="{FF2B5EF4-FFF2-40B4-BE49-F238E27FC236}">
                <a16:creationId xmlns:a16="http://schemas.microsoft.com/office/drawing/2014/main" id="{07DF2354-AC6F-4187-9709-D65B177FAD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99DBDBD-07A0-4940-8656-8F24A85A6B27}"/>
              </a:ext>
            </a:extLst>
          </p:cNvPr>
          <p:cNvSpPr>
            <a:spLocks noGrp="1"/>
          </p:cNvSpPr>
          <p:nvPr>
            <p:ph type="sldNum" sz="quarter" idx="12"/>
          </p:nvPr>
        </p:nvSpPr>
        <p:spPr>
          <a:xfrm>
            <a:off x="8610600" y="6356350"/>
            <a:ext cx="2743200" cy="365125"/>
          </a:xfrm>
          <a:prstGeom prst="rect">
            <a:avLst/>
          </a:prstGeom>
        </p:spPr>
        <p:txBody>
          <a:bodyPr/>
          <a:lstStyle/>
          <a:p>
            <a:fld id="{19C9EB51-B1C5-4955-846E-9B47DE070398}" type="slidenum">
              <a:rPr lang="en-US" smtClean="0"/>
              <a:t>‹#›</a:t>
            </a:fld>
            <a:endParaRPr lang="en-US"/>
          </a:p>
        </p:txBody>
      </p:sp>
    </p:spTree>
    <p:extLst>
      <p:ext uri="{BB962C8B-B14F-4D97-AF65-F5344CB8AC3E}">
        <p14:creationId xmlns:p14="http://schemas.microsoft.com/office/powerpoint/2010/main" val="36416417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1A797-1579-4D9B-923C-15B2E8C512E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9696008-0D0E-4350-8204-B55BDECEE93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4F1C68-F9B0-45AB-BFE4-AB6A2607DF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3BF474-3D80-4CF7-B601-DC36237845C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30C05F-1BE4-441D-91C1-C84A0AAD532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FB7040-BB75-4C23-94D8-A19F0C848278}"/>
              </a:ext>
            </a:extLst>
          </p:cNvPr>
          <p:cNvSpPr>
            <a:spLocks noGrp="1"/>
          </p:cNvSpPr>
          <p:nvPr>
            <p:ph type="dt" sz="half" idx="10"/>
          </p:nvPr>
        </p:nvSpPr>
        <p:spPr>
          <a:xfrm>
            <a:off x="838200" y="6356350"/>
            <a:ext cx="2743200" cy="365125"/>
          </a:xfrm>
          <a:prstGeom prst="rect">
            <a:avLst/>
          </a:prstGeom>
        </p:spPr>
        <p:txBody>
          <a:bodyPr/>
          <a:lstStyle/>
          <a:p>
            <a:fld id="{10C3EA86-5F2A-45BA-A7C6-6846EBA9AD56}" type="datetimeFigureOut">
              <a:rPr lang="en-US" smtClean="0"/>
              <a:t>16/10/2025</a:t>
            </a:fld>
            <a:endParaRPr lang="en-US"/>
          </a:p>
        </p:txBody>
      </p:sp>
      <p:sp>
        <p:nvSpPr>
          <p:cNvPr id="8" name="Footer Placeholder 7">
            <a:extLst>
              <a:ext uri="{FF2B5EF4-FFF2-40B4-BE49-F238E27FC236}">
                <a16:creationId xmlns:a16="http://schemas.microsoft.com/office/drawing/2014/main" id="{AEB78233-AB84-4462-B190-1BAEF646FA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049AB68-FA00-4147-B17C-73DE16387ECA}"/>
              </a:ext>
            </a:extLst>
          </p:cNvPr>
          <p:cNvSpPr>
            <a:spLocks noGrp="1"/>
          </p:cNvSpPr>
          <p:nvPr>
            <p:ph type="sldNum" sz="quarter" idx="12"/>
          </p:nvPr>
        </p:nvSpPr>
        <p:spPr>
          <a:xfrm>
            <a:off x="8610600" y="6356350"/>
            <a:ext cx="2743200" cy="365125"/>
          </a:xfrm>
          <a:prstGeom prst="rect">
            <a:avLst/>
          </a:prstGeom>
        </p:spPr>
        <p:txBody>
          <a:bodyPr/>
          <a:lstStyle/>
          <a:p>
            <a:fld id="{19C9EB51-B1C5-4955-846E-9B47DE070398}" type="slidenum">
              <a:rPr lang="en-US" smtClean="0"/>
              <a:t>‹#›</a:t>
            </a:fld>
            <a:endParaRPr lang="en-US"/>
          </a:p>
        </p:txBody>
      </p:sp>
    </p:spTree>
    <p:extLst>
      <p:ext uri="{BB962C8B-B14F-4D97-AF65-F5344CB8AC3E}">
        <p14:creationId xmlns:p14="http://schemas.microsoft.com/office/powerpoint/2010/main" val="17350914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C98FD-6332-427C-B63E-466A45D1CC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FC8C2F2-43E6-4AC3-AE84-DB11D5BD0EB6}"/>
              </a:ext>
            </a:extLst>
          </p:cNvPr>
          <p:cNvSpPr>
            <a:spLocks noGrp="1"/>
          </p:cNvSpPr>
          <p:nvPr>
            <p:ph type="dt" sz="half" idx="10"/>
          </p:nvPr>
        </p:nvSpPr>
        <p:spPr>
          <a:xfrm>
            <a:off x="838200" y="6356350"/>
            <a:ext cx="2743200" cy="365125"/>
          </a:xfrm>
          <a:prstGeom prst="rect">
            <a:avLst/>
          </a:prstGeom>
        </p:spPr>
        <p:txBody>
          <a:bodyPr/>
          <a:lstStyle/>
          <a:p>
            <a:fld id="{10C3EA86-5F2A-45BA-A7C6-6846EBA9AD56}" type="datetimeFigureOut">
              <a:rPr lang="en-US" smtClean="0"/>
              <a:t>16/10/2025</a:t>
            </a:fld>
            <a:endParaRPr lang="en-US"/>
          </a:p>
        </p:txBody>
      </p:sp>
      <p:sp>
        <p:nvSpPr>
          <p:cNvPr id="4" name="Footer Placeholder 3">
            <a:extLst>
              <a:ext uri="{FF2B5EF4-FFF2-40B4-BE49-F238E27FC236}">
                <a16:creationId xmlns:a16="http://schemas.microsoft.com/office/drawing/2014/main" id="{894C6806-9F8E-4C74-AD8A-99A259949B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493C4C6-8584-4C61-8F73-FFA0EA163E52}"/>
              </a:ext>
            </a:extLst>
          </p:cNvPr>
          <p:cNvSpPr>
            <a:spLocks noGrp="1"/>
          </p:cNvSpPr>
          <p:nvPr>
            <p:ph type="sldNum" sz="quarter" idx="12"/>
          </p:nvPr>
        </p:nvSpPr>
        <p:spPr>
          <a:xfrm>
            <a:off x="8610600" y="6356350"/>
            <a:ext cx="2743200" cy="365125"/>
          </a:xfrm>
          <a:prstGeom prst="rect">
            <a:avLst/>
          </a:prstGeom>
        </p:spPr>
        <p:txBody>
          <a:bodyPr/>
          <a:lstStyle/>
          <a:p>
            <a:fld id="{19C9EB51-B1C5-4955-846E-9B47DE070398}" type="slidenum">
              <a:rPr lang="en-US" smtClean="0"/>
              <a:t>‹#›</a:t>
            </a:fld>
            <a:endParaRPr lang="en-US"/>
          </a:p>
        </p:txBody>
      </p:sp>
    </p:spTree>
    <p:extLst>
      <p:ext uri="{BB962C8B-B14F-4D97-AF65-F5344CB8AC3E}">
        <p14:creationId xmlns:p14="http://schemas.microsoft.com/office/powerpoint/2010/main" val="27504413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A325D4-75C5-4014-BD2D-A5A0B0193C71}"/>
              </a:ext>
            </a:extLst>
          </p:cNvPr>
          <p:cNvSpPr>
            <a:spLocks noGrp="1"/>
          </p:cNvSpPr>
          <p:nvPr>
            <p:ph type="dt" sz="half" idx="10"/>
          </p:nvPr>
        </p:nvSpPr>
        <p:spPr>
          <a:xfrm>
            <a:off x="838200" y="6356350"/>
            <a:ext cx="2743200" cy="365125"/>
          </a:xfrm>
          <a:prstGeom prst="rect">
            <a:avLst/>
          </a:prstGeom>
        </p:spPr>
        <p:txBody>
          <a:bodyPr/>
          <a:lstStyle/>
          <a:p>
            <a:fld id="{10C3EA86-5F2A-45BA-A7C6-6846EBA9AD56}" type="datetimeFigureOut">
              <a:rPr lang="en-US" smtClean="0"/>
              <a:t>16/10/2025</a:t>
            </a:fld>
            <a:endParaRPr lang="en-US"/>
          </a:p>
        </p:txBody>
      </p:sp>
      <p:sp>
        <p:nvSpPr>
          <p:cNvPr id="3" name="Footer Placeholder 2">
            <a:extLst>
              <a:ext uri="{FF2B5EF4-FFF2-40B4-BE49-F238E27FC236}">
                <a16:creationId xmlns:a16="http://schemas.microsoft.com/office/drawing/2014/main" id="{2E1118CF-F40E-4CEC-A6D5-5386EA7835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C086D25-5C72-49EF-9E6A-BBB0C8DEC858}"/>
              </a:ext>
            </a:extLst>
          </p:cNvPr>
          <p:cNvSpPr>
            <a:spLocks noGrp="1"/>
          </p:cNvSpPr>
          <p:nvPr>
            <p:ph type="sldNum" sz="quarter" idx="12"/>
          </p:nvPr>
        </p:nvSpPr>
        <p:spPr>
          <a:xfrm>
            <a:off x="8610600" y="6356350"/>
            <a:ext cx="2743200" cy="365125"/>
          </a:xfrm>
          <a:prstGeom prst="rect">
            <a:avLst/>
          </a:prstGeom>
        </p:spPr>
        <p:txBody>
          <a:bodyPr/>
          <a:lstStyle/>
          <a:p>
            <a:fld id="{19C9EB51-B1C5-4955-846E-9B47DE070398}" type="slidenum">
              <a:rPr lang="en-US" smtClean="0"/>
              <a:t>‹#›</a:t>
            </a:fld>
            <a:endParaRPr lang="en-US"/>
          </a:p>
        </p:txBody>
      </p:sp>
    </p:spTree>
    <p:extLst>
      <p:ext uri="{BB962C8B-B14F-4D97-AF65-F5344CB8AC3E}">
        <p14:creationId xmlns:p14="http://schemas.microsoft.com/office/powerpoint/2010/main" val="290381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2025/10/16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362265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3AD56-CB97-41A2-B14B-60C5EF11192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4AE2063-4B0E-4B96-9C8B-F2FC802780A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20A284-C3E4-42F3-9174-2406511398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5428AC-60B9-4F73-9FAF-D975BC1E93C0}"/>
              </a:ext>
            </a:extLst>
          </p:cNvPr>
          <p:cNvSpPr>
            <a:spLocks noGrp="1"/>
          </p:cNvSpPr>
          <p:nvPr>
            <p:ph type="dt" sz="half" idx="10"/>
          </p:nvPr>
        </p:nvSpPr>
        <p:spPr>
          <a:xfrm>
            <a:off x="838200" y="6356350"/>
            <a:ext cx="2743200" cy="365125"/>
          </a:xfrm>
          <a:prstGeom prst="rect">
            <a:avLst/>
          </a:prstGeom>
        </p:spPr>
        <p:txBody>
          <a:bodyPr/>
          <a:lstStyle/>
          <a:p>
            <a:fld id="{10C3EA86-5F2A-45BA-A7C6-6846EBA9AD56}" type="datetimeFigureOut">
              <a:rPr lang="en-US" smtClean="0"/>
              <a:t>16/10/2025</a:t>
            </a:fld>
            <a:endParaRPr lang="en-US"/>
          </a:p>
        </p:txBody>
      </p:sp>
      <p:sp>
        <p:nvSpPr>
          <p:cNvPr id="6" name="Footer Placeholder 5">
            <a:extLst>
              <a:ext uri="{FF2B5EF4-FFF2-40B4-BE49-F238E27FC236}">
                <a16:creationId xmlns:a16="http://schemas.microsoft.com/office/drawing/2014/main" id="{A0AA629C-4668-4E7F-AD1E-B54D64A67C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4BF3459-3F98-41AA-A22D-107738C09D3B}"/>
              </a:ext>
            </a:extLst>
          </p:cNvPr>
          <p:cNvSpPr>
            <a:spLocks noGrp="1"/>
          </p:cNvSpPr>
          <p:nvPr>
            <p:ph type="sldNum" sz="quarter" idx="12"/>
          </p:nvPr>
        </p:nvSpPr>
        <p:spPr>
          <a:xfrm>
            <a:off x="8610600" y="6356350"/>
            <a:ext cx="2743200" cy="365125"/>
          </a:xfrm>
          <a:prstGeom prst="rect">
            <a:avLst/>
          </a:prstGeom>
        </p:spPr>
        <p:txBody>
          <a:bodyPr/>
          <a:lstStyle/>
          <a:p>
            <a:fld id="{19C9EB51-B1C5-4955-846E-9B47DE070398}" type="slidenum">
              <a:rPr lang="en-US" smtClean="0"/>
              <a:t>‹#›</a:t>
            </a:fld>
            <a:endParaRPr lang="en-US"/>
          </a:p>
        </p:txBody>
      </p:sp>
    </p:spTree>
    <p:extLst>
      <p:ext uri="{BB962C8B-B14F-4D97-AF65-F5344CB8AC3E}">
        <p14:creationId xmlns:p14="http://schemas.microsoft.com/office/powerpoint/2010/main" val="12833848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2A845-20D0-4416-A0DD-F152C93D4E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34ECF2-972E-4C16-8237-CB42D10CBDA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E29F61-5F2F-4477-84A6-B2F4C343E31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FD676B-7A86-4AB7-A7B7-196CEEDD5A28}"/>
              </a:ext>
            </a:extLst>
          </p:cNvPr>
          <p:cNvSpPr>
            <a:spLocks noGrp="1"/>
          </p:cNvSpPr>
          <p:nvPr>
            <p:ph type="dt" sz="half" idx="10"/>
          </p:nvPr>
        </p:nvSpPr>
        <p:spPr>
          <a:xfrm>
            <a:off x="838200" y="6356350"/>
            <a:ext cx="2743200" cy="365125"/>
          </a:xfrm>
          <a:prstGeom prst="rect">
            <a:avLst/>
          </a:prstGeom>
        </p:spPr>
        <p:txBody>
          <a:bodyPr/>
          <a:lstStyle/>
          <a:p>
            <a:fld id="{10C3EA86-5F2A-45BA-A7C6-6846EBA9AD56}" type="datetimeFigureOut">
              <a:rPr lang="en-US" smtClean="0"/>
              <a:t>16/10/2025</a:t>
            </a:fld>
            <a:endParaRPr lang="en-US"/>
          </a:p>
        </p:txBody>
      </p:sp>
      <p:sp>
        <p:nvSpPr>
          <p:cNvPr id="6" name="Footer Placeholder 5">
            <a:extLst>
              <a:ext uri="{FF2B5EF4-FFF2-40B4-BE49-F238E27FC236}">
                <a16:creationId xmlns:a16="http://schemas.microsoft.com/office/drawing/2014/main" id="{562F19F5-CA17-4E54-8559-768A10C16A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6472BC5-76DF-4225-BEA9-E13550EFCA15}"/>
              </a:ext>
            </a:extLst>
          </p:cNvPr>
          <p:cNvSpPr>
            <a:spLocks noGrp="1"/>
          </p:cNvSpPr>
          <p:nvPr>
            <p:ph type="sldNum" sz="quarter" idx="12"/>
          </p:nvPr>
        </p:nvSpPr>
        <p:spPr>
          <a:xfrm>
            <a:off x="8610600" y="6356350"/>
            <a:ext cx="2743200" cy="365125"/>
          </a:xfrm>
          <a:prstGeom prst="rect">
            <a:avLst/>
          </a:prstGeom>
        </p:spPr>
        <p:txBody>
          <a:bodyPr/>
          <a:lstStyle/>
          <a:p>
            <a:fld id="{19C9EB51-B1C5-4955-846E-9B47DE070398}" type="slidenum">
              <a:rPr lang="en-US" smtClean="0"/>
              <a:t>‹#›</a:t>
            </a:fld>
            <a:endParaRPr lang="en-US"/>
          </a:p>
        </p:txBody>
      </p:sp>
      <p:pic>
        <p:nvPicPr>
          <p:cNvPr id="8" name="Picture 7">
            <a:extLst>
              <a:ext uri="{FF2B5EF4-FFF2-40B4-BE49-F238E27FC236}">
                <a16:creationId xmlns:a16="http://schemas.microsoft.com/office/drawing/2014/main" id="{265C09C5-C5C3-E629-93F5-99278B40D1C5}"/>
              </a:ext>
            </a:extLst>
          </p:cNvPr>
          <p:cNvPicPr>
            <a:picLocks noChangeAspect="1"/>
          </p:cNvPicPr>
          <p:nvPr userDrawn="1"/>
        </p:nvPicPr>
        <p:blipFill>
          <a:blip r:embed="rId2" cstate="hqprint">
            <a:alphaModFix/>
            <a:extLst>
              <a:ext uri="{28A0092B-C50C-407E-A947-70E740481C1C}">
                <a14:useLocalDpi xmlns:a14="http://schemas.microsoft.com/office/drawing/2010/main" val="0"/>
              </a:ext>
            </a:extLst>
          </a:blip>
          <a:stretch>
            <a:fillRect/>
          </a:stretch>
        </p:blipFill>
        <p:spPr>
          <a:xfrm>
            <a:off x="-8029724" y="1221916"/>
            <a:ext cx="2336847" cy="2336847"/>
          </a:xfrm>
          <a:prstGeom prst="rect">
            <a:avLst/>
          </a:prstGeom>
        </p:spPr>
      </p:pic>
    </p:spTree>
    <p:extLst>
      <p:ext uri="{BB962C8B-B14F-4D97-AF65-F5344CB8AC3E}">
        <p14:creationId xmlns:p14="http://schemas.microsoft.com/office/powerpoint/2010/main" val="34051351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10E20-EEBF-45AD-AA45-3B0EEC8F14E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196EA4-EA4F-47FB-B69E-E5A5032DC73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9F3D31-2269-4742-95F6-376363306B18}"/>
              </a:ext>
            </a:extLst>
          </p:cNvPr>
          <p:cNvSpPr>
            <a:spLocks noGrp="1"/>
          </p:cNvSpPr>
          <p:nvPr>
            <p:ph type="dt" sz="half" idx="10"/>
          </p:nvPr>
        </p:nvSpPr>
        <p:spPr>
          <a:xfrm>
            <a:off x="838200" y="6356350"/>
            <a:ext cx="2743200" cy="365125"/>
          </a:xfrm>
          <a:prstGeom prst="rect">
            <a:avLst/>
          </a:prstGeom>
        </p:spPr>
        <p:txBody>
          <a:bodyPr/>
          <a:lstStyle/>
          <a:p>
            <a:fld id="{10C3EA86-5F2A-45BA-A7C6-6846EBA9AD56}" type="datetimeFigureOut">
              <a:rPr lang="en-US" smtClean="0"/>
              <a:t>16/10/2025</a:t>
            </a:fld>
            <a:endParaRPr lang="en-US"/>
          </a:p>
        </p:txBody>
      </p:sp>
      <p:sp>
        <p:nvSpPr>
          <p:cNvPr id="5" name="Footer Placeholder 4">
            <a:extLst>
              <a:ext uri="{FF2B5EF4-FFF2-40B4-BE49-F238E27FC236}">
                <a16:creationId xmlns:a16="http://schemas.microsoft.com/office/drawing/2014/main" id="{A270F854-2BD5-4D8F-9E97-990ED17A63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81DC2E-C792-481B-8942-9583FDB455EF}"/>
              </a:ext>
            </a:extLst>
          </p:cNvPr>
          <p:cNvSpPr>
            <a:spLocks noGrp="1"/>
          </p:cNvSpPr>
          <p:nvPr>
            <p:ph type="sldNum" sz="quarter" idx="12"/>
          </p:nvPr>
        </p:nvSpPr>
        <p:spPr>
          <a:xfrm>
            <a:off x="8610600" y="6356350"/>
            <a:ext cx="2743200" cy="365125"/>
          </a:xfrm>
          <a:prstGeom prst="rect">
            <a:avLst/>
          </a:prstGeom>
        </p:spPr>
        <p:txBody>
          <a:bodyPr/>
          <a:lstStyle/>
          <a:p>
            <a:fld id="{19C9EB51-B1C5-4955-846E-9B47DE070398}" type="slidenum">
              <a:rPr lang="en-US" smtClean="0"/>
              <a:t>‹#›</a:t>
            </a:fld>
            <a:endParaRPr lang="en-US"/>
          </a:p>
        </p:txBody>
      </p:sp>
    </p:spTree>
    <p:extLst>
      <p:ext uri="{BB962C8B-B14F-4D97-AF65-F5344CB8AC3E}">
        <p14:creationId xmlns:p14="http://schemas.microsoft.com/office/powerpoint/2010/main" val="26020444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BA6DD1-8590-4733-AEB5-36BBAF87797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111A78-785B-455B-8A27-AA05A801876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3F1FC4-E97B-4E6E-ADE8-98C589BBBD54}"/>
              </a:ext>
            </a:extLst>
          </p:cNvPr>
          <p:cNvSpPr>
            <a:spLocks noGrp="1"/>
          </p:cNvSpPr>
          <p:nvPr>
            <p:ph type="dt" sz="half" idx="10"/>
          </p:nvPr>
        </p:nvSpPr>
        <p:spPr>
          <a:xfrm>
            <a:off x="838200" y="6356350"/>
            <a:ext cx="2743200" cy="365125"/>
          </a:xfrm>
          <a:prstGeom prst="rect">
            <a:avLst/>
          </a:prstGeom>
        </p:spPr>
        <p:txBody>
          <a:bodyPr/>
          <a:lstStyle/>
          <a:p>
            <a:fld id="{10C3EA86-5F2A-45BA-A7C6-6846EBA9AD56}" type="datetimeFigureOut">
              <a:rPr lang="en-US" smtClean="0"/>
              <a:t>16/10/2025</a:t>
            </a:fld>
            <a:endParaRPr lang="en-US"/>
          </a:p>
        </p:txBody>
      </p:sp>
      <p:sp>
        <p:nvSpPr>
          <p:cNvPr id="5" name="Footer Placeholder 4">
            <a:extLst>
              <a:ext uri="{FF2B5EF4-FFF2-40B4-BE49-F238E27FC236}">
                <a16:creationId xmlns:a16="http://schemas.microsoft.com/office/drawing/2014/main" id="{B569A5BF-3774-44E0-BC8B-E2C1970CCA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CC4D0A-98C1-4868-BC3A-98EDC47FA291}"/>
              </a:ext>
            </a:extLst>
          </p:cNvPr>
          <p:cNvSpPr>
            <a:spLocks noGrp="1"/>
          </p:cNvSpPr>
          <p:nvPr>
            <p:ph type="sldNum" sz="quarter" idx="12"/>
          </p:nvPr>
        </p:nvSpPr>
        <p:spPr>
          <a:xfrm>
            <a:off x="8610600" y="6356350"/>
            <a:ext cx="2743200" cy="365125"/>
          </a:xfrm>
          <a:prstGeom prst="rect">
            <a:avLst/>
          </a:prstGeom>
        </p:spPr>
        <p:txBody>
          <a:bodyPr/>
          <a:lstStyle/>
          <a:p>
            <a:fld id="{19C9EB51-B1C5-4955-846E-9B47DE070398}" type="slidenum">
              <a:rPr lang="en-US" smtClean="0"/>
              <a:t>‹#›</a:t>
            </a:fld>
            <a:endParaRPr lang="en-US"/>
          </a:p>
        </p:txBody>
      </p:sp>
    </p:spTree>
    <p:extLst>
      <p:ext uri="{BB962C8B-B14F-4D97-AF65-F5344CB8AC3E}">
        <p14:creationId xmlns:p14="http://schemas.microsoft.com/office/powerpoint/2010/main" val="10390360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66E0E-D3EE-4CE0-B08A-90983745CA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9CC17AC-F4F3-4623-8D60-7466435D22A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2E949CC6-7CF2-48E1-B3CB-0277D839852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16/10/2025</a:t>
            </a:fld>
            <a:endParaRPr lang="vi-VN"/>
          </a:p>
        </p:txBody>
      </p:sp>
      <p:sp>
        <p:nvSpPr>
          <p:cNvPr id="5" name="Footer Placeholder 4">
            <a:extLst>
              <a:ext uri="{FF2B5EF4-FFF2-40B4-BE49-F238E27FC236}">
                <a16:creationId xmlns:a16="http://schemas.microsoft.com/office/drawing/2014/main" id="{CF17D0A5-6574-4C2E-A337-84AC2CCAE2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F1E5392-379E-42E8-820F-0AC1C51AD04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40541268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28E2A-D2A1-44AE-AC75-4325F2137F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1A20683-B1F5-4F8E-9EE6-241400C657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7A83A2-BECE-45EC-90DD-24CEA447AD18}"/>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16/10/2025</a:t>
            </a:fld>
            <a:endParaRPr lang="vi-VN"/>
          </a:p>
        </p:txBody>
      </p:sp>
      <p:sp>
        <p:nvSpPr>
          <p:cNvPr id="5" name="Footer Placeholder 4">
            <a:extLst>
              <a:ext uri="{FF2B5EF4-FFF2-40B4-BE49-F238E27FC236}">
                <a16:creationId xmlns:a16="http://schemas.microsoft.com/office/drawing/2014/main" id="{D523C09D-BE68-4590-BBAA-30959260972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3302783-8D25-440B-B954-96B0E20B2139}"/>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5185796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9AE98-1640-43F1-A00B-4F682DFDE20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61B6E53-4FD3-46E2-AEFF-D0590B3EE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218E82-DDA3-4AFF-B9DC-F0656F08834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16/10/2025</a:t>
            </a:fld>
            <a:endParaRPr lang="vi-VN"/>
          </a:p>
        </p:txBody>
      </p:sp>
      <p:sp>
        <p:nvSpPr>
          <p:cNvPr id="5" name="Footer Placeholder 4">
            <a:extLst>
              <a:ext uri="{FF2B5EF4-FFF2-40B4-BE49-F238E27FC236}">
                <a16:creationId xmlns:a16="http://schemas.microsoft.com/office/drawing/2014/main" id="{7031CE96-1245-43AA-95BA-2E8CDDED6B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256EFA4-29D0-4773-AD35-2602E47DA7C5}"/>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4889641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24C04-C055-4B92-BE54-B490C178C5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39ECF81-413D-4F1C-8471-A7E188585C7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FFC51F2-AA9D-430E-8B67-7CE97F79A42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8727AB4-2F03-4B92-9230-17E331CF5B1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16/10/2025</a:t>
            </a:fld>
            <a:endParaRPr lang="vi-VN"/>
          </a:p>
        </p:txBody>
      </p:sp>
      <p:sp>
        <p:nvSpPr>
          <p:cNvPr id="6" name="Footer Placeholder 5">
            <a:extLst>
              <a:ext uri="{FF2B5EF4-FFF2-40B4-BE49-F238E27FC236}">
                <a16:creationId xmlns:a16="http://schemas.microsoft.com/office/drawing/2014/main" id="{5046F5F4-A341-4C7A-BF23-C223F286F8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1E94FFA-7356-466A-B98B-415916C550A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70698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C2B09-DAF4-4D26-9C10-FCAE868DB4F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131BFD9-073C-4E72-B64E-ABA2F3E57F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1356A6-3012-47A5-9A2B-60FD2EC513A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BE547C-2DC2-44B1-81E8-A2263F74C6B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59F113-2950-4006-8B0E-49590C31222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43E91FA-D2E3-4E75-9430-725BD07EE38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16/10/2025</a:t>
            </a:fld>
            <a:endParaRPr lang="vi-VN"/>
          </a:p>
        </p:txBody>
      </p:sp>
      <p:sp>
        <p:nvSpPr>
          <p:cNvPr id="8" name="Footer Placeholder 7">
            <a:extLst>
              <a:ext uri="{FF2B5EF4-FFF2-40B4-BE49-F238E27FC236}">
                <a16:creationId xmlns:a16="http://schemas.microsoft.com/office/drawing/2014/main" id="{0BE62116-1A06-4B52-9D94-A3DB423BA8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C4ED293-85D1-45CA-8355-C962BC27388A}"/>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7052350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40EED-9ABD-41F1-91B7-48EF53EFFD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2B13893-6308-4AD4-AC46-CFF572A73CA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16/10/2025</a:t>
            </a:fld>
            <a:endParaRPr lang="vi-VN"/>
          </a:p>
        </p:txBody>
      </p:sp>
      <p:sp>
        <p:nvSpPr>
          <p:cNvPr id="4" name="Footer Placeholder 3">
            <a:extLst>
              <a:ext uri="{FF2B5EF4-FFF2-40B4-BE49-F238E27FC236}">
                <a16:creationId xmlns:a16="http://schemas.microsoft.com/office/drawing/2014/main" id="{57047E53-ADF9-4018-B285-484F72F9DA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9B13C219-E152-4244-AE18-605F18F2579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041062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2025/10/16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142251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780B1C-E878-4EE5-A7AB-99644AE0DDA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16/10/2025</a:t>
            </a:fld>
            <a:endParaRPr lang="vi-VN"/>
          </a:p>
        </p:txBody>
      </p:sp>
      <p:sp>
        <p:nvSpPr>
          <p:cNvPr id="3" name="Footer Placeholder 2">
            <a:extLst>
              <a:ext uri="{FF2B5EF4-FFF2-40B4-BE49-F238E27FC236}">
                <a16:creationId xmlns:a16="http://schemas.microsoft.com/office/drawing/2014/main" id="{93249EEA-E54A-4490-AB82-22994E2B0E5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F7BAF8B6-1EAF-4BC2-8D3C-1360FD6FB9D3}"/>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3883929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36BE-94DE-4C4F-A21F-00A6173A72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E34D9E9-6224-4D3A-81A7-5BF43F5383C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59874E44-04AE-4D8B-A314-CDEDC70EA8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C24548-1F98-4715-A6E6-59351A7F8B7B}"/>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16/10/2025</a:t>
            </a:fld>
            <a:endParaRPr lang="vi-VN"/>
          </a:p>
        </p:txBody>
      </p:sp>
      <p:sp>
        <p:nvSpPr>
          <p:cNvPr id="6" name="Footer Placeholder 5">
            <a:extLst>
              <a:ext uri="{FF2B5EF4-FFF2-40B4-BE49-F238E27FC236}">
                <a16:creationId xmlns:a16="http://schemas.microsoft.com/office/drawing/2014/main" id="{06C56425-2DA8-4CC4-8D84-7A029A86A77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01C9C91-088B-41C6-B5E3-3C518F79068F}"/>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7476892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3D427-6A76-48C6-A08A-34E9A565C3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6A7CC02E-BE6C-4762-83E0-F6DBF076D8F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42F9E11-425B-4B2F-963B-C8DD296B95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70E335-8BB8-4C48-886F-B44D97940665}"/>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16/10/2025</a:t>
            </a:fld>
            <a:endParaRPr lang="vi-VN"/>
          </a:p>
        </p:txBody>
      </p:sp>
      <p:sp>
        <p:nvSpPr>
          <p:cNvPr id="6" name="Footer Placeholder 5">
            <a:extLst>
              <a:ext uri="{FF2B5EF4-FFF2-40B4-BE49-F238E27FC236}">
                <a16:creationId xmlns:a16="http://schemas.microsoft.com/office/drawing/2014/main" id="{80456B3D-A38B-4C31-8330-B15B75E60B0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458BE192-0B0A-4223-91C9-53A3E23CE9AD}"/>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5420762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698DD-7F4A-40D3-9973-AA190CB9D4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978E8B1-44BC-47A1-BEC1-754BB25877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80D777B-13B5-4925-9B95-DEBAEDDD343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16/10/2025</a:t>
            </a:fld>
            <a:endParaRPr lang="vi-VN"/>
          </a:p>
        </p:txBody>
      </p:sp>
      <p:sp>
        <p:nvSpPr>
          <p:cNvPr id="5" name="Footer Placeholder 4">
            <a:extLst>
              <a:ext uri="{FF2B5EF4-FFF2-40B4-BE49-F238E27FC236}">
                <a16:creationId xmlns:a16="http://schemas.microsoft.com/office/drawing/2014/main" id="{581770E3-0502-44FD-B205-C8E4D27C655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85786BC-051F-4000-8CD1-00D1EE4F989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1930939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5AD344-F9C6-48B2-AB21-A4CFADED9E6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1C5D109-A35E-41DB-A30C-371347684E4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7AB03B7-2893-4141-9121-F71A274A5411}"/>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16/10/2025</a:t>
            </a:fld>
            <a:endParaRPr lang="vi-VN"/>
          </a:p>
        </p:txBody>
      </p:sp>
      <p:sp>
        <p:nvSpPr>
          <p:cNvPr id="5" name="Footer Placeholder 4">
            <a:extLst>
              <a:ext uri="{FF2B5EF4-FFF2-40B4-BE49-F238E27FC236}">
                <a16:creationId xmlns:a16="http://schemas.microsoft.com/office/drawing/2014/main" id="{EEE56260-9862-4D60-AAB5-30BDAA69E7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CEB92093-BD57-43CB-A839-D44D37F72CD0}"/>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8000394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81C43-8C97-4787-9E67-6FEE1D84B4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585F07-951E-439A-A7DB-15EAAACEFB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F62ED7-EB9D-47A9-BF9F-E8FBF1E305B5}"/>
              </a:ext>
            </a:extLst>
          </p:cNvPr>
          <p:cNvSpPr>
            <a:spLocks noGrp="1"/>
          </p:cNvSpPr>
          <p:nvPr>
            <p:ph type="dt" sz="half" idx="10"/>
          </p:nvPr>
        </p:nvSpPr>
        <p:spPr/>
        <p:txBody>
          <a:bodyPr/>
          <a:lstStyle/>
          <a:p>
            <a:fld id="{2BFA6248-9075-44F6-BABA-ACCDFFA54742}" type="datetimeFigureOut">
              <a:rPr lang="en-US" smtClean="0"/>
              <a:t>16/10/2025</a:t>
            </a:fld>
            <a:endParaRPr lang="en-US"/>
          </a:p>
        </p:txBody>
      </p:sp>
      <p:sp>
        <p:nvSpPr>
          <p:cNvPr id="5" name="Footer Placeholder 4">
            <a:extLst>
              <a:ext uri="{FF2B5EF4-FFF2-40B4-BE49-F238E27FC236}">
                <a16:creationId xmlns:a16="http://schemas.microsoft.com/office/drawing/2014/main" id="{E934A0AA-8FD5-4C86-8F31-3D31ABD0CD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3F7E8D-06E8-4965-9227-B2B540DF3C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1486506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16/10/2025</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85235241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47905-26D5-4AAD-B9AA-0768E6AC45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004625-889A-4B5E-91DF-886F4BF9A1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02DD92D-CB11-4825-A48A-651A8410EE3A}"/>
              </a:ext>
            </a:extLst>
          </p:cNvPr>
          <p:cNvSpPr>
            <a:spLocks noGrp="1"/>
          </p:cNvSpPr>
          <p:nvPr>
            <p:ph type="dt" sz="half" idx="10"/>
          </p:nvPr>
        </p:nvSpPr>
        <p:spPr/>
        <p:txBody>
          <a:bodyPr/>
          <a:lstStyle/>
          <a:p>
            <a:fld id="{2BFA6248-9075-44F6-BABA-ACCDFFA54742}" type="datetimeFigureOut">
              <a:rPr lang="en-US" smtClean="0"/>
              <a:t>16/10/2025</a:t>
            </a:fld>
            <a:endParaRPr lang="en-US"/>
          </a:p>
        </p:txBody>
      </p:sp>
      <p:sp>
        <p:nvSpPr>
          <p:cNvPr id="5" name="Footer Placeholder 4">
            <a:extLst>
              <a:ext uri="{FF2B5EF4-FFF2-40B4-BE49-F238E27FC236}">
                <a16:creationId xmlns:a16="http://schemas.microsoft.com/office/drawing/2014/main" id="{C2B2DDC4-A3D2-4682-8945-C0DA250DAF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78F52F-B27B-49CB-A3E9-CD723026A9E5}"/>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42896612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D51D3-81D0-47D0-AFBB-001ADDD333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CBC757-CD1E-4576-A47C-CB261696FB3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8A03A0-58CF-4752-9C67-37DF396D574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38A83D-B1BD-46AF-9B04-690C8CE8E267}"/>
              </a:ext>
            </a:extLst>
          </p:cNvPr>
          <p:cNvSpPr>
            <a:spLocks noGrp="1"/>
          </p:cNvSpPr>
          <p:nvPr>
            <p:ph type="dt" sz="half" idx="10"/>
          </p:nvPr>
        </p:nvSpPr>
        <p:spPr/>
        <p:txBody>
          <a:bodyPr/>
          <a:lstStyle/>
          <a:p>
            <a:fld id="{2BFA6248-9075-44F6-BABA-ACCDFFA54742}" type="datetimeFigureOut">
              <a:rPr lang="en-US" smtClean="0"/>
              <a:t>16/10/2025</a:t>
            </a:fld>
            <a:endParaRPr lang="en-US"/>
          </a:p>
        </p:txBody>
      </p:sp>
      <p:sp>
        <p:nvSpPr>
          <p:cNvPr id="6" name="Footer Placeholder 5">
            <a:extLst>
              <a:ext uri="{FF2B5EF4-FFF2-40B4-BE49-F238E27FC236}">
                <a16:creationId xmlns:a16="http://schemas.microsoft.com/office/drawing/2014/main" id="{68369FEE-1515-4398-953A-3B8604E0B6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5AF395-FE11-4E4D-8D74-BFCA29B70917}"/>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4000902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58389-E235-40B6-936E-696FC89440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4DAA47-EFF5-4C2F-9FDC-F931255CB5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2C21C54-9AE0-411F-9D51-FEFD85BFDA1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FFB7A6-68BD-4C89-BA50-7D80DB0757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EDE108A-A856-441A-966E-3E2BB718821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5D45AB-AD0C-43BD-9C71-577057BE2CC5}"/>
              </a:ext>
            </a:extLst>
          </p:cNvPr>
          <p:cNvSpPr>
            <a:spLocks noGrp="1"/>
          </p:cNvSpPr>
          <p:nvPr>
            <p:ph type="dt" sz="half" idx="10"/>
          </p:nvPr>
        </p:nvSpPr>
        <p:spPr/>
        <p:txBody>
          <a:bodyPr/>
          <a:lstStyle/>
          <a:p>
            <a:fld id="{2BFA6248-9075-44F6-BABA-ACCDFFA54742}" type="datetimeFigureOut">
              <a:rPr lang="en-US" smtClean="0"/>
              <a:t>16/10/2025</a:t>
            </a:fld>
            <a:endParaRPr lang="en-US"/>
          </a:p>
        </p:txBody>
      </p:sp>
      <p:sp>
        <p:nvSpPr>
          <p:cNvPr id="8" name="Footer Placeholder 7">
            <a:extLst>
              <a:ext uri="{FF2B5EF4-FFF2-40B4-BE49-F238E27FC236}">
                <a16:creationId xmlns:a16="http://schemas.microsoft.com/office/drawing/2014/main" id="{D1C994C8-55A9-4DE7-A292-E46EFB6164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0AFCDF-7718-40FD-9C0C-F867AE621CFA}"/>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990259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2025/10/16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3896646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A30F2-0C34-4AAF-BD4B-54C04629B3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8AC8DE-6E65-40FA-970C-7DD78403A350}"/>
              </a:ext>
            </a:extLst>
          </p:cNvPr>
          <p:cNvSpPr>
            <a:spLocks noGrp="1"/>
          </p:cNvSpPr>
          <p:nvPr>
            <p:ph type="dt" sz="half" idx="10"/>
          </p:nvPr>
        </p:nvSpPr>
        <p:spPr/>
        <p:txBody>
          <a:bodyPr/>
          <a:lstStyle/>
          <a:p>
            <a:fld id="{2BFA6248-9075-44F6-BABA-ACCDFFA54742}" type="datetimeFigureOut">
              <a:rPr lang="en-US" smtClean="0"/>
              <a:t>16/10/2025</a:t>
            </a:fld>
            <a:endParaRPr lang="en-US"/>
          </a:p>
        </p:txBody>
      </p:sp>
      <p:sp>
        <p:nvSpPr>
          <p:cNvPr id="4" name="Footer Placeholder 3">
            <a:extLst>
              <a:ext uri="{FF2B5EF4-FFF2-40B4-BE49-F238E27FC236}">
                <a16:creationId xmlns:a16="http://schemas.microsoft.com/office/drawing/2014/main" id="{F96379B1-A738-45D1-9C4D-7A96F3D6F1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3EE0E8-8B6F-4941-AE51-E8A78DF2CDB1}"/>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41306229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7FD9B6-FCA8-493A-8121-06350FF8D4C4}"/>
              </a:ext>
            </a:extLst>
          </p:cNvPr>
          <p:cNvSpPr>
            <a:spLocks noGrp="1"/>
          </p:cNvSpPr>
          <p:nvPr>
            <p:ph type="dt" sz="half" idx="10"/>
          </p:nvPr>
        </p:nvSpPr>
        <p:spPr/>
        <p:txBody>
          <a:bodyPr/>
          <a:lstStyle/>
          <a:p>
            <a:fld id="{2BFA6248-9075-44F6-BABA-ACCDFFA54742}" type="datetimeFigureOut">
              <a:rPr lang="en-US" smtClean="0"/>
              <a:t>16/10/2025</a:t>
            </a:fld>
            <a:endParaRPr lang="en-US"/>
          </a:p>
        </p:txBody>
      </p:sp>
      <p:sp>
        <p:nvSpPr>
          <p:cNvPr id="3" name="Footer Placeholder 2">
            <a:extLst>
              <a:ext uri="{FF2B5EF4-FFF2-40B4-BE49-F238E27FC236}">
                <a16:creationId xmlns:a16="http://schemas.microsoft.com/office/drawing/2014/main" id="{06BAF242-37ED-4A7C-8CB1-E0E053739C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786D51-30FA-4C5E-AA2C-4F456027D5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0395406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A13A2-0F07-409B-831B-72D749F7D2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5E48B1-9887-47FC-8B33-EFB7917546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22928A-5C9B-4E0E-ACA5-DAC8E8FE67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00497BF-46D2-4ED7-92A6-A0DF26DB8C02}"/>
              </a:ext>
            </a:extLst>
          </p:cNvPr>
          <p:cNvSpPr>
            <a:spLocks noGrp="1"/>
          </p:cNvSpPr>
          <p:nvPr>
            <p:ph type="dt" sz="half" idx="10"/>
          </p:nvPr>
        </p:nvSpPr>
        <p:spPr/>
        <p:txBody>
          <a:bodyPr/>
          <a:lstStyle/>
          <a:p>
            <a:fld id="{2BFA6248-9075-44F6-BABA-ACCDFFA54742}" type="datetimeFigureOut">
              <a:rPr lang="en-US" smtClean="0"/>
              <a:t>16/10/2025</a:t>
            </a:fld>
            <a:endParaRPr lang="en-US"/>
          </a:p>
        </p:txBody>
      </p:sp>
      <p:sp>
        <p:nvSpPr>
          <p:cNvPr id="6" name="Footer Placeholder 5">
            <a:extLst>
              <a:ext uri="{FF2B5EF4-FFF2-40B4-BE49-F238E27FC236}">
                <a16:creationId xmlns:a16="http://schemas.microsoft.com/office/drawing/2014/main" id="{9FC497B6-F20A-41CF-BF5E-E84D9A71A7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0B5738-71BB-4769-8CEA-5E666A5EBF21}"/>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34534223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E272-8DF8-4794-AC33-8E0DC53546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5D5AD1-1ACC-41B3-9D01-029208B9BC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274EE8-8D24-4E30-85CE-3EAE8BCBF0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86C8062-9A78-4204-B41B-1281F0529629}"/>
              </a:ext>
            </a:extLst>
          </p:cNvPr>
          <p:cNvSpPr>
            <a:spLocks noGrp="1"/>
          </p:cNvSpPr>
          <p:nvPr>
            <p:ph type="dt" sz="half" idx="10"/>
          </p:nvPr>
        </p:nvSpPr>
        <p:spPr/>
        <p:txBody>
          <a:bodyPr/>
          <a:lstStyle/>
          <a:p>
            <a:fld id="{2BFA6248-9075-44F6-BABA-ACCDFFA54742}" type="datetimeFigureOut">
              <a:rPr lang="en-US" smtClean="0"/>
              <a:t>16/10/2025</a:t>
            </a:fld>
            <a:endParaRPr lang="en-US"/>
          </a:p>
        </p:txBody>
      </p:sp>
      <p:sp>
        <p:nvSpPr>
          <p:cNvPr id="6" name="Footer Placeholder 5">
            <a:extLst>
              <a:ext uri="{FF2B5EF4-FFF2-40B4-BE49-F238E27FC236}">
                <a16:creationId xmlns:a16="http://schemas.microsoft.com/office/drawing/2014/main" id="{AB8CE470-79B5-4EC6-A8D6-3CDD3BC8D0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23C154-4DC8-4458-89AB-A8E9B3F9139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9744135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62CCB-63AE-4BC5-882D-1818C3CE31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D9169F-AF3E-40B1-BC18-85A4C7B106B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11AE00-ACD7-4A15-B185-BC11A1F04849}"/>
              </a:ext>
            </a:extLst>
          </p:cNvPr>
          <p:cNvSpPr>
            <a:spLocks noGrp="1"/>
          </p:cNvSpPr>
          <p:nvPr>
            <p:ph type="dt" sz="half" idx="10"/>
          </p:nvPr>
        </p:nvSpPr>
        <p:spPr/>
        <p:txBody>
          <a:bodyPr/>
          <a:lstStyle/>
          <a:p>
            <a:fld id="{2BFA6248-9075-44F6-BABA-ACCDFFA54742}" type="datetimeFigureOut">
              <a:rPr lang="en-US" smtClean="0"/>
              <a:t>16/10/2025</a:t>
            </a:fld>
            <a:endParaRPr lang="en-US"/>
          </a:p>
        </p:txBody>
      </p:sp>
      <p:sp>
        <p:nvSpPr>
          <p:cNvPr id="5" name="Footer Placeholder 4">
            <a:extLst>
              <a:ext uri="{FF2B5EF4-FFF2-40B4-BE49-F238E27FC236}">
                <a16:creationId xmlns:a16="http://schemas.microsoft.com/office/drawing/2014/main" id="{CA037F78-7CCD-411A-9584-8030271C41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E8F386-8401-4BD2-A118-F02C56B887F6}"/>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6401699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4702B4-D98D-4F11-BE96-F1FF275EA9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53901C-0C8D-4F10-9997-6AE651BBC89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6520DE-DAA5-40CC-A3CE-E592942F43FB}"/>
              </a:ext>
            </a:extLst>
          </p:cNvPr>
          <p:cNvSpPr>
            <a:spLocks noGrp="1"/>
          </p:cNvSpPr>
          <p:nvPr>
            <p:ph type="dt" sz="half" idx="10"/>
          </p:nvPr>
        </p:nvSpPr>
        <p:spPr/>
        <p:txBody>
          <a:bodyPr/>
          <a:lstStyle/>
          <a:p>
            <a:fld id="{2BFA6248-9075-44F6-BABA-ACCDFFA54742}" type="datetimeFigureOut">
              <a:rPr lang="en-US" smtClean="0"/>
              <a:t>16/10/2025</a:t>
            </a:fld>
            <a:endParaRPr lang="en-US"/>
          </a:p>
        </p:txBody>
      </p:sp>
      <p:sp>
        <p:nvSpPr>
          <p:cNvPr id="5" name="Footer Placeholder 4">
            <a:extLst>
              <a:ext uri="{FF2B5EF4-FFF2-40B4-BE49-F238E27FC236}">
                <a16:creationId xmlns:a16="http://schemas.microsoft.com/office/drawing/2014/main" id="{8667F7B6-A811-4FA8-B655-68D93BFD5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84E9-52C2-4612-8A21-06EFD27EAC46}"/>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6991032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8DA8482-1F54-4DBD-B90B-0983A24660A2}" type="datetimeFigureOut">
              <a:rPr lang="en-GB" smtClean="0"/>
              <a:t>16/10/2025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A67E22D-5469-4C5D-BD9A-775577DBA1DE}" type="slidenum">
              <a:rPr lang="en-GB" smtClean="0"/>
              <a:t>‹#›</a:t>
            </a:fld>
            <a:endParaRPr lang="en-GB"/>
          </a:p>
        </p:txBody>
      </p:sp>
    </p:spTree>
    <p:extLst>
      <p:ext uri="{BB962C8B-B14F-4D97-AF65-F5344CB8AC3E}">
        <p14:creationId xmlns:p14="http://schemas.microsoft.com/office/powerpoint/2010/main" val="791634968"/>
      </p:ext>
    </p:extLst>
  </p:cSld>
  <p:clrMapOvr>
    <a:masterClrMapping/>
  </p:clrMapOvr>
  <p:transition spd="slow">
    <p:cover dir="ld"/>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8DA8482-1F54-4DBD-B90B-0983A24660A2}" type="datetimeFigureOut">
              <a:rPr lang="en-GB" smtClean="0"/>
              <a:t>16/10/2025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A67E22D-5469-4C5D-BD9A-775577DBA1DE}" type="slidenum">
              <a:rPr lang="en-GB" smtClean="0"/>
              <a:t>‹#›</a:t>
            </a:fld>
            <a:endParaRPr lang="en-GB"/>
          </a:p>
        </p:txBody>
      </p:sp>
    </p:spTree>
    <p:extLst>
      <p:ext uri="{BB962C8B-B14F-4D97-AF65-F5344CB8AC3E}">
        <p14:creationId xmlns:p14="http://schemas.microsoft.com/office/powerpoint/2010/main" val="1232012025"/>
      </p:ext>
    </p:extLst>
  </p:cSld>
  <p:clrMapOvr>
    <a:masterClrMapping/>
  </p:clrMapOvr>
  <p:transition spd="slow">
    <p:cover dir="ld"/>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8DA8482-1F54-4DBD-B90B-0983A24660A2}" type="datetimeFigureOut">
              <a:rPr lang="en-GB" smtClean="0"/>
              <a:t>16/10/2025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A67E22D-5469-4C5D-BD9A-775577DBA1DE}" type="slidenum">
              <a:rPr lang="en-GB" smtClean="0"/>
              <a:t>‹#›</a:t>
            </a:fld>
            <a:endParaRPr lang="en-GB"/>
          </a:p>
        </p:txBody>
      </p:sp>
    </p:spTree>
    <p:extLst>
      <p:ext uri="{BB962C8B-B14F-4D97-AF65-F5344CB8AC3E}">
        <p14:creationId xmlns:p14="http://schemas.microsoft.com/office/powerpoint/2010/main" val="2868239255"/>
      </p:ext>
    </p:extLst>
  </p:cSld>
  <p:clrMapOvr>
    <a:masterClrMapping/>
  </p:clrMapOvr>
  <p:transition spd="slow">
    <p:cover dir="ld"/>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8DA8482-1F54-4DBD-B90B-0983A24660A2}" type="datetimeFigureOut">
              <a:rPr lang="en-GB" smtClean="0"/>
              <a:t>16/10/2025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A67E22D-5469-4C5D-BD9A-775577DBA1DE}" type="slidenum">
              <a:rPr lang="en-GB" smtClean="0"/>
              <a:t>‹#›</a:t>
            </a:fld>
            <a:endParaRPr lang="en-GB"/>
          </a:p>
        </p:txBody>
      </p:sp>
    </p:spTree>
    <p:extLst>
      <p:ext uri="{BB962C8B-B14F-4D97-AF65-F5344CB8AC3E}">
        <p14:creationId xmlns:p14="http://schemas.microsoft.com/office/powerpoint/2010/main" val="1201211709"/>
      </p:ext>
    </p:extLst>
  </p:cSld>
  <p:clrMapOvr>
    <a:masterClrMapping/>
  </p:clrMapOvr>
  <p:transition spd="slow">
    <p:cover dir="l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2025/10/16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6980244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8DA8482-1F54-4DBD-B90B-0983A24660A2}" type="datetimeFigureOut">
              <a:rPr lang="en-GB" smtClean="0"/>
              <a:t>16/10/2025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A67E22D-5469-4C5D-BD9A-775577DBA1DE}" type="slidenum">
              <a:rPr lang="en-GB" smtClean="0"/>
              <a:t>‹#›</a:t>
            </a:fld>
            <a:endParaRPr lang="en-GB"/>
          </a:p>
        </p:txBody>
      </p:sp>
    </p:spTree>
    <p:extLst>
      <p:ext uri="{BB962C8B-B14F-4D97-AF65-F5344CB8AC3E}">
        <p14:creationId xmlns:p14="http://schemas.microsoft.com/office/powerpoint/2010/main" val="2043646310"/>
      </p:ext>
    </p:extLst>
  </p:cSld>
  <p:clrMapOvr>
    <a:masterClrMapping/>
  </p:clrMapOvr>
  <p:transition spd="slow">
    <p:cover dir="ld"/>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8DA8482-1F54-4DBD-B90B-0983A24660A2}" type="datetimeFigureOut">
              <a:rPr lang="en-GB" smtClean="0"/>
              <a:t>16/10/2025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A67E22D-5469-4C5D-BD9A-775577DBA1DE}" type="slidenum">
              <a:rPr lang="en-GB" smtClean="0"/>
              <a:t>‹#›</a:t>
            </a:fld>
            <a:endParaRPr lang="en-GB"/>
          </a:p>
        </p:txBody>
      </p:sp>
    </p:spTree>
    <p:extLst>
      <p:ext uri="{BB962C8B-B14F-4D97-AF65-F5344CB8AC3E}">
        <p14:creationId xmlns:p14="http://schemas.microsoft.com/office/powerpoint/2010/main" val="1871287417"/>
      </p:ext>
    </p:extLst>
  </p:cSld>
  <p:clrMapOvr>
    <a:masterClrMapping/>
  </p:clrMapOvr>
  <p:transition spd="slow">
    <p:cover dir="ld"/>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8DA8482-1F54-4DBD-B90B-0983A24660A2}" type="datetimeFigureOut">
              <a:rPr lang="en-GB" smtClean="0"/>
              <a:t>16/10/2025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A67E22D-5469-4C5D-BD9A-775577DBA1DE}" type="slidenum">
              <a:rPr lang="en-GB" smtClean="0"/>
              <a:t>‹#›</a:t>
            </a:fld>
            <a:endParaRPr lang="en-GB"/>
          </a:p>
        </p:txBody>
      </p:sp>
    </p:spTree>
    <p:extLst>
      <p:ext uri="{BB962C8B-B14F-4D97-AF65-F5344CB8AC3E}">
        <p14:creationId xmlns:p14="http://schemas.microsoft.com/office/powerpoint/2010/main" val="3161651123"/>
      </p:ext>
    </p:extLst>
  </p:cSld>
  <p:clrMapOvr>
    <a:masterClrMapping/>
  </p:clrMapOvr>
  <p:transition spd="slow">
    <p:cover dir="ld"/>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8DA8482-1F54-4DBD-B90B-0983A24660A2}" type="datetimeFigureOut">
              <a:rPr lang="en-GB" smtClean="0"/>
              <a:t>16/10/2025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A67E22D-5469-4C5D-BD9A-775577DBA1DE}" type="slidenum">
              <a:rPr lang="en-GB" smtClean="0"/>
              <a:t>‹#›</a:t>
            </a:fld>
            <a:endParaRPr lang="en-GB"/>
          </a:p>
        </p:txBody>
      </p:sp>
    </p:spTree>
    <p:extLst>
      <p:ext uri="{BB962C8B-B14F-4D97-AF65-F5344CB8AC3E}">
        <p14:creationId xmlns:p14="http://schemas.microsoft.com/office/powerpoint/2010/main" val="1425726370"/>
      </p:ext>
    </p:extLst>
  </p:cSld>
  <p:clrMapOvr>
    <a:masterClrMapping/>
  </p:clrMapOvr>
  <p:transition spd="slow">
    <p:cover dir="ld"/>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8DA8482-1F54-4DBD-B90B-0983A24660A2}" type="datetimeFigureOut">
              <a:rPr lang="en-GB" smtClean="0"/>
              <a:t>16/10/2025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A67E22D-5469-4C5D-BD9A-775577DBA1DE}" type="slidenum">
              <a:rPr lang="en-GB" smtClean="0"/>
              <a:t>‹#›</a:t>
            </a:fld>
            <a:endParaRPr lang="en-GB"/>
          </a:p>
        </p:txBody>
      </p:sp>
    </p:spTree>
    <p:extLst>
      <p:ext uri="{BB962C8B-B14F-4D97-AF65-F5344CB8AC3E}">
        <p14:creationId xmlns:p14="http://schemas.microsoft.com/office/powerpoint/2010/main" val="1851347532"/>
      </p:ext>
    </p:extLst>
  </p:cSld>
  <p:clrMapOvr>
    <a:masterClrMapping/>
  </p:clrMapOvr>
  <p:transition spd="slow">
    <p:cover dir="ld"/>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8DA8482-1F54-4DBD-B90B-0983A24660A2}" type="datetimeFigureOut">
              <a:rPr lang="en-GB" smtClean="0"/>
              <a:t>16/10/2025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A67E22D-5469-4C5D-BD9A-775577DBA1DE}" type="slidenum">
              <a:rPr lang="en-GB" smtClean="0"/>
              <a:t>‹#›</a:t>
            </a:fld>
            <a:endParaRPr lang="en-GB"/>
          </a:p>
        </p:txBody>
      </p:sp>
    </p:spTree>
    <p:extLst>
      <p:ext uri="{BB962C8B-B14F-4D97-AF65-F5344CB8AC3E}">
        <p14:creationId xmlns:p14="http://schemas.microsoft.com/office/powerpoint/2010/main" val="3928867291"/>
      </p:ext>
    </p:extLst>
  </p:cSld>
  <p:clrMapOvr>
    <a:masterClrMapping/>
  </p:clrMapOvr>
  <p:transition spd="slow">
    <p:cover dir="ld"/>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8DA8482-1F54-4DBD-B90B-0983A24660A2}" type="datetimeFigureOut">
              <a:rPr lang="en-GB" smtClean="0"/>
              <a:t>16/10/2025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A67E22D-5469-4C5D-BD9A-775577DBA1DE}" type="slidenum">
              <a:rPr lang="en-GB" smtClean="0"/>
              <a:t>‹#›</a:t>
            </a:fld>
            <a:endParaRPr lang="en-GB"/>
          </a:p>
        </p:txBody>
      </p:sp>
    </p:spTree>
    <p:extLst>
      <p:ext uri="{BB962C8B-B14F-4D97-AF65-F5344CB8AC3E}">
        <p14:creationId xmlns:p14="http://schemas.microsoft.com/office/powerpoint/2010/main" val="818726818"/>
      </p:ext>
    </p:extLst>
  </p:cSld>
  <p:clrMapOvr>
    <a:masterClrMapping/>
  </p:clrMapOvr>
  <p:transition spd="slow">
    <p:cover dir="ld"/>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29948415"/>
      </p:ext>
    </p:extLst>
  </p:cSld>
  <p:clrMapOvr>
    <a:masterClrMapping/>
  </p:clrMapOvr>
  <p:transition spd="slow">
    <p:cover dir="ld"/>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10.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image" Target="../media/image1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5.jp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6.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11.jpe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7.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13.pn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8.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9.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12864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74206"/>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Lst>
  <p:transition spd="slow">
    <p:cover dir="ld"/>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2025/10/16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 name="Picture 9">
            <a:extLst>
              <a:ext uri="{FF2B5EF4-FFF2-40B4-BE49-F238E27FC236}">
                <a16:creationId xmlns:a16="http://schemas.microsoft.com/office/drawing/2014/main" id="{1C43C5C9-71B0-06DB-EC07-9702D56C2D5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ounded Rectangle 5">
            <a:extLst>
              <a:ext uri="{FF2B5EF4-FFF2-40B4-BE49-F238E27FC236}">
                <a16:creationId xmlns:a16="http://schemas.microsoft.com/office/drawing/2014/main" id="{DA339FBA-2130-7455-1F6E-55210AE3FEAA}"/>
              </a:ext>
            </a:extLst>
          </p:cNvPr>
          <p:cNvSpPr/>
          <p:nvPr userDrawn="1"/>
        </p:nvSpPr>
        <p:spPr>
          <a:xfrm>
            <a:off x="208723" y="41079"/>
            <a:ext cx="11795676" cy="681692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4629478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109086771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618282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5969938"/>
      </p:ext>
    </p:extLst>
  </p:cSld>
  <p:clrMap bg1="lt1" tx1="dk1" bg2="lt2" tx2="dk2" accent1="accent1" accent2="accent2" accent3="accent3" accent4="accent4" accent5="accent5" accent6="accent6" hlink="hlink" folHlink="folHlink"/>
  <p:sldLayoutIdLst>
    <p:sldLayoutId id="2147483721" r:id="rId1"/>
    <p:sldLayoutId id="2147483725" r:id="rId2"/>
  </p:sldLayoutIdLst>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54F5B951-3F6B-10FB-03FE-216C7ECF10A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47F6DD25-0FE7-4AF4-8BBF-9DC981B4DF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FAA965-02CD-4604-9263-F81B12CE11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2397BF-122C-4456-84AA-980D887CC3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74A898-F4F9-45C8-AFB5-F058005BDEC3}" type="datetimeFigureOut">
              <a:rPr lang="en-US" smtClean="0"/>
              <a:t>16/10/2025</a:t>
            </a:fld>
            <a:endParaRPr lang="en-US"/>
          </a:p>
        </p:txBody>
      </p:sp>
      <p:sp>
        <p:nvSpPr>
          <p:cNvPr id="5" name="Footer Placeholder 4">
            <a:extLst>
              <a:ext uri="{FF2B5EF4-FFF2-40B4-BE49-F238E27FC236}">
                <a16:creationId xmlns:a16="http://schemas.microsoft.com/office/drawing/2014/main" id="{B2580521-5E02-486F-B3B7-5391C4999D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8F2453C-DDBF-4124-A20B-46FF4C0ED5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7A174A-BA5D-487B-A4AA-4DE5C8E60F51}" type="slidenum">
              <a:rPr lang="en-US" smtClean="0"/>
              <a:t>‹#›</a:t>
            </a:fld>
            <a:endParaRPr lang="en-US"/>
          </a:p>
        </p:txBody>
      </p:sp>
      <p:sp>
        <p:nvSpPr>
          <p:cNvPr id="12" name="Freeform 2">
            <a:extLst>
              <a:ext uri="{FF2B5EF4-FFF2-40B4-BE49-F238E27FC236}">
                <a16:creationId xmlns:a16="http://schemas.microsoft.com/office/drawing/2014/main" id="{BE588B91-30AA-40BF-89D4-610ECF2DFF69}"/>
              </a:ext>
            </a:extLst>
          </p:cNvPr>
          <p:cNvSpPr/>
          <p:nvPr userDrawn="1"/>
        </p:nvSpPr>
        <p:spPr>
          <a:xfrm>
            <a:off x="0" y="0"/>
            <a:ext cx="12192000" cy="6972300"/>
          </a:xfrm>
          <a:custGeom>
            <a:avLst/>
            <a:gdLst/>
            <a:ahLst/>
            <a:cxnLst/>
            <a:rect l="l" t="t" r="r" b="b"/>
            <a:pathLst>
              <a:path w="4412451" h="2482004">
                <a:moveTo>
                  <a:pt x="0" y="0"/>
                </a:moveTo>
                <a:lnTo>
                  <a:pt x="4412452" y="0"/>
                </a:lnTo>
                <a:lnTo>
                  <a:pt x="4412452" y="2482004"/>
                </a:lnTo>
                <a:lnTo>
                  <a:pt x="0" y="2482004"/>
                </a:lnTo>
                <a:lnTo>
                  <a:pt x="0" y="0"/>
                </a:lnTo>
                <a:close/>
              </a:path>
            </a:pathLst>
          </a:custGeom>
          <a:blipFill>
            <a:blip r:embed="rId13"/>
            <a:stretch>
              <a:fillRect/>
            </a:stretch>
          </a:blipFill>
        </p:spPr>
        <p:txBody>
          <a:bodyPr/>
          <a:lstStyle/>
          <a:p>
            <a:endParaRPr lang="vi-VN"/>
          </a:p>
        </p:txBody>
      </p:sp>
    </p:spTree>
    <p:extLst>
      <p:ext uri="{BB962C8B-B14F-4D97-AF65-F5344CB8AC3E}">
        <p14:creationId xmlns:p14="http://schemas.microsoft.com/office/powerpoint/2010/main" val="252041497"/>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8684406"/>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9" name="9Slide.vn - 2019">
            <a:extLst>
              <a:ext uri="{FF2B5EF4-FFF2-40B4-BE49-F238E27FC236}">
                <a16:creationId xmlns:a16="http://schemas.microsoft.com/office/drawing/2014/main" id="{53080464-35BA-4930-BBAF-57057D498B9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a:extLst>
              <a:ext uri="{FF2B5EF4-FFF2-40B4-BE49-F238E27FC236}">
                <a16:creationId xmlns:a16="http://schemas.microsoft.com/office/drawing/2014/main" id="{A7FAD890-4248-47B2-AF9F-2F903AD11CEE}"/>
              </a:ext>
            </a:extLst>
          </p:cNvPr>
          <p:cNvPicPr>
            <a:picLocks noChangeAspect="1"/>
          </p:cNvPicPr>
          <p:nvPr userDrawn="1"/>
        </p:nvPicPr>
        <p:blipFill>
          <a:blip r:embed="rId13"/>
          <a:stretch>
            <a:fillRect/>
          </a:stretch>
        </p:blipFill>
        <p:spPr>
          <a:xfrm>
            <a:off x="-779680" y="0"/>
            <a:ext cx="13143129" cy="7464670"/>
          </a:xfrm>
          <a:prstGeom prst="rect">
            <a:avLst/>
          </a:prstGeom>
        </p:spPr>
      </p:pic>
    </p:spTree>
    <p:extLst>
      <p:ext uri="{BB962C8B-B14F-4D97-AF65-F5344CB8AC3E}">
        <p14:creationId xmlns:p14="http://schemas.microsoft.com/office/powerpoint/2010/main" val="2414213868"/>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A2E02D-E0E2-4A80-8F57-8FE31FB5DB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E03057-A137-4B19-865C-2FC72969C7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FA37F-7CDF-4AA6-93AE-94B3FA4F4A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FA6248-9075-44F6-BABA-ACCDFFA54742}" type="datetimeFigureOut">
              <a:rPr lang="en-US" smtClean="0"/>
              <a:t>16/10/2025</a:t>
            </a:fld>
            <a:endParaRPr lang="en-US"/>
          </a:p>
        </p:txBody>
      </p:sp>
      <p:sp>
        <p:nvSpPr>
          <p:cNvPr id="5" name="Footer Placeholder 4">
            <a:extLst>
              <a:ext uri="{FF2B5EF4-FFF2-40B4-BE49-F238E27FC236}">
                <a16:creationId xmlns:a16="http://schemas.microsoft.com/office/drawing/2014/main" id="{391D6ECB-C279-47B4-8FA3-DE1ADCE708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248301-85C3-4A8E-BC22-25CE7E8FE5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D0A7C2-3364-4B6C-B187-A7ABF31AEE8C}" type="slidenum">
              <a:rPr lang="en-US" smtClean="0"/>
              <a:t>‹#›</a:t>
            </a:fld>
            <a:endParaRPr lang="en-US"/>
          </a:p>
        </p:txBody>
      </p:sp>
    </p:spTree>
    <p:extLst>
      <p:ext uri="{BB962C8B-B14F-4D97-AF65-F5344CB8AC3E}">
        <p14:creationId xmlns:p14="http://schemas.microsoft.com/office/powerpoint/2010/main" val="3650407969"/>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87.xml"/><Relationship Id="rId5" Type="http://schemas.microsoft.com/office/2007/relationships/hdphoto" Target="../media/hdphoto1.wdp"/><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7.xml"/><Relationship Id="rId7" Type="http://schemas.openxmlformats.org/officeDocument/2006/relationships/image" Target="../media/image3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1.png"/><Relationship Id="rId5" Type="http://schemas.microsoft.com/office/2007/relationships/hdphoto" Target="../media/hdphoto2.wdp"/><Relationship Id="rId10"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slide" Target="slide14.xml"/><Relationship Id="rId1" Type="http://schemas.openxmlformats.org/officeDocument/2006/relationships/slideLayout" Target="../slideLayouts/slideLayout70.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gif"/><Relationship Id="rId4" Type="http://schemas.openxmlformats.org/officeDocument/2006/relationships/image" Target="../media/image38.png"/><Relationship Id="rId9"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48.png"/><Relationship Id="rId5" Type="http://schemas.microsoft.com/office/2007/relationships/hdphoto" Target="../media/hdphoto4.wdp"/><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svg"/><Relationship Id="rId7"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48.xml"/><Relationship Id="rId6" Type="http://schemas.openxmlformats.org/officeDocument/2006/relationships/image" Target="../media/image51.png"/><Relationship Id="rId5" Type="http://schemas.openxmlformats.org/officeDocument/2006/relationships/image" Target="../media/image60.svg"/><Relationship Id="rId10" Type="http://schemas.openxmlformats.org/officeDocument/2006/relationships/image" Target="../media/image54.png"/><Relationship Id="rId4" Type="http://schemas.openxmlformats.org/officeDocument/2006/relationships/image" Target="../media/image50.png"/><Relationship Id="rId9"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audio" Target="../media/audio1.wav"/><Relationship Id="rId1" Type="http://schemas.openxmlformats.org/officeDocument/2006/relationships/slideLayout" Target="../slideLayouts/slideLayout75.xml"/><Relationship Id="rId5" Type="http://schemas.openxmlformats.org/officeDocument/2006/relationships/image" Target="../media/image20.gif"/><Relationship Id="rId4" Type="http://schemas.openxmlformats.org/officeDocument/2006/relationships/image" Target="../media/image19.gif"/></Relationships>
</file>

<file path=ppt/slides/_rels/slide3.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0.gif"/><Relationship Id="rId2" Type="http://schemas.openxmlformats.org/officeDocument/2006/relationships/audio" Target="../media/audio2.wav"/><Relationship Id="rId1" Type="http://schemas.openxmlformats.org/officeDocument/2006/relationships/slideLayout" Target="../slideLayouts/slideLayout76.xml"/><Relationship Id="rId6" Type="http://schemas.openxmlformats.org/officeDocument/2006/relationships/image" Target="../media/image19.gif"/><Relationship Id="rId5" Type="http://schemas.openxmlformats.org/officeDocument/2006/relationships/image" Target="../media/image22.gif"/><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0.gif"/><Relationship Id="rId2" Type="http://schemas.openxmlformats.org/officeDocument/2006/relationships/audio" Target="../media/audio3.wav"/><Relationship Id="rId1" Type="http://schemas.openxmlformats.org/officeDocument/2006/relationships/slideLayout" Target="../slideLayouts/slideLayout76.xml"/><Relationship Id="rId6" Type="http://schemas.openxmlformats.org/officeDocument/2006/relationships/image" Target="../media/image19.gif"/><Relationship Id="rId5" Type="http://schemas.openxmlformats.org/officeDocument/2006/relationships/image" Target="../media/image22.gif"/><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0.gif"/><Relationship Id="rId2" Type="http://schemas.openxmlformats.org/officeDocument/2006/relationships/audio" Target="../media/audio3.wav"/><Relationship Id="rId1" Type="http://schemas.openxmlformats.org/officeDocument/2006/relationships/slideLayout" Target="../slideLayouts/slideLayout76.xml"/><Relationship Id="rId6" Type="http://schemas.openxmlformats.org/officeDocument/2006/relationships/image" Target="../media/image19.gif"/><Relationship Id="rId5" Type="http://schemas.openxmlformats.org/officeDocument/2006/relationships/image" Target="../media/image22.gif"/><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0.gif"/><Relationship Id="rId2" Type="http://schemas.openxmlformats.org/officeDocument/2006/relationships/audio" Target="../media/audio2.wav"/><Relationship Id="rId1" Type="http://schemas.openxmlformats.org/officeDocument/2006/relationships/slideLayout" Target="../slideLayouts/slideLayout76.xml"/><Relationship Id="rId6" Type="http://schemas.openxmlformats.org/officeDocument/2006/relationships/image" Target="../media/image19.gif"/><Relationship Id="rId5" Type="http://schemas.openxmlformats.org/officeDocument/2006/relationships/image" Target="../media/image22.gif"/><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9.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audio" Target="../media/audio4.wav"/><Relationship Id="rId1" Type="http://schemas.openxmlformats.org/officeDocument/2006/relationships/slideLayout" Target="../slideLayouts/slideLayout54.xml"/><Relationship Id="rId6" Type="http://schemas.openxmlformats.org/officeDocument/2006/relationships/audio" Target="../media/audio4.wav"/><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719" y="-532827"/>
            <a:ext cx="9449619" cy="5956308"/>
          </a:xfrm>
          <a:prstGeom prst="rect">
            <a:avLst/>
          </a:prstGeom>
        </p:spPr>
      </p:pic>
      <p:pic>
        <p:nvPicPr>
          <p:cNvPr id="14" name="Picture 13"/>
          <p:cNvPicPr>
            <a:picLocks noChangeAspect="1"/>
          </p:cNvPicPr>
          <p:nvPr/>
        </p:nvPicPr>
        <p:blipFill>
          <a:blip r:embed="rId4" cstate="hq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798530" y="4717536"/>
            <a:ext cx="1546851" cy="1637452"/>
          </a:xfrm>
          <a:prstGeom prst="rect">
            <a:avLst/>
          </a:prstGeom>
        </p:spPr>
      </p:pic>
    </p:spTree>
    <p:extLst>
      <p:ext uri="{BB962C8B-B14F-4D97-AF65-F5344CB8AC3E}">
        <p14:creationId xmlns:p14="http://schemas.microsoft.com/office/powerpoint/2010/main" val="1735744688"/>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9FA9A3-5767-5AFE-9A54-053B33D9AE4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8056" b="88056" l="55677" r="98750">
                        <a14:foregroundMark x1="95469" y1="50000" x2="95781" y2="62778"/>
                        <a14:foregroundMark x1="77708" y1="51944" x2="79219" y2="61019"/>
                        <a14:foregroundMark x1="58594" y1="39815" x2="57969" y2="80741"/>
                        <a14:foregroundMark x1="76823" y1="54722" x2="78802" y2="62315"/>
                      </a14:backgroundRemoval>
                    </a14:imgEffect>
                  </a14:imgLayer>
                </a14:imgProps>
              </a:ext>
            </a:extLst>
          </a:blip>
          <a:srcRect l="56052" t="27895" r="2204" b="13149"/>
          <a:stretch/>
        </p:blipFill>
        <p:spPr>
          <a:xfrm rot="-60000">
            <a:off x="4307104" y="829482"/>
            <a:ext cx="3665200" cy="2911845"/>
          </a:xfrm>
          <a:prstGeom prst="rect">
            <a:avLst/>
          </a:prstGeom>
        </p:spPr>
      </p:pic>
      <p:pic>
        <p:nvPicPr>
          <p:cNvPr id="8" name="Picture 7">
            <a:extLst>
              <a:ext uri="{FF2B5EF4-FFF2-40B4-BE49-F238E27FC236}">
                <a16:creationId xmlns:a16="http://schemas.microsoft.com/office/drawing/2014/main" id="{1CCE3FA0-1DEA-A212-4652-0984DD22A62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24167" b="83148" l="10573" r="51823">
                        <a14:foregroundMark x1="13542" y1="32593" x2="15573" y2="64722"/>
                        <a14:foregroundMark x1="15677" y1="40000" x2="27813" y2="56296"/>
                        <a14:foregroundMark x1="35208" y1="39630" x2="43333" y2="52963"/>
                        <a14:foregroundMark x1="24479" y1="39630" x2="28229" y2="47870"/>
                        <a14:foregroundMark x1="13229" y1="32593" x2="13438" y2="55000"/>
                        <a14:foregroundMark x1="46094" y1="29815" x2="50208" y2="30278"/>
                        <a14:foregroundMark x1="48646" y1="29259" x2="50208" y2="29815"/>
                        <a14:foregroundMark x1="12708" y1="30463" x2="12812" y2="54352"/>
                        <a14:foregroundMark x1="50313" y1="58519" x2="50521" y2="78704"/>
                      </a14:backgroundRemoval>
                    </a14:imgEffect>
                  </a14:imgLayer>
                </a14:imgProps>
              </a:ext>
            </a:extLst>
          </a:blip>
          <a:srcRect l="10461" t="24690" r="47796" b="17053"/>
          <a:stretch/>
        </p:blipFill>
        <p:spPr>
          <a:xfrm rot="-60000">
            <a:off x="510815" y="1728278"/>
            <a:ext cx="3630847" cy="2850218"/>
          </a:xfrm>
          <a:prstGeom prst="rect">
            <a:avLst/>
          </a:prstGeom>
        </p:spPr>
      </p:pic>
      <p:pic>
        <p:nvPicPr>
          <p:cNvPr id="9" name="Picture 8">
            <a:extLst>
              <a:ext uri="{FF2B5EF4-FFF2-40B4-BE49-F238E27FC236}">
                <a16:creationId xmlns:a16="http://schemas.microsoft.com/office/drawing/2014/main" id="{68070F9A-D931-EF43-D046-403682C4625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2963" b="79630" l="8698" r="50833"/>
                    </a14:imgEffect>
                  </a14:imgLayer>
                </a14:imgProps>
              </a:ext>
            </a:extLst>
          </a:blip>
          <a:srcRect l="8783" t="23158" r="48684" b="20877"/>
          <a:stretch/>
        </p:blipFill>
        <p:spPr>
          <a:xfrm rot="-60000">
            <a:off x="4195919" y="3671430"/>
            <a:ext cx="3800163" cy="2787418"/>
          </a:xfrm>
          <a:prstGeom prst="rect">
            <a:avLst/>
          </a:prstGeom>
        </p:spPr>
      </p:pic>
      <p:pic>
        <p:nvPicPr>
          <p:cNvPr id="10" name="Picture 9">
            <a:extLst>
              <a:ext uri="{FF2B5EF4-FFF2-40B4-BE49-F238E27FC236}">
                <a16:creationId xmlns:a16="http://schemas.microsoft.com/office/drawing/2014/main" id="{07BE0B9B-B9F8-EE18-A28A-88001A2B8C86}"/>
              </a:ext>
            </a:extLst>
          </p:cNvPr>
          <p:cNvPicPr>
            <a:picLocks noChangeAspect="1"/>
          </p:cNvPicPr>
          <p:nvPr/>
        </p:nvPicPr>
        <p:blipFill rotWithShape="1">
          <a:blip r:embed="rId9">
            <a:extLst>
              <a:ext uri="{BEBA8EAE-BF5A-486C-A8C5-ECC9F3942E4B}">
                <a14:imgProps xmlns:a14="http://schemas.microsoft.com/office/drawing/2010/main">
                  <a14:imgLayer r:embed="rId8">
                    <a14:imgEffect>
                      <a14:backgroundRemoval t="25093" b="81944" l="54948" r="95521">
                        <a14:foregroundMark x1="72448" y1="35463" x2="84167" y2="41019"/>
                        <a14:foregroundMark x1="71354" y1="28796" x2="85833" y2="28611"/>
                        <a14:foregroundMark x1="74688" y1="78056" x2="86354" y2="77685"/>
                        <a14:foregroundMark x1="78854" y1="69630" x2="81927" y2="72315"/>
                      </a14:backgroundRemoval>
                    </a14:imgEffect>
                  </a14:imgLayer>
                </a14:imgProps>
              </a:ext>
            </a:extLst>
          </a:blip>
          <a:srcRect l="54770" t="24913" r="4276" b="17720"/>
          <a:stretch/>
        </p:blipFill>
        <p:spPr>
          <a:xfrm rot="-60000">
            <a:off x="8073646" y="2363450"/>
            <a:ext cx="3690960" cy="2819277"/>
          </a:xfrm>
          <a:prstGeom prst="rect">
            <a:avLst/>
          </a:prstGeom>
        </p:spPr>
      </p:pic>
      <p:sp>
        <p:nvSpPr>
          <p:cNvPr id="11" name="TextBox 10">
            <a:extLst>
              <a:ext uri="{FF2B5EF4-FFF2-40B4-BE49-F238E27FC236}">
                <a16:creationId xmlns:a16="http://schemas.microsoft.com/office/drawing/2014/main" id="{6241981C-9073-4C6A-0163-525682E7A8B0}"/>
              </a:ext>
            </a:extLst>
          </p:cNvPr>
          <p:cNvSpPr txBox="1"/>
          <p:nvPr/>
        </p:nvSpPr>
        <p:spPr>
          <a:xfrm>
            <a:off x="426073" y="430630"/>
            <a:ext cx="3824985" cy="584775"/>
          </a:xfrm>
          <a:prstGeom prst="rect">
            <a:avLst/>
          </a:prstGeom>
          <a:noFill/>
        </p:spPr>
        <p:txBody>
          <a:bodyPr wrap="square" rtlCol="0">
            <a:spAutoFit/>
          </a:bodyPr>
          <a:lstStyle/>
          <a:p>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Nghe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kể</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2" name="TextBox 11">
            <a:extLst>
              <a:ext uri="{FF2B5EF4-FFF2-40B4-BE49-F238E27FC236}">
                <a16:creationId xmlns:a16="http://schemas.microsoft.com/office/drawing/2014/main" id="{EFBDC2E5-13F2-E85A-C5B9-A867B59D69E0}"/>
              </a:ext>
            </a:extLst>
          </p:cNvPr>
          <p:cNvSpPr txBox="1"/>
          <p:nvPr/>
        </p:nvSpPr>
        <p:spPr>
          <a:xfrm>
            <a:off x="3882969" y="0"/>
            <a:ext cx="3946983" cy="954107"/>
          </a:xfrm>
          <a:prstGeom prst="rect">
            <a:avLst/>
          </a:prstGeom>
          <a:noFill/>
        </p:spPr>
        <p:txBody>
          <a:bodyPr wrap="square" rtlCol="0">
            <a:spAutoFit/>
          </a:bodyPr>
          <a:lstStyle/>
          <a:p>
            <a:pPr algn="ct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sao</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cậu</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bé</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Vũ</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Duệ</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học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3" name="TextBox 12">
            <a:extLst>
              <a:ext uri="{FF2B5EF4-FFF2-40B4-BE49-F238E27FC236}">
                <a16:creationId xmlns:a16="http://schemas.microsoft.com/office/drawing/2014/main" id="{7D54C129-860E-7A01-F0B9-AC0C8B8CC4A7}"/>
              </a:ext>
            </a:extLst>
          </p:cNvPr>
          <p:cNvSpPr txBox="1"/>
          <p:nvPr/>
        </p:nvSpPr>
        <p:spPr>
          <a:xfrm>
            <a:off x="221226" y="4601196"/>
            <a:ext cx="4142435" cy="954107"/>
          </a:xfrm>
          <a:prstGeom prst="rect">
            <a:avLst/>
          </a:prstGeom>
          <a:noFill/>
        </p:spPr>
        <p:txBody>
          <a:bodyPr wrap="square" rtlCol="0">
            <a:spAutoFit/>
          </a:bodyPr>
          <a:lstStyle/>
          <a:p>
            <a:pPr algn="ct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Buổi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sáng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Vũ</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Duệ</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thường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cõng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đâu</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4" name="TextBox 13">
            <a:extLst>
              <a:ext uri="{FF2B5EF4-FFF2-40B4-BE49-F238E27FC236}">
                <a16:creationId xmlns:a16="http://schemas.microsoft.com/office/drawing/2014/main" id="{9C1671E5-D7D5-7385-D488-523BBF72E639}"/>
              </a:ext>
            </a:extLst>
          </p:cNvPr>
          <p:cNvSpPr txBox="1"/>
          <p:nvPr/>
        </p:nvSpPr>
        <p:spPr>
          <a:xfrm>
            <a:off x="7805301" y="5142455"/>
            <a:ext cx="4745575" cy="523220"/>
          </a:xfrm>
          <a:prstGeom prst="rect">
            <a:avLst/>
          </a:prstGeom>
          <a:noFill/>
        </p:spPr>
        <p:txBody>
          <a:bodyPr wrap="square" rtlCol="0">
            <a:spAutoFit/>
          </a:bodyPr>
          <a:lstStyle/>
          <a:p>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sao</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Vũ</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Duệ</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học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5" name="TextBox 14">
            <a:extLst>
              <a:ext uri="{FF2B5EF4-FFF2-40B4-BE49-F238E27FC236}">
                <a16:creationId xmlns:a16="http://schemas.microsoft.com/office/drawing/2014/main" id="{DED87BBD-333E-B666-8D63-1AC595F15BAA}"/>
              </a:ext>
            </a:extLst>
          </p:cNvPr>
          <p:cNvSpPr txBox="1"/>
          <p:nvPr/>
        </p:nvSpPr>
        <p:spPr>
          <a:xfrm>
            <a:off x="3772840" y="6376187"/>
            <a:ext cx="5238424" cy="523220"/>
          </a:xfrm>
          <a:prstGeom prst="rect">
            <a:avLst/>
          </a:prstGeom>
          <a:noFill/>
        </p:spPr>
        <p:txBody>
          <a:bodyPr wrap="square" rtlCol="0">
            <a:spAutoFit/>
          </a:bodyPr>
          <a:lstStyle/>
          <a:p>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sao</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Vũ</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Duệ</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thầy</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khen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6" name="Cậu bé ham học">
            <a:hlinkClick r:id="" action="ppaction://media"/>
            <a:extLst>
              <a:ext uri="{FF2B5EF4-FFF2-40B4-BE49-F238E27FC236}">
                <a16:creationId xmlns:a16="http://schemas.microsoft.com/office/drawing/2014/main" id="{6B4D284D-7E3A-83C6-D068-57985F1878D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31384" y="5857217"/>
            <a:ext cx="948796" cy="948796"/>
          </a:xfrm>
          <a:prstGeom prst="rect">
            <a:avLst/>
          </a:prstGeom>
        </p:spPr>
      </p:pic>
      <p:sp>
        <p:nvSpPr>
          <p:cNvPr id="17" name="文本框 22">
            <a:extLst>
              <a:ext uri="{FF2B5EF4-FFF2-40B4-BE49-F238E27FC236}">
                <a16:creationId xmlns:a16="http://schemas.microsoft.com/office/drawing/2014/main" id="{CD3AFED8-C89B-10CC-1412-ED9D71036075}"/>
              </a:ext>
            </a:extLst>
          </p:cNvPr>
          <p:cNvSpPr txBox="1"/>
          <p:nvPr/>
        </p:nvSpPr>
        <p:spPr>
          <a:xfrm>
            <a:off x="452423" y="875927"/>
            <a:ext cx="3680039" cy="584775"/>
          </a:xfrm>
          <a:prstGeom prst="rect">
            <a:avLst/>
          </a:prstGeom>
          <a:noFill/>
        </p:spPr>
        <p:txBody>
          <a:bodyPr wrap="square" rtlCol="0">
            <a:spAutoFit/>
          </a:bodyPr>
          <a:lstStyle/>
          <a:p>
            <a:pPr algn="ctr"/>
            <a:r>
              <a:rPr lang="en-US" altLang="zh-CN"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Cậu</a:t>
            </a:r>
            <a:r>
              <a:rPr lang="en-US" altLang="zh-C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bé</a:t>
            </a:r>
            <a:r>
              <a:rPr lang="en-US" altLang="zh-C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ham </a:t>
            </a:r>
            <a:r>
              <a:rPr lang="en-US" altLang="zh-CN"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endParaRPr lang="zh-CN" alt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par>
                                <p:cTn id="20" presetID="56" presetClass="entr" presetSubtype="0" fill="hold" nodeType="withEffect">
                                  <p:stCondLst>
                                    <p:cond delay="0"/>
                                  </p:stCondLst>
                                  <p:iterate type="lt">
                                    <p:tmPct val="3000"/>
                                  </p:iterate>
                                  <p:childTnLst>
                                    <p:set>
                                      <p:cBhvr>
                                        <p:cTn id="21" dur="1" fill="hold">
                                          <p:stCondLst>
                                            <p:cond delay="0"/>
                                          </p:stCondLst>
                                        </p:cTn>
                                        <p:tgtEl>
                                          <p:spTgt spid="17">
                                            <p:txEl>
                                              <p:pRg st="0" end="0"/>
                                            </p:txEl>
                                          </p:spTgt>
                                        </p:tgtEl>
                                        <p:attrNameLst>
                                          <p:attrName>style.visibility</p:attrName>
                                        </p:attrNameLst>
                                      </p:cBhvr>
                                      <p:to>
                                        <p:strVal val="visible"/>
                                      </p:to>
                                    </p:set>
                                    <p:anim by="(-#ppt_w*2)" calcmode="lin" valueType="num">
                                      <p:cBhvr rctx="PPT">
                                        <p:cTn id="22" dur="500" autoRev="1" fill="hold">
                                          <p:stCondLst>
                                            <p:cond delay="0"/>
                                          </p:stCondLst>
                                        </p:cTn>
                                        <p:tgtEl>
                                          <p:spTgt spid="17">
                                            <p:txEl>
                                              <p:pRg st="0" end="0"/>
                                            </p:txEl>
                                          </p:spTgt>
                                        </p:tgtEl>
                                        <p:attrNameLst>
                                          <p:attrName>ppt_w</p:attrName>
                                        </p:attrNameLst>
                                      </p:cBhvr>
                                    </p:anim>
                                    <p:anim by="(#ppt_w*0.50)" calcmode="lin" valueType="num">
                                      <p:cBhvr>
                                        <p:cTn id="23" dur="500" decel="50000" autoRev="1" fill="hold">
                                          <p:stCondLst>
                                            <p:cond delay="0"/>
                                          </p:stCondLst>
                                        </p:cTn>
                                        <p:tgtEl>
                                          <p:spTgt spid="17">
                                            <p:txEl>
                                              <p:pRg st="0" end="0"/>
                                            </p:txEl>
                                          </p:spTgt>
                                        </p:tgtEl>
                                        <p:attrNameLst>
                                          <p:attrName>ppt_x</p:attrName>
                                        </p:attrNameLst>
                                      </p:cBhvr>
                                    </p:anim>
                                    <p:anim from="(-#ppt_h/2)" to="(#ppt_y)" calcmode="lin" valueType="num">
                                      <p:cBhvr>
                                        <p:cTn id="24" dur="1000" fill="hold">
                                          <p:stCondLst>
                                            <p:cond delay="0"/>
                                          </p:stCondLst>
                                        </p:cTn>
                                        <p:tgtEl>
                                          <p:spTgt spid="17">
                                            <p:txEl>
                                              <p:pRg st="0" end="0"/>
                                            </p:txEl>
                                          </p:spTgt>
                                        </p:tgtEl>
                                        <p:attrNameLst>
                                          <p:attrName>ppt_y</p:attrName>
                                        </p:attrNameLst>
                                      </p:cBhvr>
                                    </p:anim>
                                    <p:animRot by="21600000">
                                      <p:cBhvr>
                                        <p:cTn id="25" dur="1000" fill="hold">
                                          <p:stCondLst>
                                            <p:cond delay="0"/>
                                          </p:stCondLst>
                                        </p:cTn>
                                        <p:tgtEl>
                                          <p:spTgt spid="17">
                                            <p:txEl>
                                              <p:pRg st="0" end="0"/>
                                            </p:txEl>
                                          </p:spTgt>
                                        </p:tgtEl>
                                        <p:attrNameLst>
                                          <p:attrName>r</p:attrName>
                                        </p:attrNameLst>
                                      </p:cBhvr>
                                    </p:animRot>
                                  </p:childTnLst>
                                </p:cTn>
                              </p:par>
                              <p:par>
                                <p:cTn id="26" presetID="22" presetClass="entr" presetSubtype="4"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par>
                                <p:cTn id="29" presetID="22" presetClass="entr" presetSubtype="4"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par>
                                <p:cTn id="32" presetID="2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par>
                                <p:cTn id="35" presetID="22" presetClass="entr" presetSubtype="4"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10818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16"/>
                </p:tgtEl>
              </p:cMediaNode>
            </p:audio>
          </p:childTnLst>
        </p:cTn>
      </p:par>
    </p:tnLst>
    <p:bldLst>
      <p:bldP spid="11" grpId="0"/>
      <p:bldP spid="12" grpId="0"/>
      <p:bldP spid="13"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67588" name="Text Box 4"/>
          <p:cNvSpPr txBox="1"/>
          <p:nvPr/>
        </p:nvSpPr>
        <p:spPr>
          <a:xfrm>
            <a:off x="2743200" y="2921000"/>
            <a:ext cx="6604000" cy="2154432"/>
          </a:xfrm>
          <a:prstGeom prst="rect">
            <a:avLst/>
          </a:prstGeom>
          <a:noFill/>
          <a:ln w="9525">
            <a:noFill/>
          </a:ln>
        </p:spPr>
        <p:txBody>
          <a:bodyPr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tabLst/>
              <a:defRPr/>
            </a:pPr>
            <a:r>
              <a:rPr kumimoji="0" lang="en-US" altLang="en-US" sz="6600" b="0" i="0" u="none" strike="noStrike" kern="1200" cap="none" spc="0" normalizeH="0" baseline="0" noProof="0" dirty="0">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Kể lại chuyện theo tranh</a:t>
            </a: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783B76E-5223-4F7D-8C3A-40478D61FFF6}"/>
              </a:ext>
            </a:extLst>
          </p:cNvPr>
          <p:cNvSpPr/>
          <p:nvPr/>
        </p:nvSpPr>
        <p:spPr>
          <a:xfrm>
            <a:off x="562461" y="98474"/>
            <a:ext cx="11324739" cy="6639951"/>
          </a:xfrm>
          <a:prstGeom prst="roundRect">
            <a:avLst/>
          </a:prstGeom>
          <a:solidFill>
            <a:schemeClr val="bg1"/>
          </a:solidFill>
          <a:ln w="38100">
            <a:solidFill>
              <a:srgbClr val="89171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0" name="Picture 9">
            <a:hlinkClick r:id="rId2" action="ppaction://hlinksldjump"/>
            <a:extLst>
              <a:ext uri="{FF2B5EF4-FFF2-40B4-BE49-F238E27FC236}">
                <a16:creationId xmlns:a16="http://schemas.microsoft.com/office/drawing/2014/main" id="{FCE7BF72-6E05-4D0E-9BBA-4B313317C292}"/>
              </a:ext>
            </a:extLst>
          </p:cNvPr>
          <p:cNvPicPr>
            <a:picLocks noChangeAspect="1"/>
          </p:cNvPicPr>
          <p:nvPr/>
        </p:nvPicPr>
        <p:blipFill>
          <a:blip r:embed="rId3"/>
          <a:stretch>
            <a:fillRect/>
          </a:stretch>
        </p:blipFill>
        <p:spPr>
          <a:xfrm>
            <a:off x="2445507" y="1466362"/>
            <a:ext cx="2283500" cy="2660316"/>
          </a:xfrm>
          <a:prstGeom prst="rect">
            <a:avLst/>
          </a:prstGeom>
        </p:spPr>
      </p:pic>
      <p:pic>
        <p:nvPicPr>
          <p:cNvPr id="11" name="Picture 10">
            <a:hlinkClick r:id="" action="ppaction://noaction"/>
            <a:extLst>
              <a:ext uri="{FF2B5EF4-FFF2-40B4-BE49-F238E27FC236}">
                <a16:creationId xmlns:a16="http://schemas.microsoft.com/office/drawing/2014/main" id="{B55798E5-D727-4BD7-8C0A-47CF9AF867D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779" t="-1267" r="43802" b="65539"/>
          <a:stretch/>
        </p:blipFill>
        <p:spPr>
          <a:xfrm>
            <a:off x="7875218" y="1452575"/>
            <a:ext cx="2078297" cy="2759967"/>
          </a:xfrm>
          <a:prstGeom prst="rect">
            <a:avLst/>
          </a:prstGeom>
        </p:spPr>
      </p:pic>
      <p:pic>
        <p:nvPicPr>
          <p:cNvPr id="13" name="Picture 12">
            <a:hlinkClick r:id="" action="ppaction://noaction"/>
            <a:extLst>
              <a:ext uri="{FF2B5EF4-FFF2-40B4-BE49-F238E27FC236}">
                <a16:creationId xmlns:a16="http://schemas.microsoft.com/office/drawing/2014/main" id="{44145131-3E1E-4A2D-8238-39009AC00DCF}"/>
              </a:ext>
            </a:extLst>
          </p:cNvPr>
          <p:cNvPicPr>
            <a:picLocks noChangeAspect="1"/>
          </p:cNvPicPr>
          <p:nvPr/>
        </p:nvPicPr>
        <p:blipFill>
          <a:blip r:embed="rId5"/>
          <a:stretch>
            <a:fillRect/>
          </a:stretch>
        </p:blipFill>
        <p:spPr>
          <a:xfrm>
            <a:off x="7468684" y="3798073"/>
            <a:ext cx="2937730" cy="2588308"/>
          </a:xfrm>
          <a:prstGeom prst="rect">
            <a:avLst/>
          </a:prstGeom>
        </p:spPr>
      </p:pic>
      <p:pic>
        <p:nvPicPr>
          <p:cNvPr id="15" name="Picture 14">
            <a:hlinkClick r:id="" action="ppaction://noaction"/>
            <a:extLst>
              <a:ext uri="{FF2B5EF4-FFF2-40B4-BE49-F238E27FC236}">
                <a16:creationId xmlns:a16="http://schemas.microsoft.com/office/drawing/2014/main" id="{0CCE6F98-DE5F-4C9B-82BF-03FB726AFC1F}"/>
              </a:ext>
            </a:extLst>
          </p:cNvPr>
          <p:cNvPicPr>
            <a:picLocks noChangeAspect="1"/>
          </p:cNvPicPr>
          <p:nvPr/>
        </p:nvPicPr>
        <p:blipFill rotWithShape="1">
          <a:blip r:embed="rId6"/>
          <a:srcRect l="23324" t="3061"/>
          <a:stretch/>
        </p:blipFill>
        <p:spPr>
          <a:xfrm>
            <a:off x="4201552" y="3960162"/>
            <a:ext cx="2289157" cy="2549881"/>
          </a:xfrm>
          <a:prstGeom prst="rect">
            <a:avLst/>
          </a:prstGeom>
        </p:spPr>
      </p:pic>
      <p:pic>
        <p:nvPicPr>
          <p:cNvPr id="16" name="Picture 15">
            <a:extLst>
              <a:ext uri="{FF2B5EF4-FFF2-40B4-BE49-F238E27FC236}">
                <a16:creationId xmlns:a16="http://schemas.microsoft.com/office/drawing/2014/main" id="{66650B69-43B7-4F8F-981C-8F864D08886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2461" y="3816465"/>
            <a:ext cx="3412928" cy="2837276"/>
          </a:xfrm>
          <a:prstGeom prst="rect">
            <a:avLst/>
          </a:prstGeom>
        </p:spPr>
      </p:pic>
      <p:pic>
        <p:nvPicPr>
          <p:cNvPr id="9" name="Picture 8">
            <a:extLst>
              <a:ext uri="{FF2B5EF4-FFF2-40B4-BE49-F238E27FC236}">
                <a16:creationId xmlns:a16="http://schemas.microsoft.com/office/drawing/2014/main" id="{7A4B6B51-53F3-48B6-960F-BCBC59FFCD9B}"/>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p:blipFill>
        <p:spPr>
          <a:xfrm>
            <a:off x="4419326" y="2186961"/>
            <a:ext cx="1352823" cy="1866898"/>
          </a:xfrm>
          <a:prstGeom prst="rect">
            <a:avLst/>
          </a:prstGeom>
        </p:spPr>
      </p:pic>
      <p:pic>
        <p:nvPicPr>
          <p:cNvPr id="17" name="Picture 16">
            <a:extLst>
              <a:ext uri="{FF2B5EF4-FFF2-40B4-BE49-F238E27FC236}">
                <a16:creationId xmlns:a16="http://schemas.microsoft.com/office/drawing/2014/main" id="{EF664303-061C-4A57-B530-CF9E294F5934}"/>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9582150" y="2714625"/>
            <a:ext cx="1447516" cy="1447516"/>
          </a:xfrm>
          <a:prstGeom prst="rect">
            <a:avLst/>
          </a:prstGeom>
        </p:spPr>
      </p:pic>
      <p:pic>
        <p:nvPicPr>
          <p:cNvPr id="18" name="Picture 17">
            <a:extLst>
              <a:ext uri="{FF2B5EF4-FFF2-40B4-BE49-F238E27FC236}">
                <a16:creationId xmlns:a16="http://schemas.microsoft.com/office/drawing/2014/main" id="{5C14AA1A-86F0-45DD-8006-0F65790240AD}"/>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5603454" y="4710703"/>
            <a:ext cx="2147297" cy="2147297"/>
          </a:xfrm>
          <a:prstGeom prst="rect">
            <a:avLst/>
          </a:prstGeom>
        </p:spPr>
      </p:pic>
      <p:pic>
        <p:nvPicPr>
          <p:cNvPr id="19" name="Picture 18">
            <a:extLst>
              <a:ext uri="{FF2B5EF4-FFF2-40B4-BE49-F238E27FC236}">
                <a16:creationId xmlns:a16="http://schemas.microsoft.com/office/drawing/2014/main" id="{89B315E2-7752-44AF-A88F-E13B4804B5B4}"/>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a:off x="9742478" y="4543425"/>
            <a:ext cx="1816486" cy="1816486"/>
          </a:xfrm>
          <a:prstGeom prst="rect">
            <a:avLst/>
          </a:prstGeom>
        </p:spPr>
      </p:pic>
      <p:sp>
        <p:nvSpPr>
          <p:cNvPr id="12" name="Arrow: Right 11">
            <a:hlinkClick r:id="" action="ppaction://noaction"/>
            <a:extLst>
              <a:ext uri="{FF2B5EF4-FFF2-40B4-BE49-F238E27FC236}">
                <a16:creationId xmlns:a16="http://schemas.microsoft.com/office/drawing/2014/main" id="{0E86CE8A-F49B-4D1A-BA08-3831765C598B}"/>
              </a:ext>
            </a:extLst>
          </p:cNvPr>
          <p:cNvSpPr/>
          <p:nvPr/>
        </p:nvSpPr>
        <p:spPr>
          <a:xfrm>
            <a:off x="11155680" y="6144628"/>
            <a:ext cx="957683" cy="509113"/>
          </a:xfrm>
          <a:prstGeom prst="rightArrow">
            <a:avLst/>
          </a:prstGeom>
          <a:solidFill>
            <a:srgbClr val="88D656"/>
          </a:solidFill>
          <a:ln>
            <a:solidFill>
              <a:srgbClr val="952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 name="Picture 19">
            <a:extLst>
              <a:ext uri="{FF2B5EF4-FFF2-40B4-BE49-F238E27FC236}">
                <a16:creationId xmlns:a16="http://schemas.microsoft.com/office/drawing/2014/main" id="{FDB747A5-7E09-3ED4-F4D5-B621DE904A0F}"/>
              </a:ext>
            </a:extLst>
          </p:cNvPr>
          <p:cNvPicPr>
            <a:picLocks noChangeAspect="1"/>
          </p:cNvPicPr>
          <p:nvPr/>
        </p:nvPicPr>
        <p:blipFill>
          <a:blip r:embed="rId12"/>
          <a:stretch>
            <a:fillRect/>
          </a:stretch>
        </p:blipFill>
        <p:spPr>
          <a:xfrm>
            <a:off x="2268925" y="252364"/>
            <a:ext cx="7352413" cy="1103472"/>
          </a:xfrm>
          <a:prstGeom prst="rect">
            <a:avLst/>
          </a:prstGeom>
        </p:spPr>
      </p:pic>
    </p:spTree>
    <p:extLst>
      <p:ext uri="{BB962C8B-B14F-4D97-AF65-F5344CB8AC3E}">
        <p14:creationId xmlns:p14="http://schemas.microsoft.com/office/powerpoint/2010/main" val="39041677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80">
                                          <p:stCondLst>
                                            <p:cond delay="0"/>
                                          </p:stCondLst>
                                        </p:cTn>
                                        <p:tgtEl>
                                          <p:spTgt spid="10"/>
                                        </p:tgtEl>
                                      </p:cBhvr>
                                    </p:animEffect>
                                    <p:anim calcmode="lin" valueType="num">
                                      <p:cBhvr>
                                        <p:cTn id="1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7" dur="26">
                                          <p:stCondLst>
                                            <p:cond delay="650"/>
                                          </p:stCondLst>
                                        </p:cTn>
                                        <p:tgtEl>
                                          <p:spTgt spid="10"/>
                                        </p:tgtEl>
                                      </p:cBhvr>
                                      <p:to x="100000" y="60000"/>
                                    </p:animScale>
                                    <p:animScale>
                                      <p:cBhvr>
                                        <p:cTn id="18" dur="166" decel="50000">
                                          <p:stCondLst>
                                            <p:cond delay="676"/>
                                          </p:stCondLst>
                                        </p:cTn>
                                        <p:tgtEl>
                                          <p:spTgt spid="10"/>
                                        </p:tgtEl>
                                      </p:cBhvr>
                                      <p:to x="100000" y="100000"/>
                                    </p:animScale>
                                    <p:animScale>
                                      <p:cBhvr>
                                        <p:cTn id="19" dur="26">
                                          <p:stCondLst>
                                            <p:cond delay="1312"/>
                                          </p:stCondLst>
                                        </p:cTn>
                                        <p:tgtEl>
                                          <p:spTgt spid="10"/>
                                        </p:tgtEl>
                                      </p:cBhvr>
                                      <p:to x="100000" y="80000"/>
                                    </p:animScale>
                                    <p:animScale>
                                      <p:cBhvr>
                                        <p:cTn id="20" dur="166" decel="50000">
                                          <p:stCondLst>
                                            <p:cond delay="1338"/>
                                          </p:stCondLst>
                                        </p:cTn>
                                        <p:tgtEl>
                                          <p:spTgt spid="10"/>
                                        </p:tgtEl>
                                      </p:cBhvr>
                                      <p:to x="100000" y="100000"/>
                                    </p:animScale>
                                    <p:animScale>
                                      <p:cBhvr>
                                        <p:cTn id="21" dur="26">
                                          <p:stCondLst>
                                            <p:cond delay="1642"/>
                                          </p:stCondLst>
                                        </p:cTn>
                                        <p:tgtEl>
                                          <p:spTgt spid="10"/>
                                        </p:tgtEl>
                                      </p:cBhvr>
                                      <p:to x="100000" y="90000"/>
                                    </p:animScale>
                                    <p:animScale>
                                      <p:cBhvr>
                                        <p:cTn id="22" dur="166" decel="50000">
                                          <p:stCondLst>
                                            <p:cond delay="1668"/>
                                          </p:stCondLst>
                                        </p:cTn>
                                        <p:tgtEl>
                                          <p:spTgt spid="10"/>
                                        </p:tgtEl>
                                      </p:cBhvr>
                                      <p:to x="100000" y="100000"/>
                                    </p:animScale>
                                    <p:animScale>
                                      <p:cBhvr>
                                        <p:cTn id="23" dur="26">
                                          <p:stCondLst>
                                            <p:cond delay="1808"/>
                                          </p:stCondLst>
                                        </p:cTn>
                                        <p:tgtEl>
                                          <p:spTgt spid="10"/>
                                        </p:tgtEl>
                                      </p:cBhvr>
                                      <p:to x="100000" y="95000"/>
                                    </p:animScale>
                                    <p:animScale>
                                      <p:cBhvr>
                                        <p:cTn id="24" dur="166" decel="50000">
                                          <p:stCondLst>
                                            <p:cond delay="1834"/>
                                          </p:stCondLst>
                                        </p:cTn>
                                        <p:tgtEl>
                                          <p:spTgt spid="10"/>
                                        </p:tgtEl>
                                      </p:cBhvr>
                                      <p:to x="100000" y="100000"/>
                                    </p:animScale>
                                  </p:childTnLst>
                                </p:cTn>
                              </p:par>
                              <p:par>
                                <p:cTn id="25" presetID="26"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80">
                                          <p:stCondLst>
                                            <p:cond delay="0"/>
                                          </p:stCondLst>
                                        </p:cTn>
                                        <p:tgtEl>
                                          <p:spTgt spid="11"/>
                                        </p:tgtEl>
                                      </p:cBhvr>
                                    </p:animEffect>
                                    <p:anim calcmode="lin" valueType="num">
                                      <p:cBhvr>
                                        <p:cTn id="2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3" dur="26">
                                          <p:stCondLst>
                                            <p:cond delay="650"/>
                                          </p:stCondLst>
                                        </p:cTn>
                                        <p:tgtEl>
                                          <p:spTgt spid="11"/>
                                        </p:tgtEl>
                                      </p:cBhvr>
                                      <p:to x="100000" y="60000"/>
                                    </p:animScale>
                                    <p:animScale>
                                      <p:cBhvr>
                                        <p:cTn id="34" dur="166" decel="50000">
                                          <p:stCondLst>
                                            <p:cond delay="676"/>
                                          </p:stCondLst>
                                        </p:cTn>
                                        <p:tgtEl>
                                          <p:spTgt spid="11"/>
                                        </p:tgtEl>
                                      </p:cBhvr>
                                      <p:to x="100000" y="100000"/>
                                    </p:animScale>
                                    <p:animScale>
                                      <p:cBhvr>
                                        <p:cTn id="35" dur="26">
                                          <p:stCondLst>
                                            <p:cond delay="1312"/>
                                          </p:stCondLst>
                                        </p:cTn>
                                        <p:tgtEl>
                                          <p:spTgt spid="11"/>
                                        </p:tgtEl>
                                      </p:cBhvr>
                                      <p:to x="100000" y="80000"/>
                                    </p:animScale>
                                    <p:animScale>
                                      <p:cBhvr>
                                        <p:cTn id="36" dur="166" decel="50000">
                                          <p:stCondLst>
                                            <p:cond delay="1338"/>
                                          </p:stCondLst>
                                        </p:cTn>
                                        <p:tgtEl>
                                          <p:spTgt spid="11"/>
                                        </p:tgtEl>
                                      </p:cBhvr>
                                      <p:to x="100000" y="100000"/>
                                    </p:animScale>
                                    <p:animScale>
                                      <p:cBhvr>
                                        <p:cTn id="37" dur="26">
                                          <p:stCondLst>
                                            <p:cond delay="1642"/>
                                          </p:stCondLst>
                                        </p:cTn>
                                        <p:tgtEl>
                                          <p:spTgt spid="11"/>
                                        </p:tgtEl>
                                      </p:cBhvr>
                                      <p:to x="100000" y="90000"/>
                                    </p:animScale>
                                    <p:animScale>
                                      <p:cBhvr>
                                        <p:cTn id="38" dur="166" decel="50000">
                                          <p:stCondLst>
                                            <p:cond delay="1668"/>
                                          </p:stCondLst>
                                        </p:cTn>
                                        <p:tgtEl>
                                          <p:spTgt spid="11"/>
                                        </p:tgtEl>
                                      </p:cBhvr>
                                      <p:to x="100000" y="100000"/>
                                    </p:animScale>
                                    <p:animScale>
                                      <p:cBhvr>
                                        <p:cTn id="39" dur="26">
                                          <p:stCondLst>
                                            <p:cond delay="1808"/>
                                          </p:stCondLst>
                                        </p:cTn>
                                        <p:tgtEl>
                                          <p:spTgt spid="11"/>
                                        </p:tgtEl>
                                      </p:cBhvr>
                                      <p:to x="100000" y="95000"/>
                                    </p:animScale>
                                    <p:animScale>
                                      <p:cBhvr>
                                        <p:cTn id="40" dur="166" decel="50000">
                                          <p:stCondLst>
                                            <p:cond delay="1834"/>
                                          </p:stCondLst>
                                        </p:cTn>
                                        <p:tgtEl>
                                          <p:spTgt spid="11"/>
                                        </p:tgtEl>
                                      </p:cBhvr>
                                      <p:to x="100000" y="100000"/>
                                    </p:animScale>
                                  </p:childTnLst>
                                </p:cTn>
                              </p:par>
                              <p:par>
                                <p:cTn id="41" presetID="26"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580">
                                          <p:stCondLst>
                                            <p:cond delay="0"/>
                                          </p:stCondLst>
                                        </p:cTn>
                                        <p:tgtEl>
                                          <p:spTgt spid="15"/>
                                        </p:tgtEl>
                                      </p:cBhvr>
                                    </p:animEffect>
                                    <p:anim calcmode="lin" valueType="num">
                                      <p:cBhvr>
                                        <p:cTn id="4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9" dur="26">
                                          <p:stCondLst>
                                            <p:cond delay="650"/>
                                          </p:stCondLst>
                                        </p:cTn>
                                        <p:tgtEl>
                                          <p:spTgt spid="15"/>
                                        </p:tgtEl>
                                      </p:cBhvr>
                                      <p:to x="100000" y="60000"/>
                                    </p:animScale>
                                    <p:animScale>
                                      <p:cBhvr>
                                        <p:cTn id="50" dur="166" decel="50000">
                                          <p:stCondLst>
                                            <p:cond delay="676"/>
                                          </p:stCondLst>
                                        </p:cTn>
                                        <p:tgtEl>
                                          <p:spTgt spid="15"/>
                                        </p:tgtEl>
                                      </p:cBhvr>
                                      <p:to x="100000" y="100000"/>
                                    </p:animScale>
                                    <p:animScale>
                                      <p:cBhvr>
                                        <p:cTn id="51" dur="26">
                                          <p:stCondLst>
                                            <p:cond delay="1312"/>
                                          </p:stCondLst>
                                        </p:cTn>
                                        <p:tgtEl>
                                          <p:spTgt spid="15"/>
                                        </p:tgtEl>
                                      </p:cBhvr>
                                      <p:to x="100000" y="80000"/>
                                    </p:animScale>
                                    <p:animScale>
                                      <p:cBhvr>
                                        <p:cTn id="52" dur="166" decel="50000">
                                          <p:stCondLst>
                                            <p:cond delay="1338"/>
                                          </p:stCondLst>
                                        </p:cTn>
                                        <p:tgtEl>
                                          <p:spTgt spid="15"/>
                                        </p:tgtEl>
                                      </p:cBhvr>
                                      <p:to x="100000" y="100000"/>
                                    </p:animScale>
                                    <p:animScale>
                                      <p:cBhvr>
                                        <p:cTn id="53" dur="26">
                                          <p:stCondLst>
                                            <p:cond delay="1642"/>
                                          </p:stCondLst>
                                        </p:cTn>
                                        <p:tgtEl>
                                          <p:spTgt spid="15"/>
                                        </p:tgtEl>
                                      </p:cBhvr>
                                      <p:to x="100000" y="90000"/>
                                    </p:animScale>
                                    <p:animScale>
                                      <p:cBhvr>
                                        <p:cTn id="54" dur="166" decel="50000">
                                          <p:stCondLst>
                                            <p:cond delay="1668"/>
                                          </p:stCondLst>
                                        </p:cTn>
                                        <p:tgtEl>
                                          <p:spTgt spid="15"/>
                                        </p:tgtEl>
                                      </p:cBhvr>
                                      <p:to x="100000" y="100000"/>
                                    </p:animScale>
                                    <p:animScale>
                                      <p:cBhvr>
                                        <p:cTn id="55" dur="26">
                                          <p:stCondLst>
                                            <p:cond delay="1808"/>
                                          </p:stCondLst>
                                        </p:cTn>
                                        <p:tgtEl>
                                          <p:spTgt spid="15"/>
                                        </p:tgtEl>
                                      </p:cBhvr>
                                      <p:to x="100000" y="95000"/>
                                    </p:animScale>
                                    <p:animScale>
                                      <p:cBhvr>
                                        <p:cTn id="56" dur="166" decel="50000">
                                          <p:stCondLst>
                                            <p:cond delay="1834"/>
                                          </p:stCondLst>
                                        </p:cTn>
                                        <p:tgtEl>
                                          <p:spTgt spid="15"/>
                                        </p:tgtEl>
                                      </p:cBhvr>
                                      <p:to x="100000" y="100000"/>
                                    </p:animScale>
                                  </p:childTnLst>
                                </p:cTn>
                              </p:par>
                              <p:par>
                                <p:cTn id="57" presetID="26" presetClass="entr" presetSubtype="0" fill="hold"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down)">
                                      <p:cBhvr>
                                        <p:cTn id="59" dur="580">
                                          <p:stCondLst>
                                            <p:cond delay="0"/>
                                          </p:stCondLst>
                                        </p:cTn>
                                        <p:tgtEl>
                                          <p:spTgt spid="13"/>
                                        </p:tgtEl>
                                      </p:cBhvr>
                                    </p:animEffect>
                                    <p:anim calcmode="lin" valueType="num">
                                      <p:cBhvr>
                                        <p:cTn id="6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5" dur="26">
                                          <p:stCondLst>
                                            <p:cond delay="650"/>
                                          </p:stCondLst>
                                        </p:cTn>
                                        <p:tgtEl>
                                          <p:spTgt spid="13"/>
                                        </p:tgtEl>
                                      </p:cBhvr>
                                      <p:to x="100000" y="60000"/>
                                    </p:animScale>
                                    <p:animScale>
                                      <p:cBhvr>
                                        <p:cTn id="66" dur="166" decel="50000">
                                          <p:stCondLst>
                                            <p:cond delay="676"/>
                                          </p:stCondLst>
                                        </p:cTn>
                                        <p:tgtEl>
                                          <p:spTgt spid="13"/>
                                        </p:tgtEl>
                                      </p:cBhvr>
                                      <p:to x="100000" y="100000"/>
                                    </p:animScale>
                                    <p:animScale>
                                      <p:cBhvr>
                                        <p:cTn id="67" dur="26">
                                          <p:stCondLst>
                                            <p:cond delay="1312"/>
                                          </p:stCondLst>
                                        </p:cTn>
                                        <p:tgtEl>
                                          <p:spTgt spid="13"/>
                                        </p:tgtEl>
                                      </p:cBhvr>
                                      <p:to x="100000" y="80000"/>
                                    </p:animScale>
                                    <p:animScale>
                                      <p:cBhvr>
                                        <p:cTn id="68" dur="166" decel="50000">
                                          <p:stCondLst>
                                            <p:cond delay="1338"/>
                                          </p:stCondLst>
                                        </p:cTn>
                                        <p:tgtEl>
                                          <p:spTgt spid="13"/>
                                        </p:tgtEl>
                                      </p:cBhvr>
                                      <p:to x="100000" y="100000"/>
                                    </p:animScale>
                                    <p:animScale>
                                      <p:cBhvr>
                                        <p:cTn id="69" dur="26">
                                          <p:stCondLst>
                                            <p:cond delay="1642"/>
                                          </p:stCondLst>
                                        </p:cTn>
                                        <p:tgtEl>
                                          <p:spTgt spid="13"/>
                                        </p:tgtEl>
                                      </p:cBhvr>
                                      <p:to x="100000" y="90000"/>
                                    </p:animScale>
                                    <p:animScale>
                                      <p:cBhvr>
                                        <p:cTn id="70" dur="166" decel="50000">
                                          <p:stCondLst>
                                            <p:cond delay="1668"/>
                                          </p:stCondLst>
                                        </p:cTn>
                                        <p:tgtEl>
                                          <p:spTgt spid="13"/>
                                        </p:tgtEl>
                                      </p:cBhvr>
                                      <p:to x="100000" y="100000"/>
                                    </p:animScale>
                                    <p:animScale>
                                      <p:cBhvr>
                                        <p:cTn id="71" dur="26">
                                          <p:stCondLst>
                                            <p:cond delay="1808"/>
                                          </p:stCondLst>
                                        </p:cTn>
                                        <p:tgtEl>
                                          <p:spTgt spid="13"/>
                                        </p:tgtEl>
                                      </p:cBhvr>
                                      <p:to x="100000" y="95000"/>
                                    </p:animScale>
                                    <p:animScale>
                                      <p:cBhvr>
                                        <p:cTn id="72" dur="166" decel="50000">
                                          <p:stCondLst>
                                            <p:cond delay="1834"/>
                                          </p:stCondLst>
                                        </p:cTn>
                                        <p:tgtEl>
                                          <p:spTgt spid="13"/>
                                        </p:tgtEl>
                                      </p:cBhvr>
                                      <p:to x="100000" y="100000"/>
                                    </p:animScale>
                                  </p:childTnLst>
                                </p:cTn>
                              </p:par>
                              <p:par>
                                <p:cTn id="73" presetID="1" presetClass="entr" presetSubtype="0" fill="hold" nodeType="withEffect">
                                  <p:stCondLst>
                                    <p:cond delay="0"/>
                                  </p:stCondLst>
                                  <p:childTnLst>
                                    <p:set>
                                      <p:cBhvr>
                                        <p:cTn id="7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5" restart="whenNotActive" fill="hold" evtFilter="cancelBubble" nodeType="interactiveSeq">
                <p:stCondLst>
                  <p:cond evt="onClick" delay="0">
                    <p:tgtEl>
                      <p:spTgt spid="10"/>
                    </p:tgtEl>
                  </p:cond>
                </p:stCondLst>
                <p:endSync evt="end" delay="0">
                  <p:rtn val="all"/>
                </p:endSync>
                <p:childTnLst>
                  <p:par>
                    <p:cTn id="76" fill="hold">
                      <p:stCondLst>
                        <p:cond delay="0"/>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9"/>
                                        </p:tgtEl>
                                        <p:attrNameLst>
                                          <p:attrName>style.visibility</p:attrName>
                                        </p:attrNameLst>
                                      </p:cBhvr>
                                      <p:to>
                                        <p:strVal val="visible"/>
                                      </p:to>
                                    </p:set>
                                    <p:animEffect transition="in" filter="barn(inVertical)">
                                      <p:cBhvr>
                                        <p:cTn id="80" dur="500"/>
                                        <p:tgtEl>
                                          <p:spTgt spid="9"/>
                                        </p:tgtEl>
                                      </p:cBhvr>
                                    </p:animEffect>
                                  </p:childTnLst>
                                </p:cTn>
                              </p:par>
                            </p:childTnLst>
                          </p:cTn>
                        </p:par>
                      </p:childTnLst>
                    </p:cTn>
                  </p:par>
                </p:childTnLst>
              </p:cTn>
              <p:nextCondLst>
                <p:cond evt="onClick" delay="0">
                  <p:tgtEl>
                    <p:spTgt spid="10"/>
                  </p:tgtEl>
                </p:cond>
              </p:nextCondLst>
            </p:seq>
            <p:seq concurrent="1" nextAc="seek">
              <p:cTn id="81" restart="whenNotActive" fill="hold" evtFilter="cancelBubble" nodeType="interactiveSeq">
                <p:stCondLst>
                  <p:cond evt="onClick" delay="0">
                    <p:tgtEl>
                      <p:spTgt spid="11"/>
                    </p:tgtEl>
                  </p:cond>
                </p:stCondLst>
                <p:endSync evt="end" delay="0">
                  <p:rtn val="all"/>
                </p:endSync>
                <p:childTnLst>
                  <p:par>
                    <p:cTn id="82" fill="hold">
                      <p:stCondLst>
                        <p:cond delay="0"/>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barn(inVertical)">
                                      <p:cBhvr>
                                        <p:cTn id="86" dur="500"/>
                                        <p:tgtEl>
                                          <p:spTgt spid="17"/>
                                        </p:tgtEl>
                                      </p:cBhvr>
                                    </p:animEffect>
                                  </p:childTnLst>
                                </p:cTn>
                              </p:par>
                            </p:childTnLst>
                          </p:cTn>
                        </p:par>
                      </p:childTnLst>
                    </p:cTn>
                  </p:par>
                </p:childTnLst>
              </p:cTn>
              <p:nextCondLst>
                <p:cond evt="onClick" delay="0">
                  <p:tgtEl>
                    <p:spTgt spid="11"/>
                  </p:tgtEl>
                </p:cond>
              </p:nextCondLst>
            </p:seq>
            <p:seq concurrent="1" nextAc="seek">
              <p:cTn id="87" restart="whenNotActive" fill="hold" evtFilter="cancelBubble" nodeType="interactiveSeq">
                <p:stCondLst>
                  <p:cond evt="onClick" delay="0">
                    <p:tgtEl>
                      <p:spTgt spid="15"/>
                    </p:tgtEl>
                  </p:cond>
                </p:stCondLst>
                <p:endSync evt="end" delay="0">
                  <p:rtn val="all"/>
                </p:endSync>
                <p:childTnLst>
                  <p:par>
                    <p:cTn id="88" fill="hold">
                      <p:stCondLst>
                        <p:cond delay="0"/>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18"/>
                                        </p:tgtEl>
                                        <p:attrNameLst>
                                          <p:attrName>style.visibility</p:attrName>
                                        </p:attrNameLst>
                                      </p:cBhvr>
                                      <p:to>
                                        <p:strVal val="visible"/>
                                      </p:to>
                                    </p:set>
                                    <p:animEffect transition="in" filter="barn(inVertical)">
                                      <p:cBhvr>
                                        <p:cTn id="92" dur="500"/>
                                        <p:tgtEl>
                                          <p:spTgt spid="18"/>
                                        </p:tgtEl>
                                      </p:cBhvr>
                                    </p:animEffect>
                                  </p:childTnLst>
                                </p:cTn>
                              </p:par>
                            </p:childTnLst>
                          </p:cTn>
                        </p:par>
                      </p:childTnLst>
                    </p:cTn>
                  </p:par>
                </p:childTnLst>
              </p:cTn>
              <p:nextCondLst>
                <p:cond evt="onClick" delay="0">
                  <p:tgtEl>
                    <p:spTgt spid="15"/>
                  </p:tgtEl>
                </p:cond>
              </p:nextCondLst>
            </p:seq>
            <p:seq concurrent="1" nextAc="seek">
              <p:cTn id="93" restart="whenNotActive" fill="hold" evtFilter="cancelBubble" nodeType="interactiveSeq">
                <p:stCondLst>
                  <p:cond evt="onClick" delay="0">
                    <p:tgtEl>
                      <p:spTgt spid="13"/>
                    </p:tgtEl>
                  </p:cond>
                </p:stCondLst>
                <p:endSync evt="end" delay="0">
                  <p:rtn val="all"/>
                </p:endSync>
                <p:childTnLst>
                  <p:par>
                    <p:cTn id="94" fill="hold">
                      <p:stCondLst>
                        <p:cond delay="0"/>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19"/>
                                        </p:tgtEl>
                                        <p:attrNameLst>
                                          <p:attrName>style.visibility</p:attrName>
                                        </p:attrNameLst>
                                      </p:cBhvr>
                                      <p:to>
                                        <p:strVal val="visible"/>
                                      </p:to>
                                    </p:set>
                                    <p:animEffect transition="in" filter="barn(inVertical)">
                                      <p:cBhvr>
                                        <p:cTn id="98" dur="500"/>
                                        <p:tgtEl>
                                          <p:spTgt spid="19"/>
                                        </p:tgtEl>
                                      </p:cBhvr>
                                    </p:animEffect>
                                  </p:childTnLst>
                                </p:cTn>
                              </p:par>
                            </p:childTnLst>
                          </p:cTn>
                        </p:par>
                      </p:childTnLst>
                    </p:cTn>
                  </p:par>
                </p:childTnLst>
              </p:cTn>
              <p:nextCondLst>
                <p:cond evt="onClick" delay="0">
                  <p:tgtEl>
                    <p:spTgt spid="1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1" descr="图片包含 屏幕截图&#10;&#10;自动生成的说明">
            <a:extLst>
              <a:ext uri="{FF2B5EF4-FFF2-40B4-BE49-F238E27FC236}">
                <a16:creationId xmlns:a16="http://schemas.microsoft.com/office/drawing/2014/main" id="{A0BD3D30-D589-48A5-9ED7-8E442E0FA5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73482"/>
            <a:ext cx="12382096" cy="7204964"/>
          </a:xfrm>
          <a:prstGeom prst="rect">
            <a:avLst/>
          </a:prstGeom>
          <a:effectLst>
            <a:outerShdw blurRad="63500" dist="50800" dir="5400000" sx="101000" sy="101000" algn="t" rotWithShape="0">
              <a:prstClr val="black">
                <a:alpha val="13000"/>
              </a:prstClr>
            </a:outerShdw>
          </a:effectLst>
        </p:spPr>
      </p:pic>
      <p:grpSp>
        <p:nvGrpSpPr>
          <p:cNvPr id="25" name="Group 24">
            <a:extLst>
              <a:ext uri="{FF2B5EF4-FFF2-40B4-BE49-F238E27FC236}">
                <a16:creationId xmlns:a16="http://schemas.microsoft.com/office/drawing/2014/main" id="{043C4F34-B368-4E21-B7E7-F01DA532ECCB}"/>
              </a:ext>
            </a:extLst>
          </p:cNvPr>
          <p:cNvGrpSpPr/>
          <p:nvPr/>
        </p:nvGrpSpPr>
        <p:grpSpPr>
          <a:xfrm>
            <a:off x="7921486" y="3476568"/>
            <a:ext cx="2643809" cy="1750751"/>
            <a:chOff x="9062863" y="3139288"/>
            <a:chExt cx="2643809" cy="1448890"/>
          </a:xfrm>
          <a:solidFill>
            <a:schemeClr val="accent3">
              <a:lumMod val="40000"/>
              <a:lumOff val="60000"/>
            </a:schemeClr>
          </a:solidFill>
        </p:grpSpPr>
        <p:sp>
          <p:nvSpPr>
            <p:cNvPr id="26" name="Cloud Callout 13">
              <a:extLst>
                <a:ext uri="{FF2B5EF4-FFF2-40B4-BE49-F238E27FC236}">
                  <a16:creationId xmlns:a16="http://schemas.microsoft.com/office/drawing/2014/main" id="{EA2E4374-DCFA-42E0-A582-B312688381BA}"/>
                </a:ext>
              </a:extLst>
            </p:cNvPr>
            <p:cNvSpPr/>
            <p:nvPr/>
          </p:nvSpPr>
          <p:spPr>
            <a:xfrm>
              <a:off x="9062863" y="3139288"/>
              <a:ext cx="2643809" cy="1448890"/>
            </a:xfrm>
            <a:prstGeom prst="cloudCallout">
              <a:avLst>
                <a:gd name="adj1" fmla="val 38716"/>
                <a:gd name="adj2" fmla="val 64396"/>
              </a:avLst>
            </a:prstGeom>
            <a:grpFill/>
            <a:ln w="28575"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Rectangle 26">
              <a:extLst>
                <a:ext uri="{FF2B5EF4-FFF2-40B4-BE49-F238E27FC236}">
                  <a16:creationId xmlns:a16="http://schemas.microsoft.com/office/drawing/2014/main" id="{5ED3A0D9-0C61-41B2-B6BA-FF1224AE6F9E}"/>
                </a:ext>
              </a:extLst>
            </p:cNvPr>
            <p:cNvSpPr/>
            <p:nvPr/>
          </p:nvSpPr>
          <p:spPr>
            <a:xfrm>
              <a:off x="9454132" y="3325123"/>
              <a:ext cx="2178802" cy="891486"/>
            </a:xfrm>
            <a:prstGeom prst="rect">
              <a:avLst/>
            </a:prstGeom>
            <a:grp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Lắng</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xét</a:t>
              </a:r>
              <a:endPar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8" name="TextBox 27">
            <a:extLst>
              <a:ext uri="{FF2B5EF4-FFF2-40B4-BE49-F238E27FC236}">
                <a16:creationId xmlns:a16="http://schemas.microsoft.com/office/drawing/2014/main" id="{624CA617-2E0F-4CA5-A6AD-CDC66DFA5877}"/>
              </a:ext>
            </a:extLst>
          </p:cNvPr>
          <p:cNvSpPr txBox="1"/>
          <p:nvPr/>
        </p:nvSpPr>
        <p:spPr>
          <a:xfrm>
            <a:off x="6777688" y="1498121"/>
            <a:ext cx="4755551"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Rectangle 28">
            <a:extLst>
              <a:ext uri="{FF2B5EF4-FFF2-40B4-BE49-F238E27FC236}">
                <a16:creationId xmlns:a16="http://schemas.microsoft.com/office/drawing/2014/main" id="{B399BD83-B729-4C2E-BF5F-47374F942C08}"/>
              </a:ext>
            </a:extLst>
          </p:cNvPr>
          <p:cNvSpPr/>
          <p:nvPr/>
        </p:nvSpPr>
        <p:spPr>
          <a:xfrm>
            <a:off x="7153662" y="2371305"/>
            <a:ext cx="3733715"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4000" b="1" i="0" u="none" strike="noStrike" kern="1200" cap="none" spc="0" normalizeH="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4000" b="1" i="0" u="none" strike="noStrike" kern="1200" cap="none" spc="0" normalizeH="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ham </a:t>
            </a:r>
            <a:r>
              <a:rPr kumimoji="0" lang="en-US" sz="4000" b="1" i="0" u="none" strike="noStrike" kern="1200" cap="none" spc="0" normalizeH="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endParaRPr kumimoji="0" lang="en-US" sz="40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图片 59">
            <a:extLst>
              <a:ext uri="{FF2B5EF4-FFF2-40B4-BE49-F238E27FC236}">
                <a16:creationId xmlns:a16="http://schemas.microsoft.com/office/drawing/2014/main" id="{FAB8222C-F7F8-4740-BA1B-09FC8604B54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247" b="97403" l="9494" r="89241">
                        <a14:foregroundMark x1="20886" y1="8442" x2="20886" y2="13636"/>
                        <a14:foregroundMark x1="24684" y1="5195" x2="32278" y2="3247"/>
                        <a14:foregroundMark x1="36076" y1="90260" x2="32278" y2="94156"/>
                        <a14:foregroundMark x1="27848" y1="96104" x2="32911" y2="97403"/>
                        <a14:foregroundMark x1="67089" y1="77273" x2="66456" y2="88961"/>
                      </a14:backgroundRemoval>
                    </a14:imgEffect>
                  </a14:imgLayer>
                </a14:imgProps>
              </a:ext>
            </a:extLst>
          </a:blip>
          <a:stretch>
            <a:fillRect/>
          </a:stretch>
        </p:blipFill>
        <p:spPr>
          <a:xfrm>
            <a:off x="10326012" y="3708648"/>
            <a:ext cx="2915598" cy="2841787"/>
          </a:xfrm>
          <a:prstGeom prst="rect">
            <a:avLst/>
          </a:prstGeom>
        </p:spPr>
      </p:pic>
      <p:pic>
        <p:nvPicPr>
          <p:cNvPr id="32" name="Picture 31">
            <a:extLst>
              <a:ext uri="{FF2B5EF4-FFF2-40B4-BE49-F238E27FC236}">
                <a16:creationId xmlns:a16="http://schemas.microsoft.com/office/drawing/2014/main" id="{20230A2C-2C96-4CA7-ADA2-DF67A751E346}"/>
              </a:ext>
            </a:extLst>
          </p:cNvPr>
          <p:cNvPicPr>
            <a:picLocks noChangeAspect="1"/>
          </p:cNvPicPr>
          <p:nvPr/>
        </p:nvPicPr>
        <p:blipFill>
          <a:blip r:embed="rId6"/>
          <a:stretch>
            <a:fillRect/>
          </a:stretch>
        </p:blipFill>
        <p:spPr>
          <a:xfrm>
            <a:off x="1026652" y="958890"/>
            <a:ext cx="5555402" cy="4781510"/>
          </a:xfrm>
          <a:prstGeom prst="rect">
            <a:avLst/>
          </a:prstGeom>
        </p:spPr>
      </p:pic>
    </p:spTree>
    <p:extLst>
      <p:ext uri="{BB962C8B-B14F-4D97-AF65-F5344CB8AC3E}">
        <p14:creationId xmlns:p14="http://schemas.microsoft.com/office/powerpoint/2010/main" val="8919414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par>
                                <p:cTn id="18" presetID="47" presetClass="entr" presetSubtype="0" fill="hold" nodeType="withEffect">
                                  <p:stCondLst>
                                    <p:cond delay="50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1000"/>
                                        <p:tgtEl>
                                          <p:spTgt spid="31"/>
                                        </p:tgtEl>
                                      </p:cBhvr>
                                    </p:animEffect>
                                    <p:anim calcmode="lin" valueType="num">
                                      <p:cBhvr>
                                        <p:cTn id="21" dur="1000" fill="hold"/>
                                        <p:tgtEl>
                                          <p:spTgt spid="31"/>
                                        </p:tgtEl>
                                        <p:attrNameLst>
                                          <p:attrName>ppt_x</p:attrName>
                                        </p:attrNameLst>
                                      </p:cBhvr>
                                      <p:tavLst>
                                        <p:tav tm="0">
                                          <p:val>
                                            <p:strVal val="#ppt_x"/>
                                          </p:val>
                                        </p:tav>
                                        <p:tav tm="100000">
                                          <p:val>
                                            <p:strVal val="#ppt_x"/>
                                          </p:val>
                                        </p:tav>
                                      </p:tavLst>
                                    </p:anim>
                                    <p:anim calcmode="lin" valueType="num">
                                      <p:cBhvr>
                                        <p:cTn id="22"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DF72DCC0-425F-4469-8000-B41FAB692660}"/>
              </a:ext>
            </a:extLst>
          </p:cNvPr>
          <p:cNvSpPr/>
          <p:nvPr/>
        </p:nvSpPr>
        <p:spPr>
          <a:xfrm>
            <a:off x="0" y="0"/>
            <a:ext cx="12192000" cy="6858000"/>
          </a:xfrm>
          <a:custGeom>
            <a:avLst/>
            <a:gdLst/>
            <a:ahLst/>
            <a:cxnLst/>
            <a:rect l="l" t="t" r="r" b="b"/>
            <a:pathLst>
              <a:path w="3696414" h="2610592">
                <a:moveTo>
                  <a:pt x="0" y="0"/>
                </a:moveTo>
                <a:lnTo>
                  <a:pt x="3696414" y="0"/>
                </a:lnTo>
                <a:lnTo>
                  <a:pt x="3696414" y="2610592"/>
                </a:lnTo>
                <a:lnTo>
                  <a:pt x="0" y="261059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9" name="Picture 4">
            <a:extLst>
              <a:ext uri="{FF2B5EF4-FFF2-40B4-BE49-F238E27FC236}">
                <a16:creationId xmlns:a16="http://schemas.microsoft.com/office/drawing/2014/main" id="{285E8CC5-3DA0-407D-BA43-A6626057980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22660"/>
            <a:ext cx="12129986" cy="1382173"/>
          </a:xfrm>
          <a:prstGeom prst="rect">
            <a:avLst/>
          </a:prstGeom>
        </p:spPr>
      </p:pic>
      <p:pic>
        <p:nvPicPr>
          <p:cNvPr id="14" name="Picture 2">
            <a:extLst>
              <a:ext uri="{FF2B5EF4-FFF2-40B4-BE49-F238E27FC236}">
                <a16:creationId xmlns:a16="http://schemas.microsoft.com/office/drawing/2014/main" id="{CCC0FB18-845A-440C-80E5-5E6A08242BCA}"/>
              </a:ext>
            </a:extLst>
          </p:cNvPr>
          <p:cNvPicPr>
            <a:picLocks noChangeAspect="1"/>
          </p:cNvPicPr>
          <p:nvPr/>
        </p:nvPicPr>
        <p:blipFill>
          <a:blip r:embed="rId6"/>
          <a:srcRect/>
          <a:stretch>
            <a:fillRect/>
          </a:stretch>
        </p:blipFill>
        <p:spPr>
          <a:xfrm>
            <a:off x="657464" y="-148221"/>
            <a:ext cx="4551072" cy="3106107"/>
          </a:xfrm>
          <a:prstGeom prst="rect">
            <a:avLst/>
          </a:prstGeom>
        </p:spPr>
      </p:pic>
      <p:pic>
        <p:nvPicPr>
          <p:cNvPr id="10" name="Picture 12">
            <a:extLst>
              <a:ext uri="{FF2B5EF4-FFF2-40B4-BE49-F238E27FC236}">
                <a16:creationId xmlns:a16="http://schemas.microsoft.com/office/drawing/2014/main" id="{0AC27F2C-C2BC-4881-8171-855856D8D83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715910" y="1344038"/>
            <a:ext cx="5272956" cy="751396"/>
          </a:xfrm>
          <a:prstGeom prst="rect">
            <a:avLst/>
          </a:prstGeom>
        </p:spPr>
      </p:pic>
      <p:sp>
        <p:nvSpPr>
          <p:cNvPr id="16" name="Freeform 13">
            <a:extLst>
              <a:ext uri="{FF2B5EF4-FFF2-40B4-BE49-F238E27FC236}">
                <a16:creationId xmlns:a16="http://schemas.microsoft.com/office/drawing/2014/main" id="{89F1AEA6-4337-471F-A236-7FD681AB5004}"/>
              </a:ext>
            </a:extLst>
          </p:cNvPr>
          <p:cNvSpPr/>
          <p:nvPr/>
        </p:nvSpPr>
        <p:spPr>
          <a:xfrm flipH="1">
            <a:off x="310246" y="177375"/>
            <a:ext cx="2622754" cy="1881826"/>
          </a:xfrm>
          <a:custGeom>
            <a:avLst/>
            <a:gdLst/>
            <a:ahLst/>
            <a:cxnLst/>
            <a:rect l="l" t="t" r="r" b="b"/>
            <a:pathLst>
              <a:path w="2622754" h="1881826">
                <a:moveTo>
                  <a:pt x="0" y="0"/>
                </a:moveTo>
                <a:lnTo>
                  <a:pt x="2622754" y="0"/>
                </a:lnTo>
                <a:lnTo>
                  <a:pt x="2622754" y="1881826"/>
                </a:lnTo>
                <a:lnTo>
                  <a:pt x="0" y="1881826"/>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AFEF6229-4147-4A5D-A159-B9CCBAAB0089}"/>
              </a:ext>
            </a:extLst>
          </p:cNvPr>
          <p:cNvPicPr>
            <a:picLocks noChangeAspect="1"/>
          </p:cNvPicPr>
          <p:nvPr/>
        </p:nvPicPr>
        <p:blipFill>
          <a:blip r:embed="rId10"/>
          <a:stretch>
            <a:fillRect/>
          </a:stretch>
        </p:blipFill>
        <p:spPr>
          <a:xfrm>
            <a:off x="1759625" y="2095434"/>
            <a:ext cx="8425402" cy="3974937"/>
          </a:xfrm>
          <a:prstGeom prst="rect">
            <a:avLst/>
          </a:prstGeom>
        </p:spPr>
      </p:pic>
    </p:spTree>
    <p:extLst>
      <p:ext uri="{BB962C8B-B14F-4D97-AF65-F5344CB8AC3E}">
        <p14:creationId xmlns:p14="http://schemas.microsoft.com/office/powerpoint/2010/main" val="2560672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8A28A4-4681-4BA9-86E8-2C3B0F385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2729" y="883919"/>
            <a:ext cx="2857500" cy="2857500"/>
          </a:xfrm>
          <a:prstGeom prst="rect">
            <a:avLst/>
          </a:prstGeom>
        </p:spPr>
      </p:pic>
      <p:sp>
        <p:nvSpPr>
          <p:cNvPr id="8" name="Hexagon 7">
            <a:extLst>
              <a:ext uri="{FF2B5EF4-FFF2-40B4-BE49-F238E27FC236}">
                <a16:creationId xmlns:a16="http://schemas.microsoft.com/office/drawing/2014/main" id="{D19A5806-7592-478F-A44B-3D1C8234DB7B}"/>
              </a:ext>
            </a:extLst>
          </p:cNvPr>
          <p:cNvSpPr/>
          <p:nvPr/>
        </p:nvSpPr>
        <p:spPr>
          <a:xfrm>
            <a:off x="315850"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Arial-Rounded" panose="020B0500000000000000" pitchFamily="34" charset="0"/>
                <a:ea typeface="Arial-Rounded" panose="020B0500000000000000" pitchFamily="34" charset="0"/>
                <a:cs typeface="Arial-Rounded" panose="020B0500000000000000" pitchFamily="34" charset="0"/>
              </a:rPr>
              <a:t>Ong</a:t>
            </a:r>
            <a:endParaRPr kumimoji="0" lang="en-US" sz="6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Hexagon 8">
            <a:extLst>
              <a:ext uri="{FF2B5EF4-FFF2-40B4-BE49-F238E27FC236}">
                <a16:creationId xmlns:a16="http://schemas.microsoft.com/office/drawing/2014/main" id="{ECB32C92-7DDE-4979-AB3A-808B65CBF3F1}"/>
              </a:ext>
            </a:extLst>
          </p:cNvPr>
          <p:cNvSpPr/>
          <p:nvPr/>
        </p:nvSpPr>
        <p:spPr>
          <a:xfrm>
            <a:off x="2471927" y="1981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Arial-Rounded" panose="020B0500000000000000" pitchFamily="34" charset="0"/>
                <a:ea typeface="Arial-Rounded" panose="020B0500000000000000" pitchFamily="34" charset="0"/>
                <a:cs typeface="Arial-Rounded" panose="020B0500000000000000" pitchFamily="34" charset="0"/>
              </a:rPr>
              <a:t>non</a:t>
            </a:r>
            <a:endParaRPr kumimoji="0" lang="en-US" sz="6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Hexagon 9">
            <a:extLst>
              <a:ext uri="{FF2B5EF4-FFF2-40B4-BE49-F238E27FC236}">
                <a16:creationId xmlns:a16="http://schemas.microsoft.com/office/drawing/2014/main" id="{CABDF488-8BEB-4D77-A429-CFB91F278DD1}"/>
              </a:ext>
            </a:extLst>
          </p:cNvPr>
          <p:cNvSpPr/>
          <p:nvPr/>
        </p:nvSpPr>
        <p:spPr>
          <a:xfrm>
            <a:off x="6784081" y="25603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Arial-Rounded" panose="020B0500000000000000" pitchFamily="34" charset="0"/>
                <a:ea typeface="Arial-Rounded" panose="020B0500000000000000" pitchFamily="34" charset="0"/>
                <a:cs typeface="Arial-Rounded" panose="020B0500000000000000" pitchFamily="34" charset="0"/>
              </a:rPr>
              <a:t>việc</a:t>
            </a:r>
          </a:p>
        </p:txBody>
      </p:sp>
      <p:sp>
        <p:nvSpPr>
          <p:cNvPr id="13" name="Hexagon 12">
            <a:extLst>
              <a:ext uri="{FF2B5EF4-FFF2-40B4-BE49-F238E27FC236}">
                <a16:creationId xmlns:a16="http://schemas.microsoft.com/office/drawing/2014/main" id="{199C24C2-6B91-4322-BDB4-819FF0CB9BE4}"/>
              </a:ext>
            </a:extLst>
          </p:cNvPr>
          <p:cNvSpPr/>
          <p:nvPr/>
        </p:nvSpPr>
        <p:spPr>
          <a:xfrm>
            <a:off x="4628004"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Arial-Rounded" panose="020B0500000000000000" pitchFamily="34" charset="0"/>
                <a:ea typeface="Arial-Rounded" panose="020B0500000000000000" pitchFamily="34" charset="0"/>
                <a:cs typeface="Arial-Rounded" panose="020B0500000000000000" pitchFamily="34" charset="0"/>
              </a:rPr>
              <a:t>học</a:t>
            </a:r>
            <a:endParaRPr kumimoji="0" lang="en-US" sz="6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5952" y="3436622"/>
            <a:ext cx="2650039" cy="2661817"/>
          </a:xfrm>
          <a:prstGeom prst="rect">
            <a:avLst/>
          </a:prstGeom>
        </p:spPr>
      </p:pic>
      <p:sp>
        <p:nvSpPr>
          <p:cNvPr id="18" name="Rectangle 17">
            <a:extLst>
              <a:ext uri="{FF2B5EF4-FFF2-40B4-BE49-F238E27FC236}">
                <a16:creationId xmlns:a16="http://schemas.microsoft.com/office/drawing/2014/main" id="{EEA834E6-709B-490E-901D-06776B901B01}"/>
              </a:ext>
            </a:extLst>
          </p:cNvPr>
          <p:cNvSpPr/>
          <p:nvPr/>
        </p:nvSpPr>
        <p:spPr>
          <a:xfrm>
            <a:off x="4753961" y="5417818"/>
            <a:ext cx="428386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 little bee</a:t>
            </a:r>
          </a:p>
        </p:txBody>
      </p:sp>
    </p:spTree>
    <p:extLst>
      <p:ext uri="{BB962C8B-B14F-4D97-AF65-F5344CB8AC3E}">
        <p14:creationId xmlns:p14="http://schemas.microsoft.com/office/powerpoint/2010/main" val="319187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par>
                          <p:cTn id="49" fill="hold">
                            <p:stCondLst>
                              <p:cond delay="3000"/>
                            </p:stCondLst>
                            <p:childTnLst>
                              <p:par>
                                <p:cTn id="50" presetID="2" presetClass="entr" presetSubtype="4"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ppt_x"/>
                                          </p:val>
                                        </p:tav>
                                        <p:tav tm="100000">
                                          <p:val>
                                            <p:strVal val="#ppt_x"/>
                                          </p:val>
                                        </p:tav>
                                      </p:tavLst>
                                    </p:anim>
                                    <p:anim calcmode="lin" valueType="num">
                                      <p:cBhvr additive="base">
                                        <p:cTn id="5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5" y="484145"/>
            <a:ext cx="7840345"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4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4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44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r>
              <a:rPr kumimoji="0" lang="en-US" sz="44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dạy</a:t>
            </a:r>
            <a:r>
              <a:rPr kumimoji="0" lang="en-US" sz="44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4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39494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2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thầy</a:t>
            </a:r>
            <a:r>
              <a:rPr kumimoji="0" lang="en-US" sz="3200" b="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endPar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22724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2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thầy</a:t>
            </a:r>
            <a:r>
              <a:rPr kumimoji="0" lang="en-US" sz="3200" b="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cúng</a:t>
            </a:r>
            <a:endPar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05953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thầy</a:t>
            </a:r>
            <a:r>
              <a:rPr kumimoji="0" lang="en-US" sz="2800" b="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thuốc</a:t>
            </a: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889183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thầy</a:t>
            </a:r>
            <a:r>
              <a:rPr kumimoji="0" lang="en-US" sz="2800" b="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bói</a:t>
            </a: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0591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5" y="484145"/>
            <a:ext cx="7840345"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đức</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tính</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tốt</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39494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 Ham </a:t>
            </a:r>
            <a:r>
              <a:rPr kumimoji="0" lang="en-US" sz="32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22724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 Ham </a:t>
            </a:r>
            <a:r>
              <a:rPr kumimoji="0" lang="en-US" sz="32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endPar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05953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 Ham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889183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Lười</a:t>
            </a:r>
            <a:r>
              <a:rPr kumimoji="0" lang="en-US" sz="2800" b="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biếng</a:t>
            </a: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8242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00B0F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5" y="484145"/>
            <a:ext cx="7840345"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nhỏ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tuổi</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mà</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tài</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giỏi</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39494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2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thần</a:t>
            </a:r>
            <a:r>
              <a:rPr kumimoji="0" lang="en-US" sz="3200" b="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y</a:t>
            </a:r>
            <a:endPar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22724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2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ruộng</a:t>
            </a:r>
            <a:r>
              <a:rPr kumimoji="0" lang="en-US" sz="3200" b="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endPar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05953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tiền</a:t>
            </a:r>
            <a:r>
              <a:rPr kumimoji="0" lang="en-US" sz="2800" b="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889183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thần</a:t>
            </a:r>
            <a:r>
              <a:rPr kumimoji="0" lang="en-US" sz="2800" b="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3935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00B0F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5" y="484145"/>
            <a:ext cx="7840345"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mức</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độ</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39494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2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hó</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búa</a:t>
            </a:r>
            <a:endPar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22724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2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hóc</a:t>
            </a:r>
            <a:r>
              <a:rPr kumimoji="0" lang="en-US" sz="3200" b="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xương</a:t>
            </a:r>
            <a:endPar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05953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2800" b="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889183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đơn</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giản</a:t>
            </a: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4335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person and a child sitting on a bamboo bed&#10;&#10;Description automatically generated">
            <a:extLst>
              <a:ext uri="{FF2B5EF4-FFF2-40B4-BE49-F238E27FC236}">
                <a16:creationId xmlns:a16="http://schemas.microsoft.com/office/drawing/2014/main" id="{EEBF714A-6A92-2DFD-9A6F-87E8051851F7}"/>
              </a:ext>
            </a:extLst>
          </p:cNvPr>
          <p:cNvPicPr>
            <a:picLocks noChangeAspect="1"/>
          </p:cNvPicPr>
          <p:nvPr/>
        </p:nvPicPr>
        <p:blipFill rotWithShape="1">
          <a:blip r:embed="rId2">
            <a:extLst>
              <a:ext uri="{28A0092B-C50C-407E-A947-70E740481C1C}">
                <a14:useLocalDpi xmlns:a14="http://schemas.microsoft.com/office/drawing/2010/main" val="0"/>
              </a:ext>
            </a:extLst>
          </a:blip>
          <a:srcRect t="14921" b="9682"/>
          <a:stretch/>
        </p:blipFill>
        <p:spPr>
          <a:xfrm>
            <a:off x="0" y="0"/>
            <a:ext cx="12192000" cy="6858000"/>
          </a:xfrm>
          <a:prstGeom prst="rect">
            <a:avLst/>
          </a:prstGeom>
        </p:spPr>
      </p:pic>
      <p:pic>
        <p:nvPicPr>
          <p:cNvPr id="6" name="Picture 5">
            <a:extLst>
              <a:ext uri="{FF2B5EF4-FFF2-40B4-BE49-F238E27FC236}">
                <a16:creationId xmlns:a16="http://schemas.microsoft.com/office/drawing/2014/main" id="{98116790-18D5-43B0-7805-1764BF4026EC}"/>
              </a:ext>
            </a:extLst>
          </p:cNvPr>
          <p:cNvPicPr>
            <a:picLocks noChangeAspect="1"/>
          </p:cNvPicPr>
          <p:nvPr/>
        </p:nvPicPr>
        <p:blipFill>
          <a:blip r:embed="rId3"/>
          <a:stretch>
            <a:fillRect/>
          </a:stretch>
        </p:blipFill>
        <p:spPr>
          <a:xfrm>
            <a:off x="1632711" y="0"/>
            <a:ext cx="8803387" cy="1225402"/>
          </a:xfrm>
          <a:prstGeom prst="rect">
            <a:avLst/>
          </a:prstGeom>
        </p:spPr>
      </p:pic>
      <p:pic>
        <p:nvPicPr>
          <p:cNvPr id="7" name="Picture 6">
            <a:extLst>
              <a:ext uri="{FF2B5EF4-FFF2-40B4-BE49-F238E27FC236}">
                <a16:creationId xmlns:a16="http://schemas.microsoft.com/office/drawing/2014/main" id="{AA2A63D8-4154-2700-99E2-7B6A4F18D0D9}"/>
              </a:ext>
            </a:extLst>
          </p:cNvPr>
          <p:cNvPicPr>
            <a:picLocks noChangeAspect="1"/>
          </p:cNvPicPr>
          <p:nvPr/>
        </p:nvPicPr>
        <p:blipFill>
          <a:blip r:embed="rId4"/>
          <a:stretch>
            <a:fillRect/>
          </a:stretch>
        </p:blipFill>
        <p:spPr>
          <a:xfrm>
            <a:off x="-213642" y="-336665"/>
            <a:ext cx="3560373" cy="2651990"/>
          </a:xfrm>
          <a:prstGeom prst="rect">
            <a:avLst/>
          </a:prstGeom>
        </p:spPr>
      </p:pic>
      <p:pic>
        <p:nvPicPr>
          <p:cNvPr id="10" name="Picture 9">
            <a:extLst>
              <a:ext uri="{FF2B5EF4-FFF2-40B4-BE49-F238E27FC236}">
                <a16:creationId xmlns:a16="http://schemas.microsoft.com/office/drawing/2014/main" id="{49011F97-9DC8-5129-4E2D-6B08D9E50619}"/>
              </a:ext>
            </a:extLst>
          </p:cNvPr>
          <p:cNvPicPr>
            <a:picLocks noChangeAspect="1"/>
          </p:cNvPicPr>
          <p:nvPr/>
        </p:nvPicPr>
        <p:blipFill>
          <a:blip r:embed="rId5"/>
          <a:stretch>
            <a:fillRect/>
          </a:stretch>
        </p:blipFill>
        <p:spPr>
          <a:xfrm>
            <a:off x="746200" y="1707978"/>
            <a:ext cx="2883658" cy="4791871"/>
          </a:xfrm>
          <a:prstGeom prst="rect">
            <a:avLst/>
          </a:prstGeom>
        </p:spPr>
      </p:pic>
    </p:spTree>
    <p:extLst>
      <p:ext uri="{BB962C8B-B14F-4D97-AF65-F5344CB8AC3E}">
        <p14:creationId xmlns:p14="http://schemas.microsoft.com/office/powerpoint/2010/main" val="1869581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artoon of a park&#10;&#10;Description automatically generated">
            <a:extLst>
              <a:ext uri="{FF2B5EF4-FFF2-40B4-BE49-F238E27FC236}">
                <a16:creationId xmlns:a16="http://schemas.microsoft.com/office/drawing/2014/main" id="{6A146DB5-2E43-4E89-FF30-45509F1E0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7" name="Group 16">
            <a:extLst>
              <a:ext uri="{FF2B5EF4-FFF2-40B4-BE49-F238E27FC236}">
                <a16:creationId xmlns:a16="http://schemas.microsoft.com/office/drawing/2014/main" id="{CB2A467A-D434-0ECD-ADB2-891290AF891D}"/>
              </a:ext>
            </a:extLst>
          </p:cNvPr>
          <p:cNvGrpSpPr/>
          <p:nvPr/>
        </p:nvGrpSpPr>
        <p:grpSpPr>
          <a:xfrm>
            <a:off x="2551814" y="0"/>
            <a:ext cx="9112102" cy="6858000"/>
            <a:chOff x="0" y="0"/>
            <a:chExt cx="8241792" cy="6858000"/>
          </a:xfrm>
        </p:grpSpPr>
        <p:pic>
          <p:nvPicPr>
            <p:cNvPr id="13" name="Picture 12">
              <a:extLst>
                <a:ext uri="{FF2B5EF4-FFF2-40B4-BE49-F238E27FC236}">
                  <a16:creationId xmlns:a16="http://schemas.microsoft.com/office/drawing/2014/main" id="{F82A5BD3-54AC-8749-1C4C-94A441A09FC3}"/>
                </a:ext>
              </a:extLst>
            </p:cNvPr>
            <p:cNvPicPr>
              <a:picLocks noChangeAspect="1"/>
            </p:cNvPicPr>
            <p:nvPr/>
          </p:nvPicPr>
          <p:blipFill>
            <a:blip r:embed="rId4"/>
            <a:stretch>
              <a:fillRect/>
            </a:stretch>
          </p:blipFill>
          <p:spPr>
            <a:xfrm>
              <a:off x="0" y="0"/>
              <a:ext cx="8241792" cy="6858000"/>
            </a:xfrm>
            <a:prstGeom prst="rect">
              <a:avLst/>
            </a:prstGeom>
          </p:spPr>
        </p:pic>
        <p:sp>
          <p:nvSpPr>
            <p:cNvPr id="14" name="TextBox 13">
              <a:extLst>
                <a:ext uri="{FF2B5EF4-FFF2-40B4-BE49-F238E27FC236}">
                  <a16:creationId xmlns:a16="http://schemas.microsoft.com/office/drawing/2014/main" id="{58FF759A-C5A5-C0A8-E296-4F787EC93671}"/>
                </a:ext>
              </a:extLst>
            </p:cNvPr>
            <p:cNvSpPr txBox="1"/>
            <p:nvPr/>
          </p:nvSpPr>
          <p:spPr>
            <a:xfrm>
              <a:off x="1720787" y="3441151"/>
              <a:ext cx="5094224" cy="1938992"/>
            </a:xfrm>
            <a:prstGeom prst="rect">
              <a:avLst/>
            </a:prstGeom>
            <a:noFill/>
          </p:spPr>
          <p:txBody>
            <a:bodyPr wrap="square" rtlCol="0">
              <a:spAutoFit/>
            </a:bodyPr>
            <a:lstStyle/>
            <a:p>
              <a:pPr marL="0" marR="0" lvl="0" indent="0" algn="ctr" defTabSz="1219139"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w="9525">
                    <a:noFill/>
                    <a:prstDash val="solid"/>
                  </a:ln>
                  <a:solidFill>
                    <a:srgbClr val="002060"/>
                  </a:solidFill>
                  <a:effectLst>
                    <a:outerShdw blurRad="12700" dist="38100" dir="2700000" algn="tl" rotWithShape="0">
                      <a:srgbClr val="4472C4">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NGHE KỂ CHUYỆN</a:t>
              </a:r>
              <a:endParaRPr kumimoji="0" lang="zh-CN" altLang="en-US" sz="6000" b="1" i="0" u="none" strike="noStrike" kern="1200" cap="none" spc="0" normalizeH="0" baseline="0" noProof="0" dirty="0">
                <a:ln w="9525">
                  <a:noFill/>
                  <a:prstDash val="solid"/>
                </a:ln>
                <a:solidFill>
                  <a:srgbClr val="002060"/>
                </a:solidFill>
                <a:effectLst>
                  <a:outerShdw blurRad="12700" dist="38100" dir="2700000" algn="tl" rotWithShape="0">
                    <a:srgbClr val="4472C4">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1" name="Picture 20">
            <a:extLst>
              <a:ext uri="{FF2B5EF4-FFF2-40B4-BE49-F238E27FC236}">
                <a16:creationId xmlns:a16="http://schemas.microsoft.com/office/drawing/2014/main" id="{2C9909CA-207D-C78D-AB06-CB77F19D6ADE}"/>
              </a:ext>
            </a:extLst>
          </p:cNvPr>
          <p:cNvPicPr>
            <a:picLocks noChangeAspect="1"/>
          </p:cNvPicPr>
          <p:nvPr/>
        </p:nvPicPr>
        <p:blipFill>
          <a:blip r:embed="rId5"/>
          <a:stretch>
            <a:fillRect/>
          </a:stretch>
        </p:blipFill>
        <p:spPr>
          <a:xfrm>
            <a:off x="786892" y="1458000"/>
            <a:ext cx="2899200" cy="5400000"/>
          </a:xfrm>
          <a:prstGeom prst="rect">
            <a:avLst/>
          </a:prstGeom>
        </p:spPr>
      </p:pic>
    </p:spTree>
    <p:extLst>
      <p:ext uri="{BB962C8B-B14F-4D97-AF65-F5344CB8AC3E}">
        <p14:creationId xmlns:p14="http://schemas.microsoft.com/office/powerpoint/2010/main" val="667021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900" decel="100000" fill="hold"/>
                                            <p:tgtEl>
                                              <p:spTgt spid="1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11" presetID="2" presetClass="entr" presetSubtype="4" fill="hold" nodeType="withEffect" p14:presetBounceEnd="66667">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14:bounceEnd="66667">
                                          <p:cBhvr additive="base">
                                            <p:cTn id="13" dur="1000" fill="hold"/>
                                            <p:tgtEl>
                                              <p:spTgt spid="21"/>
                                            </p:tgtEl>
                                            <p:attrNameLst>
                                              <p:attrName>ppt_x</p:attrName>
                                            </p:attrNameLst>
                                          </p:cBhvr>
                                          <p:tavLst>
                                            <p:tav tm="0">
                                              <p:val>
                                                <p:strVal val="#ppt_x"/>
                                              </p:val>
                                            </p:tav>
                                            <p:tav tm="100000">
                                              <p:val>
                                                <p:strVal val="#ppt_x"/>
                                              </p:val>
                                            </p:tav>
                                          </p:tavLst>
                                        </p:anim>
                                        <p:anim calcmode="lin" valueType="num" p14:bounceEnd="66667">
                                          <p:cBhvr additive="base">
                                            <p:cTn id="14" dur="10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uỷn.wav"/>
                                            </p:tgtEl>
                                          </p:cMediaNode>
                                        </p:audio>
                                      </p:subTnLst>
                                    </p:cTn>
                                  </p:par>
                                </p:childTnLst>
                              </p:cTn>
                            </p:par>
                            <p:par>
                              <p:cTn id="15" fill="hold">
                                <p:stCondLst>
                                  <p:cond delay="1000"/>
                                </p:stCondLst>
                                <p:childTnLst>
                                  <p:par>
                                    <p:cTn id="16" presetID="32" presetClass="emph" presetSubtype="0" fill="hold" nodeType="afterEffect">
                                      <p:stCondLst>
                                        <p:cond delay="0"/>
                                      </p:stCondLst>
                                      <p:childTnLst>
                                        <p:animRot by="120000">
                                          <p:cBhvr>
                                            <p:cTn id="17" dur="100" fill="hold">
                                              <p:stCondLst>
                                                <p:cond delay="0"/>
                                              </p:stCondLst>
                                            </p:cTn>
                                            <p:tgtEl>
                                              <p:spTgt spid="21"/>
                                            </p:tgtEl>
                                            <p:attrNameLst>
                                              <p:attrName>r</p:attrName>
                                            </p:attrNameLst>
                                          </p:cBhvr>
                                        </p:animRot>
                                        <p:animRot by="-240000">
                                          <p:cBhvr>
                                            <p:cTn id="18" dur="200" fill="hold">
                                              <p:stCondLst>
                                                <p:cond delay="200"/>
                                              </p:stCondLst>
                                            </p:cTn>
                                            <p:tgtEl>
                                              <p:spTgt spid="21"/>
                                            </p:tgtEl>
                                            <p:attrNameLst>
                                              <p:attrName>r</p:attrName>
                                            </p:attrNameLst>
                                          </p:cBhvr>
                                        </p:animRot>
                                        <p:animRot by="240000">
                                          <p:cBhvr>
                                            <p:cTn id="19" dur="200" fill="hold">
                                              <p:stCondLst>
                                                <p:cond delay="400"/>
                                              </p:stCondLst>
                                            </p:cTn>
                                            <p:tgtEl>
                                              <p:spTgt spid="21"/>
                                            </p:tgtEl>
                                            <p:attrNameLst>
                                              <p:attrName>r</p:attrName>
                                            </p:attrNameLst>
                                          </p:cBhvr>
                                        </p:animRot>
                                        <p:animRot by="-240000">
                                          <p:cBhvr>
                                            <p:cTn id="20" dur="200" fill="hold">
                                              <p:stCondLst>
                                                <p:cond delay="600"/>
                                              </p:stCondLst>
                                            </p:cTn>
                                            <p:tgtEl>
                                              <p:spTgt spid="21"/>
                                            </p:tgtEl>
                                            <p:attrNameLst>
                                              <p:attrName>r</p:attrName>
                                            </p:attrNameLst>
                                          </p:cBhvr>
                                        </p:animRot>
                                        <p:animRot by="120000">
                                          <p:cBhvr>
                                            <p:cTn id="21"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900" decel="100000" fill="hold"/>
                                            <p:tgtEl>
                                              <p:spTgt spid="1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1000" fill="hold"/>
                                            <p:tgtEl>
                                              <p:spTgt spid="21"/>
                                            </p:tgtEl>
                                            <p:attrNameLst>
                                              <p:attrName>ppt_x</p:attrName>
                                            </p:attrNameLst>
                                          </p:cBhvr>
                                          <p:tavLst>
                                            <p:tav tm="0">
                                              <p:val>
                                                <p:strVal val="#ppt_x"/>
                                              </p:val>
                                            </p:tav>
                                            <p:tav tm="100000">
                                              <p:val>
                                                <p:strVal val="#ppt_x"/>
                                              </p:val>
                                            </p:tav>
                                          </p:tavLst>
                                        </p:anim>
                                        <p:anim calcmode="lin" valueType="num">
                                          <p:cBhvr additive="base">
                                            <p:cTn id="14" dur="10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6" name="uỷn.wav"/>
                                            </p:tgtEl>
                                          </p:cMediaNode>
                                        </p:audio>
                                      </p:subTnLst>
                                    </p:cTn>
                                  </p:par>
                                </p:childTnLst>
                              </p:cTn>
                            </p:par>
                            <p:par>
                              <p:cTn id="15" fill="hold">
                                <p:stCondLst>
                                  <p:cond delay="1000"/>
                                </p:stCondLst>
                                <p:childTnLst>
                                  <p:par>
                                    <p:cTn id="16" presetID="32" presetClass="emph" presetSubtype="0" fill="hold" nodeType="afterEffect">
                                      <p:stCondLst>
                                        <p:cond delay="0"/>
                                      </p:stCondLst>
                                      <p:childTnLst>
                                        <p:animRot by="120000">
                                          <p:cBhvr>
                                            <p:cTn id="17" dur="100" fill="hold">
                                              <p:stCondLst>
                                                <p:cond delay="0"/>
                                              </p:stCondLst>
                                            </p:cTn>
                                            <p:tgtEl>
                                              <p:spTgt spid="21"/>
                                            </p:tgtEl>
                                            <p:attrNameLst>
                                              <p:attrName>r</p:attrName>
                                            </p:attrNameLst>
                                          </p:cBhvr>
                                        </p:animRot>
                                        <p:animRot by="-240000">
                                          <p:cBhvr>
                                            <p:cTn id="18" dur="200" fill="hold">
                                              <p:stCondLst>
                                                <p:cond delay="200"/>
                                              </p:stCondLst>
                                            </p:cTn>
                                            <p:tgtEl>
                                              <p:spTgt spid="21"/>
                                            </p:tgtEl>
                                            <p:attrNameLst>
                                              <p:attrName>r</p:attrName>
                                            </p:attrNameLst>
                                          </p:cBhvr>
                                        </p:animRot>
                                        <p:animRot by="240000">
                                          <p:cBhvr>
                                            <p:cTn id="19" dur="200" fill="hold">
                                              <p:stCondLst>
                                                <p:cond delay="400"/>
                                              </p:stCondLst>
                                            </p:cTn>
                                            <p:tgtEl>
                                              <p:spTgt spid="21"/>
                                            </p:tgtEl>
                                            <p:attrNameLst>
                                              <p:attrName>r</p:attrName>
                                            </p:attrNameLst>
                                          </p:cBhvr>
                                        </p:animRot>
                                        <p:animRot by="-240000">
                                          <p:cBhvr>
                                            <p:cTn id="20" dur="200" fill="hold">
                                              <p:stCondLst>
                                                <p:cond delay="600"/>
                                              </p:stCondLst>
                                            </p:cTn>
                                            <p:tgtEl>
                                              <p:spTgt spid="21"/>
                                            </p:tgtEl>
                                            <p:attrNameLst>
                                              <p:attrName>r</p:attrName>
                                            </p:attrNameLst>
                                          </p:cBhvr>
                                        </p:animRot>
                                        <p:animRot by="120000">
                                          <p:cBhvr>
                                            <p:cTn id="21"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descr="图片包含 屏幕截图&#10;&#10;自动生成的说明">
            <a:extLst>
              <a:ext uri="{FF2B5EF4-FFF2-40B4-BE49-F238E27FC236}">
                <a16:creationId xmlns:a16="http://schemas.microsoft.com/office/drawing/2014/main" id="{7AAB1451-57A0-42F9-A287-1DFCA770FA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73482"/>
            <a:ext cx="12382096" cy="7204964"/>
          </a:xfrm>
          <a:prstGeom prst="rect">
            <a:avLst/>
          </a:prstGeom>
          <a:effectLst>
            <a:outerShdw blurRad="63500" dist="50800" dir="5400000" sx="101000" sy="101000" algn="t" rotWithShape="0">
              <a:prstClr val="black">
                <a:alpha val="13000"/>
              </a:prstClr>
            </a:outerShdw>
          </a:effectLst>
        </p:spPr>
      </p:pic>
      <p:sp>
        <p:nvSpPr>
          <p:cNvPr id="21" name="Rectangle 20"/>
          <p:cNvSpPr/>
          <p:nvPr/>
        </p:nvSpPr>
        <p:spPr>
          <a:xfrm>
            <a:off x="4229143" y="147149"/>
            <a:ext cx="3733714"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4000" b="1" i="0" u="none" strike="noStrike" kern="1200" cap="none" spc="0" normalizeH="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4000" b="1" i="0" u="none" strike="noStrike" kern="1200" cap="none" spc="0" normalizeH="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ham </a:t>
            </a:r>
            <a:r>
              <a:rPr kumimoji="0" lang="en-US" sz="4000" b="1" i="0" u="none" strike="noStrike" kern="1200" cap="none" spc="0" normalizeH="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endParaRPr kumimoji="0" lang="en-US" sz="40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90BBE1FA-4626-4216-81BF-FDBF5F48CB44}"/>
              </a:ext>
            </a:extLst>
          </p:cNvPr>
          <p:cNvSpPr txBox="1"/>
          <p:nvPr/>
        </p:nvSpPr>
        <p:spPr>
          <a:xfrm>
            <a:off x="660400" y="803771"/>
            <a:ext cx="11419840" cy="5586145"/>
          </a:xfrm>
          <a:prstGeom prst="rect">
            <a:avLst/>
          </a:prstGeom>
          <a:noFill/>
        </p:spPr>
        <p:txBody>
          <a:bodyPr wrap="square" rtlCol="0">
            <a:spAutoFit/>
          </a:bodyPr>
          <a:lstStyle/>
          <a:p>
            <a:r>
              <a:rPr lang="vi-VN" sz="2100" dirty="0">
                <a:latin typeface="Arial-Rounded" panose="020B0500000000000000" pitchFamily="34" charset="0"/>
                <a:ea typeface="Arial-Rounded" panose="020B0500000000000000" pitchFamily="34" charset="0"/>
                <a:cs typeface="Arial-Rounded" panose="020B0500000000000000" pitchFamily="34" charset="0"/>
              </a:rPr>
              <a:t>(1) Vũ Duệ đỗ Trạng nguyên ở triều đại nhà Lê. Ông là người nổi tiếng thông minh, có khí phách, được vua Lê tin dùng, các quan trong triều ai cũng kính nể.</a:t>
            </a:r>
          </a:p>
          <a:p>
            <a:r>
              <a:rPr lang="vi-VN" sz="2100" dirty="0">
                <a:latin typeface="Arial-Rounded" panose="020B0500000000000000" pitchFamily="34" charset="0"/>
                <a:ea typeface="Arial-Rounded" panose="020B0500000000000000" pitchFamily="34" charset="0"/>
                <a:cs typeface="Arial-Rounded" panose="020B0500000000000000" pitchFamily="34" charset="0"/>
              </a:rPr>
              <a:t>(2) Thuở nhỏ, vì nhà nghèo, Vũ Duệ không được đi học, phải ở nhà trông em, lo cơm nước cho bố mẹ đi làm ngoài đồng. Ngày nào cũng vậy, mỗi buổi sáng, khi thầy đồ trong làng bắt đầu dạy học, Vũ Duệ lại cõng em đứng ở ngoài hiên, chăm chú nghe thầy giảng bài.</a:t>
            </a:r>
          </a:p>
          <a:p>
            <a:r>
              <a:rPr lang="vi-VN" sz="2100" dirty="0">
                <a:latin typeface="Arial-Rounded" panose="020B0500000000000000" pitchFamily="34" charset="0"/>
                <a:ea typeface="Arial-Rounded" panose="020B0500000000000000" pitchFamily="34" charset="0"/>
                <a:cs typeface="Arial-Rounded" panose="020B0500000000000000" pitchFamily="34" charset="0"/>
              </a:rPr>
              <a:t>(3) Thầy đồ thấy Vũ Duệ ham học, trong lòng quý mến, muốn thử tài cậu bé. Thầy đặt một câu hỏi “hóc búa” cho cả lớp, không ai trả lời được. Thầy nhìn ra ngoài cửa lớp, bắt gặp ánh mắt sáng ngời của cậu bé đang nhìn mình, ý chừng muốn trả lời câu hỏi thay cho các bạn trong lớp. Thầy đồ bèn hỏi:</a:t>
            </a:r>
          </a:p>
          <a:p>
            <a:r>
              <a:rPr lang="vi-VN" sz="2100" dirty="0">
                <a:latin typeface="Arial-Rounded" panose="020B0500000000000000" pitchFamily="34" charset="0"/>
                <a:ea typeface="Arial-Rounded" panose="020B0500000000000000" pitchFamily="34" charset="0"/>
                <a:cs typeface="Arial-Rounded" panose="020B0500000000000000" pitchFamily="34" charset="0"/>
              </a:rPr>
              <a:t>- Liệu con có trả lời được câu hỏi của ta không?</a:t>
            </a:r>
          </a:p>
          <a:p>
            <a:r>
              <a:rPr lang="vi-VN" sz="2100" dirty="0">
                <a:latin typeface="Arial-Rounded" panose="020B0500000000000000" pitchFamily="34" charset="0"/>
                <a:ea typeface="Arial-Rounded" panose="020B0500000000000000" pitchFamily="34" charset="0"/>
                <a:cs typeface="Arial-Rounded" panose="020B0500000000000000" pitchFamily="34" charset="0"/>
              </a:rPr>
              <a:t>Cậu bé thưa:</a:t>
            </a:r>
          </a:p>
          <a:p>
            <a:r>
              <a:rPr lang="vi-VN" sz="2100" dirty="0">
                <a:latin typeface="Arial-Rounded" panose="020B0500000000000000" pitchFamily="34" charset="0"/>
                <a:ea typeface="Arial-Rounded" panose="020B0500000000000000" pitchFamily="34" charset="0"/>
                <a:cs typeface="Arial-Rounded" panose="020B0500000000000000" pitchFamily="34" charset="0"/>
              </a:rPr>
              <a:t>- Dạ, thưa thấy con xin trả lời ạ!</a:t>
            </a:r>
          </a:p>
          <a:p>
            <a:r>
              <a:rPr lang="vi-VN" sz="2100" dirty="0">
                <a:latin typeface="Arial-Rounded" panose="020B0500000000000000" pitchFamily="34" charset="0"/>
                <a:ea typeface="Arial-Rounded" panose="020B0500000000000000" pitchFamily="34" charset="0"/>
                <a:cs typeface="Arial-Rounded" panose="020B0500000000000000" pitchFamily="34" charset="0"/>
              </a:rPr>
              <a:t>Được thầy cho phép, Vũ Duệ trả lời câu hỏi trôi chảy, mạch lạc, đầu ra đấy. Thầy đồ gật đầu tán thưởng. Cả lớp thán phục. Thầy bước ra cửa lớp, xoa đầu Vũ Duệ, khen ngợi.</a:t>
            </a:r>
          </a:p>
          <a:p>
            <a:r>
              <a:rPr lang="vi-VN" sz="2100" dirty="0">
                <a:latin typeface="Arial-Rounded" panose="020B0500000000000000" pitchFamily="34" charset="0"/>
                <a:ea typeface="Arial-Rounded" panose="020B0500000000000000" pitchFamily="34" charset="0"/>
                <a:cs typeface="Arial-Rounded" panose="020B0500000000000000" pitchFamily="34" charset="0"/>
              </a:rPr>
              <a:t>(4) Ngay sau buổi học đó, thầy đồ đến tận nhà cậu bé, khuyên cha mẹ cậu cho cậu đi học. Thế là Vũ Duệ được đi học, chính thức bên thầy, bên bạn. Chỉ vài tháng sau, Vũ Duệ đã là trò giỏi nhất lớp.</a:t>
            </a:r>
          </a:p>
          <a:p>
            <a:pPr algn="r"/>
            <a:r>
              <a:rPr lang="vi-VN" sz="2100" dirty="0">
                <a:latin typeface="Arial-Rounded" panose="020B0500000000000000" pitchFamily="34" charset="0"/>
                <a:ea typeface="Arial-Rounded" panose="020B0500000000000000" pitchFamily="34" charset="0"/>
                <a:cs typeface="Arial-Rounded" panose="020B0500000000000000" pitchFamily="34" charset="0"/>
              </a:rPr>
              <a:t>(Theo Kể chuyện thần đồng Việt Nam)</a:t>
            </a:r>
          </a:p>
        </p:txBody>
      </p:sp>
    </p:spTree>
    <p:extLst>
      <p:ext uri="{BB962C8B-B14F-4D97-AF65-F5344CB8AC3E}">
        <p14:creationId xmlns:p14="http://schemas.microsoft.com/office/powerpoint/2010/main" val="2808118817"/>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TotalTime>
  <Words>514</Words>
  <Application>Microsoft Office PowerPoint</Application>
  <PresentationFormat>Widescreen</PresentationFormat>
  <Paragraphs>50</Paragraphs>
  <Slides>14</Slides>
  <Notes>3</Notes>
  <HiddenSlides>0</HiddenSlides>
  <MMClips>1</MMClips>
  <ScaleCrop>false</ScaleCrop>
  <HeadingPairs>
    <vt:vector size="6" baseType="variant">
      <vt:variant>
        <vt:lpstr>Fonts Used</vt:lpstr>
      </vt:variant>
      <vt:variant>
        <vt:i4>9</vt:i4>
      </vt:variant>
      <vt:variant>
        <vt:lpstr>Theme</vt:lpstr>
      </vt:variant>
      <vt:variant>
        <vt:i4>10</vt:i4>
      </vt:variant>
      <vt:variant>
        <vt:lpstr>Slide Titles</vt:lpstr>
      </vt:variant>
      <vt:variant>
        <vt:i4>14</vt:i4>
      </vt:variant>
    </vt:vector>
  </HeadingPairs>
  <TitlesOfParts>
    <vt:vector size="33" baseType="lpstr">
      <vt:lpstr>SimSun</vt:lpstr>
      <vt:lpstr>Arial</vt:lpstr>
      <vt:lpstr>Arial-Rounded</vt:lpstr>
      <vt:lpstr>Calibri</vt:lpstr>
      <vt:lpstr>Calibri Light</vt:lpstr>
      <vt:lpstr>等线</vt:lpstr>
      <vt:lpstr>等线 Light</vt:lpstr>
      <vt:lpstr>黑体</vt:lpstr>
      <vt:lpstr>Times New Roman</vt:lpstr>
      <vt:lpstr>Office 主题</vt:lpstr>
      <vt:lpstr>3_Office 主题​​</vt:lpstr>
      <vt:lpstr>2_Office Theme</vt:lpstr>
      <vt:lpstr>Office 主题​​</vt:lpstr>
      <vt:lpstr>1_Office Theme</vt:lpstr>
      <vt:lpstr>1_Custom Design</vt:lpstr>
      <vt:lpstr>2_Custom Design</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DL050724</cp:lastModifiedBy>
  <cp:revision>30</cp:revision>
  <dcterms:created xsi:type="dcterms:W3CDTF">2021-07-27T11:45:00Z</dcterms:created>
  <dcterms:modified xsi:type="dcterms:W3CDTF">2025-10-16T03:53:24Z</dcterms:modified>
</cp:coreProperties>
</file>