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  <p:sldMasterId id="2147483762" r:id="rId3"/>
    <p:sldMasterId id="2147483776" r:id="rId4"/>
    <p:sldMasterId id="2147483788" r:id="rId5"/>
    <p:sldMasterId id="2147483800" r:id="rId6"/>
    <p:sldMasterId id="2147483824" r:id="rId7"/>
  </p:sldMasterIdLst>
  <p:notesMasterIdLst>
    <p:notesMasterId r:id="rId25"/>
  </p:notesMasterIdLst>
  <p:sldIdLst>
    <p:sldId id="258" r:id="rId8"/>
    <p:sldId id="2007577185" r:id="rId9"/>
    <p:sldId id="662" r:id="rId10"/>
    <p:sldId id="661" r:id="rId11"/>
    <p:sldId id="262" r:id="rId12"/>
    <p:sldId id="660" r:id="rId13"/>
    <p:sldId id="659" r:id="rId14"/>
    <p:sldId id="2007577194" r:id="rId15"/>
    <p:sldId id="2007577186" r:id="rId16"/>
    <p:sldId id="562" r:id="rId17"/>
    <p:sldId id="2636" r:id="rId18"/>
    <p:sldId id="260" r:id="rId19"/>
    <p:sldId id="2007577167" r:id="rId20"/>
    <p:sldId id="2007577169" r:id="rId21"/>
    <p:sldId id="2007577190" r:id="rId22"/>
    <p:sldId id="2007577192" r:id="rId23"/>
    <p:sldId id="20075771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2980A-0231-4493-BFCF-B630DBA5194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6392B-7902-429F-8DCE-C77C54258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97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295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700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1318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703346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63601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81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30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7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259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9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55573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1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629757"/>
      </p:ext>
    </p:extLst>
  </p:cSld>
  <p:clrMapOvr>
    <a:masterClrMapping/>
  </p:clrMapOvr>
  <p:transition spd="slow" advTm="2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74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7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0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5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9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20765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8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9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183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835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20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969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81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9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962810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92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71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81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036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4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431624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368124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5546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DE7C7-87BD-4B94-A7F4-AD83743677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D21A83-1AC5-47C7-ABE4-FB8ED28243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F1460-055A-4C66-80DF-5EED08C111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8DB135-DBAB-4C78-858D-647B0DECCD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614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660215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233834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2378125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327049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83758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185398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685274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3EA5637-8248-44CC-BE7F-C07E1DC149D6}" type="datetimeFigureOut">
              <a:rPr lang="en-GB" smtClean="0"/>
              <a:t>16/10/2025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C4D1355-AEF3-478D-8285-0579408755D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C9EF4-18ED-42B6-8CD1-93E16E3F30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48965" y="1"/>
            <a:ext cx="4090220" cy="4090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25966C-A8C6-44F3-9518-31241BA27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18579" y="-29531733"/>
            <a:ext cx="4090220" cy="40902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15530-6ED5-4AB9-9677-CF4C63CB5B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583913" y="2045110"/>
            <a:ext cx="4090220" cy="40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68F2F-8511-44BE-819A-E83B9E2F7A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6043" y="33337910"/>
            <a:ext cx="4090220" cy="40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1755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070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276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0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27361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917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326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233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427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864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869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24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7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4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7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1275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2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4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4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9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3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2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7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8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77695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35557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1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668BC95-7A2A-E175-8DBD-2227288C831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0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75F90D-54B1-D1F0-9C3F-85BA7332983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51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4259E0-3075-C775-E5AE-25CF50392BD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638307"/>
            <a:ext cx="864130" cy="21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0E65B8-3187-E43C-FC0A-45F1FE301F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400" y="228600"/>
            <a:ext cx="1790502" cy="179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9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63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55.svg"/><Relationship Id="rId7" Type="http://schemas.openxmlformats.org/officeDocument/2006/relationships/image" Target="../media/image49.png"/><Relationship Id="rId12" Type="http://schemas.openxmlformats.org/officeDocument/2006/relationships/image" Target="../media/image64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57.sv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702" y="1988660"/>
            <a:ext cx="6854803" cy="248780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672EB0-7180-725D-C01B-A7A1DF119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361950"/>
            <a:ext cx="6814056" cy="6875800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051851" y="2217212"/>
              <a:ext cx="5402405" cy="2370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 bạn ngồi cạnh nhau sẽ chia sẻ về đồ dùng học tập nhau qua câu hỏi: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 yêu quý đồ dùng học tập nào nhất? Vì sao?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 dùng đó gắn với kỉ niệm nào của bạn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BA93BD-5187-509B-6751-32CDCF211F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623" y="537502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6805" y="504825"/>
            <a:ext cx="10795196" cy="60007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0BA606F-029B-5032-E2AC-214970D58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11241"/>
            <a:ext cx="3990512" cy="1150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5CF21-D3B5-2820-30E6-101BE1751514}"/>
              </a:ext>
            </a:extLst>
          </p:cNvPr>
          <p:cNvSpPr txBox="1"/>
          <p:nvPr/>
        </p:nvSpPr>
        <p:spPr>
          <a:xfrm>
            <a:off x="2371725" y="2552700"/>
            <a:ext cx="96678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  </a:t>
            </a:r>
            <a:r>
              <a:rPr lang="vi-VN" altLang="zh-CN" sz="4000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Mỗi đồ dùng học tập đều là những người bạn ở bên ta, giúp ta học tập hằng ngày vì vậy cần phải giữ gìn  cẩn thận.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  <a:p>
            <a:pPr algn="just"/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0301E07-60A0-934F-CBAC-36E1BFFC2197}"/>
              </a:ext>
            </a:extLst>
          </p:cNvPr>
          <p:cNvSpPr/>
          <p:nvPr/>
        </p:nvSpPr>
        <p:spPr>
          <a:xfrm>
            <a:off x="9591675" y="4638675"/>
            <a:ext cx="1752600" cy="193357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5646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495" y="277252"/>
            <a:ext cx="6400495" cy="6400495"/>
          </a:xfrm>
          <a:custGeom>
            <a:avLst/>
            <a:gdLst/>
            <a:ahLst/>
            <a:cxnLst/>
            <a:rect l="l" t="t" r="r" b="b"/>
            <a:pathLst>
              <a:path w="9600742" h="9600742">
                <a:moveTo>
                  <a:pt x="0" y="0"/>
                </a:moveTo>
                <a:lnTo>
                  <a:pt x="9600742" y="0"/>
                </a:lnTo>
                <a:lnTo>
                  <a:pt x="9600742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096001" y="277252"/>
            <a:ext cx="6335311" cy="6400495"/>
          </a:xfrm>
          <a:custGeom>
            <a:avLst/>
            <a:gdLst/>
            <a:ahLst/>
            <a:cxnLst/>
            <a:rect l="l" t="t" r="r" b="b"/>
            <a:pathLst>
              <a:path w="9502967" h="9600742">
                <a:moveTo>
                  <a:pt x="0" y="0"/>
                </a:moveTo>
                <a:lnTo>
                  <a:pt x="9502967" y="0"/>
                </a:lnTo>
                <a:lnTo>
                  <a:pt x="9502967" y="9600741"/>
                </a:lnTo>
                <a:lnTo>
                  <a:pt x="0" y="96007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02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1842583"/>
            <a:ext cx="12809583" cy="7103496"/>
          </a:xfrm>
          <a:custGeom>
            <a:avLst/>
            <a:gdLst/>
            <a:ahLst/>
            <a:cxnLst/>
            <a:rect l="l" t="t" r="r" b="b"/>
            <a:pathLst>
              <a:path w="19214374" h="10655244">
                <a:moveTo>
                  <a:pt x="0" y="0"/>
                </a:moveTo>
                <a:lnTo>
                  <a:pt x="19214374" y="0"/>
                </a:lnTo>
                <a:lnTo>
                  <a:pt x="19214374" y="10655244"/>
                </a:lnTo>
                <a:lnTo>
                  <a:pt x="0" y="10655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" y="3969230"/>
            <a:ext cx="2489371" cy="2162641"/>
          </a:xfrm>
          <a:custGeom>
            <a:avLst/>
            <a:gdLst/>
            <a:ahLst/>
            <a:cxnLst/>
            <a:rect l="l" t="t" r="r" b="b"/>
            <a:pathLst>
              <a:path w="3734057" h="3243962">
                <a:moveTo>
                  <a:pt x="0" y="0"/>
                </a:moveTo>
                <a:lnTo>
                  <a:pt x="3734057" y="0"/>
                </a:lnTo>
                <a:lnTo>
                  <a:pt x="3734057" y="3243962"/>
                </a:lnTo>
                <a:lnTo>
                  <a:pt x="0" y="3243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50982" y="1427461"/>
            <a:ext cx="1987407" cy="2229909"/>
          </a:xfrm>
          <a:custGeom>
            <a:avLst/>
            <a:gdLst/>
            <a:ahLst/>
            <a:cxnLst/>
            <a:rect l="l" t="t" r="r" b="b"/>
            <a:pathLst>
              <a:path w="2981110" h="3344864">
                <a:moveTo>
                  <a:pt x="0" y="0"/>
                </a:moveTo>
                <a:lnTo>
                  <a:pt x="2981110" y="0"/>
                </a:lnTo>
                <a:lnTo>
                  <a:pt x="2981110" y="3344865"/>
                </a:lnTo>
                <a:lnTo>
                  <a:pt x="0" y="33448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9938352" y="-228600"/>
            <a:ext cx="2566737" cy="2438400"/>
          </a:xfrm>
          <a:custGeom>
            <a:avLst/>
            <a:gdLst/>
            <a:ahLst/>
            <a:cxnLst/>
            <a:rect l="l" t="t" r="r" b="b"/>
            <a:pathLst>
              <a:path w="3850105" h="3657600">
                <a:moveTo>
                  <a:pt x="3850105" y="0"/>
                </a:moveTo>
                <a:lnTo>
                  <a:pt x="0" y="0"/>
                </a:lnTo>
                <a:lnTo>
                  <a:pt x="0" y="3657600"/>
                </a:lnTo>
                <a:lnTo>
                  <a:pt x="3850105" y="3657600"/>
                </a:lnTo>
                <a:lnTo>
                  <a:pt x="385010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38351" y="3657371"/>
            <a:ext cx="1621536" cy="2438400"/>
          </a:xfrm>
          <a:custGeom>
            <a:avLst/>
            <a:gdLst/>
            <a:ahLst/>
            <a:cxnLst/>
            <a:rect l="l" t="t" r="r" b="b"/>
            <a:pathLst>
              <a:path w="2432304" h="3657600">
                <a:moveTo>
                  <a:pt x="0" y="0"/>
                </a:moveTo>
                <a:lnTo>
                  <a:pt x="2432304" y="0"/>
                </a:lnTo>
                <a:lnTo>
                  <a:pt x="2432304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50982" y="50802"/>
            <a:ext cx="1091002" cy="1376659"/>
          </a:xfrm>
          <a:custGeom>
            <a:avLst/>
            <a:gdLst/>
            <a:ahLst/>
            <a:cxnLst/>
            <a:rect l="l" t="t" r="r" b="b"/>
            <a:pathLst>
              <a:path w="1636503" h="2064988">
                <a:moveTo>
                  <a:pt x="0" y="0"/>
                </a:moveTo>
                <a:lnTo>
                  <a:pt x="1636503" y="0"/>
                </a:lnTo>
                <a:lnTo>
                  <a:pt x="1636503" y="2064988"/>
                </a:lnTo>
                <a:lnTo>
                  <a:pt x="0" y="20649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30">
            <a:extLst>
              <a:ext uri="{FF2B5EF4-FFF2-40B4-BE49-F238E27FC236}">
                <a16:creationId xmlns:a16="http://schemas.microsoft.com/office/drawing/2014/main" id="{C554BCB7-E799-6263-D4F3-59C708995BC3}"/>
              </a:ext>
            </a:extLst>
          </p:cNvPr>
          <p:cNvSpPr/>
          <p:nvPr/>
        </p:nvSpPr>
        <p:spPr>
          <a:xfrm>
            <a:off x="10109200" y="2463800"/>
            <a:ext cx="1440837" cy="974366"/>
          </a:xfrm>
          <a:custGeom>
            <a:avLst/>
            <a:gdLst/>
            <a:ahLst/>
            <a:cxnLst/>
            <a:rect l="l" t="t" r="r" b="b"/>
            <a:pathLst>
              <a:path w="2161256" h="1461549">
                <a:moveTo>
                  <a:pt x="0" y="0"/>
                </a:moveTo>
                <a:lnTo>
                  <a:pt x="2161256" y="0"/>
                </a:lnTo>
                <a:lnTo>
                  <a:pt x="2161256" y="1461549"/>
                </a:lnTo>
                <a:lnTo>
                  <a:pt x="0" y="14615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6A1C16-F059-03EC-9C58-0002A7FE9A5B}"/>
              </a:ext>
            </a:extLst>
          </p:cNvPr>
          <p:cNvGrpSpPr/>
          <p:nvPr/>
        </p:nvGrpSpPr>
        <p:grpSpPr>
          <a:xfrm>
            <a:off x="2314575" y="1552575"/>
            <a:ext cx="7848600" cy="2236670"/>
            <a:chOff x="381683" y="292216"/>
            <a:chExt cx="11280928" cy="1651252"/>
          </a:xfrm>
        </p:grpSpPr>
        <p:pic>
          <p:nvPicPr>
            <p:cNvPr id="12" name="图片 38">
              <a:extLst>
                <a:ext uri="{FF2B5EF4-FFF2-40B4-BE49-F238E27FC236}">
                  <a16:creationId xmlns:a16="http://schemas.microsoft.com/office/drawing/2014/main" id="{05789809-3D22-7750-2DF9-9CC3F018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16512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AB449C0-E874-9347-6E4C-E4D459765B35}"/>
                </a:ext>
              </a:extLst>
            </p:cNvPr>
            <p:cNvSpPr txBox="1"/>
            <p:nvPr/>
          </p:nvSpPr>
          <p:spPr>
            <a:xfrm>
              <a:off x="816056" y="553204"/>
              <a:ext cx="10131211" cy="1180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Thực hành sắp xếp đồ dùng học tập của em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373" y="1120054"/>
            <a:ext cx="6000131" cy="5113478"/>
          </a:xfrm>
          <a:prstGeom prst="rect">
            <a:avLst/>
          </a:prstGeom>
        </p:spPr>
      </p:pic>
      <p:grpSp>
        <p:nvGrpSpPr>
          <p:cNvPr id="3" name="2"/>
          <p:cNvGrpSpPr/>
          <p:nvPr/>
        </p:nvGrpSpPr>
        <p:grpSpPr>
          <a:xfrm flipH="1">
            <a:off x="6828724" y="2157902"/>
            <a:ext cx="3315045" cy="4560038"/>
            <a:chOff x="4273550" y="536575"/>
            <a:chExt cx="1779587" cy="2447926"/>
          </a:xfrm>
        </p:grpSpPr>
        <p:sp>
          <p:nvSpPr>
            <p:cNvPr id="10" name="Freeform 71"/>
            <p:cNvSpPr/>
            <p:nvPr/>
          </p:nvSpPr>
          <p:spPr bwMode="auto">
            <a:xfrm>
              <a:off x="4641850" y="2887663"/>
              <a:ext cx="180975" cy="96838"/>
            </a:xfrm>
            <a:custGeom>
              <a:avLst/>
              <a:gdLst>
                <a:gd name="T0" fmla="*/ 18 w 48"/>
                <a:gd name="T1" fmla="*/ 2 h 26"/>
                <a:gd name="T2" fmla="*/ 18 w 48"/>
                <a:gd name="T3" fmla="*/ 12 h 26"/>
                <a:gd name="T4" fmla="*/ 48 w 48"/>
                <a:gd name="T5" fmla="*/ 26 h 26"/>
                <a:gd name="T6" fmla="*/ 0 w 48"/>
                <a:gd name="T7" fmla="*/ 26 h 26"/>
                <a:gd name="T8" fmla="*/ 6 w 48"/>
                <a:gd name="T9" fmla="*/ 4 h 26"/>
                <a:gd name="T10" fmla="*/ 12 w 48"/>
                <a:gd name="T11" fmla="*/ 0 h 26"/>
                <a:gd name="T12" fmla="*/ 18 w 48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7" y="14"/>
                    <a:pt x="48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72"/>
            <p:cNvSpPr/>
            <p:nvPr/>
          </p:nvSpPr>
          <p:spPr bwMode="auto">
            <a:xfrm>
              <a:off x="4849813" y="2887663"/>
              <a:ext cx="176212" cy="96838"/>
            </a:xfrm>
            <a:custGeom>
              <a:avLst/>
              <a:gdLst>
                <a:gd name="T0" fmla="*/ 18 w 47"/>
                <a:gd name="T1" fmla="*/ 2 h 26"/>
                <a:gd name="T2" fmla="*/ 18 w 47"/>
                <a:gd name="T3" fmla="*/ 12 h 26"/>
                <a:gd name="T4" fmla="*/ 47 w 47"/>
                <a:gd name="T5" fmla="*/ 26 h 26"/>
                <a:gd name="T6" fmla="*/ 0 w 47"/>
                <a:gd name="T7" fmla="*/ 26 h 26"/>
                <a:gd name="T8" fmla="*/ 6 w 47"/>
                <a:gd name="T9" fmla="*/ 4 h 26"/>
                <a:gd name="T10" fmla="*/ 12 w 47"/>
                <a:gd name="T11" fmla="*/ 0 h 26"/>
                <a:gd name="T12" fmla="*/ 18 w 47"/>
                <a:gd name="T13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26">
                  <a:moveTo>
                    <a:pt x="18" y="2"/>
                  </a:moveTo>
                  <a:cubicBezTo>
                    <a:pt x="18" y="2"/>
                    <a:pt x="17" y="11"/>
                    <a:pt x="18" y="12"/>
                  </a:cubicBezTo>
                  <a:cubicBezTo>
                    <a:pt x="20" y="14"/>
                    <a:pt x="46" y="14"/>
                    <a:pt x="47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8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3"/>
            <p:cNvSpPr/>
            <p:nvPr/>
          </p:nvSpPr>
          <p:spPr bwMode="auto">
            <a:xfrm>
              <a:off x="5232400" y="1041400"/>
              <a:ext cx="166687" cy="244475"/>
            </a:xfrm>
            <a:custGeom>
              <a:avLst/>
              <a:gdLst>
                <a:gd name="T0" fmla="*/ 44 w 44"/>
                <a:gd name="T1" fmla="*/ 27 h 65"/>
                <a:gd name="T2" fmla="*/ 24 w 44"/>
                <a:gd name="T3" fmla="*/ 65 h 65"/>
                <a:gd name="T4" fmla="*/ 1 w 44"/>
                <a:gd name="T5" fmla="*/ 37 h 65"/>
                <a:gd name="T6" fmla="*/ 0 w 44"/>
                <a:gd name="T7" fmla="*/ 4 h 65"/>
                <a:gd name="T8" fmla="*/ 17 w 44"/>
                <a:gd name="T9" fmla="*/ 2 h 65"/>
                <a:gd name="T10" fmla="*/ 44 w 44"/>
                <a:gd name="T11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65">
                  <a:moveTo>
                    <a:pt x="44" y="27"/>
                  </a:moveTo>
                  <a:cubicBezTo>
                    <a:pt x="24" y="65"/>
                    <a:pt x="24" y="65"/>
                    <a:pt x="24" y="65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2" y="0"/>
                    <a:pt x="17" y="2"/>
                  </a:cubicBezTo>
                  <a:cubicBezTo>
                    <a:pt x="22" y="4"/>
                    <a:pt x="44" y="27"/>
                    <a:pt x="44" y="27"/>
                  </a:cubicBezTo>
                  <a:close/>
                </a:path>
              </a:pathLst>
            </a:custGeom>
            <a:solidFill>
              <a:srgbClr val="352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74"/>
            <p:cNvSpPr/>
            <p:nvPr/>
          </p:nvSpPr>
          <p:spPr bwMode="auto">
            <a:xfrm>
              <a:off x="4627563" y="2457450"/>
              <a:ext cx="217487" cy="474663"/>
            </a:xfrm>
            <a:custGeom>
              <a:avLst/>
              <a:gdLst>
                <a:gd name="T0" fmla="*/ 45 w 58"/>
                <a:gd name="T1" fmla="*/ 21 h 126"/>
                <a:gd name="T2" fmla="*/ 26 w 58"/>
                <a:gd name="T3" fmla="*/ 126 h 126"/>
                <a:gd name="T4" fmla="*/ 4 w 58"/>
                <a:gd name="T5" fmla="*/ 124 h 126"/>
                <a:gd name="T6" fmla="*/ 2 w 58"/>
                <a:gd name="T7" fmla="*/ 33 h 126"/>
                <a:gd name="T8" fmla="*/ 2 w 58"/>
                <a:gd name="T9" fmla="*/ 0 h 126"/>
                <a:gd name="T10" fmla="*/ 45 w 58"/>
                <a:gd name="T11" fmla="*/ 21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26">
                  <a:moveTo>
                    <a:pt x="45" y="21"/>
                  </a:moveTo>
                  <a:cubicBezTo>
                    <a:pt x="41" y="53"/>
                    <a:pt x="58" y="90"/>
                    <a:pt x="26" y="126"/>
                  </a:cubicBezTo>
                  <a:cubicBezTo>
                    <a:pt x="4" y="124"/>
                    <a:pt x="4" y="124"/>
                    <a:pt x="4" y="124"/>
                  </a:cubicBezTo>
                  <a:cubicBezTo>
                    <a:pt x="25" y="103"/>
                    <a:pt x="9" y="60"/>
                    <a:pt x="2" y="33"/>
                  </a:cubicBezTo>
                  <a:cubicBezTo>
                    <a:pt x="0" y="21"/>
                    <a:pt x="8" y="13"/>
                    <a:pt x="2" y="0"/>
                  </a:cubicBezTo>
                  <a:cubicBezTo>
                    <a:pt x="14" y="0"/>
                    <a:pt x="31" y="1"/>
                    <a:pt x="45" y="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75"/>
            <p:cNvSpPr>
              <a:spLocks noChangeArrowheads="1"/>
            </p:cNvSpPr>
            <p:nvPr/>
          </p:nvSpPr>
          <p:spPr bwMode="auto">
            <a:xfrm>
              <a:off x="4627563" y="1944688"/>
              <a:ext cx="371475" cy="5318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76"/>
            <p:cNvSpPr/>
            <p:nvPr/>
          </p:nvSpPr>
          <p:spPr bwMode="auto">
            <a:xfrm>
              <a:off x="5262563" y="1741488"/>
              <a:ext cx="263525" cy="339725"/>
            </a:xfrm>
            <a:custGeom>
              <a:avLst/>
              <a:gdLst>
                <a:gd name="T0" fmla="*/ 0 w 70"/>
                <a:gd name="T1" fmla="*/ 81 h 90"/>
                <a:gd name="T2" fmla="*/ 26 w 70"/>
                <a:gd name="T3" fmla="*/ 34 h 90"/>
                <a:gd name="T4" fmla="*/ 37 w 70"/>
                <a:gd name="T5" fmla="*/ 4 h 90"/>
                <a:gd name="T6" fmla="*/ 70 w 70"/>
                <a:gd name="T7" fmla="*/ 1 h 90"/>
                <a:gd name="T8" fmla="*/ 46 w 70"/>
                <a:gd name="T9" fmla="*/ 22 h 90"/>
                <a:gd name="T10" fmla="*/ 68 w 70"/>
                <a:gd name="T11" fmla="*/ 22 h 90"/>
                <a:gd name="T12" fmla="*/ 63 w 70"/>
                <a:gd name="T13" fmla="*/ 62 h 90"/>
                <a:gd name="T14" fmla="*/ 13 w 70"/>
                <a:gd name="T15" fmla="*/ 90 h 90"/>
                <a:gd name="T16" fmla="*/ 0 w 70"/>
                <a:gd name="T17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90">
                  <a:moveTo>
                    <a:pt x="0" y="81"/>
                  </a:moveTo>
                  <a:cubicBezTo>
                    <a:pt x="0" y="81"/>
                    <a:pt x="25" y="43"/>
                    <a:pt x="26" y="34"/>
                  </a:cubicBezTo>
                  <a:cubicBezTo>
                    <a:pt x="27" y="29"/>
                    <a:pt x="30" y="15"/>
                    <a:pt x="37" y="4"/>
                  </a:cubicBezTo>
                  <a:cubicBezTo>
                    <a:pt x="39" y="0"/>
                    <a:pt x="69" y="1"/>
                    <a:pt x="70" y="1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3" y="62"/>
                    <a:pt x="63" y="62"/>
                    <a:pt x="63" y="62"/>
                  </a:cubicBezTo>
                  <a:cubicBezTo>
                    <a:pt x="13" y="90"/>
                    <a:pt x="13" y="90"/>
                    <a:pt x="13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77"/>
            <p:cNvSpPr/>
            <p:nvPr/>
          </p:nvSpPr>
          <p:spPr bwMode="auto">
            <a:xfrm>
              <a:off x="5029200" y="1922463"/>
              <a:ext cx="381000" cy="257175"/>
            </a:xfrm>
            <a:custGeom>
              <a:avLst/>
              <a:gdLst>
                <a:gd name="T0" fmla="*/ 0 w 101"/>
                <a:gd name="T1" fmla="*/ 0 h 68"/>
                <a:gd name="T2" fmla="*/ 39 w 101"/>
                <a:gd name="T3" fmla="*/ 35 h 68"/>
                <a:gd name="T4" fmla="*/ 73 w 101"/>
                <a:gd name="T5" fmla="*/ 4 h 68"/>
                <a:gd name="T6" fmla="*/ 101 w 101"/>
                <a:gd name="T7" fmla="*/ 39 h 68"/>
                <a:gd name="T8" fmla="*/ 40 w 101"/>
                <a:gd name="T9" fmla="*/ 67 h 68"/>
                <a:gd name="T10" fmla="*/ 1 w 101"/>
                <a:gd name="T11" fmla="*/ 47 h 68"/>
                <a:gd name="T12" fmla="*/ 0 w 101"/>
                <a:gd name="T13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" h="68">
                  <a:moveTo>
                    <a:pt x="0" y="0"/>
                  </a:moveTo>
                  <a:cubicBezTo>
                    <a:pt x="0" y="0"/>
                    <a:pt x="27" y="38"/>
                    <a:pt x="39" y="35"/>
                  </a:cubicBezTo>
                  <a:cubicBezTo>
                    <a:pt x="52" y="32"/>
                    <a:pt x="67" y="7"/>
                    <a:pt x="73" y="4"/>
                  </a:cubicBezTo>
                  <a:cubicBezTo>
                    <a:pt x="75" y="13"/>
                    <a:pt x="101" y="39"/>
                    <a:pt x="101" y="39"/>
                  </a:cubicBezTo>
                  <a:cubicBezTo>
                    <a:pt x="101" y="39"/>
                    <a:pt x="56" y="66"/>
                    <a:pt x="40" y="67"/>
                  </a:cubicBezTo>
                  <a:cubicBezTo>
                    <a:pt x="24" y="68"/>
                    <a:pt x="1" y="47"/>
                    <a:pt x="1" y="4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8"/>
            <p:cNvSpPr>
              <a:spLocks noChangeArrowheads="1"/>
            </p:cNvSpPr>
            <p:nvPr/>
          </p:nvSpPr>
          <p:spPr bwMode="auto">
            <a:xfrm>
              <a:off x="4635500" y="2435225"/>
              <a:ext cx="357187" cy="14287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79"/>
            <p:cNvSpPr/>
            <p:nvPr/>
          </p:nvSpPr>
          <p:spPr bwMode="auto">
            <a:xfrm>
              <a:off x="4438650" y="1873250"/>
              <a:ext cx="354012" cy="652463"/>
            </a:xfrm>
            <a:custGeom>
              <a:avLst/>
              <a:gdLst>
                <a:gd name="T0" fmla="*/ 94 w 94"/>
                <a:gd name="T1" fmla="*/ 4 h 173"/>
                <a:gd name="T2" fmla="*/ 71 w 94"/>
                <a:gd name="T3" fmla="*/ 173 h 173"/>
                <a:gd name="T4" fmla="*/ 0 w 94"/>
                <a:gd name="T5" fmla="*/ 150 h 173"/>
                <a:gd name="T6" fmla="*/ 56 w 94"/>
                <a:gd name="T7" fmla="*/ 5 h 173"/>
                <a:gd name="T8" fmla="*/ 94 w 94"/>
                <a:gd name="T9" fmla="*/ 4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73">
                  <a:moveTo>
                    <a:pt x="94" y="4"/>
                  </a:moveTo>
                  <a:cubicBezTo>
                    <a:pt x="93" y="68"/>
                    <a:pt x="84" y="134"/>
                    <a:pt x="71" y="173"/>
                  </a:cubicBezTo>
                  <a:cubicBezTo>
                    <a:pt x="47" y="166"/>
                    <a:pt x="24" y="158"/>
                    <a:pt x="0" y="150"/>
                  </a:cubicBezTo>
                  <a:cubicBezTo>
                    <a:pt x="25" y="111"/>
                    <a:pt x="46" y="65"/>
                    <a:pt x="56" y="5"/>
                  </a:cubicBezTo>
                  <a:cubicBezTo>
                    <a:pt x="66" y="4"/>
                    <a:pt x="82" y="0"/>
                    <a:pt x="94" y="4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80"/>
            <p:cNvSpPr/>
            <p:nvPr/>
          </p:nvSpPr>
          <p:spPr bwMode="auto">
            <a:xfrm>
              <a:off x="4943475" y="1881188"/>
              <a:ext cx="222250" cy="644525"/>
            </a:xfrm>
            <a:custGeom>
              <a:avLst/>
              <a:gdLst>
                <a:gd name="T0" fmla="*/ 0 w 59"/>
                <a:gd name="T1" fmla="*/ 3 h 171"/>
                <a:gd name="T2" fmla="*/ 14 w 59"/>
                <a:gd name="T3" fmla="*/ 171 h 171"/>
                <a:gd name="T4" fmla="*/ 59 w 59"/>
                <a:gd name="T5" fmla="*/ 157 h 171"/>
                <a:gd name="T6" fmla="*/ 23 w 59"/>
                <a:gd name="T7" fmla="*/ 5 h 171"/>
                <a:gd name="T8" fmla="*/ 0 w 59"/>
                <a:gd name="T9" fmla="*/ 3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71">
                  <a:moveTo>
                    <a:pt x="0" y="3"/>
                  </a:moveTo>
                  <a:cubicBezTo>
                    <a:pt x="1" y="67"/>
                    <a:pt x="6" y="130"/>
                    <a:pt x="14" y="171"/>
                  </a:cubicBezTo>
                  <a:cubicBezTo>
                    <a:pt x="29" y="166"/>
                    <a:pt x="44" y="162"/>
                    <a:pt x="59" y="157"/>
                  </a:cubicBezTo>
                  <a:cubicBezTo>
                    <a:pt x="43" y="114"/>
                    <a:pt x="30" y="66"/>
                    <a:pt x="23" y="5"/>
                  </a:cubicBezTo>
                  <a:cubicBezTo>
                    <a:pt x="15" y="5"/>
                    <a:pt x="7" y="0"/>
                    <a:pt x="0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81"/>
            <p:cNvSpPr/>
            <p:nvPr/>
          </p:nvSpPr>
          <p:spPr bwMode="auto">
            <a:xfrm>
              <a:off x="4503738" y="2336800"/>
              <a:ext cx="131762" cy="87313"/>
            </a:xfrm>
            <a:custGeom>
              <a:avLst/>
              <a:gdLst>
                <a:gd name="T0" fmla="*/ 16 w 83"/>
                <a:gd name="T1" fmla="*/ 0 h 55"/>
                <a:gd name="T2" fmla="*/ 0 w 83"/>
                <a:gd name="T3" fmla="*/ 19 h 55"/>
                <a:gd name="T4" fmla="*/ 73 w 83"/>
                <a:gd name="T5" fmla="*/ 55 h 55"/>
                <a:gd name="T6" fmla="*/ 83 w 83"/>
                <a:gd name="T7" fmla="*/ 12 h 55"/>
                <a:gd name="T8" fmla="*/ 16 w 83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55">
                  <a:moveTo>
                    <a:pt x="16" y="0"/>
                  </a:moveTo>
                  <a:lnTo>
                    <a:pt x="0" y="19"/>
                  </a:lnTo>
                  <a:lnTo>
                    <a:pt x="73" y="55"/>
                  </a:lnTo>
                  <a:lnTo>
                    <a:pt x="83" y="1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82"/>
            <p:cNvSpPr/>
            <p:nvPr/>
          </p:nvSpPr>
          <p:spPr bwMode="auto">
            <a:xfrm>
              <a:off x="4784725" y="1716088"/>
              <a:ext cx="244475" cy="214313"/>
            </a:xfrm>
            <a:custGeom>
              <a:avLst/>
              <a:gdLst>
                <a:gd name="T0" fmla="*/ 0 w 154"/>
                <a:gd name="T1" fmla="*/ 9 h 135"/>
                <a:gd name="T2" fmla="*/ 147 w 154"/>
                <a:gd name="T3" fmla="*/ 0 h 135"/>
                <a:gd name="T4" fmla="*/ 154 w 154"/>
                <a:gd name="T5" fmla="*/ 125 h 135"/>
                <a:gd name="T6" fmla="*/ 7 w 154"/>
                <a:gd name="T7" fmla="*/ 135 h 135"/>
                <a:gd name="T8" fmla="*/ 0 w 154"/>
                <a:gd name="T9" fmla="*/ 9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35">
                  <a:moveTo>
                    <a:pt x="0" y="9"/>
                  </a:moveTo>
                  <a:lnTo>
                    <a:pt x="147" y="0"/>
                  </a:lnTo>
                  <a:lnTo>
                    <a:pt x="154" y="125"/>
                  </a:lnTo>
                  <a:lnTo>
                    <a:pt x="7" y="13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83"/>
            <p:cNvSpPr/>
            <p:nvPr/>
          </p:nvSpPr>
          <p:spPr bwMode="auto">
            <a:xfrm>
              <a:off x="4699000" y="1922463"/>
              <a:ext cx="274637" cy="471488"/>
            </a:xfrm>
            <a:custGeom>
              <a:avLst/>
              <a:gdLst>
                <a:gd name="T0" fmla="*/ 46 w 73"/>
                <a:gd name="T1" fmla="*/ 0 h 125"/>
                <a:gd name="T2" fmla="*/ 36 w 73"/>
                <a:gd name="T3" fmla="*/ 22 h 125"/>
                <a:gd name="T4" fmla="*/ 46 w 73"/>
                <a:gd name="T5" fmla="*/ 33 h 125"/>
                <a:gd name="T6" fmla="*/ 0 w 73"/>
                <a:gd name="T7" fmla="*/ 105 h 125"/>
                <a:gd name="T8" fmla="*/ 21 w 73"/>
                <a:gd name="T9" fmla="*/ 125 h 125"/>
                <a:gd name="T10" fmla="*/ 40 w 73"/>
                <a:gd name="T11" fmla="*/ 114 h 125"/>
                <a:gd name="T12" fmla="*/ 62 w 73"/>
                <a:gd name="T13" fmla="*/ 33 h 125"/>
                <a:gd name="T14" fmla="*/ 73 w 73"/>
                <a:gd name="T15" fmla="*/ 22 h 125"/>
                <a:gd name="T16" fmla="*/ 62 w 73"/>
                <a:gd name="T17" fmla="*/ 0 h 125"/>
                <a:gd name="T18" fmla="*/ 54 w 73"/>
                <a:gd name="T19" fmla="*/ 1 h 125"/>
                <a:gd name="T20" fmla="*/ 46 w 73"/>
                <a:gd name="T21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125">
                  <a:moveTo>
                    <a:pt x="46" y="0"/>
                  </a:moveTo>
                  <a:cubicBezTo>
                    <a:pt x="43" y="7"/>
                    <a:pt x="39" y="15"/>
                    <a:pt x="36" y="22"/>
                  </a:cubicBezTo>
                  <a:cubicBezTo>
                    <a:pt x="39" y="25"/>
                    <a:pt x="43" y="29"/>
                    <a:pt x="46" y="33"/>
                  </a:cubicBezTo>
                  <a:cubicBezTo>
                    <a:pt x="26" y="54"/>
                    <a:pt x="2" y="72"/>
                    <a:pt x="0" y="105"/>
                  </a:cubicBezTo>
                  <a:cubicBezTo>
                    <a:pt x="7" y="112"/>
                    <a:pt x="14" y="119"/>
                    <a:pt x="21" y="125"/>
                  </a:cubicBezTo>
                  <a:cubicBezTo>
                    <a:pt x="27" y="122"/>
                    <a:pt x="34" y="118"/>
                    <a:pt x="40" y="114"/>
                  </a:cubicBezTo>
                  <a:cubicBezTo>
                    <a:pt x="35" y="90"/>
                    <a:pt x="50" y="61"/>
                    <a:pt x="62" y="33"/>
                  </a:cubicBezTo>
                  <a:cubicBezTo>
                    <a:pt x="66" y="29"/>
                    <a:pt x="69" y="25"/>
                    <a:pt x="73" y="22"/>
                  </a:cubicBezTo>
                  <a:cubicBezTo>
                    <a:pt x="69" y="15"/>
                    <a:pt x="66" y="7"/>
                    <a:pt x="62" y="0"/>
                  </a:cubicBezTo>
                  <a:cubicBezTo>
                    <a:pt x="60" y="1"/>
                    <a:pt x="57" y="1"/>
                    <a:pt x="54" y="1"/>
                  </a:cubicBezTo>
                  <a:cubicBezTo>
                    <a:pt x="52" y="1"/>
                    <a:pt x="49" y="1"/>
                    <a:pt x="46" y="0"/>
                  </a:cubicBez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84"/>
            <p:cNvSpPr/>
            <p:nvPr/>
          </p:nvSpPr>
          <p:spPr bwMode="auto">
            <a:xfrm>
              <a:off x="4897438" y="1776413"/>
              <a:ext cx="180975" cy="225425"/>
            </a:xfrm>
            <a:custGeom>
              <a:avLst/>
              <a:gdLst>
                <a:gd name="T0" fmla="*/ 39 w 48"/>
                <a:gd name="T1" fmla="*/ 0 h 60"/>
                <a:gd name="T2" fmla="*/ 0 w 48"/>
                <a:gd name="T3" fmla="*/ 40 h 60"/>
                <a:gd name="T4" fmla="*/ 18 w 48"/>
                <a:gd name="T5" fmla="*/ 60 h 60"/>
                <a:gd name="T6" fmla="*/ 48 w 48"/>
                <a:gd name="T7" fmla="*/ 7 h 60"/>
                <a:gd name="T8" fmla="*/ 39 w 48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0">
                  <a:moveTo>
                    <a:pt x="39" y="0"/>
                  </a:moveTo>
                  <a:cubicBezTo>
                    <a:pt x="26" y="12"/>
                    <a:pt x="16" y="33"/>
                    <a:pt x="0" y="40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48" y="58"/>
                    <a:pt x="46" y="37"/>
                    <a:pt x="48" y="7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85"/>
            <p:cNvSpPr/>
            <p:nvPr/>
          </p:nvSpPr>
          <p:spPr bwMode="auto">
            <a:xfrm>
              <a:off x="4830763" y="2413000"/>
              <a:ext cx="192087" cy="519113"/>
            </a:xfrm>
            <a:custGeom>
              <a:avLst/>
              <a:gdLst>
                <a:gd name="T0" fmla="*/ 26 w 51"/>
                <a:gd name="T1" fmla="*/ 138 h 138"/>
                <a:gd name="T2" fmla="*/ 5 w 51"/>
                <a:gd name="T3" fmla="*/ 136 h 138"/>
                <a:gd name="T4" fmla="*/ 3 w 51"/>
                <a:gd name="T5" fmla="*/ 45 h 138"/>
                <a:gd name="T6" fmla="*/ 3 w 51"/>
                <a:gd name="T7" fmla="*/ 12 h 138"/>
                <a:gd name="T8" fmla="*/ 45 w 51"/>
                <a:gd name="T9" fmla="*/ 14 h 138"/>
                <a:gd name="T10" fmla="*/ 26 w 51"/>
                <a:gd name="T1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38">
                  <a:moveTo>
                    <a:pt x="26" y="138"/>
                  </a:moveTo>
                  <a:cubicBezTo>
                    <a:pt x="5" y="136"/>
                    <a:pt x="5" y="136"/>
                    <a:pt x="5" y="136"/>
                  </a:cubicBezTo>
                  <a:cubicBezTo>
                    <a:pt x="25" y="115"/>
                    <a:pt x="9" y="72"/>
                    <a:pt x="3" y="45"/>
                  </a:cubicBezTo>
                  <a:cubicBezTo>
                    <a:pt x="0" y="33"/>
                    <a:pt x="8" y="25"/>
                    <a:pt x="3" y="12"/>
                  </a:cubicBezTo>
                  <a:cubicBezTo>
                    <a:pt x="13" y="12"/>
                    <a:pt x="32" y="0"/>
                    <a:pt x="45" y="14"/>
                  </a:cubicBezTo>
                  <a:cubicBezTo>
                    <a:pt x="51" y="21"/>
                    <a:pt x="45" y="117"/>
                    <a:pt x="26" y="1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86"/>
            <p:cNvSpPr/>
            <p:nvPr/>
          </p:nvSpPr>
          <p:spPr bwMode="auto">
            <a:xfrm>
              <a:off x="4383088" y="2328863"/>
              <a:ext cx="206375" cy="295275"/>
            </a:xfrm>
            <a:custGeom>
              <a:avLst/>
              <a:gdLst>
                <a:gd name="T0" fmla="*/ 16 w 55"/>
                <a:gd name="T1" fmla="*/ 1 h 78"/>
                <a:gd name="T2" fmla="*/ 3 w 55"/>
                <a:gd name="T3" fmla="*/ 60 h 78"/>
                <a:gd name="T4" fmla="*/ 29 w 55"/>
                <a:gd name="T5" fmla="*/ 77 h 78"/>
                <a:gd name="T6" fmla="*/ 50 w 55"/>
                <a:gd name="T7" fmla="*/ 66 h 78"/>
                <a:gd name="T8" fmla="*/ 33 w 55"/>
                <a:gd name="T9" fmla="*/ 51 h 78"/>
                <a:gd name="T10" fmla="*/ 40 w 55"/>
                <a:gd name="T11" fmla="*/ 43 h 78"/>
                <a:gd name="T12" fmla="*/ 45 w 55"/>
                <a:gd name="T13" fmla="*/ 57 h 78"/>
                <a:gd name="T14" fmla="*/ 53 w 55"/>
                <a:gd name="T15" fmla="*/ 54 h 78"/>
                <a:gd name="T16" fmla="*/ 48 w 55"/>
                <a:gd name="T17" fmla="*/ 29 h 78"/>
                <a:gd name="T18" fmla="*/ 34 w 55"/>
                <a:gd name="T19" fmla="*/ 0 h 78"/>
                <a:gd name="T20" fmla="*/ 16 w 55"/>
                <a:gd name="T21" fmla="*/ 1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78">
                  <a:moveTo>
                    <a:pt x="16" y="1"/>
                  </a:moveTo>
                  <a:cubicBezTo>
                    <a:pt x="16" y="1"/>
                    <a:pt x="0" y="48"/>
                    <a:pt x="3" y="60"/>
                  </a:cubicBezTo>
                  <a:cubicBezTo>
                    <a:pt x="7" y="71"/>
                    <a:pt x="22" y="76"/>
                    <a:pt x="29" y="77"/>
                  </a:cubicBezTo>
                  <a:cubicBezTo>
                    <a:pt x="36" y="78"/>
                    <a:pt x="50" y="66"/>
                    <a:pt x="50" y="66"/>
                  </a:cubicBezTo>
                  <a:cubicBezTo>
                    <a:pt x="50" y="66"/>
                    <a:pt x="32" y="54"/>
                    <a:pt x="33" y="51"/>
                  </a:cubicBezTo>
                  <a:cubicBezTo>
                    <a:pt x="33" y="48"/>
                    <a:pt x="39" y="42"/>
                    <a:pt x="40" y="43"/>
                  </a:cubicBezTo>
                  <a:cubicBezTo>
                    <a:pt x="42" y="44"/>
                    <a:pt x="45" y="57"/>
                    <a:pt x="45" y="57"/>
                  </a:cubicBezTo>
                  <a:cubicBezTo>
                    <a:pt x="45" y="57"/>
                    <a:pt x="50" y="60"/>
                    <a:pt x="53" y="54"/>
                  </a:cubicBezTo>
                  <a:cubicBezTo>
                    <a:pt x="55" y="47"/>
                    <a:pt x="48" y="29"/>
                    <a:pt x="48" y="29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16" y="1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87"/>
            <p:cNvSpPr/>
            <p:nvPr/>
          </p:nvSpPr>
          <p:spPr bwMode="auto">
            <a:xfrm>
              <a:off x="4432300" y="2446338"/>
              <a:ext cx="138112" cy="153988"/>
            </a:xfrm>
            <a:custGeom>
              <a:avLst/>
              <a:gdLst>
                <a:gd name="T0" fmla="*/ 29 w 37"/>
                <a:gd name="T1" fmla="*/ 41 h 41"/>
                <a:gd name="T2" fmla="*/ 37 w 37"/>
                <a:gd name="T3" fmla="*/ 35 h 41"/>
                <a:gd name="T4" fmla="*/ 20 w 37"/>
                <a:gd name="T5" fmla="*/ 20 h 41"/>
                <a:gd name="T6" fmla="*/ 27 w 37"/>
                <a:gd name="T7" fmla="*/ 12 h 41"/>
                <a:gd name="T8" fmla="*/ 11 w 37"/>
                <a:gd name="T9" fmla="*/ 0 h 41"/>
                <a:gd name="T10" fmla="*/ 3 w 37"/>
                <a:gd name="T11" fmla="*/ 24 h 41"/>
                <a:gd name="T12" fmla="*/ 29 w 37"/>
                <a:gd name="T1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41">
                  <a:moveTo>
                    <a:pt x="29" y="41"/>
                  </a:moveTo>
                  <a:cubicBezTo>
                    <a:pt x="34" y="38"/>
                    <a:pt x="37" y="35"/>
                    <a:pt x="37" y="35"/>
                  </a:cubicBezTo>
                  <a:cubicBezTo>
                    <a:pt x="37" y="35"/>
                    <a:pt x="19" y="23"/>
                    <a:pt x="20" y="20"/>
                  </a:cubicBezTo>
                  <a:cubicBezTo>
                    <a:pt x="20" y="17"/>
                    <a:pt x="26" y="11"/>
                    <a:pt x="27" y="12"/>
                  </a:cubicBezTo>
                  <a:cubicBezTo>
                    <a:pt x="27" y="12"/>
                    <a:pt x="15" y="0"/>
                    <a:pt x="11" y="0"/>
                  </a:cubicBezTo>
                  <a:cubicBezTo>
                    <a:pt x="7" y="0"/>
                    <a:pt x="0" y="16"/>
                    <a:pt x="3" y="24"/>
                  </a:cubicBezTo>
                  <a:cubicBezTo>
                    <a:pt x="6" y="30"/>
                    <a:pt x="21" y="38"/>
                    <a:pt x="29" y="41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88"/>
            <p:cNvSpPr/>
            <p:nvPr/>
          </p:nvSpPr>
          <p:spPr bwMode="auto">
            <a:xfrm>
              <a:off x="4646613" y="1809750"/>
              <a:ext cx="263525" cy="203200"/>
            </a:xfrm>
            <a:custGeom>
              <a:avLst/>
              <a:gdLst>
                <a:gd name="T0" fmla="*/ 11 w 70"/>
                <a:gd name="T1" fmla="*/ 0 h 54"/>
                <a:gd name="T2" fmla="*/ 70 w 70"/>
                <a:gd name="T3" fmla="*/ 31 h 54"/>
                <a:gd name="T4" fmla="*/ 50 w 70"/>
                <a:gd name="T5" fmla="*/ 54 h 54"/>
                <a:gd name="T6" fmla="*/ 0 w 70"/>
                <a:gd name="T7" fmla="*/ 9 h 54"/>
                <a:gd name="T8" fmla="*/ 11 w 7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4">
                  <a:moveTo>
                    <a:pt x="11" y="0"/>
                  </a:moveTo>
                  <a:cubicBezTo>
                    <a:pt x="30" y="9"/>
                    <a:pt x="47" y="27"/>
                    <a:pt x="70" y="31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29" y="53"/>
                    <a:pt x="10" y="38"/>
                    <a:pt x="0" y="9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89"/>
            <p:cNvSpPr/>
            <p:nvPr/>
          </p:nvSpPr>
          <p:spPr bwMode="auto">
            <a:xfrm>
              <a:off x="4367213" y="942975"/>
              <a:ext cx="982662" cy="976313"/>
            </a:xfrm>
            <a:custGeom>
              <a:avLst/>
              <a:gdLst>
                <a:gd name="T0" fmla="*/ 1 w 261"/>
                <a:gd name="T1" fmla="*/ 22 h 259"/>
                <a:gd name="T2" fmla="*/ 31 w 261"/>
                <a:gd name="T3" fmla="*/ 214 h 259"/>
                <a:gd name="T4" fmla="*/ 216 w 261"/>
                <a:gd name="T5" fmla="*/ 224 h 259"/>
                <a:gd name="T6" fmla="*/ 261 w 261"/>
                <a:gd name="T7" fmla="*/ 26 h 259"/>
                <a:gd name="T8" fmla="*/ 148 w 261"/>
                <a:gd name="T9" fmla="*/ 6 h 259"/>
                <a:gd name="T10" fmla="*/ 148 w 261"/>
                <a:gd name="T11" fmla="*/ 1 h 259"/>
                <a:gd name="T12" fmla="*/ 132 w 261"/>
                <a:gd name="T13" fmla="*/ 3 h 259"/>
                <a:gd name="T14" fmla="*/ 115 w 261"/>
                <a:gd name="T15" fmla="*/ 0 h 259"/>
                <a:gd name="T16" fmla="*/ 115 w 261"/>
                <a:gd name="T17" fmla="*/ 6 h 259"/>
                <a:gd name="T18" fmla="*/ 1 w 261"/>
                <a:gd name="T19" fmla="*/ 2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" y="22"/>
                  </a:moveTo>
                  <a:cubicBezTo>
                    <a:pt x="1" y="22"/>
                    <a:pt x="0" y="181"/>
                    <a:pt x="31" y="214"/>
                  </a:cubicBezTo>
                  <a:cubicBezTo>
                    <a:pt x="64" y="249"/>
                    <a:pt x="182" y="259"/>
                    <a:pt x="216" y="224"/>
                  </a:cubicBezTo>
                  <a:cubicBezTo>
                    <a:pt x="248" y="192"/>
                    <a:pt x="261" y="26"/>
                    <a:pt x="261" y="26"/>
                  </a:cubicBezTo>
                  <a:cubicBezTo>
                    <a:pt x="148" y="6"/>
                    <a:pt x="148" y="6"/>
                    <a:pt x="148" y="6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6"/>
                    <a:pt x="115" y="6"/>
                    <a:pt x="115" y="6"/>
                  </a:cubicBezTo>
                  <a:lnTo>
                    <a:pt x="1" y="22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90"/>
            <p:cNvSpPr/>
            <p:nvPr/>
          </p:nvSpPr>
          <p:spPr bwMode="auto">
            <a:xfrm>
              <a:off x="4551363" y="942975"/>
              <a:ext cx="798512" cy="414338"/>
            </a:xfrm>
            <a:custGeom>
              <a:avLst/>
              <a:gdLst>
                <a:gd name="T0" fmla="*/ 209 w 212"/>
                <a:gd name="T1" fmla="*/ 61 h 110"/>
                <a:gd name="T2" fmla="*/ 212 w 212"/>
                <a:gd name="T3" fmla="*/ 26 h 110"/>
                <a:gd name="T4" fmla="*/ 99 w 212"/>
                <a:gd name="T5" fmla="*/ 6 h 110"/>
                <a:gd name="T6" fmla="*/ 99 w 212"/>
                <a:gd name="T7" fmla="*/ 1 h 110"/>
                <a:gd name="T8" fmla="*/ 83 w 212"/>
                <a:gd name="T9" fmla="*/ 3 h 110"/>
                <a:gd name="T10" fmla="*/ 66 w 212"/>
                <a:gd name="T11" fmla="*/ 0 h 110"/>
                <a:gd name="T12" fmla="*/ 66 w 212"/>
                <a:gd name="T13" fmla="*/ 6 h 110"/>
                <a:gd name="T14" fmla="*/ 6 w 212"/>
                <a:gd name="T15" fmla="*/ 14 h 110"/>
                <a:gd name="T16" fmla="*/ 3 w 212"/>
                <a:gd name="T17" fmla="*/ 19 h 110"/>
                <a:gd name="T18" fmla="*/ 3 w 212"/>
                <a:gd name="T19" fmla="*/ 59 h 110"/>
                <a:gd name="T20" fmla="*/ 14 w 212"/>
                <a:gd name="T21" fmla="*/ 110 h 110"/>
                <a:gd name="T22" fmla="*/ 25 w 212"/>
                <a:gd name="T23" fmla="*/ 110 h 110"/>
                <a:gd name="T24" fmla="*/ 45 w 212"/>
                <a:gd name="T25" fmla="*/ 38 h 110"/>
                <a:gd name="T26" fmla="*/ 209 w 212"/>
                <a:gd name="T27" fmla="*/ 6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110">
                  <a:moveTo>
                    <a:pt x="209" y="61"/>
                  </a:moveTo>
                  <a:cubicBezTo>
                    <a:pt x="211" y="40"/>
                    <a:pt x="212" y="26"/>
                    <a:pt x="212" y="26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1"/>
                    <a:pt x="99" y="1"/>
                    <a:pt x="99" y="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5" y="16"/>
                    <a:pt x="3" y="18"/>
                    <a:pt x="3" y="19"/>
                  </a:cubicBezTo>
                  <a:cubicBezTo>
                    <a:pt x="3" y="26"/>
                    <a:pt x="0" y="51"/>
                    <a:pt x="3" y="59"/>
                  </a:cubicBezTo>
                  <a:cubicBezTo>
                    <a:pt x="6" y="67"/>
                    <a:pt x="14" y="110"/>
                    <a:pt x="14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17" y="59"/>
                    <a:pt x="45" y="38"/>
                  </a:cubicBezTo>
                  <a:cubicBezTo>
                    <a:pt x="72" y="18"/>
                    <a:pt x="196" y="57"/>
                    <a:pt x="209" y="61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91"/>
            <p:cNvSpPr/>
            <p:nvPr/>
          </p:nvSpPr>
          <p:spPr bwMode="auto">
            <a:xfrm>
              <a:off x="4273550" y="536575"/>
              <a:ext cx="1238250" cy="858838"/>
            </a:xfrm>
            <a:custGeom>
              <a:avLst/>
              <a:gdLst>
                <a:gd name="T0" fmla="*/ 26 w 329"/>
                <a:gd name="T1" fmla="*/ 228 h 228"/>
                <a:gd name="T2" fmla="*/ 92 w 329"/>
                <a:gd name="T3" fmla="*/ 225 h 228"/>
                <a:gd name="T4" fmla="*/ 120 w 329"/>
                <a:gd name="T5" fmla="*/ 128 h 228"/>
                <a:gd name="T6" fmla="*/ 299 w 329"/>
                <a:gd name="T7" fmla="*/ 161 h 228"/>
                <a:gd name="T8" fmla="*/ 1 w 329"/>
                <a:gd name="T9" fmla="*/ 114 h 228"/>
                <a:gd name="T10" fmla="*/ 26 w 329"/>
                <a:gd name="T11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9" h="228">
                  <a:moveTo>
                    <a:pt x="26" y="228"/>
                  </a:moveTo>
                  <a:cubicBezTo>
                    <a:pt x="92" y="225"/>
                    <a:pt x="92" y="225"/>
                    <a:pt x="92" y="225"/>
                  </a:cubicBezTo>
                  <a:cubicBezTo>
                    <a:pt x="92" y="225"/>
                    <a:pt x="89" y="139"/>
                    <a:pt x="120" y="128"/>
                  </a:cubicBezTo>
                  <a:cubicBezTo>
                    <a:pt x="180" y="106"/>
                    <a:pt x="281" y="151"/>
                    <a:pt x="299" y="161"/>
                  </a:cubicBezTo>
                  <a:cubicBezTo>
                    <a:pt x="329" y="0"/>
                    <a:pt x="0" y="22"/>
                    <a:pt x="1" y="114"/>
                  </a:cubicBezTo>
                  <a:cubicBezTo>
                    <a:pt x="1" y="144"/>
                    <a:pt x="26" y="228"/>
                    <a:pt x="26" y="228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92"/>
            <p:cNvSpPr/>
            <p:nvPr/>
          </p:nvSpPr>
          <p:spPr bwMode="auto">
            <a:xfrm>
              <a:off x="4800600" y="1590675"/>
              <a:ext cx="360362" cy="177800"/>
            </a:xfrm>
            <a:custGeom>
              <a:avLst/>
              <a:gdLst>
                <a:gd name="T0" fmla="*/ 92 w 96"/>
                <a:gd name="T1" fmla="*/ 12 h 47"/>
                <a:gd name="T2" fmla="*/ 0 w 96"/>
                <a:gd name="T3" fmla="*/ 0 h 47"/>
                <a:gd name="T4" fmla="*/ 17 w 96"/>
                <a:gd name="T5" fmla="*/ 41 h 47"/>
                <a:gd name="T6" fmla="*/ 82 w 96"/>
                <a:gd name="T7" fmla="*/ 34 h 47"/>
                <a:gd name="T8" fmla="*/ 92 w 96"/>
                <a:gd name="T9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47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1" y="34"/>
                    <a:pt x="17" y="41"/>
                  </a:cubicBezTo>
                  <a:cubicBezTo>
                    <a:pt x="34" y="47"/>
                    <a:pt x="69" y="43"/>
                    <a:pt x="82" y="34"/>
                  </a:cubicBezTo>
                  <a:cubicBezTo>
                    <a:pt x="96" y="25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93"/>
            <p:cNvSpPr/>
            <p:nvPr/>
          </p:nvSpPr>
          <p:spPr bwMode="auto">
            <a:xfrm>
              <a:off x="4924425" y="1719263"/>
              <a:ext cx="139700" cy="41275"/>
            </a:xfrm>
            <a:custGeom>
              <a:avLst/>
              <a:gdLst>
                <a:gd name="T0" fmla="*/ 0 w 37"/>
                <a:gd name="T1" fmla="*/ 10 h 11"/>
                <a:gd name="T2" fmla="*/ 37 w 37"/>
                <a:gd name="T3" fmla="*/ 6 h 11"/>
                <a:gd name="T4" fmla="*/ 26 w 37"/>
                <a:gd name="T5" fmla="*/ 1 h 11"/>
                <a:gd name="T6" fmla="*/ 20 w 37"/>
                <a:gd name="T7" fmla="*/ 3 h 11"/>
                <a:gd name="T8" fmla="*/ 11 w 37"/>
                <a:gd name="T9" fmla="*/ 1 h 11"/>
                <a:gd name="T10" fmla="*/ 0 w 37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1">
                  <a:moveTo>
                    <a:pt x="0" y="10"/>
                  </a:moveTo>
                  <a:cubicBezTo>
                    <a:pt x="12" y="11"/>
                    <a:pt x="26" y="9"/>
                    <a:pt x="37" y="6"/>
                  </a:cubicBezTo>
                  <a:cubicBezTo>
                    <a:pt x="33" y="3"/>
                    <a:pt x="28" y="0"/>
                    <a:pt x="26" y="1"/>
                  </a:cubicBezTo>
                  <a:cubicBezTo>
                    <a:pt x="22" y="2"/>
                    <a:pt x="20" y="3"/>
                    <a:pt x="20" y="3"/>
                  </a:cubicBezTo>
                  <a:cubicBezTo>
                    <a:pt x="20" y="3"/>
                    <a:pt x="17" y="0"/>
                    <a:pt x="11" y="1"/>
                  </a:cubicBezTo>
                  <a:cubicBezTo>
                    <a:pt x="7" y="1"/>
                    <a:pt x="3" y="7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94"/>
            <p:cNvSpPr/>
            <p:nvPr/>
          </p:nvSpPr>
          <p:spPr bwMode="auto">
            <a:xfrm>
              <a:off x="4800600" y="1590675"/>
              <a:ext cx="349250" cy="95250"/>
            </a:xfrm>
            <a:custGeom>
              <a:avLst/>
              <a:gdLst>
                <a:gd name="T0" fmla="*/ 92 w 93"/>
                <a:gd name="T1" fmla="*/ 12 h 25"/>
                <a:gd name="T2" fmla="*/ 0 w 93"/>
                <a:gd name="T3" fmla="*/ 0 h 25"/>
                <a:gd name="T4" fmla="*/ 3 w 93"/>
                <a:gd name="T5" fmla="*/ 20 h 25"/>
                <a:gd name="T6" fmla="*/ 31 w 93"/>
                <a:gd name="T7" fmla="*/ 24 h 25"/>
                <a:gd name="T8" fmla="*/ 92 w 93"/>
                <a:gd name="T9" fmla="*/ 20 h 25"/>
                <a:gd name="T10" fmla="*/ 92 w 93"/>
                <a:gd name="T11" fmla="*/ 1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25">
                  <a:moveTo>
                    <a:pt x="92" y="12"/>
                  </a:moveTo>
                  <a:cubicBezTo>
                    <a:pt x="63" y="14"/>
                    <a:pt x="27" y="14"/>
                    <a:pt x="0" y="0"/>
                  </a:cubicBezTo>
                  <a:cubicBezTo>
                    <a:pt x="0" y="0"/>
                    <a:pt x="0" y="10"/>
                    <a:pt x="3" y="20"/>
                  </a:cubicBezTo>
                  <a:cubicBezTo>
                    <a:pt x="11" y="22"/>
                    <a:pt x="21" y="24"/>
                    <a:pt x="31" y="24"/>
                  </a:cubicBezTo>
                  <a:cubicBezTo>
                    <a:pt x="52" y="25"/>
                    <a:pt x="81" y="22"/>
                    <a:pt x="92" y="20"/>
                  </a:cubicBezTo>
                  <a:cubicBezTo>
                    <a:pt x="93" y="16"/>
                    <a:pt x="92" y="12"/>
                    <a:pt x="92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95"/>
            <p:cNvSpPr/>
            <p:nvPr/>
          </p:nvSpPr>
          <p:spPr bwMode="auto">
            <a:xfrm>
              <a:off x="4748213" y="1222375"/>
              <a:ext cx="187325" cy="192088"/>
            </a:xfrm>
            <a:custGeom>
              <a:avLst/>
              <a:gdLst>
                <a:gd name="T0" fmla="*/ 3 w 50"/>
                <a:gd name="T1" fmla="*/ 51 h 51"/>
                <a:gd name="T2" fmla="*/ 50 w 50"/>
                <a:gd name="T3" fmla="*/ 47 h 51"/>
                <a:gd name="T4" fmla="*/ 39 w 50"/>
                <a:gd name="T5" fmla="*/ 5 h 51"/>
                <a:gd name="T6" fmla="*/ 4 w 50"/>
                <a:gd name="T7" fmla="*/ 16 h 51"/>
                <a:gd name="T8" fmla="*/ 3 w 50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1">
                  <a:moveTo>
                    <a:pt x="3" y="51"/>
                  </a:moveTo>
                  <a:cubicBezTo>
                    <a:pt x="50" y="47"/>
                    <a:pt x="50" y="47"/>
                    <a:pt x="50" y="47"/>
                  </a:cubicBezTo>
                  <a:cubicBezTo>
                    <a:pt x="50" y="47"/>
                    <a:pt x="50" y="10"/>
                    <a:pt x="39" y="5"/>
                  </a:cubicBezTo>
                  <a:cubicBezTo>
                    <a:pt x="28" y="0"/>
                    <a:pt x="8" y="6"/>
                    <a:pt x="4" y="16"/>
                  </a:cubicBezTo>
                  <a:cubicBezTo>
                    <a:pt x="0" y="26"/>
                    <a:pt x="3" y="51"/>
                    <a:pt x="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96"/>
            <p:cNvSpPr/>
            <p:nvPr/>
          </p:nvSpPr>
          <p:spPr bwMode="auto">
            <a:xfrm>
              <a:off x="5059363" y="1230313"/>
              <a:ext cx="188912" cy="195263"/>
            </a:xfrm>
            <a:custGeom>
              <a:avLst/>
              <a:gdLst>
                <a:gd name="T0" fmla="*/ 47 w 50"/>
                <a:gd name="T1" fmla="*/ 52 h 52"/>
                <a:gd name="T2" fmla="*/ 0 w 50"/>
                <a:gd name="T3" fmla="*/ 47 h 52"/>
                <a:gd name="T4" fmla="*/ 13 w 50"/>
                <a:gd name="T5" fmla="*/ 5 h 52"/>
                <a:gd name="T6" fmla="*/ 47 w 50"/>
                <a:gd name="T7" fmla="*/ 17 h 52"/>
                <a:gd name="T8" fmla="*/ 47 w 50"/>
                <a:gd name="T9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52">
                  <a:moveTo>
                    <a:pt x="47" y="52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7"/>
                    <a:pt x="2" y="9"/>
                    <a:pt x="13" y="5"/>
                  </a:cubicBezTo>
                  <a:cubicBezTo>
                    <a:pt x="23" y="0"/>
                    <a:pt x="43" y="6"/>
                    <a:pt x="47" y="17"/>
                  </a:cubicBezTo>
                  <a:cubicBezTo>
                    <a:pt x="50" y="27"/>
                    <a:pt x="47" y="52"/>
                    <a:pt x="4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97"/>
            <p:cNvSpPr/>
            <p:nvPr/>
          </p:nvSpPr>
          <p:spPr bwMode="auto">
            <a:xfrm>
              <a:off x="4808538" y="1277938"/>
              <a:ext cx="112712" cy="133350"/>
            </a:xfrm>
            <a:custGeom>
              <a:avLst/>
              <a:gdLst>
                <a:gd name="T0" fmla="*/ 15 w 30"/>
                <a:gd name="T1" fmla="*/ 0 h 35"/>
                <a:gd name="T2" fmla="*/ 30 w 30"/>
                <a:gd name="T3" fmla="*/ 20 h 35"/>
                <a:gd name="T4" fmla="*/ 26 w 30"/>
                <a:gd name="T5" fmla="*/ 33 h 35"/>
                <a:gd name="T6" fmla="*/ 5 w 30"/>
                <a:gd name="T7" fmla="*/ 35 h 35"/>
                <a:gd name="T8" fmla="*/ 0 w 30"/>
                <a:gd name="T9" fmla="*/ 20 h 35"/>
                <a:gd name="T10" fmla="*/ 15 w 30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15" y="0"/>
                  </a:moveTo>
                  <a:cubicBezTo>
                    <a:pt x="24" y="0"/>
                    <a:pt x="30" y="9"/>
                    <a:pt x="30" y="20"/>
                  </a:cubicBezTo>
                  <a:cubicBezTo>
                    <a:pt x="30" y="25"/>
                    <a:pt x="29" y="29"/>
                    <a:pt x="26" y="33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2" y="31"/>
                    <a:pt x="0" y="26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98"/>
            <p:cNvSpPr/>
            <p:nvPr/>
          </p:nvSpPr>
          <p:spPr bwMode="auto">
            <a:xfrm>
              <a:off x="5116513" y="1290638"/>
              <a:ext cx="112712" cy="131763"/>
            </a:xfrm>
            <a:custGeom>
              <a:avLst/>
              <a:gdLst>
                <a:gd name="T0" fmla="*/ 25 w 30"/>
                <a:gd name="T1" fmla="*/ 35 h 35"/>
                <a:gd name="T2" fmla="*/ 3 w 30"/>
                <a:gd name="T3" fmla="*/ 33 h 35"/>
                <a:gd name="T4" fmla="*/ 0 w 30"/>
                <a:gd name="T5" fmla="*/ 20 h 35"/>
                <a:gd name="T6" fmla="*/ 15 w 30"/>
                <a:gd name="T7" fmla="*/ 0 h 35"/>
                <a:gd name="T8" fmla="*/ 30 w 30"/>
                <a:gd name="T9" fmla="*/ 20 h 35"/>
                <a:gd name="T10" fmla="*/ 25 w 30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5">
                  <a:moveTo>
                    <a:pt x="25" y="35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1" y="29"/>
                    <a:pt x="0" y="25"/>
                    <a:pt x="0" y="20"/>
                  </a:cubicBezTo>
                  <a:cubicBezTo>
                    <a:pt x="0" y="9"/>
                    <a:pt x="7" y="0"/>
                    <a:pt x="15" y="0"/>
                  </a:cubicBezTo>
                  <a:cubicBezTo>
                    <a:pt x="24" y="0"/>
                    <a:pt x="30" y="9"/>
                    <a:pt x="30" y="20"/>
                  </a:cubicBezTo>
                  <a:cubicBezTo>
                    <a:pt x="30" y="26"/>
                    <a:pt x="28" y="31"/>
                    <a:pt x="25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99"/>
            <p:cNvSpPr/>
            <p:nvPr/>
          </p:nvSpPr>
          <p:spPr bwMode="auto">
            <a:xfrm>
              <a:off x="4784725" y="1320800"/>
              <a:ext cx="65087" cy="33338"/>
            </a:xfrm>
            <a:custGeom>
              <a:avLst/>
              <a:gdLst>
                <a:gd name="T0" fmla="*/ 0 w 17"/>
                <a:gd name="T1" fmla="*/ 2 h 9"/>
                <a:gd name="T2" fmla="*/ 17 w 17"/>
                <a:gd name="T3" fmla="*/ 2 h 9"/>
                <a:gd name="T4" fmla="*/ 17 w 17"/>
                <a:gd name="T5" fmla="*/ 9 h 9"/>
                <a:gd name="T6" fmla="*/ 0 w 17"/>
                <a:gd name="T7" fmla="*/ 9 h 9"/>
                <a:gd name="T8" fmla="*/ 0 w 17"/>
                <a:gd name="T9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9">
                  <a:moveTo>
                    <a:pt x="0" y="2"/>
                  </a:moveTo>
                  <a:cubicBezTo>
                    <a:pt x="6" y="1"/>
                    <a:pt x="12" y="0"/>
                    <a:pt x="17" y="2"/>
                  </a:cubicBezTo>
                  <a:cubicBezTo>
                    <a:pt x="17" y="5"/>
                    <a:pt x="17" y="7"/>
                    <a:pt x="17" y="9"/>
                  </a:cubicBezTo>
                  <a:cubicBezTo>
                    <a:pt x="10" y="7"/>
                    <a:pt x="5" y="7"/>
                    <a:pt x="0" y="9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100"/>
            <p:cNvSpPr/>
            <p:nvPr/>
          </p:nvSpPr>
          <p:spPr bwMode="auto">
            <a:xfrm>
              <a:off x="5097463" y="1323975"/>
              <a:ext cx="63500" cy="38100"/>
            </a:xfrm>
            <a:custGeom>
              <a:avLst/>
              <a:gdLst>
                <a:gd name="T0" fmla="*/ 0 w 17"/>
                <a:gd name="T1" fmla="*/ 2 h 10"/>
                <a:gd name="T2" fmla="*/ 17 w 17"/>
                <a:gd name="T3" fmla="*/ 3 h 10"/>
                <a:gd name="T4" fmla="*/ 17 w 17"/>
                <a:gd name="T5" fmla="*/ 10 h 10"/>
                <a:gd name="T6" fmla="*/ 0 w 17"/>
                <a:gd name="T7" fmla="*/ 10 h 10"/>
                <a:gd name="T8" fmla="*/ 0 w 1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0">
                  <a:moveTo>
                    <a:pt x="0" y="2"/>
                  </a:moveTo>
                  <a:cubicBezTo>
                    <a:pt x="6" y="1"/>
                    <a:pt x="12" y="0"/>
                    <a:pt x="17" y="3"/>
                  </a:cubicBezTo>
                  <a:cubicBezTo>
                    <a:pt x="17" y="5"/>
                    <a:pt x="17" y="7"/>
                    <a:pt x="17" y="10"/>
                  </a:cubicBezTo>
                  <a:cubicBezTo>
                    <a:pt x="10" y="8"/>
                    <a:pt x="4" y="8"/>
                    <a:pt x="0" y="10"/>
                  </a:cubicBezTo>
                  <a:cubicBezTo>
                    <a:pt x="0" y="7"/>
                    <a:pt x="0" y="5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101"/>
            <p:cNvSpPr/>
            <p:nvPr/>
          </p:nvSpPr>
          <p:spPr bwMode="auto">
            <a:xfrm>
              <a:off x="4935538" y="1477963"/>
              <a:ext cx="30162" cy="41275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5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8"/>
                    <a:pt x="6" y="11"/>
                    <a:pt x="4" y="11"/>
                  </a:cubicBezTo>
                  <a:cubicBezTo>
                    <a:pt x="2" y="11"/>
                    <a:pt x="0" y="8"/>
                    <a:pt x="0" y="5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1" name="Oval 102"/>
            <p:cNvSpPr>
              <a:spLocks noChangeArrowheads="1"/>
            </p:cNvSpPr>
            <p:nvPr/>
          </p:nvSpPr>
          <p:spPr bwMode="auto">
            <a:xfrm>
              <a:off x="5003800" y="1482725"/>
              <a:ext cx="30162" cy="36513"/>
            </a:xfrm>
            <a:prstGeom prst="ellipse">
              <a:avLst/>
            </a:pr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103"/>
            <p:cNvSpPr/>
            <p:nvPr/>
          </p:nvSpPr>
          <p:spPr bwMode="auto">
            <a:xfrm>
              <a:off x="4341813" y="1933575"/>
              <a:ext cx="323850" cy="441325"/>
            </a:xfrm>
            <a:custGeom>
              <a:avLst/>
              <a:gdLst>
                <a:gd name="T0" fmla="*/ 80 w 86"/>
                <a:gd name="T1" fmla="*/ 0 h 117"/>
                <a:gd name="T2" fmla="*/ 15 w 86"/>
                <a:gd name="T3" fmla="*/ 117 h 117"/>
                <a:gd name="T4" fmla="*/ 51 w 86"/>
                <a:gd name="T5" fmla="*/ 115 h 117"/>
                <a:gd name="T6" fmla="*/ 78 w 86"/>
                <a:gd name="T7" fmla="*/ 36 h 117"/>
                <a:gd name="T8" fmla="*/ 80 w 86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17">
                  <a:moveTo>
                    <a:pt x="80" y="0"/>
                  </a:moveTo>
                  <a:cubicBezTo>
                    <a:pt x="32" y="15"/>
                    <a:pt x="0" y="64"/>
                    <a:pt x="15" y="117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44" y="87"/>
                    <a:pt x="55" y="48"/>
                    <a:pt x="78" y="36"/>
                  </a:cubicBezTo>
                  <a:cubicBezTo>
                    <a:pt x="85" y="23"/>
                    <a:pt x="86" y="11"/>
                    <a:pt x="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104"/>
            <p:cNvSpPr/>
            <p:nvPr/>
          </p:nvSpPr>
          <p:spPr bwMode="auto">
            <a:xfrm>
              <a:off x="5037138" y="2344738"/>
              <a:ext cx="131762" cy="68263"/>
            </a:xfrm>
            <a:custGeom>
              <a:avLst/>
              <a:gdLst>
                <a:gd name="T0" fmla="*/ 71 w 83"/>
                <a:gd name="T1" fmla="*/ 36 h 43"/>
                <a:gd name="T2" fmla="*/ 83 w 83"/>
                <a:gd name="T3" fmla="*/ 12 h 43"/>
                <a:gd name="T4" fmla="*/ 0 w 83"/>
                <a:gd name="T5" fmla="*/ 0 h 43"/>
                <a:gd name="T6" fmla="*/ 5 w 83"/>
                <a:gd name="T7" fmla="*/ 43 h 43"/>
                <a:gd name="T8" fmla="*/ 71 w 83"/>
                <a:gd name="T9" fmla="*/ 3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43">
                  <a:moveTo>
                    <a:pt x="71" y="36"/>
                  </a:moveTo>
                  <a:lnTo>
                    <a:pt x="83" y="12"/>
                  </a:lnTo>
                  <a:lnTo>
                    <a:pt x="0" y="0"/>
                  </a:lnTo>
                  <a:lnTo>
                    <a:pt x="5" y="43"/>
                  </a:lnTo>
                  <a:lnTo>
                    <a:pt x="71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105"/>
            <p:cNvSpPr/>
            <p:nvPr/>
          </p:nvSpPr>
          <p:spPr bwMode="auto">
            <a:xfrm>
              <a:off x="4314825" y="1301750"/>
              <a:ext cx="236537" cy="258763"/>
            </a:xfrm>
            <a:custGeom>
              <a:avLst/>
              <a:gdLst>
                <a:gd name="T0" fmla="*/ 17 w 63"/>
                <a:gd name="T1" fmla="*/ 6 h 69"/>
                <a:gd name="T2" fmla="*/ 31 w 63"/>
                <a:gd name="T3" fmla="*/ 2 h 69"/>
                <a:gd name="T4" fmla="*/ 55 w 63"/>
                <a:gd name="T5" fmla="*/ 17 h 69"/>
                <a:gd name="T6" fmla="*/ 61 w 63"/>
                <a:gd name="T7" fmla="*/ 39 h 69"/>
                <a:gd name="T8" fmla="*/ 46 w 63"/>
                <a:gd name="T9" fmla="*/ 63 h 69"/>
                <a:gd name="T10" fmla="*/ 32 w 63"/>
                <a:gd name="T11" fmla="*/ 66 h 69"/>
                <a:gd name="T12" fmla="*/ 8 w 63"/>
                <a:gd name="T13" fmla="*/ 52 h 69"/>
                <a:gd name="T14" fmla="*/ 3 w 63"/>
                <a:gd name="T15" fmla="*/ 30 h 69"/>
                <a:gd name="T16" fmla="*/ 17 w 63"/>
                <a:gd name="T17" fmla="*/ 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69">
                  <a:moveTo>
                    <a:pt x="17" y="6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42" y="0"/>
                    <a:pt x="53" y="6"/>
                    <a:pt x="55" y="17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63" y="49"/>
                    <a:pt x="57" y="60"/>
                    <a:pt x="46" y="63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22" y="69"/>
                    <a:pt x="11" y="62"/>
                    <a:pt x="8" y="5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19"/>
                    <a:pt x="6" y="8"/>
                    <a:pt x="17" y="6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106"/>
            <p:cNvSpPr/>
            <p:nvPr/>
          </p:nvSpPr>
          <p:spPr bwMode="auto">
            <a:xfrm>
              <a:off x="4360863" y="1350963"/>
              <a:ext cx="77787" cy="161925"/>
            </a:xfrm>
            <a:custGeom>
              <a:avLst/>
              <a:gdLst>
                <a:gd name="T0" fmla="*/ 11 w 21"/>
                <a:gd name="T1" fmla="*/ 2 h 43"/>
                <a:gd name="T2" fmla="*/ 20 w 21"/>
                <a:gd name="T3" fmla="*/ 0 h 43"/>
                <a:gd name="T4" fmla="*/ 21 w 21"/>
                <a:gd name="T5" fmla="*/ 0 h 43"/>
                <a:gd name="T6" fmla="*/ 21 w 21"/>
                <a:gd name="T7" fmla="*/ 41 h 43"/>
                <a:gd name="T8" fmla="*/ 21 w 21"/>
                <a:gd name="T9" fmla="*/ 41 h 43"/>
                <a:gd name="T10" fmla="*/ 5 w 21"/>
                <a:gd name="T11" fmla="*/ 32 h 43"/>
                <a:gd name="T12" fmla="*/ 1 w 21"/>
                <a:gd name="T13" fmla="*/ 18 h 43"/>
                <a:gd name="T14" fmla="*/ 11 w 21"/>
                <a:gd name="T15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3">
                  <a:moveTo>
                    <a:pt x="11" y="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14" y="43"/>
                    <a:pt x="7" y="39"/>
                    <a:pt x="5" y="32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0" y="11"/>
                    <a:pt x="4" y="4"/>
                    <a:pt x="11" y="2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107"/>
            <p:cNvSpPr/>
            <p:nvPr/>
          </p:nvSpPr>
          <p:spPr bwMode="auto">
            <a:xfrm>
              <a:off x="4341813" y="788988"/>
              <a:ext cx="330200" cy="309563"/>
            </a:xfrm>
            <a:custGeom>
              <a:avLst/>
              <a:gdLst>
                <a:gd name="T0" fmla="*/ 13 w 88"/>
                <a:gd name="T1" fmla="*/ 82 h 82"/>
                <a:gd name="T2" fmla="*/ 10 w 88"/>
                <a:gd name="T3" fmla="*/ 26 h 82"/>
                <a:gd name="T4" fmla="*/ 88 w 88"/>
                <a:gd name="T5" fmla="*/ 0 h 82"/>
                <a:gd name="T6" fmla="*/ 29 w 88"/>
                <a:gd name="T7" fmla="*/ 40 h 82"/>
                <a:gd name="T8" fmla="*/ 34 w 88"/>
                <a:gd name="T9" fmla="*/ 79 h 82"/>
                <a:gd name="T10" fmla="*/ 13 w 88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82">
                  <a:moveTo>
                    <a:pt x="13" y="82"/>
                  </a:moveTo>
                  <a:cubicBezTo>
                    <a:pt x="13" y="82"/>
                    <a:pt x="0" y="40"/>
                    <a:pt x="10" y="26"/>
                  </a:cubicBezTo>
                  <a:cubicBezTo>
                    <a:pt x="21" y="11"/>
                    <a:pt x="88" y="0"/>
                    <a:pt x="88" y="0"/>
                  </a:cubicBezTo>
                  <a:cubicBezTo>
                    <a:pt x="88" y="0"/>
                    <a:pt x="32" y="15"/>
                    <a:pt x="29" y="40"/>
                  </a:cubicBezTo>
                  <a:cubicBezTo>
                    <a:pt x="26" y="65"/>
                    <a:pt x="34" y="79"/>
                    <a:pt x="34" y="79"/>
                  </a:cubicBezTo>
                  <a:lnTo>
                    <a:pt x="13" y="82"/>
                  </a:ln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108"/>
            <p:cNvSpPr/>
            <p:nvPr/>
          </p:nvSpPr>
          <p:spPr bwMode="auto">
            <a:xfrm>
              <a:off x="5289550" y="1512888"/>
              <a:ext cx="763587" cy="436563"/>
            </a:xfrm>
            <a:custGeom>
              <a:avLst/>
              <a:gdLst>
                <a:gd name="T0" fmla="*/ 28 w 481"/>
                <a:gd name="T1" fmla="*/ 275 h 275"/>
                <a:gd name="T2" fmla="*/ 481 w 481"/>
                <a:gd name="T3" fmla="*/ 9 h 275"/>
                <a:gd name="T4" fmla="*/ 478 w 481"/>
                <a:gd name="T5" fmla="*/ 0 h 275"/>
                <a:gd name="T6" fmla="*/ 0 w 481"/>
                <a:gd name="T7" fmla="*/ 227 h 275"/>
                <a:gd name="T8" fmla="*/ 28 w 481"/>
                <a:gd name="T9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1" h="275">
                  <a:moveTo>
                    <a:pt x="28" y="275"/>
                  </a:moveTo>
                  <a:lnTo>
                    <a:pt x="481" y="9"/>
                  </a:lnTo>
                  <a:lnTo>
                    <a:pt x="478" y="0"/>
                  </a:lnTo>
                  <a:lnTo>
                    <a:pt x="0" y="227"/>
                  </a:lnTo>
                  <a:lnTo>
                    <a:pt x="28" y="27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109"/>
            <p:cNvSpPr/>
            <p:nvPr/>
          </p:nvSpPr>
          <p:spPr bwMode="auto">
            <a:xfrm>
              <a:off x="5465763" y="1779588"/>
              <a:ext cx="150812" cy="225425"/>
            </a:xfrm>
            <a:custGeom>
              <a:avLst/>
              <a:gdLst>
                <a:gd name="T0" fmla="*/ 33 w 40"/>
                <a:gd name="T1" fmla="*/ 0 h 60"/>
                <a:gd name="T2" fmla="*/ 10 w 40"/>
                <a:gd name="T3" fmla="*/ 8 h 60"/>
                <a:gd name="T4" fmla="*/ 5 w 40"/>
                <a:gd name="T5" fmla="*/ 21 h 60"/>
                <a:gd name="T6" fmla="*/ 5 w 40"/>
                <a:gd name="T7" fmla="*/ 49 h 60"/>
                <a:gd name="T8" fmla="*/ 34 w 40"/>
                <a:gd name="T9" fmla="*/ 37 h 60"/>
                <a:gd name="T10" fmla="*/ 35 w 40"/>
                <a:gd name="T11" fmla="*/ 26 h 60"/>
                <a:gd name="T12" fmla="*/ 36 w 40"/>
                <a:gd name="T13" fmla="*/ 15 h 60"/>
                <a:gd name="T14" fmla="*/ 33 w 40"/>
                <a:gd name="T1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0">
                  <a:moveTo>
                    <a:pt x="33" y="0"/>
                  </a:moveTo>
                  <a:cubicBezTo>
                    <a:pt x="25" y="5"/>
                    <a:pt x="21" y="3"/>
                    <a:pt x="10" y="8"/>
                  </a:cubicBezTo>
                  <a:cubicBezTo>
                    <a:pt x="0" y="12"/>
                    <a:pt x="4" y="18"/>
                    <a:pt x="5" y="21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60"/>
                    <a:pt x="36" y="45"/>
                    <a:pt x="34" y="37"/>
                  </a:cubicBezTo>
                  <a:cubicBezTo>
                    <a:pt x="38" y="33"/>
                    <a:pt x="37" y="28"/>
                    <a:pt x="35" y="26"/>
                  </a:cubicBezTo>
                  <a:cubicBezTo>
                    <a:pt x="39" y="21"/>
                    <a:pt x="37" y="17"/>
                    <a:pt x="36" y="15"/>
                  </a:cubicBezTo>
                  <a:cubicBezTo>
                    <a:pt x="40" y="10"/>
                    <a:pt x="37" y="2"/>
                    <a:pt x="33" y="0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110"/>
            <p:cNvSpPr/>
            <p:nvPr/>
          </p:nvSpPr>
          <p:spPr bwMode="auto">
            <a:xfrm>
              <a:off x="4729163" y="1068388"/>
              <a:ext cx="198437" cy="96838"/>
            </a:xfrm>
            <a:custGeom>
              <a:avLst/>
              <a:gdLst>
                <a:gd name="T0" fmla="*/ 0 w 53"/>
                <a:gd name="T1" fmla="*/ 23 h 26"/>
                <a:gd name="T2" fmla="*/ 53 w 53"/>
                <a:gd name="T3" fmla="*/ 23 h 26"/>
                <a:gd name="T4" fmla="*/ 50 w 53"/>
                <a:gd name="T5" fmla="*/ 25 h 26"/>
                <a:gd name="T6" fmla="*/ 3 w 53"/>
                <a:gd name="T7" fmla="*/ 26 h 26"/>
                <a:gd name="T8" fmla="*/ 0 w 53"/>
                <a:gd name="T9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6">
                  <a:moveTo>
                    <a:pt x="0" y="23"/>
                  </a:moveTo>
                  <a:cubicBezTo>
                    <a:pt x="10" y="0"/>
                    <a:pt x="43" y="1"/>
                    <a:pt x="53" y="23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42" y="10"/>
                    <a:pt x="13" y="9"/>
                    <a:pt x="3" y="26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111"/>
            <p:cNvSpPr/>
            <p:nvPr/>
          </p:nvSpPr>
          <p:spPr bwMode="auto">
            <a:xfrm>
              <a:off x="5097463" y="1090613"/>
              <a:ext cx="176212" cy="128588"/>
            </a:xfrm>
            <a:custGeom>
              <a:avLst/>
              <a:gdLst>
                <a:gd name="T0" fmla="*/ 0 w 47"/>
                <a:gd name="T1" fmla="*/ 20 h 34"/>
                <a:gd name="T2" fmla="*/ 47 w 47"/>
                <a:gd name="T3" fmla="*/ 33 h 34"/>
                <a:gd name="T4" fmla="*/ 43 w 47"/>
                <a:gd name="T5" fmla="*/ 34 h 34"/>
                <a:gd name="T6" fmla="*/ 2 w 47"/>
                <a:gd name="T7" fmla="*/ 23 h 34"/>
                <a:gd name="T8" fmla="*/ 0 w 47"/>
                <a:gd name="T9" fmla="*/ 2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4">
                  <a:moveTo>
                    <a:pt x="0" y="20"/>
                  </a:moveTo>
                  <a:cubicBezTo>
                    <a:pt x="16" y="0"/>
                    <a:pt x="44" y="9"/>
                    <a:pt x="47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1" y="18"/>
                    <a:pt x="16" y="9"/>
                    <a:pt x="2" y="23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112"/>
            <p:cNvSpPr/>
            <p:nvPr/>
          </p:nvSpPr>
          <p:spPr bwMode="auto">
            <a:xfrm>
              <a:off x="5416550" y="1716088"/>
              <a:ext cx="155575" cy="71438"/>
            </a:xfrm>
            <a:custGeom>
              <a:avLst/>
              <a:gdLst>
                <a:gd name="T0" fmla="*/ 0 w 41"/>
                <a:gd name="T1" fmla="*/ 9 h 19"/>
                <a:gd name="T2" fmla="*/ 39 w 41"/>
                <a:gd name="T3" fmla="*/ 0 h 19"/>
                <a:gd name="T4" fmla="*/ 34 w 41"/>
                <a:gd name="T5" fmla="*/ 15 h 19"/>
                <a:gd name="T6" fmla="*/ 6 w 41"/>
                <a:gd name="T7" fmla="*/ 17 h 19"/>
                <a:gd name="T8" fmla="*/ 0 w 41"/>
                <a:gd name="T9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9">
                  <a:moveTo>
                    <a:pt x="0" y="9"/>
                  </a:moveTo>
                  <a:cubicBezTo>
                    <a:pt x="17" y="8"/>
                    <a:pt x="28" y="1"/>
                    <a:pt x="39" y="0"/>
                  </a:cubicBezTo>
                  <a:cubicBezTo>
                    <a:pt x="39" y="0"/>
                    <a:pt x="41" y="11"/>
                    <a:pt x="34" y="15"/>
                  </a:cubicBezTo>
                  <a:cubicBezTo>
                    <a:pt x="27" y="19"/>
                    <a:pt x="6" y="17"/>
                    <a:pt x="6" y="17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113"/>
            <p:cNvSpPr/>
            <p:nvPr/>
          </p:nvSpPr>
          <p:spPr bwMode="auto">
            <a:xfrm>
              <a:off x="5446713" y="1828800"/>
              <a:ext cx="125412" cy="150813"/>
            </a:xfrm>
            <a:custGeom>
              <a:avLst/>
              <a:gdLst>
                <a:gd name="T0" fmla="*/ 9 w 33"/>
                <a:gd name="T1" fmla="*/ 3 h 40"/>
                <a:gd name="T2" fmla="*/ 12 w 33"/>
                <a:gd name="T3" fmla="*/ 5 h 40"/>
                <a:gd name="T4" fmla="*/ 13 w 33"/>
                <a:gd name="T5" fmla="*/ 5 h 40"/>
                <a:gd name="T6" fmla="*/ 32 w 33"/>
                <a:gd name="T7" fmla="*/ 0 h 40"/>
                <a:gd name="T8" fmla="*/ 32 w 33"/>
                <a:gd name="T9" fmla="*/ 0 h 40"/>
                <a:gd name="T10" fmla="*/ 33 w 33"/>
                <a:gd name="T11" fmla="*/ 1 h 40"/>
                <a:gd name="T12" fmla="*/ 15 w 33"/>
                <a:gd name="T13" fmla="*/ 8 h 40"/>
                <a:gd name="T14" fmla="*/ 13 w 33"/>
                <a:gd name="T15" fmla="*/ 9 h 40"/>
                <a:gd name="T16" fmla="*/ 13 w 33"/>
                <a:gd name="T17" fmla="*/ 9 h 40"/>
                <a:gd name="T18" fmla="*/ 13 w 33"/>
                <a:gd name="T19" fmla="*/ 9 h 40"/>
                <a:gd name="T20" fmla="*/ 4 w 33"/>
                <a:gd name="T21" fmla="*/ 12 h 40"/>
                <a:gd name="T22" fmla="*/ 4 w 33"/>
                <a:gd name="T23" fmla="*/ 15 h 40"/>
                <a:gd name="T24" fmla="*/ 5 w 33"/>
                <a:gd name="T25" fmla="*/ 18 h 40"/>
                <a:gd name="T26" fmla="*/ 14 w 33"/>
                <a:gd name="T27" fmla="*/ 16 h 40"/>
                <a:gd name="T28" fmla="*/ 14 w 33"/>
                <a:gd name="T29" fmla="*/ 16 h 40"/>
                <a:gd name="T30" fmla="*/ 33 w 33"/>
                <a:gd name="T31" fmla="*/ 13 h 40"/>
                <a:gd name="T32" fmla="*/ 33 w 33"/>
                <a:gd name="T33" fmla="*/ 13 h 40"/>
                <a:gd name="T34" fmla="*/ 14 w 33"/>
                <a:gd name="T35" fmla="*/ 20 h 40"/>
                <a:gd name="T36" fmla="*/ 14 w 33"/>
                <a:gd name="T37" fmla="*/ 20 h 40"/>
                <a:gd name="T38" fmla="*/ 7 w 33"/>
                <a:gd name="T39" fmla="*/ 22 h 40"/>
                <a:gd name="T40" fmla="*/ 7 w 33"/>
                <a:gd name="T41" fmla="*/ 23 h 40"/>
                <a:gd name="T42" fmla="*/ 6 w 33"/>
                <a:gd name="T43" fmla="*/ 27 h 40"/>
                <a:gd name="T44" fmla="*/ 7 w 33"/>
                <a:gd name="T45" fmla="*/ 29 h 40"/>
                <a:gd name="T46" fmla="*/ 8 w 33"/>
                <a:gd name="T47" fmla="*/ 29 h 40"/>
                <a:gd name="T48" fmla="*/ 14 w 33"/>
                <a:gd name="T49" fmla="*/ 28 h 40"/>
                <a:gd name="T50" fmla="*/ 14 w 33"/>
                <a:gd name="T51" fmla="*/ 28 h 40"/>
                <a:gd name="T52" fmla="*/ 15 w 33"/>
                <a:gd name="T53" fmla="*/ 27 h 40"/>
                <a:gd name="T54" fmla="*/ 33 w 33"/>
                <a:gd name="T55" fmla="*/ 23 h 40"/>
                <a:gd name="T56" fmla="*/ 33 w 33"/>
                <a:gd name="T57" fmla="*/ 23 h 40"/>
                <a:gd name="T58" fmla="*/ 15 w 33"/>
                <a:gd name="T59" fmla="*/ 31 h 40"/>
                <a:gd name="T60" fmla="*/ 16 w 33"/>
                <a:gd name="T61" fmla="*/ 38 h 40"/>
                <a:gd name="T62" fmla="*/ 15 w 33"/>
                <a:gd name="T63" fmla="*/ 40 h 40"/>
                <a:gd name="T64" fmla="*/ 10 w 33"/>
                <a:gd name="T65" fmla="*/ 36 h 40"/>
                <a:gd name="T66" fmla="*/ 11 w 33"/>
                <a:gd name="T67" fmla="*/ 32 h 40"/>
                <a:gd name="T68" fmla="*/ 10 w 33"/>
                <a:gd name="T69" fmla="*/ 32 h 40"/>
                <a:gd name="T70" fmla="*/ 7 w 33"/>
                <a:gd name="T71" fmla="*/ 32 h 40"/>
                <a:gd name="T72" fmla="*/ 4 w 33"/>
                <a:gd name="T73" fmla="*/ 31 h 40"/>
                <a:gd name="T74" fmla="*/ 3 w 33"/>
                <a:gd name="T75" fmla="*/ 27 h 40"/>
                <a:gd name="T76" fmla="*/ 4 w 33"/>
                <a:gd name="T77" fmla="*/ 21 h 40"/>
                <a:gd name="T78" fmla="*/ 4 w 33"/>
                <a:gd name="T79" fmla="*/ 21 h 40"/>
                <a:gd name="T80" fmla="*/ 4 w 33"/>
                <a:gd name="T81" fmla="*/ 21 h 40"/>
                <a:gd name="T82" fmla="*/ 3 w 33"/>
                <a:gd name="T83" fmla="*/ 20 h 40"/>
                <a:gd name="T84" fmla="*/ 1 w 33"/>
                <a:gd name="T85" fmla="*/ 16 h 40"/>
                <a:gd name="T86" fmla="*/ 1 w 33"/>
                <a:gd name="T87" fmla="*/ 16 h 40"/>
                <a:gd name="T88" fmla="*/ 1 w 33"/>
                <a:gd name="T89" fmla="*/ 16 h 40"/>
                <a:gd name="T90" fmla="*/ 2 w 33"/>
                <a:gd name="T91" fmla="*/ 11 h 40"/>
                <a:gd name="T92" fmla="*/ 9 w 33"/>
                <a:gd name="T93" fmla="*/ 7 h 40"/>
                <a:gd name="T94" fmla="*/ 8 w 33"/>
                <a:gd name="T95" fmla="*/ 3 h 40"/>
                <a:gd name="T96" fmla="*/ 9 w 33"/>
                <a:gd name="T9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" h="40">
                  <a:moveTo>
                    <a:pt x="9" y="3"/>
                  </a:moveTo>
                  <a:cubicBezTo>
                    <a:pt x="9" y="3"/>
                    <a:pt x="11" y="5"/>
                    <a:pt x="12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2"/>
                    <a:pt x="20" y="6"/>
                    <a:pt x="15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1" y="9"/>
                    <a:pt x="5" y="11"/>
                    <a:pt x="4" y="12"/>
                  </a:cubicBezTo>
                  <a:cubicBezTo>
                    <a:pt x="4" y="14"/>
                    <a:pt x="4" y="15"/>
                    <a:pt x="4" y="15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4"/>
                    <a:pt x="6" y="26"/>
                    <a:pt x="6" y="27"/>
                  </a:cubicBezTo>
                  <a:cubicBezTo>
                    <a:pt x="7" y="28"/>
                    <a:pt x="7" y="28"/>
                    <a:pt x="7" y="29"/>
                  </a:cubicBezTo>
                  <a:cubicBezTo>
                    <a:pt x="7" y="29"/>
                    <a:pt x="7" y="29"/>
                    <a:pt x="8" y="29"/>
                  </a:cubicBezTo>
                  <a:cubicBezTo>
                    <a:pt x="8" y="29"/>
                    <a:pt x="12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3"/>
                    <a:pt x="14" y="38"/>
                    <a:pt x="16" y="3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0"/>
                    <a:pt x="11" y="40"/>
                    <a:pt x="10" y="36"/>
                  </a:cubicBezTo>
                  <a:cubicBezTo>
                    <a:pt x="10" y="35"/>
                    <a:pt x="10" y="33"/>
                    <a:pt x="11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9" y="32"/>
                    <a:pt x="8" y="32"/>
                    <a:pt x="7" y="32"/>
                  </a:cubicBezTo>
                  <a:cubicBezTo>
                    <a:pt x="6" y="32"/>
                    <a:pt x="5" y="32"/>
                    <a:pt x="4" y="31"/>
                  </a:cubicBezTo>
                  <a:cubicBezTo>
                    <a:pt x="4" y="30"/>
                    <a:pt x="4" y="29"/>
                    <a:pt x="3" y="27"/>
                  </a:cubicBezTo>
                  <a:cubicBezTo>
                    <a:pt x="3" y="25"/>
                    <a:pt x="3" y="23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3" y="9"/>
                    <a:pt x="6" y="8"/>
                    <a:pt x="9" y="7"/>
                  </a:cubicBezTo>
                  <a:cubicBezTo>
                    <a:pt x="8" y="6"/>
                    <a:pt x="8" y="3"/>
                    <a:pt x="8" y="3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114"/>
            <p:cNvSpPr>
              <a:spLocks noEditPoints="1"/>
            </p:cNvSpPr>
            <p:nvPr/>
          </p:nvSpPr>
          <p:spPr bwMode="auto">
            <a:xfrm>
              <a:off x="4435475" y="2540000"/>
              <a:ext cx="134937" cy="76200"/>
            </a:xfrm>
            <a:custGeom>
              <a:avLst/>
              <a:gdLst>
                <a:gd name="T0" fmla="*/ 21 w 36"/>
                <a:gd name="T1" fmla="*/ 20 h 20"/>
                <a:gd name="T2" fmla="*/ 25 w 36"/>
                <a:gd name="T3" fmla="*/ 18 h 20"/>
                <a:gd name="T4" fmla="*/ 22 w 36"/>
                <a:gd name="T5" fmla="*/ 17 h 20"/>
                <a:gd name="T6" fmla="*/ 2 w 36"/>
                <a:gd name="T7" fmla="*/ 2 h 20"/>
                <a:gd name="T8" fmla="*/ 0 w 36"/>
                <a:gd name="T9" fmla="*/ 2 h 20"/>
                <a:gd name="T10" fmla="*/ 20 w 36"/>
                <a:gd name="T11" fmla="*/ 19 h 20"/>
                <a:gd name="T12" fmla="*/ 21 w 36"/>
                <a:gd name="T13" fmla="*/ 20 h 20"/>
                <a:gd name="T14" fmla="*/ 29 w 36"/>
                <a:gd name="T15" fmla="*/ 16 h 20"/>
                <a:gd name="T16" fmla="*/ 8 w 36"/>
                <a:gd name="T17" fmla="*/ 2 h 20"/>
                <a:gd name="T18" fmla="*/ 10 w 36"/>
                <a:gd name="T19" fmla="*/ 1 h 20"/>
                <a:gd name="T20" fmla="*/ 32 w 36"/>
                <a:gd name="T21" fmla="*/ 13 h 20"/>
                <a:gd name="T22" fmla="*/ 32 w 36"/>
                <a:gd name="T23" fmla="*/ 13 h 20"/>
                <a:gd name="T24" fmla="*/ 29 w 36"/>
                <a:gd name="T25" fmla="*/ 16 h 20"/>
                <a:gd name="T26" fmla="*/ 33 w 36"/>
                <a:gd name="T27" fmla="*/ 12 h 20"/>
                <a:gd name="T28" fmla="*/ 18 w 36"/>
                <a:gd name="T29" fmla="*/ 1 h 20"/>
                <a:gd name="T30" fmla="*/ 19 w 36"/>
                <a:gd name="T31" fmla="*/ 0 h 20"/>
                <a:gd name="T32" fmla="*/ 36 w 36"/>
                <a:gd name="T33" fmla="*/ 10 h 20"/>
                <a:gd name="T34" fmla="*/ 33 w 36"/>
                <a:gd name="T35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20">
                  <a:moveTo>
                    <a:pt x="21" y="20"/>
                  </a:moveTo>
                  <a:cubicBezTo>
                    <a:pt x="22" y="19"/>
                    <a:pt x="24" y="19"/>
                    <a:pt x="25" y="18"/>
                  </a:cubicBezTo>
                  <a:cubicBezTo>
                    <a:pt x="24" y="17"/>
                    <a:pt x="22" y="17"/>
                    <a:pt x="22" y="17"/>
                  </a:cubicBezTo>
                  <a:cubicBezTo>
                    <a:pt x="14" y="13"/>
                    <a:pt x="5" y="9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4" y="11"/>
                    <a:pt x="12" y="15"/>
                    <a:pt x="20" y="19"/>
                  </a:cubicBezTo>
                  <a:cubicBezTo>
                    <a:pt x="21" y="20"/>
                    <a:pt x="21" y="20"/>
                    <a:pt x="21" y="20"/>
                  </a:cubicBezTo>
                  <a:close/>
                  <a:moveTo>
                    <a:pt x="29" y="16"/>
                  </a:moveTo>
                  <a:cubicBezTo>
                    <a:pt x="21" y="13"/>
                    <a:pt x="13" y="9"/>
                    <a:pt x="8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4" y="8"/>
                    <a:pt x="24" y="10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1" y="14"/>
                    <a:pt x="30" y="15"/>
                    <a:pt x="29" y="16"/>
                  </a:cubicBezTo>
                  <a:close/>
                  <a:moveTo>
                    <a:pt x="33" y="12"/>
                  </a:moveTo>
                  <a:cubicBezTo>
                    <a:pt x="27" y="10"/>
                    <a:pt x="21" y="7"/>
                    <a:pt x="18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6"/>
                    <a:pt x="29" y="8"/>
                    <a:pt x="36" y="10"/>
                  </a:cubicBezTo>
                  <a:cubicBezTo>
                    <a:pt x="35" y="11"/>
                    <a:pt x="34" y="12"/>
                    <a:pt x="33" y="12"/>
                  </a:cubicBezTo>
                  <a:close/>
                </a:path>
              </a:pathLst>
            </a:custGeom>
            <a:solidFill>
              <a:srgbClr val="B996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1" name="Freeform 122"/>
            <p:cNvSpPr/>
            <p:nvPr/>
          </p:nvSpPr>
          <p:spPr bwMode="auto">
            <a:xfrm>
              <a:off x="4729163" y="635000"/>
              <a:ext cx="123825" cy="120650"/>
            </a:xfrm>
            <a:custGeom>
              <a:avLst/>
              <a:gdLst>
                <a:gd name="T0" fmla="*/ 66 w 78"/>
                <a:gd name="T1" fmla="*/ 76 h 76"/>
                <a:gd name="T2" fmla="*/ 0 w 78"/>
                <a:gd name="T3" fmla="*/ 23 h 76"/>
                <a:gd name="T4" fmla="*/ 21 w 78"/>
                <a:gd name="T5" fmla="*/ 4 h 76"/>
                <a:gd name="T6" fmla="*/ 54 w 78"/>
                <a:gd name="T7" fmla="*/ 42 h 76"/>
                <a:gd name="T8" fmla="*/ 50 w 78"/>
                <a:gd name="T9" fmla="*/ 0 h 76"/>
                <a:gd name="T10" fmla="*/ 78 w 78"/>
                <a:gd name="T11" fmla="*/ 2 h 76"/>
                <a:gd name="T12" fmla="*/ 66 w 7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76">
                  <a:moveTo>
                    <a:pt x="66" y="76"/>
                  </a:moveTo>
                  <a:lnTo>
                    <a:pt x="0" y="23"/>
                  </a:lnTo>
                  <a:lnTo>
                    <a:pt x="21" y="4"/>
                  </a:lnTo>
                  <a:lnTo>
                    <a:pt x="54" y="42"/>
                  </a:lnTo>
                  <a:lnTo>
                    <a:pt x="50" y="0"/>
                  </a:lnTo>
                  <a:lnTo>
                    <a:pt x="78" y="2"/>
                  </a:lnTo>
                  <a:lnTo>
                    <a:pt x="66" y="76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2" name="Freeform 123"/>
            <p:cNvSpPr/>
            <p:nvPr/>
          </p:nvSpPr>
          <p:spPr bwMode="auto">
            <a:xfrm>
              <a:off x="4864100" y="600075"/>
              <a:ext cx="76200" cy="98425"/>
            </a:xfrm>
            <a:custGeom>
              <a:avLst/>
              <a:gdLst>
                <a:gd name="T0" fmla="*/ 0 w 48"/>
                <a:gd name="T1" fmla="*/ 57 h 62"/>
                <a:gd name="T2" fmla="*/ 17 w 48"/>
                <a:gd name="T3" fmla="*/ 0 h 62"/>
                <a:gd name="T4" fmla="*/ 48 w 48"/>
                <a:gd name="T5" fmla="*/ 15 h 62"/>
                <a:gd name="T6" fmla="*/ 7 w 48"/>
                <a:gd name="T7" fmla="*/ 62 h 62"/>
                <a:gd name="T8" fmla="*/ 0 w 48"/>
                <a:gd name="T9" fmla="*/ 5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62">
                  <a:moveTo>
                    <a:pt x="0" y="57"/>
                  </a:moveTo>
                  <a:lnTo>
                    <a:pt x="17" y="0"/>
                  </a:lnTo>
                  <a:lnTo>
                    <a:pt x="48" y="15"/>
                  </a:lnTo>
                  <a:lnTo>
                    <a:pt x="7" y="62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2C36F-342C-4ECA-8B8C-5C93F688AC21}"/>
              </a:ext>
            </a:extLst>
          </p:cNvPr>
          <p:cNvSpPr txBox="1"/>
          <p:nvPr/>
        </p:nvSpPr>
        <p:spPr>
          <a:xfrm rot="21442610">
            <a:off x="2219957" y="1911450"/>
            <a:ext cx="50092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gàng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7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3A120F-E8FE-4B05-BD6F-F1D1F1E23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" t="12569" r="717" b="8681"/>
          <a:stretch/>
        </p:blipFill>
        <p:spPr>
          <a:xfrm>
            <a:off x="3857625" y="3119060"/>
            <a:ext cx="5290299" cy="305389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A6A9D4C-F0A1-4E44-A0C3-4035A4AAA5CE}"/>
              </a:ext>
            </a:extLst>
          </p:cNvPr>
          <p:cNvGrpSpPr/>
          <p:nvPr/>
        </p:nvGrpSpPr>
        <p:grpSpPr>
          <a:xfrm>
            <a:off x="1159726" y="869794"/>
            <a:ext cx="9984523" cy="2325465"/>
            <a:chOff x="705803" y="1871664"/>
            <a:chExt cx="10595610" cy="1446736"/>
          </a:xfrm>
        </p:grpSpPr>
        <p:sp>
          <p:nvSpPr>
            <p:cNvPr id="11" name="Wave 10">
              <a:extLst>
                <a:ext uri="{FF2B5EF4-FFF2-40B4-BE49-F238E27FC236}">
                  <a16:creationId xmlns:a16="http://schemas.microsoft.com/office/drawing/2014/main" id="{CDC886C4-7451-495A-8A74-D2B6406CEC26}"/>
                </a:ext>
              </a:extLst>
            </p:cNvPr>
            <p:cNvSpPr/>
            <p:nvPr/>
          </p:nvSpPr>
          <p:spPr>
            <a:xfrm>
              <a:off x="705803" y="1871664"/>
              <a:ext cx="10595610" cy="1446736"/>
            </a:xfrm>
            <a:prstGeom prst="wave">
              <a:avLst>
                <a:gd name="adj1" fmla="val 12500"/>
                <a:gd name="adj2" fmla="val -884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6473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C9C5C78A-A952-4157-8639-DF7EB61CF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624" y="2302737"/>
              <a:ext cx="9637574" cy="632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5121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Cả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kumimoji="0" lang="en-US" altLang="zh-CN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lớp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</a:t>
              </a:r>
              <a:r>
                <a:rPr kumimoji="0" lang="en-US" altLang="zh-CN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đọc</a:t>
              </a:r>
              <a:r>
                <a:rPr kumimoji="0" lang="en-US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 to: </a:t>
              </a:r>
            </a:p>
            <a:p>
              <a:pPr marL="0" marR="0" lvl="0" indent="0" algn="ctr" defTabSz="5121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SGK-TV" pitchFamily="2" charset="0"/>
                  <a:ea typeface="华康海报体W12(P)" panose="040B0C00000000000000" pitchFamily="82" charset="-122"/>
                  <a:cs typeface="Arial-SGK-TV" pitchFamily="2" charset="0"/>
                </a:rPr>
                <a:t>“Đồ đạc em thường dùng – Em chăm như bạn quý”</a:t>
              </a:r>
              <a:endParaRPr kumimoji="0" lang="zh-CN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华康海报体W12(P)" panose="040B0C00000000000000" pitchFamily="82" charset="-122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72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69" y="-272956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D4FBF94C-B88C-5A1B-DC16-DC1274380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19" y="0"/>
            <a:ext cx="6247107" cy="5029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6A1C16-F059-03EC-9C58-0002A7FE9A5B}"/>
              </a:ext>
            </a:extLst>
          </p:cNvPr>
          <p:cNvGrpSpPr/>
          <p:nvPr/>
        </p:nvGrpSpPr>
        <p:grpSpPr>
          <a:xfrm>
            <a:off x="3146305" y="4081799"/>
            <a:ext cx="7848600" cy="2236670"/>
            <a:chOff x="381683" y="292216"/>
            <a:chExt cx="11280928" cy="1651252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05789809-3D22-7750-2DF9-9CC3F018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165125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B449C0-E874-9347-6E4C-E4D459765B35}"/>
                </a:ext>
              </a:extLst>
            </p:cNvPr>
            <p:cNvSpPr txBox="1"/>
            <p:nvPr/>
          </p:nvSpPr>
          <p:spPr>
            <a:xfrm>
              <a:off x="816056" y="553204"/>
              <a:ext cx="10131211" cy="977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 hộp bút bằng</a:t>
              </a:r>
            </a:p>
            <a:p>
              <a:pPr algn="ctr"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giấy vệ sinh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99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gi | PINKFONG Wiki | Fandom">
            <a:extLst>
              <a:ext uri="{FF2B5EF4-FFF2-40B4-BE49-F238E27FC236}">
                <a16:creationId xmlns:a16="http://schemas.microsoft.com/office/drawing/2014/main" id="{8AECDD57-1A54-4AC1-87C0-207A55F47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25605" y="837112"/>
            <a:ext cx="6767093" cy="676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9">
            <a:extLst>
              <a:ext uri="{FF2B5EF4-FFF2-40B4-BE49-F238E27FC236}">
                <a16:creationId xmlns:a16="http://schemas.microsoft.com/office/drawing/2014/main" id="{E1392BDB-03C0-47E5-AEE7-F873DD7EA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396805" y="504825"/>
            <a:ext cx="10795196" cy="6000750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E0BA606F-029B-5032-E2AC-214970D58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711241"/>
            <a:ext cx="3990512" cy="1150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E5CF21-D3B5-2820-30E6-101BE1751514}"/>
              </a:ext>
            </a:extLst>
          </p:cNvPr>
          <p:cNvSpPr txBox="1"/>
          <p:nvPr/>
        </p:nvSpPr>
        <p:spPr>
          <a:xfrm>
            <a:off x="2371725" y="2552700"/>
            <a:ext cx="9401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  </a:t>
            </a: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Khi mỗi đồ dùng học tập được để đúng chỗ, đúng cách, góc học tập sẽ luôn ngăn nắp.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80301E07-60A0-934F-CBAC-36E1BFFC2197}"/>
              </a:ext>
            </a:extLst>
          </p:cNvPr>
          <p:cNvSpPr/>
          <p:nvPr/>
        </p:nvSpPr>
        <p:spPr>
          <a:xfrm>
            <a:off x="9591675" y="4638675"/>
            <a:ext cx="1752600" cy="1933575"/>
          </a:xfrm>
          <a:custGeom>
            <a:avLst/>
            <a:gdLst/>
            <a:ahLst/>
            <a:cxnLst/>
            <a:rect l="l" t="t" r="r" b="b"/>
            <a:pathLst>
              <a:path w="6943725" h="8229600">
                <a:moveTo>
                  <a:pt x="0" y="0"/>
                </a:moveTo>
                <a:lnTo>
                  <a:pt x="6943725" y="0"/>
                </a:lnTo>
                <a:lnTo>
                  <a:pt x="69437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0058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167F84C6-1D39-286E-EAC4-96F28D5D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54">
            <a:extLst>
              <a:ext uri="{FF2B5EF4-FFF2-40B4-BE49-F238E27FC236}">
                <a16:creationId xmlns:a16="http://schemas.microsoft.com/office/drawing/2014/main" id="{2E4977FF-DF46-9443-0DF4-B3E586133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" y="3654832"/>
            <a:ext cx="3203168" cy="3203168"/>
          </a:xfrm>
          <a:prstGeom prst="rect">
            <a:avLst/>
          </a:prstGeom>
        </p:spPr>
      </p:pic>
      <p:pic>
        <p:nvPicPr>
          <p:cNvPr id="6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id="{FE67BF19-1B17-ECC5-AC79-DB2DF75B5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68" flipH="1">
            <a:off x="9255115" y="-799658"/>
            <a:ext cx="2960034" cy="296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2" y="-101371"/>
            <a:ext cx="1523956" cy="1508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00" y="1658521"/>
            <a:ext cx="10219224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48A500A8-523C-13F2-577F-8E005ADB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37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50">
            <a:extLst>
              <a:ext uri="{FF2B5EF4-FFF2-40B4-BE49-F238E27FC236}">
                <a16:creationId xmlns:a16="http://schemas.microsoft.com/office/drawing/2014/main" id="{967ECB6A-2B6A-593E-917A-0CBF91CB3849}"/>
              </a:ext>
            </a:extLst>
          </p:cNvPr>
          <p:cNvSpPr/>
          <p:nvPr/>
        </p:nvSpPr>
        <p:spPr>
          <a:xfrm>
            <a:off x="3435277" y="571478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lang="en-US" altLang="zh-CN" sz="4000" b="1" i="1" dirty="0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4000" b="1" i="1" dirty="0" err="1">
                <a:solidFill>
                  <a:srgbClr val="FFFF0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1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1340" y="-9525"/>
            <a:ext cx="12391034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Bạn có thể ĐOÁN TÊN ĐỒ DÙNG HỌC TẬP qua hình ảnh? | Thư Giãn Hữu Ích">
            <a:extLst>
              <a:ext uri="{FF2B5EF4-FFF2-40B4-BE49-F238E27FC236}">
                <a16:creationId xmlns:a16="http://schemas.microsoft.com/office/drawing/2014/main" id="{EF6BD33C-4126-373F-E2C7-7E2134E64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40" y="167004"/>
            <a:ext cx="861568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lang="en-US" sz="3600" noProof="0" dirty="0" err="1">
                <a:solidFill>
                  <a:prstClr val="white"/>
                </a:solidFill>
                <a:latin typeface="Calibri"/>
              </a:rPr>
              <a:t>Bút</a:t>
            </a:r>
            <a:r>
              <a:rPr lang="en-US" sz="36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noProof="0">
                <a:solidFill>
                  <a:prstClr val="white"/>
                </a:solidFill>
                <a:latin typeface="Calibri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t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87FB63E-CEA9-4CD4-A013-88738176B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195" y="1053284"/>
            <a:ext cx="8230180" cy="392031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8DC414-1C7C-455B-B5E5-D2C3BCCA1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992" y="1207303"/>
            <a:ext cx="8950015" cy="32821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DCFB44-597E-465B-B7D1-E2D8922292B0}"/>
              </a:ext>
            </a:extLst>
          </p:cNvPr>
          <p:cNvSpPr/>
          <p:nvPr/>
        </p:nvSpPr>
        <p:spPr>
          <a:xfrm>
            <a:off x="4509156" y="483954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án</a:t>
            </a:r>
            <a:r>
              <a:rPr lang="en-US" sz="3600" dirty="0"/>
              <a:t>: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kéo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314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8C744-42EB-41EB-A647-872493C5D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A953825-7C77-9989-762C-E83566815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778613C3-0DD0-86B4-C72D-2D3F9BFB5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D8A095-08AF-6CAD-496B-05016F730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849" y="133648"/>
            <a:ext cx="1548008" cy="1548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CFD039-1C09-7FFD-525C-684F721B46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8466" y="756703"/>
            <a:ext cx="205453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FE5678-8E75-5540-7E49-3EBD488C6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4714" y="2227548"/>
            <a:ext cx="8309568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6" name="Picture 5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53E9855-B339-F910-C87A-C53600BA3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35" y="1476374"/>
            <a:ext cx="6233341" cy="466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188</Words>
  <Application>Microsoft Office PowerPoint</Application>
  <PresentationFormat>Widescreen</PresentationFormat>
  <Paragraphs>23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微软雅黑</vt:lpstr>
      <vt:lpstr>宋体</vt:lpstr>
      <vt:lpstr>Arial</vt:lpstr>
      <vt:lpstr>Arial-Rounded</vt:lpstr>
      <vt:lpstr>Arial-SGK-TV</vt:lpstr>
      <vt:lpstr>Calibri</vt:lpstr>
      <vt:lpstr>Calibri Light</vt:lpstr>
      <vt:lpstr>Cambria</vt:lpstr>
      <vt:lpstr>等线</vt:lpstr>
      <vt:lpstr>等线 Light</vt:lpstr>
      <vt:lpstr>Times New Roman</vt:lpstr>
      <vt:lpstr>华康少女文字W5</vt:lpstr>
      <vt:lpstr>华康海报体W12(P)</vt:lpstr>
      <vt:lpstr>方正少儿简体</vt:lpstr>
      <vt:lpstr>汉仪全唐诗简</vt:lpstr>
      <vt:lpstr>4_Office 主题​​</vt:lpstr>
      <vt:lpstr>PPT定制1801380800</vt:lpstr>
      <vt:lpstr>Office Theme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DL050724</cp:lastModifiedBy>
  <cp:revision>30</cp:revision>
  <dcterms:created xsi:type="dcterms:W3CDTF">2021-09-24T13:56:16Z</dcterms:created>
  <dcterms:modified xsi:type="dcterms:W3CDTF">2025-10-16T03:52:23Z</dcterms:modified>
</cp:coreProperties>
</file>