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85" r:id="rId2"/>
    <p:sldId id="387" r:id="rId3"/>
    <p:sldId id="259" r:id="rId4"/>
    <p:sldId id="373" r:id="rId5"/>
    <p:sldId id="377" r:id="rId6"/>
    <p:sldId id="346" r:id="rId7"/>
    <p:sldId id="389" r:id="rId8"/>
    <p:sldId id="390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9C8"/>
    <a:srgbClr val="7433EF"/>
    <a:srgbClr val="9B0FEA"/>
    <a:srgbClr val="FFEBA1"/>
    <a:srgbClr val="F9A29F"/>
    <a:srgbClr val="0497FE"/>
    <a:srgbClr val="95DAC1"/>
    <a:srgbClr val="FD6F96"/>
    <a:srgbClr val="6F6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1" autoAdjust="0"/>
    <p:restoredTop sz="91455" autoAdjust="0"/>
  </p:normalViewPr>
  <p:slideViewPr>
    <p:cSldViewPr snapToGrid="0">
      <p:cViewPr varScale="1">
        <p:scale>
          <a:sx n="48" d="100"/>
          <a:sy n="48" d="100"/>
        </p:scale>
        <p:origin x="83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BAFF8-8107-461A-8AF5-42204DD5FB2E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4A928-49EA-4342-86CC-277AF27E9D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93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4A928-49EA-4342-86CC-277AF27E9D6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440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4A928-49EA-4342-86CC-277AF27E9D6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173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4A928-49EA-4342-86CC-277AF27E9D6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80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4A928-49EA-4342-86CC-277AF27E9D6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349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84A928-49EA-4342-86CC-277AF27E9D6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40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4BAEE1-B06B-45E9-BC8E-52C51658A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71F831E-052F-46BF-85E8-A6FAF4A93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6419E0-6DEC-453E-B6E9-E26FA1A6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165C97-8A3D-45FF-A039-E784DEA5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1C6705-96CC-4B04-805F-B3B3837B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22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  <p:sp>
        <p:nvSpPr>
          <p:cNvPr id="8" name="矩形 26"/>
          <p:cNvSpPr/>
          <p:nvPr userDrawn="1"/>
        </p:nvSpPr>
        <p:spPr>
          <a:xfrm>
            <a:off x="292651" y="205013"/>
            <a:ext cx="11598442" cy="6449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10602783" y="-539311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75478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0FB115-9D65-4924-A969-FA8E87292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9E4A5D-07F3-4297-B8BE-307EB827F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798605-AE04-4656-9A0E-F9DBBEBB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E79A17-4396-4D5B-A19B-0710AAA29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7FDEE4-0D1B-402C-8A1F-02355814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17" descr="201907030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 flipH="1">
            <a:off x="2658427" y="-2664142"/>
            <a:ext cx="6869430" cy="12197715"/>
          </a:xfrm>
          <a:prstGeom prst="rect">
            <a:avLst/>
          </a:prstGeom>
        </p:spPr>
      </p:pic>
      <p:sp>
        <p:nvSpPr>
          <p:cNvPr id="9" name="矩形 18"/>
          <p:cNvSpPr/>
          <p:nvPr userDrawn="1"/>
        </p:nvSpPr>
        <p:spPr>
          <a:xfrm>
            <a:off x="1191410" y="5327332"/>
            <a:ext cx="557530" cy="547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10602783" y="-539311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7819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9E1160-AB3D-4C62-B6E0-C75E08F29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D925B0-CD51-4ED6-A7DF-C175A6D51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050218-5877-4A1F-91CC-6000200CE5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56D961-912E-4540-8FAD-AB87C0DFF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BC42D8-DFD0-4270-886C-64D8AFAD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3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  <p:grpSp>
        <p:nvGrpSpPr>
          <p:cNvPr id="8" name="组合 2"/>
          <p:cNvGrpSpPr/>
          <p:nvPr userDrawn="1"/>
        </p:nvGrpSpPr>
        <p:grpSpPr>
          <a:xfrm>
            <a:off x="5232768" y="392330"/>
            <a:ext cx="7613015" cy="6073340"/>
            <a:chOff x="5232768" y="392330"/>
            <a:chExt cx="7613015" cy="6073340"/>
          </a:xfrm>
        </p:grpSpPr>
        <p:pic>
          <p:nvPicPr>
            <p:cNvPr id="9" name="图片 8" descr="201907030051"/>
            <p:cNvPicPr>
              <a:picLocks noChangeAspect="1"/>
            </p:cNvPicPr>
            <p:nvPr/>
          </p:nvPicPr>
          <p:blipFill>
            <a:blip r:embed="rId3"/>
            <a:srcRect l="49150" t="19861" r="2925" b="32973"/>
            <a:stretch>
              <a:fillRect/>
            </a:stretch>
          </p:blipFill>
          <p:spPr>
            <a:xfrm>
              <a:off x="5232768" y="392330"/>
              <a:ext cx="7613015" cy="607334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 flipH="1">
              <a:off x="5857625" y="1040683"/>
              <a:ext cx="5965825" cy="4535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10602783" y="-539311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2635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248178-C038-4A33-A978-5A125A90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C757F-B6AE-4A4B-9462-80D18C6C8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AF20230-243F-46B4-A3C3-8043E0B0F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AD1D3AB-3D94-480F-9EA7-4A99DDDF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75C0DC-952D-4C94-B877-A02C5A81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21F496-C1DC-4F61-B233-EFCE89313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3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  <p:grpSp>
        <p:nvGrpSpPr>
          <p:cNvPr id="9" name="组合 2"/>
          <p:cNvGrpSpPr/>
          <p:nvPr userDrawn="1"/>
        </p:nvGrpSpPr>
        <p:grpSpPr>
          <a:xfrm flipH="1">
            <a:off x="-737992" y="418588"/>
            <a:ext cx="7613015" cy="6073340"/>
            <a:chOff x="5232768" y="392330"/>
            <a:chExt cx="7613015" cy="6073340"/>
          </a:xfrm>
        </p:grpSpPr>
        <p:pic>
          <p:nvPicPr>
            <p:cNvPr id="10" name="图片 8" descr="201907030051"/>
            <p:cNvPicPr>
              <a:picLocks noChangeAspect="1"/>
            </p:cNvPicPr>
            <p:nvPr/>
          </p:nvPicPr>
          <p:blipFill>
            <a:blip r:embed="rId3"/>
            <a:srcRect l="49150" t="19861" r="2925" b="32973"/>
            <a:stretch>
              <a:fillRect/>
            </a:stretch>
          </p:blipFill>
          <p:spPr>
            <a:xfrm>
              <a:off x="5232768" y="392330"/>
              <a:ext cx="7613015" cy="6073340"/>
            </a:xfrm>
            <a:prstGeom prst="rect">
              <a:avLst/>
            </a:prstGeom>
          </p:spPr>
        </p:pic>
        <p:sp>
          <p:nvSpPr>
            <p:cNvPr id="11" name="矩形 9"/>
            <p:cNvSpPr/>
            <p:nvPr/>
          </p:nvSpPr>
          <p:spPr>
            <a:xfrm flipH="1">
              <a:off x="5857625" y="1040683"/>
              <a:ext cx="5965825" cy="4535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10602783" y="-539311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4717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4BE938-EB80-4B09-BD24-973CCCD8C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D86C8E-C4AE-45F3-960B-E1294DBB6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812F43-05B4-49E3-9A93-210348977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9C0017A-0B07-4D9C-87AE-976A95DC1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9EFA4F9-6CAF-4579-9CBC-7EB5E124D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76A1EE2-768F-4616-A9A5-D4ACAFF5BA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79A563C-4FCC-4649-92D7-1BC4F3AE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EBE343-29A4-40C1-87DB-B2A30BCD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3" descr="2019070300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24455" y="-2668905"/>
            <a:ext cx="6934835" cy="1219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5331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CAFFED3-BD0D-4400-853A-1CD053872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6E710A-3F4A-4344-8296-3F05CA767226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9BCDAED-9934-45A5-864A-9ED15754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819413-8A29-4AE4-84EB-B8CBB1038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E7014B-781F-425A-B752-884238A14C5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10602783" y="-539311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3800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430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microsoft.com/office/2007/relationships/hdphoto" Target="../media/hdphoto8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microsoft.com/office/2007/relationships/hdphoto" Target="../media/hdphoto6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7.wdp"/><Relationship Id="rId14" Type="http://schemas.openxmlformats.org/officeDocument/2006/relationships/image" Target="../media/image49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5870">
            <a:off x="9500316" y="134049"/>
            <a:ext cx="1421261" cy="15946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1724">
            <a:off x="10051769" y="4618983"/>
            <a:ext cx="2009754" cy="23167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3333" y1="51705" x2="95167" y2="63258"/>
                        <a14:foregroundMark x1="57167" y1="54167" x2="75833" y2="70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3613">
            <a:off x="8034225" y="1045663"/>
            <a:ext cx="1582498" cy="13925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15852" y="5045633"/>
            <a:ext cx="1012344" cy="8908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7515">
            <a:off x="11066732" y="521251"/>
            <a:ext cx="1061322" cy="9339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5" y="4078224"/>
            <a:ext cx="1098475" cy="7073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80802" y="-150784"/>
            <a:ext cx="1523956" cy="1678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3676" y="1173228"/>
            <a:ext cx="12223539" cy="58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85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354" y="219690"/>
            <a:ext cx="8503473" cy="6390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12930" y="619954"/>
            <a:ext cx="26636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7433E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Rút gọn phân số là gì?</a:t>
            </a:r>
            <a:endParaRPr lang="en-US" sz="5400" b="1">
              <a:solidFill>
                <a:srgbClr val="7433E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8638" y="4757737"/>
            <a:ext cx="11239293" cy="1628776"/>
            <a:chOff x="528638" y="4757737"/>
            <a:chExt cx="11239293" cy="1628776"/>
          </a:xfrm>
        </p:grpSpPr>
        <p:sp>
          <p:nvSpPr>
            <p:cNvPr id="6" name="矩形 1">
              <a:extLst>
                <a:ext uri="{FF2B5EF4-FFF2-40B4-BE49-F238E27FC236}">
                  <a16:creationId xmlns:a16="http://schemas.microsoft.com/office/drawing/2014/main" id="{FCB2DA36-4603-42D4-B0AA-9070552E85FF}"/>
                </a:ext>
              </a:extLst>
            </p:cNvPr>
            <p:cNvSpPr/>
            <p:nvPr/>
          </p:nvSpPr>
          <p:spPr>
            <a:xfrm rot="5400000">
              <a:off x="5405334" y="23915"/>
              <a:ext cx="1628776" cy="11096419"/>
            </a:xfrm>
            <a:prstGeom prst="rect">
              <a:avLst/>
            </a:prstGeom>
            <a:solidFill>
              <a:srgbClr val="F9A29F">
                <a:alpha val="93000"/>
              </a:srgbClr>
            </a:solidFill>
            <a:ln>
              <a:solidFill>
                <a:schemeClr val="accent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28638" y="4872038"/>
              <a:ext cx="1112996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latin typeface="Cambria" panose="02040503050406030204" pitchFamily="18" charset="0"/>
                  <a:ea typeface="Cambria" panose="02040503050406030204" pitchFamily="18" charset="0"/>
                </a:rPr>
                <a:t>Rút gọn phân số là tìm một phân số mới bằng phân số đó nhưng có tử số và mẫu số bé </a:t>
              </a:r>
              <a:r>
                <a:rPr lang="en-US" sz="40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hơn.</a:t>
              </a:r>
              <a:endParaRPr lang="en-US" sz="40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6092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CB2DA36-4603-42D4-B0AA-9070552E85FF}"/>
              </a:ext>
            </a:extLst>
          </p:cNvPr>
          <p:cNvSpPr/>
          <p:nvPr/>
        </p:nvSpPr>
        <p:spPr>
          <a:xfrm rot="5400000">
            <a:off x="4965674" y="-4254526"/>
            <a:ext cx="2252412" cy="11628739"/>
          </a:xfrm>
          <a:prstGeom prst="rect">
            <a:avLst/>
          </a:prstGeom>
          <a:solidFill>
            <a:srgbClr val="F9A29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972488" y="1028453"/>
            <a:ext cx="8786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smtClean="0">
                <a:solidFill>
                  <a:srgbClr val="9B0F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Cách rút gọn phân số</a:t>
            </a:r>
            <a:endParaRPr lang="en-US" altLang="en-US" sz="6000" b="1" dirty="0">
              <a:solidFill>
                <a:srgbClr val="9B0F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071" y="325799"/>
            <a:ext cx="2565758" cy="256099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3333" y1="51705" x2="95167" y2="63258"/>
                        <a14:foregroundMark x1="57167" y1="54167" x2="75833" y2="70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3613">
            <a:off x="-638337" y="4785440"/>
            <a:ext cx="3166800" cy="278678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1169">
            <a:off x="3070291" y="5393820"/>
            <a:ext cx="2812093" cy="247464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7515">
            <a:off x="6751089" y="5507651"/>
            <a:ext cx="1061322" cy="93396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55054">
            <a:off x="1546676" y="6580496"/>
            <a:ext cx="2064042" cy="13290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73277">
            <a:off x="5231831" y="5709572"/>
            <a:ext cx="2941441" cy="189400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63333" y1="51705" x2="95167" y2="63258"/>
                        <a14:foregroundMark x1="57167" y1="54167" x2="75833" y2="70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3613">
            <a:off x="7784389" y="5560722"/>
            <a:ext cx="2481692" cy="218388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41255">
            <a:off x="10043872" y="5908552"/>
            <a:ext cx="2432004" cy="214016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60026">
            <a:off x="11053092" y="5398114"/>
            <a:ext cx="1241551" cy="799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5"/>
              <p:cNvSpPr txBox="1">
                <a:spLocks noChangeArrowheads="1"/>
              </p:cNvSpPr>
              <p:nvPr/>
            </p:nvSpPr>
            <p:spPr bwMode="auto">
              <a:xfrm>
                <a:off x="1146808" y="3108276"/>
                <a:ext cx="9336069" cy="1577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6000" b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dụ: Rút gọn </a:t>
                </a:r>
                <a:r>
                  <a:rPr lang="en-US" altLang="en-US" sz="6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6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6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6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6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en-US" sz="60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6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altLang="en-US" sz="60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6808" y="3108276"/>
                <a:ext cx="9336069" cy="1577098"/>
              </a:xfrm>
              <a:prstGeom prst="rect">
                <a:avLst/>
              </a:prstGeom>
              <a:blipFill>
                <a:blip r:embed="rId14"/>
                <a:stretch>
                  <a:fillRect l="-3916" b="-115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274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03322" y="966498"/>
                <a:ext cx="11183853" cy="3618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en-US" sz="4400" b="1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- Phân số được rút gọn như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4400" b="1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4400" b="1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en-US" sz="4400" b="1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có đặc điểm: “</a:t>
                </a:r>
                <a:r>
                  <a:rPr lang="en-US" altLang="en-US" sz="4400" b="1" smtClean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Tử số và mẫu số không cùng chia hết cho số tự nhiên nào lớn hơn 1</a:t>
                </a:r>
                <a:r>
                  <a:rPr lang="en-US" altLang="en-US" sz="4400" b="1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”.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4400" b="1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4400" b="1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en-US" sz="4400" b="1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 là </a:t>
                </a:r>
                <a:r>
                  <a:rPr lang="en-US" altLang="en-US" sz="4400" b="1" i="1" smtClean="0">
                    <a:solidFill>
                      <a:srgbClr val="7433EF"/>
                    </a:solidFill>
                    <a:latin typeface="Times New Roman" panose="02020603050405020304" pitchFamily="18" charset="0"/>
                  </a:rPr>
                  <a:t>phân số tối giản</a:t>
                </a:r>
                <a:r>
                  <a:rPr lang="en-US" altLang="en-US" sz="4400" b="1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.  </a:t>
                </a:r>
                <a:endParaRPr lang="en-US" alt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22" y="966498"/>
                <a:ext cx="11183853" cy="3618683"/>
              </a:xfrm>
              <a:prstGeom prst="rect">
                <a:avLst/>
              </a:prstGeom>
              <a:blipFill>
                <a:blip r:embed="rId2"/>
                <a:stretch>
                  <a:fillRect l="-2236" r="-2181" b="-7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789072" y="361671"/>
            <a:ext cx="23779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u="sng" smtClean="0">
                <a:solidFill>
                  <a:srgbClr val="002060"/>
                </a:solidFill>
                <a:latin typeface="Times New Roman" panose="02020603050405020304" pitchFamily="18" charset="0"/>
              </a:rPr>
              <a:t>Lưu ý: </a:t>
            </a:r>
            <a:endParaRPr lang="en-US" altLang="en-US" sz="4400" b="1" i="1" u="sng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3322" y="4769829"/>
            <a:ext cx="111838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4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- Khi rút gọn phân số, ta phải rút gọn đến </a:t>
            </a:r>
            <a:r>
              <a:rPr lang="en-US" altLang="en-US" sz="4400" b="1" i="1" smtClean="0">
                <a:solidFill>
                  <a:srgbClr val="9B0FEA"/>
                </a:solidFill>
                <a:latin typeface="Times New Roman" panose="02020603050405020304" pitchFamily="18" charset="0"/>
              </a:rPr>
              <a:t>phân số tối giản</a:t>
            </a:r>
            <a:r>
              <a:rPr lang="en-US" altLang="en-US" sz="44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26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43773" y="828813"/>
                <a:ext cx="8297143" cy="1777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7200" b="1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7200" b="1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54</m:t>
                        </m:r>
                      </m:den>
                    </m:f>
                    <m:r>
                      <m:rPr>
                        <m:nor/>
                      </m:rPr>
                      <a:rPr lang="en-US" sz="72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7200" b="1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18 : 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7200" b="1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54 : 2</m:t>
                        </m:r>
                      </m:den>
                    </m:f>
                    <m:r>
                      <m:rPr>
                        <m:nor/>
                      </m:rPr>
                      <a:rPr lang="en-US" sz="72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7200" b="1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7200" b="1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7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7200" b="1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7200" b="1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773" y="828813"/>
                <a:ext cx="8297143" cy="1777666"/>
              </a:xfrm>
              <a:prstGeom prst="rect">
                <a:avLst/>
              </a:prstGeom>
              <a:blipFill>
                <a:blip r:embed="rId2"/>
                <a:stretch>
                  <a:fillRect l="-73"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43773" y="3440500"/>
                <a:ext cx="7835478" cy="1777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7200" b="1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7200" b="1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54</m:t>
                        </m:r>
                      </m:den>
                    </m:f>
                    <m:r>
                      <m:rPr>
                        <m:nor/>
                      </m:rPr>
                      <a:rPr lang="en-US" sz="72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7200" b="1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18 : </m:t>
                        </m:r>
                        <m:r>
                          <m:rPr>
                            <m:nor/>
                          </m:rPr>
                          <a:rPr lang="en-US" sz="72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7200" b="1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54 : </m:t>
                        </m:r>
                        <m:r>
                          <m:rPr>
                            <m:nor/>
                          </m:rPr>
                          <a:rPr lang="en-US" sz="72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en-US" sz="72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72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72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7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7200" b="1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7200" b="1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773" y="3440500"/>
                <a:ext cx="7835478" cy="1777666"/>
              </a:xfrm>
              <a:prstGeom prst="rect">
                <a:avLst/>
              </a:prstGeom>
              <a:blipFill>
                <a:blip r:embed="rId3"/>
                <a:stretch>
                  <a:fillRect l="-78" b="-15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19703" y="368831"/>
            <a:ext cx="1685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1: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6470" y="2881254"/>
            <a:ext cx="1685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2: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17308" y="3491915"/>
            <a:ext cx="1735306" cy="1850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78381" y="3543329"/>
            <a:ext cx="5212079" cy="1747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89590" y="3488017"/>
            <a:ext cx="1115428" cy="1747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371" b="74979" l="71700" r="100000">
                        <a14:foregroundMark x1="87333" y1="48504" x2="96967" y2="42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36" t="18849" b="26183"/>
          <a:stretch/>
        </p:blipFill>
        <p:spPr>
          <a:xfrm>
            <a:off x="58029" y="3478678"/>
            <a:ext cx="2228414" cy="351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6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459741" y="324427"/>
            <a:ext cx="671258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a) Trong các phân số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0000" y="1032314"/>
                <a:ext cx="710451" cy="16545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9B0FE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rgbClr val="9B0FEA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9B0FEA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5400">
                  <a:solidFill>
                    <a:srgbClr val="9B0FEA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000" y="1032314"/>
                <a:ext cx="710451" cy="16545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43950" y="1032313"/>
                <a:ext cx="1087157" cy="1649106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9B0FE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9B0FEA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9B0FEA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5400">
                  <a:solidFill>
                    <a:srgbClr val="9B0FEA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950" y="1032313"/>
                <a:ext cx="1087157" cy="16491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174368" y="1020285"/>
                <a:ext cx="1087157" cy="1671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9B0FE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9B0FEA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9B0FEA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5400">
                  <a:solidFill>
                    <a:srgbClr val="9B0FEA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368" y="1020285"/>
                <a:ext cx="1087157" cy="1671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691549" y="1035289"/>
                <a:ext cx="1087157" cy="16545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9B0FE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9B0FEA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9B0FEA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5400">
                  <a:solidFill>
                    <a:srgbClr val="9B0FEA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549" y="1035289"/>
                <a:ext cx="1087157" cy="16545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192342" y="1035289"/>
                <a:ext cx="1087157" cy="1654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9B0FE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9B0FEA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9B0FEA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5400">
                  <a:solidFill>
                    <a:srgbClr val="9B0FEA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342" y="1035289"/>
                <a:ext cx="1087157" cy="16544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693135" y="1063149"/>
                <a:ext cx="1087157" cy="1639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9B0FE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9B0FEA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9B0FEA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5400">
                  <a:solidFill>
                    <a:srgbClr val="9B0FEA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135" y="1063149"/>
                <a:ext cx="1087157" cy="16396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5848717" y="3157538"/>
            <a:ext cx="0" cy="34575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603800" y="3157538"/>
            <a:ext cx="4839738" cy="814388"/>
          </a:xfrm>
          <a:prstGeom prst="roundRect">
            <a:avLst/>
          </a:prstGeom>
          <a:solidFill>
            <a:srgbClr val="F9A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9B0F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 số tối giản</a:t>
            </a:r>
            <a:endParaRPr lang="en-US" sz="4000">
              <a:solidFill>
                <a:srgbClr val="9B0FE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273265" y="3157538"/>
            <a:ext cx="5142447" cy="814388"/>
          </a:xfrm>
          <a:prstGeom prst="roundRect">
            <a:avLst/>
          </a:prstGeom>
          <a:solidFill>
            <a:srgbClr val="FFE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9B0FE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 số chưa tối giản</a:t>
            </a:r>
            <a:endParaRPr lang="en-US" sz="4000">
              <a:solidFill>
                <a:srgbClr val="9B0FE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36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-0.06302 0.4872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29466 0.489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7" y="2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20156 0.4898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8" y="2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22656 0.48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28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0358 0.482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03581 0.4817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  <p:bldP spid="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">
            <a:extLst>
              <a:ext uri="{FF2B5EF4-FFF2-40B4-BE49-F238E27FC236}">
                <a16:creationId xmlns:a16="http://schemas.microsoft.com/office/drawing/2014/main" id="{FCB2DA36-4603-42D4-B0AA-9070552E85FF}"/>
              </a:ext>
            </a:extLst>
          </p:cNvPr>
          <p:cNvSpPr/>
          <p:nvPr/>
        </p:nvSpPr>
        <p:spPr>
          <a:xfrm rot="5400000">
            <a:off x="3137646" y="-975630"/>
            <a:ext cx="1925048" cy="6926896"/>
          </a:xfrm>
          <a:prstGeom prst="rect">
            <a:avLst/>
          </a:prstGeom>
          <a:solidFill>
            <a:srgbClr val="FCC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459741" y="324427"/>
            <a:ext cx="11284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alt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b</a:t>
            </a:r>
            <a:r>
              <a:rPr lang="en-US" altLang="en-US" sz="36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Rút gọn các phân số chưa tối giản ở câu a </a:t>
            </a:r>
            <a:r>
              <a:rPr lang="en-US" sz="3600" b="1" smtClean="0">
                <a:latin typeface="Cambria" panose="02040503050406030204" pitchFamily="18" charset="0"/>
                <a:ea typeface="Cambria" panose="02040503050406030204" pitchFamily="18" charset="0"/>
              </a:rPr>
              <a:t>(theo mẫu)</a:t>
            </a:r>
            <a:endParaRPr lang="en-US" alt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486314" y="1760607"/>
                <a:ext cx="4527201" cy="1425583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5400" b="1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: </m:t>
                        </m:r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  <m:r>
                          <m:rPr>
                            <m:nor/>
                          </m:rPr>
                          <a:rPr lang="en-US" sz="5400" b="1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: </m:t>
                        </m:r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sz="5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314" y="1760607"/>
                <a:ext cx="4527201" cy="1425583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29449" y="2114550"/>
            <a:ext cx="1556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7433E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Mẫu:  </a:t>
            </a:r>
            <a:endParaRPr lang="en-US" sz="4000" b="1">
              <a:solidFill>
                <a:srgbClr val="7433E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矩形 1">
            <a:extLst>
              <a:ext uri="{FF2B5EF4-FFF2-40B4-BE49-F238E27FC236}">
                <a16:creationId xmlns:a16="http://schemas.microsoft.com/office/drawing/2014/main" id="{FCB2DA36-4603-42D4-B0AA-9070552E85FF}"/>
              </a:ext>
            </a:extLst>
          </p:cNvPr>
          <p:cNvSpPr/>
          <p:nvPr/>
        </p:nvSpPr>
        <p:spPr>
          <a:xfrm rot="5400000">
            <a:off x="3814679" y="1535196"/>
            <a:ext cx="1925048" cy="1904169"/>
          </a:xfrm>
          <a:prstGeom prst="rect">
            <a:avLst/>
          </a:prstGeom>
          <a:solidFill>
            <a:srgbClr val="FCC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">
            <a:extLst>
              <a:ext uri="{FF2B5EF4-FFF2-40B4-BE49-F238E27FC236}">
                <a16:creationId xmlns:a16="http://schemas.microsoft.com/office/drawing/2014/main" id="{FCB2DA36-4603-42D4-B0AA-9070552E85FF}"/>
              </a:ext>
            </a:extLst>
          </p:cNvPr>
          <p:cNvSpPr/>
          <p:nvPr/>
        </p:nvSpPr>
        <p:spPr>
          <a:xfrm rot="5400000">
            <a:off x="5745131" y="1631319"/>
            <a:ext cx="1925048" cy="1711926"/>
          </a:xfrm>
          <a:prstGeom prst="rect">
            <a:avLst/>
          </a:prstGeom>
          <a:solidFill>
            <a:srgbClr val="FCC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36722" y="4213349"/>
                <a:ext cx="4588115" cy="1430456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sz="5400" b="1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: </m:t>
                        </m:r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5400" b="1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: </m:t>
                        </m:r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5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22" y="4213349"/>
                <a:ext cx="4588115" cy="1430456"/>
              </a:xfrm>
              <a:prstGeom prst="rect">
                <a:avLst/>
              </a:prstGeom>
              <a:blipFill>
                <a:blip r:embed="rId4"/>
                <a:stretch>
                  <a:fillRect b="-106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699824" y="4202903"/>
                <a:ext cx="4588115" cy="1425583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5400" b="1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: </m:t>
                        </m:r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  <m:r>
                          <m:rPr>
                            <m:nor/>
                          </m:rPr>
                          <a:rPr lang="en-US" sz="5400" b="1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: </m:t>
                        </m:r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54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4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400" b="1" i="0" smtClean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24" y="4202903"/>
                <a:ext cx="4588115" cy="1425583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2113415" y="4213349"/>
            <a:ext cx="3139998" cy="1500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147941" y="4213348"/>
            <a:ext cx="3139998" cy="1500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86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459741" y="324427"/>
            <a:ext cx="1121314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2: Rút gọn mỗi phân số ghi ở bông hoa được phân số nào ghi ở lọ hoa?</a:t>
            </a:r>
            <a:endParaRPr lang="en-US" alt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963" y="1625921"/>
            <a:ext cx="10193022" cy="504654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471738" y="3200400"/>
            <a:ext cx="2443162" cy="19145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93458" y="3600449"/>
            <a:ext cx="5222080" cy="11858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128835" y="3671888"/>
            <a:ext cx="5100640" cy="12858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572378" y="3357562"/>
            <a:ext cx="2878929" cy="16002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531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Words>144</Words>
  <Application>Microsoft Office PowerPoint</Application>
  <PresentationFormat>Widescreen</PresentationFormat>
  <Paragraphs>31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#9Slide07 HoneyCream</vt:lpstr>
      <vt:lpstr>Arial</vt:lpstr>
      <vt:lpstr>Cambria</vt:lpstr>
      <vt:lpstr>Cambria Math</vt:lpstr>
      <vt:lpstr>等线</vt:lpstr>
      <vt:lpstr>等线 Light</vt:lpstr>
      <vt:lpstr>SVN-Newton</vt:lpstr>
      <vt:lpstr>Times New Roman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 gon Phan so</dc:title>
  <dc:subject>Toan 4</dc:subject>
  <dc:creator>BÍCHNGOC</dc:creator>
  <cp:keywords>MĂNGNON</cp:keywords>
  <cp:lastModifiedBy>Admin</cp:lastModifiedBy>
  <cp:revision>103</cp:revision>
  <dcterms:created xsi:type="dcterms:W3CDTF">2019-08-06T05:56:47Z</dcterms:created>
  <dcterms:modified xsi:type="dcterms:W3CDTF">2025-03-17T11:10:03Z</dcterms:modified>
  <cp:version>B32</cp:version>
</cp:coreProperties>
</file>