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9" r:id="rId3"/>
    <p:sldId id="3261" r:id="rId4"/>
    <p:sldId id="3250" r:id="rId5"/>
    <p:sldId id="3253" r:id="rId6"/>
    <p:sldId id="3254" r:id="rId7"/>
    <p:sldId id="3255" r:id="rId8"/>
    <p:sldId id="3256" r:id="rId9"/>
    <p:sldId id="3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3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37CD-A784-4719-A9D5-72D27DDAD5D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E4103-7D84-4668-9B86-D93AE1966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5359-10EF-9984-C931-4EB691D80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179E5-E544-663F-BF20-566BCF700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6A11C-95AC-3341-3439-45C554B3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115C2-EB60-59F0-FB18-5B8FBAEB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81C8-B87E-F3E0-A7A6-D5084780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7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3431-C937-0BE1-E992-310CAC57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E1F12-6731-AED4-7253-51601FB1A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6DD95-7EE5-66D3-F395-E43F467E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70AC-4803-977C-98CF-28ED7BC2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7147-6BF4-B857-CD27-C2A6BB25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9AEEC-3E6D-82EB-DE2F-FFD5CF033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0E148-4A68-1ED6-2125-87BF1536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401AE-7783-9D70-3DF8-D3FBA67A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3EB10-8B2B-B5A1-5183-073C1110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2966F-53BA-3F24-9D99-B4E33D2A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11A9440B-9924-05E1-46C6-8E7EC1459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5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23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EC1F3C-C7CA-AF49-01DC-9CC36AD5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F6081CF-3091-9111-99B0-A5F304BF7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52612F-33CE-B3CE-5711-1000C0D5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D54E64D-84D4-3E16-F630-4E5AE50A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225441A-6DE9-0955-33CF-2F9156F9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654E565E-C82B-8E83-82E8-52689CD29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6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13A15F-60AB-6CCC-69E0-A755E23C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906DD36-9CE4-7681-DC44-32997999A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357638C-4619-1199-DDEB-9A79A7AD1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FBE9AA-FD7B-B4F1-B8C6-8015FFD0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DEA16EA-324E-49DE-49D9-C1127D75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0E14155-7455-556D-1C3B-558D43D6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2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BB81C5-8365-200B-8BE0-BFA7F398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F55AFA5-375B-BD43-FFEE-422B5C3E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0905435-F8D0-B39B-81B6-726B91212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90A91-0425-47EE-5DBC-545BC0ED2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7B9B04E-2376-AF70-A55F-613220767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2F1DB87-4B5B-29DD-E4A4-9A5C76A5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B175E8A-E518-60A1-274F-8C7CE23E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B166A0E-0CCA-B4D7-44B9-51EAAF1C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37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24C306-C124-B0EE-9394-25A14DDF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B57129A-A671-5B43-9678-3D772D6C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02EFD86-4782-61C5-AD93-B2425E3A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2268EB5-5C8D-295D-2CA6-A73F3CD2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509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AFDD246-8827-F54F-91F8-3B09448C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32F093B-2EB1-4779-1966-58711992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D324A50-0175-166D-649A-F14AA6D9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811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E33A23-635F-458E-2EC9-AB00C630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AAC6AC2-E8BD-E2C1-3272-D065A08D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35091D-8D85-B443-2DD3-C191629D8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5EB8D72-D2E1-91A1-0534-B2E66450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9FDAF5-F00B-4451-683E-79C2B5DA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2474798-AE7D-633A-CDFB-71B8EBF5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55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ABDF-0A9F-B33E-32D8-86E10C30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FB7A-76C3-FB0A-8851-4279080C3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FAFB6-EC80-4C68-F4C0-B874BBE1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AC47E-2C15-234D-372B-82ADEDAF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A91C-699A-E130-DC69-C0D1BE9A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8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85B5AD-7CF4-FD9A-A254-E970B7BB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43AAAA8-6932-04B3-6AF6-2B30544FD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7070DD-E175-D2AE-5003-AE285EA44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314C50-8F3F-8B74-BA55-6FCF2056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E19D889-A6D6-D1BF-0865-708D4141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14EE305-EC1E-B076-9323-1B79B834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27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C98B7F-2A51-D45C-A70B-3BFF0527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148D1A7-9785-B67E-CD9E-8F69C25D7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110B67-0D69-0A5C-E4FF-64643557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FE2790-F818-E8DB-A017-281CEE2D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076F3F-EE18-8535-AA33-7D863DAA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35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E9B0148-B3EC-15D4-B4FB-7012BA2AB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3C3E9A6-DA0C-44F3-503A-945875BBC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B7C0ED-1B56-9B8D-B026-AD231C5D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953474-93E4-0E31-1298-D6C9750F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EAFA88-FBE9-3B6B-8F39-E3406F3B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526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2B9F-E78D-6B14-A950-585E9F0B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ADDED-C3AE-A0CF-80A9-741ABD31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EDF29-7AEB-2554-B2D3-3010B371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BF48C-5D8E-46E8-B213-47E90356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CE45-A482-88C6-E677-2C680807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2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D076-CA1D-3A08-8806-DF27DE1E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6D42-6A3A-C47D-4429-DC83FDB6F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88DE5-A1D8-6050-8C2B-6727C39C7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71952-CFE9-F9AC-B516-8F0BAA83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4A655-CC14-6771-75C1-72FB858B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60508-0B3A-71F8-9F50-D079C6E1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B64E-14EB-5318-D449-A7B82B8C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1001E-08A0-C31B-5915-3830F6328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A0885-ECCC-FC3C-D7DC-B2DA1B048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EA1CA-A14E-99BF-BBA8-7556143C0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075ED-7F16-5CC8-CCFF-9166A2B6F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A919F-EF81-DAA5-EA50-87C37F93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5B418-2845-B6AA-70F9-EB17416B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0CFF3-6C4A-CCE5-FD28-18936771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00F8-D550-61D1-4EF8-38C41D12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51685-EE3B-C7F0-437B-2C5EBC76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612A9-405D-855C-BD53-3819EE50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8A8AA-FD41-B68A-53F8-D0CB3152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93656-137E-75EC-AB2B-F17099CD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C4BBC-C572-C531-11D3-41A30821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C7EB-E6DE-4878-E048-72BEAA1C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52E2-171F-D6AF-8C99-66131774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24B4-A6EB-9F89-88EC-D1E22637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45D43-B69D-CD4E-DFD6-DC3D53F0C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2352-1EF2-D736-76D9-5FF884F2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3AE82-F6EA-1E27-2688-0D34F941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36209-1672-C7B1-2C18-1A65D3F4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3A39-4C74-53B5-3CB3-8EB251E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4005E-583F-FC58-643B-3FBFB471D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D98B7-FFF4-A83B-54D9-A99185D4E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49EE4-B6EF-A303-6E56-232BA684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C99B6-11F9-073B-7E0E-1B180B0E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FC3D-5299-F5D9-3639-6DE5E102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A1FB9-57EE-C5B0-F83E-0EAAAD57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F73D7-C833-BF95-6493-4161FD4B1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2FAA-5E25-3015-F83F-A8ACD1B27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452EF-2D00-42A2-B9A6-C972F80788E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9507B-BC59-9E05-0DF1-E555C8F75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3BBAF-E0C1-AA3D-259E-AD47A21AF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9F35555-2746-7158-1481-6D67A54DCFEB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082ADC86-602A-3A40-D14B-701C9F6AAF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4F9FA850-081A-0396-9D79-C326343942B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8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3DF8545-F6F7-612E-BD77-F0D8E87A2B91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ình ảnh 31">
            <a:extLst>
              <a:ext uri="{FF2B5EF4-FFF2-40B4-BE49-F238E27FC236}">
                <a16:creationId xmlns:a16="http://schemas.microsoft.com/office/drawing/2014/main" id="{5129F028-5B74-1F87-36C4-C7618DECC8D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4" name="Hình ảnh 32">
            <a:extLst>
              <a:ext uri="{FF2B5EF4-FFF2-40B4-BE49-F238E27FC236}">
                <a16:creationId xmlns:a16="http://schemas.microsoft.com/office/drawing/2014/main" id="{71464092-F328-EE8F-EF5E-7059F4589EF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6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4.pn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59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38CCDD-D462-DB34-40A5-6A0B3BF6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09275" y="2808760"/>
            <a:ext cx="2566572" cy="399338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372E095-3DEE-BE91-9C37-646C357C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8314" y="2864618"/>
            <a:ext cx="2255603" cy="3993382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5DB577F-9546-1A01-0882-C75617C97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134" y="719789"/>
            <a:ext cx="1877731" cy="96934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E799993-623E-0D10-45B5-5EC3361CC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994" y="3973637"/>
            <a:ext cx="1920406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45956-E9AC-34AC-B657-BFD72F204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16" y="55858"/>
            <a:ext cx="1577633" cy="1577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3C13D-87A4-DB64-2E9C-7EDB3491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061" y="1191037"/>
            <a:ext cx="2200847" cy="11644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BE660C-16E7-ED41-04CC-B575A9B29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929" y="1857374"/>
            <a:ext cx="10303133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EA432FF-D9D5-9801-77E9-75BFC329FD55}"/>
              </a:ext>
            </a:extLst>
          </p:cNvPr>
          <p:cNvSpPr/>
          <p:nvPr/>
        </p:nvSpPr>
        <p:spPr>
          <a:xfrm>
            <a:off x="1408564" y="1051945"/>
            <a:ext cx="9569596" cy="1623425"/>
          </a:xfrm>
          <a:prstGeom prst="wedgeRoundRectCallout">
            <a:avLst>
              <a:gd name="adj1" fmla="val 29586"/>
              <a:gd name="adj2" fmla="val 48036"/>
              <a:gd name="adj3" fmla="val 16667"/>
            </a:avLst>
          </a:prstGeom>
          <a:solidFill>
            <a:schemeClr val="bg1"/>
          </a:solidFill>
          <a:ln w="38100">
            <a:solidFill>
              <a:srgbClr val="56291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E6D49-64C1-53BB-7F8C-DE9DE3876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2" y="3128375"/>
            <a:ext cx="6768371" cy="34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ADBBE6-5561-5BE2-2E32-8B7408AFC529}"/>
              </a:ext>
            </a:extLst>
          </p:cNvPr>
          <p:cNvSpPr/>
          <p:nvPr/>
        </p:nvSpPr>
        <p:spPr>
          <a:xfrm>
            <a:off x="2542782" y="1878905"/>
            <a:ext cx="8956111" cy="3594970"/>
          </a:xfrm>
          <a:prstGeom prst="roundRect">
            <a:avLst/>
          </a:prstGeom>
          <a:solidFill>
            <a:srgbClr val="FFEBEE"/>
          </a:solidFill>
          <a:ln>
            <a:solidFill>
              <a:srgbClr val="7C27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876D1-2B20-83EB-8100-87EE2EA9CBD2}"/>
              </a:ext>
            </a:extLst>
          </p:cNvPr>
          <p:cNvSpPr txBox="1"/>
          <p:nvPr/>
        </p:nvSpPr>
        <p:spPr>
          <a:xfrm>
            <a:off x="2742436" y="2175477"/>
            <a:ext cx="84800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6DC2A-EC4A-89E3-E23F-9383CD5BE00C}"/>
              </a:ext>
            </a:extLst>
          </p:cNvPr>
          <p:cNvSpPr txBox="1"/>
          <p:nvPr/>
        </p:nvSpPr>
        <p:spPr>
          <a:xfrm>
            <a:off x="2742436" y="4339707"/>
            <a:ext cx="2868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: 4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B3EA5-44C0-FF53-AAD6-90CECEBC9169}"/>
                  </a:ext>
                </a:extLst>
              </p:cNvPr>
              <p:cNvSpPr txBox="1"/>
              <p:nvPr/>
            </p:nvSpPr>
            <p:spPr>
              <a:xfrm>
                <a:off x="5095167" y="4096577"/>
                <a:ext cx="39394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B3EA5-44C0-FF53-AAD6-90CECEBC9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67" y="4096577"/>
                <a:ext cx="393943" cy="1067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3BF7DF1-7E06-B3F4-0545-6909B31161CD}"/>
              </a:ext>
            </a:extLst>
          </p:cNvPr>
          <p:cNvSpPr txBox="1"/>
          <p:nvPr/>
        </p:nvSpPr>
        <p:spPr>
          <a:xfrm>
            <a:off x="5489110" y="4406114"/>
            <a:ext cx="1554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7 : 5 =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7262B9-B02C-C7E2-217A-EB371D764691}"/>
                  </a:ext>
                </a:extLst>
              </p:cNvPr>
              <p:cNvSpPr txBox="1"/>
              <p:nvPr/>
            </p:nvSpPr>
            <p:spPr>
              <a:xfrm>
                <a:off x="6873321" y="4164926"/>
                <a:ext cx="438075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7262B9-B02C-C7E2-217A-EB371D76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21" y="4164926"/>
                <a:ext cx="438075" cy="1067152"/>
              </a:xfrm>
              <a:prstGeom prst="rect">
                <a:avLst/>
              </a:prstGeom>
              <a:blipFill>
                <a:blip r:embed="rId3"/>
                <a:stretch>
                  <a:fillRect l="-1408" r="-8309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65BEFD6-A1FC-88F8-92E8-BE6B6BE7E98A}"/>
              </a:ext>
            </a:extLst>
          </p:cNvPr>
          <p:cNvSpPr txBox="1"/>
          <p:nvPr/>
        </p:nvSpPr>
        <p:spPr>
          <a:xfrm>
            <a:off x="7196837" y="4406114"/>
            <a:ext cx="1770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16 : 2 =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F7A5B0-22CB-4BB0-5AB9-306C9AA1C8C2}"/>
                  </a:ext>
                </a:extLst>
              </p:cNvPr>
              <p:cNvSpPr txBox="1"/>
              <p:nvPr/>
            </p:nvSpPr>
            <p:spPr>
              <a:xfrm>
                <a:off x="8829048" y="4152799"/>
                <a:ext cx="438075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F7A5B0-22CB-4BB0-5AB9-306C9AA1C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048" y="4152799"/>
                <a:ext cx="438075" cy="1067152"/>
              </a:xfrm>
              <a:prstGeom prst="rect">
                <a:avLst/>
              </a:prstGeom>
              <a:blipFill>
                <a:blip r:embed="rId4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EB3B4ED-A8A1-7CE7-F008-BF624DBE7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378071" y="2760418"/>
            <a:ext cx="3120507" cy="38620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5DD731-FDB1-FA61-F144-2C7622F391B3}"/>
              </a:ext>
            </a:extLst>
          </p:cNvPr>
          <p:cNvSpPr txBox="1"/>
          <p:nvPr/>
        </p:nvSpPr>
        <p:spPr>
          <a:xfrm>
            <a:off x="9448181" y="4393987"/>
            <a:ext cx="1437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3 : 3=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2EDC1-C32F-CEC7-DB87-6FE80E3F0878}"/>
                  </a:ext>
                </a:extLst>
              </p:cNvPr>
              <p:cNvSpPr txBox="1"/>
              <p:nvPr/>
            </p:nvSpPr>
            <p:spPr>
              <a:xfrm>
                <a:off x="10784457" y="4152799"/>
                <a:ext cx="438075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2EDC1-C32F-CEC7-DB87-6FE80E3F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457" y="4152799"/>
                <a:ext cx="438075" cy="1070358"/>
              </a:xfrm>
              <a:prstGeom prst="rect">
                <a:avLst/>
              </a:prstGeom>
              <a:blipFill>
                <a:blip r:embed="rId6"/>
                <a:stretch>
                  <a:fillRect r="-81944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119C69E-3F7A-7800-563D-35E813141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015" y="815818"/>
            <a:ext cx="326164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EC2355-362A-89CD-0017-41AB5D3EB0BE}"/>
              </a:ext>
            </a:extLst>
          </p:cNvPr>
          <p:cNvGrpSpPr/>
          <p:nvPr/>
        </p:nvGrpSpPr>
        <p:grpSpPr>
          <a:xfrm>
            <a:off x="377457" y="1790577"/>
            <a:ext cx="4127868" cy="1836918"/>
            <a:chOff x="5171832" y="1966047"/>
            <a:chExt cx="4321346" cy="159695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0EC0FD7-627F-A066-83E3-CB8E5745E3DE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338C82-2531-5F5B-25A2-DF387D36AD35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13 : 17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158E84-3410-7DE2-28B6-A48FA426D7D4}"/>
              </a:ext>
            </a:extLst>
          </p:cNvPr>
          <p:cNvSpPr txBox="1"/>
          <p:nvPr/>
        </p:nvSpPr>
        <p:spPr>
          <a:xfrm>
            <a:off x="2019300" y="380195"/>
            <a:ext cx="9163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BB8237-CE02-8094-1CF3-33BB6585D39A}"/>
                  </a:ext>
                </a:extLst>
              </p:cNvPr>
              <p:cNvSpPr txBox="1"/>
              <p:nvPr/>
            </p:nvSpPr>
            <p:spPr>
              <a:xfrm>
                <a:off x="3343894" y="1710315"/>
                <a:ext cx="777705" cy="18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BB8237-CE02-8094-1CF3-33BB6585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94" y="1710315"/>
                <a:ext cx="777705" cy="1888850"/>
              </a:xfrm>
              <a:prstGeom prst="rect">
                <a:avLst/>
              </a:prstGeom>
              <a:blipFill>
                <a:blip r:embed="rId3"/>
                <a:stretch>
                  <a:fillRect l="-44882" t="-27508" r="-124409" b="-35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DD9CBFF-4FAB-FBB2-4B97-3DBBC1241D26}"/>
              </a:ext>
            </a:extLst>
          </p:cNvPr>
          <p:cNvSpPr txBox="1"/>
          <p:nvPr/>
        </p:nvSpPr>
        <p:spPr>
          <a:xfrm>
            <a:off x="2745615" y="2217543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D5F301-3C01-24F8-EFD1-1169ED851F0F}"/>
              </a:ext>
            </a:extLst>
          </p:cNvPr>
          <p:cNvGrpSpPr/>
          <p:nvPr/>
        </p:nvGrpSpPr>
        <p:grpSpPr>
          <a:xfrm>
            <a:off x="6702058" y="1814520"/>
            <a:ext cx="4127868" cy="1836918"/>
            <a:chOff x="5171832" y="1966047"/>
            <a:chExt cx="4321346" cy="159695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92C587F-ECA0-35EE-EE5F-B100E3E75218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7D4336-3CAB-56F5-83C0-B2129DB81DA6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8027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21 : 11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927CD9-C2B8-7701-0601-83DAEFEE25CC}"/>
                  </a:ext>
                </a:extLst>
              </p:cNvPr>
              <p:cNvSpPr txBox="1"/>
              <p:nvPr/>
            </p:nvSpPr>
            <p:spPr>
              <a:xfrm>
                <a:off x="9668495" y="1734258"/>
                <a:ext cx="777705" cy="1870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927CD9-C2B8-7701-0601-83DAEFEE2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95" y="1734258"/>
                <a:ext cx="777705" cy="1870577"/>
              </a:xfrm>
              <a:prstGeom prst="rect">
                <a:avLst/>
              </a:prstGeom>
              <a:blipFill>
                <a:blip r:embed="rId4"/>
                <a:stretch>
                  <a:fillRect t="-28339" r="-179688" b="-36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76B597F-72ED-E3CD-2F7B-B4DE139C233F}"/>
              </a:ext>
            </a:extLst>
          </p:cNvPr>
          <p:cNvSpPr txBox="1"/>
          <p:nvPr/>
        </p:nvSpPr>
        <p:spPr>
          <a:xfrm>
            <a:off x="9070216" y="2241486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4F78EB-1237-4DA2-8FAF-529AF4BF5C9C}"/>
              </a:ext>
            </a:extLst>
          </p:cNvPr>
          <p:cNvGrpSpPr/>
          <p:nvPr/>
        </p:nvGrpSpPr>
        <p:grpSpPr>
          <a:xfrm>
            <a:off x="422807" y="4263139"/>
            <a:ext cx="4127868" cy="1836918"/>
            <a:chOff x="5171832" y="1966047"/>
            <a:chExt cx="4321346" cy="159695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49AE1B9-B41F-5634-88FD-CEED4E024178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E7007A-23CB-E495-0BC3-4811566B8143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8027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40 : 51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3FBF6C-3AF2-8B5A-8BFB-AD9B99C7AD43}"/>
                  </a:ext>
                </a:extLst>
              </p:cNvPr>
              <p:cNvSpPr txBox="1"/>
              <p:nvPr/>
            </p:nvSpPr>
            <p:spPr>
              <a:xfrm>
                <a:off x="3389244" y="4182877"/>
                <a:ext cx="777705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3FBF6C-3AF2-8B5A-8BFB-AD9B99C7A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244" y="4182877"/>
                <a:ext cx="777705" cy="1862048"/>
              </a:xfrm>
              <a:prstGeom prst="rect">
                <a:avLst/>
              </a:prstGeom>
              <a:blipFill>
                <a:blip r:embed="rId5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729B259-6306-5F2B-FC99-C131DC54FE4D}"/>
              </a:ext>
            </a:extLst>
          </p:cNvPr>
          <p:cNvSpPr txBox="1"/>
          <p:nvPr/>
        </p:nvSpPr>
        <p:spPr>
          <a:xfrm>
            <a:off x="2790965" y="4690105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B10162-90A9-85F6-4450-643D1A78BE50}"/>
              </a:ext>
            </a:extLst>
          </p:cNvPr>
          <p:cNvGrpSpPr/>
          <p:nvPr/>
        </p:nvGrpSpPr>
        <p:grpSpPr>
          <a:xfrm>
            <a:off x="6747408" y="4216536"/>
            <a:ext cx="4127868" cy="1836918"/>
            <a:chOff x="5171832" y="1966047"/>
            <a:chExt cx="4321346" cy="15969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E67F0DB-A44C-B4AB-E644-30BE158AC623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CD5347-2F24-6E54-B082-C7FAE62AE3AA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8027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72 : 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C3A02F-A257-8868-8522-7B9027682E6D}"/>
                  </a:ext>
                </a:extLst>
              </p:cNvPr>
              <p:cNvSpPr txBox="1"/>
              <p:nvPr/>
            </p:nvSpPr>
            <p:spPr>
              <a:xfrm>
                <a:off x="9713845" y="4136274"/>
                <a:ext cx="777705" cy="1864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C3A02F-A257-8868-8522-7B9027682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845" y="4136274"/>
                <a:ext cx="777705" cy="1864741"/>
              </a:xfrm>
              <a:prstGeom prst="rect">
                <a:avLst/>
              </a:prstGeom>
              <a:blipFill>
                <a:blip r:embed="rId6"/>
                <a:stretch>
                  <a:fillRect r="-2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D7CD181-E3B0-F980-9F64-DB2C2CE76B81}"/>
              </a:ext>
            </a:extLst>
          </p:cNvPr>
          <p:cNvSpPr txBox="1"/>
          <p:nvPr/>
        </p:nvSpPr>
        <p:spPr>
          <a:xfrm>
            <a:off x="9115566" y="4643502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pic>
        <p:nvPicPr>
          <p:cNvPr id="23" name="Đồ họa 8">
            <a:extLst>
              <a:ext uri="{FF2B5EF4-FFF2-40B4-BE49-F238E27FC236}">
                <a16:creationId xmlns:a16="http://schemas.microsoft.com/office/drawing/2014/main" id="{1C5D6DC2-3B62-583E-9D7E-7BE1D518D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81801" y="400734"/>
            <a:ext cx="438843" cy="7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6" grpId="0"/>
      <p:bldP spid="1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DD8D5A-9D07-AD6F-C0C8-D604ED06DF93}"/>
              </a:ext>
            </a:extLst>
          </p:cNvPr>
          <p:cNvGrpSpPr/>
          <p:nvPr/>
        </p:nvGrpSpPr>
        <p:grpSpPr>
          <a:xfrm>
            <a:off x="286537" y="1840950"/>
            <a:ext cx="5181599" cy="2559601"/>
            <a:chOff x="286537" y="1840950"/>
            <a:chExt cx="5181599" cy="255960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F102002-3BB3-261A-B3CE-6A5C45576655}"/>
                </a:ext>
              </a:extLst>
            </p:cNvPr>
            <p:cNvSpPr/>
            <p:nvPr/>
          </p:nvSpPr>
          <p:spPr>
            <a:xfrm>
              <a:off x="467119" y="2292001"/>
              <a:ext cx="5001017" cy="2108550"/>
            </a:xfrm>
            <a:prstGeom prst="roundRect">
              <a:avLst>
                <a:gd name="adj" fmla="val 1830"/>
              </a:avLst>
            </a:prstGeom>
            <a:solidFill>
              <a:srgbClr val="DAF3F2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E77969-56B2-E5EF-79A1-3A2BDE4D16FC}"/>
                </a:ext>
              </a:extLst>
            </p:cNvPr>
            <p:cNvSpPr txBox="1"/>
            <p:nvPr/>
          </p:nvSpPr>
          <p:spPr>
            <a:xfrm>
              <a:off x="286537" y="2797510"/>
              <a:ext cx="286702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18 : 9 =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59025-DEA4-72C7-2CDA-C3AE9D55B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183" y="1840950"/>
              <a:ext cx="1548518" cy="96934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C0C5F9-3717-5696-BD56-2594913BCC2B}"/>
              </a:ext>
            </a:extLst>
          </p:cNvPr>
          <p:cNvSpPr txBox="1"/>
          <p:nvPr/>
        </p:nvSpPr>
        <p:spPr>
          <a:xfrm>
            <a:off x="2133600" y="484970"/>
            <a:ext cx="4467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699C80-060F-E5A8-A10C-56B583DFD3A4}"/>
                  </a:ext>
                </a:extLst>
              </p:cNvPr>
              <p:cNvSpPr txBox="1"/>
              <p:nvPr/>
            </p:nvSpPr>
            <p:spPr>
              <a:xfrm>
                <a:off x="3072235" y="2401851"/>
                <a:ext cx="393943" cy="18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699C80-060F-E5A8-A10C-56B583DF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35" y="2401851"/>
                <a:ext cx="393943" cy="1888850"/>
              </a:xfrm>
              <a:prstGeom prst="rect">
                <a:avLst/>
              </a:prstGeom>
              <a:blipFill>
                <a:blip r:embed="rId3"/>
                <a:stretch>
                  <a:fillRect t="-323" r="-356923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7333F4E-4400-6C5A-344A-067CEBE27CCE}"/>
              </a:ext>
            </a:extLst>
          </p:cNvPr>
          <p:cNvSpPr txBox="1"/>
          <p:nvPr/>
        </p:nvSpPr>
        <p:spPr>
          <a:xfrm>
            <a:off x="4146182" y="2843676"/>
            <a:ext cx="1502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endParaRPr lang="en-US" sz="5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90F03D-41C4-9AD6-264E-7439FE311839}"/>
              </a:ext>
            </a:extLst>
          </p:cNvPr>
          <p:cNvGrpSpPr/>
          <p:nvPr/>
        </p:nvGrpSpPr>
        <p:grpSpPr>
          <a:xfrm>
            <a:off x="5758678" y="2056222"/>
            <a:ext cx="2716062" cy="1080534"/>
            <a:chOff x="5151589" y="1966047"/>
            <a:chExt cx="2716062" cy="108053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423F1DE-8986-6CA3-8B93-A1295E2E8155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BA719F-6BE9-5A2E-8EDD-35434C14C23C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34 : 17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DBAC99-058D-45F8-FE4F-83A77514C01C}"/>
              </a:ext>
            </a:extLst>
          </p:cNvPr>
          <p:cNvGrpSpPr/>
          <p:nvPr/>
        </p:nvGrpSpPr>
        <p:grpSpPr>
          <a:xfrm>
            <a:off x="8765282" y="2088657"/>
            <a:ext cx="2716062" cy="1080534"/>
            <a:chOff x="5151589" y="1966047"/>
            <a:chExt cx="2716062" cy="108053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350307-E260-4BDA-2032-70D8329D7259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71BF6B-5244-7848-4070-0017913B54E9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 : 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BD82CD-D651-37DE-F998-DF64EBBE6251}"/>
              </a:ext>
            </a:extLst>
          </p:cNvPr>
          <p:cNvGrpSpPr/>
          <p:nvPr/>
        </p:nvGrpSpPr>
        <p:grpSpPr>
          <a:xfrm>
            <a:off x="5779058" y="3688809"/>
            <a:ext cx="2716062" cy="1080534"/>
            <a:chOff x="5151589" y="1966047"/>
            <a:chExt cx="2716062" cy="108053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528677-C76E-B0CE-22DC-B89F40FDB3CB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7F1B85-BCD6-CF69-D197-A9DA10FFFB02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42 : 42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43AB20-F562-E635-F3AC-FA93DD5F1CEA}"/>
              </a:ext>
            </a:extLst>
          </p:cNvPr>
          <p:cNvGrpSpPr/>
          <p:nvPr/>
        </p:nvGrpSpPr>
        <p:grpSpPr>
          <a:xfrm>
            <a:off x="8833001" y="3721245"/>
            <a:ext cx="2716062" cy="1080534"/>
            <a:chOff x="5151589" y="1966047"/>
            <a:chExt cx="2716062" cy="108053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9E3EB6F-15EB-6275-0AF4-656E2D1B9F0E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2B7D00-6033-93CE-4875-5E93CC186514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: 6</a:t>
              </a:r>
            </a:p>
          </p:txBody>
        </p:sp>
      </p:grpSp>
      <p:pic>
        <p:nvPicPr>
          <p:cNvPr id="21" name="Đồ họa 8">
            <a:extLst>
              <a:ext uri="{FF2B5EF4-FFF2-40B4-BE49-F238E27FC236}">
                <a16:creationId xmlns:a16="http://schemas.microsoft.com/office/drawing/2014/main" id="{83AF3762-3058-8B53-7391-0075A0B1D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81801" y="400734"/>
            <a:ext cx="438843" cy="7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D4097-B565-3782-641F-9709FC176F26}"/>
              </a:ext>
            </a:extLst>
          </p:cNvPr>
          <p:cNvSpPr txBox="1"/>
          <p:nvPr/>
        </p:nvSpPr>
        <p:spPr>
          <a:xfrm>
            <a:off x="2133600" y="484970"/>
            <a:ext cx="4467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" name="Đồ họa 8">
            <a:extLst>
              <a:ext uri="{FF2B5EF4-FFF2-40B4-BE49-F238E27FC236}">
                <a16:creationId xmlns:a16="http://schemas.microsoft.com/office/drawing/2014/main" id="{1F8ABC55-E57E-6C57-23BB-ADFD1A1A2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81801" y="400734"/>
            <a:ext cx="438843" cy="788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81C5D-A52A-F870-1708-8DC88A515759}"/>
              </a:ext>
            </a:extLst>
          </p:cNvPr>
          <p:cNvSpPr txBox="1"/>
          <p:nvPr/>
        </p:nvSpPr>
        <p:spPr>
          <a:xfrm>
            <a:off x="2133600" y="484970"/>
            <a:ext cx="4467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745449-403B-C767-E276-09FF05CC87B8}"/>
              </a:ext>
            </a:extLst>
          </p:cNvPr>
          <p:cNvGrpSpPr/>
          <p:nvPr/>
        </p:nvGrpSpPr>
        <p:grpSpPr>
          <a:xfrm>
            <a:off x="242591" y="1659762"/>
            <a:ext cx="5120129" cy="1668634"/>
            <a:chOff x="5279779" y="1966047"/>
            <a:chExt cx="5360116" cy="145065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DF25D2E-AE7A-A0CA-C62F-56CAD872FA51}"/>
                </a:ext>
              </a:extLst>
            </p:cNvPr>
            <p:cNvSpPr/>
            <p:nvPr/>
          </p:nvSpPr>
          <p:spPr>
            <a:xfrm>
              <a:off x="5542511" y="1966047"/>
              <a:ext cx="5097384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AF50E2-DD2A-7584-D2FD-C4EE4B8A4BEB}"/>
                </a:ext>
              </a:extLst>
            </p:cNvPr>
            <p:cNvSpPr txBox="1"/>
            <p:nvPr/>
          </p:nvSpPr>
          <p:spPr>
            <a:xfrm>
              <a:off x="5279779" y="2348683"/>
              <a:ext cx="2716062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34 : 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52F45-8E22-F6A0-35AD-1308EBCFAA93}"/>
                  </a:ext>
                </a:extLst>
              </p:cNvPr>
              <p:cNvSpPr txBox="1"/>
              <p:nvPr/>
            </p:nvSpPr>
            <p:spPr>
              <a:xfrm>
                <a:off x="3105914" y="1579499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52F45-8E22-F6A0-35AD-1308EBCFA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914" y="1579499"/>
                <a:ext cx="777705" cy="1688476"/>
              </a:xfrm>
              <a:prstGeom prst="rect">
                <a:avLst/>
              </a:prstGeom>
              <a:blipFill>
                <a:blip r:embed="rId5"/>
                <a:stretch>
                  <a:fillRect r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51590D9-6805-168C-E6EB-BF474EBA606E}"/>
              </a:ext>
            </a:extLst>
          </p:cNvPr>
          <p:cNvSpPr txBox="1"/>
          <p:nvPr/>
        </p:nvSpPr>
        <p:spPr>
          <a:xfrm>
            <a:off x="2507635" y="2086727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18D3B-248E-2C57-A9A4-EBEA3B41D1AC}"/>
              </a:ext>
            </a:extLst>
          </p:cNvPr>
          <p:cNvSpPr txBox="1"/>
          <p:nvPr/>
        </p:nvSpPr>
        <p:spPr>
          <a:xfrm>
            <a:off x="4152485" y="2116555"/>
            <a:ext cx="1502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endParaRPr lang="en-US" sz="4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DF462F-B96D-BBCE-1877-5720285725B3}"/>
              </a:ext>
            </a:extLst>
          </p:cNvPr>
          <p:cNvGrpSpPr/>
          <p:nvPr/>
        </p:nvGrpSpPr>
        <p:grpSpPr>
          <a:xfrm>
            <a:off x="6540328" y="1646772"/>
            <a:ext cx="5068762" cy="1668634"/>
            <a:chOff x="5333553" y="1966047"/>
            <a:chExt cx="5306341" cy="145065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31620FF-1F69-459E-CF40-032BD5028D9E}"/>
                </a:ext>
              </a:extLst>
            </p:cNvPr>
            <p:cNvSpPr/>
            <p:nvPr/>
          </p:nvSpPr>
          <p:spPr>
            <a:xfrm>
              <a:off x="5725942" y="1966047"/>
              <a:ext cx="4913952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792D9E-4F03-0830-CB73-5DA9D4309B13}"/>
                </a:ext>
              </a:extLst>
            </p:cNvPr>
            <p:cNvSpPr txBox="1"/>
            <p:nvPr/>
          </p:nvSpPr>
          <p:spPr>
            <a:xfrm>
              <a:off x="5333553" y="2330153"/>
              <a:ext cx="2716062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 :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A274CE-CF1E-6647-351B-4DA2AFF3EA1C}"/>
                  </a:ext>
                </a:extLst>
              </p:cNvPr>
              <p:cNvSpPr txBox="1"/>
              <p:nvPr/>
            </p:nvSpPr>
            <p:spPr>
              <a:xfrm>
                <a:off x="9352284" y="1566509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A274CE-CF1E-6647-351B-4DA2AFF3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284" y="1566509"/>
                <a:ext cx="777705" cy="1688476"/>
              </a:xfrm>
              <a:prstGeom prst="rect">
                <a:avLst/>
              </a:prstGeom>
              <a:blipFill>
                <a:blip r:embed="rId6"/>
                <a:stretch>
                  <a:fillRect t="-22022" r="-142969" b="-29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B679014-1B09-6B4D-F6D6-3565E7E90522}"/>
              </a:ext>
            </a:extLst>
          </p:cNvPr>
          <p:cNvSpPr txBox="1"/>
          <p:nvPr/>
        </p:nvSpPr>
        <p:spPr>
          <a:xfrm>
            <a:off x="8754005" y="2073737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AF40B-FDAD-8BD4-5413-1B7A82DE844F}"/>
              </a:ext>
            </a:extLst>
          </p:cNvPr>
          <p:cNvSpPr txBox="1"/>
          <p:nvPr/>
        </p:nvSpPr>
        <p:spPr>
          <a:xfrm>
            <a:off x="10330324" y="2065588"/>
            <a:ext cx="1502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4</a:t>
            </a:r>
            <a:endParaRPr lang="en-US" sz="4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E11252-6098-5BF9-1D8D-62B4879AC4C3}"/>
              </a:ext>
            </a:extLst>
          </p:cNvPr>
          <p:cNvGrpSpPr/>
          <p:nvPr/>
        </p:nvGrpSpPr>
        <p:grpSpPr>
          <a:xfrm>
            <a:off x="432376" y="4004276"/>
            <a:ext cx="5133994" cy="1668634"/>
            <a:chOff x="5265264" y="1966047"/>
            <a:chExt cx="5374631" cy="145065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AF4F67-6ED0-6794-168C-B5ED21664C90}"/>
                </a:ext>
              </a:extLst>
            </p:cNvPr>
            <p:cNvSpPr/>
            <p:nvPr/>
          </p:nvSpPr>
          <p:spPr>
            <a:xfrm>
              <a:off x="5404884" y="1966047"/>
              <a:ext cx="5235011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9AEAFB-6695-12EE-6C49-42B2F5B8F8CA}"/>
                </a:ext>
              </a:extLst>
            </p:cNvPr>
            <p:cNvSpPr txBox="1"/>
            <p:nvPr/>
          </p:nvSpPr>
          <p:spPr>
            <a:xfrm>
              <a:off x="5265264" y="2363168"/>
              <a:ext cx="2716062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42 : 42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498BAA-C4D5-2D38-E745-35F46BD22541}"/>
                  </a:ext>
                </a:extLst>
              </p:cNvPr>
              <p:cNvSpPr txBox="1"/>
              <p:nvPr/>
            </p:nvSpPr>
            <p:spPr>
              <a:xfrm>
                <a:off x="3309564" y="3924013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498BAA-C4D5-2D38-E745-35F46BD22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64" y="3924013"/>
                <a:ext cx="777705" cy="1688476"/>
              </a:xfrm>
              <a:prstGeom prst="rect">
                <a:avLst/>
              </a:prstGeom>
              <a:blipFill>
                <a:blip r:embed="rId7"/>
                <a:stretch>
                  <a:fillRect r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094181A-174E-EDB5-AC9C-0CE20645EC2B}"/>
              </a:ext>
            </a:extLst>
          </p:cNvPr>
          <p:cNvSpPr txBox="1"/>
          <p:nvPr/>
        </p:nvSpPr>
        <p:spPr>
          <a:xfrm>
            <a:off x="2711285" y="4431241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F98112-A302-9A62-5955-9A7443354A35}"/>
              </a:ext>
            </a:extLst>
          </p:cNvPr>
          <p:cNvSpPr txBox="1"/>
          <p:nvPr/>
        </p:nvSpPr>
        <p:spPr>
          <a:xfrm>
            <a:off x="4356135" y="4461069"/>
            <a:ext cx="1502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endParaRPr lang="en-US" sz="4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9B3FD3-DE8C-9E5E-802D-433FAE7E8794}"/>
              </a:ext>
            </a:extLst>
          </p:cNvPr>
          <p:cNvGrpSpPr/>
          <p:nvPr/>
        </p:nvGrpSpPr>
        <p:grpSpPr>
          <a:xfrm>
            <a:off x="6915148" y="4004276"/>
            <a:ext cx="4676775" cy="1668634"/>
            <a:chOff x="5743913" y="1966047"/>
            <a:chExt cx="4895982" cy="145065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17B9423-49AD-2A87-C67C-A71B4853FB58}"/>
                </a:ext>
              </a:extLst>
            </p:cNvPr>
            <p:cNvSpPr/>
            <p:nvPr/>
          </p:nvSpPr>
          <p:spPr>
            <a:xfrm>
              <a:off x="5743913" y="1966047"/>
              <a:ext cx="4895982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180716-E68D-3824-9CFF-7AE488B27E2A}"/>
                </a:ext>
              </a:extLst>
            </p:cNvPr>
            <p:cNvSpPr txBox="1"/>
            <p:nvPr/>
          </p:nvSpPr>
          <p:spPr>
            <a:xfrm>
              <a:off x="5922822" y="2316523"/>
              <a:ext cx="1785334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: 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40292B-A7D6-2C42-8169-52F9EF9F4FE2}"/>
                  </a:ext>
                </a:extLst>
              </p:cNvPr>
              <p:cNvSpPr txBox="1"/>
              <p:nvPr/>
            </p:nvSpPr>
            <p:spPr>
              <a:xfrm>
                <a:off x="9335119" y="3924013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40292B-A7D6-2C42-8169-52F9EF9F4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119" y="3924013"/>
                <a:ext cx="777705" cy="1688476"/>
              </a:xfrm>
              <a:prstGeom prst="rect">
                <a:avLst/>
              </a:prstGeom>
              <a:blipFill>
                <a:blip r:embed="rId8"/>
                <a:stretch>
                  <a:fillRect l="-30469" t="-22022" r="-92188" b="-29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7F97ADA-8C75-D342-E810-EE2A27F6ADC6}"/>
              </a:ext>
            </a:extLst>
          </p:cNvPr>
          <p:cNvSpPr txBox="1"/>
          <p:nvPr/>
        </p:nvSpPr>
        <p:spPr>
          <a:xfrm>
            <a:off x="8736840" y="4431241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A55A1-DFF0-099E-C544-6E96F14C663D}"/>
              </a:ext>
            </a:extLst>
          </p:cNvPr>
          <p:cNvSpPr txBox="1"/>
          <p:nvPr/>
        </p:nvSpPr>
        <p:spPr>
          <a:xfrm>
            <a:off x="10034309" y="4461069"/>
            <a:ext cx="1262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941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6135B8-E597-F3BD-800C-D3F9864DA693}"/>
              </a:ext>
            </a:extLst>
          </p:cNvPr>
          <p:cNvSpPr/>
          <p:nvPr/>
        </p:nvSpPr>
        <p:spPr>
          <a:xfrm>
            <a:off x="671600" y="2329754"/>
            <a:ext cx="3286518" cy="2108550"/>
          </a:xfrm>
          <a:prstGeom prst="roundRect">
            <a:avLst>
              <a:gd name="adj" fmla="val 1830"/>
            </a:avLst>
          </a:prstGeom>
          <a:solidFill>
            <a:srgbClr val="FFEBEE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9C03FF-2AB5-9820-92BD-F30D4117C735}"/>
              </a:ext>
            </a:extLst>
          </p:cNvPr>
          <p:cNvSpPr txBox="1"/>
          <p:nvPr/>
        </p:nvSpPr>
        <p:spPr>
          <a:xfrm>
            <a:off x="491017" y="2835263"/>
            <a:ext cx="2867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17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FE61C-F754-68FE-0660-7CEAD9340CE7}"/>
                  </a:ext>
                </a:extLst>
              </p:cNvPr>
              <p:cNvSpPr txBox="1"/>
              <p:nvPr/>
            </p:nvSpPr>
            <p:spPr>
              <a:xfrm>
                <a:off x="2715584" y="2354931"/>
                <a:ext cx="393943" cy="18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FE61C-F754-68FE-0660-7CEAD93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584" y="2354931"/>
                <a:ext cx="393943" cy="1888850"/>
              </a:xfrm>
              <a:prstGeom prst="rect">
                <a:avLst/>
              </a:prstGeom>
              <a:blipFill>
                <a:blip r:embed="rId3"/>
                <a:stretch>
                  <a:fillRect t="-323" r="-35846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E5F74D7-F02F-08FB-5348-9D3C85039A97}"/>
              </a:ext>
            </a:extLst>
          </p:cNvPr>
          <p:cNvGrpSpPr/>
          <p:nvPr/>
        </p:nvGrpSpPr>
        <p:grpSpPr>
          <a:xfrm>
            <a:off x="4672492" y="965570"/>
            <a:ext cx="2990849" cy="1798911"/>
            <a:chOff x="5171832" y="1966047"/>
            <a:chExt cx="4321346" cy="148045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656B9B6-E417-0ECB-D624-E0D98D020FDF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33E7C8-161F-1089-7DD0-57A9DC7304F5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 =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CA8C29C-E85D-87FD-8F73-3CCF38142F1B}"/>
              </a:ext>
            </a:extLst>
          </p:cNvPr>
          <p:cNvSpPr txBox="1"/>
          <p:nvPr/>
        </p:nvSpPr>
        <p:spPr>
          <a:xfrm>
            <a:off x="6281737" y="917783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74227-6C85-02D7-BA0D-67BE3A3BE306}"/>
              </a:ext>
            </a:extLst>
          </p:cNvPr>
          <p:cNvCxnSpPr/>
          <p:nvPr/>
        </p:nvCxnSpPr>
        <p:spPr>
          <a:xfrm>
            <a:off x="6502954" y="1844637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DE94B-264B-33B9-66C0-D3A168284DFC}"/>
              </a:ext>
            </a:extLst>
          </p:cNvPr>
          <p:cNvSpPr txBox="1"/>
          <p:nvPr/>
        </p:nvSpPr>
        <p:spPr>
          <a:xfrm>
            <a:off x="6502954" y="1797308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B1DDA0-E934-A8B7-7227-C278005AFE58}"/>
              </a:ext>
            </a:extLst>
          </p:cNvPr>
          <p:cNvGrpSpPr/>
          <p:nvPr/>
        </p:nvGrpSpPr>
        <p:grpSpPr>
          <a:xfrm>
            <a:off x="8501542" y="1036352"/>
            <a:ext cx="2990849" cy="1798911"/>
            <a:chOff x="5171832" y="1966047"/>
            <a:chExt cx="4321346" cy="148045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CD7125-F3B8-D6E6-EAB4-03EA3E39EF9B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7DF47D-336E-7781-D034-5C5EACF8D1F1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47 =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27FBF9-1CF4-FF23-4D2A-C7B2BB139D84}"/>
              </a:ext>
            </a:extLst>
          </p:cNvPr>
          <p:cNvSpPr txBox="1"/>
          <p:nvPr/>
        </p:nvSpPr>
        <p:spPr>
          <a:xfrm>
            <a:off x="10110787" y="988565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C57F27-D866-EB7D-618D-A69333166BF0}"/>
              </a:ext>
            </a:extLst>
          </p:cNvPr>
          <p:cNvCxnSpPr/>
          <p:nvPr/>
        </p:nvCxnSpPr>
        <p:spPr>
          <a:xfrm>
            <a:off x="10332004" y="1915419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3F5D5F-B032-BCEF-D8B3-41B730128373}"/>
              </a:ext>
            </a:extLst>
          </p:cNvPr>
          <p:cNvSpPr txBox="1"/>
          <p:nvPr/>
        </p:nvSpPr>
        <p:spPr>
          <a:xfrm>
            <a:off x="10332004" y="1868090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6C287D-C0D1-CCB1-19FB-257DA9335040}"/>
              </a:ext>
            </a:extLst>
          </p:cNvPr>
          <p:cNvGrpSpPr/>
          <p:nvPr/>
        </p:nvGrpSpPr>
        <p:grpSpPr>
          <a:xfrm>
            <a:off x="4705351" y="3358218"/>
            <a:ext cx="2990849" cy="1798911"/>
            <a:chOff x="5171832" y="1966047"/>
            <a:chExt cx="4321346" cy="148045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E67C525-FEA6-8A7A-0A91-A02A296A4382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22B3E9-E777-7631-E98C-398858E22B58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=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4F39BB4-1966-6EC7-09C4-FB0A97921DB6}"/>
              </a:ext>
            </a:extLst>
          </p:cNvPr>
          <p:cNvSpPr txBox="1"/>
          <p:nvPr/>
        </p:nvSpPr>
        <p:spPr>
          <a:xfrm>
            <a:off x="6314596" y="3310431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814FDD-F40C-9486-90CB-DE36BFB61FFD}"/>
              </a:ext>
            </a:extLst>
          </p:cNvPr>
          <p:cNvCxnSpPr/>
          <p:nvPr/>
        </p:nvCxnSpPr>
        <p:spPr>
          <a:xfrm>
            <a:off x="6535813" y="4237285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F517AE-7EFD-6817-6DD2-1534538336E0}"/>
              </a:ext>
            </a:extLst>
          </p:cNvPr>
          <p:cNvSpPr txBox="1"/>
          <p:nvPr/>
        </p:nvSpPr>
        <p:spPr>
          <a:xfrm>
            <a:off x="6562725" y="4118625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63062E-6DE0-5EE5-537D-40B29A7B437A}"/>
              </a:ext>
            </a:extLst>
          </p:cNvPr>
          <p:cNvGrpSpPr/>
          <p:nvPr/>
        </p:nvGrpSpPr>
        <p:grpSpPr>
          <a:xfrm>
            <a:off x="8534401" y="3429000"/>
            <a:ext cx="2990849" cy="1798911"/>
            <a:chOff x="5171832" y="1966047"/>
            <a:chExt cx="4321346" cy="148045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338901B-BECA-FB09-2494-2249AC09579C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9881B6-67BE-F1A5-387B-6EF67F744076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85 =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329BE27-468C-3558-507D-BC632554BEAD}"/>
              </a:ext>
            </a:extLst>
          </p:cNvPr>
          <p:cNvSpPr txBox="1"/>
          <p:nvPr/>
        </p:nvSpPr>
        <p:spPr>
          <a:xfrm>
            <a:off x="10143646" y="3381213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CBED8E-24C5-1D7D-A303-DAD474702E6D}"/>
              </a:ext>
            </a:extLst>
          </p:cNvPr>
          <p:cNvCxnSpPr/>
          <p:nvPr/>
        </p:nvCxnSpPr>
        <p:spPr>
          <a:xfrm>
            <a:off x="10364863" y="4308067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6FCEA76-DE9E-F6DA-7550-37E8874CB5CA}"/>
              </a:ext>
            </a:extLst>
          </p:cNvPr>
          <p:cNvSpPr txBox="1"/>
          <p:nvPr/>
        </p:nvSpPr>
        <p:spPr>
          <a:xfrm>
            <a:off x="10391775" y="4189407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AB8283-DE9F-46BE-4531-FDE1746E3474}"/>
              </a:ext>
            </a:extLst>
          </p:cNvPr>
          <p:cNvGrpSpPr/>
          <p:nvPr/>
        </p:nvGrpSpPr>
        <p:grpSpPr>
          <a:xfrm>
            <a:off x="10298592" y="1077143"/>
            <a:ext cx="877435" cy="738485"/>
            <a:chOff x="2800321" y="4842803"/>
            <a:chExt cx="637906" cy="62865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E991D23-5015-515A-335F-774F7B7C5D46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04697DD-61C1-F11A-05F4-2C390EA02DBC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F10037-DD2A-E530-4942-FE2EC15D7A6D}"/>
              </a:ext>
            </a:extLst>
          </p:cNvPr>
          <p:cNvGrpSpPr/>
          <p:nvPr/>
        </p:nvGrpSpPr>
        <p:grpSpPr>
          <a:xfrm>
            <a:off x="6463455" y="1032355"/>
            <a:ext cx="877435" cy="738485"/>
            <a:chOff x="2800321" y="4842803"/>
            <a:chExt cx="637906" cy="6286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FB6688C-4460-4B7E-4AEE-0A3A5739F69F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25CE270-DF4D-ECDA-907F-C3CB0C96A868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9FEF85-6D1F-2532-C47B-E3F6154EB4D4}"/>
              </a:ext>
            </a:extLst>
          </p:cNvPr>
          <p:cNvGrpSpPr/>
          <p:nvPr/>
        </p:nvGrpSpPr>
        <p:grpSpPr>
          <a:xfrm>
            <a:off x="10298592" y="3457001"/>
            <a:ext cx="877435" cy="738485"/>
            <a:chOff x="2800321" y="4842803"/>
            <a:chExt cx="637906" cy="62865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50356CD-4738-271E-631A-0143C3214030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24F2C14E-E8F1-4578-44DD-462C430460DC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2BA326-9F0C-3CA1-DC72-75C74B3CD616}"/>
              </a:ext>
            </a:extLst>
          </p:cNvPr>
          <p:cNvGrpSpPr/>
          <p:nvPr/>
        </p:nvGrpSpPr>
        <p:grpSpPr>
          <a:xfrm>
            <a:off x="6468855" y="3418613"/>
            <a:ext cx="877435" cy="738485"/>
            <a:chOff x="2800321" y="4842803"/>
            <a:chExt cx="637906" cy="62865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84435DC-08F9-35DE-4DB0-89F882865D1A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66B9891-40BC-5454-0BC0-D7DC76FE9393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2B2D57B-5D4A-FED7-C023-BBD0E1775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78" y="1955581"/>
            <a:ext cx="1548518" cy="963251"/>
          </a:xfrm>
          <a:prstGeom prst="rect">
            <a:avLst/>
          </a:prstGeom>
        </p:spPr>
      </p:pic>
      <p:pic>
        <p:nvPicPr>
          <p:cNvPr id="42" name="Đồ họa 12">
            <a:extLst>
              <a:ext uri="{FF2B5EF4-FFF2-40B4-BE49-F238E27FC236}">
                <a16:creationId xmlns:a16="http://schemas.microsoft.com/office/drawing/2014/main" id="{73F02D66-188A-1C63-6692-3D59444900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4556" y="371702"/>
            <a:ext cx="737502" cy="101655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2C8732A-C057-EC01-EBD2-70020AF1EAFD}"/>
              </a:ext>
            </a:extLst>
          </p:cNvPr>
          <p:cNvSpPr txBox="1"/>
          <p:nvPr/>
        </p:nvSpPr>
        <p:spPr>
          <a:xfrm>
            <a:off x="1812058" y="314244"/>
            <a:ext cx="1524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1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8" grpId="1"/>
      <p:bldP spid="10" grpId="0"/>
      <p:bldP spid="14" grpId="0"/>
      <p:bldP spid="14" grpId="1"/>
      <p:bldP spid="16" grpId="0"/>
      <p:bldP spid="20" grpId="0"/>
      <p:bldP spid="20" grpId="1"/>
      <p:bldP spid="22" grpId="0"/>
      <p:bldP spid="26" grpId="0"/>
      <p:bldP spid="26" grpId="1"/>
      <p:bldP spid="28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930B1C-115C-CB3B-40B2-C0A36CE5D718}"/>
              </a:ext>
            </a:extLst>
          </p:cNvPr>
          <p:cNvGrpSpPr/>
          <p:nvPr/>
        </p:nvGrpSpPr>
        <p:grpSpPr>
          <a:xfrm>
            <a:off x="1038226" y="1866899"/>
            <a:ext cx="9703862" cy="2543175"/>
            <a:chOff x="1579226" y="3919177"/>
            <a:chExt cx="8956111" cy="143475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6F06DAA-DDA4-9DA0-CB84-A352AF34CBC1}"/>
                </a:ext>
              </a:extLst>
            </p:cNvPr>
            <p:cNvSpPr/>
            <p:nvPr/>
          </p:nvSpPr>
          <p:spPr>
            <a:xfrm>
              <a:off x="1579226" y="3919177"/>
              <a:ext cx="8956111" cy="1434755"/>
            </a:xfrm>
            <a:prstGeom prst="roundRect">
              <a:avLst/>
            </a:prstGeom>
            <a:solidFill>
              <a:srgbClr val="DAF3F2"/>
            </a:solidFill>
            <a:ln w="38100"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D508DC-54C3-4C3F-C2D4-1AC82D849E0C}"/>
                </a:ext>
              </a:extLst>
            </p:cNvPr>
            <p:cNvSpPr txBox="1"/>
            <p:nvPr/>
          </p:nvSpPr>
          <p:spPr>
            <a:xfrm>
              <a:off x="1803347" y="4037514"/>
              <a:ext cx="8507868" cy="1198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Mọi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2490A58-1F34-443D-801B-0F53AE24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44" y="848779"/>
            <a:ext cx="3493311" cy="101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859" r="89437">
                        <a14:foregroundMark x1="40845" y1="18750" x2="46479" y2="22396"/>
                        <a14:foregroundMark x1="63380" y1="20833" x2="62676" y2="26563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4843" y="3228778"/>
            <a:ext cx="2674667" cy="36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219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2024-02-25T14:11:12Z</dcterms:created>
  <dcterms:modified xsi:type="dcterms:W3CDTF">2025-03-17T11:07:54Z</dcterms:modified>
</cp:coreProperties>
</file>