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9"/>
  </p:notesMasterIdLst>
  <p:sldIdLst>
    <p:sldId id="256" r:id="rId5"/>
    <p:sldId id="261" r:id="rId6"/>
    <p:sldId id="368" r:id="rId7"/>
    <p:sldId id="389" r:id="rId8"/>
    <p:sldId id="393" r:id="rId9"/>
    <p:sldId id="392" r:id="rId10"/>
    <p:sldId id="394" r:id="rId11"/>
    <p:sldId id="396" r:id="rId12"/>
    <p:sldId id="12988" r:id="rId13"/>
    <p:sldId id="400" r:id="rId14"/>
    <p:sldId id="401" r:id="rId15"/>
    <p:sldId id="404" r:id="rId16"/>
    <p:sldId id="405" r:id="rId17"/>
    <p:sldId id="129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2025/2/13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21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19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33.svg"/><Relationship Id="rId17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33.svg"/><Relationship Id="rId17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" action="ppaction://noaction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" action="ppaction://noaction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" action="ppaction://noaction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410</Words>
  <Application>Microsoft Office PowerPoint</Application>
  <PresentationFormat>Widescreen</PresentationFormat>
  <Paragraphs>40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Admin</cp:lastModifiedBy>
  <cp:revision>14</cp:revision>
  <dcterms:created xsi:type="dcterms:W3CDTF">2023-12-04T01:48:13Z</dcterms:created>
  <dcterms:modified xsi:type="dcterms:W3CDTF">2025-02-13T03:09:01Z</dcterms:modified>
</cp:coreProperties>
</file>