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248" r:id="rId3"/>
    <p:sldId id="268" r:id="rId4"/>
    <p:sldId id="267" r:id="rId5"/>
    <p:sldId id="269" r:id="rId6"/>
    <p:sldId id="3252" r:id="rId7"/>
    <p:sldId id="3260" r:id="rId8"/>
    <p:sldId id="3262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3C211-2826-EB61-0FA5-BEDB6EB3E5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7646" y="3163774"/>
            <a:ext cx="587095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8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136</Words>
  <Application>Microsoft Office PowerPoint</Application>
  <PresentationFormat>Widescreen</PresentationFormat>
  <Paragraphs>13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2023-10-30T12:14:56Z</dcterms:created>
  <dcterms:modified xsi:type="dcterms:W3CDTF">2025-02-13T03:19:20Z</dcterms:modified>
</cp:coreProperties>
</file>