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32" r:id="rId2"/>
    <p:sldId id="7323" r:id="rId3"/>
    <p:sldId id="7315" r:id="rId4"/>
    <p:sldId id="7316" r:id="rId5"/>
    <p:sldId id="7317" r:id="rId6"/>
    <p:sldId id="7318" r:id="rId7"/>
    <p:sldId id="259" r:id="rId8"/>
    <p:sldId id="321" r:id="rId9"/>
    <p:sldId id="322" r:id="rId10"/>
    <p:sldId id="7319" r:id="rId11"/>
    <p:sldId id="730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5A719-80F8-4E97-B5B0-DE2CAB1BD3F8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FC3FF-CBB2-4E51-8B71-DE3D5778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1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265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62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419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521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908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549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6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432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58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260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54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C94859D-724D-B244-0628-81CFD522CE0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456" y="133648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3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51F29-962A-3C0D-0533-BD710AC3ADEB}"/>
              </a:ext>
            </a:extLst>
          </p:cNvPr>
          <p:cNvSpPr txBox="1"/>
          <p:nvPr/>
        </p:nvSpPr>
        <p:spPr>
          <a:xfrm>
            <a:off x="5964865" y="2709530"/>
            <a:ext cx="339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31 –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80EFC3-9D19-42A3-6813-2716E94B49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8223" y="3525810"/>
            <a:ext cx="690736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-123825" y="0"/>
            <a:ext cx="11931512" cy="7753350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27AD9-AF4B-ACCE-E6F2-94C38888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0" y="1871380"/>
            <a:ext cx="5440404" cy="1346251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808A6E3F-DE18-5292-0987-F0B9648AFFCA}"/>
              </a:ext>
            </a:extLst>
          </p:cNvPr>
          <p:cNvSpPr/>
          <p:nvPr/>
        </p:nvSpPr>
        <p:spPr>
          <a:xfrm>
            <a:off x="2361759" y="351690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79A0A-C970-A8F3-6C13-856DD502BF28}"/>
              </a:ext>
            </a:extLst>
          </p:cNvPr>
          <p:cNvSpPr txBox="1"/>
          <p:nvPr/>
        </p:nvSpPr>
        <p:spPr>
          <a:xfrm>
            <a:off x="2361759" y="3696842"/>
            <a:ext cx="66554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và kể tên một số đồ vật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70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A6697-9A70-031A-326F-2153E77A7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ạo_Video_Hoạt_Hình_La_Bàn">
            <a:hlinkClick r:id="" action="ppaction://media"/>
            <a:extLst>
              <a:ext uri="{FF2B5EF4-FFF2-40B4-BE49-F238E27FC236}">
                <a16:creationId xmlns:a16="http://schemas.microsoft.com/office/drawing/2014/main" id="{11D873F6-437B-6FE1-CFB3-B4E9DDB6C5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191897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3CDD95-2AE4-96BD-5281-02F1BC403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301" y="246469"/>
            <a:ext cx="3078747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D807D-429E-4E8D-B151-FA954C6DC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894" y="1299388"/>
            <a:ext cx="4045378" cy="3782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D68D7C-AC57-5F41-67E5-B0806B72E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6415" y="2373624"/>
            <a:ext cx="2822733" cy="2006989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8F5F3F7-5B4F-DB2E-F542-F6C85FA5A8EB}"/>
              </a:ext>
            </a:extLst>
          </p:cNvPr>
          <p:cNvSpPr/>
          <p:nvPr/>
        </p:nvSpPr>
        <p:spPr>
          <a:xfrm>
            <a:off x="7505700" y="1028700"/>
            <a:ext cx="2247900" cy="1076325"/>
          </a:xfrm>
          <a:prstGeom prst="wedgeRoundRectCallout">
            <a:avLst>
              <a:gd name="adj1" fmla="val -11935"/>
              <a:gd name="adj2" fmla="val 789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945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D3911F-AADA-ED24-4DF9-AA844816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774" y="1833562"/>
            <a:ext cx="4086225" cy="2381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3B72D5-D409-1BE1-20E5-1F60F1B3E508}"/>
              </a:ext>
            </a:extLst>
          </p:cNvPr>
          <p:cNvSpPr txBox="1"/>
          <p:nvPr/>
        </p:nvSpPr>
        <p:spPr>
          <a:xfrm>
            <a:off x="5495924" y="20002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BC = CD = DA.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DC2086-0A49-FC7E-1E9E-070499D33C77}"/>
              </a:ext>
            </a:extLst>
          </p:cNvPr>
          <p:cNvCxnSpPr/>
          <p:nvPr/>
        </p:nvCxnSpPr>
        <p:spPr>
          <a:xfrm flipV="1">
            <a:off x="1685925" y="2238375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6F994-5115-AE0B-5F1B-9FADFBC550B3}"/>
              </a:ext>
            </a:extLst>
          </p:cNvPr>
          <p:cNvCxnSpPr/>
          <p:nvPr/>
        </p:nvCxnSpPr>
        <p:spPr>
          <a:xfrm flipV="1">
            <a:off x="3314700" y="3086100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42A366-40DD-FBC7-D72A-62D13FC75DF7}"/>
              </a:ext>
            </a:extLst>
          </p:cNvPr>
          <p:cNvCxnSpPr>
            <a:cxnSpLocks/>
          </p:cNvCxnSpPr>
          <p:nvPr/>
        </p:nvCxnSpPr>
        <p:spPr>
          <a:xfrm>
            <a:off x="1666875" y="3038475"/>
            <a:ext cx="1647825" cy="8667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6D7231-134C-DA9F-7C63-A5138674ABB2}"/>
              </a:ext>
            </a:extLst>
          </p:cNvPr>
          <p:cNvCxnSpPr>
            <a:cxnSpLocks/>
          </p:cNvCxnSpPr>
          <p:nvPr/>
        </p:nvCxnSpPr>
        <p:spPr>
          <a:xfrm>
            <a:off x="3314700" y="2228850"/>
            <a:ext cx="1647825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344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组合 1">
            <a:extLst>
              <a:ext uri="{FF2B5EF4-FFF2-40B4-BE49-F238E27FC236}">
                <a16:creationId xmlns:a16="http://schemas.microsoft.com/office/drawing/2014/main" id="{F91B7B43-4C8F-A304-DF1E-0A8658727E79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61" name="图片 10">
              <a:extLst>
                <a:ext uri="{FF2B5EF4-FFF2-40B4-BE49-F238E27FC236}">
                  <a16:creationId xmlns:a16="http://schemas.microsoft.com/office/drawing/2014/main" id="{9BD63720-DD42-5F18-7863-A00791165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62" name="椭圆 11">
              <a:extLst>
                <a:ext uri="{FF2B5EF4-FFF2-40B4-BE49-F238E27FC236}">
                  <a16:creationId xmlns:a16="http://schemas.microsoft.com/office/drawing/2014/main" id="{F6E2F8ED-3EB0-63B9-0320-F9AEE9C0BB2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63" name="图片 17">
            <a:extLst>
              <a:ext uri="{FF2B5EF4-FFF2-40B4-BE49-F238E27FC236}">
                <a16:creationId xmlns:a16="http://schemas.microsoft.com/office/drawing/2014/main" id="{2B2BD67B-1BB4-041D-4AF8-BAA033E5C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EC50BE58-0B01-10D4-E31E-EE91276B6F3F}"/>
              </a:ext>
            </a:extLst>
          </p:cNvPr>
          <p:cNvSpPr txBox="1"/>
          <p:nvPr/>
        </p:nvSpPr>
        <p:spPr>
          <a:xfrm>
            <a:off x="3090983" y="1787324"/>
            <a:ext cx="669097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thoi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hai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cặp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cạnh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đối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diện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, song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bốn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cạnh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bằng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nhau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96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61F63-0E7A-031F-EDCA-975D16F91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75" y="1832918"/>
            <a:ext cx="6897078" cy="15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21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232314" y="811267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Những hình nào dưới đây là hình thoi?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C3794-316A-F6A2-4B57-1A8E15497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52600"/>
            <a:ext cx="6364408" cy="3676650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30E7892-BC8C-7E32-2012-792935F8D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79" y="1714500"/>
            <a:ext cx="1091233" cy="923925"/>
          </a:xfrm>
          <a:prstGeom prst="rect">
            <a:avLst/>
          </a:prstGeom>
        </p:spPr>
      </p:pic>
      <p:pic>
        <p:nvPicPr>
          <p:cNvPr id="8" name="Picture 7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81D9CEBB-9533-A02B-9437-ABBE13670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54" y="1485900"/>
            <a:ext cx="1091233" cy="923925"/>
          </a:xfrm>
          <a:prstGeom prst="rect">
            <a:avLst/>
          </a:prstGeom>
        </p:spPr>
      </p:pic>
      <p:pic>
        <p:nvPicPr>
          <p:cNvPr id="11" name="Picture 1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D3544DD-007D-208F-C47D-04AAC013D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04" y="1952625"/>
            <a:ext cx="1091233" cy="92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740313" y="45145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194214" y="386928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Cho dãy theo quy luật như sa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37896-B291-D3B7-0857-9C29381E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643062"/>
            <a:ext cx="8362950" cy="1065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EF6D7-3FB2-1094-1256-36AD50A12769}"/>
              </a:ext>
            </a:extLst>
          </p:cNvPr>
          <p:cNvSpPr txBox="1"/>
          <p:nvPr/>
        </p:nvSpPr>
        <p:spPr>
          <a:xfrm>
            <a:off x="946438" y="3111078"/>
            <a:ext cx="102740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Hình thích hợp với vị trí dấu “?” là hình thoi hay hình bình hành?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B8BE05AE-068A-7AC4-A7B5-A7E192B5E513}"/>
              </a:ext>
            </a:extLst>
          </p:cNvPr>
          <p:cNvSpPr/>
          <p:nvPr/>
        </p:nvSpPr>
        <p:spPr>
          <a:xfrm>
            <a:off x="7529513" y="1828800"/>
            <a:ext cx="1243012" cy="790575"/>
          </a:xfrm>
          <a:prstGeom prst="diamond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606962" y="48955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2438399" y="514597"/>
            <a:ext cx="883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991F31-1254-50AA-5F32-00F47F0D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4" y="1862137"/>
            <a:ext cx="4067175" cy="2344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EE568A-D109-CDFA-6A59-6FC4E78D2502}"/>
              </a:ext>
            </a:extLst>
          </p:cNvPr>
          <p:cNvSpPr txBox="1"/>
          <p:nvPr/>
        </p:nvSpPr>
        <p:spPr>
          <a:xfrm>
            <a:off x="5019674" y="1305172"/>
            <a:ext cx="6419851" cy="3694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Nối bốn điểm nào trong hình vẽ để được một hình thoi?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A. Bốn điểm M, N, P, Q.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B. Bốn điểm M, N, P, R.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C. Bốn điểm M, N, P, 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16119C-6F79-8139-E571-FE45032A1CF0}"/>
              </a:ext>
            </a:extLst>
          </p:cNvPr>
          <p:cNvCxnSpPr>
            <a:cxnSpLocks/>
          </p:cNvCxnSpPr>
          <p:nvPr/>
        </p:nvCxnSpPr>
        <p:spPr>
          <a:xfrm>
            <a:off x="1114425" y="3019425"/>
            <a:ext cx="16383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208036-28AF-7527-E01A-B47BEBCD6A7A}"/>
              </a:ext>
            </a:extLst>
          </p:cNvPr>
          <p:cNvCxnSpPr>
            <a:cxnSpLocks/>
          </p:cNvCxnSpPr>
          <p:nvPr/>
        </p:nvCxnSpPr>
        <p:spPr>
          <a:xfrm flipV="1">
            <a:off x="2752725" y="3038475"/>
            <a:ext cx="1676400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C169BA4-2CB2-22DE-8665-92F1B1B3214E}"/>
              </a:ext>
            </a:extLst>
          </p:cNvPr>
          <p:cNvSpPr/>
          <p:nvPr/>
        </p:nvSpPr>
        <p:spPr>
          <a:xfrm>
            <a:off x="4962525" y="3667125"/>
            <a:ext cx="5905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05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8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184</Words>
  <Application>Microsoft Office PowerPoint</Application>
  <PresentationFormat>Widescreen</PresentationFormat>
  <Paragraphs>19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Cambria</vt:lpstr>
      <vt:lpstr>Vogue-ExtraBold</vt:lpstr>
      <vt:lpstr>阿里巴巴普惠体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Thảo Hoàng</cp:lastModifiedBy>
  <cp:revision>29</cp:revision>
  <dcterms:created xsi:type="dcterms:W3CDTF">2023-10-06T02:27:46Z</dcterms:created>
  <dcterms:modified xsi:type="dcterms:W3CDTF">2025-12-15T03:52:01Z</dcterms:modified>
</cp:coreProperties>
</file>