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2" r:id="rId4"/>
    <p:sldMasterId id="2147483734" r:id="rId5"/>
  </p:sldMasterIdLst>
  <p:notesMasterIdLst>
    <p:notesMasterId r:id="rId13"/>
  </p:notesMasterIdLst>
  <p:sldIdLst>
    <p:sldId id="745" r:id="rId6"/>
    <p:sldId id="356" r:id="rId7"/>
    <p:sldId id="757" r:id="rId8"/>
    <p:sldId id="332" r:id="rId9"/>
    <p:sldId id="763" r:id="rId10"/>
    <p:sldId id="770" r:id="rId11"/>
    <p:sldId id="4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09575-661C-4B94-A0A7-7D0EB3952C9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84285-B92D-4931-9034-D3C613BFF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1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3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456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41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9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22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4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34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22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6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4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1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7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5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412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3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2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2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1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1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5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2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D3072D-544F-4639-AE34-E4B8E6A73AA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D21096D-B6B0-F197-89BB-C231D5C1D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1" y="257174"/>
            <a:ext cx="15335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3FF1F5FA-A4CB-4522-9C37-01AAA5B3F2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28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5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410654" y="131479"/>
            <a:ext cx="11781346" cy="659504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65D75AA-A150-42F3-8AC8-24732F0CD14B}"/>
              </a:ext>
            </a:extLst>
          </p:cNvPr>
          <p:cNvGrpSpPr/>
          <p:nvPr/>
        </p:nvGrpSpPr>
        <p:grpSpPr>
          <a:xfrm>
            <a:off x="1140178" y="1744822"/>
            <a:ext cx="9960347" cy="3789203"/>
            <a:chOff x="1267946" y="1590457"/>
            <a:chExt cx="9960347" cy="2325311"/>
          </a:xfrm>
        </p:grpSpPr>
        <p:sp>
          <p:nvSpPr>
            <p:cNvPr id="35" name="矩形 10">
              <a:extLst>
                <a:ext uri="{FF2B5EF4-FFF2-40B4-BE49-F238E27FC236}">
                  <a16:creationId xmlns:a16="http://schemas.microsoft.com/office/drawing/2014/main" id="{05D0F0E4-212F-4557-8E70-F76B3F60CB0C}"/>
                </a:ext>
              </a:extLst>
            </p:cNvPr>
            <p:cNvSpPr/>
            <p:nvPr/>
          </p:nvSpPr>
          <p:spPr>
            <a:xfrm>
              <a:off x="1267946" y="1610430"/>
              <a:ext cx="9960347" cy="2305338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B0F9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4D3F82-B7DE-429C-81B4-A28819167108}"/>
                </a:ext>
              </a:extLst>
            </p:cNvPr>
            <p:cNvSpPr txBox="1"/>
            <p:nvPr/>
          </p:nvSpPr>
          <p:spPr>
            <a:xfrm>
              <a:off x="1547828" y="1590457"/>
              <a:ext cx="9231678" cy="2220236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loại sự vật, sự việc, hiện tượng cần dựa theo một tiêu chí nhất định.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 các hoạt động hằng ngày, dù em lựa chọn phân loại theo cách nào cũng cần quan tâm đủ các thông tin: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Công việc cần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Thời điểm và thời gian cần thiết để thực hiện.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CB0F9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Địa điểm thực hiện.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40F5-D0AB-6C37-E38E-E721FA92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31" y="551269"/>
            <a:ext cx="83644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140</Words>
  <Application>Microsoft Office PowerPoint</Application>
  <PresentationFormat>Widescreen</PresentationFormat>
  <Paragraphs>14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8" baseType="lpstr">
      <vt:lpstr>宋体</vt:lpstr>
      <vt:lpstr>#9Slide07 SVNAdam Gorry</vt:lpstr>
      <vt:lpstr>Arial</vt:lpstr>
      <vt:lpstr>Calibri</vt:lpstr>
      <vt:lpstr>Calibri Light</vt:lpstr>
      <vt:lpstr>Cambria</vt:lpstr>
      <vt:lpstr>等线</vt:lpstr>
      <vt:lpstr>等线 Light</vt:lpstr>
      <vt:lpstr>Georgia</vt:lpstr>
      <vt:lpstr>Times New Roman</vt:lpstr>
      <vt:lpstr>VNI-Avo</vt:lpstr>
      <vt:lpstr>仓耳今楷05-6763 W05</vt:lpstr>
      <vt:lpstr>字魂162号-元气酪酪体</vt:lpstr>
      <vt:lpstr>字魂59号-创粗黑</vt:lpstr>
      <vt:lpstr>字魂64号-萌趣软糖体</vt:lpstr>
      <vt:lpstr>思源黑体 CN Regular</vt:lpstr>
      <vt:lpstr>1_Office Theme</vt:lpstr>
      <vt:lpstr>3_Office Theme</vt:lpstr>
      <vt:lpstr>2_Office 主题​​</vt:lpstr>
      <vt:lpstr>第一PPT，www.1ppt.com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2023-08-08T23:27:00Z</dcterms:created>
  <dcterms:modified xsi:type="dcterms:W3CDTF">2025-10-13T06:17:07Z</dcterms:modified>
</cp:coreProperties>
</file>