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17" r:id="rId2"/>
    <p:sldMasterId id="2147483740" r:id="rId3"/>
  </p:sldMasterIdLst>
  <p:notesMasterIdLst>
    <p:notesMasterId r:id="rId11"/>
  </p:notesMasterIdLst>
  <p:handoutMasterIdLst>
    <p:handoutMasterId r:id="rId12"/>
  </p:handoutMasterIdLst>
  <p:sldIdLst>
    <p:sldId id="263" r:id="rId4"/>
    <p:sldId id="293" r:id="rId5"/>
    <p:sldId id="288" r:id="rId6"/>
    <p:sldId id="292" r:id="rId7"/>
    <p:sldId id="294" r:id="rId8"/>
    <p:sldId id="296" r:id="rId9"/>
    <p:sldId id="295" r:id="rId10"/>
  </p:sldIdLst>
  <p:sldSz cx="12192000" cy="6858000"/>
  <p:notesSz cx="6858000" cy="9144000"/>
  <p:embeddedFontLst>
    <p:embeddedFont>
      <p:font typeface="#9Slide03 AmpleSoft Bold" panose="020B0604020202020204" charset="0"/>
      <p:regular r:id="rId13"/>
    </p:embeddedFont>
    <p:embeddedFont>
      <p:font typeface="#9Slide05 Aphrodite Pro" panose="020B0604020202020204" charset="0"/>
      <p:regular r:id="rId14"/>
    </p:embeddedFont>
    <p:embeddedFont>
      <p:font typeface="#9Slide07 Altus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#9Slide07 IcielHelena" panose="020B0604020202020204" charset="0"/>
      <p:regular r:id="rId17"/>
    </p:embeddedFont>
    <p:embeddedFont>
      <p:font typeface="#9Slide07 SVNMomento" panose="00000500000000000000" charset="0"/>
      <p:regular r:id="rId18"/>
    </p:embeddedFont>
    <p:embeddedFont>
      <p:font typeface="#9Slide07 SVNZiclets" panose="02000603000000000000" charset="0"/>
      <p:regular r:id="rId19"/>
    </p:embeddedFont>
    <p:embeddedFont>
      <p:font typeface="Cooper Black" panose="0208090404030B0204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63700"/>
    <a:srgbClr val="8FBD7B"/>
    <a:srgbClr val="F15731"/>
    <a:srgbClr val="939F5D"/>
    <a:srgbClr val="707F3E"/>
    <a:srgbClr val="6B9B1E"/>
    <a:srgbClr val="339933"/>
    <a:srgbClr val="FEAD38"/>
    <a:srgbClr val="FF7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103" autoAdjust="0"/>
  </p:normalViewPr>
  <p:slideViewPr>
    <p:cSldViewPr snapToGrid="0">
      <p:cViewPr varScale="1">
        <p:scale>
          <a:sx n="76" d="100"/>
          <a:sy n="76" d="100"/>
        </p:scale>
        <p:origin x="336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7479-D967-40A2-B131-B0EE573E217E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EDA8E-C7E0-43D5-B0E9-D7B6DC3E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39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873E0-A332-4E40-BBF6-65FA17312A6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F5E4D-F616-4037-A2CB-139C5A089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4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svg"/><Relationship Id="rId7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svg"/><Relationship Id="rId7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4.svg"/><Relationship Id="rId7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0.svg"/><Relationship Id="rId7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svg"/><Relationship Id="rId7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sv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41.svg"/><Relationship Id="rId10" Type="http://schemas.openxmlformats.org/officeDocument/2006/relationships/image" Target="../media/image17.png"/><Relationship Id="rId4" Type="http://schemas.openxmlformats.org/officeDocument/2006/relationships/image" Target="../media/image40.png"/><Relationship Id="rId9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svg"/><Relationship Id="rId7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10" Type="http://schemas.openxmlformats.org/officeDocument/2006/relationships/image" Target="../media/image22.pn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svg"/><Relationship Id="rId7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svg"/><Relationship Id="rId7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svg"/><Relationship Id="rId7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svg"/><Relationship Id="rId7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0.svg"/><Relationship Id="rId7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svg"/><Relationship Id="rId7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2.png"/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41.svg"/><Relationship Id="rId4" Type="http://schemas.openxmlformats.org/officeDocument/2006/relationships/image" Target="../media/image53.svg"/><Relationship Id="rId9" Type="http://schemas.openxmlformats.org/officeDocument/2006/relationships/image" Target="../media/image40.png"/><Relationship Id="rId1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svg"/><Relationship Id="rId7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10" Type="http://schemas.openxmlformats.org/officeDocument/2006/relationships/image" Target="../media/image22.pn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17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83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766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23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9862"/>
          <a:stretch/>
        </p:blipFill>
        <p:spPr>
          <a:xfrm flipH="1">
            <a:off x="0" y="0"/>
            <a:ext cx="5266266" cy="86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9862"/>
          <a:stretch/>
        </p:blipFill>
        <p:spPr>
          <a:xfrm flipV="1">
            <a:off x="3871059" y="5476925"/>
            <a:ext cx="8442762" cy="1381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94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1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0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153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334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879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9652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24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2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403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87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685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9272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5312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3682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9152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99913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93669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5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6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527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8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78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562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8919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4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4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17D7F4D-1423-4913-AC5B-484887B9CB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16" y="5546977"/>
            <a:ext cx="1383442" cy="10093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C63A953-109E-4FD7-AE52-4173AE564D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7380">
            <a:off x="10232418" y="501969"/>
            <a:ext cx="1149620" cy="14652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1DE02D2-2DF7-451D-B894-19CBF0BA55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-629066" y="-80636"/>
            <a:ext cx="1535425" cy="26304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996AD1-4DE1-4D4B-B519-164FE42378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23" y="5797759"/>
            <a:ext cx="2384974" cy="6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9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576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A50506DB-822B-43BF-AB30-27CDBBF78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4CD89EA3-36E2-429D-BA5A-373BCDC41D9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6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9870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40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2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885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51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063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91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DDA167-A19F-25C2-CF4D-F41A7B08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9B7672-8D44-52B3-EC15-A2ACF061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387D0BEB-6652-EE7C-2869-5E2CEBB773E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0F39644-3CE0-840A-B8D4-5B03CA6DAD0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13EDEB-388B-1777-7D06-35B3B32301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2C15F-40AD-BF9D-25FC-A77D27641E2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A6C6F0C-0D71-9990-4EF8-8FD86DA465E0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26D929-43D2-D124-BB8D-1F70623424A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D6B45-13D5-1D06-1028-A841E9463F8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0BCE0-1723-10E2-7B74-BC9AF415CE9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45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63" r:id="rId12"/>
    <p:sldLayoutId id="2147483764" r:id="rId13"/>
    <p:sldLayoutId id="2147483765" r:id="rId14"/>
    <p:sldLayoutId id="2147483766" r:id="rId15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A53A01-27AE-67C9-CB31-77F30F844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839568-3D7E-2C01-578C-78E709328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0C04A7C-D616-1B64-FB47-514483F591C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FDA496-191F-23E6-9F49-E239C5145587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69CA4A-1492-3E43-123C-9646CDD66F1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89C925-75BF-5389-CC13-2168B8617DC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6026FAF-46A9-B5BF-515F-7657AA156BC6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044A03-05B6-E1F9-5007-4C6142D68F1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99A138-B3C8-DE19-DD98-19C1407BB67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24B85-AFC4-A616-3845-4184AE723E7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3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D953D-3684-684D-C90A-89F2B3608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09526-2403-14DB-B378-5C2339D4F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0A646EC-92DF-A78C-25B8-077840882F1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59E7FC-F7AB-3B42-98B6-FC07C1E5BA9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0373CF-C884-71F3-1EAA-DAC4595CA75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B78F-C603-4DA1-FC99-7DDD117D6F2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6053B48-264E-EE85-5C9C-3CADC2A76B7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8EAED-B083-4D99-D6DA-573D4AFF956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75040E-D16C-355B-2BAA-FDF028EC717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1F387-6EF2-B28E-EC3D-4539D7692D7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50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g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microsoft.com/office/2007/relationships/hdphoto" Target="../media/hdphoto5.wdp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0.svg"/><Relationship Id="rId7" Type="http://schemas.openxmlformats.org/officeDocument/2006/relationships/image" Target="../media/image7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10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1.svg"/><Relationship Id="rId7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84.png"/><Relationship Id="rId5" Type="http://schemas.openxmlformats.org/officeDocument/2006/relationships/image" Target="../media/image34.svg"/><Relationship Id="rId10" Type="http://schemas.openxmlformats.org/officeDocument/2006/relationships/image" Target="../media/image83.png"/><Relationship Id="rId4" Type="http://schemas.openxmlformats.org/officeDocument/2006/relationships/image" Target="../media/image33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6612" y="379348"/>
            <a:ext cx="2855467" cy="13550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01613" y="50481"/>
            <a:ext cx="2162746" cy="10105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093" y="5934743"/>
            <a:ext cx="2204794" cy="923257"/>
          </a:xfrm>
          <a:prstGeom prst="rect">
            <a:avLst/>
          </a:prstGeom>
        </p:spPr>
      </p:pic>
      <p:pic>
        <p:nvPicPr>
          <p:cNvPr id="20" name="Picture 1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8623" y="50481"/>
            <a:ext cx="969373" cy="10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3" y="26739"/>
            <a:ext cx="1523956" cy="15088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50317" y="5104975"/>
            <a:ext cx="168600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+mn-cs"/>
              </a:rPr>
              <a:t>Phước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+mn-cs"/>
              </a:rPr>
              <a:t>Trang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IcielHelena" pitchFamily="2" charset="0"/>
              <a:ea typeface="+mn-ea"/>
              <a:cs typeface="+mn-cs"/>
            </a:endParaRP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73678">
            <a:off x="10075791" y="1001281"/>
            <a:ext cx="1350669" cy="155622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04919" y="431664"/>
            <a:ext cx="3182163" cy="1039740"/>
          </a:xfrm>
          <a:custGeom>
            <a:avLst/>
            <a:gdLst>
              <a:gd name="connsiteX0" fmla="*/ 0 w 3025341"/>
              <a:gd name="connsiteY0" fmla="*/ 357610 h 715220"/>
              <a:gd name="connsiteX1" fmla="*/ 1512671 w 3025341"/>
              <a:gd name="connsiteY1" fmla="*/ 0 h 715220"/>
              <a:gd name="connsiteX2" fmla="*/ 3025342 w 3025341"/>
              <a:gd name="connsiteY2" fmla="*/ 357610 h 715220"/>
              <a:gd name="connsiteX3" fmla="*/ 1512671 w 3025341"/>
              <a:gd name="connsiteY3" fmla="*/ 715220 h 715220"/>
              <a:gd name="connsiteX4" fmla="*/ 0 w 3025341"/>
              <a:gd name="connsiteY4" fmla="*/ 357610 h 715220"/>
              <a:gd name="connsiteX0" fmla="*/ 42923 w 3068265"/>
              <a:gd name="connsiteY0" fmla="*/ 357610 h 715220"/>
              <a:gd name="connsiteX1" fmla="*/ 844394 w 3068265"/>
              <a:gd name="connsiteY1" fmla="*/ 0 h 715220"/>
              <a:gd name="connsiteX2" fmla="*/ 3068265 w 3068265"/>
              <a:gd name="connsiteY2" fmla="*/ 357610 h 715220"/>
              <a:gd name="connsiteX3" fmla="*/ 1555594 w 3068265"/>
              <a:gd name="connsiteY3" fmla="*/ 715220 h 715220"/>
              <a:gd name="connsiteX4" fmla="*/ 42923 w 3068265"/>
              <a:gd name="connsiteY4" fmla="*/ 357610 h 715220"/>
              <a:gd name="connsiteX0" fmla="*/ 60986 w 3086328"/>
              <a:gd name="connsiteY0" fmla="*/ 357610 h 816820"/>
              <a:gd name="connsiteX1" fmla="*/ 862457 w 3086328"/>
              <a:gd name="connsiteY1" fmla="*/ 0 h 816820"/>
              <a:gd name="connsiteX2" fmla="*/ 3086328 w 3086328"/>
              <a:gd name="connsiteY2" fmla="*/ 357610 h 816820"/>
              <a:gd name="connsiteX3" fmla="*/ 1837817 w 3086328"/>
              <a:gd name="connsiteY3" fmla="*/ 816820 h 816820"/>
              <a:gd name="connsiteX4" fmla="*/ 60986 w 3086328"/>
              <a:gd name="connsiteY4" fmla="*/ 357610 h 816820"/>
              <a:gd name="connsiteX0" fmla="*/ 33182 w 3048364"/>
              <a:gd name="connsiteY0" fmla="*/ 401904 h 864755"/>
              <a:gd name="connsiteX1" fmla="*/ 834653 w 3048364"/>
              <a:gd name="connsiteY1" fmla="*/ 44294 h 864755"/>
              <a:gd name="connsiteX2" fmla="*/ 3048364 w 3048364"/>
              <a:gd name="connsiteY2" fmla="*/ 137744 h 864755"/>
              <a:gd name="connsiteX3" fmla="*/ 1810013 w 3048364"/>
              <a:gd name="connsiteY3" fmla="*/ 861114 h 864755"/>
              <a:gd name="connsiteX4" fmla="*/ 33182 w 3048364"/>
              <a:gd name="connsiteY4" fmla="*/ 401904 h 864755"/>
              <a:gd name="connsiteX0" fmla="*/ 20779 w 3035961"/>
              <a:gd name="connsiteY0" fmla="*/ 401904 h 744070"/>
              <a:gd name="connsiteX1" fmla="*/ 822250 w 3035961"/>
              <a:gd name="connsiteY1" fmla="*/ 44294 h 744070"/>
              <a:gd name="connsiteX2" fmla="*/ 3035961 w 3035961"/>
              <a:gd name="connsiteY2" fmla="*/ 137744 h 744070"/>
              <a:gd name="connsiteX3" fmla="*/ 1543610 w 3035961"/>
              <a:gd name="connsiteY3" fmla="*/ 739194 h 744070"/>
              <a:gd name="connsiteX4" fmla="*/ 20779 w 3035961"/>
              <a:gd name="connsiteY4" fmla="*/ 401904 h 744070"/>
              <a:gd name="connsiteX0" fmla="*/ 20779 w 3035961"/>
              <a:gd name="connsiteY0" fmla="*/ 358038 h 695555"/>
              <a:gd name="connsiteX1" fmla="*/ 822250 w 3035961"/>
              <a:gd name="connsiteY1" fmla="*/ 428 h 695555"/>
              <a:gd name="connsiteX2" fmla="*/ 3035961 w 3035961"/>
              <a:gd name="connsiteY2" fmla="*/ 307238 h 695555"/>
              <a:gd name="connsiteX3" fmla="*/ 1543610 w 3035961"/>
              <a:gd name="connsiteY3" fmla="*/ 695328 h 695555"/>
              <a:gd name="connsiteX4" fmla="*/ 20779 w 3035961"/>
              <a:gd name="connsiteY4" fmla="*/ 358038 h 695555"/>
              <a:gd name="connsiteX0" fmla="*/ 3894 w 3019076"/>
              <a:gd name="connsiteY0" fmla="*/ 388435 h 725957"/>
              <a:gd name="connsiteX1" fmla="*/ 1150805 w 3019076"/>
              <a:gd name="connsiteY1" fmla="*/ 345 h 725957"/>
              <a:gd name="connsiteX2" fmla="*/ 3019076 w 3019076"/>
              <a:gd name="connsiteY2" fmla="*/ 337635 h 725957"/>
              <a:gd name="connsiteX3" fmla="*/ 1526725 w 3019076"/>
              <a:gd name="connsiteY3" fmla="*/ 725725 h 725957"/>
              <a:gd name="connsiteX4" fmla="*/ 3894 w 3019076"/>
              <a:gd name="connsiteY4" fmla="*/ 388435 h 72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76" h="725957">
                <a:moveTo>
                  <a:pt x="3894" y="388435"/>
                </a:moveTo>
                <a:cubicBezTo>
                  <a:pt x="-58759" y="267538"/>
                  <a:pt x="648275" y="8812"/>
                  <a:pt x="1150805" y="345"/>
                </a:cubicBezTo>
                <a:cubicBezTo>
                  <a:pt x="1653335" y="-8122"/>
                  <a:pt x="3019076" y="140132"/>
                  <a:pt x="3019076" y="337635"/>
                </a:cubicBezTo>
                <a:cubicBezTo>
                  <a:pt x="3019076" y="535138"/>
                  <a:pt x="2029255" y="717258"/>
                  <a:pt x="1526725" y="725725"/>
                </a:cubicBezTo>
                <a:cubicBezTo>
                  <a:pt x="1024195" y="734192"/>
                  <a:pt x="66547" y="509332"/>
                  <a:pt x="3894" y="388435"/>
                </a:cubicBezTo>
                <a:close/>
              </a:path>
            </a:pathLst>
          </a:custGeom>
          <a:solidFill>
            <a:srgbClr val="FEB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#9Slide07 IcielHelena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8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577343">
            <a:off x="2823556" y="4515525"/>
            <a:ext cx="1895132" cy="19386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856408" y="187257"/>
            <a:ext cx="3362457" cy="13967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3320" y="1075900"/>
            <a:ext cx="8757805" cy="4746281"/>
            <a:chOff x="2125019" y="953292"/>
            <a:chExt cx="8757805" cy="4746281"/>
          </a:xfrm>
        </p:grpSpPr>
        <p:pic>
          <p:nvPicPr>
            <p:cNvPr id="30" name="图片 7">
              <a:extLst>
                <a:ext uri="{FF2B5EF4-FFF2-40B4-BE49-F238E27FC236}">
                  <a16:creationId xmlns:a16="http://schemas.microsoft.com/office/drawing/2014/main" id="{CAD2BAC5-080C-45FA-8B8F-A810FFFF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9" y="1156691"/>
              <a:ext cx="8299048" cy="410390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780127" y="2457793"/>
              <a:ext cx="7200990" cy="2456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527" normalizeH="0" baseline="0" noProof="0">
                  <a:ln>
                    <a:solidFill>
                      <a:srgbClr val="C00000"/>
                    </a:solidFill>
                  </a:ln>
                  <a:solidFill>
                    <a:srgbClr val="ED6057"/>
                  </a:solidFill>
                  <a:effectLst/>
                  <a:uLnTx/>
                  <a:uFillTx/>
                  <a:latin typeface="#9Slide07 SVNMomento" panose="00000500000000000000" pitchFamily="2" charset="0"/>
                </a:rPr>
                <a:t>Những ngày hè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93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527" normalizeH="0" baseline="0" noProof="0">
                  <a:ln>
                    <a:solidFill>
                      <a:srgbClr val="C00000"/>
                    </a:solidFill>
                  </a:ln>
                  <a:solidFill>
                    <a:srgbClr val="ED6057"/>
                  </a:solidFill>
                  <a:effectLst/>
                  <a:uLnTx/>
                  <a:uFillTx/>
                  <a:latin typeface="#9Slide07 SVNMomento" panose="00000500000000000000" pitchFamily="2" charset="0"/>
                </a:rPr>
                <a:t>của em</a:t>
              </a:r>
              <a:endParaRPr kumimoji="0" lang="en-US" sz="9600" b="1" i="0" u="none" strike="noStrike" kern="1200" cap="none" spc="527" normalizeH="0" baseline="0" noProof="0" dirty="0">
                <a:ln>
                  <a:solidFill>
                    <a:srgbClr val="C00000"/>
                  </a:solidFill>
                </a:ln>
                <a:solidFill>
                  <a:srgbClr val="ED6057"/>
                </a:solidFill>
                <a:effectLst/>
                <a:uLnTx/>
                <a:uFillTx/>
                <a:latin typeface="#9Slide07 SVNMomento" panose="00000500000000000000" pitchFamily="2" charset="0"/>
              </a:endParaRPr>
            </a:p>
          </p:txBody>
        </p:sp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id="{B91E531D-05D6-476F-8521-CC2BBBD3A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949" y="953292"/>
              <a:ext cx="2428875" cy="1752600"/>
            </a:xfrm>
            <a:prstGeom prst="rect">
              <a:avLst/>
            </a:prstGeom>
          </p:spPr>
        </p:pic>
        <p:pic>
          <p:nvPicPr>
            <p:cNvPr id="32" name="图片 19">
              <a:extLst>
                <a:ext uri="{FF2B5EF4-FFF2-40B4-BE49-F238E27FC236}">
                  <a16:creationId xmlns:a16="http://schemas.microsoft.com/office/drawing/2014/main" id="{97A5D034-FEAA-45A9-B062-0F3D7D6FE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620" y="1519213"/>
              <a:ext cx="1791664" cy="630400"/>
            </a:xfrm>
            <a:prstGeom prst="rect">
              <a:avLst/>
            </a:prstGeom>
          </p:spPr>
        </p:pic>
        <p:pic>
          <p:nvPicPr>
            <p:cNvPr id="33" name="图片 21">
              <a:extLst>
                <a:ext uri="{FF2B5EF4-FFF2-40B4-BE49-F238E27FC236}">
                  <a16:creationId xmlns:a16="http://schemas.microsoft.com/office/drawing/2014/main" id="{C24813B8-6EF5-4D93-B086-D3AB7938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605" y="3541474"/>
              <a:ext cx="1527858" cy="2158099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21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E853B4BB-43D2-40BC-8F1E-2BC2384DC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7089" y="309623"/>
            <a:ext cx="7937823" cy="6238754"/>
          </a:xfrm>
        </p:spPr>
      </p:sp>
      <p:pic>
        <p:nvPicPr>
          <p:cNvPr id="9" name="그림 13">
            <a:extLst>
              <a:ext uri="{FF2B5EF4-FFF2-40B4-BE49-F238E27FC236}">
                <a16:creationId xmlns:a16="http://schemas.microsoft.com/office/drawing/2014/main" id="{C0996AD1-4DE1-4D4B-B519-164FE4237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98" y="874176"/>
            <a:ext cx="2384974" cy="685875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703732" y="309623"/>
            <a:ext cx="744777" cy="956191"/>
            <a:chOff x="5563253" y="1202499"/>
            <a:chExt cx="744777" cy="956191"/>
          </a:xfrm>
        </p:grpSpPr>
        <p:sp>
          <p:nvSpPr>
            <p:cNvPr id="21" name="TextBox 13"/>
            <p:cNvSpPr txBox="1"/>
            <p:nvPr/>
          </p:nvSpPr>
          <p:spPr>
            <a:xfrm>
              <a:off x="5563253" y="1261328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solidFill>
                    <a:srgbClr val="FEAD38"/>
                  </a:solidFill>
                  <a:latin typeface="#9Slide07 SVNZiclets" panose="02000603000000000000" pitchFamily="2" charset="0"/>
                </a:rPr>
                <a:t>1.</a:t>
              </a:r>
            </a:p>
          </p:txBody>
        </p:sp>
        <p:sp>
          <p:nvSpPr>
            <p:cNvPr id="22" name="TextBox 13"/>
            <p:cNvSpPr txBox="1"/>
            <p:nvPr/>
          </p:nvSpPr>
          <p:spPr>
            <a:xfrm>
              <a:off x="5569865" y="1202499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latin typeface="#9Slide07 SVNZiclets" panose="02000603000000000000" pitchFamily="2" charset="0"/>
                </a:rPr>
                <a:t>1.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831500" y="1961977"/>
            <a:ext cx="9259932" cy="1905620"/>
            <a:chOff x="110293" y="1937354"/>
            <a:chExt cx="13666034" cy="1905620"/>
          </a:xfrm>
        </p:grpSpPr>
        <p:sp>
          <p:nvSpPr>
            <p:cNvPr id="17" name="TextBox 7"/>
            <p:cNvSpPr txBox="1"/>
            <p:nvPr/>
          </p:nvSpPr>
          <p:spPr>
            <a:xfrm>
              <a:off x="110293" y="1996315"/>
              <a:ext cx="13666034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8" name="TextBox 7"/>
            <p:cNvSpPr txBox="1"/>
            <p:nvPr/>
          </p:nvSpPr>
          <p:spPr>
            <a:xfrm>
              <a:off x="224125" y="1937354"/>
              <a:ext cx="1355220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 w="225425">
                  <a:solidFill>
                    <a:srgbClr val="FEAD38"/>
                  </a:solidFill>
                </a:ln>
                <a:solidFill>
                  <a:srgbClr val="FFAF39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9" name="TextBox 7"/>
            <p:cNvSpPr txBox="1"/>
            <p:nvPr/>
          </p:nvSpPr>
          <p:spPr>
            <a:xfrm>
              <a:off x="458810" y="1952671"/>
              <a:ext cx="1308282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>
                  <a:noFill/>
                  <a:prstDash val="lgDashDot"/>
                </a:ln>
                <a:latin typeface="#9Slide03 AmpleSoft Bold" panose="02000000000000000000" pitchFamily="2" charset="0"/>
              </a:endParaRPr>
            </a:p>
          </p:txBody>
        </p:sp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92" y="4184181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-29774" y="6004560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912" y="3990975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8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9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15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59492 -0.026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53" y="-134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5.55112E-17 L -0.84766 0.0025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8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994" y="1863981"/>
            <a:ext cx="5512012" cy="3068166"/>
            <a:chOff x="538920" y="360834"/>
            <a:chExt cx="5512012" cy="30681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257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20" y="422706"/>
              <a:ext cx="5512012" cy="30062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Plaque 16"/>
            <p:cNvSpPr/>
            <p:nvPr/>
          </p:nvSpPr>
          <p:spPr>
            <a:xfrm>
              <a:off x="5077383" y="360834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39994" y="1925853"/>
            <a:ext cx="5512012" cy="3006295"/>
            <a:chOff x="6483104" y="151575"/>
            <a:chExt cx="5512012" cy="30062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6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04" y="151575"/>
              <a:ext cx="5512012" cy="30062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Plaque 17"/>
            <p:cNvSpPr/>
            <p:nvPr/>
          </p:nvSpPr>
          <p:spPr>
            <a:xfrm>
              <a:off x="6515986" y="151575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79991" y="1486339"/>
            <a:ext cx="7194065" cy="3700129"/>
            <a:chOff x="2598116" y="3157870"/>
            <a:chExt cx="7194065" cy="37001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116" y="3379808"/>
              <a:ext cx="7194065" cy="347819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Plaque 18"/>
            <p:cNvSpPr/>
            <p:nvPr/>
          </p:nvSpPr>
          <p:spPr>
            <a:xfrm>
              <a:off x="5676014" y="3157870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8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5977 -0.2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3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5 -0.268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34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0065 0.2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A2739C5-6C5D-4495-B388-C9A7DC1A9B28}"/>
              </a:ext>
            </a:extLst>
          </p:cNvPr>
          <p:cNvSpPr/>
          <p:nvPr/>
        </p:nvSpPr>
        <p:spPr>
          <a:xfrm>
            <a:off x="193997" y="529340"/>
            <a:ext cx="10735799" cy="4997784"/>
          </a:xfrm>
          <a:prstGeom prst="roundRect">
            <a:avLst>
              <a:gd name="adj" fmla="val 8590"/>
            </a:avLst>
          </a:prstGeom>
          <a:solidFill>
            <a:srgbClr val="FFDEB9"/>
          </a:solidFill>
          <a:ln w="15875" cap="flat">
            <a:noFill/>
            <a:prstDash val="solid"/>
            <a:miter/>
          </a:ln>
          <a:effectLst>
            <a:outerShdw dist="190500" dir="2700000" algn="tl" rotWithShape="0">
              <a:srgbClr val="922600"/>
            </a:outerShdw>
          </a:effectLst>
        </p:spPr>
        <p:txBody>
          <a:bodyPr rtlCol="0" anchor="ctr"/>
          <a:lstStyle/>
          <a:p>
            <a:pPr algn="ctr"/>
            <a:endParaRPr lang="ko-KR" altLang="en-US" sz="4800" dirty="0">
              <a:solidFill>
                <a:srgbClr val="9226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451" y="215900"/>
            <a:ext cx="9674413" cy="4767263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Gợi</a:t>
            </a:r>
            <a:r>
              <a:rPr lang="en-US" sz="4400" b="1" u="sng" dirty="0">
                <a:solidFill>
                  <a:srgbClr val="002060"/>
                </a:solidFill>
                <a:latin typeface="UTM Avo" panose="02040603050506020204" pitchFamily="18" charset="0"/>
              </a:rPr>
              <a:t> ý: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Nghỉ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gia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nhớ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nhất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điều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" name="Picture 2" descr="Hello Summer Png Image - Transparent Background Cute Summer Clipart,Summer  Png - free transparent png images - pngaaa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326">
            <a:off x="7607910" y="-1179514"/>
            <a:ext cx="6252139" cy="35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20" b="41065"/>
          <a:stretch/>
        </p:blipFill>
        <p:spPr>
          <a:xfrm>
            <a:off x="2877671" y="8426685"/>
            <a:ext cx="4867835" cy="27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8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18 1.85185E-6 L -0.02005 -0.17292 C -0.10065 -0.20903 -0.14466 -0.2632 -0.14466 -0.31898 C -0.14466 -0.38357 -0.10065 -0.43449 -0.02005 -0.47014 L 0.34518 -0.64005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3201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516 0.18241 C -0.04323 0.22083 -0.04818 0.27755 -0.04818 0.33611 C -0.04818 0.40347 -0.04323 0.45764 -0.03516 0.4963 L 2.29167E-6 0.67917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2991002" y="2237347"/>
            <a:ext cx="6220108" cy="3370347"/>
          </a:xfrm>
          <a:prstGeom prst="rect">
            <a:avLst/>
          </a:prstGeom>
        </p:spPr>
      </p:pic>
      <p:pic>
        <p:nvPicPr>
          <p:cNvPr id="8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3769616" y="2590215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 txBox="1">
            <a:spLocks/>
          </p:cNvSpPr>
          <p:nvPr/>
        </p:nvSpPr>
        <p:spPr>
          <a:xfrm rot="5400000" flipH="1">
            <a:off x="-1602500" y="4666788"/>
            <a:ext cx="4123930" cy="8586594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ko-KR" alt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1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571">
            <a:off x="4940620" y="3437950"/>
            <a:ext cx="1839393" cy="98984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58827" y="2539323"/>
            <a:ext cx="772389" cy="952623"/>
            <a:chOff x="5563253" y="1206067"/>
            <a:chExt cx="772389" cy="952623"/>
          </a:xfrm>
        </p:grpSpPr>
        <p:sp>
          <p:nvSpPr>
            <p:cNvPr id="24" name="TextBox 13"/>
            <p:cNvSpPr txBox="1"/>
            <p:nvPr/>
          </p:nvSpPr>
          <p:spPr>
            <a:xfrm>
              <a:off x="5563253" y="1261328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solidFill>
                    <a:srgbClr val="FEAD38"/>
                  </a:solidFill>
                  <a:latin typeface="#9Slide07 SVNZiclets" panose="02000603000000000000" pitchFamily="2" charset="0"/>
                </a:rPr>
                <a:t>2.</a:t>
              </a: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5597477" y="1206067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latin typeface="#9Slide07 SVNZiclets" panose="02000603000000000000" pitchFamily="2" charset="0"/>
                </a:rPr>
                <a:t>2.</a:t>
              </a:r>
            </a:p>
          </p:txBody>
        </p:sp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72710" y="5428544"/>
            <a:ext cx="4876800" cy="1456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03262" y="3028645"/>
            <a:ext cx="7699000" cy="2788479"/>
            <a:chOff x="110293" y="1977825"/>
            <a:chExt cx="11362372" cy="2788479"/>
          </a:xfrm>
        </p:grpSpPr>
        <p:sp>
          <p:nvSpPr>
            <p:cNvPr id="20" name="TextBox 7"/>
            <p:cNvSpPr txBox="1"/>
            <p:nvPr/>
          </p:nvSpPr>
          <p:spPr>
            <a:xfrm>
              <a:off x="110293" y="1996315"/>
              <a:ext cx="11362372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nào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trường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  <a:p>
              <a:pPr marL="251897" lvl="1" algn="ctr"/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?</a:t>
              </a:r>
            </a:p>
          </p:txBody>
        </p:sp>
        <p:sp>
          <p:nvSpPr>
            <p:cNvPr id="21" name="TextBox 7"/>
            <p:cNvSpPr txBox="1"/>
            <p:nvPr/>
          </p:nvSpPr>
          <p:spPr>
            <a:xfrm>
              <a:off x="369238" y="1983305"/>
              <a:ext cx="1110342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nào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trường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?</a:t>
              </a:r>
            </a:p>
          </p:txBody>
        </p:sp>
        <p:sp>
          <p:nvSpPr>
            <p:cNvPr id="22" name="TextBox 7"/>
            <p:cNvSpPr txBox="1"/>
            <p:nvPr/>
          </p:nvSpPr>
          <p:spPr>
            <a:xfrm>
              <a:off x="401109" y="1977825"/>
              <a:ext cx="11038603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nào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trường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?</a:t>
              </a:r>
            </a:p>
          </p:txBody>
        </p:sp>
      </p:grpSp>
      <p:pic>
        <p:nvPicPr>
          <p:cNvPr id="1028" name="Picture 4" descr="august school clipart welcome august back to school - welcome back to  school clipart PNG image with transparent background | TOP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9" b="89872" l="3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09" y="-1306628"/>
            <a:ext cx="5407025" cy="55293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3681 -0.69074 " pathEditMode="relative" rAng="0" ptsTypes="AA">
                                      <p:cBhvr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-345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764 L -0.40651 -0.2847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1463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25221 -0.33588 " pathEditMode="relative" rAng="0" ptsTypes="AA">
                                      <p:cBhvr>
                                        <p:cTn id="2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168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62 0.04513 L 0.24466 0.19398 " pathEditMode="relative" rAng="0" ptsTypes="AA">
                                      <p:cBhvr>
                                        <p:cTn id="30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0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756699" y="4733925"/>
            <a:ext cx="1967993" cy="498818"/>
          </a:xfrm>
          <a:prstGeom prst="rect">
            <a:avLst/>
          </a:prstGeom>
        </p:spPr>
      </p:pic>
      <p:pic>
        <p:nvPicPr>
          <p:cNvPr id="11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002773" y="6131356"/>
            <a:ext cx="960935" cy="519689"/>
          </a:xfrm>
          <a:prstGeom prst="rect">
            <a:avLst/>
          </a:prstGeom>
        </p:spPr>
      </p:pic>
      <p:pic>
        <p:nvPicPr>
          <p:cNvPr id="12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7407656" y="5179241"/>
            <a:ext cx="1149620" cy="1465279"/>
          </a:xfrm>
          <a:prstGeom prst="rect">
            <a:avLst/>
          </a:prstGeom>
        </p:spPr>
      </p:pic>
      <p:pic>
        <p:nvPicPr>
          <p:cNvPr id="14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295014" y="2028343"/>
            <a:ext cx="1039067" cy="679575"/>
          </a:xfrm>
          <a:prstGeom prst="rect">
            <a:avLst/>
          </a:prstGeom>
        </p:spPr>
      </p:pic>
      <p:pic>
        <p:nvPicPr>
          <p:cNvPr id="15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6" y="2173764"/>
            <a:ext cx="707721" cy="1438000"/>
          </a:xfrm>
          <a:prstGeom prst="rect">
            <a:avLst/>
          </a:prstGeom>
        </p:spPr>
      </p:pic>
      <p:pic>
        <p:nvPicPr>
          <p:cNvPr id="17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2" y="4984857"/>
            <a:ext cx="1119614" cy="564462"/>
          </a:xfrm>
          <a:prstGeom prst="rect">
            <a:avLst/>
          </a:prstGeom>
        </p:spPr>
      </p:pic>
      <p:pic>
        <p:nvPicPr>
          <p:cNvPr id="18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304931" y="3506966"/>
            <a:ext cx="1008230" cy="618102"/>
          </a:xfrm>
          <a:prstGeom prst="rect">
            <a:avLst/>
          </a:prstGeom>
        </p:spPr>
      </p:pic>
      <p:grpSp>
        <p:nvGrpSpPr>
          <p:cNvPr id="6" name="组合 2"/>
          <p:cNvGrpSpPr/>
          <p:nvPr/>
        </p:nvGrpSpPr>
        <p:grpSpPr>
          <a:xfrm>
            <a:off x="1002225" y="1966570"/>
            <a:ext cx="10912659" cy="3138170"/>
            <a:chOff x="6186" y="2212"/>
            <a:chExt cx="15448" cy="4942"/>
          </a:xfrm>
        </p:grpSpPr>
        <p:sp>
          <p:nvSpPr>
            <p:cNvPr id="7" name="文本框 48"/>
            <p:cNvSpPr txBox="1"/>
            <p:nvPr/>
          </p:nvSpPr>
          <p:spPr>
            <a:xfrm>
              <a:off x="6266" y="4017"/>
              <a:ext cx="14977" cy="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suy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xúc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tạm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biệt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nghỉ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8" name="文本框 47"/>
            <p:cNvSpPr txBox="1"/>
            <p:nvPr/>
          </p:nvSpPr>
          <p:spPr>
            <a:xfrm>
              <a:off x="6186" y="2212"/>
              <a:ext cx="15448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nhớ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nghỉ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0" name="文本框 47"/>
          <p:cNvSpPr txBox="1"/>
          <p:nvPr/>
        </p:nvSpPr>
        <p:spPr>
          <a:xfrm>
            <a:off x="809046" y="1982042"/>
            <a:ext cx="11165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kì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hè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文本框 48"/>
          <p:cNvSpPr txBox="1"/>
          <p:nvPr/>
        </p:nvSpPr>
        <p:spPr>
          <a:xfrm>
            <a:off x="1095399" y="3134630"/>
            <a:ext cx="10579939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Chia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suy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xúc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tạm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biệt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kì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hè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trở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9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B1D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4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5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2872992" y="5474333"/>
            <a:ext cx="1730277" cy="1013225"/>
          </a:xfrm>
          <a:prstGeom prst="rect">
            <a:avLst/>
          </a:prstGeom>
        </p:spPr>
      </p:pic>
      <p:pic>
        <p:nvPicPr>
          <p:cNvPr id="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9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95821" y="60918"/>
            <a:ext cx="7337457" cy="675949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8593" y="-1282688"/>
            <a:ext cx="6566535" cy="70373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29500" y="2153072"/>
            <a:ext cx="8903114" cy="2183511"/>
            <a:chOff x="2098934" y="2575361"/>
            <a:chExt cx="8536164" cy="1355733"/>
          </a:xfrm>
        </p:grpSpPr>
        <p:sp>
          <p:nvSpPr>
            <p:cNvPr id="13" name="Rounded Rectangle 12"/>
            <p:cNvSpPr/>
            <p:nvPr/>
          </p:nvSpPr>
          <p:spPr>
            <a:xfrm>
              <a:off x="2098934" y="2729311"/>
              <a:ext cx="8512962" cy="1201783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2 – 3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em</a:t>
              </a:r>
              <a:endParaRPr lang="en-US" sz="4800" b="1" dirty="0">
                <a:solidFill>
                  <a:srgbClr val="F4693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102563" y="2575361"/>
              <a:ext cx="8532535" cy="121560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– 3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5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184939" y="766156"/>
            <a:ext cx="5707234" cy="57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13959 L 0.23307 -0.0606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213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#9Slide07 SVNZiclets</vt:lpstr>
      <vt:lpstr>Arial</vt:lpstr>
      <vt:lpstr>Times New Roman</vt:lpstr>
      <vt:lpstr>#9Slide07 IcielHelena</vt:lpstr>
      <vt:lpstr>UTM Avo</vt:lpstr>
      <vt:lpstr>SVN-Newton</vt:lpstr>
      <vt:lpstr>Cooper Black</vt:lpstr>
      <vt:lpstr>#9Slide07 SVNMomento</vt:lpstr>
      <vt:lpstr>Calibri</vt:lpstr>
      <vt:lpstr>#9Slide03 AmpleSoft Bold</vt:lpstr>
      <vt:lpstr>#9Slide07 HoneyCream</vt:lpstr>
      <vt:lpstr>#9Slide07 Altus</vt:lpstr>
      <vt:lpstr>#9Slide05 Aphrodite Pro</vt:lpstr>
      <vt:lpstr>1_Tema de Office</vt:lpstr>
      <vt:lpstr>1_PPTMON theme</vt:lpstr>
      <vt:lpstr>2_PPTMON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Windows</cp:lastModifiedBy>
  <cp:revision>181</cp:revision>
  <dcterms:created xsi:type="dcterms:W3CDTF">2022-06-29T01:29:56Z</dcterms:created>
  <dcterms:modified xsi:type="dcterms:W3CDTF">2025-09-16T13:46:23Z</dcterms:modified>
</cp:coreProperties>
</file>