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73" r:id="rId2"/>
    <p:sldId id="276" r:id="rId3"/>
    <p:sldId id="277" r:id="rId4"/>
    <p:sldId id="278" r:id="rId5"/>
    <p:sldId id="279" r:id="rId6"/>
    <p:sldId id="366" r:id="rId7"/>
    <p:sldId id="368" r:id="rId8"/>
    <p:sldId id="371" r:id="rId9"/>
    <p:sldId id="373" r:id="rId10"/>
  </p:sldIdLst>
  <p:sldSz cx="12192000" cy="6858000"/>
  <p:notesSz cx="6858000" cy="9144000"/>
  <p:embeddedFontLst>
    <p:embeddedFont>
      <p:font typeface="#9Slide05 Aphrodite Pro" panose="020B0604020202020204" charset="0"/>
      <p:regular r:id="rId12"/>
    </p:embeddedFont>
    <p:embeddedFont>
      <p:font typeface="#9Slide07 HoneyCream" panose="020B0604020202020204" charset="0"/>
      <p:regular r:id="rId13"/>
    </p:embeddedFont>
    <p:embeddedFont>
      <p:font typeface="#9Slide07 Koni" panose="020B0604020202020204" charset="0"/>
      <p:bold r:id="rId14"/>
    </p:embeddedFont>
    <p:embeddedFont>
      <p:font typeface="UTM Showcard" panose="02040603050506020204" pitchFamily="18" charset="0"/>
      <p:regular r:id="rId15"/>
    </p:embeddedFont>
    <p:embeddedFont>
      <p:font typeface="UTM Staccato " panose="02040603050506020204" pitchFamily="18" charset="0"/>
      <p:regular r:id="rId16"/>
    </p:embeddedFont>
    <p:embeddedFont>
      <p:font typeface="UVN Bay Buom Hep Nang" panose="00000400000000000000" pitchFamily="2" charset="0"/>
      <p:regular r:id="rId17"/>
    </p:embeddedFont>
    <p:embeddedFont>
      <p:font typeface="UVN But Long 2" panose="00000400000000000000" pitchFamily="2" charset="0"/>
      <p:regular r:id="rId18"/>
    </p:embeddedFont>
    <p:embeddedFont>
      <p:font typeface="UVN Mang Tre" panose="00000400000000000000" pitchFamily="2" charset="0"/>
      <p: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E0000"/>
    <a:srgbClr val="E9D2AE"/>
    <a:srgbClr val="0F5B42"/>
    <a:srgbClr val="D89F00"/>
    <a:srgbClr val="F2F2F2"/>
    <a:srgbClr val="50EA36"/>
    <a:srgbClr val="7D1F17"/>
    <a:srgbClr val="7E0000"/>
    <a:srgbClr val="E96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5015" autoAdjust="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1D8EB-27B3-43C7-AC2D-AE74B9D5F4A2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B9E4B-DA25-4D59-97C1-3D5DE45131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4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893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5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8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8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9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06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2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3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3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2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0ADDF-9C60-4B6B-8341-7F8E87901CD6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5085-EDB1-480E-A680-DADD085DED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AA37C-3224-D299-D4C8-C34A2B7C7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39B2F-A425-D7BE-3ECC-EB48318EA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119F75CD-79D3-1034-09B6-6715BA2B52D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89B8EE-43EC-0A5E-6D1C-C80DA4D323D6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51BEEE-D8BA-62CB-4188-CBA3600836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F885AB-407A-B87E-8B36-2DFA4F9C537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4A4C313-626F-1792-D0E9-7A889E32559D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8CF2A-F715-1F4A-4883-0563F94C041C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481E7-AEBC-F368-5EDF-9E033941014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0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3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2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1454;p6"/>
          <p:cNvSpPr/>
          <p:nvPr/>
        </p:nvSpPr>
        <p:spPr>
          <a:xfrm rot="1975839">
            <a:off x="-432947" y="3238773"/>
            <a:ext cx="5039293" cy="5228396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54;p6"/>
          <p:cNvSpPr/>
          <p:nvPr/>
        </p:nvSpPr>
        <p:spPr>
          <a:xfrm rot="1975839">
            <a:off x="-704195" y="-1801505"/>
            <a:ext cx="5039293" cy="3966245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7646" y="72192"/>
            <a:ext cx="5571055" cy="1201541"/>
            <a:chOff x="397646" y="72192"/>
            <a:chExt cx="5571055" cy="1201541"/>
          </a:xfrm>
        </p:grpSpPr>
        <p:sp>
          <p:nvSpPr>
            <p:cNvPr id="5" name="TextBox 4"/>
            <p:cNvSpPr txBox="1"/>
            <p:nvPr/>
          </p:nvSpPr>
          <p:spPr>
            <a:xfrm>
              <a:off x="442095" y="72192"/>
              <a:ext cx="55266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Chủ</a:t>
              </a:r>
              <a:r>
                <a:rPr lang="en-GB" sz="7200" b="1" dirty="0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 </a:t>
              </a:r>
              <a:r>
                <a:rPr lang="en-GB" sz="7200" b="1" dirty="0" err="1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đề</a:t>
              </a:r>
              <a:r>
                <a:rPr lang="en-GB" sz="7200" b="1" dirty="0">
                  <a:ln w="254000">
                    <a:solidFill>
                      <a:srgbClr val="FFC000"/>
                    </a:solidFill>
                  </a:ln>
                  <a:solidFill>
                    <a:srgbClr val="FFC000"/>
                  </a:solidFill>
                  <a:latin typeface="UTM Staccato " panose="02040603050506020204" pitchFamily="18" charset="0"/>
                </a:rPr>
                <a:t>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7646" y="73404"/>
              <a:ext cx="55266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200" b="1" dirty="0" err="1">
                  <a:solidFill>
                    <a:srgbClr val="7E0000"/>
                  </a:solidFill>
                  <a:latin typeface="UTM Staccato " panose="02040603050506020204" pitchFamily="18" charset="0"/>
                </a:rPr>
                <a:t>Chủ</a:t>
              </a:r>
              <a:r>
                <a:rPr lang="en-GB" sz="7200" b="1" dirty="0">
                  <a:solidFill>
                    <a:srgbClr val="7E0000"/>
                  </a:solidFill>
                  <a:latin typeface="UTM Staccato " panose="02040603050506020204" pitchFamily="18" charset="0"/>
                </a:rPr>
                <a:t> </a:t>
              </a:r>
              <a:r>
                <a:rPr lang="en-GB" sz="7200" b="1" dirty="0" err="1">
                  <a:solidFill>
                    <a:srgbClr val="7E0000"/>
                  </a:solidFill>
                  <a:latin typeface="UTM Staccato " panose="02040603050506020204" pitchFamily="18" charset="0"/>
                </a:rPr>
                <a:t>đề</a:t>
              </a:r>
              <a:r>
                <a:rPr lang="en-GB" sz="7200" b="1" dirty="0">
                  <a:solidFill>
                    <a:srgbClr val="7E0000"/>
                  </a:solidFill>
                  <a:latin typeface="UTM Staccato " panose="02040603050506020204" pitchFamily="18" charset="0"/>
                </a:rPr>
                <a:t> 1</a:t>
              </a:r>
            </a:p>
          </p:txBody>
        </p:sp>
      </p:grpSp>
      <p:grpSp>
        <p:nvGrpSpPr>
          <p:cNvPr id="852" name="Group 851"/>
          <p:cNvGrpSpPr/>
          <p:nvPr/>
        </p:nvGrpSpPr>
        <p:grpSpPr>
          <a:xfrm rot="690071">
            <a:off x="3352707" y="1798855"/>
            <a:ext cx="7200281" cy="4066861"/>
            <a:chOff x="4991719" y="1640880"/>
            <a:chExt cx="7200281" cy="4066861"/>
          </a:xfrm>
        </p:grpSpPr>
        <p:sp>
          <p:nvSpPr>
            <p:cNvPr id="12" name="Google Shape;2281;p10"/>
            <p:cNvSpPr txBox="1"/>
            <p:nvPr/>
          </p:nvSpPr>
          <p:spPr>
            <a:xfrm rot="20881745">
              <a:off x="4991719" y="1640880"/>
              <a:ext cx="7119473" cy="3416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Ôn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tập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các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số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đến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rgbClr val="F1C682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100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(</a:t>
              </a:r>
              <a:r>
                <a:rPr lang="en-US" sz="7200" b="1" dirty="0" err="1">
                  <a:ln w="19050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tiết</a:t>
              </a:r>
              <a:r>
                <a:rPr lang="en-US" sz="7200" b="1" dirty="0">
                  <a:ln w="190500">
                    <a:solidFill>
                      <a:srgbClr val="FFC000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1) </a:t>
              </a:r>
              <a:endParaRPr sz="2000" dirty="0">
                <a:ln w="190500">
                  <a:solidFill>
                    <a:srgbClr val="FFC000"/>
                  </a:solidFill>
                </a:ln>
                <a:solidFill>
                  <a:schemeClr val="bg1"/>
                </a:solidFill>
                <a:latin typeface="#9Slide07 Koni" pitchFamily="2" charset="0"/>
                <a:ea typeface="Overlock"/>
                <a:cs typeface="Overlock"/>
                <a:sym typeface="Overlock"/>
              </a:endParaRPr>
            </a:p>
          </p:txBody>
        </p:sp>
        <p:grpSp>
          <p:nvGrpSpPr>
            <p:cNvPr id="13" name="Google Shape;2454;p10"/>
            <p:cNvGrpSpPr/>
            <p:nvPr/>
          </p:nvGrpSpPr>
          <p:grpSpPr>
            <a:xfrm>
              <a:off x="9920310" y="3900302"/>
              <a:ext cx="210401" cy="182707"/>
              <a:chOff x="9117820" y="2027686"/>
              <a:chExt cx="210401" cy="182707"/>
            </a:xfrm>
          </p:grpSpPr>
          <p:sp>
            <p:nvSpPr>
              <p:cNvPr id="493" name="Google Shape;2455;p10"/>
              <p:cNvSpPr/>
              <p:nvPr/>
            </p:nvSpPr>
            <p:spPr>
              <a:xfrm>
                <a:off x="9277433" y="2113468"/>
                <a:ext cx="50788" cy="35339"/>
              </a:xfrm>
              <a:custGeom>
                <a:avLst/>
                <a:gdLst/>
                <a:ahLst/>
                <a:cxnLst/>
                <a:rect l="l" t="t" r="r" b="b"/>
                <a:pathLst>
                  <a:path w="50788" h="35339" extrusionOk="0">
                    <a:moveTo>
                      <a:pt x="48729" y="18622"/>
                    </a:moveTo>
                    <a:cubicBezTo>
                      <a:pt x="51301" y="20527"/>
                      <a:pt x="50920" y="23194"/>
                      <a:pt x="50444" y="25861"/>
                    </a:cubicBezTo>
                    <a:cubicBezTo>
                      <a:pt x="44729" y="32814"/>
                      <a:pt x="37014" y="35767"/>
                      <a:pt x="28346" y="35290"/>
                    </a:cubicBezTo>
                    <a:cubicBezTo>
                      <a:pt x="21202" y="34909"/>
                      <a:pt x="14058" y="34528"/>
                      <a:pt x="7105" y="32719"/>
                    </a:cubicBezTo>
                    <a:cubicBezTo>
                      <a:pt x="4629" y="32623"/>
                      <a:pt x="1962" y="32623"/>
                      <a:pt x="438" y="30147"/>
                    </a:cubicBezTo>
                    <a:cubicBezTo>
                      <a:pt x="-229" y="29194"/>
                      <a:pt x="-134" y="28242"/>
                      <a:pt x="723" y="27385"/>
                    </a:cubicBezTo>
                    <a:cubicBezTo>
                      <a:pt x="5200" y="26146"/>
                      <a:pt x="8058" y="23860"/>
                      <a:pt x="7391" y="18526"/>
                    </a:cubicBezTo>
                    <a:cubicBezTo>
                      <a:pt x="6819" y="13764"/>
                      <a:pt x="9582" y="9859"/>
                      <a:pt x="11772" y="5858"/>
                    </a:cubicBezTo>
                    <a:cubicBezTo>
                      <a:pt x="16059" y="-1952"/>
                      <a:pt x="20250" y="-1857"/>
                      <a:pt x="24726" y="5572"/>
                    </a:cubicBezTo>
                    <a:cubicBezTo>
                      <a:pt x="26441" y="5477"/>
                      <a:pt x="26631" y="10335"/>
                      <a:pt x="29298" y="6906"/>
                    </a:cubicBezTo>
                    <a:cubicBezTo>
                      <a:pt x="29298" y="4810"/>
                      <a:pt x="30346" y="3477"/>
                      <a:pt x="31965" y="2334"/>
                    </a:cubicBezTo>
                    <a:cubicBezTo>
                      <a:pt x="34918" y="1667"/>
                      <a:pt x="36633" y="3858"/>
                      <a:pt x="38633" y="5191"/>
                    </a:cubicBezTo>
                    <a:cubicBezTo>
                      <a:pt x="42062" y="9668"/>
                      <a:pt x="47872" y="12240"/>
                      <a:pt x="48729" y="18622"/>
                    </a:cubicBezTo>
                    <a:cubicBezTo>
                      <a:pt x="43395" y="20908"/>
                      <a:pt x="37395" y="21479"/>
                      <a:pt x="33108" y="25956"/>
                    </a:cubicBezTo>
                    <a:cubicBezTo>
                      <a:pt x="38252" y="23384"/>
                      <a:pt x="43205" y="20431"/>
                      <a:pt x="48729" y="18622"/>
                    </a:cubicBezTo>
                    <a:close/>
                  </a:path>
                </a:pathLst>
              </a:custGeom>
              <a:solidFill>
                <a:srgbClr val="FCCD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2456;p10"/>
              <p:cNvSpPr/>
              <p:nvPr/>
            </p:nvSpPr>
            <p:spPr>
              <a:xfrm>
                <a:off x="9218760" y="2142838"/>
                <a:ext cx="32187" cy="43580"/>
              </a:xfrm>
              <a:custGeom>
                <a:avLst/>
                <a:gdLst/>
                <a:ahLst/>
                <a:cxnLst/>
                <a:rect l="l" t="t" r="r" b="b"/>
                <a:pathLst>
                  <a:path w="32187" h="43580" extrusionOk="0">
                    <a:moveTo>
                      <a:pt x="29202" y="28018"/>
                    </a:moveTo>
                    <a:cubicBezTo>
                      <a:pt x="28345" y="28875"/>
                      <a:pt x="27393" y="29733"/>
                      <a:pt x="26535" y="30685"/>
                    </a:cubicBezTo>
                    <a:cubicBezTo>
                      <a:pt x="22344" y="33924"/>
                      <a:pt x="21868" y="39734"/>
                      <a:pt x="17963" y="43163"/>
                    </a:cubicBezTo>
                    <a:cubicBezTo>
                      <a:pt x="16439" y="43734"/>
                      <a:pt x="15010" y="43734"/>
                      <a:pt x="13581" y="43068"/>
                    </a:cubicBezTo>
                    <a:cubicBezTo>
                      <a:pt x="11200" y="39067"/>
                      <a:pt x="6819" y="40591"/>
                      <a:pt x="3485" y="39258"/>
                    </a:cubicBezTo>
                    <a:cubicBezTo>
                      <a:pt x="-1373" y="36495"/>
                      <a:pt x="56" y="32114"/>
                      <a:pt x="722" y="28018"/>
                    </a:cubicBezTo>
                    <a:cubicBezTo>
                      <a:pt x="1865" y="22970"/>
                      <a:pt x="9676" y="22875"/>
                      <a:pt x="9105" y="16588"/>
                    </a:cubicBezTo>
                    <a:cubicBezTo>
                      <a:pt x="9105" y="15064"/>
                      <a:pt x="9295" y="13540"/>
                      <a:pt x="9771" y="12016"/>
                    </a:cubicBezTo>
                    <a:cubicBezTo>
                      <a:pt x="11962" y="4777"/>
                      <a:pt x="17106" y="1062"/>
                      <a:pt x="24440" y="110"/>
                    </a:cubicBezTo>
                    <a:cubicBezTo>
                      <a:pt x="25964" y="-81"/>
                      <a:pt x="27583" y="-176"/>
                      <a:pt x="28631" y="1158"/>
                    </a:cubicBezTo>
                    <a:cubicBezTo>
                      <a:pt x="30060" y="2967"/>
                      <a:pt x="29012" y="4682"/>
                      <a:pt x="27774" y="6111"/>
                    </a:cubicBezTo>
                    <a:cubicBezTo>
                      <a:pt x="24440" y="10016"/>
                      <a:pt x="19582" y="13540"/>
                      <a:pt x="24535" y="19350"/>
                    </a:cubicBezTo>
                    <a:cubicBezTo>
                      <a:pt x="26631" y="21446"/>
                      <a:pt x="30060" y="19541"/>
                      <a:pt x="32060" y="21827"/>
                    </a:cubicBezTo>
                    <a:cubicBezTo>
                      <a:pt x="32726" y="24399"/>
                      <a:pt x="30631" y="26018"/>
                      <a:pt x="29202" y="28018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2457;p10"/>
              <p:cNvSpPr/>
              <p:nvPr/>
            </p:nvSpPr>
            <p:spPr>
              <a:xfrm>
                <a:off x="9190336" y="2027686"/>
                <a:ext cx="30861" cy="57253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57253" extrusionOk="0">
                    <a:moveTo>
                      <a:pt x="0" y="56207"/>
                    </a:moveTo>
                    <a:cubicBezTo>
                      <a:pt x="381" y="44491"/>
                      <a:pt x="476" y="32680"/>
                      <a:pt x="1048" y="20964"/>
                    </a:cubicBezTo>
                    <a:cubicBezTo>
                      <a:pt x="1524" y="11820"/>
                      <a:pt x="2000" y="1343"/>
                      <a:pt x="13811" y="105"/>
                    </a:cubicBezTo>
                    <a:cubicBezTo>
                      <a:pt x="25051" y="-1038"/>
                      <a:pt x="29337" y="7344"/>
                      <a:pt x="30861" y="17250"/>
                    </a:cubicBezTo>
                    <a:cubicBezTo>
                      <a:pt x="30670" y="17631"/>
                      <a:pt x="30480" y="18107"/>
                      <a:pt x="30194" y="18488"/>
                    </a:cubicBezTo>
                    <a:cubicBezTo>
                      <a:pt x="27432" y="18774"/>
                      <a:pt x="26003" y="16678"/>
                      <a:pt x="24193" y="15345"/>
                    </a:cubicBezTo>
                    <a:cubicBezTo>
                      <a:pt x="23431" y="14773"/>
                      <a:pt x="22765" y="14106"/>
                      <a:pt x="22193" y="13344"/>
                    </a:cubicBezTo>
                    <a:cubicBezTo>
                      <a:pt x="21622" y="12582"/>
                      <a:pt x="21050" y="11725"/>
                      <a:pt x="20479" y="10963"/>
                    </a:cubicBezTo>
                    <a:cubicBezTo>
                      <a:pt x="14192" y="6772"/>
                      <a:pt x="10573" y="9249"/>
                      <a:pt x="8477" y="15726"/>
                    </a:cubicBezTo>
                    <a:cubicBezTo>
                      <a:pt x="7334" y="19059"/>
                      <a:pt x="8763" y="22869"/>
                      <a:pt x="6953" y="26108"/>
                    </a:cubicBezTo>
                    <a:cubicBezTo>
                      <a:pt x="4191" y="31823"/>
                      <a:pt x="8477" y="37443"/>
                      <a:pt x="7049" y="43158"/>
                    </a:cubicBezTo>
                    <a:cubicBezTo>
                      <a:pt x="6191" y="44777"/>
                      <a:pt x="5524" y="46396"/>
                      <a:pt x="6191" y="48301"/>
                    </a:cubicBezTo>
                    <a:cubicBezTo>
                      <a:pt x="5905" y="51730"/>
                      <a:pt x="5429" y="55064"/>
                      <a:pt x="2381" y="57159"/>
                    </a:cubicBezTo>
                    <a:cubicBezTo>
                      <a:pt x="1333" y="57445"/>
                      <a:pt x="571" y="57064"/>
                      <a:pt x="0" y="56207"/>
                    </a:cubicBezTo>
                    <a:close/>
                  </a:path>
                </a:pathLst>
              </a:custGeom>
              <a:solidFill>
                <a:srgbClr val="FBD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2458;p10"/>
              <p:cNvSpPr/>
              <p:nvPr/>
            </p:nvSpPr>
            <p:spPr>
              <a:xfrm>
                <a:off x="9197038" y="2138912"/>
                <a:ext cx="24295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67746" extrusionOk="0">
                    <a:moveTo>
                      <a:pt x="16538" y="66711"/>
                    </a:moveTo>
                    <a:cubicBezTo>
                      <a:pt x="11109" y="60139"/>
                      <a:pt x="9585" y="51852"/>
                      <a:pt x="8156" y="43946"/>
                    </a:cubicBezTo>
                    <a:cubicBezTo>
                      <a:pt x="5775" y="30325"/>
                      <a:pt x="4061" y="16514"/>
                      <a:pt x="536" y="3084"/>
                    </a:cubicBezTo>
                    <a:cubicBezTo>
                      <a:pt x="-130" y="2131"/>
                      <a:pt x="-226" y="1084"/>
                      <a:pt x="536" y="131"/>
                    </a:cubicBezTo>
                    <a:cubicBezTo>
                      <a:pt x="3299" y="-536"/>
                      <a:pt x="4537" y="1465"/>
                      <a:pt x="5870" y="3275"/>
                    </a:cubicBezTo>
                    <a:cubicBezTo>
                      <a:pt x="11776" y="10704"/>
                      <a:pt x="11300" y="19753"/>
                      <a:pt x="12443" y="28420"/>
                    </a:cubicBezTo>
                    <a:cubicBezTo>
                      <a:pt x="13681" y="37946"/>
                      <a:pt x="13300" y="48042"/>
                      <a:pt x="21587" y="55186"/>
                    </a:cubicBezTo>
                    <a:cubicBezTo>
                      <a:pt x="22063" y="57281"/>
                      <a:pt x="22444" y="59377"/>
                      <a:pt x="23396" y="61377"/>
                    </a:cubicBezTo>
                    <a:cubicBezTo>
                      <a:pt x="24063" y="63473"/>
                      <a:pt x="25206" y="65568"/>
                      <a:pt x="23015" y="67378"/>
                    </a:cubicBezTo>
                    <a:cubicBezTo>
                      <a:pt x="20729" y="67949"/>
                      <a:pt x="18539" y="67949"/>
                      <a:pt x="16538" y="66711"/>
                    </a:cubicBezTo>
                    <a:close/>
                  </a:path>
                </a:pathLst>
              </a:custGeom>
              <a:solidFill>
                <a:srgbClr val="F9C6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2459;p10"/>
              <p:cNvSpPr/>
              <p:nvPr/>
            </p:nvSpPr>
            <p:spPr>
              <a:xfrm>
                <a:off x="9261487" y="2048291"/>
                <a:ext cx="37591" cy="50142"/>
              </a:xfrm>
              <a:custGeom>
                <a:avLst/>
                <a:gdLst/>
                <a:ahLst/>
                <a:cxnLst/>
                <a:rect l="l" t="t" r="r" b="b"/>
                <a:pathLst>
                  <a:path w="37591" h="50142" extrusionOk="0">
                    <a:moveTo>
                      <a:pt x="0" y="10932"/>
                    </a:moveTo>
                    <a:cubicBezTo>
                      <a:pt x="8001" y="5979"/>
                      <a:pt x="16859" y="3026"/>
                      <a:pt x="25908" y="645"/>
                    </a:cubicBezTo>
                    <a:cubicBezTo>
                      <a:pt x="33338" y="-1355"/>
                      <a:pt x="37052" y="1216"/>
                      <a:pt x="37433" y="9503"/>
                    </a:cubicBezTo>
                    <a:cubicBezTo>
                      <a:pt x="38005" y="20933"/>
                      <a:pt x="37243" y="31982"/>
                      <a:pt x="31528" y="42174"/>
                    </a:cubicBezTo>
                    <a:cubicBezTo>
                      <a:pt x="30194" y="44650"/>
                      <a:pt x="29813" y="47127"/>
                      <a:pt x="30194" y="49794"/>
                    </a:cubicBezTo>
                    <a:cubicBezTo>
                      <a:pt x="28194" y="50746"/>
                      <a:pt x="27051" y="49603"/>
                      <a:pt x="26194" y="48079"/>
                    </a:cubicBezTo>
                    <a:cubicBezTo>
                      <a:pt x="25336" y="45984"/>
                      <a:pt x="25336" y="43698"/>
                      <a:pt x="25813" y="41507"/>
                    </a:cubicBezTo>
                    <a:cubicBezTo>
                      <a:pt x="26480" y="38935"/>
                      <a:pt x="27242" y="36364"/>
                      <a:pt x="27813" y="33792"/>
                    </a:cubicBezTo>
                    <a:cubicBezTo>
                      <a:pt x="28384" y="31792"/>
                      <a:pt x="29337" y="29982"/>
                      <a:pt x="30194" y="28172"/>
                    </a:cubicBezTo>
                    <a:cubicBezTo>
                      <a:pt x="31909" y="24553"/>
                      <a:pt x="31909" y="20647"/>
                      <a:pt x="31337" y="16837"/>
                    </a:cubicBezTo>
                    <a:cubicBezTo>
                      <a:pt x="31052" y="15409"/>
                      <a:pt x="30575" y="13980"/>
                      <a:pt x="30194" y="12456"/>
                    </a:cubicBezTo>
                    <a:cubicBezTo>
                      <a:pt x="29718" y="7884"/>
                      <a:pt x="27622" y="8074"/>
                      <a:pt x="23336" y="8551"/>
                    </a:cubicBezTo>
                    <a:cubicBezTo>
                      <a:pt x="15716" y="9598"/>
                      <a:pt x="8287" y="15694"/>
                      <a:pt x="0" y="10932"/>
                    </a:cubicBezTo>
                    <a:close/>
                  </a:path>
                </a:pathLst>
              </a:custGeom>
              <a:solidFill>
                <a:srgbClr val="FAC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2460;p10"/>
              <p:cNvSpPr/>
              <p:nvPr/>
            </p:nvSpPr>
            <p:spPr>
              <a:xfrm>
                <a:off x="9243047" y="2051413"/>
                <a:ext cx="50790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50790" h="20783" extrusionOk="0">
                    <a:moveTo>
                      <a:pt x="18440" y="7810"/>
                    </a:moveTo>
                    <a:cubicBezTo>
                      <a:pt x="28823" y="5715"/>
                      <a:pt x="39491" y="4667"/>
                      <a:pt x="49206" y="0"/>
                    </a:cubicBezTo>
                    <a:cubicBezTo>
                      <a:pt x="51778" y="3524"/>
                      <a:pt x="50349" y="6953"/>
                      <a:pt x="50730" y="10192"/>
                    </a:cubicBezTo>
                    <a:cubicBezTo>
                      <a:pt x="49206" y="12002"/>
                      <a:pt x="47111" y="12192"/>
                      <a:pt x="44920" y="12002"/>
                    </a:cubicBezTo>
                    <a:cubicBezTo>
                      <a:pt x="42062" y="11430"/>
                      <a:pt x="39205" y="10573"/>
                      <a:pt x="36157" y="11049"/>
                    </a:cubicBezTo>
                    <a:cubicBezTo>
                      <a:pt x="32633" y="11335"/>
                      <a:pt x="30442" y="14097"/>
                      <a:pt x="27584" y="15621"/>
                    </a:cubicBezTo>
                    <a:cubicBezTo>
                      <a:pt x="23393" y="15812"/>
                      <a:pt x="19107" y="15907"/>
                      <a:pt x="15392" y="18193"/>
                    </a:cubicBezTo>
                    <a:cubicBezTo>
                      <a:pt x="12535" y="18383"/>
                      <a:pt x="9963" y="19050"/>
                      <a:pt x="7487" y="20479"/>
                    </a:cubicBezTo>
                    <a:cubicBezTo>
                      <a:pt x="6058" y="20955"/>
                      <a:pt x="4724" y="20860"/>
                      <a:pt x="3391" y="20288"/>
                    </a:cubicBezTo>
                    <a:cubicBezTo>
                      <a:pt x="1486" y="18764"/>
                      <a:pt x="1200" y="16383"/>
                      <a:pt x="57" y="14383"/>
                    </a:cubicBezTo>
                    <a:cubicBezTo>
                      <a:pt x="-133" y="13430"/>
                      <a:pt x="152" y="12668"/>
                      <a:pt x="914" y="12097"/>
                    </a:cubicBezTo>
                    <a:cubicBezTo>
                      <a:pt x="7391" y="13335"/>
                      <a:pt x="12440" y="8668"/>
                      <a:pt x="18440" y="7810"/>
                    </a:cubicBezTo>
                    <a:close/>
                  </a:path>
                </a:pathLst>
              </a:custGeom>
              <a:solidFill>
                <a:srgbClr val="F9C7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2461;p10"/>
              <p:cNvSpPr/>
              <p:nvPr/>
            </p:nvSpPr>
            <p:spPr>
              <a:xfrm>
                <a:off x="9117820" y="2113611"/>
                <a:ext cx="55370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55370" h="24376" extrusionOk="0">
                    <a:moveTo>
                      <a:pt x="52037" y="23622"/>
                    </a:moveTo>
                    <a:cubicBezTo>
                      <a:pt x="39178" y="25051"/>
                      <a:pt x="26414" y="24384"/>
                      <a:pt x="13746" y="22193"/>
                    </a:cubicBezTo>
                    <a:cubicBezTo>
                      <a:pt x="7936" y="21145"/>
                      <a:pt x="697" y="20764"/>
                      <a:pt x="30" y="12763"/>
                    </a:cubicBezTo>
                    <a:cubicBezTo>
                      <a:pt x="-446" y="5810"/>
                      <a:pt x="4793" y="2095"/>
                      <a:pt x="10889" y="0"/>
                    </a:cubicBezTo>
                    <a:cubicBezTo>
                      <a:pt x="11270" y="286"/>
                      <a:pt x="11651" y="571"/>
                      <a:pt x="12032" y="857"/>
                    </a:cubicBezTo>
                    <a:cubicBezTo>
                      <a:pt x="12508" y="4667"/>
                      <a:pt x="9460" y="6572"/>
                      <a:pt x="7745" y="9334"/>
                    </a:cubicBezTo>
                    <a:cubicBezTo>
                      <a:pt x="7364" y="10096"/>
                      <a:pt x="7079" y="10954"/>
                      <a:pt x="6983" y="11811"/>
                    </a:cubicBezTo>
                    <a:cubicBezTo>
                      <a:pt x="9460" y="18097"/>
                      <a:pt x="15365" y="15240"/>
                      <a:pt x="19747" y="16573"/>
                    </a:cubicBezTo>
                    <a:cubicBezTo>
                      <a:pt x="27462" y="18574"/>
                      <a:pt x="35368" y="17335"/>
                      <a:pt x="43083" y="17907"/>
                    </a:cubicBezTo>
                    <a:cubicBezTo>
                      <a:pt x="47655" y="18288"/>
                      <a:pt x="53084" y="16954"/>
                      <a:pt x="55370" y="23050"/>
                    </a:cubicBezTo>
                    <a:cubicBezTo>
                      <a:pt x="54418" y="24384"/>
                      <a:pt x="53275" y="24575"/>
                      <a:pt x="52037" y="23622"/>
                    </a:cubicBezTo>
                    <a:close/>
                  </a:path>
                </a:pathLst>
              </a:custGeom>
              <a:solidFill>
                <a:srgbClr val="F7C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2462;p10"/>
              <p:cNvSpPr/>
              <p:nvPr/>
            </p:nvSpPr>
            <p:spPr>
              <a:xfrm>
                <a:off x="9128709" y="2092676"/>
                <a:ext cx="46864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46864" h="23328" extrusionOk="0">
                    <a:moveTo>
                      <a:pt x="0" y="20935"/>
                    </a:moveTo>
                    <a:cubicBezTo>
                      <a:pt x="13049" y="12934"/>
                      <a:pt x="25146" y="3123"/>
                      <a:pt x="40958" y="742"/>
                    </a:cubicBezTo>
                    <a:cubicBezTo>
                      <a:pt x="42577" y="75"/>
                      <a:pt x="44196" y="-210"/>
                      <a:pt x="45911" y="171"/>
                    </a:cubicBezTo>
                    <a:cubicBezTo>
                      <a:pt x="47816" y="2457"/>
                      <a:pt x="46482" y="4362"/>
                      <a:pt x="45244" y="6267"/>
                    </a:cubicBezTo>
                    <a:cubicBezTo>
                      <a:pt x="43720" y="7981"/>
                      <a:pt x="41910" y="9029"/>
                      <a:pt x="39719" y="9505"/>
                    </a:cubicBezTo>
                    <a:cubicBezTo>
                      <a:pt x="34576" y="9410"/>
                      <a:pt x="29623" y="9791"/>
                      <a:pt x="25622" y="13696"/>
                    </a:cubicBezTo>
                    <a:cubicBezTo>
                      <a:pt x="18479" y="15982"/>
                      <a:pt x="12859" y="21697"/>
                      <a:pt x="5334" y="23316"/>
                    </a:cubicBezTo>
                    <a:cubicBezTo>
                      <a:pt x="3620" y="23412"/>
                      <a:pt x="2000" y="22935"/>
                      <a:pt x="762" y="21697"/>
                    </a:cubicBezTo>
                    <a:lnTo>
                      <a:pt x="0" y="20935"/>
                    </a:lnTo>
                    <a:close/>
                  </a:path>
                </a:pathLst>
              </a:custGeom>
              <a:solidFill>
                <a:srgbClr val="FDD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2463;p10"/>
              <p:cNvSpPr/>
              <p:nvPr/>
            </p:nvSpPr>
            <p:spPr>
              <a:xfrm>
                <a:off x="9284538" y="2139329"/>
                <a:ext cx="43338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3338" h="11318" extrusionOk="0">
                    <a:moveTo>
                      <a:pt x="0" y="6858"/>
                    </a:moveTo>
                    <a:cubicBezTo>
                      <a:pt x="14573" y="5620"/>
                      <a:pt x="30290" y="11239"/>
                      <a:pt x="43339" y="0"/>
                    </a:cubicBezTo>
                    <a:cubicBezTo>
                      <a:pt x="39910" y="11144"/>
                      <a:pt x="29908" y="10573"/>
                      <a:pt x="21622" y="11239"/>
                    </a:cubicBezTo>
                    <a:cubicBezTo>
                      <a:pt x="14383" y="11716"/>
                      <a:pt x="6858" y="10001"/>
                      <a:pt x="0" y="6858"/>
                    </a:cubicBezTo>
                    <a:close/>
                  </a:path>
                </a:pathLst>
              </a:custGeom>
              <a:solidFill>
                <a:srgbClr val="F7D0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2464;p10"/>
              <p:cNvSpPr/>
              <p:nvPr/>
            </p:nvSpPr>
            <p:spPr>
              <a:xfrm>
                <a:off x="9249486" y="2137995"/>
                <a:ext cx="28384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4955" extrusionOk="0">
                    <a:moveTo>
                      <a:pt x="28289" y="3620"/>
                    </a:moveTo>
                    <a:cubicBezTo>
                      <a:pt x="28289" y="4286"/>
                      <a:pt x="28289" y="4953"/>
                      <a:pt x="28384" y="5620"/>
                    </a:cubicBezTo>
                    <a:cubicBezTo>
                      <a:pt x="19336" y="4858"/>
                      <a:pt x="16097" y="12668"/>
                      <a:pt x="11144" y="17812"/>
                    </a:cubicBezTo>
                    <a:cubicBezTo>
                      <a:pt x="9239" y="19812"/>
                      <a:pt x="8573" y="23146"/>
                      <a:pt x="5429" y="24194"/>
                    </a:cubicBezTo>
                    <a:cubicBezTo>
                      <a:pt x="4572" y="24955"/>
                      <a:pt x="3620" y="25146"/>
                      <a:pt x="2477" y="24765"/>
                    </a:cubicBezTo>
                    <a:cubicBezTo>
                      <a:pt x="1048" y="23813"/>
                      <a:pt x="95" y="22574"/>
                      <a:pt x="0" y="20765"/>
                    </a:cubicBezTo>
                    <a:cubicBezTo>
                      <a:pt x="2762" y="11716"/>
                      <a:pt x="11716" y="8763"/>
                      <a:pt x="17621" y="2667"/>
                    </a:cubicBezTo>
                    <a:cubicBezTo>
                      <a:pt x="19336" y="1238"/>
                      <a:pt x="21146" y="191"/>
                      <a:pt x="23432" y="0"/>
                    </a:cubicBezTo>
                    <a:cubicBezTo>
                      <a:pt x="25813" y="191"/>
                      <a:pt x="27527" y="1143"/>
                      <a:pt x="28289" y="3620"/>
                    </a:cubicBezTo>
                    <a:close/>
                  </a:path>
                </a:pathLst>
              </a:custGeom>
              <a:solidFill>
                <a:srgbClr val="FCC4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2465;p10"/>
              <p:cNvSpPr/>
              <p:nvPr/>
            </p:nvSpPr>
            <p:spPr>
              <a:xfrm>
                <a:off x="9226150" y="2173523"/>
                <a:ext cx="19240" cy="30098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30098" extrusionOk="0">
                    <a:moveTo>
                      <a:pt x="10478" y="11430"/>
                    </a:moveTo>
                    <a:cubicBezTo>
                      <a:pt x="13335" y="7620"/>
                      <a:pt x="11906" y="381"/>
                      <a:pt x="19241" y="0"/>
                    </a:cubicBezTo>
                    <a:cubicBezTo>
                      <a:pt x="17050" y="10954"/>
                      <a:pt x="8287" y="19145"/>
                      <a:pt x="6191" y="30099"/>
                    </a:cubicBezTo>
                    <a:cubicBezTo>
                      <a:pt x="4096" y="30099"/>
                      <a:pt x="2191" y="29337"/>
                      <a:pt x="762" y="27813"/>
                    </a:cubicBezTo>
                    <a:cubicBezTo>
                      <a:pt x="0" y="26384"/>
                      <a:pt x="-190" y="24955"/>
                      <a:pt x="191" y="23432"/>
                    </a:cubicBezTo>
                    <a:cubicBezTo>
                      <a:pt x="667" y="22003"/>
                      <a:pt x="1524" y="20764"/>
                      <a:pt x="2476" y="19622"/>
                    </a:cubicBezTo>
                    <a:cubicBezTo>
                      <a:pt x="4762" y="16573"/>
                      <a:pt x="7048" y="13430"/>
                      <a:pt x="10478" y="11430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2466;p10"/>
              <p:cNvSpPr/>
              <p:nvPr/>
            </p:nvSpPr>
            <p:spPr>
              <a:xfrm>
                <a:off x="9281674" y="2095894"/>
                <a:ext cx="19545" cy="13592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13592" extrusionOk="0">
                    <a:moveTo>
                      <a:pt x="7151" y="0"/>
                    </a:moveTo>
                    <a:cubicBezTo>
                      <a:pt x="8103" y="762"/>
                      <a:pt x="9056" y="1429"/>
                      <a:pt x="10008" y="2191"/>
                    </a:cubicBezTo>
                    <a:cubicBezTo>
                      <a:pt x="13437" y="3810"/>
                      <a:pt x="16676" y="5715"/>
                      <a:pt x="18962" y="8954"/>
                    </a:cubicBezTo>
                    <a:cubicBezTo>
                      <a:pt x="19724" y="9906"/>
                      <a:pt x="19724" y="10954"/>
                      <a:pt x="19057" y="11906"/>
                    </a:cubicBezTo>
                    <a:cubicBezTo>
                      <a:pt x="16771" y="13716"/>
                      <a:pt x="14104" y="13907"/>
                      <a:pt x="11342" y="13240"/>
                    </a:cubicBezTo>
                    <a:cubicBezTo>
                      <a:pt x="8675" y="12097"/>
                      <a:pt x="6198" y="10382"/>
                      <a:pt x="3150" y="9811"/>
                    </a:cubicBezTo>
                    <a:cubicBezTo>
                      <a:pt x="-2946" y="3620"/>
                      <a:pt x="578" y="1238"/>
                      <a:pt x="7151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2467;p10"/>
              <p:cNvSpPr/>
              <p:nvPr/>
            </p:nvSpPr>
            <p:spPr>
              <a:xfrm>
                <a:off x="9169857" y="2131462"/>
                <a:ext cx="27908" cy="10628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0628" extrusionOk="0">
                    <a:moveTo>
                      <a:pt x="0" y="5771"/>
                    </a:moveTo>
                    <a:cubicBezTo>
                      <a:pt x="1048" y="5580"/>
                      <a:pt x="2000" y="5390"/>
                      <a:pt x="3048" y="5199"/>
                    </a:cubicBezTo>
                    <a:cubicBezTo>
                      <a:pt x="5620" y="2723"/>
                      <a:pt x="9239" y="2056"/>
                      <a:pt x="12192" y="151"/>
                    </a:cubicBezTo>
                    <a:cubicBezTo>
                      <a:pt x="15430" y="-325"/>
                      <a:pt x="18574" y="437"/>
                      <a:pt x="21717" y="913"/>
                    </a:cubicBezTo>
                    <a:cubicBezTo>
                      <a:pt x="25336" y="1865"/>
                      <a:pt x="27908" y="3770"/>
                      <a:pt x="27908" y="7866"/>
                    </a:cubicBezTo>
                    <a:cubicBezTo>
                      <a:pt x="27813" y="8819"/>
                      <a:pt x="27718" y="9676"/>
                      <a:pt x="27622" y="10628"/>
                    </a:cubicBezTo>
                    <a:cubicBezTo>
                      <a:pt x="19241" y="4628"/>
                      <a:pt x="8858" y="9676"/>
                      <a:pt x="0" y="5771"/>
                    </a:cubicBezTo>
                    <a:close/>
                  </a:path>
                </a:pathLst>
              </a:custGeom>
              <a:solidFill>
                <a:srgbClr val="FAC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2468;p10"/>
              <p:cNvSpPr/>
              <p:nvPr/>
            </p:nvSpPr>
            <p:spPr>
              <a:xfrm>
                <a:off x="9219817" y="2044936"/>
                <a:ext cx="21762" cy="18044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8044" extrusionOk="0">
                    <a:moveTo>
                      <a:pt x="1379" y="0"/>
                    </a:moveTo>
                    <a:cubicBezTo>
                      <a:pt x="8142" y="5525"/>
                      <a:pt x="15000" y="11049"/>
                      <a:pt x="21763" y="16478"/>
                    </a:cubicBezTo>
                    <a:cubicBezTo>
                      <a:pt x="17477" y="20098"/>
                      <a:pt x="13952" y="16478"/>
                      <a:pt x="10238" y="15240"/>
                    </a:cubicBezTo>
                    <a:cubicBezTo>
                      <a:pt x="9285" y="14859"/>
                      <a:pt x="8428" y="14383"/>
                      <a:pt x="7571" y="13811"/>
                    </a:cubicBezTo>
                    <a:cubicBezTo>
                      <a:pt x="5856" y="12859"/>
                      <a:pt x="4046" y="11811"/>
                      <a:pt x="2618" y="10478"/>
                    </a:cubicBezTo>
                    <a:cubicBezTo>
                      <a:pt x="1951" y="9716"/>
                      <a:pt x="1475" y="8858"/>
                      <a:pt x="1094" y="7906"/>
                    </a:cubicBezTo>
                    <a:cubicBezTo>
                      <a:pt x="427" y="5525"/>
                      <a:pt x="-716" y="3239"/>
                      <a:pt x="617" y="762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F7C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2469;p10"/>
              <p:cNvSpPr/>
              <p:nvPr/>
            </p:nvSpPr>
            <p:spPr>
              <a:xfrm>
                <a:off x="9297679" y="2104753"/>
                <a:ext cx="1848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3906" extrusionOk="0">
                    <a:moveTo>
                      <a:pt x="2861" y="2572"/>
                    </a:moveTo>
                    <a:cubicBezTo>
                      <a:pt x="2956" y="1715"/>
                      <a:pt x="2956" y="857"/>
                      <a:pt x="3052" y="0"/>
                    </a:cubicBezTo>
                    <a:cubicBezTo>
                      <a:pt x="9338" y="3429"/>
                      <a:pt x="14958" y="7525"/>
                      <a:pt x="18482" y="13907"/>
                    </a:cubicBezTo>
                    <a:cubicBezTo>
                      <a:pt x="16387" y="13145"/>
                      <a:pt x="14196" y="12383"/>
                      <a:pt x="12100" y="11621"/>
                    </a:cubicBezTo>
                    <a:cubicBezTo>
                      <a:pt x="7433" y="11144"/>
                      <a:pt x="2194" y="11716"/>
                      <a:pt x="4" y="5905"/>
                    </a:cubicBezTo>
                    <a:cubicBezTo>
                      <a:pt x="-92" y="4096"/>
                      <a:pt x="1718" y="3620"/>
                      <a:pt x="2861" y="2572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2470;p10"/>
              <p:cNvSpPr/>
              <p:nvPr/>
            </p:nvSpPr>
            <p:spPr>
              <a:xfrm>
                <a:off x="9218339" y="2195855"/>
                <a:ext cx="1392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3283" extrusionOk="0">
                    <a:moveTo>
                      <a:pt x="9144" y="5100"/>
                    </a:moveTo>
                    <a:cubicBezTo>
                      <a:pt x="11239" y="5195"/>
                      <a:pt x="12954" y="5671"/>
                      <a:pt x="13907" y="7767"/>
                    </a:cubicBezTo>
                    <a:cubicBezTo>
                      <a:pt x="14002" y="8529"/>
                      <a:pt x="13811" y="9100"/>
                      <a:pt x="13145" y="9577"/>
                    </a:cubicBezTo>
                    <a:cubicBezTo>
                      <a:pt x="9525" y="11863"/>
                      <a:pt x="6001" y="16530"/>
                      <a:pt x="2286" y="9767"/>
                    </a:cubicBezTo>
                    <a:cubicBezTo>
                      <a:pt x="1524" y="8243"/>
                      <a:pt x="762" y="6719"/>
                      <a:pt x="0" y="5195"/>
                    </a:cubicBezTo>
                    <a:cubicBezTo>
                      <a:pt x="3048" y="-1377"/>
                      <a:pt x="6096" y="-2044"/>
                      <a:pt x="9144" y="5100"/>
                    </a:cubicBezTo>
                    <a:close/>
                  </a:path>
                </a:pathLst>
              </a:custGeom>
              <a:solidFill>
                <a:srgbClr val="FBCC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2471;p10"/>
              <p:cNvSpPr/>
              <p:nvPr/>
            </p:nvSpPr>
            <p:spPr>
              <a:xfrm>
                <a:off x="9169667" y="2083798"/>
                <a:ext cx="21883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0340" extrusionOk="0">
                    <a:moveTo>
                      <a:pt x="5334" y="9811"/>
                    </a:moveTo>
                    <a:cubicBezTo>
                      <a:pt x="3524" y="9716"/>
                      <a:pt x="1810" y="9620"/>
                      <a:pt x="0" y="9525"/>
                    </a:cubicBezTo>
                    <a:cubicBezTo>
                      <a:pt x="6858" y="6382"/>
                      <a:pt x="13811" y="3239"/>
                      <a:pt x="20669" y="0"/>
                    </a:cubicBezTo>
                    <a:cubicBezTo>
                      <a:pt x="20955" y="286"/>
                      <a:pt x="21241" y="571"/>
                      <a:pt x="21526" y="762"/>
                    </a:cubicBezTo>
                    <a:cubicBezTo>
                      <a:pt x="22003" y="1905"/>
                      <a:pt x="22003" y="2953"/>
                      <a:pt x="21526" y="4001"/>
                    </a:cubicBezTo>
                    <a:cubicBezTo>
                      <a:pt x="17050" y="8573"/>
                      <a:pt x="12001" y="11621"/>
                      <a:pt x="5334" y="9811"/>
                    </a:cubicBezTo>
                    <a:close/>
                  </a:path>
                </a:pathLst>
              </a:custGeom>
              <a:solidFill>
                <a:srgbClr val="F9CD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2472;p10"/>
              <p:cNvSpPr/>
              <p:nvPr/>
            </p:nvSpPr>
            <p:spPr>
              <a:xfrm>
                <a:off x="9213577" y="2205335"/>
                <a:ext cx="17907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5058" extrusionOk="0">
                    <a:moveTo>
                      <a:pt x="7048" y="192"/>
                    </a:moveTo>
                    <a:cubicBezTo>
                      <a:pt x="10763" y="4954"/>
                      <a:pt x="14288" y="-94"/>
                      <a:pt x="17907" y="1"/>
                    </a:cubicBezTo>
                    <a:cubicBezTo>
                      <a:pt x="12002" y="8288"/>
                      <a:pt x="6001" y="4954"/>
                      <a:pt x="0" y="192"/>
                    </a:cubicBezTo>
                    <a:cubicBezTo>
                      <a:pt x="2381" y="287"/>
                      <a:pt x="4667" y="192"/>
                      <a:pt x="7048" y="192"/>
                    </a:cubicBezTo>
                    <a:close/>
                  </a:path>
                </a:pathLst>
              </a:custGeom>
              <a:solidFill>
                <a:srgbClr val="F9D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2473;p10"/>
              <p:cNvSpPr/>
              <p:nvPr/>
            </p:nvSpPr>
            <p:spPr>
              <a:xfrm>
                <a:off x="9228546" y="2057128"/>
                <a:ext cx="15320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10454" extrusionOk="0">
                    <a:moveTo>
                      <a:pt x="1224" y="0"/>
                    </a:moveTo>
                    <a:cubicBezTo>
                      <a:pt x="5129" y="1524"/>
                      <a:pt x="8463" y="4667"/>
                      <a:pt x="13035" y="4382"/>
                    </a:cubicBezTo>
                    <a:cubicBezTo>
                      <a:pt x="13797" y="5048"/>
                      <a:pt x="14559" y="5810"/>
                      <a:pt x="15321" y="6477"/>
                    </a:cubicBezTo>
                    <a:lnTo>
                      <a:pt x="14749" y="7049"/>
                    </a:lnTo>
                    <a:cubicBezTo>
                      <a:pt x="14082" y="7811"/>
                      <a:pt x="13416" y="8477"/>
                      <a:pt x="12654" y="9144"/>
                    </a:cubicBezTo>
                    <a:cubicBezTo>
                      <a:pt x="10368" y="10478"/>
                      <a:pt x="7986" y="11049"/>
                      <a:pt x="5510" y="9620"/>
                    </a:cubicBezTo>
                    <a:cubicBezTo>
                      <a:pt x="3414" y="8096"/>
                      <a:pt x="1414" y="6572"/>
                      <a:pt x="176" y="4286"/>
                    </a:cubicBezTo>
                    <a:cubicBezTo>
                      <a:pt x="-205" y="2572"/>
                      <a:pt x="-15" y="1143"/>
                      <a:pt x="1224" y="0"/>
                    </a:cubicBezTo>
                    <a:close/>
                  </a:path>
                </a:pathLst>
              </a:custGeom>
              <a:solidFill>
                <a:srgbClr val="F9C6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2474;p10"/>
              <p:cNvSpPr/>
              <p:nvPr/>
            </p:nvSpPr>
            <p:spPr>
              <a:xfrm>
                <a:off x="9247962" y="2161834"/>
                <a:ext cx="6858" cy="902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022" extrusionOk="0">
                    <a:moveTo>
                      <a:pt x="4477" y="164"/>
                    </a:moveTo>
                    <a:cubicBezTo>
                      <a:pt x="5239" y="164"/>
                      <a:pt x="6096" y="259"/>
                      <a:pt x="6858" y="259"/>
                    </a:cubicBezTo>
                    <a:cubicBezTo>
                      <a:pt x="6001" y="4260"/>
                      <a:pt x="4191" y="7594"/>
                      <a:pt x="0" y="9022"/>
                    </a:cubicBezTo>
                    <a:cubicBezTo>
                      <a:pt x="762" y="6832"/>
                      <a:pt x="1524" y="4736"/>
                      <a:pt x="2286" y="2545"/>
                    </a:cubicBezTo>
                    <a:cubicBezTo>
                      <a:pt x="1715" y="545"/>
                      <a:pt x="2286" y="-407"/>
                      <a:pt x="4477" y="164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2475;p10"/>
              <p:cNvSpPr/>
              <p:nvPr/>
            </p:nvSpPr>
            <p:spPr>
              <a:xfrm>
                <a:off x="9272876" y="2109262"/>
                <a:ext cx="36807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6807" h="33462" extrusionOk="0">
                    <a:moveTo>
                      <a:pt x="25378" y="348"/>
                    </a:moveTo>
                    <a:cubicBezTo>
                      <a:pt x="27092" y="6063"/>
                      <a:pt x="34712" y="2063"/>
                      <a:pt x="36808" y="7206"/>
                    </a:cubicBezTo>
                    <a:cubicBezTo>
                      <a:pt x="36046" y="8730"/>
                      <a:pt x="35284" y="10254"/>
                      <a:pt x="34522" y="11778"/>
                    </a:cubicBezTo>
                    <a:cubicBezTo>
                      <a:pt x="32236" y="15017"/>
                      <a:pt x="29950" y="10159"/>
                      <a:pt x="27664" y="11778"/>
                    </a:cubicBezTo>
                    <a:cubicBezTo>
                      <a:pt x="24521" y="11111"/>
                      <a:pt x="24330" y="8159"/>
                      <a:pt x="22901" y="4635"/>
                    </a:cubicBezTo>
                    <a:cubicBezTo>
                      <a:pt x="19091" y="12064"/>
                      <a:pt x="12614" y="16731"/>
                      <a:pt x="14710" y="26256"/>
                    </a:cubicBezTo>
                    <a:cubicBezTo>
                      <a:pt x="16329" y="33591"/>
                      <a:pt x="10900" y="34638"/>
                      <a:pt x="4804" y="32448"/>
                    </a:cubicBezTo>
                    <a:cubicBezTo>
                      <a:pt x="3280" y="31686"/>
                      <a:pt x="1756" y="30924"/>
                      <a:pt x="232" y="30161"/>
                    </a:cubicBezTo>
                    <a:cubicBezTo>
                      <a:pt x="-721" y="27494"/>
                      <a:pt x="1470" y="26732"/>
                      <a:pt x="2994" y="25494"/>
                    </a:cubicBezTo>
                    <a:cubicBezTo>
                      <a:pt x="6709" y="23304"/>
                      <a:pt x="5185" y="19398"/>
                      <a:pt x="6137" y="16255"/>
                    </a:cubicBezTo>
                    <a:cubicBezTo>
                      <a:pt x="7566" y="13017"/>
                      <a:pt x="8995" y="9873"/>
                      <a:pt x="10805" y="6825"/>
                    </a:cubicBezTo>
                    <a:cubicBezTo>
                      <a:pt x="12424" y="4825"/>
                      <a:pt x="14234" y="3015"/>
                      <a:pt x="16329" y="1491"/>
                    </a:cubicBezTo>
                    <a:cubicBezTo>
                      <a:pt x="19282" y="348"/>
                      <a:pt x="22235" y="-509"/>
                      <a:pt x="25378" y="348"/>
                    </a:cubicBezTo>
                    <a:close/>
                  </a:path>
                </a:pathLst>
              </a:custGeom>
              <a:solidFill>
                <a:srgbClr val="F9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2476;p10"/>
              <p:cNvSpPr/>
              <p:nvPr/>
            </p:nvSpPr>
            <p:spPr>
              <a:xfrm>
                <a:off x="9303397" y="2131985"/>
                <a:ext cx="22764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1318" extrusionOk="0">
                    <a:moveTo>
                      <a:pt x="22765" y="104"/>
                    </a:moveTo>
                    <a:cubicBezTo>
                      <a:pt x="16002" y="4676"/>
                      <a:pt x="11144" y="13154"/>
                      <a:pt x="0" y="10963"/>
                    </a:cubicBezTo>
                    <a:cubicBezTo>
                      <a:pt x="5334" y="1057"/>
                      <a:pt x="13526" y="-467"/>
                      <a:pt x="22765" y="104"/>
                    </a:cubicBezTo>
                    <a:cubicBezTo>
                      <a:pt x="22670" y="104"/>
                      <a:pt x="22765" y="104"/>
                      <a:pt x="22765" y="104"/>
                    </a:cubicBezTo>
                    <a:close/>
                  </a:path>
                </a:pathLst>
              </a:custGeom>
              <a:solidFill>
                <a:srgbClr val="FBC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2477;p10"/>
              <p:cNvSpPr/>
              <p:nvPr/>
            </p:nvSpPr>
            <p:spPr>
              <a:xfrm>
                <a:off x="9300540" y="2117062"/>
                <a:ext cx="12304" cy="847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8472" extrusionOk="0">
                    <a:moveTo>
                      <a:pt x="0" y="3978"/>
                    </a:moveTo>
                    <a:cubicBezTo>
                      <a:pt x="2286" y="-6785"/>
                      <a:pt x="4572" y="8169"/>
                      <a:pt x="6858" y="3978"/>
                    </a:cubicBezTo>
                    <a:cubicBezTo>
                      <a:pt x="8858" y="4264"/>
                      <a:pt x="12097" y="3311"/>
                      <a:pt x="12287" y="5978"/>
                    </a:cubicBezTo>
                    <a:cubicBezTo>
                      <a:pt x="12573" y="9122"/>
                      <a:pt x="9334" y="8550"/>
                      <a:pt x="7334" y="8169"/>
                    </a:cubicBezTo>
                    <a:cubicBezTo>
                      <a:pt x="4572" y="7693"/>
                      <a:pt x="1810" y="6550"/>
                      <a:pt x="0" y="3978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2478;p10"/>
              <p:cNvSpPr/>
              <p:nvPr/>
            </p:nvSpPr>
            <p:spPr>
              <a:xfrm>
                <a:off x="9290777" y="2125833"/>
                <a:ext cx="8334" cy="6024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024" extrusionOk="0">
                    <a:moveTo>
                      <a:pt x="8334" y="2732"/>
                    </a:moveTo>
                    <a:cubicBezTo>
                      <a:pt x="8334" y="4542"/>
                      <a:pt x="7382" y="5780"/>
                      <a:pt x="5858" y="5971"/>
                    </a:cubicBezTo>
                    <a:cubicBezTo>
                      <a:pt x="3476" y="6257"/>
                      <a:pt x="1095" y="5399"/>
                      <a:pt x="143" y="3209"/>
                    </a:cubicBezTo>
                    <a:cubicBezTo>
                      <a:pt x="-524" y="1685"/>
                      <a:pt x="1286" y="542"/>
                      <a:pt x="2714" y="256"/>
                    </a:cubicBezTo>
                    <a:cubicBezTo>
                      <a:pt x="5096" y="-411"/>
                      <a:pt x="7286" y="161"/>
                      <a:pt x="8334" y="2732"/>
                    </a:cubicBezTo>
                    <a:close/>
                  </a:path>
                </a:pathLst>
              </a:custGeom>
              <a:solidFill>
                <a:srgbClr val="FDD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2480;p10"/>
              <p:cNvSpPr/>
              <p:nvPr/>
            </p:nvSpPr>
            <p:spPr>
              <a:xfrm>
                <a:off x="9200147" y="2139329"/>
                <a:ext cx="30384" cy="44897"/>
              </a:xfrm>
              <a:custGeom>
                <a:avLst/>
                <a:gdLst/>
                <a:ahLst/>
                <a:cxnLst/>
                <a:rect l="l" t="t" r="r" b="b"/>
                <a:pathLst>
                  <a:path w="30384" h="44897" extrusionOk="0">
                    <a:moveTo>
                      <a:pt x="9049" y="0"/>
                    </a:moveTo>
                    <a:cubicBezTo>
                      <a:pt x="13811" y="2572"/>
                      <a:pt x="8572" y="6763"/>
                      <a:pt x="10382" y="9906"/>
                    </a:cubicBezTo>
                    <a:cubicBezTo>
                      <a:pt x="22193" y="1714"/>
                      <a:pt x="22193" y="1714"/>
                      <a:pt x="30385" y="5143"/>
                    </a:cubicBezTo>
                    <a:cubicBezTo>
                      <a:pt x="21717" y="3524"/>
                      <a:pt x="20669" y="11906"/>
                      <a:pt x="15526" y="15240"/>
                    </a:cubicBezTo>
                    <a:cubicBezTo>
                      <a:pt x="20098" y="19050"/>
                      <a:pt x="24955" y="14573"/>
                      <a:pt x="29527" y="15907"/>
                    </a:cubicBezTo>
                    <a:cubicBezTo>
                      <a:pt x="29527" y="17431"/>
                      <a:pt x="29527" y="18955"/>
                      <a:pt x="29527" y="20479"/>
                    </a:cubicBezTo>
                    <a:cubicBezTo>
                      <a:pt x="28575" y="26003"/>
                      <a:pt x="18574" y="24194"/>
                      <a:pt x="20383" y="31909"/>
                    </a:cubicBezTo>
                    <a:cubicBezTo>
                      <a:pt x="23051" y="34481"/>
                      <a:pt x="18002" y="38957"/>
                      <a:pt x="22670" y="41053"/>
                    </a:cubicBezTo>
                    <a:cubicBezTo>
                      <a:pt x="22955" y="45529"/>
                      <a:pt x="19812" y="44863"/>
                      <a:pt x="17050" y="44863"/>
                    </a:cubicBezTo>
                    <a:cubicBezTo>
                      <a:pt x="8572" y="42005"/>
                      <a:pt x="10096" y="33242"/>
                      <a:pt x="6667" y="27337"/>
                    </a:cubicBezTo>
                    <a:cubicBezTo>
                      <a:pt x="4286" y="19812"/>
                      <a:pt x="6858" y="10763"/>
                      <a:pt x="0" y="4477"/>
                    </a:cubicBezTo>
                    <a:cubicBezTo>
                      <a:pt x="667" y="3810"/>
                      <a:pt x="1429" y="3143"/>
                      <a:pt x="2191" y="2572"/>
                    </a:cubicBezTo>
                    <a:cubicBezTo>
                      <a:pt x="4477" y="1429"/>
                      <a:pt x="6572" y="95"/>
                      <a:pt x="9049" y="0"/>
                    </a:cubicBezTo>
                    <a:close/>
                  </a:path>
                </a:pathLst>
              </a:custGeom>
              <a:solidFill>
                <a:srgbClr val="FBC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2481;p10"/>
              <p:cNvSpPr/>
              <p:nvPr/>
            </p:nvSpPr>
            <p:spPr>
              <a:xfrm>
                <a:off x="9215780" y="2179955"/>
                <a:ext cx="17254" cy="16428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16428" extrusionOk="0">
                    <a:moveTo>
                      <a:pt x="273" y="2713"/>
                    </a:moveTo>
                    <a:cubicBezTo>
                      <a:pt x="2749" y="2617"/>
                      <a:pt x="5512" y="3094"/>
                      <a:pt x="7131" y="427"/>
                    </a:cubicBezTo>
                    <a:cubicBezTo>
                      <a:pt x="9798" y="2713"/>
                      <a:pt x="17132" y="-4336"/>
                      <a:pt x="16275" y="4999"/>
                    </a:cubicBezTo>
                    <a:cubicBezTo>
                      <a:pt x="19418" y="8999"/>
                      <a:pt x="13989" y="10904"/>
                      <a:pt x="13989" y="14143"/>
                    </a:cubicBezTo>
                    <a:cubicBezTo>
                      <a:pt x="13227" y="14905"/>
                      <a:pt x="12465" y="15667"/>
                      <a:pt x="11703" y="16429"/>
                    </a:cubicBezTo>
                    <a:cubicBezTo>
                      <a:pt x="8655" y="14905"/>
                      <a:pt x="5035" y="13952"/>
                      <a:pt x="3130" y="10618"/>
                    </a:cubicBezTo>
                    <a:cubicBezTo>
                      <a:pt x="2368" y="7951"/>
                      <a:pt x="-965" y="6142"/>
                      <a:pt x="273" y="2713"/>
                    </a:cubicBezTo>
                    <a:close/>
                  </a:path>
                </a:pathLst>
              </a:custGeom>
              <a:solidFill>
                <a:srgbClr val="FDC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2482;p10"/>
              <p:cNvSpPr/>
              <p:nvPr/>
            </p:nvSpPr>
            <p:spPr>
              <a:xfrm>
                <a:off x="9218106" y="2159807"/>
                <a:ext cx="11725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1429" extrusionOk="0">
                    <a:moveTo>
                      <a:pt x="2519" y="11430"/>
                    </a:moveTo>
                    <a:cubicBezTo>
                      <a:pt x="-3006" y="7334"/>
                      <a:pt x="1947" y="4667"/>
                      <a:pt x="4233" y="2477"/>
                    </a:cubicBezTo>
                    <a:cubicBezTo>
                      <a:pt x="5948" y="857"/>
                      <a:pt x="9091" y="762"/>
                      <a:pt x="11568" y="0"/>
                    </a:cubicBezTo>
                    <a:cubicBezTo>
                      <a:pt x="12044" y="4477"/>
                      <a:pt x="12044" y="4477"/>
                      <a:pt x="2519" y="11430"/>
                    </a:cubicBezTo>
                    <a:close/>
                  </a:path>
                </a:pathLst>
              </a:custGeom>
              <a:solidFill>
                <a:srgbClr val="F7B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2483;p10"/>
              <p:cNvSpPr/>
              <p:nvPr/>
            </p:nvSpPr>
            <p:spPr>
              <a:xfrm>
                <a:off x="9243485" y="2159807"/>
                <a:ext cx="8953" cy="5622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5622" extrusionOk="0">
                    <a:moveTo>
                      <a:pt x="0" y="4572"/>
                    </a:moveTo>
                    <a:cubicBezTo>
                      <a:pt x="191" y="-95"/>
                      <a:pt x="3524" y="0"/>
                      <a:pt x="6858" y="0"/>
                    </a:cubicBezTo>
                    <a:cubicBezTo>
                      <a:pt x="7525" y="762"/>
                      <a:pt x="8287" y="1429"/>
                      <a:pt x="8954" y="2191"/>
                    </a:cubicBezTo>
                    <a:cubicBezTo>
                      <a:pt x="8192" y="2953"/>
                      <a:pt x="7525" y="3810"/>
                      <a:pt x="6763" y="4572"/>
                    </a:cubicBezTo>
                    <a:cubicBezTo>
                      <a:pt x="4477" y="3905"/>
                      <a:pt x="2286" y="7239"/>
                      <a:pt x="0" y="4572"/>
                    </a:cubicBezTo>
                    <a:close/>
                  </a:path>
                </a:pathLst>
              </a:custGeom>
              <a:solidFill>
                <a:srgbClr val="F6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2484;p10"/>
              <p:cNvSpPr/>
              <p:nvPr/>
            </p:nvSpPr>
            <p:spPr>
              <a:xfrm>
                <a:off x="9228208" y="2184953"/>
                <a:ext cx="841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9143" extrusionOk="0">
                    <a:moveTo>
                      <a:pt x="1561" y="9144"/>
                    </a:moveTo>
                    <a:cubicBezTo>
                      <a:pt x="-3201" y="4667"/>
                      <a:pt x="4514" y="3429"/>
                      <a:pt x="3847" y="0"/>
                    </a:cubicBezTo>
                    <a:cubicBezTo>
                      <a:pt x="5371" y="0"/>
                      <a:pt x="6895" y="0"/>
                      <a:pt x="8419" y="0"/>
                    </a:cubicBezTo>
                    <a:cubicBezTo>
                      <a:pt x="6514" y="3334"/>
                      <a:pt x="5657" y="7430"/>
                      <a:pt x="1561" y="9144"/>
                    </a:cubicBezTo>
                    <a:close/>
                  </a:path>
                </a:pathLst>
              </a:custGeom>
              <a:solidFill>
                <a:srgbClr val="FA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2486;p10"/>
              <p:cNvSpPr/>
              <p:nvPr/>
            </p:nvSpPr>
            <p:spPr>
              <a:xfrm>
                <a:off x="9194395" y="2038464"/>
                <a:ext cx="19842" cy="17521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17521" extrusionOk="0">
                    <a:moveTo>
                      <a:pt x="19372" y="376"/>
                    </a:moveTo>
                    <a:cubicBezTo>
                      <a:pt x="19372" y="1138"/>
                      <a:pt x="19372" y="1900"/>
                      <a:pt x="19467" y="2662"/>
                    </a:cubicBezTo>
                    <a:cubicBezTo>
                      <a:pt x="22039" y="15616"/>
                      <a:pt x="10799" y="14187"/>
                      <a:pt x="4037" y="17521"/>
                    </a:cubicBezTo>
                    <a:cubicBezTo>
                      <a:pt x="2227" y="17140"/>
                      <a:pt x="608" y="16569"/>
                      <a:pt x="1274" y="14092"/>
                    </a:cubicBezTo>
                    <a:cubicBezTo>
                      <a:pt x="5942" y="11997"/>
                      <a:pt x="-5393" y="5996"/>
                      <a:pt x="3560" y="4853"/>
                    </a:cubicBezTo>
                    <a:cubicBezTo>
                      <a:pt x="8132" y="1424"/>
                      <a:pt x="13276" y="-957"/>
                      <a:pt x="19372" y="376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2487;p10"/>
              <p:cNvSpPr/>
              <p:nvPr/>
            </p:nvSpPr>
            <p:spPr>
              <a:xfrm>
                <a:off x="9197860" y="2041126"/>
                <a:ext cx="25241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9392" extrusionOk="0">
                    <a:moveTo>
                      <a:pt x="0" y="13716"/>
                    </a:moveTo>
                    <a:cubicBezTo>
                      <a:pt x="5239" y="9049"/>
                      <a:pt x="15049" y="9716"/>
                      <a:pt x="16002" y="0"/>
                    </a:cubicBezTo>
                    <a:cubicBezTo>
                      <a:pt x="16764" y="0"/>
                      <a:pt x="17526" y="95"/>
                      <a:pt x="18288" y="95"/>
                    </a:cubicBezTo>
                    <a:cubicBezTo>
                      <a:pt x="18860" y="4953"/>
                      <a:pt x="22003" y="8096"/>
                      <a:pt x="25146" y="11430"/>
                    </a:cubicBezTo>
                    <a:cubicBezTo>
                      <a:pt x="25146" y="12192"/>
                      <a:pt x="25146" y="12954"/>
                      <a:pt x="25241" y="13716"/>
                    </a:cubicBezTo>
                    <a:cubicBezTo>
                      <a:pt x="22384" y="16574"/>
                      <a:pt x="18383" y="17336"/>
                      <a:pt x="14954" y="19145"/>
                    </a:cubicBezTo>
                    <a:cubicBezTo>
                      <a:pt x="14002" y="19431"/>
                      <a:pt x="13049" y="19431"/>
                      <a:pt x="12002" y="19336"/>
                    </a:cubicBezTo>
                    <a:cubicBezTo>
                      <a:pt x="11049" y="19050"/>
                      <a:pt x="10097" y="18764"/>
                      <a:pt x="9239" y="18383"/>
                    </a:cubicBezTo>
                    <a:cubicBezTo>
                      <a:pt x="6096" y="16669"/>
                      <a:pt x="667" y="19907"/>
                      <a:pt x="0" y="13716"/>
                    </a:cubicBezTo>
                    <a:close/>
                  </a:path>
                </a:pathLst>
              </a:custGeom>
              <a:solidFill>
                <a:srgbClr val="F8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2488;p10"/>
              <p:cNvSpPr/>
              <p:nvPr/>
            </p:nvSpPr>
            <p:spPr>
              <a:xfrm>
                <a:off x="9193267" y="2052556"/>
                <a:ext cx="16023" cy="20478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20478" extrusionOk="0">
                    <a:moveTo>
                      <a:pt x="4594" y="2286"/>
                    </a:moveTo>
                    <a:cubicBezTo>
                      <a:pt x="7451" y="7811"/>
                      <a:pt x="12976" y="-95"/>
                      <a:pt x="16024" y="4572"/>
                    </a:cubicBezTo>
                    <a:cubicBezTo>
                      <a:pt x="14785" y="8382"/>
                      <a:pt x="10309" y="9811"/>
                      <a:pt x="9166" y="13716"/>
                    </a:cubicBezTo>
                    <a:cubicBezTo>
                      <a:pt x="7451" y="16574"/>
                      <a:pt x="6784" y="20479"/>
                      <a:pt x="2308" y="20479"/>
                    </a:cubicBezTo>
                    <a:cubicBezTo>
                      <a:pt x="4117" y="13621"/>
                      <a:pt x="-3693" y="6858"/>
                      <a:pt x="2308" y="0"/>
                    </a:cubicBezTo>
                    <a:cubicBezTo>
                      <a:pt x="3070" y="762"/>
                      <a:pt x="3832" y="1524"/>
                      <a:pt x="459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2489;p10"/>
              <p:cNvSpPr/>
              <p:nvPr/>
            </p:nvSpPr>
            <p:spPr>
              <a:xfrm>
                <a:off x="9196632" y="2032718"/>
                <a:ext cx="17135" cy="10853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0853" extrusionOk="0">
                    <a:moveTo>
                      <a:pt x="17135" y="6122"/>
                    </a:moveTo>
                    <a:cubicBezTo>
                      <a:pt x="12087" y="8789"/>
                      <a:pt x="7134" y="11551"/>
                      <a:pt x="1133" y="10694"/>
                    </a:cubicBezTo>
                    <a:cubicBezTo>
                      <a:pt x="-2582" y="3550"/>
                      <a:pt x="3705" y="2979"/>
                      <a:pt x="7515" y="1074"/>
                    </a:cubicBezTo>
                    <a:cubicBezTo>
                      <a:pt x="12849" y="-1498"/>
                      <a:pt x="15897" y="693"/>
                      <a:pt x="17135" y="6122"/>
                    </a:cubicBezTo>
                    <a:close/>
                  </a:path>
                </a:pathLst>
              </a:custGeom>
              <a:solidFill>
                <a:srgbClr val="FCC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2490;p10"/>
              <p:cNvSpPr/>
              <p:nvPr/>
            </p:nvSpPr>
            <p:spPr>
              <a:xfrm>
                <a:off x="9214564" y="2041221"/>
                <a:ext cx="8347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1334" extrusionOk="0">
                    <a:moveTo>
                      <a:pt x="8348" y="11335"/>
                    </a:moveTo>
                    <a:cubicBezTo>
                      <a:pt x="3299" y="9239"/>
                      <a:pt x="-2892" y="7811"/>
                      <a:pt x="1490" y="0"/>
                    </a:cubicBezTo>
                    <a:cubicBezTo>
                      <a:pt x="2918" y="1524"/>
                      <a:pt x="4442" y="3048"/>
                      <a:pt x="5871" y="4572"/>
                    </a:cubicBezTo>
                    <a:cubicBezTo>
                      <a:pt x="6728" y="6858"/>
                      <a:pt x="7586" y="9049"/>
                      <a:pt x="8348" y="11335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2491;p10"/>
              <p:cNvSpPr/>
              <p:nvPr/>
            </p:nvSpPr>
            <p:spPr>
              <a:xfrm>
                <a:off x="9191002" y="2075321"/>
                <a:ext cx="7743" cy="12358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358" extrusionOk="0">
                    <a:moveTo>
                      <a:pt x="4572" y="0"/>
                    </a:moveTo>
                    <a:cubicBezTo>
                      <a:pt x="10192" y="3810"/>
                      <a:pt x="7144" y="7620"/>
                      <a:pt x="4572" y="11430"/>
                    </a:cubicBezTo>
                    <a:cubicBezTo>
                      <a:pt x="3048" y="12668"/>
                      <a:pt x="1524" y="12668"/>
                      <a:pt x="0" y="11430"/>
                    </a:cubicBezTo>
                    <a:cubicBezTo>
                      <a:pt x="0" y="10763"/>
                      <a:pt x="95" y="10001"/>
                      <a:pt x="286" y="9335"/>
                    </a:cubicBezTo>
                    <a:cubicBezTo>
                      <a:pt x="1715" y="6286"/>
                      <a:pt x="3143" y="3143"/>
                      <a:pt x="4572" y="0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2493;p10"/>
              <p:cNvSpPr/>
              <p:nvPr/>
            </p:nvSpPr>
            <p:spPr>
              <a:xfrm>
                <a:off x="9206679" y="2166665"/>
                <a:ext cx="13974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13974" h="29760" extrusionOk="0">
                    <a:moveTo>
                      <a:pt x="9374" y="16002"/>
                    </a:moveTo>
                    <a:cubicBezTo>
                      <a:pt x="10803" y="18383"/>
                      <a:pt x="14327" y="19336"/>
                      <a:pt x="13946" y="22860"/>
                    </a:cubicBezTo>
                    <a:cubicBezTo>
                      <a:pt x="12136" y="24955"/>
                      <a:pt x="15184" y="30290"/>
                      <a:pt x="9374" y="29718"/>
                    </a:cubicBezTo>
                    <a:cubicBezTo>
                      <a:pt x="5088" y="20193"/>
                      <a:pt x="-1294" y="11335"/>
                      <a:pt x="230" y="0"/>
                    </a:cubicBezTo>
                    <a:cubicBezTo>
                      <a:pt x="7945" y="2762"/>
                      <a:pt x="3754" y="12192"/>
                      <a:pt x="9374" y="16002"/>
                    </a:cubicBezTo>
                    <a:close/>
                  </a:path>
                </a:pathLst>
              </a:custGeom>
              <a:solidFill>
                <a:srgbClr val="FCCA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2494;p10"/>
              <p:cNvSpPr/>
              <p:nvPr/>
            </p:nvSpPr>
            <p:spPr>
              <a:xfrm>
                <a:off x="9216053" y="2189525"/>
                <a:ext cx="11429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 extrusionOk="0">
                    <a:moveTo>
                      <a:pt x="0" y="6858"/>
                    </a:moveTo>
                    <a:cubicBezTo>
                      <a:pt x="1524" y="4572"/>
                      <a:pt x="3048" y="2286"/>
                      <a:pt x="4572" y="0"/>
                    </a:cubicBezTo>
                    <a:cubicBezTo>
                      <a:pt x="6858" y="2286"/>
                      <a:pt x="9144" y="4572"/>
                      <a:pt x="11430" y="6858"/>
                    </a:cubicBezTo>
                    <a:cubicBezTo>
                      <a:pt x="11430" y="8382"/>
                      <a:pt x="11430" y="9906"/>
                      <a:pt x="11430" y="11430"/>
                    </a:cubicBezTo>
                    <a:cubicBezTo>
                      <a:pt x="8382" y="6858"/>
                      <a:pt x="5334" y="9144"/>
                      <a:pt x="2286" y="11430"/>
                    </a:cubicBezTo>
                    <a:cubicBezTo>
                      <a:pt x="476" y="10382"/>
                      <a:pt x="95" y="8763"/>
                      <a:pt x="0" y="6858"/>
                    </a:cubicBezTo>
                    <a:close/>
                  </a:path>
                </a:pathLst>
              </a:custGeom>
              <a:solidFill>
                <a:srgbClr val="FCCD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2495;p10"/>
              <p:cNvSpPr/>
              <p:nvPr/>
            </p:nvSpPr>
            <p:spPr>
              <a:xfrm>
                <a:off x="9271965" y="2063986"/>
                <a:ext cx="24136" cy="18127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18127" extrusionOk="0">
                    <a:moveTo>
                      <a:pt x="23908" y="0"/>
                    </a:moveTo>
                    <a:cubicBezTo>
                      <a:pt x="23336" y="4572"/>
                      <a:pt x="25813" y="9620"/>
                      <a:pt x="21717" y="13621"/>
                    </a:cubicBezTo>
                    <a:cubicBezTo>
                      <a:pt x="14573" y="19812"/>
                      <a:pt x="7620" y="19717"/>
                      <a:pt x="953" y="12764"/>
                    </a:cubicBezTo>
                    <a:cubicBezTo>
                      <a:pt x="286" y="11716"/>
                      <a:pt x="0" y="10573"/>
                      <a:pt x="0" y="9430"/>
                    </a:cubicBezTo>
                    <a:cubicBezTo>
                      <a:pt x="1048" y="4477"/>
                      <a:pt x="3810" y="1238"/>
                      <a:pt x="8954" y="190"/>
                    </a:cubicBezTo>
                    <a:cubicBezTo>
                      <a:pt x="14002" y="762"/>
                      <a:pt x="18955" y="95"/>
                      <a:pt x="23908" y="0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2496;p10"/>
              <p:cNvSpPr/>
              <p:nvPr/>
            </p:nvSpPr>
            <p:spPr>
              <a:xfrm>
                <a:off x="9265243" y="2084951"/>
                <a:ext cx="24315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24315" h="25115" extrusionOk="0">
                    <a:moveTo>
                      <a:pt x="23581" y="10943"/>
                    </a:moveTo>
                    <a:cubicBezTo>
                      <a:pt x="21295" y="13610"/>
                      <a:pt x="13675" y="15134"/>
                      <a:pt x="21581" y="20087"/>
                    </a:cubicBezTo>
                    <a:cubicBezTo>
                      <a:pt x="20057" y="27040"/>
                      <a:pt x="14532" y="24659"/>
                      <a:pt x="10055" y="24945"/>
                    </a:cubicBezTo>
                    <a:cubicBezTo>
                      <a:pt x="7007" y="24088"/>
                      <a:pt x="3674" y="23802"/>
                      <a:pt x="721" y="22564"/>
                    </a:cubicBezTo>
                    <a:cubicBezTo>
                      <a:pt x="-803" y="19611"/>
                      <a:pt x="149" y="17039"/>
                      <a:pt x="3007" y="16372"/>
                    </a:cubicBezTo>
                    <a:cubicBezTo>
                      <a:pt x="10722" y="14658"/>
                      <a:pt x="10341" y="9324"/>
                      <a:pt x="9484" y="3514"/>
                    </a:cubicBezTo>
                    <a:cubicBezTo>
                      <a:pt x="9389" y="2466"/>
                      <a:pt x="9865" y="1609"/>
                      <a:pt x="10627" y="847"/>
                    </a:cubicBezTo>
                    <a:cubicBezTo>
                      <a:pt x="14532" y="-1058"/>
                      <a:pt x="18437" y="847"/>
                      <a:pt x="22343" y="847"/>
                    </a:cubicBezTo>
                    <a:cubicBezTo>
                      <a:pt x="23771" y="1513"/>
                      <a:pt x="25010" y="2180"/>
                      <a:pt x="23867" y="4085"/>
                    </a:cubicBezTo>
                    <a:cubicBezTo>
                      <a:pt x="23867" y="6371"/>
                      <a:pt x="23771" y="8657"/>
                      <a:pt x="23581" y="10943"/>
                    </a:cubicBezTo>
                    <a:close/>
                  </a:path>
                </a:pathLst>
              </a:custGeom>
              <a:solidFill>
                <a:srgbClr val="F5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2497;p10"/>
              <p:cNvSpPr/>
              <p:nvPr/>
            </p:nvSpPr>
            <p:spPr>
              <a:xfrm>
                <a:off x="9263011" y="2074062"/>
                <a:ext cx="30765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623" extrusionOk="0">
                    <a:moveTo>
                      <a:pt x="10192" y="1259"/>
                    </a:moveTo>
                    <a:cubicBezTo>
                      <a:pt x="16669" y="5640"/>
                      <a:pt x="23432" y="6879"/>
                      <a:pt x="30766" y="3545"/>
                    </a:cubicBezTo>
                    <a:cubicBezTo>
                      <a:pt x="30004" y="5069"/>
                      <a:pt x="29242" y="6593"/>
                      <a:pt x="28384" y="8117"/>
                    </a:cubicBezTo>
                    <a:cubicBezTo>
                      <a:pt x="27337" y="9260"/>
                      <a:pt x="26098" y="10022"/>
                      <a:pt x="24479" y="10308"/>
                    </a:cubicBezTo>
                    <a:cubicBezTo>
                      <a:pt x="20574" y="11736"/>
                      <a:pt x="15811" y="8974"/>
                      <a:pt x="12383" y="12689"/>
                    </a:cubicBezTo>
                    <a:lnTo>
                      <a:pt x="12383" y="12689"/>
                    </a:lnTo>
                    <a:cubicBezTo>
                      <a:pt x="3429" y="19737"/>
                      <a:pt x="1905" y="12689"/>
                      <a:pt x="0" y="6212"/>
                    </a:cubicBezTo>
                    <a:cubicBezTo>
                      <a:pt x="0" y="4307"/>
                      <a:pt x="857" y="2878"/>
                      <a:pt x="2286" y="1735"/>
                    </a:cubicBezTo>
                    <a:cubicBezTo>
                      <a:pt x="4858" y="211"/>
                      <a:pt x="7334" y="-1027"/>
                      <a:pt x="10192" y="1259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2498;p10"/>
              <p:cNvSpPr/>
              <p:nvPr/>
            </p:nvSpPr>
            <p:spPr>
              <a:xfrm>
                <a:off x="9281727" y="2060869"/>
                <a:ext cx="14145" cy="662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6621" extrusionOk="0">
                    <a:moveTo>
                      <a:pt x="14146" y="3117"/>
                    </a:moveTo>
                    <a:cubicBezTo>
                      <a:pt x="10145" y="7213"/>
                      <a:pt x="5573" y="7403"/>
                      <a:pt x="525" y="5308"/>
                    </a:cubicBezTo>
                    <a:cubicBezTo>
                      <a:pt x="-809" y="2927"/>
                      <a:pt x="620" y="1593"/>
                      <a:pt x="2335" y="260"/>
                    </a:cubicBezTo>
                    <a:cubicBezTo>
                      <a:pt x="3382" y="-217"/>
                      <a:pt x="4240" y="-26"/>
                      <a:pt x="5097" y="736"/>
                    </a:cubicBezTo>
                    <a:cubicBezTo>
                      <a:pt x="7383" y="736"/>
                      <a:pt x="9669" y="736"/>
                      <a:pt x="11955" y="736"/>
                    </a:cubicBezTo>
                    <a:cubicBezTo>
                      <a:pt x="12717" y="1593"/>
                      <a:pt x="13479" y="2355"/>
                      <a:pt x="14146" y="3117"/>
                    </a:cubicBezTo>
                    <a:close/>
                  </a:path>
                </a:pathLst>
              </a:custGeom>
              <a:solidFill>
                <a:srgbClr val="F6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2499;p10"/>
              <p:cNvSpPr/>
              <p:nvPr/>
            </p:nvSpPr>
            <p:spPr>
              <a:xfrm>
                <a:off x="9284262" y="2082178"/>
                <a:ext cx="716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7166" h="6858" extrusionOk="0">
                    <a:moveTo>
                      <a:pt x="2562" y="0"/>
                    </a:moveTo>
                    <a:cubicBezTo>
                      <a:pt x="4086" y="0"/>
                      <a:pt x="5610" y="0"/>
                      <a:pt x="7134" y="0"/>
                    </a:cubicBezTo>
                    <a:cubicBezTo>
                      <a:pt x="7134" y="2572"/>
                      <a:pt x="7610" y="5144"/>
                      <a:pt x="4943" y="6858"/>
                    </a:cubicBezTo>
                    <a:cubicBezTo>
                      <a:pt x="4181" y="6096"/>
                      <a:pt x="3419" y="5334"/>
                      <a:pt x="2562" y="4572"/>
                    </a:cubicBezTo>
                    <a:cubicBezTo>
                      <a:pt x="1609" y="5048"/>
                      <a:pt x="466" y="5144"/>
                      <a:pt x="85" y="4001"/>
                    </a:cubicBezTo>
                    <a:cubicBezTo>
                      <a:pt x="-391" y="2000"/>
                      <a:pt x="1228" y="1048"/>
                      <a:pt x="2562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2500;p10"/>
              <p:cNvSpPr/>
              <p:nvPr/>
            </p:nvSpPr>
            <p:spPr>
              <a:xfrm>
                <a:off x="9256072" y="2064007"/>
                <a:ext cx="18147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3599" extrusionOk="0">
                    <a:moveTo>
                      <a:pt x="17131" y="11313"/>
                    </a:moveTo>
                    <a:cubicBezTo>
                      <a:pt x="14845" y="12075"/>
                      <a:pt x="12559" y="12837"/>
                      <a:pt x="10273" y="13599"/>
                    </a:cubicBezTo>
                    <a:cubicBezTo>
                      <a:pt x="7511" y="12266"/>
                      <a:pt x="4177" y="12075"/>
                      <a:pt x="1701" y="9980"/>
                    </a:cubicBezTo>
                    <a:cubicBezTo>
                      <a:pt x="82" y="8265"/>
                      <a:pt x="-871" y="6551"/>
                      <a:pt x="1129" y="4455"/>
                    </a:cubicBezTo>
                    <a:cubicBezTo>
                      <a:pt x="4939" y="-974"/>
                      <a:pt x="9607" y="-1069"/>
                      <a:pt x="14845" y="2169"/>
                    </a:cubicBezTo>
                    <a:cubicBezTo>
                      <a:pt x="17893" y="3693"/>
                      <a:pt x="19227" y="5789"/>
                      <a:pt x="17131" y="9027"/>
                    </a:cubicBezTo>
                    <a:cubicBezTo>
                      <a:pt x="17131" y="9789"/>
                      <a:pt x="17131" y="10551"/>
                      <a:pt x="17131" y="11313"/>
                    </a:cubicBezTo>
                    <a:close/>
                  </a:path>
                </a:pathLst>
              </a:custGeom>
              <a:solidFill>
                <a:srgbClr val="FDC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2501;p10"/>
              <p:cNvSpPr/>
              <p:nvPr/>
            </p:nvSpPr>
            <p:spPr>
              <a:xfrm>
                <a:off x="9245161" y="2067459"/>
                <a:ext cx="15918" cy="14689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14689" extrusionOk="0">
                    <a:moveTo>
                      <a:pt x="12040" y="1098"/>
                    </a:moveTo>
                    <a:cubicBezTo>
                      <a:pt x="12136" y="3003"/>
                      <a:pt x="12517" y="4718"/>
                      <a:pt x="14326" y="5670"/>
                    </a:cubicBezTo>
                    <a:cubicBezTo>
                      <a:pt x="16136" y="7766"/>
                      <a:pt x="16422" y="10052"/>
                      <a:pt x="15088" y="12528"/>
                    </a:cubicBezTo>
                    <a:cubicBezTo>
                      <a:pt x="12612" y="15005"/>
                      <a:pt x="9659" y="15005"/>
                      <a:pt x="6516" y="14243"/>
                    </a:cubicBezTo>
                    <a:cubicBezTo>
                      <a:pt x="3658" y="13195"/>
                      <a:pt x="1468" y="11385"/>
                      <a:pt x="134" y="8528"/>
                    </a:cubicBezTo>
                    <a:cubicBezTo>
                      <a:pt x="-818" y="4242"/>
                      <a:pt x="3563" y="5099"/>
                      <a:pt x="5182" y="3289"/>
                    </a:cubicBezTo>
                    <a:cubicBezTo>
                      <a:pt x="6516" y="-330"/>
                      <a:pt x="8897" y="-807"/>
                      <a:pt x="12040" y="1098"/>
                    </a:cubicBezTo>
                    <a:close/>
                  </a:path>
                </a:pathLst>
              </a:custGeom>
              <a:solidFill>
                <a:srgbClr val="F8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2502;p10"/>
              <p:cNvSpPr/>
              <p:nvPr/>
            </p:nvSpPr>
            <p:spPr>
              <a:xfrm>
                <a:off x="9270917" y="2059318"/>
                <a:ext cx="13716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16" extrusionOk="0">
                    <a:moveTo>
                      <a:pt x="2286" y="13716"/>
                    </a:moveTo>
                    <a:cubicBezTo>
                      <a:pt x="1524" y="11430"/>
                      <a:pt x="762" y="9144"/>
                      <a:pt x="0" y="6858"/>
                    </a:cubicBezTo>
                    <a:cubicBezTo>
                      <a:pt x="95" y="2381"/>
                      <a:pt x="3905" y="1715"/>
                      <a:pt x="6858" y="0"/>
                    </a:cubicBezTo>
                    <a:cubicBezTo>
                      <a:pt x="8477" y="2667"/>
                      <a:pt x="11906" y="95"/>
                      <a:pt x="13716" y="2286"/>
                    </a:cubicBezTo>
                    <a:cubicBezTo>
                      <a:pt x="12954" y="3810"/>
                      <a:pt x="12192" y="5334"/>
                      <a:pt x="11430" y="6858"/>
                    </a:cubicBezTo>
                    <a:cubicBezTo>
                      <a:pt x="6286" y="6477"/>
                      <a:pt x="5334" y="11525"/>
                      <a:pt x="2286" y="13716"/>
                    </a:cubicBezTo>
                    <a:close/>
                  </a:path>
                </a:pathLst>
              </a:custGeom>
              <a:solidFill>
                <a:srgbClr val="F8BF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2503;p10"/>
              <p:cNvSpPr/>
              <p:nvPr/>
            </p:nvSpPr>
            <p:spPr>
              <a:xfrm>
                <a:off x="9237676" y="2063986"/>
                <a:ext cx="9037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10288" extrusionOk="0">
                    <a:moveTo>
                      <a:pt x="3523" y="0"/>
                    </a:moveTo>
                    <a:cubicBezTo>
                      <a:pt x="4285" y="0"/>
                      <a:pt x="4952" y="0"/>
                      <a:pt x="5714" y="95"/>
                    </a:cubicBezTo>
                    <a:cubicBezTo>
                      <a:pt x="7333" y="2000"/>
                      <a:pt x="10667" y="3334"/>
                      <a:pt x="8095" y="6763"/>
                    </a:cubicBezTo>
                    <a:cubicBezTo>
                      <a:pt x="6476" y="9906"/>
                      <a:pt x="4285" y="11335"/>
                      <a:pt x="951" y="9430"/>
                    </a:cubicBezTo>
                    <a:cubicBezTo>
                      <a:pt x="-1716" y="5334"/>
                      <a:pt x="1904" y="2953"/>
                      <a:pt x="3523" y="0"/>
                    </a:cubicBezTo>
                    <a:close/>
                  </a:path>
                </a:pathLst>
              </a:custGeom>
              <a:solidFill>
                <a:srgbClr val="FCCC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2504;p10"/>
              <p:cNvSpPr/>
              <p:nvPr/>
            </p:nvSpPr>
            <p:spPr>
              <a:xfrm>
                <a:off x="9238007" y="2070748"/>
                <a:ext cx="1233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7825" extrusionOk="0">
                    <a:moveTo>
                      <a:pt x="906" y="2286"/>
                    </a:moveTo>
                    <a:cubicBezTo>
                      <a:pt x="3192" y="1524"/>
                      <a:pt x="5478" y="762"/>
                      <a:pt x="7764" y="0"/>
                    </a:cubicBezTo>
                    <a:cubicBezTo>
                      <a:pt x="9288" y="0"/>
                      <a:pt x="10812" y="0"/>
                      <a:pt x="12336" y="0"/>
                    </a:cubicBezTo>
                    <a:cubicBezTo>
                      <a:pt x="10812" y="1524"/>
                      <a:pt x="9288" y="3048"/>
                      <a:pt x="7764" y="4572"/>
                    </a:cubicBezTo>
                    <a:cubicBezTo>
                      <a:pt x="6430" y="7334"/>
                      <a:pt x="4335" y="8763"/>
                      <a:pt x="1382" y="7144"/>
                    </a:cubicBezTo>
                    <a:cubicBezTo>
                      <a:pt x="-523" y="6096"/>
                      <a:pt x="-237" y="4096"/>
                      <a:pt x="906" y="2286"/>
                    </a:cubicBezTo>
                    <a:close/>
                  </a:path>
                </a:pathLst>
              </a:custGeom>
              <a:solidFill>
                <a:srgbClr val="F2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2505;p10"/>
              <p:cNvSpPr/>
              <p:nvPr/>
            </p:nvSpPr>
            <p:spPr>
              <a:xfrm>
                <a:off x="9277680" y="2059382"/>
                <a:ext cx="9143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3224" extrusionOk="0">
                    <a:moveTo>
                      <a:pt x="6858" y="2318"/>
                    </a:moveTo>
                    <a:cubicBezTo>
                      <a:pt x="4572" y="1461"/>
                      <a:pt x="571" y="6128"/>
                      <a:pt x="0" y="32"/>
                    </a:cubicBezTo>
                    <a:cubicBezTo>
                      <a:pt x="3143" y="318"/>
                      <a:pt x="6763" y="-1016"/>
                      <a:pt x="9144" y="2318"/>
                    </a:cubicBezTo>
                    <a:cubicBezTo>
                      <a:pt x="8382" y="2223"/>
                      <a:pt x="7620" y="2318"/>
                      <a:pt x="6858" y="231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2506;p10"/>
              <p:cNvSpPr/>
              <p:nvPr/>
            </p:nvSpPr>
            <p:spPr>
              <a:xfrm>
                <a:off x="9122422" y="2105079"/>
                <a:ext cx="59531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59531" h="31733" extrusionOk="0">
                    <a:moveTo>
                      <a:pt x="54864" y="25106"/>
                    </a:moveTo>
                    <a:cubicBezTo>
                      <a:pt x="55626" y="25106"/>
                      <a:pt x="56388" y="25106"/>
                      <a:pt x="57150" y="25106"/>
                    </a:cubicBezTo>
                    <a:cubicBezTo>
                      <a:pt x="58484" y="25392"/>
                      <a:pt x="59246" y="26154"/>
                      <a:pt x="59531" y="27392"/>
                    </a:cubicBezTo>
                    <a:cubicBezTo>
                      <a:pt x="58674" y="33393"/>
                      <a:pt x="54102" y="31392"/>
                      <a:pt x="50578" y="31488"/>
                    </a:cubicBezTo>
                    <a:cubicBezTo>
                      <a:pt x="44196" y="27582"/>
                      <a:pt x="37243" y="29964"/>
                      <a:pt x="30575" y="29678"/>
                    </a:cubicBezTo>
                    <a:cubicBezTo>
                      <a:pt x="24003" y="29583"/>
                      <a:pt x="17621" y="29297"/>
                      <a:pt x="11430" y="27392"/>
                    </a:cubicBezTo>
                    <a:cubicBezTo>
                      <a:pt x="6477" y="25773"/>
                      <a:pt x="2096" y="23487"/>
                      <a:pt x="0" y="18248"/>
                    </a:cubicBezTo>
                    <a:lnTo>
                      <a:pt x="0" y="18248"/>
                    </a:lnTo>
                    <a:cubicBezTo>
                      <a:pt x="4382" y="15867"/>
                      <a:pt x="7525" y="12057"/>
                      <a:pt x="11430" y="9199"/>
                    </a:cubicBezTo>
                    <a:cubicBezTo>
                      <a:pt x="18479" y="6627"/>
                      <a:pt x="23432" y="-707"/>
                      <a:pt x="32004" y="55"/>
                    </a:cubicBezTo>
                    <a:cubicBezTo>
                      <a:pt x="32766" y="722"/>
                      <a:pt x="33147" y="1579"/>
                      <a:pt x="33242" y="2627"/>
                    </a:cubicBezTo>
                    <a:cubicBezTo>
                      <a:pt x="32957" y="4818"/>
                      <a:pt x="31814" y="6437"/>
                      <a:pt x="30004" y="7580"/>
                    </a:cubicBezTo>
                    <a:cubicBezTo>
                      <a:pt x="27718" y="8532"/>
                      <a:pt x="25813" y="9866"/>
                      <a:pt x="24575" y="12057"/>
                    </a:cubicBezTo>
                    <a:cubicBezTo>
                      <a:pt x="23336" y="13390"/>
                      <a:pt x="22193" y="14724"/>
                      <a:pt x="23622" y="16629"/>
                    </a:cubicBezTo>
                    <a:cubicBezTo>
                      <a:pt x="27718" y="20248"/>
                      <a:pt x="30194" y="14057"/>
                      <a:pt x="33814" y="14819"/>
                    </a:cubicBezTo>
                    <a:cubicBezTo>
                      <a:pt x="35243" y="14724"/>
                      <a:pt x="36957" y="15295"/>
                      <a:pt x="38195" y="14628"/>
                    </a:cubicBezTo>
                    <a:cubicBezTo>
                      <a:pt x="44101" y="11866"/>
                      <a:pt x="48578" y="11390"/>
                      <a:pt x="49530" y="19867"/>
                    </a:cubicBezTo>
                    <a:cubicBezTo>
                      <a:pt x="49816" y="22153"/>
                      <a:pt x="52197" y="24153"/>
                      <a:pt x="54864" y="25106"/>
                    </a:cubicBezTo>
                    <a:close/>
                  </a:path>
                </a:pathLst>
              </a:custGeom>
              <a:solidFill>
                <a:srgbClr val="FBC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2507;p10"/>
              <p:cNvSpPr/>
              <p:nvPr/>
            </p:nvSpPr>
            <p:spPr>
              <a:xfrm>
                <a:off x="9122300" y="2123326"/>
                <a:ext cx="11552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144" extrusionOk="0">
                    <a:moveTo>
                      <a:pt x="123" y="0"/>
                    </a:moveTo>
                    <a:cubicBezTo>
                      <a:pt x="3933" y="3048"/>
                      <a:pt x="7743" y="6096"/>
                      <a:pt x="11553" y="9144"/>
                    </a:cubicBezTo>
                    <a:cubicBezTo>
                      <a:pt x="599" y="8572"/>
                      <a:pt x="-449" y="7620"/>
                      <a:pt x="123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2508;p10"/>
              <p:cNvSpPr/>
              <p:nvPr/>
            </p:nvSpPr>
            <p:spPr>
              <a:xfrm>
                <a:off x="9122422" y="2114182"/>
                <a:ext cx="11429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144" extrusionOk="0">
                    <a:moveTo>
                      <a:pt x="11430" y="0"/>
                    </a:moveTo>
                    <a:cubicBezTo>
                      <a:pt x="9430" y="5239"/>
                      <a:pt x="5906" y="8763"/>
                      <a:pt x="0" y="9144"/>
                    </a:cubicBezTo>
                    <a:cubicBezTo>
                      <a:pt x="2381" y="6096"/>
                      <a:pt x="4763" y="3143"/>
                      <a:pt x="7049" y="191"/>
                    </a:cubicBezTo>
                    <a:cubicBezTo>
                      <a:pt x="8573" y="95"/>
                      <a:pt x="10001" y="95"/>
                      <a:pt x="11430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2509;p10"/>
              <p:cNvSpPr/>
              <p:nvPr/>
            </p:nvSpPr>
            <p:spPr>
              <a:xfrm>
                <a:off x="9171696" y="2086750"/>
                <a:ext cx="31722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1722" h="20573" extrusionOk="0">
                    <a:moveTo>
                      <a:pt x="28355" y="13716"/>
                    </a:moveTo>
                    <a:cubicBezTo>
                      <a:pt x="26069" y="16002"/>
                      <a:pt x="23783" y="18288"/>
                      <a:pt x="21497" y="20574"/>
                    </a:cubicBezTo>
                    <a:cubicBezTo>
                      <a:pt x="16734" y="17526"/>
                      <a:pt x="11400" y="18098"/>
                      <a:pt x="6257" y="18574"/>
                    </a:cubicBezTo>
                    <a:cubicBezTo>
                      <a:pt x="-220" y="19241"/>
                      <a:pt x="-1077" y="16574"/>
                      <a:pt x="1018" y="11430"/>
                    </a:cubicBezTo>
                    <a:cubicBezTo>
                      <a:pt x="1780" y="9906"/>
                      <a:pt x="2542" y="8382"/>
                      <a:pt x="3304" y="6858"/>
                    </a:cubicBezTo>
                    <a:cubicBezTo>
                      <a:pt x="8638" y="4572"/>
                      <a:pt x="13972" y="2286"/>
                      <a:pt x="19306" y="0"/>
                    </a:cubicBezTo>
                    <a:cubicBezTo>
                      <a:pt x="20830" y="0"/>
                      <a:pt x="22354" y="0"/>
                      <a:pt x="23783" y="0"/>
                    </a:cubicBezTo>
                    <a:cubicBezTo>
                      <a:pt x="30355" y="2953"/>
                      <a:pt x="35308" y="6382"/>
                      <a:pt x="28355" y="13716"/>
                    </a:cubicBezTo>
                    <a:close/>
                  </a:path>
                </a:pathLst>
              </a:custGeom>
              <a:solidFill>
                <a:srgbClr val="FCCB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2510;p10"/>
              <p:cNvSpPr/>
              <p:nvPr/>
            </p:nvSpPr>
            <p:spPr>
              <a:xfrm>
                <a:off x="9165190" y="2098181"/>
                <a:ext cx="28004" cy="20574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0574" extrusionOk="0">
                    <a:moveTo>
                      <a:pt x="7525" y="0"/>
                    </a:moveTo>
                    <a:cubicBezTo>
                      <a:pt x="6572" y="9811"/>
                      <a:pt x="15526" y="-95"/>
                      <a:pt x="17050" y="4858"/>
                    </a:cubicBezTo>
                    <a:cubicBezTo>
                      <a:pt x="22574" y="1524"/>
                      <a:pt x="25051" y="5906"/>
                      <a:pt x="28004" y="9144"/>
                    </a:cubicBezTo>
                    <a:lnTo>
                      <a:pt x="28004" y="9144"/>
                    </a:lnTo>
                    <a:cubicBezTo>
                      <a:pt x="28099" y="16859"/>
                      <a:pt x="20860" y="17240"/>
                      <a:pt x="16574" y="20574"/>
                    </a:cubicBezTo>
                    <a:cubicBezTo>
                      <a:pt x="13526" y="20479"/>
                      <a:pt x="10478" y="18383"/>
                      <a:pt x="7430" y="20574"/>
                    </a:cubicBezTo>
                    <a:cubicBezTo>
                      <a:pt x="5715" y="18955"/>
                      <a:pt x="3239" y="18002"/>
                      <a:pt x="2096" y="15621"/>
                    </a:cubicBezTo>
                    <a:cubicBezTo>
                      <a:pt x="1810" y="12192"/>
                      <a:pt x="857" y="8858"/>
                      <a:pt x="0" y="5524"/>
                    </a:cubicBezTo>
                    <a:cubicBezTo>
                      <a:pt x="190" y="3715"/>
                      <a:pt x="1905" y="3334"/>
                      <a:pt x="2953" y="2286"/>
                    </a:cubicBezTo>
                    <a:cubicBezTo>
                      <a:pt x="4477" y="1524"/>
                      <a:pt x="6001" y="762"/>
                      <a:pt x="7525" y="0"/>
                    </a:cubicBezTo>
                    <a:close/>
                  </a:path>
                </a:pathLst>
              </a:custGeom>
              <a:solidFill>
                <a:srgbClr val="FCC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2511;p10"/>
              <p:cNvSpPr/>
              <p:nvPr/>
            </p:nvSpPr>
            <p:spPr>
              <a:xfrm>
                <a:off x="9154426" y="2099550"/>
                <a:ext cx="13716" cy="1056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568" extrusionOk="0">
                    <a:moveTo>
                      <a:pt x="13716" y="917"/>
                    </a:moveTo>
                    <a:cubicBezTo>
                      <a:pt x="12954" y="1679"/>
                      <a:pt x="12192" y="2441"/>
                      <a:pt x="11430" y="3203"/>
                    </a:cubicBezTo>
                    <a:cubicBezTo>
                      <a:pt x="8572" y="7203"/>
                      <a:pt x="7144" y="14633"/>
                      <a:pt x="0" y="7775"/>
                    </a:cubicBezTo>
                    <a:cubicBezTo>
                      <a:pt x="0" y="7013"/>
                      <a:pt x="0" y="6251"/>
                      <a:pt x="0" y="5489"/>
                    </a:cubicBezTo>
                    <a:cubicBezTo>
                      <a:pt x="2381" y="-2608"/>
                      <a:pt x="8477" y="536"/>
                      <a:pt x="13716" y="917"/>
                    </a:cubicBezTo>
                    <a:close/>
                  </a:path>
                </a:pathLst>
              </a:custGeom>
              <a:solidFill>
                <a:srgbClr val="FDD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2512;p10"/>
              <p:cNvSpPr/>
              <p:nvPr/>
            </p:nvSpPr>
            <p:spPr>
              <a:xfrm>
                <a:off x="9254915" y="2129388"/>
                <a:ext cx="22764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2131" extrusionOk="0">
                    <a:moveTo>
                      <a:pt x="0" y="7655"/>
                    </a:moveTo>
                    <a:cubicBezTo>
                      <a:pt x="3429" y="-346"/>
                      <a:pt x="8763" y="-2156"/>
                      <a:pt x="14002" y="2607"/>
                    </a:cubicBezTo>
                    <a:cubicBezTo>
                      <a:pt x="16478" y="4893"/>
                      <a:pt x="21717" y="2607"/>
                      <a:pt x="22765" y="7560"/>
                    </a:cubicBezTo>
                    <a:cubicBezTo>
                      <a:pt x="20860" y="7560"/>
                      <a:pt x="19145" y="8036"/>
                      <a:pt x="18193" y="9846"/>
                    </a:cubicBezTo>
                    <a:cubicBezTo>
                      <a:pt x="16669" y="10608"/>
                      <a:pt x="15145" y="11370"/>
                      <a:pt x="13621" y="12132"/>
                    </a:cubicBezTo>
                    <a:cubicBezTo>
                      <a:pt x="10763" y="8131"/>
                      <a:pt x="8477" y="2892"/>
                      <a:pt x="2191" y="7560"/>
                    </a:cubicBezTo>
                    <a:cubicBezTo>
                      <a:pt x="1524" y="8703"/>
                      <a:pt x="762" y="8703"/>
                      <a:pt x="0" y="7655"/>
                    </a:cubicBezTo>
                    <a:close/>
                  </a:path>
                </a:pathLst>
              </a:custGeom>
              <a:solidFill>
                <a:srgbClr val="FD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2513;p10"/>
              <p:cNvSpPr/>
              <p:nvPr/>
            </p:nvSpPr>
            <p:spPr>
              <a:xfrm>
                <a:off x="9266303" y="2103471"/>
                <a:ext cx="25619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25619" h="15283" extrusionOk="0">
                    <a:moveTo>
                      <a:pt x="6900" y="3853"/>
                    </a:moveTo>
                    <a:cubicBezTo>
                      <a:pt x="11472" y="3091"/>
                      <a:pt x="16615" y="5758"/>
                      <a:pt x="20616" y="1567"/>
                    </a:cubicBezTo>
                    <a:cubicBezTo>
                      <a:pt x="24235" y="-1862"/>
                      <a:pt x="24712" y="996"/>
                      <a:pt x="25188" y="3853"/>
                    </a:cubicBezTo>
                    <a:cubicBezTo>
                      <a:pt x="26617" y="6520"/>
                      <a:pt x="24140" y="7187"/>
                      <a:pt x="22902" y="8425"/>
                    </a:cubicBezTo>
                    <a:cubicBezTo>
                      <a:pt x="22807" y="11378"/>
                      <a:pt x="21283" y="12902"/>
                      <a:pt x="18330" y="12997"/>
                    </a:cubicBezTo>
                    <a:cubicBezTo>
                      <a:pt x="14520" y="16045"/>
                      <a:pt x="10710" y="16045"/>
                      <a:pt x="6900" y="12997"/>
                    </a:cubicBezTo>
                    <a:cubicBezTo>
                      <a:pt x="4614" y="11473"/>
                      <a:pt x="2328" y="9949"/>
                      <a:pt x="42" y="8425"/>
                    </a:cubicBezTo>
                    <a:cubicBezTo>
                      <a:pt x="-530" y="2615"/>
                      <a:pt x="4900" y="5853"/>
                      <a:pt x="6900" y="3853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2514;p10"/>
              <p:cNvSpPr/>
              <p:nvPr/>
            </p:nvSpPr>
            <p:spPr>
              <a:xfrm>
                <a:off x="9289110" y="2107324"/>
                <a:ext cx="11334" cy="464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4645" extrusionOk="0">
                    <a:moveTo>
                      <a:pt x="0" y="4572"/>
                    </a:moveTo>
                    <a:cubicBezTo>
                      <a:pt x="762" y="3048"/>
                      <a:pt x="1524" y="1524"/>
                      <a:pt x="2286" y="0"/>
                    </a:cubicBezTo>
                    <a:cubicBezTo>
                      <a:pt x="5334" y="0"/>
                      <a:pt x="8382" y="0"/>
                      <a:pt x="11335" y="0"/>
                    </a:cubicBezTo>
                    <a:cubicBezTo>
                      <a:pt x="10573" y="762"/>
                      <a:pt x="9811" y="1524"/>
                      <a:pt x="9049" y="2286"/>
                    </a:cubicBezTo>
                    <a:cubicBezTo>
                      <a:pt x="6286" y="3810"/>
                      <a:pt x="3334" y="4953"/>
                      <a:pt x="0" y="4572"/>
                    </a:cubicBezTo>
                    <a:close/>
                  </a:path>
                </a:pathLst>
              </a:custGeom>
              <a:solidFill>
                <a:srgbClr val="F9B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2515;p10"/>
              <p:cNvSpPr/>
              <p:nvPr/>
            </p:nvSpPr>
            <p:spPr>
              <a:xfrm>
                <a:off x="9179477" y="2124917"/>
                <a:ext cx="11334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9765" extrusionOk="0">
                    <a:moveTo>
                      <a:pt x="2381" y="7554"/>
                    </a:moveTo>
                    <a:cubicBezTo>
                      <a:pt x="1619" y="6792"/>
                      <a:pt x="857" y="6030"/>
                      <a:pt x="0" y="5268"/>
                    </a:cubicBezTo>
                    <a:cubicBezTo>
                      <a:pt x="1334" y="410"/>
                      <a:pt x="4477" y="-1019"/>
                      <a:pt x="9144" y="696"/>
                    </a:cubicBezTo>
                    <a:cubicBezTo>
                      <a:pt x="10287" y="2220"/>
                      <a:pt x="8096" y="3744"/>
                      <a:pt x="9144" y="5268"/>
                    </a:cubicBezTo>
                    <a:cubicBezTo>
                      <a:pt x="9906" y="6696"/>
                      <a:pt x="10668" y="8125"/>
                      <a:pt x="11335" y="9649"/>
                    </a:cubicBezTo>
                    <a:cubicBezTo>
                      <a:pt x="8096" y="10125"/>
                      <a:pt x="5239" y="9078"/>
                      <a:pt x="2381" y="755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2516;p10"/>
              <p:cNvSpPr/>
              <p:nvPr/>
            </p:nvSpPr>
            <p:spPr>
              <a:xfrm>
                <a:off x="9211470" y="2054836"/>
                <a:ext cx="16108" cy="7856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7856" extrusionOk="0">
                    <a:moveTo>
                      <a:pt x="12" y="4578"/>
                    </a:moveTo>
                    <a:cubicBezTo>
                      <a:pt x="2964" y="958"/>
                      <a:pt x="7060" y="-89"/>
                      <a:pt x="11537" y="6"/>
                    </a:cubicBezTo>
                    <a:cubicBezTo>
                      <a:pt x="13442" y="101"/>
                      <a:pt x="15061" y="482"/>
                      <a:pt x="16109" y="2292"/>
                    </a:cubicBezTo>
                    <a:cubicBezTo>
                      <a:pt x="15252" y="4387"/>
                      <a:pt x="14013" y="5816"/>
                      <a:pt x="11537" y="4578"/>
                    </a:cubicBezTo>
                    <a:cubicBezTo>
                      <a:pt x="9251" y="5340"/>
                      <a:pt x="6965" y="6102"/>
                      <a:pt x="4679" y="6864"/>
                    </a:cubicBezTo>
                    <a:cubicBezTo>
                      <a:pt x="2012" y="8293"/>
                      <a:pt x="-179" y="8674"/>
                      <a:pt x="12" y="4578"/>
                    </a:cubicBezTo>
                    <a:close/>
                  </a:path>
                </a:pathLst>
              </a:custGeom>
              <a:solidFill>
                <a:srgbClr val="FCC9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2517;p10"/>
              <p:cNvSpPr/>
              <p:nvPr/>
            </p:nvSpPr>
            <p:spPr>
              <a:xfrm>
                <a:off x="9221767" y="2057128"/>
                <a:ext cx="8002" cy="7446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446" extrusionOk="0">
                    <a:moveTo>
                      <a:pt x="1144" y="2286"/>
                    </a:moveTo>
                    <a:cubicBezTo>
                      <a:pt x="2668" y="1524"/>
                      <a:pt x="4192" y="762"/>
                      <a:pt x="5716" y="0"/>
                    </a:cubicBezTo>
                    <a:cubicBezTo>
                      <a:pt x="6478" y="0"/>
                      <a:pt x="7240" y="0"/>
                      <a:pt x="8002" y="0"/>
                    </a:cubicBezTo>
                    <a:cubicBezTo>
                      <a:pt x="8002" y="1524"/>
                      <a:pt x="8002" y="3048"/>
                      <a:pt x="8002" y="4572"/>
                    </a:cubicBezTo>
                    <a:cubicBezTo>
                      <a:pt x="6288" y="6953"/>
                      <a:pt x="4192" y="8287"/>
                      <a:pt x="1144" y="6858"/>
                    </a:cubicBezTo>
                    <a:cubicBezTo>
                      <a:pt x="-1332" y="5334"/>
                      <a:pt x="954" y="3810"/>
                      <a:pt x="114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2519;p10"/>
              <p:cNvSpPr/>
              <p:nvPr/>
            </p:nvSpPr>
            <p:spPr>
              <a:xfrm>
                <a:off x="9212240" y="2061700"/>
                <a:ext cx="22101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7990" extrusionOk="0">
                    <a:moveTo>
                      <a:pt x="10671" y="2286"/>
                    </a:moveTo>
                    <a:cubicBezTo>
                      <a:pt x="12957" y="1524"/>
                      <a:pt x="15243" y="762"/>
                      <a:pt x="17529" y="0"/>
                    </a:cubicBezTo>
                    <a:cubicBezTo>
                      <a:pt x="20482" y="95"/>
                      <a:pt x="22006" y="1619"/>
                      <a:pt x="22101" y="4572"/>
                    </a:cubicBezTo>
                    <a:cubicBezTo>
                      <a:pt x="22101" y="4572"/>
                      <a:pt x="22101" y="4572"/>
                      <a:pt x="22101" y="4572"/>
                    </a:cubicBezTo>
                    <a:cubicBezTo>
                      <a:pt x="20292" y="6858"/>
                      <a:pt x="18672" y="9525"/>
                      <a:pt x="15243" y="6858"/>
                    </a:cubicBezTo>
                    <a:cubicBezTo>
                      <a:pt x="10576" y="7715"/>
                      <a:pt x="12767" y="12668"/>
                      <a:pt x="10481" y="14859"/>
                    </a:cubicBezTo>
                    <a:cubicBezTo>
                      <a:pt x="8576" y="16764"/>
                      <a:pt x="6671" y="18574"/>
                      <a:pt x="3623" y="17812"/>
                    </a:cubicBezTo>
                    <a:cubicBezTo>
                      <a:pt x="1718" y="17240"/>
                      <a:pt x="194" y="16097"/>
                      <a:pt x="3" y="14002"/>
                    </a:cubicBezTo>
                    <a:cubicBezTo>
                      <a:pt x="-92" y="11240"/>
                      <a:pt x="1813" y="9811"/>
                      <a:pt x="4099" y="9335"/>
                    </a:cubicBezTo>
                    <a:cubicBezTo>
                      <a:pt x="8195" y="8572"/>
                      <a:pt x="9147" y="5144"/>
                      <a:pt x="10671" y="2286"/>
                    </a:cubicBezTo>
                    <a:close/>
                  </a:path>
                </a:pathLst>
              </a:custGeom>
              <a:solidFill>
                <a:srgbClr val="FDCD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2520;p10"/>
              <p:cNvSpPr/>
              <p:nvPr/>
            </p:nvSpPr>
            <p:spPr>
              <a:xfrm>
                <a:off x="9272057" y="2116468"/>
                <a:ext cx="1260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9144" extrusionOk="0">
                    <a:moveTo>
                      <a:pt x="1146" y="0"/>
                    </a:moveTo>
                    <a:cubicBezTo>
                      <a:pt x="4956" y="0"/>
                      <a:pt x="8766" y="0"/>
                      <a:pt x="12576" y="0"/>
                    </a:cubicBezTo>
                    <a:cubicBezTo>
                      <a:pt x="12767" y="3905"/>
                      <a:pt x="12195" y="7430"/>
                      <a:pt x="8004" y="9144"/>
                    </a:cubicBezTo>
                    <a:cubicBezTo>
                      <a:pt x="8004" y="4286"/>
                      <a:pt x="-3616" y="8287"/>
                      <a:pt x="1146" y="0"/>
                    </a:cubicBezTo>
                    <a:close/>
                  </a:path>
                </a:pathLst>
              </a:custGeom>
              <a:solidFill>
                <a:srgbClr val="F4B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2522;p10"/>
              <p:cNvSpPr/>
              <p:nvPr/>
            </p:nvSpPr>
            <p:spPr>
              <a:xfrm>
                <a:off x="9221223" y="2115992"/>
                <a:ext cx="24547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18192" extrusionOk="0">
                    <a:moveTo>
                      <a:pt x="24548" y="2762"/>
                    </a:moveTo>
                    <a:cubicBezTo>
                      <a:pt x="24548" y="3524"/>
                      <a:pt x="24548" y="4286"/>
                      <a:pt x="24548" y="5048"/>
                    </a:cubicBezTo>
                    <a:cubicBezTo>
                      <a:pt x="21976" y="9525"/>
                      <a:pt x="16166" y="10192"/>
                      <a:pt x="13594" y="14573"/>
                    </a:cubicBezTo>
                    <a:cubicBezTo>
                      <a:pt x="12642" y="15049"/>
                      <a:pt x="11689" y="14859"/>
                      <a:pt x="10927" y="14192"/>
                    </a:cubicBezTo>
                    <a:cubicBezTo>
                      <a:pt x="7308" y="13525"/>
                      <a:pt x="4736" y="15430"/>
                      <a:pt x="2259" y="18193"/>
                    </a:cubicBezTo>
                    <a:cubicBezTo>
                      <a:pt x="-312" y="14478"/>
                      <a:pt x="-408" y="10954"/>
                      <a:pt x="1783" y="7334"/>
                    </a:cubicBezTo>
                    <a:cubicBezTo>
                      <a:pt x="-1551" y="1238"/>
                      <a:pt x="-598" y="0"/>
                      <a:pt x="7974" y="0"/>
                    </a:cubicBezTo>
                    <a:cubicBezTo>
                      <a:pt x="10165" y="3238"/>
                      <a:pt x="8832" y="5239"/>
                      <a:pt x="7974" y="5810"/>
                    </a:cubicBezTo>
                    <a:cubicBezTo>
                      <a:pt x="11118" y="2953"/>
                      <a:pt x="15975" y="-2096"/>
                      <a:pt x="23500" y="1619"/>
                    </a:cubicBezTo>
                    <a:cubicBezTo>
                      <a:pt x="23786" y="2000"/>
                      <a:pt x="24167" y="2381"/>
                      <a:pt x="24548" y="276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2524;p10"/>
              <p:cNvSpPr/>
              <p:nvPr/>
            </p:nvSpPr>
            <p:spPr>
              <a:xfrm>
                <a:off x="9245291" y="2109819"/>
                <a:ext cx="11294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8967" extrusionOk="0">
                    <a:moveTo>
                      <a:pt x="2766" y="4363"/>
                    </a:moveTo>
                    <a:cubicBezTo>
                      <a:pt x="4195" y="1601"/>
                      <a:pt x="6195" y="-971"/>
                      <a:pt x="9433" y="363"/>
                    </a:cubicBezTo>
                    <a:cubicBezTo>
                      <a:pt x="13243" y="1887"/>
                      <a:pt x="10100" y="4458"/>
                      <a:pt x="9624" y="6649"/>
                    </a:cubicBezTo>
                    <a:cubicBezTo>
                      <a:pt x="7243" y="9983"/>
                      <a:pt x="3623" y="8649"/>
                      <a:pt x="480" y="8935"/>
                    </a:cubicBezTo>
                    <a:lnTo>
                      <a:pt x="480" y="8935"/>
                    </a:lnTo>
                    <a:cubicBezTo>
                      <a:pt x="-1044" y="6268"/>
                      <a:pt x="1432" y="5601"/>
                      <a:pt x="2766" y="4363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2526;p10"/>
              <p:cNvSpPr/>
              <p:nvPr/>
            </p:nvSpPr>
            <p:spPr>
              <a:xfrm>
                <a:off x="9215291" y="2111221"/>
                <a:ext cx="14859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2105" extrusionOk="0">
                    <a:moveTo>
                      <a:pt x="14478" y="5248"/>
                    </a:moveTo>
                    <a:cubicBezTo>
                      <a:pt x="11240" y="6581"/>
                      <a:pt x="5144" y="4962"/>
                      <a:pt x="7620" y="12106"/>
                    </a:cubicBezTo>
                    <a:cubicBezTo>
                      <a:pt x="5715" y="12106"/>
                      <a:pt x="4001" y="11630"/>
                      <a:pt x="3048" y="9820"/>
                    </a:cubicBezTo>
                    <a:cubicBezTo>
                      <a:pt x="1619" y="9058"/>
                      <a:pt x="191" y="8391"/>
                      <a:pt x="0" y="6486"/>
                    </a:cubicBezTo>
                    <a:cubicBezTo>
                      <a:pt x="2477" y="295"/>
                      <a:pt x="6763" y="-1420"/>
                      <a:pt x="12859" y="1152"/>
                    </a:cubicBezTo>
                    <a:cubicBezTo>
                      <a:pt x="13716" y="1819"/>
                      <a:pt x="14383" y="2676"/>
                      <a:pt x="14859" y="3629"/>
                    </a:cubicBezTo>
                    <a:cubicBezTo>
                      <a:pt x="14764" y="4200"/>
                      <a:pt x="14573" y="4676"/>
                      <a:pt x="14478" y="5248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2527;p10"/>
              <p:cNvSpPr/>
              <p:nvPr/>
            </p:nvSpPr>
            <p:spPr>
              <a:xfrm>
                <a:off x="9208064" y="2127899"/>
                <a:ext cx="883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9143" extrusionOk="0">
                    <a:moveTo>
                      <a:pt x="1131" y="4572"/>
                    </a:moveTo>
                    <a:cubicBezTo>
                      <a:pt x="3417" y="3048"/>
                      <a:pt x="5703" y="1524"/>
                      <a:pt x="7989" y="0"/>
                    </a:cubicBezTo>
                    <a:cubicBezTo>
                      <a:pt x="10846" y="6953"/>
                      <a:pt x="5989" y="8001"/>
                      <a:pt x="1131" y="9144"/>
                    </a:cubicBezTo>
                    <a:cubicBezTo>
                      <a:pt x="845" y="8858"/>
                      <a:pt x="559" y="8477"/>
                      <a:pt x="178" y="8191"/>
                    </a:cubicBezTo>
                    <a:cubicBezTo>
                      <a:pt x="-203" y="6763"/>
                      <a:pt x="-12" y="5524"/>
                      <a:pt x="1131" y="457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2528;p10"/>
              <p:cNvSpPr/>
              <p:nvPr/>
            </p:nvSpPr>
            <p:spPr>
              <a:xfrm>
                <a:off x="9207592" y="2117590"/>
                <a:ext cx="10746" cy="7418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7418" extrusionOk="0">
                    <a:moveTo>
                      <a:pt x="8461" y="1164"/>
                    </a:moveTo>
                    <a:cubicBezTo>
                      <a:pt x="9223" y="1926"/>
                      <a:pt x="9985" y="2688"/>
                      <a:pt x="10747" y="3450"/>
                    </a:cubicBezTo>
                    <a:cubicBezTo>
                      <a:pt x="9223" y="4212"/>
                      <a:pt x="7699" y="4974"/>
                      <a:pt x="6175" y="5832"/>
                    </a:cubicBezTo>
                    <a:cubicBezTo>
                      <a:pt x="4270" y="6213"/>
                      <a:pt x="2555" y="8594"/>
                      <a:pt x="555" y="6689"/>
                    </a:cubicBezTo>
                    <a:cubicBezTo>
                      <a:pt x="-683" y="5546"/>
                      <a:pt x="365" y="4212"/>
                      <a:pt x="1603" y="3450"/>
                    </a:cubicBezTo>
                    <a:cubicBezTo>
                      <a:pt x="3222" y="498"/>
                      <a:pt x="5127" y="-1312"/>
                      <a:pt x="8461" y="1164"/>
                    </a:cubicBezTo>
                    <a:close/>
                  </a:path>
                </a:pathLst>
              </a:custGeom>
              <a:solidFill>
                <a:srgbClr val="EDA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2529;p10"/>
              <p:cNvSpPr/>
              <p:nvPr/>
            </p:nvSpPr>
            <p:spPr>
              <a:xfrm>
                <a:off x="9202337" y="2135623"/>
                <a:ext cx="6858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181" extrusionOk="0">
                    <a:moveTo>
                      <a:pt x="0" y="8182"/>
                    </a:moveTo>
                    <a:cubicBezTo>
                      <a:pt x="0" y="5896"/>
                      <a:pt x="0" y="3610"/>
                      <a:pt x="0" y="1324"/>
                    </a:cubicBezTo>
                    <a:cubicBezTo>
                      <a:pt x="2286" y="-295"/>
                      <a:pt x="4572" y="-581"/>
                      <a:pt x="6858" y="1324"/>
                    </a:cubicBezTo>
                    <a:lnTo>
                      <a:pt x="6858" y="1324"/>
                    </a:lnTo>
                    <a:cubicBezTo>
                      <a:pt x="6858" y="2086"/>
                      <a:pt x="6858" y="2848"/>
                      <a:pt x="6858" y="3610"/>
                    </a:cubicBezTo>
                    <a:cubicBezTo>
                      <a:pt x="5620" y="6658"/>
                      <a:pt x="3334" y="8182"/>
                      <a:pt x="0" y="818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2530;p10"/>
              <p:cNvSpPr/>
              <p:nvPr/>
            </p:nvSpPr>
            <p:spPr>
              <a:xfrm>
                <a:off x="9228116" y="2130185"/>
                <a:ext cx="8511" cy="6857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6857" extrusionOk="0">
                    <a:moveTo>
                      <a:pt x="6225" y="0"/>
                    </a:moveTo>
                    <a:cubicBezTo>
                      <a:pt x="6987" y="0"/>
                      <a:pt x="7749" y="0"/>
                      <a:pt x="8511" y="0"/>
                    </a:cubicBezTo>
                    <a:cubicBezTo>
                      <a:pt x="8511" y="762"/>
                      <a:pt x="8511" y="1524"/>
                      <a:pt x="8511" y="2286"/>
                    </a:cubicBezTo>
                    <a:cubicBezTo>
                      <a:pt x="6225" y="3810"/>
                      <a:pt x="3939" y="5334"/>
                      <a:pt x="1653" y="6858"/>
                    </a:cubicBezTo>
                    <a:cubicBezTo>
                      <a:pt x="-3014" y="2762"/>
                      <a:pt x="3653" y="2477"/>
                      <a:pt x="3939" y="0"/>
                    </a:cubicBezTo>
                    <a:cubicBezTo>
                      <a:pt x="4701" y="0"/>
                      <a:pt x="5463" y="0"/>
                      <a:pt x="6225" y="0"/>
                    </a:cubicBezTo>
                    <a:close/>
                  </a:path>
                </a:pathLst>
              </a:custGeom>
              <a:solidFill>
                <a:srgbClr val="F0B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2531;p10"/>
              <p:cNvSpPr/>
              <p:nvPr/>
            </p:nvSpPr>
            <p:spPr>
              <a:xfrm>
                <a:off x="9253268" y="2137042"/>
                <a:ext cx="3933" cy="5543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5543" extrusionOk="0">
                    <a:moveTo>
                      <a:pt x="1647" y="0"/>
                    </a:moveTo>
                    <a:cubicBezTo>
                      <a:pt x="2409" y="0"/>
                      <a:pt x="3171" y="0"/>
                      <a:pt x="3933" y="0"/>
                    </a:cubicBezTo>
                    <a:cubicBezTo>
                      <a:pt x="3267" y="2096"/>
                      <a:pt x="5172" y="6287"/>
                      <a:pt x="1171" y="5429"/>
                    </a:cubicBezTo>
                    <a:cubicBezTo>
                      <a:pt x="-1591" y="4763"/>
                      <a:pt x="1362" y="1810"/>
                      <a:pt x="1647" y="0"/>
                    </a:cubicBezTo>
                    <a:close/>
                  </a:path>
                </a:pathLst>
              </a:custGeom>
              <a:solidFill>
                <a:srgbClr val="F4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2532;p10"/>
              <p:cNvSpPr/>
              <p:nvPr/>
            </p:nvSpPr>
            <p:spPr>
              <a:xfrm>
                <a:off x="9229769" y="2092693"/>
                <a:ext cx="17487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17487" h="22335" extrusionOk="0">
                    <a:moveTo>
                      <a:pt x="13716" y="916"/>
                    </a:moveTo>
                    <a:cubicBezTo>
                      <a:pt x="20765" y="7107"/>
                      <a:pt x="15716" y="14536"/>
                      <a:pt x="16002" y="21490"/>
                    </a:cubicBezTo>
                    <a:cubicBezTo>
                      <a:pt x="14097" y="22823"/>
                      <a:pt x="12002" y="22252"/>
                      <a:pt x="9906" y="21966"/>
                    </a:cubicBezTo>
                    <a:cubicBezTo>
                      <a:pt x="5429" y="20537"/>
                      <a:pt x="572" y="19204"/>
                      <a:pt x="6001" y="13489"/>
                    </a:cubicBezTo>
                    <a:cubicBezTo>
                      <a:pt x="9144" y="10155"/>
                      <a:pt x="5715" y="9298"/>
                      <a:pt x="4286" y="7583"/>
                    </a:cubicBezTo>
                    <a:cubicBezTo>
                      <a:pt x="2667" y="6345"/>
                      <a:pt x="953" y="5202"/>
                      <a:pt x="0" y="3297"/>
                    </a:cubicBezTo>
                    <a:cubicBezTo>
                      <a:pt x="762" y="2535"/>
                      <a:pt x="1524" y="1773"/>
                      <a:pt x="2286" y="1011"/>
                    </a:cubicBezTo>
                    <a:cubicBezTo>
                      <a:pt x="6096" y="-1561"/>
                      <a:pt x="9906" y="1678"/>
                      <a:pt x="13716" y="916"/>
                    </a:cubicBezTo>
                    <a:close/>
                  </a:path>
                </a:pathLst>
              </a:custGeom>
              <a:solidFill>
                <a:srgbClr val="FA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2533;p10"/>
              <p:cNvSpPr/>
              <p:nvPr/>
            </p:nvSpPr>
            <p:spPr>
              <a:xfrm>
                <a:off x="9210797" y="2093001"/>
                <a:ext cx="14730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9751" extrusionOk="0">
                    <a:moveTo>
                      <a:pt x="5256" y="9751"/>
                    </a:moveTo>
                    <a:cubicBezTo>
                      <a:pt x="4494" y="9751"/>
                      <a:pt x="3732" y="9751"/>
                      <a:pt x="2970" y="9751"/>
                    </a:cubicBezTo>
                    <a:cubicBezTo>
                      <a:pt x="3732" y="7465"/>
                      <a:pt x="-4078" y="5179"/>
                      <a:pt x="2970" y="2893"/>
                    </a:cubicBezTo>
                    <a:cubicBezTo>
                      <a:pt x="4970" y="1179"/>
                      <a:pt x="6685" y="-1107"/>
                      <a:pt x="9828" y="607"/>
                    </a:cubicBezTo>
                    <a:cubicBezTo>
                      <a:pt x="11733" y="607"/>
                      <a:pt x="13448" y="1083"/>
                      <a:pt x="14400" y="2893"/>
                    </a:cubicBezTo>
                    <a:cubicBezTo>
                      <a:pt x="15257" y="4608"/>
                      <a:pt x="14305" y="5655"/>
                      <a:pt x="13162" y="6703"/>
                    </a:cubicBezTo>
                    <a:cubicBezTo>
                      <a:pt x="10781" y="8418"/>
                      <a:pt x="7637" y="7941"/>
                      <a:pt x="5256" y="9751"/>
                    </a:cubicBezTo>
                    <a:close/>
                  </a:path>
                </a:pathLst>
              </a:custGeom>
              <a:solidFill>
                <a:srgbClr val="FDC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2534;p10"/>
              <p:cNvSpPr/>
              <p:nvPr/>
            </p:nvSpPr>
            <p:spPr>
              <a:xfrm>
                <a:off x="9208195" y="2059318"/>
                <a:ext cx="8522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9907" extrusionOk="0">
                    <a:moveTo>
                      <a:pt x="3286" y="95"/>
                    </a:moveTo>
                    <a:cubicBezTo>
                      <a:pt x="4239" y="1905"/>
                      <a:pt x="5953" y="2381"/>
                      <a:pt x="7858" y="2381"/>
                    </a:cubicBezTo>
                    <a:cubicBezTo>
                      <a:pt x="10430" y="8382"/>
                      <a:pt x="4905" y="9811"/>
                      <a:pt x="1953" y="9906"/>
                    </a:cubicBezTo>
                    <a:cubicBezTo>
                      <a:pt x="-2905" y="10001"/>
                      <a:pt x="3858" y="6096"/>
                      <a:pt x="1000" y="4572"/>
                    </a:cubicBezTo>
                    <a:cubicBezTo>
                      <a:pt x="-333" y="3048"/>
                      <a:pt x="-333" y="1524"/>
                      <a:pt x="1000" y="0"/>
                    </a:cubicBezTo>
                    <a:cubicBezTo>
                      <a:pt x="1762" y="95"/>
                      <a:pt x="2524" y="95"/>
                      <a:pt x="3286" y="95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2535;p10"/>
              <p:cNvSpPr/>
              <p:nvPr/>
            </p:nvSpPr>
            <p:spPr>
              <a:xfrm>
                <a:off x="9203062" y="2071645"/>
                <a:ext cx="5457" cy="881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8819" extrusionOk="0">
                    <a:moveTo>
                      <a:pt x="609" y="8819"/>
                    </a:moveTo>
                    <a:cubicBezTo>
                      <a:pt x="1943" y="5867"/>
                      <a:pt x="-2248" y="2152"/>
                      <a:pt x="1847" y="56"/>
                    </a:cubicBezTo>
                    <a:cubicBezTo>
                      <a:pt x="2419" y="-229"/>
                      <a:pt x="4038" y="628"/>
                      <a:pt x="4514" y="1390"/>
                    </a:cubicBezTo>
                    <a:cubicBezTo>
                      <a:pt x="7181" y="5581"/>
                      <a:pt x="3657" y="7200"/>
                      <a:pt x="609" y="8819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2536;p10"/>
              <p:cNvSpPr/>
              <p:nvPr/>
            </p:nvSpPr>
            <p:spPr>
              <a:xfrm>
                <a:off x="9201678" y="2057128"/>
                <a:ext cx="751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9144" extrusionOk="0">
                    <a:moveTo>
                      <a:pt x="7517" y="2286"/>
                    </a:moveTo>
                    <a:cubicBezTo>
                      <a:pt x="7517" y="3810"/>
                      <a:pt x="7517" y="5334"/>
                      <a:pt x="7517" y="6858"/>
                    </a:cubicBezTo>
                    <a:cubicBezTo>
                      <a:pt x="5231" y="7620"/>
                      <a:pt x="2945" y="8382"/>
                      <a:pt x="659" y="9144"/>
                    </a:cubicBezTo>
                    <a:cubicBezTo>
                      <a:pt x="-2294" y="2096"/>
                      <a:pt x="5517" y="3239"/>
                      <a:pt x="7517" y="0"/>
                    </a:cubicBezTo>
                    <a:cubicBezTo>
                      <a:pt x="7517" y="762"/>
                      <a:pt x="7517" y="1524"/>
                      <a:pt x="7517" y="2286"/>
                    </a:cubicBezTo>
                    <a:close/>
                  </a:path>
                </a:pathLst>
              </a:custGeom>
              <a:solidFill>
                <a:srgbClr val="F2B6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2537;p10"/>
              <p:cNvSpPr/>
              <p:nvPr/>
            </p:nvSpPr>
            <p:spPr>
              <a:xfrm>
                <a:off x="9221952" y="2095894"/>
                <a:ext cx="12388" cy="7352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7352" extrusionOk="0">
                    <a:moveTo>
                      <a:pt x="959" y="2286"/>
                    </a:moveTo>
                    <a:cubicBezTo>
                      <a:pt x="1721" y="1524"/>
                      <a:pt x="2483" y="762"/>
                      <a:pt x="3245" y="0"/>
                    </a:cubicBezTo>
                    <a:cubicBezTo>
                      <a:pt x="4769" y="0"/>
                      <a:pt x="6293" y="0"/>
                      <a:pt x="7817" y="0"/>
                    </a:cubicBezTo>
                    <a:cubicBezTo>
                      <a:pt x="9722" y="95"/>
                      <a:pt x="11436" y="476"/>
                      <a:pt x="12389" y="2286"/>
                    </a:cubicBezTo>
                    <a:cubicBezTo>
                      <a:pt x="10960" y="4858"/>
                      <a:pt x="8388" y="6001"/>
                      <a:pt x="5817" y="6953"/>
                    </a:cubicBezTo>
                    <a:cubicBezTo>
                      <a:pt x="2197" y="7430"/>
                      <a:pt x="-1899" y="8573"/>
                      <a:pt x="959" y="2286"/>
                    </a:cubicBezTo>
                    <a:close/>
                  </a:path>
                </a:pathLst>
              </a:custGeom>
              <a:solidFill>
                <a:srgbClr val="F4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2538;p10"/>
              <p:cNvSpPr/>
              <p:nvPr/>
            </p:nvSpPr>
            <p:spPr>
              <a:xfrm>
                <a:off x="9213767" y="2089385"/>
                <a:ext cx="7707" cy="6509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509" extrusionOk="0">
                    <a:moveTo>
                      <a:pt x="6858" y="4223"/>
                    </a:moveTo>
                    <a:cubicBezTo>
                      <a:pt x="4572" y="4985"/>
                      <a:pt x="2286" y="5747"/>
                      <a:pt x="0" y="6509"/>
                    </a:cubicBezTo>
                    <a:cubicBezTo>
                      <a:pt x="286" y="2699"/>
                      <a:pt x="1810" y="-349"/>
                      <a:pt x="6001" y="32"/>
                    </a:cubicBezTo>
                    <a:cubicBezTo>
                      <a:pt x="9049" y="223"/>
                      <a:pt x="7144" y="2699"/>
                      <a:pt x="6858" y="4223"/>
                    </a:cubicBezTo>
                    <a:close/>
                  </a:path>
                </a:pathLst>
              </a:custGeom>
              <a:solidFill>
                <a:srgbClr val="F9B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2539;p10"/>
              <p:cNvSpPr/>
              <p:nvPr/>
            </p:nvSpPr>
            <p:spPr>
              <a:xfrm>
                <a:off x="9227483" y="2066272"/>
                <a:ext cx="6885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9144" extrusionOk="0">
                    <a:moveTo>
                      <a:pt x="0" y="2286"/>
                    </a:move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7239" y="4000"/>
                      <a:pt x="3620" y="6001"/>
                      <a:pt x="2286" y="9144"/>
                    </a:cubicBezTo>
                    <a:cubicBezTo>
                      <a:pt x="-381" y="7429"/>
                      <a:pt x="95" y="4763"/>
                      <a:pt x="0" y="2286"/>
                    </a:cubicBezTo>
                    <a:close/>
                  </a:path>
                </a:pathLst>
              </a:custGeom>
              <a:solidFill>
                <a:srgbClr val="F1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2541;p10"/>
              <p:cNvSpPr/>
              <p:nvPr/>
            </p:nvSpPr>
            <p:spPr>
              <a:xfrm>
                <a:off x="9156712" y="2114038"/>
                <a:ext cx="2057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20573" h="16146" extrusionOk="0">
                    <a:moveTo>
                      <a:pt x="11430" y="144"/>
                    </a:moveTo>
                    <a:cubicBezTo>
                      <a:pt x="14383" y="240"/>
                      <a:pt x="15907" y="1764"/>
                      <a:pt x="16002" y="4716"/>
                    </a:cubicBezTo>
                    <a:cubicBezTo>
                      <a:pt x="21050" y="7098"/>
                      <a:pt x="18764" y="12432"/>
                      <a:pt x="20574" y="16146"/>
                    </a:cubicBezTo>
                    <a:cubicBezTo>
                      <a:pt x="9620" y="13194"/>
                      <a:pt x="9620" y="13194"/>
                      <a:pt x="11430" y="5478"/>
                    </a:cubicBezTo>
                    <a:cubicBezTo>
                      <a:pt x="7525" y="5478"/>
                      <a:pt x="4572" y="12622"/>
                      <a:pt x="0" y="7002"/>
                    </a:cubicBezTo>
                    <a:cubicBezTo>
                      <a:pt x="2381" y="2335"/>
                      <a:pt x="5715" y="-713"/>
                      <a:pt x="11430" y="14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2542;p10"/>
              <p:cNvSpPr/>
              <p:nvPr/>
            </p:nvSpPr>
            <p:spPr>
              <a:xfrm>
                <a:off x="9181858" y="2107324"/>
                <a:ext cx="15134" cy="11566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1566" extrusionOk="0">
                    <a:moveTo>
                      <a:pt x="0" y="11430"/>
                    </a:moveTo>
                    <a:cubicBezTo>
                      <a:pt x="2381" y="6191"/>
                      <a:pt x="9525" y="5715"/>
                      <a:pt x="11430" y="0"/>
                    </a:cubicBezTo>
                    <a:cubicBezTo>
                      <a:pt x="13430" y="572"/>
                      <a:pt x="16955" y="1238"/>
                      <a:pt x="14002" y="3810"/>
                    </a:cubicBezTo>
                    <a:cubicBezTo>
                      <a:pt x="10001" y="7239"/>
                      <a:pt x="6572" y="12478"/>
                      <a:pt x="0" y="11430"/>
                    </a:cubicBezTo>
                    <a:close/>
                  </a:path>
                </a:pathLst>
              </a:custGeom>
              <a:solidFill>
                <a:srgbClr val="F3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2543;p10"/>
              <p:cNvSpPr/>
              <p:nvPr/>
            </p:nvSpPr>
            <p:spPr>
              <a:xfrm>
                <a:off x="9185584" y="2123377"/>
                <a:ext cx="8322" cy="6807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807" extrusionOk="0">
                    <a:moveTo>
                      <a:pt x="3133" y="6807"/>
                    </a:moveTo>
                    <a:cubicBezTo>
                      <a:pt x="-4582" y="5283"/>
                      <a:pt x="4562" y="3759"/>
                      <a:pt x="3133" y="2235"/>
                    </a:cubicBezTo>
                    <a:cubicBezTo>
                      <a:pt x="4657" y="426"/>
                      <a:pt x="7229" y="-1289"/>
                      <a:pt x="8086" y="1378"/>
                    </a:cubicBezTo>
                    <a:cubicBezTo>
                      <a:pt x="9134" y="4331"/>
                      <a:pt x="6562" y="6522"/>
                      <a:pt x="3133" y="6807"/>
                    </a:cubicBezTo>
                    <a:close/>
                  </a:path>
                </a:pathLst>
              </a:custGeom>
              <a:solidFill>
                <a:srgbClr val="F4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2544;p10"/>
              <p:cNvSpPr/>
              <p:nvPr/>
            </p:nvSpPr>
            <p:spPr>
              <a:xfrm>
                <a:off x="9209195" y="2105038"/>
                <a:ext cx="12102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6700" extrusionOk="0">
                    <a:moveTo>
                      <a:pt x="6858" y="0"/>
                    </a:moveTo>
                    <a:cubicBezTo>
                      <a:pt x="8287" y="95"/>
                      <a:pt x="10001" y="-190"/>
                      <a:pt x="11144" y="476"/>
                    </a:cubicBezTo>
                    <a:cubicBezTo>
                      <a:pt x="13049" y="1619"/>
                      <a:pt x="11716" y="3143"/>
                      <a:pt x="10573" y="3715"/>
                    </a:cubicBezTo>
                    <a:cubicBezTo>
                      <a:pt x="7239" y="5143"/>
                      <a:pt x="3905" y="9144"/>
                      <a:pt x="0" y="4572"/>
                    </a:cubicBezTo>
                    <a:cubicBezTo>
                      <a:pt x="3334" y="4572"/>
                      <a:pt x="5620" y="3048"/>
                      <a:pt x="6858" y="0"/>
                    </a:cubicBezTo>
                    <a:close/>
                  </a:path>
                </a:pathLst>
              </a:custGeom>
              <a:solidFill>
                <a:srgbClr val="F7B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2545;p10"/>
              <p:cNvSpPr/>
              <p:nvPr/>
            </p:nvSpPr>
            <p:spPr>
              <a:xfrm>
                <a:off x="9202337" y="2132471"/>
                <a:ext cx="6858" cy="457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4571" extrusionOk="0">
                    <a:moveTo>
                      <a:pt x="6858" y="4572"/>
                    </a:moveTo>
                    <a:cubicBezTo>
                      <a:pt x="4572" y="4572"/>
                      <a:pt x="2286" y="4572"/>
                      <a:pt x="0" y="4572"/>
                    </a:cubicBezTo>
                    <a:cubicBezTo>
                      <a:pt x="1334" y="1524"/>
                      <a:pt x="3620" y="0"/>
                      <a:pt x="6858" y="0"/>
                    </a:cubicBezTo>
                    <a:cubicBezTo>
                      <a:pt x="6858" y="1524"/>
                      <a:pt x="6858" y="3048"/>
                      <a:pt x="6858" y="4572"/>
                    </a:cubicBezTo>
                    <a:close/>
                  </a:path>
                </a:pathLst>
              </a:custGeom>
              <a:solidFill>
                <a:srgbClr val="F0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2546;p10"/>
              <p:cNvSpPr/>
              <p:nvPr/>
            </p:nvSpPr>
            <p:spPr>
              <a:xfrm>
                <a:off x="9254915" y="2079473"/>
                <a:ext cx="23224" cy="27851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27851" extrusionOk="0">
                    <a:moveTo>
                      <a:pt x="11430" y="27851"/>
                    </a:moveTo>
                    <a:cubicBezTo>
                      <a:pt x="8477" y="27756"/>
                      <a:pt x="6953" y="26232"/>
                      <a:pt x="6858" y="23279"/>
                    </a:cubicBezTo>
                    <a:cubicBezTo>
                      <a:pt x="4001" y="21660"/>
                      <a:pt x="9049" y="17564"/>
                      <a:pt x="4572" y="16421"/>
                    </a:cubicBezTo>
                    <a:cubicBezTo>
                      <a:pt x="1619" y="14135"/>
                      <a:pt x="381" y="10897"/>
                      <a:pt x="0" y="7277"/>
                    </a:cubicBezTo>
                    <a:cubicBezTo>
                      <a:pt x="190" y="5277"/>
                      <a:pt x="5143" y="10039"/>
                      <a:pt x="3143" y="4991"/>
                    </a:cubicBezTo>
                    <a:cubicBezTo>
                      <a:pt x="3238" y="3943"/>
                      <a:pt x="3429" y="3086"/>
                      <a:pt x="4001" y="2229"/>
                    </a:cubicBezTo>
                    <a:cubicBezTo>
                      <a:pt x="5620" y="1276"/>
                      <a:pt x="6763" y="-914"/>
                      <a:pt x="9144" y="419"/>
                    </a:cubicBezTo>
                    <a:cubicBezTo>
                      <a:pt x="11906" y="4515"/>
                      <a:pt x="13049" y="11087"/>
                      <a:pt x="20574" y="7277"/>
                    </a:cubicBezTo>
                    <a:cubicBezTo>
                      <a:pt x="25336" y="15850"/>
                      <a:pt x="23717" y="21184"/>
                      <a:pt x="15430" y="23279"/>
                    </a:cubicBezTo>
                    <a:cubicBezTo>
                      <a:pt x="12763" y="23946"/>
                      <a:pt x="11716" y="25375"/>
                      <a:pt x="11430" y="27851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2547;p10"/>
              <p:cNvSpPr/>
              <p:nvPr/>
            </p:nvSpPr>
            <p:spPr>
              <a:xfrm>
                <a:off x="9274461" y="2082178"/>
                <a:ext cx="12362" cy="6081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6081" extrusionOk="0">
                    <a:moveTo>
                      <a:pt x="12363" y="0"/>
                    </a:moveTo>
                    <a:cubicBezTo>
                      <a:pt x="12172" y="1524"/>
                      <a:pt x="9791" y="3048"/>
                      <a:pt x="12363" y="4572"/>
                    </a:cubicBezTo>
                    <a:cubicBezTo>
                      <a:pt x="8553" y="8668"/>
                      <a:pt x="4743" y="2953"/>
                      <a:pt x="933" y="4572"/>
                    </a:cubicBezTo>
                    <a:cubicBezTo>
                      <a:pt x="837" y="3143"/>
                      <a:pt x="-1544" y="1048"/>
                      <a:pt x="1695" y="667"/>
                    </a:cubicBezTo>
                    <a:cubicBezTo>
                      <a:pt x="5314" y="190"/>
                      <a:pt x="8838" y="190"/>
                      <a:pt x="12363" y="0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2548;p10"/>
              <p:cNvSpPr/>
              <p:nvPr/>
            </p:nvSpPr>
            <p:spPr>
              <a:xfrm>
                <a:off x="9258844" y="2073035"/>
                <a:ext cx="7500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9143" extrusionOk="0">
                    <a:moveTo>
                      <a:pt x="5215" y="6858"/>
                    </a:moveTo>
                    <a:cubicBezTo>
                      <a:pt x="3691" y="7620"/>
                      <a:pt x="2167" y="8382"/>
                      <a:pt x="643" y="9144"/>
                    </a:cubicBezTo>
                    <a:cubicBezTo>
                      <a:pt x="71" y="8668"/>
                      <a:pt x="-119" y="8096"/>
                      <a:pt x="71" y="7620"/>
                    </a:cubicBezTo>
                    <a:cubicBezTo>
                      <a:pt x="262" y="7144"/>
                      <a:pt x="452" y="6858"/>
                      <a:pt x="643" y="6858"/>
                    </a:cubicBezTo>
                    <a:cubicBezTo>
                      <a:pt x="643" y="4572"/>
                      <a:pt x="643" y="2286"/>
                      <a:pt x="643" y="0"/>
                    </a:cubicBezTo>
                    <a:cubicBezTo>
                      <a:pt x="3977" y="0"/>
                      <a:pt x="6167" y="1524"/>
                      <a:pt x="7501" y="4572"/>
                    </a:cubicBezTo>
                    <a:cubicBezTo>
                      <a:pt x="6739" y="5334"/>
                      <a:pt x="5977" y="6096"/>
                      <a:pt x="5215" y="685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2549;p10"/>
              <p:cNvSpPr/>
              <p:nvPr/>
            </p:nvSpPr>
            <p:spPr>
              <a:xfrm>
                <a:off x="9250343" y="2079893"/>
                <a:ext cx="9144" cy="5808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5808" extrusionOk="0">
                    <a:moveTo>
                      <a:pt x="9144" y="0"/>
                    </a:moveTo>
                    <a:cubicBezTo>
                      <a:pt x="9144" y="762"/>
                      <a:pt x="9144" y="1524"/>
                      <a:pt x="9144" y="2286"/>
                    </a:cubicBezTo>
                    <a:lnTo>
                      <a:pt x="9144" y="2286"/>
                    </a:lnTo>
                    <a:cubicBezTo>
                      <a:pt x="5429" y="4286"/>
                      <a:pt x="667" y="10192"/>
                      <a:pt x="0" y="0"/>
                    </a:cubicBezTo>
                    <a:lnTo>
                      <a:pt x="0" y="0"/>
                    </a:lnTo>
                    <a:cubicBezTo>
                      <a:pt x="3048" y="0"/>
                      <a:pt x="6096" y="0"/>
                      <a:pt x="9144" y="0"/>
                    </a:cubicBezTo>
                    <a:close/>
                  </a:path>
                </a:pathLst>
              </a:custGeom>
              <a:solidFill>
                <a:srgbClr val="F0B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2550;p10"/>
              <p:cNvSpPr/>
              <p:nvPr/>
            </p:nvSpPr>
            <p:spPr>
              <a:xfrm>
                <a:off x="9142639" y="2102753"/>
                <a:ext cx="27391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7391" h="25050" extrusionOk="0">
                    <a:moveTo>
                      <a:pt x="25503" y="11430"/>
                    </a:moveTo>
                    <a:cubicBezTo>
                      <a:pt x="21693" y="13716"/>
                      <a:pt x="17883" y="16002"/>
                      <a:pt x="14073" y="18288"/>
                    </a:cubicBezTo>
                    <a:cubicBezTo>
                      <a:pt x="10930" y="20193"/>
                      <a:pt x="7882" y="22193"/>
                      <a:pt x="4739" y="24003"/>
                    </a:cubicBezTo>
                    <a:cubicBezTo>
                      <a:pt x="3500" y="24670"/>
                      <a:pt x="2072" y="24765"/>
                      <a:pt x="643" y="25051"/>
                    </a:cubicBezTo>
                    <a:cubicBezTo>
                      <a:pt x="-1548" y="21527"/>
                      <a:pt x="2548" y="20574"/>
                      <a:pt x="2738" y="18193"/>
                    </a:cubicBezTo>
                    <a:cubicBezTo>
                      <a:pt x="3310" y="17431"/>
                      <a:pt x="3977" y="16669"/>
                      <a:pt x="4643" y="16002"/>
                    </a:cubicBezTo>
                    <a:cubicBezTo>
                      <a:pt x="6263" y="13811"/>
                      <a:pt x="8549" y="12002"/>
                      <a:pt x="9501" y="9144"/>
                    </a:cubicBezTo>
                    <a:cubicBezTo>
                      <a:pt x="10263" y="7620"/>
                      <a:pt x="11025" y="6096"/>
                      <a:pt x="11787" y="4572"/>
                    </a:cubicBezTo>
                    <a:cubicBezTo>
                      <a:pt x="17597" y="8191"/>
                      <a:pt x="19121" y="952"/>
                      <a:pt x="23217" y="0"/>
                    </a:cubicBezTo>
                    <a:cubicBezTo>
                      <a:pt x="27408" y="3143"/>
                      <a:pt x="28932" y="6763"/>
                      <a:pt x="25503" y="11430"/>
                    </a:cubicBezTo>
                    <a:close/>
                  </a:path>
                </a:pathLst>
              </a:custGeom>
              <a:solidFill>
                <a:srgbClr val="FDCB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2551;p10"/>
              <p:cNvSpPr/>
              <p:nvPr/>
            </p:nvSpPr>
            <p:spPr>
              <a:xfrm>
                <a:off x="9145283" y="2110933"/>
                <a:ext cx="8356" cy="10107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0107" extrusionOk="0">
                    <a:moveTo>
                      <a:pt x="6858" y="964"/>
                    </a:moveTo>
                    <a:cubicBezTo>
                      <a:pt x="11335" y="7060"/>
                      <a:pt x="4572" y="7441"/>
                      <a:pt x="2286" y="10108"/>
                    </a:cubicBezTo>
                    <a:cubicBezTo>
                      <a:pt x="571" y="9060"/>
                      <a:pt x="1333" y="6774"/>
                      <a:pt x="0" y="5536"/>
                    </a:cubicBezTo>
                    <a:cubicBezTo>
                      <a:pt x="286" y="1059"/>
                      <a:pt x="1905" y="-1513"/>
                      <a:pt x="6858" y="964"/>
                    </a:cubicBezTo>
                    <a:close/>
                  </a:path>
                </a:pathLst>
              </a:custGeom>
              <a:solidFill>
                <a:srgbClr val="FBC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2552;p10"/>
              <p:cNvSpPr/>
              <p:nvPr/>
            </p:nvSpPr>
            <p:spPr>
              <a:xfrm>
                <a:off x="9141621" y="2116468"/>
                <a:ext cx="5947" cy="457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572" extrusionOk="0">
                    <a:moveTo>
                      <a:pt x="3662" y="0"/>
                    </a:moveTo>
                    <a:cubicBezTo>
                      <a:pt x="5471" y="953"/>
                      <a:pt x="5948" y="2667"/>
                      <a:pt x="5948" y="4572"/>
                    </a:cubicBezTo>
                    <a:cubicBezTo>
                      <a:pt x="5186" y="4572"/>
                      <a:pt x="4424" y="4572"/>
                      <a:pt x="3662" y="4572"/>
                    </a:cubicBezTo>
                    <a:cubicBezTo>
                      <a:pt x="2423" y="4001"/>
                      <a:pt x="233" y="3620"/>
                      <a:pt x="42" y="2762"/>
                    </a:cubicBezTo>
                    <a:cubicBezTo>
                      <a:pt x="-434" y="191"/>
                      <a:pt x="3281" y="2096"/>
                      <a:pt x="3662" y="0"/>
                    </a:cubicBezTo>
                    <a:close/>
                  </a:path>
                </a:pathLst>
              </a:custGeom>
              <a:solidFill>
                <a:srgbClr val="F5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2554;p10"/>
              <p:cNvSpPr/>
              <p:nvPr/>
            </p:nvSpPr>
            <p:spPr>
              <a:xfrm>
                <a:off x="9227157" y="2111897"/>
                <a:ext cx="20900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3620" extrusionOk="0">
                    <a:moveTo>
                      <a:pt x="14042" y="0"/>
                    </a:moveTo>
                    <a:cubicBezTo>
                      <a:pt x="15566" y="762"/>
                      <a:pt x="17090" y="1524"/>
                      <a:pt x="18614" y="2286"/>
                    </a:cubicBezTo>
                    <a:cubicBezTo>
                      <a:pt x="19376" y="2286"/>
                      <a:pt x="20138" y="2286"/>
                      <a:pt x="20900" y="2286"/>
                    </a:cubicBezTo>
                    <a:cubicBezTo>
                      <a:pt x="20138" y="3810"/>
                      <a:pt x="19376" y="5334"/>
                      <a:pt x="18614" y="6858"/>
                    </a:cubicBezTo>
                    <a:cubicBezTo>
                      <a:pt x="11375" y="5334"/>
                      <a:pt x="5756" y="8953"/>
                      <a:pt x="422" y="13621"/>
                    </a:cubicBezTo>
                    <a:cubicBezTo>
                      <a:pt x="-1102" y="9334"/>
                      <a:pt x="1946" y="7334"/>
                      <a:pt x="2612" y="4572"/>
                    </a:cubicBezTo>
                    <a:lnTo>
                      <a:pt x="2612" y="4572"/>
                    </a:lnTo>
                    <a:cubicBezTo>
                      <a:pt x="4803" y="-1143"/>
                      <a:pt x="11471" y="4572"/>
                      <a:pt x="14042" y="0"/>
                    </a:cubicBezTo>
                    <a:close/>
                  </a:path>
                </a:pathLst>
              </a:custGeom>
              <a:solidFill>
                <a:srgbClr val="F5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2555;p10"/>
              <p:cNvSpPr/>
              <p:nvPr/>
            </p:nvSpPr>
            <p:spPr>
              <a:xfrm>
                <a:off x="9258617" y="2095824"/>
                <a:ext cx="5520" cy="6928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928" extrusionOk="0">
                    <a:moveTo>
                      <a:pt x="871" y="71"/>
                    </a:moveTo>
                    <a:cubicBezTo>
                      <a:pt x="10872" y="-691"/>
                      <a:pt x="1347" y="4928"/>
                      <a:pt x="3157" y="6929"/>
                    </a:cubicBezTo>
                    <a:cubicBezTo>
                      <a:pt x="2395" y="6167"/>
                      <a:pt x="1633" y="5405"/>
                      <a:pt x="871" y="4643"/>
                    </a:cubicBezTo>
                    <a:cubicBezTo>
                      <a:pt x="109" y="4166"/>
                      <a:pt x="-177" y="3595"/>
                      <a:pt x="109" y="3119"/>
                    </a:cubicBezTo>
                    <a:cubicBezTo>
                      <a:pt x="394" y="2642"/>
                      <a:pt x="680" y="2357"/>
                      <a:pt x="871" y="2357"/>
                    </a:cubicBezTo>
                    <a:cubicBezTo>
                      <a:pt x="871" y="1595"/>
                      <a:pt x="871" y="833"/>
                      <a:pt x="871" y="71"/>
                    </a:cubicBezTo>
                    <a:close/>
                  </a:path>
                </a:pathLst>
              </a:custGeom>
              <a:solidFill>
                <a:srgbClr val="EFA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2556;p10"/>
              <p:cNvSpPr/>
              <p:nvPr/>
            </p:nvSpPr>
            <p:spPr>
              <a:xfrm>
                <a:off x="9254035" y="2098181"/>
                <a:ext cx="5452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5333" extrusionOk="0">
                    <a:moveTo>
                      <a:pt x="5452" y="0"/>
                    </a:moveTo>
                    <a:cubicBezTo>
                      <a:pt x="5452" y="762"/>
                      <a:pt x="5452" y="1524"/>
                      <a:pt x="5452" y="2286"/>
                    </a:cubicBezTo>
                    <a:cubicBezTo>
                      <a:pt x="4119" y="3334"/>
                      <a:pt x="2690" y="4286"/>
                      <a:pt x="1356" y="5334"/>
                    </a:cubicBezTo>
                    <a:cubicBezTo>
                      <a:pt x="880" y="4477"/>
                      <a:pt x="-168" y="3429"/>
                      <a:pt x="23" y="2857"/>
                    </a:cubicBezTo>
                    <a:cubicBezTo>
                      <a:pt x="975" y="476"/>
                      <a:pt x="3166" y="95"/>
                      <a:pt x="5452" y="0"/>
                    </a:cubicBezTo>
                    <a:close/>
                  </a:path>
                </a:pathLst>
              </a:custGeom>
              <a:solidFill>
                <a:srgbClr val="FBB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" name="Google Shape;2559;p10"/>
            <p:cNvSpPr/>
            <p:nvPr/>
          </p:nvSpPr>
          <p:spPr>
            <a:xfrm>
              <a:off x="11577389" y="1889027"/>
              <a:ext cx="614611" cy="653489"/>
            </a:xfrm>
            <a:custGeom>
              <a:avLst/>
              <a:gdLst/>
              <a:ahLst/>
              <a:cxnLst/>
              <a:rect l="l" t="t" r="r" b="b"/>
              <a:pathLst>
                <a:path w="205159" h="208179" extrusionOk="0">
                  <a:moveTo>
                    <a:pt x="146880" y="9822"/>
                  </a:moveTo>
                  <a:lnTo>
                    <a:pt x="148976" y="64971"/>
                  </a:lnTo>
                  <a:cubicBezTo>
                    <a:pt x="149071" y="68305"/>
                    <a:pt x="150881" y="71353"/>
                    <a:pt x="153738" y="73163"/>
                  </a:cubicBezTo>
                  <a:lnTo>
                    <a:pt x="200411" y="102690"/>
                  </a:lnTo>
                  <a:cubicBezTo>
                    <a:pt x="207555" y="107167"/>
                    <a:pt x="206412" y="117930"/>
                    <a:pt x="198506" y="120883"/>
                  </a:cubicBezTo>
                  <a:lnTo>
                    <a:pt x="146690" y="139933"/>
                  </a:lnTo>
                  <a:cubicBezTo>
                    <a:pt x="143547" y="141076"/>
                    <a:pt x="141165" y="143743"/>
                    <a:pt x="140308" y="146982"/>
                  </a:cubicBezTo>
                  <a:lnTo>
                    <a:pt x="126687" y="200512"/>
                  </a:lnTo>
                  <a:cubicBezTo>
                    <a:pt x="124592" y="208704"/>
                    <a:pt x="114019" y="210894"/>
                    <a:pt x="108780" y="204322"/>
                  </a:cubicBezTo>
                  <a:lnTo>
                    <a:pt x="74586" y="160888"/>
                  </a:lnTo>
                  <a:cubicBezTo>
                    <a:pt x="72490" y="158221"/>
                    <a:pt x="69252" y="156792"/>
                    <a:pt x="65918" y="156983"/>
                  </a:cubicBezTo>
                  <a:lnTo>
                    <a:pt x="10863" y="160507"/>
                  </a:lnTo>
                  <a:cubicBezTo>
                    <a:pt x="2481" y="161079"/>
                    <a:pt x="-2948" y="151649"/>
                    <a:pt x="1719" y="144696"/>
                  </a:cubicBezTo>
                  <a:lnTo>
                    <a:pt x="32390" y="98785"/>
                  </a:lnTo>
                  <a:cubicBezTo>
                    <a:pt x="34295" y="96023"/>
                    <a:pt x="34676" y="92499"/>
                    <a:pt x="33438" y="89355"/>
                  </a:cubicBezTo>
                  <a:lnTo>
                    <a:pt x="13054" y="38111"/>
                  </a:lnTo>
                  <a:cubicBezTo>
                    <a:pt x="9911" y="30300"/>
                    <a:pt x="17150" y="22299"/>
                    <a:pt x="25341" y="24585"/>
                  </a:cubicBezTo>
                  <a:lnTo>
                    <a:pt x="78491" y="39635"/>
                  </a:lnTo>
                  <a:cubicBezTo>
                    <a:pt x="81729" y="40587"/>
                    <a:pt x="85158" y="39825"/>
                    <a:pt x="87730" y="37635"/>
                  </a:cubicBezTo>
                  <a:lnTo>
                    <a:pt x="130212" y="2392"/>
                  </a:lnTo>
                  <a:cubicBezTo>
                    <a:pt x="136689" y="-3037"/>
                    <a:pt x="146595" y="1344"/>
                    <a:pt x="146880" y="9822"/>
                  </a:cubicBezTo>
                  <a:close/>
                </a:path>
              </a:pathLst>
            </a:custGeom>
            <a:solidFill>
              <a:srgbClr val="EDB8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dk1"/>
                </a:solidFill>
                <a:latin typeface="#9Slide07 Koni" pitchFamily="2" charset="0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" name="Google Shape;2567;p10"/>
            <p:cNvGrpSpPr/>
            <p:nvPr/>
          </p:nvGrpSpPr>
          <p:grpSpPr>
            <a:xfrm rot="21269643">
              <a:off x="5029435" y="4819074"/>
              <a:ext cx="1577018" cy="888667"/>
              <a:chOff x="6146131" y="1906843"/>
              <a:chExt cx="986043" cy="531482"/>
            </a:xfrm>
          </p:grpSpPr>
          <p:sp>
            <p:nvSpPr>
              <p:cNvPr id="484" name="Google Shape;2568;p10"/>
              <p:cNvSpPr/>
              <p:nvPr/>
            </p:nvSpPr>
            <p:spPr>
              <a:xfrm rot="17381658">
                <a:off x="6376223" y="1906843"/>
                <a:ext cx="500441" cy="500441"/>
              </a:xfrm>
              <a:custGeom>
                <a:avLst/>
                <a:gdLst/>
                <a:ahLst/>
                <a:cxnLst/>
                <a:rect l="l" t="t" r="r" b="b"/>
                <a:pathLst>
                  <a:path w="500441" h="500441" extrusionOk="0">
                    <a:moveTo>
                      <a:pt x="500441" y="250221"/>
                    </a:moveTo>
                    <a:cubicBezTo>
                      <a:pt x="500441" y="388414"/>
                      <a:pt x="388414" y="500441"/>
                      <a:pt x="250221" y="500441"/>
                    </a:cubicBezTo>
                    <a:cubicBezTo>
                      <a:pt x="112028" y="500441"/>
                      <a:pt x="0" y="388414"/>
                      <a:pt x="0" y="250221"/>
                    </a:cubicBezTo>
                    <a:cubicBezTo>
                      <a:pt x="0" y="112028"/>
                      <a:pt x="112028" y="0"/>
                      <a:pt x="250221" y="0"/>
                    </a:cubicBezTo>
                    <a:cubicBezTo>
                      <a:pt x="388414" y="0"/>
                      <a:pt x="500441" y="112028"/>
                      <a:pt x="500441" y="250221"/>
                    </a:cubicBezTo>
                    <a:close/>
                  </a:path>
                </a:pathLst>
              </a:custGeom>
              <a:solidFill>
                <a:srgbClr val="F27C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2569;p10"/>
              <p:cNvSpPr/>
              <p:nvPr/>
            </p:nvSpPr>
            <p:spPr>
              <a:xfrm>
                <a:off x="6623159" y="2090258"/>
                <a:ext cx="253724" cy="168988"/>
              </a:xfrm>
              <a:custGeom>
                <a:avLst/>
                <a:gdLst/>
                <a:ahLst/>
                <a:cxnLst/>
                <a:rect l="l" t="t" r="r" b="b"/>
                <a:pathLst>
                  <a:path w="253724" h="168988" extrusionOk="0">
                    <a:moveTo>
                      <a:pt x="244555" y="193"/>
                    </a:moveTo>
                    <a:cubicBezTo>
                      <a:pt x="254747" y="36483"/>
                      <a:pt x="256461" y="74869"/>
                      <a:pt x="249603" y="111921"/>
                    </a:cubicBezTo>
                    <a:cubicBezTo>
                      <a:pt x="235411" y="114112"/>
                      <a:pt x="217600" y="120875"/>
                      <a:pt x="193025" y="137258"/>
                    </a:cubicBezTo>
                    <a:cubicBezTo>
                      <a:pt x="79868" y="212791"/>
                      <a:pt x="9002" y="134686"/>
                      <a:pt x="1192" y="96586"/>
                    </a:cubicBezTo>
                    <a:cubicBezTo>
                      <a:pt x="-7572" y="54009"/>
                      <a:pt x="33862" y="47627"/>
                      <a:pt x="64437" y="47056"/>
                    </a:cubicBezTo>
                    <a:cubicBezTo>
                      <a:pt x="80916" y="46675"/>
                      <a:pt x="81773" y="54486"/>
                      <a:pt x="99204" y="46104"/>
                    </a:cubicBezTo>
                    <a:cubicBezTo>
                      <a:pt x="107300" y="42294"/>
                      <a:pt x="117682" y="28577"/>
                      <a:pt x="125493" y="23053"/>
                    </a:cubicBezTo>
                    <a:cubicBezTo>
                      <a:pt x="141876" y="11718"/>
                      <a:pt x="159402" y="5241"/>
                      <a:pt x="179214" y="2860"/>
                    </a:cubicBezTo>
                    <a:cubicBezTo>
                      <a:pt x="194073" y="1050"/>
                      <a:pt x="218361" y="-569"/>
                      <a:pt x="244555" y="193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2570;p10"/>
              <p:cNvSpPr/>
              <p:nvPr/>
            </p:nvSpPr>
            <p:spPr>
              <a:xfrm>
                <a:off x="6442995" y="2296590"/>
                <a:ext cx="340899" cy="110760"/>
              </a:xfrm>
              <a:custGeom>
                <a:avLst/>
                <a:gdLst/>
                <a:ahLst/>
                <a:cxnLst/>
                <a:rect l="l" t="t" r="r" b="b"/>
                <a:pathLst>
                  <a:path w="340899" h="110760" extrusionOk="0">
                    <a:moveTo>
                      <a:pt x="340900" y="55132"/>
                    </a:moveTo>
                    <a:cubicBezTo>
                      <a:pt x="244602" y="133237"/>
                      <a:pt x="102870" y="129426"/>
                      <a:pt x="10763" y="41606"/>
                    </a:cubicBezTo>
                    <a:cubicBezTo>
                      <a:pt x="7049" y="37987"/>
                      <a:pt x="3334" y="34367"/>
                      <a:pt x="0" y="30652"/>
                    </a:cubicBezTo>
                    <a:cubicBezTo>
                      <a:pt x="8668" y="22461"/>
                      <a:pt x="19241" y="16365"/>
                      <a:pt x="32290" y="13126"/>
                    </a:cubicBezTo>
                    <a:cubicBezTo>
                      <a:pt x="47816" y="9221"/>
                      <a:pt x="64961" y="10269"/>
                      <a:pt x="80010" y="15603"/>
                    </a:cubicBezTo>
                    <a:cubicBezTo>
                      <a:pt x="95155" y="20746"/>
                      <a:pt x="112300" y="43416"/>
                      <a:pt x="126111" y="45321"/>
                    </a:cubicBezTo>
                    <a:cubicBezTo>
                      <a:pt x="161639" y="50274"/>
                      <a:pt x="177832" y="-9162"/>
                      <a:pt x="226124" y="1220"/>
                    </a:cubicBezTo>
                    <a:cubicBezTo>
                      <a:pt x="242507" y="4744"/>
                      <a:pt x="256032" y="17794"/>
                      <a:pt x="270891" y="24556"/>
                    </a:cubicBezTo>
                    <a:cubicBezTo>
                      <a:pt x="293656" y="34939"/>
                      <a:pt x="316230" y="39034"/>
                      <a:pt x="337757" y="52750"/>
                    </a:cubicBezTo>
                    <a:cubicBezTo>
                      <a:pt x="338900" y="53417"/>
                      <a:pt x="340043" y="54274"/>
                      <a:pt x="340900" y="55132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2571;p10"/>
              <p:cNvSpPr/>
              <p:nvPr/>
            </p:nvSpPr>
            <p:spPr>
              <a:xfrm>
                <a:off x="6146131" y="1962708"/>
                <a:ext cx="986043" cy="475617"/>
              </a:xfrm>
              <a:custGeom>
                <a:avLst/>
                <a:gdLst/>
                <a:ahLst/>
                <a:cxnLst/>
                <a:rect l="l" t="t" r="r" b="b"/>
                <a:pathLst>
                  <a:path w="986043" h="475617" extrusionOk="0">
                    <a:moveTo>
                      <a:pt x="665576" y="36971"/>
                    </a:moveTo>
                    <a:cubicBezTo>
                      <a:pt x="698914" y="24303"/>
                      <a:pt x="733489" y="14968"/>
                      <a:pt x="768827" y="8491"/>
                    </a:cubicBezTo>
                    <a:cubicBezTo>
                      <a:pt x="804260" y="1919"/>
                      <a:pt x="840360" y="-1796"/>
                      <a:pt x="878365" y="871"/>
                    </a:cubicBezTo>
                    <a:cubicBezTo>
                      <a:pt x="897415" y="2300"/>
                      <a:pt x="916846" y="5348"/>
                      <a:pt x="937610" y="14016"/>
                    </a:cubicBezTo>
                    <a:cubicBezTo>
                      <a:pt x="947802" y="18588"/>
                      <a:pt x="958660" y="24874"/>
                      <a:pt x="968376" y="35256"/>
                    </a:cubicBezTo>
                    <a:cubicBezTo>
                      <a:pt x="978187" y="45734"/>
                      <a:pt x="984950" y="61355"/>
                      <a:pt x="985807" y="75642"/>
                    </a:cubicBezTo>
                    <a:cubicBezTo>
                      <a:pt x="986950" y="90216"/>
                      <a:pt x="983806" y="103170"/>
                      <a:pt x="979520" y="114028"/>
                    </a:cubicBezTo>
                    <a:cubicBezTo>
                      <a:pt x="975139" y="124982"/>
                      <a:pt x="969614" y="134317"/>
                      <a:pt x="963613" y="142794"/>
                    </a:cubicBezTo>
                    <a:cubicBezTo>
                      <a:pt x="951517" y="159558"/>
                      <a:pt x="937801" y="173178"/>
                      <a:pt x="923323" y="185180"/>
                    </a:cubicBezTo>
                    <a:cubicBezTo>
                      <a:pt x="894271" y="209088"/>
                      <a:pt x="862744" y="227280"/>
                      <a:pt x="830740" y="243663"/>
                    </a:cubicBezTo>
                    <a:cubicBezTo>
                      <a:pt x="798831" y="260046"/>
                      <a:pt x="766446" y="274715"/>
                      <a:pt x="734537" y="289860"/>
                    </a:cubicBezTo>
                    <a:cubicBezTo>
                      <a:pt x="670625" y="319959"/>
                      <a:pt x="607283" y="350629"/>
                      <a:pt x="542513" y="380061"/>
                    </a:cubicBezTo>
                    <a:cubicBezTo>
                      <a:pt x="510128" y="394540"/>
                      <a:pt x="477267" y="408636"/>
                      <a:pt x="443548" y="420352"/>
                    </a:cubicBezTo>
                    <a:cubicBezTo>
                      <a:pt x="409830" y="432163"/>
                      <a:pt x="375445" y="441974"/>
                      <a:pt x="340583" y="450451"/>
                    </a:cubicBezTo>
                    <a:cubicBezTo>
                      <a:pt x="305722" y="459024"/>
                      <a:pt x="270289" y="465977"/>
                      <a:pt x="234094" y="470740"/>
                    </a:cubicBezTo>
                    <a:cubicBezTo>
                      <a:pt x="197899" y="475311"/>
                      <a:pt x="160942" y="477502"/>
                      <a:pt x="122556" y="473597"/>
                    </a:cubicBezTo>
                    <a:cubicBezTo>
                      <a:pt x="103315" y="471597"/>
                      <a:pt x="83694" y="468263"/>
                      <a:pt x="63310" y="460548"/>
                    </a:cubicBezTo>
                    <a:cubicBezTo>
                      <a:pt x="53119" y="456738"/>
                      <a:pt x="42546" y="451785"/>
                      <a:pt x="32259" y="444165"/>
                    </a:cubicBezTo>
                    <a:cubicBezTo>
                      <a:pt x="22067" y="436545"/>
                      <a:pt x="11685" y="425591"/>
                      <a:pt x="5494" y="411208"/>
                    </a:cubicBezTo>
                    <a:cubicBezTo>
                      <a:pt x="2541" y="404350"/>
                      <a:pt x="541" y="395778"/>
                      <a:pt x="64" y="388158"/>
                    </a:cubicBezTo>
                    <a:cubicBezTo>
                      <a:pt x="-221" y="380538"/>
                      <a:pt x="445" y="373299"/>
                      <a:pt x="2065" y="366917"/>
                    </a:cubicBezTo>
                    <a:cubicBezTo>
                      <a:pt x="5113" y="354058"/>
                      <a:pt x="10161" y="343581"/>
                      <a:pt x="15876" y="334532"/>
                    </a:cubicBezTo>
                    <a:cubicBezTo>
                      <a:pt x="27401" y="316339"/>
                      <a:pt x="40831" y="302433"/>
                      <a:pt x="54643" y="289479"/>
                    </a:cubicBezTo>
                    <a:cubicBezTo>
                      <a:pt x="82646" y="264238"/>
                      <a:pt x="112840" y="244044"/>
                      <a:pt x="144273" y="226518"/>
                    </a:cubicBezTo>
                    <a:cubicBezTo>
                      <a:pt x="175610" y="208992"/>
                      <a:pt x="208090" y="194038"/>
                      <a:pt x="241523" y="182037"/>
                    </a:cubicBezTo>
                    <a:lnTo>
                      <a:pt x="244571" y="187752"/>
                    </a:lnTo>
                    <a:cubicBezTo>
                      <a:pt x="216472" y="209278"/>
                      <a:pt x="188850" y="230614"/>
                      <a:pt x="162656" y="253093"/>
                    </a:cubicBezTo>
                    <a:cubicBezTo>
                      <a:pt x="136558" y="275572"/>
                      <a:pt x="111412" y="299004"/>
                      <a:pt x="90647" y="324150"/>
                    </a:cubicBezTo>
                    <a:cubicBezTo>
                      <a:pt x="80265" y="336532"/>
                      <a:pt x="70930" y="349677"/>
                      <a:pt x="65311" y="362059"/>
                    </a:cubicBezTo>
                    <a:cubicBezTo>
                      <a:pt x="62548" y="368251"/>
                      <a:pt x="60453" y="374061"/>
                      <a:pt x="60072" y="378347"/>
                    </a:cubicBezTo>
                    <a:cubicBezTo>
                      <a:pt x="59786" y="380538"/>
                      <a:pt x="60072" y="382062"/>
                      <a:pt x="60262" y="383205"/>
                    </a:cubicBezTo>
                    <a:cubicBezTo>
                      <a:pt x="60739" y="384253"/>
                      <a:pt x="60739" y="384443"/>
                      <a:pt x="61501" y="385491"/>
                    </a:cubicBezTo>
                    <a:cubicBezTo>
                      <a:pt x="63406" y="388539"/>
                      <a:pt x="71978" y="394444"/>
                      <a:pt x="85027" y="398159"/>
                    </a:cubicBezTo>
                    <a:cubicBezTo>
                      <a:pt x="97791" y="401874"/>
                      <a:pt x="113126" y="403969"/>
                      <a:pt x="128747" y="405112"/>
                    </a:cubicBezTo>
                    <a:cubicBezTo>
                      <a:pt x="192184" y="408446"/>
                      <a:pt x="260954" y="401302"/>
                      <a:pt x="328201" y="390063"/>
                    </a:cubicBezTo>
                    <a:cubicBezTo>
                      <a:pt x="361919" y="384253"/>
                      <a:pt x="395542" y="377109"/>
                      <a:pt x="429261" y="369679"/>
                    </a:cubicBezTo>
                    <a:cubicBezTo>
                      <a:pt x="462979" y="362155"/>
                      <a:pt x="496888" y="354915"/>
                      <a:pt x="530607" y="345962"/>
                    </a:cubicBezTo>
                    <a:cubicBezTo>
                      <a:pt x="598044" y="328626"/>
                      <a:pt x="664147" y="304909"/>
                      <a:pt x="725108" y="271286"/>
                    </a:cubicBezTo>
                    <a:cubicBezTo>
                      <a:pt x="785877" y="237758"/>
                      <a:pt x="841027" y="192514"/>
                      <a:pt x="886461" y="145365"/>
                    </a:cubicBezTo>
                    <a:cubicBezTo>
                      <a:pt x="897605" y="133555"/>
                      <a:pt x="907987" y="121553"/>
                      <a:pt x="915988" y="109551"/>
                    </a:cubicBezTo>
                    <a:cubicBezTo>
                      <a:pt x="924085" y="97836"/>
                      <a:pt x="928943" y="85453"/>
                      <a:pt x="928466" y="79453"/>
                    </a:cubicBezTo>
                    <a:cubicBezTo>
                      <a:pt x="928180" y="76214"/>
                      <a:pt x="927800" y="74880"/>
                      <a:pt x="926085" y="72213"/>
                    </a:cubicBezTo>
                    <a:cubicBezTo>
                      <a:pt x="923989" y="69546"/>
                      <a:pt x="919798" y="66213"/>
                      <a:pt x="914274" y="63355"/>
                    </a:cubicBezTo>
                    <a:cubicBezTo>
                      <a:pt x="903034" y="57355"/>
                      <a:pt x="887794" y="53259"/>
                      <a:pt x="872078" y="50306"/>
                    </a:cubicBezTo>
                    <a:cubicBezTo>
                      <a:pt x="840360" y="44496"/>
                      <a:pt x="806070" y="43067"/>
                      <a:pt x="771685" y="42305"/>
                    </a:cubicBezTo>
                    <a:cubicBezTo>
                      <a:pt x="737204" y="41829"/>
                      <a:pt x="702247" y="42781"/>
                      <a:pt x="666814" y="43067"/>
                    </a:cubicBezTo>
                    <a:lnTo>
                      <a:pt x="665576" y="36971"/>
                    </a:lnTo>
                    <a:close/>
                  </a:path>
                </a:pathLst>
              </a:custGeom>
              <a:solidFill>
                <a:srgbClr val="FFCE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2572;p10"/>
              <p:cNvSpPr/>
              <p:nvPr/>
            </p:nvSpPr>
            <p:spPr>
              <a:xfrm>
                <a:off x="6428326" y="1906849"/>
                <a:ext cx="403002" cy="164610"/>
              </a:xfrm>
              <a:custGeom>
                <a:avLst/>
                <a:gdLst/>
                <a:ahLst/>
                <a:cxnLst/>
                <a:rect l="l" t="t" r="r" b="b"/>
                <a:pathLst>
                  <a:path w="403002" h="164610" extrusionOk="0">
                    <a:moveTo>
                      <a:pt x="403003" y="106546"/>
                    </a:moveTo>
                    <a:cubicBezTo>
                      <a:pt x="396811" y="115309"/>
                      <a:pt x="391192" y="124738"/>
                      <a:pt x="384524" y="133025"/>
                    </a:cubicBezTo>
                    <a:cubicBezTo>
                      <a:pt x="369475" y="151694"/>
                      <a:pt x="354616" y="166744"/>
                      <a:pt x="328993" y="164362"/>
                    </a:cubicBezTo>
                    <a:cubicBezTo>
                      <a:pt x="298894" y="161505"/>
                      <a:pt x="278034" y="134644"/>
                      <a:pt x="260032" y="113308"/>
                    </a:cubicBezTo>
                    <a:cubicBezTo>
                      <a:pt x="247745" y="98830"/>
                      <a:pt x="228314" y="65398"/>
                      <a:pt x="204501" y="73494"/>
                    </a:cubicBezTo>
                    <a:cubicBezTo>
                      <a:pt x="191643" y="77971"/>
                      <a:pt x="179546" y="109022"/>
                      <a:pt x="168878" y="119214"/>
                    </a:cubicBezTo>
                    <a:cubicBezTo>
                      <a:pt x="118872" y="167220"/>
                      <a:pt x="51435" y="144836"/>
                      <a:pt x="0" y="97497"/>
                    </a:cubicBezTo>
                    <a:cubicBezTo>
                      <a:pt x="5239" y="90639"/>
                      <a:pt x="11049" y="83971"/>
                      <a:pt x="17145" y="77494"/>
                    </a:cubicBezTo>
                    <a:cubicBezTo>
                      <a:pt x="112585" y="-22518"/>
                      <a:pt x="270986" y="-26233"/>
                      <a:pt x="370999" y="69303"/>
                    </a:cubicBezTo>
                    <a:cubicBezTo>
                      <a:pt x="383191" y="80923"/>
                      <a:pt x="393859" y="93306"/>
                      <a:pt x="403003" y="106546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2573;p10"/>
              <p:cNvSpPr/>
              <p:nvPr/>
            </p:nvSpPr>
            <p:spPr>
              <a:xfrm>
                <a:off x="6376397" y="2123503"/>
                <a:ext cx="177814" cy="164877"/>
              </a:xfrm>
              <a:custGeom>
                <a:avLst/>
                <a:gdLst/>
                <a:ahLst/>
                <a:cxnLst/>
                <a:rect l="l" t="t" r="r" b="b"/>
                <a:pathLst>
                  <a:path w="177814" h="164877" extrusionOk="0">
                    <a:moveTo>
                      <a:pt x="100887" y="136112"/>
                    </a:moveTo>
                    <a:cubicBezTo>
                      <a:pt x="80599" y="146590"/>
                      <a:pt x="59263" y="157163"/>
                      <a:pt x="37165" y="164878"/>
                    </a:cubicBezTo>
                    <a:cubicBezTo>
                      <a:pt x="6399" y="115062"/>
                      <a:pt x="-5316" y="56483"/>
                      <a:pt x="2209" y="0"/>
                    </a:cubicBezTo>
                    <a:cubicBezTo>
                      <a:pt x="15448" y="13525"/>
                      <a:pt x="37642" y="29242"/>
                      <a:pt x="84695" y="19526"/>
                    </a:cubicBezTo>
                    <a:cubicBezTo>
                      <a:pt x="111651" y="13906"/>
                      <a:pt x="143655" y="15526"/>
                      <a:pt x="165181" y="36195"/>
                    </a:cubicBezTo>
                    <a:cubicBezTo>
                      <a:pt x="207663" y="76867"/>
                      <a:pt x="131939" y="120205"/>
                      <a:pt x="100887" y="136112"/>
                    </a:cubicBezTo>
                    <a:close/>
                  </a:path>
                </a:pathLst>
              </a:custGeom>
              <a:solidFill>
                <a:srgbClr val="EA5C7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2454;p10"/>
            <p:cNvGrpSpPr/>
            <p:nvPr/>
          </p:nvGrpSpPr>
          <p:grpSpPr>
            <a:xfrm>
              <a:off x="7039600" y="2374988"/>
              <a:ext cx="327104" cy="182707"/>
              <a:chOff x="9001117" y="2027686"/>
              <a:chExt cx="327104" cy="182707"/>
            </a:xfrm>
          </p:grpSpPr>
          <p:sp>
            <p:nvSpPr>
              <p:cNvPr id="229" name="Google Shape;2455;p10"/>
              <p:cNvSpPr/>
              <p:nvPr/>
            </p:nvSpPr>
            <p:spPr>
              <a:xfrm>
                <a:off x="9277433" y="2113468"/>
                <a:ext cx="50788" cy="35339"/>
              </a:xfrm>
              <a:custGeom>
                <a:avLst/>
                <a:gdLst/>
                <a:ahLst/>
                <a:cxnLst/>
                <a:rect l="l" t="t" r="r" b="b"/>
                <a:pathLst>
                  <a:path w="50788" h="35339" extrusionOk="0">
                    <a:moveTo>
                      <a:pt x="48729" y="18622"/>
                    </a:moveTo>
                    <a:cubicBezTo>
                      <a:pt x="51301" y="20527"/>
                      <a:pt x="50920" y="23194"/>
                      <a:pt x="50444" y="25861"/>
                    </a:cubicBezTo>
                    <a:cubicBezTo>
                      <a:pt x="44729" y="32814"/>
                      <a:pt x="37014" y="35767"/>
                      <a:pt x="28346" y="35290"/>
                    </a:cubicBezTo>
                    <a:cubicBezTo>
                      <a:pt x="21202" y="34909"/>
                      <a:pt x="14058" y="34528"/>
                      <a:pt x="7105" y="32719"/>
                    </a:cubicBezTo>
                    <a:cubicBezTo>
                      <a:pt x="4629" y="32623"/>
                      <a:pt x="1962" y="32623"/>
                      <a:pt x="438" y="30147"/>
                    </a:cubicBezTo>
                    <a:cubicBezTo>
                      <a:pt x="-229" y="29194"/>
                      <a:pt x="-134" y="28242"/>
                      <a:pt x="723" y="27385"/>
                    </a:cubicBezTo>
                    <a:cubicBezTo>
                      <a:pt x="5200" y="26146"/>
                      <a:pt x="8058" y="23860"/>
                      <a:pt x="7391" y="18526"/>
                    </a:cubicBezTo>
                    <a:cubicBezTo>
                      <a:pt x="6819" y="13764"/>
                      <a:pt x="9582" y="9859"/>
                      <a:pt x="11772" y="5858"/>
                    </a:cubicBezTo>
                    <a:cubicBezTo>
                      <a:pt x="16059" y="-1952"/>
                      <a:pt x="20250" y="-1857"/>
                      <a:pt x="24726" y="5572"/>
                    </a:cubicBezTo>
                    <a:cubicBezTo>
                      <a:pt x="26441" y="5477"/>
                      <a:pt x="26631" y="10335"/>
                      <a:pt x="29298" y="6906"/>
                    </a:cubicBezTo>
                    <a:cubicBezTo>
                      <a:pt x="29298" y="4810"/>
                      <a:pt x="30346" y="3477"/>
                      <a:pt x="31965" y="2334"/>
                    </a:cubicBezTo>
                    <a:cubicBezTo>
                      <a:pt x="34918" y="1667"/>
                      <a:pt x="36633" y="3858"/>
                      <a:pt x="38633" y="5191"/>
                    </a:cubicBezTo>
                    <a:cubicBezTo>
                      <a:pt x="42062" y="9668"/>
                      <a:pt x="47872" y="12240"/>
                      <a:pt x="48729" y="18622"/>
                    </a:cubicBezTo>
                    <a:cubicBezTo>
                      <a:pt x="43395" y="20908"/>
                      <a:pt x="37395" y="21479"/>
                      <a:pt x="33108" y="25956"/>
                    </a:cubicBezTo>
                    <a:cubicBezTo>
                      <a:pt x="38252" y="23384"/>
                      <a:pt x="43205" y="20431"/>
                      <a:pt x="48729" y="18622"/>
                    </a:cubicBezTo>
                    <a:close/>
                  </a:path>
                </a:pathLst>
              </a:custGeom>
              <a:solidFill>
                <a:srgbClr val="FCCD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456;p10"/>
              <p:cNvSpPr/>
              <p:nvPr/>
            </p:nvSpPr>
            <p:spPr>
              <a:xfrm>
                <a:off x="9218760" y="2142838"/>
                <a:ext cx="32187" cy="43580"/>
              </a:xfrm>
              <a:custGeom>
                <a:avLst/>
                <a:gdLst/>
                <a:ahLst/>
                <a:cxnLst/>
                <a:rect l="l" t="t" r="r" b="b"/>
                <a:pathLst>
                  <a:path w="32187" h="43580" extrusionOk="0">
                    <a:moveTo>
                      <a:pt x="29202" y="28018"/>
                    </a:moveTo>
                    <a:cubicBezTo>
                      <a:pt x="28345" y="28875"/>
                      <a:pt x="27393" y="29733"/>
                      <a:pt x="26535" y="30685"/>
                    </a:cubicBezTo>
                    <a:cubicBezTo>
                      <a:pt x="22344" y="33924"/>
                      <a:pt x="21868" y="39734"/>
                      <a:pt x="17963" y="43163"/>
                    </a:cubicBezTo>
                    <a:cubicBezTo>
                      <a:pt x="16439" y="43734"/>
                      <a:pt x="15010" y="43734"/>
                      <a:pt x="13581" y="43068"/>
                    </a:cubicBezTo>
                    <a:cubicBezTo>
                      <a:pt x="11200" y="39067"/>
                      <a:pt x="6819" y="40591"/>
                      <a:pt x="3485" y="39258"/>
                    </a:cubicBezTo>
                    <a:cubicBezTo>
                      <a:pt x="-1373" y="36495"/>
                      <a:pt x="56" y="32114"/>
                      <a:pt x="722" y="28018"/>
                    </a:cubicBezTo>
                    <a:cubicBezTo>
                      <a:pt x="1865" y="22970"/>
                      <a:pt x="9676" y="22875"/>
                      <a:pt x="9105" y="16588"/>
                    </a:cubicBezTo>
                    <a:cubicBezTo>
                      <a:pt x="9105" y="15064"/>
                      <a:pt x="9295" y="13540"/>
                      <a:pt x="9771" y="12016"/>
                    </a:cubicBezTo>
                    <a:cubicBezTo>
                      <a:pt x="11962" y="4777"/>
                      <a:pt x="17106" y="1062"/>
                      <a:pt x="24440" y="110"/>
                    </a:cubicBezTo>
                    <a:cubicBezTo>
                      <a:pt x="25964" y="-81"/>
                      <a:pt x="27583" y="-176"/>
                      <a:pt x="28631" y="1158"/>
                    </a:cubicBezTo>
                    <a:cubicBezTo>
                      <a:pt x="30060" y="2967"/>
                      <a:pt x="29012" y="4682"/>
                      <a:pt x="27774" y="6111"/>
                    </a:cubicBezTo>
                    <a:cubicBezTo>
                      <a:pt x="24440" y="10016"/>
                      <a:pt x="19582" y="13540"/>
                      <a:pt x="24535" y="19350"/>
                    </a:cubicBezTo>
                    <a:cubicBezTo>
                      <a:pt x="26631" y="21446"/>
                      <a:pt x="30060" y="19541"/>
                      <a:pt x="32060" y="21827"/>
                    </a:cubicBezTo>
                    <a:cubicBezTo>
                      <a:pt x="32726" y="24399"/>
                      <a:pt x="30631" y="26018"/>
                      <a:pt x="29202" y="28018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457;p10"/>
              <p:cNvSpPr/>
              <p:nvPr/>
            </p:nvSpPr>
            <p:spPr>
              <a:xfrm>
                <a:off x="9190336" y="2027686"/>
                <a:ext cx="30861" cy="57253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57253" extrusionOk="0">
                    <a:moveTo>
                      <a:pt x="0" y="56207"/>
                    </a:moveTo>
                    <a:cubicBezTo>
                      <a:pt x="381" y="44491"/>
                      <a:pt x="476" y="32680"/>
                      <a:pt x="1048" y="20964"/>
                    </a:cubicBezTo>
                    <a:cubicBezTo>
                      <a:pt x="1524" y="11820"/>
                      <a:pt x="2000" y="1343"/>
                      <a:pt x="13811" y="105"/>
                    </a:cubicBezTo>
                    <a:cubicBezTo>
                      <a:pt x="25051" y="-1038"/>
                      <a:pt x="29337" y="7344"/>
                      <a:pt x="30861" y="17250"/>
                    </a:cubicBezTo>
                    <a:cubicBezTo>
                      <a:pt x="30670" y="17631"/>
                      <a:pt x="30480" y="18107"/>
                      <a:pt x="30194" y="18488"/>
                    </a:cubicBezTo>
                    <a:cubicBezTo>
                      <a:pt x="27432" y="18774"/>
                      <a:pt x="26003" y="16678"/>
                      <a:pt x="24193" y="15345"/>
                    </a:cubicBezTo>
                    <a:cubicBezTo>
                      <a:pt x="23431" y="14773"/>
                      <a:pt x="22765" y="14106"/>
                      <a:pt x="22193" y="13344"/>
                    </a:cubicBezTo>
                    <a:cubicBezTo>
                      <a:pt x="21622" y="12582"/>
                      <a:pt x="21050" y="11725"/>
                      <a:pt x="20479" y="10963"/>
                    </a:cubicBezTo>
                    <a:cubicBezTo>
                      <a:pt x="14192" y="6772"/>
                      <a:pt x="10573" y="9249"/>
                      <a:pt x="8477" y="15726"/>
                    </a:cubicBezTo>
                    <a:cubicBezTo>
                      <a:pt x="7334" y="19059"/>
                      <a:pt x="8763" y="22869"/>
                      <a:pt x="6953" y="26108"/>
                    </a:cubicBezTo>
                    <a:cubicBezTo>
                      <a:pt x="4191" y="31823"/>
                      <a:pt x="8477" y="37443"/>
                      <a:pt x="7049" y="43158"/>
                    </a:cubicBezTo>
                    <a:cubicBezTo>
                      <a:pt x="6191" y="44777"/>
                      <a:pt x="5524" y="46396"/>
                      <a:pt x="6191" y="48301"/>
                    </a:cubicBezTo>
                    <a:cubicBezTo>
                      <a:pt x="5905" y="51730"/>
                      <a:pt x="5429" y="55064"/>
                      <a:pt x="2381" y="57159"/>
                    </a:cubicBezTo>
                    <a:cubicBezTo>
                      <a:pt x="1333" y="57445"/>
                      <a:pt x="571" y="57064"/>
                      <a:pt x="0" y="56207"/>
                    </a:cubicBezTo>
                    <a:close/>
                  </a:path>
                </a:pathLst>
              </a:custGeom>
              <a:solidFill>
                <a:srgbClr val="FBD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458;p10"/>
              <p:cNvSpPr/>
              <p:nvPr/>
            </p:nvSpPr>
            <p:spPr>
              <a:xfrm>
                <a:off x="9197038" y="2138912"/>
                <a:ext cx="24295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67746" extrusionOk="0">
                    <a:moveTo>
                      <a:pt x="16538" y="66711"/>
                    </a:moveTo>
                    <a:cubicBezTo>
                      <a:pt x="11109" y="60139"/>
                      <a:pt x="9585" y="51852"/>
                      <a:pt x="8156" y="43946"/>
                    </a:cubicBezTo>
                    <a:cubicBezTo>
                      <a:pt x="5775" y="30325"/>
                      <a:pt x="4061" y="16514"/>
                      <a:pt x="536" y="3084"/>
                    </a:cubicBezTo>
                    <a:cubicBezTo>
                      <a:pt x="-130" y="2131"/>
                      <a:pt x="-226" y="1084"/>
                      <a:pt x="536" y="131"/>
                    </a:cubicBezTo>
                    <a:cubicBezTo>
                      <a:pt x="3299" y="-536"/>
                      <a:pt x="4537" y="1465"/>
                      <a:pt x="5870" y="3275"/>
                    </a:cubicBezTo>
                    <a:cubicBezTo>
                      <a:pt x="11776" y="10704"/>
                      <a:pt x="11300" y="19753"/>
                      <a:pt x="12443" y="28420"/>
                    </a:cubicBezTo>
                    <a:cubicBezTo>
                      <a:pt x="13681" y="37946"/>
                      <a:pt x="13300" y="48042"/>
                      <a:pt x="21587" y="55186"/>
                    </a:cubicBezTo>
                    <a:cubicBezTo>
                      <a:pt x="22063" y="57281"/>
                      <a:pt x="22444" y="59377"/>
                      <a:pt x="23396" y="61377"/>
                    </a:cubicBezTo>
                    <a:cubicBezTo>
                      <a:pt x="24063" y="63473"/>
                      <a:pt x="25206" y="65568"/>
                      <a:pt x="23015" y="67378"/>
                    </a:cubicBezTo>
                    <a:cubicBezTo>
                      <a:pt x="20729" y="67949"/>
                      <a:pt x="18539" y="67949"/>
                      <a:pt x="16538" y="66711"/>
                    </a:cubicBezTo>
                    <a:close/>
                  </a:path>
                </a:pathLst>
              </a:custGeom>
              <a:solidFill>
                <a:srgbClr val="F9C6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459;p10"/>
              <p:cNvSpPr/>
              <p:nvPr/>
            </p:nvSpPr>
            <p:spPr>
              <a:xfrm>
                <a:off x="9261487" y="2048291"/>
                <a:ext cx="37591" cy="50142"/>
              </a:xfrm>
              <a:custGeom>
                <a:avLst/>
                <a:gdLst/>
                <a:ahLst/>
                <a:cxnLst/>
                <a:rect l="l" t="t" r="r" b="b"/>
                <a:pathLst>
                  <a:path w="37591" h="50142" extrusionOk="0">
                    <a:moveTo>
                      <a:pt x="0" y="10932"/>
                    </a:moveTo>
                    <a:cubicBezTo>
                      <a:pt x="8001" y="5979"/>
                      <a:pt x="16859" y="3026"/>
                      <a:pt x="25908" y="645"/>
                    </a:cubicBezTo>
                    <a:cubicBezTo>
                      <a:pt x="33338" y="-1355"/>
                      <a:pt x="37052" y="1216"/>
                      <a:pt x="37433" y="9503"/>
                    </a:cubicBezTo>
                    <a:cubicBezTo>
                      <a:pt x="38005" y="20933"/>
                      <a:pt x="37243" y="31982"/>
                      <a:pt x="31528" y="42174"/>
                    </a:cubicBezTo>
                    <a:cubicBezTo>
                      <a:pt x="30194" y="44650"/>
                      <a:pt x="29813" y="47127"/>
                      <a:pt x="30194" y="49794"/>
                    </a:cubicBezTo>
                    <a:cubicBezTo>
                      <a:pt x="28194" y="50746"/>
                      <a:pt x="27051" y="49603"/>
                      <a:pt x="26194" y="48079"/>
                    </a:cubicBezTo>
                    <a:cubicBezTo>
                      <a:pt x="25336" y="45984"/>
                      <a:pt x="25336" y="43698"/>
                      <a:pt x="25813" y="41507"/>
                    </a:cubicBezTo>
                    <a:cubicBezTo>
                      <a:pt x="26480" y="38935"/>
                      <a:pt x="27242" y="36364"/>
                      <a:pt x="27813" y="33792"/>
                    </a:cubicBezTo>
                    <a:cubicBezTo>
                      <a:pt x="28384" y="31792"/>
                      <a:pt x="29337" y="29982"/>
                      <a:pt x="30194" y="28172"/>
                    </a:cubicBezTo>
                    <a:cubicBezTo>
                      <a:pt x="31909" y="24553"/>
                      <a:pt x="31909" y="20647"/>
                      <a:pt x="31337" y="16837"/>
                    </a:cubicBezTo>
                    <a:cubicBezTo>
                      <a:pt x="31052" y="15409"/>
                      <a:pt x="30575" y="13980"/>
                      <a:pt x="30194" y="12456"/>
                    </a:cubicBezTo>
                    <a:cubicBezTo>
                      <a:pt x="29718" y="7884"/>
                      <a:pt x="27622" y="8074"/>
                      <a:pt x="23336" y="8551"/>
                    </a:cubicBezTo>
                    <a:cubicBezTo>
                      <a:pt x="15716" y="9598"/>
                      <a:pt x="8287" y="15694"/>
                      <a:pt x="0" y="10932"/>
                    </a:cubicBezTo>
                    <a:close/>
                  </a:path>
                </a:pathLst>
              </a:custGeom>
              <a:solidFill>
                <a:srgbClr val="FAC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460;p10"/>
              <p:cNvSpPr/>
              <p:nvPr/>
            </p:nvSpPr>
            <p:spPr>
              <a:xfrm>
                <a:off x="9243047" y="2051413"/>
                <a:ext cx="50790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50790" h="20783" extrusionOk="0">
                    <a:moveTo>
                      <a:pt x="18440" y="7810"/>
                    </a:moveTo>
                    <a:cubicBezTo>
                      <a:pt x="28823" y="5715"/>
                      <a:pt x="39491" y="4667"/>
                      <a:pt x="49206" y="0"/>
                    </a:cubicBezTo>
                    <a:cubicBezTo>
                      <a:pt x="51778" y="3524"/>
                      <a:pt x="50349" y="6953"/>
                      <a:pt x="50730" y="10192"/>
                    </a:cubicBezTo>
                    <a:cubicBezTo>
                      <a:pt x="49206" y="12002"/>
                      <a:pt x="47111" y="12192"/>
                      <a:pt x="44920" y="12002"/>
                    </a:cubicBezTo>
                    <a:cubicBezTo>
                      <a:pt x="42062" y="11430"/>
                      <a:pt x="39205" y="10573"/>
                      <a:pt x="36157" y="11049"/>
                    </a:cubicBezTo>
                    <a:cubicBezTo>
                      <a:pt x="32633" y="11335"/>
                      <a:pt x="30442" y="14097"/>
                      <a:pt x="27584" y="15621"/>
                    </a:cubicBezTo>
                    <a:cubicBezTo>
                      <a:pt x="23393" y="15812"/>
                      <a:pt x="19107" y="15907"/>
                      <a:pt x="15392" y="18193"/>
                    </a:cubicBezTo>
                    <a:cubicBezTo>
                      <a:pt x="12535" y="18383"/>
                      <a:pt x="9963" y="19050"/>
                      <a:pt x="7487" y="20479"/>
                    </a:cubicBezTo>
                    <a:cubicBezTo>
                      <a:pt x="6058" y="20955"/>
                      <a:pt x="4724" y="20860"/>
                      <a:pt x="3391" y="20288"/>
                    </a:cubicBezTo>
                    <a:cubicBezTo>
                      <a:pt x="1486" y="18764"/>
                      <a:pt x="1200" y="16383"/>
                      <a:pt x="57" y="14383"/>
                    </a:cubicBezTo>
                    <a:cubicBezTo>
                      <a:pt x="-133" y="13430"/>
                      <a:pt x="152" y="12668"/>
                      <a:pt x="914" y="12097"/>
                    </a:cubicBezTo>
                    <a:cubicBezTo>
                      <a:pt x="7391" y="13335"/>
                      <a:pt x="12440" y="8668"/>
                      <a:pt x="18440" y="7810"/>
                    </a:cubicBezTo>
                    <a:close/>
                  </a:path>
                </a:pathLst>
              </a:custGeom>
              <a:solidFill>
                <a:srgbClr val="F9C7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461;p10"/>
              <p:cNvSpPr/>
              <p:nvPr/>
            </p:nvSpPr>
            <p:spPr>
              <a:xfrm>
                <a:off x="9117820" y="2113611"/>
                <a:ext cx="55370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55370" h="24376" extrusionOk="0">
                    <a:moveTo>
                      <a:pt x="52037" y="23622"/>
                    </a:moveTo>
                    <a:cubicBezTo>
                      <a:pt x="39178" y="25051"/>
                      <a:pt x="26414" y="24384"/>
                      <a:pt x="13746" y="22193"/>
                    </a:cubicBezTo>
                    <a:cubicBezTo>
                      <a:pt x="7936" y="21145"/>
                      <a:pt x="697" y="20764"/>
                      <a:pt x="30" y="12763"/>
                    </a:cubicBezTo>
                    <a:cubicBezTo>
                      <a:pt x="-446" y="5810"/>
                      <a:pt x="4793" y="2095"/>
                      <a:pt x="10889" y="0"/>
                    </a:cubicBezTo>
                    <a:cubicBezTo>
                      <a:pt x="11270" y="286"/>
                      <a:pt x="11651" y="571"/>
                      <a:pt x="12032" y="857"/>
                    </a:cubicBezTo>
                    <a:cubicBezTo>
                      <a:pt x="12508" y="4667"/>
                      <a:pt x="9460" y="6572"/>
                      <a:pt x="7745" y="9334"/>
                    </a:cubicBezTo>
                    <a:cubicBezTo>
                      <a:pt x="7364" y="10096"/>
                      <a:pt x="7079" y="10954"/>
                      <a:pt x="6983" y="11811"/>
                    </a:cubicBezTo>
                    <a:cubicBezTo>
                      <a:pt x="9460" y="18097"/>
                      <a:pt x="15365" y="15240"/>
                      <a:pt x="19747" y="16573"/>
                    </a:cubicBezTo>
                    <a:cubicBezTo>
                      <a:pt x="27462" y="18574"/>
                      <a:pt x="35368" y="17335"/>
                      <a:pt x="43083" y="17907"/>
                    </a:cubicBezTo>
                    <a:cubicBezTo>
                      <a:pt x="47655" y="18288"/>
                      <a:pt x="53084" y="16954"/>
                      <a:pt x="55370" y="23050"/>
                    </a:cubicBezTo>
                    <a:cubicBezTo>
                      <a:pt x="54418" y="24384"/>
                      <a:pt x="53275" y="24575"/>
                      <a:pt x="52037" y="23622"/>
                    </a:cubicBezTo>
                    <a:close/>
                  </a:path>
                </a:pathLst>
              </a:custGeom>
              <a:solidFill>
                <a:srgbClr val="F7C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462;p10"/>
              <p:cNvSpPr/>
              <p:nvPr/>
            </p:nvSpPr>
            <p:spPr>
              <a:xfrm>
                <a:off x="9128709" y="2092676"/>
                <a:ext cx="46864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46864" h="23328" extrusionOk="0">
                    <a:moveTo>
                      <a:pt x="0" y="20935"/>
                    </a:moveTo>
                    <a:cubicBezTo>
                      <a:pt x="13049" y="12934"/>
                      <a:pt x="25146" y="3123"/>
                      <a:pt x="40958" y="742"/>
                    </a:cubicBezTo>
                    <a:cubicBezTo>
                      <a:pt x="42577" y="75"/>
                      <a:pt x="44196" y="-210"/>
                      <a:pt x="45911" y="171"/>
                    </a:cubicBezTo>
                    <a:cubicBezTo>
                      <a:pt x="47816" y="2457"/>
                      <a:pt x="46482" y="4362"/>
                      <a:pt x="45244" y="6267"/>
                    </a:cubicBezTo>
                    <a:cubicBezTo>
                      <a:pt x="43720" y="7981"/>
                      <a:pt x="41910" y="9029"/>
                      <a:pt x="39719" y="9505"/>
                    </a:cubicBezTo>
                    <a:cubicBezTo>
                      <a:pt x="34576" y="9410"/>
                      <a:pt x="29623" y="9791"/>
                      <a:pt x="25622" y="13696"/>
                    </a:cubicBezTo>
                    <a:cubicBezTo>
                      <a:pt x="18479" y="15982"/>
                      <a:pt x="12859" y="21697"/>
                      <a:pt x="5334" y="23316"/>
                    </a:cubicBezTo>
                    <a:cubicBezTo>
                      <a:pt x="3620" y="23412"/>
                      <a:pt x="2000" y="22935"/>
                      <a:pt x="762" y="21697"/>
                    </a:cubicBezTo>
                    <a:lnTo>
                      <a:pt x="0" y="20935"/>
                    </a:lnTo>
                    <a:close/>
                  </a:path>
                </a:pathLst>
              </a:custGeom>
              <a:solidFill>
                <a:srgbClr val="FDD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463;p10"/>
              <p:cNvSpPr/>
              <p:nvPr/>
            </p:nvSpPr>
            <p:spPr>
              <a:xfrm>
                <a:off x="9284538" y="2139329"/>
                <a:ext cx="43338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3338" h="11318" extrusionOk="0">
                    <a:moveTo>
                      <a:pt x="0" y="6858"/>
                    </a:moveTo>
                    <a:cubicBezTo>
                      <a:pt x="14573" y="5620"/>
                      <a:pt x="30290" y="11239"/>
                      <a:pt x="43339" y="0"/>
                    </a:cubicBezTo>
                    <a:cubicBezTo>
                      <a:pt x="39910" y="11144"/>
                      <a:pt x="29908" y="10573"/>
                      <a:pt x="21622" y="11239"/>
                    </a:cubicBezTo>
                    <a:cubicBezTo>
                      <a:pt x="14383" y="11716"/>
                      <a:pt x="6858" y="10001"/>
                      <a:pt x="0" y="6858"/>
                    </a:cubicBezTo>
                    <a:close/>
                  </a:path>
                </a:pathLst>
              </a:custGeom>
              <a:solidFill>
                <a:srgbClr val="F7D0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464;p10"/>
              <p:cNvSpPr/>
              <p:nvPr/>
            </p:nvSpPr>
            <p:spPr>
              <a:xfrm>
                <a:off x="9249486" y="2137995"/>
                <a:ext cx="28384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4955" extrusionOk="0">
                    <a:moveTo>
                      <a:pt x="28289" y="3620"/>
                    </a:moveTo>
                    <a:cubicBezTo>
                      <a:pt x="28289" y="4286"/>
                      <a:pt x="28289" y="4953"/>
                      <a:pt x="28384" y="5620"/>
                    </a:cubicBezTo>
                    <a:cubicBezTo>
                      <a:pt x="19336" y="4858"/>
                      <a:pt x="16097" y="12668"/>
                      <a:pt x="11144" y="17812"/>
                    </a:cubicBezTo>
                    <a:cubicBezTo>
                      <a:pt x="9239" y="19812"/>
                      <a:pt x="8573" y="23146"/>
                      <a:pt x="5429" y="24194"/>
                    </a:cubicBezTo>
                    <a:cubicBezTo>
                      <a:pt x="4572" y="24955"/>
                      <a:pt x="3620" y="25146"/>
                      <a:pt x="2477" y="24765"/>
                    </a:cubicBezTo>
                    <a:cubicBezTo>
                      <a:pt x="1048" y="23813"/>
                      <a:pt x="95" y="22574"/>
                      <a:pt x="0" y="20765"/>
                    </a:cubicBezTo>
                    <a:cubicBezTo>
                      <a:pt x="2762" y="11716"/>
                      <a:pt x="11716" y="8763"/>
                      <a:pt x="17621" y="2667"/>
                    </a:cubicBezTo>
                    <a:cubicBezTo>
                      <a:pt x="19336" y="1238"/>
                      <a:pt x="21146" y="191"/>
                      <a:pt x="23432" y="0"/>
                    </a:cubicBezTo>
                    <a:cubicBezTo>
                      <a:pt x="25813" y="191"/>
                      <a:pt x="27527" y="1143"/>
                      <a:pt x="28289" y="3620"/>
                    </a:cubicBezTo>
                    <a:close/>
                  </a:path>
                </a:pathLst>
              </a:custGeom>
              <a:solidFill>
                <a:srgbClr val="FCC4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465;p10"/>
              <p:cNvSpPr/>
              <p:nvPr/>
            </p:nvSpPr>
            <p:spPr>
              <a:xfrm>
                <a:off x="9226150" y="2173523"/>
                <a:ext cx="19240" cy="30098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30098" extrusionOk="0">
                    <a:moveTo>
                      <a:pt x="10478" y="11430"/>
                    </a:moveTo>
                    <a:cubicBezTo>
                      <a:pt x="13335" y="7620"/>
                      <a:pt x="11906" y="381"/>
                      <a:pt x="19241" y="0"/>
                    </a:cubicBezTo>
                    <a:cubicBezTo>
                      <a:pt x="17050" y="10954"/>
                      <a:pt x="8287" y="19145"/>
                      <a:pt x="6191" y="30099"/>
                    </a:cubicBezTo>
                    <a:cubicBezTo>
                      <a:pt x="4096" y="30099"/>
                      <a:pt x="2191" y="29337"/>
                      <a:pt x="762" y="27813"/>
                    </a:cubicBezTo>
                    <a:cubicBezTo>
                      <a:pt x="0" y="26384"/>
                      <a:pt x="-190" y="24955"/>
                      <a:pt x="191" y="23432"/>
                    </a:cubicBezTo>
                    <a:cubicBezTo>
                      <a:pt x="667" y="22003"/>
                      <a:pt x="1524" y="20764"/>
                      <a:pt x="2476" y="19622"/>
                    </a:cubicBezTo>
                    <a:cubicBezTo>
                      <a:pt x="4762" y="16573"/>
                      <a:pt x="7048" y="13430"/>
                      <a:pt x="10478" y="11430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66;p10"/>
              <p:cNvSpPr/>
              <p:nvPr/>
            </p:nvSpPr>
            <p:spPr>
              <a:xfrm>
                <a:off x="9281674" y="2095894"/>
                <a:ext cx="19545" cy="13592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13592" extrusionOk="0">
                    <a:moveTo>
                      <a:pt x="7151" y="0"/>
                    </a:moveTo>
                    <a:cubicBezTo>
                      <a:pt x="8103" y="762"/>
                      <a:pt x="9056" y="1429"/>
                      <a:pt x="10008" y="2191"/>
                    </a:cubicBezTo>
                    <a:cubicBezTo>
                      <a:pt x="13437" y="3810"/>
                      <a:pt x="16676" y="5715"/>
                      <a:pt x="18962" y="8954"/>
                    </a:cubicBezTo>
                    <a:cubicBezTo>
                      <a:pt x="19724" y="9906"/>
                      <a:pt x="19724" y="10954"/>
                      <a:pt x="19057" y="11906"/>
                    </a:cubicBezTo>
                    <a:cubicBezTo>
                      <a:pt x="16771" y="13716"/>
                      <a:pt x="14104" y="13907"/>
                      <a:pt x="11342" y="13240"/>
                    </a:cubicBezTo>
                    <a:cubicBezTo>
                      <a:pt x="8675" y="12097"/>
                      <a:pt x="6198" y="10382"/>
                      <a:pt x="3150" y="9811"/>
                    </a:cubicBezTo>
                    <a:cubicBezTo>
                      <a:pt x="-2946" y="3620"/>
                      <a:pt x="578" y="1238"/>
                      <a:pt x="7151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67;p10"/>
              <p:cNvSpPr/>
              <p:nvPr/>
            </p:nvSpPr>
            <p:spPr>
              <a:xfrm>
                <a:off x="9169857" y="2131462"/>
                <a:ext cx="27908" cy="10628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0628" extrusionOk="0">
                    <a:moveTo>
                      <a:pt x="0" y="5771"/>
                    </a:moveTo>
                    <a:cubicBezTo>
                      <a:pt x="1048" y="5580"/>
                      <a:pt x="2000" y="5390"/>
                      <a:pt x="3048" y="5199"/>
                    </a:cubicBezTo>
                    <a:cubicBezTo>
                      <a:pt x="5620" y="2723"/>
                      <a:pt x="9239" y="2056"/>
                      <a:pt x="12192" y="151"/>
                    </a:cubicBezTo>
                    <a:cubicBezTo>
                      <a:pt x="15430" y="-325"/>
                      <a:pt x="18574" y="437"/>
                      <a:pt x="21717" y="913"/>
                    </a:cubicBezTo>
                    <a:cubicBezTo>
                      <a:pt x="25336" y="1865"/>
                      <a:pt x="27908" y="3770"/>
                      <a:pt x="27908" y="7866"/>
                    </a:cubicBezTo>
                    <a:cubicBezTo>
                      <a:pt x="27813" y="8819"/>
                      <a:pt x="27718" y="9676"/>
                      <a:pt x="27622" y="10628"/>
                    </a:cubicBezTo>
                    <a:cubicBezTo>
                      <a:pt x="19241" y="4628"/>
                      <a:pt x="8858" y="9676"/>
                      <a:pt x="0" y="5771"/>
                    </a:cubicBezTo>
                    <a:close/>
                  </a:path>
                </a:pathLst>
              </a:custGeom>
              <a:solidFill>
                <a:srgbClr val="FAC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68;p10"/>
              <p:cNvSpPr/>
              <p:nvPr/>
            </p:nvSpPr>
            <p:spPr>
              <a:xfrm>
                <a:off x="9219817" y="2044936"/>
                <a:ext cx="21762" cy="18044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8044" extrusionOk="0">
                    <a:moveTo>
                      <a:pt x="1379" y="0"/>
                    </a:moveTo>
                    <a:cubicBezTo>
                      <a:pt x="8142" y="5525"/>
                      <a:pt x="15000" y="11049"/>
                      <a:pt x="21763" y="16478"/>
                    </a:cubicBezTo>
                    <a:cubicBezTo>
                      <a:pt x="17477" y="20098"/>
                      <a:pt x="13952" y="16478"/>
                      <a:pt x="10238" y="15240"/>
                    </a:cubicBezTo>
                    <a:cubicBezTo>
                      <a:pt x="9285" y="14859"/>
                      <a:pt x="8428" y="14383"/>
                      <a:pt x="7571" y="13811"/>
                    </a:cubicBezTo>
                    <a:cubicBezTo>
                      <a:pt x="5856" y="12859"/>
                      <a:pt x="4046" y="11811"/>
                      <a:pt x="2618" y="10478"/>
                    </a:cubicBezTo>
                    <a:cubicBezTo>
                      <a:pt x="1951" y="9716"/>
                      <a:pt x="1475" y="8858"/>
                      <a:pt x="1094" y="7906"/>
                    </a:cubicBezTo>
                    <a:cubicBezTo>
                      <a:pt x="427" y="5525"/>
                      <a:pt x="-716" y="3239"/>
                      <a:pt x="617" y="762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F7C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69;p10"/>
              <p:cNvSpPr/>
              <p:nvPr/>
            </p:nvSpPr>
            <p:spPr>
              <a:xfrm>
                <a:off x="9297679" y="2104753"/>
                <a:ext cx="1848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3906" extrusionOk="0">
                    <a:moveTo>
                      <a:pt x="2861" y="2572"/>
                    </a:moveTo>
                    <a:cubicBezTo>
                      <a:pt x="2956" y="1715"/>
                      <a:pt x="2956" y="857"/>
                      <a:pt x="3052" y="0"/>
                    </a:cubicBezTo>
                    <a:cubicBezTo>
                      <a:pt x="9338" y="3429"/>
                      <a:pt x="14958" y="7525"/>
                      <a:pt x="18482" y="13907"/>
                    </a:cubicBezTo>
                    <a:cubicBezTo>
                      <a:pt x="16387" y="13145"/>
                      <a:pt x="14196" y="12383"/>
                      <a:pt x="12100" y="11621"/>
                    </a:cubicBezTo>
                    <a:cubicBezTo>
                      <a:pt x="7433" y="11144"/>
                      <a:pt x="2194" y="11716"/>
                      <a:pt x="4" y="5905"/>
                    </a:cubicBezTo>
                    <a:cubicBezTo>
                      <a:pt x="-92" y="4096"/>
                      <a:pt x="1718" y="3620"/>
                      <a:pt x="2861" y="2572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70;p10"/>
              <p:cNvSpPr/>
              <p:nvPr/>
            </p:nvSpPr>
            <p:spPr>
              <a:xfrm>
                <a:off x="9218339" y="2195855"/>
                <a:ext cx="1392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3283" extrusionOk="0">
                    <a:moveTo>
                      <a:pt x="9144" y="5100"/>
                    </a:moveTo>
                    <a:cubicBezTo>
                      <a:pt x="11239" y="5195"/>
                      <a:pt x="12954" y="5671"/>
                      <a:pt x="13907" y="7767"/>
                    </a:cubicBezTo>
                    <a:cubicBezTo>
                      <a:pt x="14002" y="8529"/>
                      <a:pt x="13811" y="9100"/>
                      <a:pt x="13145" y="9577"/>
                    </a:cubicBezTo>
                    <a:cubicBezTo>
                      <a:pt x="9525" y="11863"/>
                      <a:pt x="6001" y="16530"/>
                      <a:pt x="2286" y="9767"/>
                    </a:cubicBezTo>
                    <a:cubicBezTo>
                      <a:pt x="1524" y="8243"/>
                      <a:pt x="762" y="6719"/>
                      <a:pt x="0" y="5195"/>
                    </a:cubicBezTo>
                    <a:cubicBezTo>
                      <a:pt x="3048" y="-1377"/>
                      <a:pt x="6096" y="-2044"/>
                      <a:pt x="9144" y="5100"/>
                    </a:cubicBezTo>
                    <a:close/>
                  </a:path>
                </a:pathLst>
              </a:custGeom>
              <a:solidFill>
                <a:srgbClr val="FBCC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71;p10"/>
              <p:cNvSpPr/>
              <p:nvPr/>
            </p:nvSpPr>
            <p:spPr>
              <a:xfrm>
                <a:off x="9169667" y="2083798"/>
                <a:ext cx="21883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0340" extrusionOk="0">
                    <a:moveTo>
                      <a:pt x="5334" y="9811"/>
                    </a:moveTo>
                    <a:cubicBezTo>
                      <a:pt x="3524" y="9716"/>
                      <a:pt x="1810" y="9620"/>
                      <a:pt x="0" y="9525"/>
                    </a:cubicBezTo>
                    <a:cubicBezTo>
                      <a:pt x="6858" y="6382"/>
                      <a:pt x="13811" y="3239"/>
                      <a:pt x="20669" y="0"/>
                    </a:cubicBezTo>
                    <a:cubicBezTo>
                      <a:pt x="20955" y="286"/>
                      <a:pt x="21241" y="571"/>
                      <a:pt x="21526" y="762"/>
                    </a:cubicBezTo>
                    <a:cubicBezTo>
                      <a:pt x="22003" y="1905"/>
                      <a:pt x="22003" y="2953"/>
                      <a:pt x="21526" y="4001"/>
                    </a:cubicBezTo>
                    <a:cubicBezTo>
                      <a:pt x="17050" y="8573"/>
                      <a:pt x="12001" y="11621"/>
                      <a:pt x="5334" y="9811"/>
                    </a:cubicBezTo>
                    <a:close/>
                  </a:path>
                </a:pathLst>
              </a:custGeom>
              <a:solidFill>
                <a:srgbClr val="F9CD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72;p10"/>
              <p:cNvSpPr/>
              <p:nvPr/>
            </p:nvSpPr>
            <p:spPr>
              <a:xfrm>
                <a:off x="9213577" y="2205335"/>
                <a:ext cx="17907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5058" extrusionOk="0">
                    <a:moveTo>
                      <a:pt x="7048" y="192"/>
                    </a:moveTo>
                    <a:cubicBezTo>
                      <a:pt x="10763" y="4954"/>
                      <a:pt x="14288" y="-94"/>
                      <a:pt x="17907" y="1"/>
                    </a:cubicBezTo>
                    <a:cubicBezTo>
                      <a:pt x="12002" y="8288"/>
                      <a:pt x="6001" y="4954"/>
                      <a:pt x="0" y="192"/>
                    </a:cubicBezTo>
                    <a:cubicBezTo>
                      <a:pt x="2381" y="287"/>
                      <a:pt x="4667" y="192"/>
                      <a:pt x="7048" y="192"/>
                    </a:cubicBezTo>
                    <a:close/>
                  </a:path>
                </a:pathLst>
              </a:custGeom>
              <a:solidFill>
                <a:srgbClr val="F9D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3;p10"/>
              <p:cNvSpPr/>
              <p:nvPr/>
            </p:nvSpPr>
            <p:spPr>
              <a:xfrm>
                <a:off x="9228546" y="2057128"/>
                <a:ext cx="15320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10454" extrusionOk="0">
                    <a:moveTo>
                      <a:pt x="1224" y="0"/>
                    </a:moveTo>
                    <a:cubicBezTo>
                      <a:pt x="5129" y="1524"/>
                      <a:pt x="8463" y="4667"/>
                      <a:pt x="13035" y="4382"/>
                    </a:cubicBezTo>
                    <a:cubicBezTo>
                      <a:pt x="13797" y="5048"/>
                      <a:pt x="14559" y="5810"/>
                      <a:pt x="15321" y="6477"/>
                    </a:cubicBezTo>
                    <a:lnTo>
                      <a:pt x="14749" y="7049"/>
                    </a:lnTo>
                    <a:cubicBezTo>
                      <a:pt x="14082" y="7811"/>
                      <a:pt x="13416" y="8477"/>
                      <a:pt x="12654" y="9144"/>
                    </a:cubicBezTo>
                    <a:cubicBezTo>
                      <a:pt x="10368" y="10478"/>
                      <a:pt x="7986" y="11049"/>
                      <a:pt x="5510" y="9620"/>
                    </a:cubicBezTo>
                    <a:cubicBezTo>
                      <a:pt x="3414" y="8096"/>
                      <a:pt x="1414" y="6572"/>
                      <a:pt x="176" y="4286"/>
                    </a:cubicBezTo>
                    <a:cubicBezTo>
                      <a:pt x="-205" y="2572"/>
                      <a:pt x="-15" y="1143"/>
                      <a:pt x="1224" y="0"/>
                    </a:cubicBezTo>
                    <a:close/>
                  </a:path>
                </a:pathLst>
              </a:custGeom>
              <a:solidFill>
                <a:srgbClr val="F9C6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74;p10"/>
              <p:cNvSpPr/>
              <p:nvPr/>
            </p:nvSpPr>
            <p:spPr>
              <a:xfrm>
                <a:off x="9247962" y="2161834"/>
                <a:ext cx="6858" cy="902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022" extrusionOk="0">
                    <a:moveTo>
                      <a:pt x="4477" y="164"/>
                    </a:moveTo>
                    <a:cubicBezTo>
                      <a:pt x="5239" y="164"/>
                      <a:pt x="6096" y="259"/>
                      <a:pt x="6858" y="259"/>
                    </a:cubicBezTo>
                    <a:cubicBezTo>
                      <a:pt x="6001" y="4260"/>
                      <a:pt x="4191" y="7594"/>
                      <a:pt x="0" y="9022"/>
                    </a:cubicBezTo>
                    <a:cubicBezTo>
                      <a:pt x="762" y="6832"/>
                      <a:pt x="1524" y="4736"/>
                      <a:pt x="2286" y="2545"/>
                    </a:cubicBezTo>
                    <a:cubicBezTo>
                      <a:pt x="1715" y="545"/>
                      <a:pt x="2286" y="-407"/>
                      <a:pt x="4477" y="164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75;p10"/>
              <p:cNvSpPr/>
              <p:nvPr/>
            </p:nvSpPr>
            <p:spPr>
              <a:xfrm>
                <a:off x="9001117" y="2153433"/>
                <a:ext cx="36807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6807" h="33462" extrusionOk="0">
                    <a:moveTo>
                      <a:pt x="25378" y="348"/>
                    </a:moveTo>
                    <a:cubicBezTo>
                      <a:pt x="27092" y="6063"/>
                      <a:pt x="34712" y="2063"/>
                      <a:pt x="36808" y="7206"/>
                    </a:cubicBezTo>
                    <a:cubicBezTo>
                      <a:pt x="36046" y="8730"/>
                      <a:pt x="35284" y="10254"/>
                      <a:pt x="34522" y="11778"/>
                    </a:cubicBezTo>
                    <a:cubicBezTo>
                      <a:pt x="32236" y="15017"/>
                      <a:pt x="29950" y="10159"/>
                      <a:pt x="27664" y="11778"/>
                    </a:cubicBezTo>
                    <a:cubicBezTo>
                      <a:pt x="24521" y="11111"/>
                      <a:pt x="24330" y="8159"/>
                      <a:pt x="22901" y="4635"/>
                    </a:cubicBezTo>
                    <a:cubicBezTo>
                      <a:pt x="19091" y="12064"/>
                      <a:pt x="12614" y="16731"/>
                      <a:pt x="14710" y="26256"/>
                    </a:cubicBezTo>
                    <a:cubicBezTo>
                      <a:pt x="16329" y="33591"/>
                      <a:pt x="10900" y="34638"/>
                      <a:pt x="4804" y="32448"/>
                    </a:cubicBezTo>
                    <a:cubicBezTo>
                      <a:pt x="3280" y="31686"/>
                      <a:pt x="1756" y="30924"/>
                      <a:pt x="232" y="30161"/>
                    </a:cubicBezTo>
                    <a:cubicBezTo>
                      <a:pt x="-721" y="27494"/>
                      <a:pt x="1470" y="26732"/>
                      <a:pt x="2994" y="25494"/>
                    </a:cubicBezTo>
                    <a:cubicBezTo>
                      <a:pt x="6709" y="23304"/>
                      <a:pt x="5185" y="19398"/>
                      <a:pt x="6137" y="16255"/>
                    </a:cubicBezTo>
                    <a:cubicBezTo>
                      <a:pt x="7566" y="13017"/>
                      <a:pt x="8995" y="9873"/>
                      <a:pt x="10805" y="6825"/>
                    </a:cubicBezTo>
                    <a:cubicBezTo>
                      <a:pt x="12424" y="4825"/>
                      <a:pt x="14234" y="3015"/>
                      <a:pt x="16329" y="1491"/>
                    </a:cubicBezTo>
                    <a:cubicBezTo>
                      <a:pt x="19282" y="348"/>
                      <a:pt x="22235" y="-509"/>
                      <a:pt x="25378" y="348"/>
                    </a:cubicBezTo>
                    <a:close/>
                  </a:path>
                </a:pathLst>
              </a:custGeom>
              <a:solidFill>
                <a:srgbClr val="F9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476;p10"/>
              <p:cNvSpPr/>
              <p:nvPr/>
            </p:nvSpPr>
            <p:spPr>
              <a:xfrm>
                <a:off x="9303397" y="2131985"/>
                <a:ext cx="22764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1318" extrusionOk="0">
                    <a:moveTo>
                      <a:pt x="22765" y="104"/>
                    </a:moveTo>
                    <a:cubicBezTo>
                      <a:pt x="16002" y="4676"/>
                      <a:pt x="11144" y="13154"/>
                      <a:pt x="0" y="10963"/>
                    </a:cubicBezTo>
                    <a:cubicBezTo>
                      <a:pt x="5334" y="1057"/>
                      <a:pt x="13526" y="-467"/>
                      <a:pt x="22765" y="104"/>
                    </a:cubicBezTo>
                    <a:cubicBezTo>
                      <a:pt x="22670" y="104"/>
                      <a:pt x="22765" y="104"/>
                      <a:pt x="22765" y="104"/>
                    </a:cubicBezTo>
                    <a:close/>
                  </a:path>
                </a:pathLst>
              </a:custGeom>
              <a:solidFill>
                <a:srgbClr val="FBC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477;p10"/>
              <p:cNvSpPr/>
              <p:nvPr/>
            </p:nvSpPr>
            <p:spPr>
              <a:xfrm>
                <a:off x="9300540" y="2117062"/>
                <a:ext cx="12304" cy="847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8472" extrusionOk="0">
                    <a:moveTo>
                      <a:pt x="0" y="3978"/>
                    </a:moveTo>
                    <a:cubicBezTo>
                      <a:pt x="2286" y="-6785"/>
                      <a:pt x="4572" y="8169"/>
                      <a:pt x="6858" y="3978"/>
                    </a:cubicBezTo>
                    <a:cubicBezTo>
                      <a:pt x="8858" y="4264"/>
                      <a:pt x="12097" y="3311"/>
                      <a:pt x="12287" y="5978"/>
                    </a:cubicBezTo>
                    <a:cubicBezTo>
                      <a:pt x="12573" y="9122"/>
                      <a:pt x="9334" y="8550"/>
                      <a:pt x="7334" y="8169"/>
                    </a:cubicBezTo>
                    <a:cubicBezTo>
                      <a:pt x="4572" y="7693"/>
                      <a:pt x="1810" y="6550"/>
                      <a:pt x="0" y="3978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478;p10"/>
              <p:cNvSpPr/>
              <p:nvPr/>
            </p:nvSpPr>
            <p:spPr>
              <a:xfrm>
                <a:off x="9290777" y="2125833"/>
                <a:ext cx="8334" cy="6024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024" extrusionOk="0">
                    <a:moveTo>
                      <a:pt x="8334" y="2732"/>
                    </a:moveTo>
                    <a:cubicBezTo>
                      <a:pt x="8334" y="4542"/>
                      <a:pt x="7382" y="5780"/>
                      <a:pt x="5858" y="5971"/>
                    </a:cubicBezTo>
                    <a:cubicBezTo>
                      <a:pt x="3476" y="6257"/>
                      <a:pt x="1095" y="5399"/>
                      <a:pt x="143" y="3209"/>
                    </a:cubicBezTo>
                    <a:cubicBezTo>
                      <a:pt x="-524" y="1685"/>
                      <a:pt x="1286" y="542"/>
                      <a:pt x="2714" y="256"/>
                    </a:cubicBezTo>
                    <a:cubicBezTo>
                      <a:pt x="5096" y="-411"/>
                      <a:pt x="7286" y="161"/>
                      <a:pt x="8334" y="2732"/>
                    </a:cubicBezTo>
                    <a:close/>
                  </a:path>
                </a:pathLst>
              </a:custGeom>
              <a:solidFill>
                <a:srgbClr val="FDD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479;p10"/>
              <p:cNvSpPr/>
              <p:nvPr/>
            </p:nvSpPr>
            <p:spPr>
              <a:xfrm>
                <a:off x="9207597" y="2110237"/>
                <a:ext cx="74261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74261" h="54142" extrusionOk="0">
                    <a:moveTo>
                      <a:pt x="72369" y="15376"/>
                    </a:moveTo>
                    <a:cubicBezTo>
                      <a:pt x="72750" y="19376"/>
                      <a:pt x="77608" y="24329"/>
                      <a:pt x="70083" y="26806"/>
                    </a:cubicBezTo>
                    <a:cubicBezTo>
                      <a:pt x="62844" y="26329"/>
                      <a:pt x="56177" y="16804"/>
                      <a:pt x="48366" y="25282"/>
                    </a:cubicBezTo>
                    <a:cubicBezTo>
                      <a:pt x="47604" y="25853"/>
                      <a:pt x="47890" y="26139"/>
                      <a:pt x="48747" y="25472"/>
                    </a:cubicBezTo>
                    <a:cubicBezTo>
                      <a:pt x="49890" y="24520"/>
                      <a:pt x="47509" y="24615"/>
                      <a:pt x="49128" y="24520"/>
                    </a:cubicBezTo>
                    <a:cubicBezTo>
                      <a:pt x="55891" y="22043"/>
                      <a:pt x="60939" y="22329"/>
                      <a:pt x="60939" y="31282"/>
                    </a:cubicBezTo>
                    <a:cubicBezTo>
                      <a:pt x="56462" y="38998"/>
                      <a:pt x="46461" y="41188"/>
                      <a:pt x="42651" y="49570"/>
                    </a:cubicBezTo>
                    <a:cubicBezTo>
                      <a:pt x="40937" y="51952"/>
                      <a:pt x="37793" y="52142"/>
                      <a:pt x="35793" y="54142"/>
                    </a:cubicBezTo>
                    <a:cubicBezTo>
                      <a:pt x="27030" y="49094"/>
                      <a:pt x="27792" y="43951"/>
                      <a:pt x="38555" y="35759"/>
                    </a:cubicBezTo>
                    <a:cubicBezTo>
                      <a:pt x="29221" y="35950"/>
                      <a:pt x="29221" y="35950"/>
                      <a:pt x="22077" y="44998"/>
                    </a:cubicBezTo>
                    <a:cubicBezTo>
                      <a:pt x="20172" y="47094"/>
                      <a:pt x="17696" y="47761"/>
                      <a:pt x="15029" y="48046"/>
                    </a:cubicBezTo>
                    <a:cubicBezTo>
                      <a:pt x="11885" y="48427"/>
                      <a:pt x="8742" y="48332"/>
                      <a:pt x="6932" y="45570"/>
                    </a:cubicBezTo>
                    <a:cubicBezTo>
                      <a:pt x="4361" y="41855"/>
                      <a:pt x="8552" y="40617"/>
                      <a:pt x="10076" y="38331"/>
                    </a:cubicBezTo>
                    <a:cubicBezTo>
                      <a:pt x="11695" y="35950"/>
                      <a:pt x="13790" y="34235"/>
                      <a:pt x="16267" y="32330"/>
                    </a:cubicBezTo>
                    <a:cubicBezTo>
                      <a:pt x="10647" y="33949"/>
                      <a:pt x="8552" y="42522"/>
                      <a:pt x="2075" y="40045"/>
                    </a:cubicBezTo>
                    <a:cubicBezTo>
                      <a:pt x="-1831" y="38617"/>
                      <a:pt x="1122" y="33187"/>
                      <a:pt x="360" y="29663"/>
                    </a:cubicBezTo>
                    <a:cubicBezTo>
                      <a:pt x="455" y="28615"/>
                      <a:pt x="646" y="27568"/>
                      <a:pt x="1122" y="26615"/>
                    </a:cubicBezTo>
                    <a:cubicBezTo>
                      <a:pt x="2741" y="23758"/>
                      <a:pt x="6837" y="22424"/>
                      <a:pt x="6170" y="18233"/>
                    </a:cubicBezTo>
                    <a:cubicBezTo>
                      <a:pt x="5694" y="16328"/>
                      <a:pt x="4932" y="14518"/>
                      <a:pt x="5599" y="12518"/>
                    </a:cubicBezTo>
                    <a:cubicBezTo>
                      <a:pt x="6837" y="10613"/>
                      <a:pt x="8456" y="9661"/>
                      <a:pt x="10742" y="9756"/>
                    </a:cubicBezTo>
                    <a:cubicBezTo>
                      <a:pt x="12838" y="10232"/>
                      <a:pt x="14648" y="11185"/>
                      <a:pt x="15886" y="12994"/>
                    </a:cubicBezTo>
                    <a:cubicBezTo>
                      <a:pt x="14362" y="20614"/>
                      <a:pt x="20934" y="17281"/>
                      <a:pt x="23792" y="18805"/>
                    </a:cubicBezTo>
                    <a:cubicBezTo>
                      <a:pt x="25887" y="20519"/>
                      <a:pt x="24268" y="23281"/>
                      <a:pt x="25697" y="25091"/>
                    </a:cubicBezTo>
                    <a:cubicBezTo>
                      <a:pt x="26649" y="25948"/>
                      <a:pt x="27697" y="27853"/>
                      <a:pt x="29030" y="26234"/>
                    </a:cubicBezTo>
                    <a:cubicBezTo>
                      <a:pt x="29888" y="25186"/>
                      <a:pt x="28459" y="23662"/>
                      <a:pt x="28078" y="22329"/>
                    </a:cubicBezTo>
                    <a:cubicBezTo>
                      <a:pt x="27887" y="21376"/>
                      <a:pt x="27887" y="20329"/>
                      <a:pt x="28173" y="19376"/>
                    </a:cubicBezTo>
                    <a:cubicBezTo>
                      <a:pt x="29792" y="14804"/>
                      <a:pt x="36460" y="14995"/>
                      <a:pt x="37222" y="9565"/>
                    </a:cubicBezTo>
                    <a:cubicBezTo>
                      <a:pt x="37508" y="8613"/>
                      <a:pt x="37984" y="7851"/>
                      <a:pt x="38746" y="7184"/>
                    </a:cubicBezTo>
                    <a:cubicBezTo>
                      <a:pt x="41318" y="5660"/>
                      <a:pt x="44270" y="5184"/>
                      <a:pt x="47033" y="4231"/>
                    </a:cubicBezTo>
                    <a:cubicBezTo>
                      <a:pt x="51700" y="5184"/>
                      <a:pt x="53986" y="-531"/>
                      <a:pt x="58653" y="40"/>
                    </a:cubicBezTo>
                    <a:cubicBezTo>
                      <a:pt x="61701" y="802"/>
                      <a:pt x="64654" y="1660"/>
                      <a:pt x="66273" y="4612"/>
                    </a:cubicBezTo>
                    <a:cubicBezTo>
                      <a:pt x="66083" y="9756"/>
                      <a:pt x="73036" y="10423"/>
                      <a:pt x="72369" y="15376"/>
                    </a:cubicBezTo>
                    <a:close/>
                  </a:path>
                </a:pathLst>
              </a:custGeom>
              <a:solidFill>
                <a:srgbClr val="F9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480;p10"/>
              <p:cNvSpPr/>
              <p:nvPr/>
            </p:nvSpPr>
            <p:spPr>
              <a:xfrm>
                <a:off x="9200147" y="2139329"/>
                <a:ext cx="30384" cy="44897"/>
              </a:xfrm>
              <a:custGeom>
                <a:avLst/>
                <a:gdLst/>
                <a:ahLst/>
                <a:cxnLst/>
                <a:rect l="l" t="t" r="r" b="b"/>
                <a:pathLst>
                  <a:path w="30384" h="44897" extrusionOk="0">
                    <a:moveTo>
                      <a:pt x="9049" y="0"/>
                    </a:moveTo>
                    <a:cubicBezTo>
                      <a:pt x="13811" y="2572"/>
                      <a:pt x="8572" y="6763"/>
                      <a:pt x="10382" y="9906"/>
                    </a:cubicBezTo>
                    <a:cubicBezTo>
                      <a:pt x="22193" y="1714"/>
                      <a:pt x="22193" y="1714"/>
                      <a:pt x="30385" y="5143"/>
                    </a:cubicBezTo>
                    <a:cubicBezTo>
                      <a:pt x="21717" y="3524"/>
                      <a:pt x="20669" y="11906"/>
                      <a:pt x="15526" y="15240"/>
                    </a:cubicBezTo>
                    <a:cubicBezTo>
                      <a:pt x="20098" y="19050"/>
                      <a:pt x="24955" y="14573"/>
                      <a:pt x="29527" y="15907"/>
                    </a:cubicBezTo>
                    <a:cubicBezTo>
                      <a:pt x="29527" y="17431"/>
                      <a:pt x="29527" y="18955"/>
                      <a:pt x="29527" y="20479"/>
                    </a:cubicBezTo>
                    <a:cubicBezTo>
                      <a:pt x="28575" y="26003"/>
                      <a:pt x="18574" y="24194"/>
                      <a:pt x="20383" y="31909"/>
                    </a:cubicBezTo>
                    <a:cubicBezTo>
                      <a:pt x="23051" y="34481"/>
                      <a:pt x="18002" y="38957"/>
                      <a:pt x="22670" y="41053"/>
                    </a:cubicBezTo>
                    <a:cubicBezTo>
                      <a:pt x="22955" y="45529"/>
                      <a:pt x="19812" y="44863"/>
                      <a:pt x="17050" y="44863"/>
                    </a:cubicBezTo>
                    <a:cubicBezTo>
                      <a:pt x="8572" y="42005"/>
                      <a:pt x="10096" y="33242"/>
                      <a:pt x="6667" y="27337"/>
                    </a:cubicBezTo>
                    <a:cubicBezTo>
                      <a:pt x="4286" y="19812"/>
                      <a:pt x="6858" y="10763"/>
                      <a:pt x="0" y="4477"/>
                    </a:cubicBezTo>
                    <a:cubicBezTo>
                      <a:pt x="667" y="3810"/>
                      <a:pt x="1429" y="3143"/>
                      <a:pt x="2191" y="2572"/>
                    </a:cubicBezTo>
                    <a:cubicBezTo>
                      <a:pt x="4477" y="1429"/>
                      <a:pt x="6572" y="95"/>
                      <a:pt x="9049" y="0"/>
                    </a:cubicBezTo>
                    <a:close/>
                  </a:path>
                </a:pathLst>
              </a:custGeom>
              <a:solidFill>
                <a:srgbClr val="FBC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481;p10"/>
              <p:cNvSpPr/>
              <p:nvPr/>
            </p:nvSpPr>
            <p:spPr>
              <a:xfrm>
                <a:off x="9215780" y="2179955"/>
                <a:ext cx="17254" cy="16428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16428" extrusionOk="0">
                    <a:moveTo>
                      <a:pt x="273" y="2713"/>
                    </a:moveTo>
                    <a:cubicBezTo>
                      <a:pt x="2749" y="2617"/>
                      <a:pt x="5512" y="3094"/>
                      <a:pt x="7131" y="427"/>
                    </a:cubicBezTo>
                    <a:cubicBezTo>
                      <a:pt x="9798" y="2713"/>
                      <a:pt x="17132" y="-4336"/>
                      <a:pt x="16275" y="4999"/>
                    </a:cubicBezTo>
                    <a:cubicBezTo>
                      <a:pt x="19418" y="8999"/>
                      <a:pt x="13989" y="10904"/>
                      <a:pt x="13989" y="14143"/>
                    </a:cubicBezTo>
                    <a:cubicBezTo>
                      <a:pt x="13227" y="14905"/>
                      <a:pt x="12465" y="15667"/>
                      <a:pt x="11703" y="16429"/>
                    </a:cubicBezTo>
                    <a:cubicBezTo>
                      <a:pt x="8655" y="14905"/>
                      <a:pt x="5035" y="13952"/>
                      <a:pt x="3130" y="10618"/>
                    </a:cubicBezTo>
                    <a:cubicBezTo>
                      <a:pt x="2368" y="7951"/>
                      <a:pt x="-965" y="6142"/>
                      <a:pt x="273" y="2713"/>
                    </a:cubicBezTo>
                    <a:close/>
                  </a:path>
                </a:pathLst>
              </a:custGeom>
              <a:solidFill>
                <a:srgbClr val="FDC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482;p10"/>
              <p:cNvSpPr/>
              <p:nvPr/>
            </p:nvSpPr>
            <p:spPr>
              <a:xfrm>
                <a:off x="9218106" y="2159807"/>
                <a:ext cx="11725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1429" extrusionOk="0">
                    <a:moveTo>
                      <a:pt x="2519" y="11430"/>
                    </a:moveTo>
                    <a:cubicBezTo>
                      <a:pt x="-3006" y="7334"/>
                      <a:pt x="1947" y="4667"/>
                      <a:pt x="4233" y="2477"/>
                    </a:cubicBezTo>
                    <a:cubicBezTo>
                      <a:pt x="5948" y="857"/>
                      <a:pt x="9091" y="762"/>
                      <a:pt x="11568" y="0"/>
                    </a:cubicBezTo>
                    <a:cubicBezTo>
                      <a:pt x="12044" y="4477"/>
                      <a:pt x="12044" y="4477"/>
                      <a:pt x="2519" y="11430"/>
                    </a:cubicBezTo>
                    <a:close/>
                  </a:path>
                </a:pathLst>
              </a:custGeom>
              <a:solidFill>
                <a:srgbClr val="F7B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483;p10"/>
              <p:cNvSpPr/>
              <p:nvPr/>
            </p:nvSpPr>
            <p:spPr>
              <a:xfrm>
                <a:off x="9243485" y="2159807"/>
                <a:ext cx="8953" cy="5622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5622" extrusionOk="0">
                    <a:moveTo>
                      <a:pt x="0" y="4572"/>
                    </a:moveTo>
                    <a:cubicBezTo>
                      <a:pt x="191" y="-95"/>
                      <a:pt x="3524" y="0"/>
                      <a:pt x="6858" y="0"/>
                    </a:cubicBezTo>
                    <a:cubicBezTo>
                      <a:pt x="7525" y="762"/>
                      <a:pt x="8287" y="1429"/>
                      <a:pt x="8954" y="2191"/>
                    </a:cubicBezTo>
                    <a:cubicBezTo>
                      <a:pt x="8192" y="2953"/>
                      <a:pt x="7525" y="3810"/>
                      <a:pt x="6763" y="4572"/>
                    </a:cubicBezTo>
                    <a:cubicBezTo>
                      <a:pt x="4477" y="3905"/>
                      <a:pt x="2286" y="7239"/>
                      <a:pt x="0" y="4572"/>
                    </a:cubicBezTo>
                    <a:close/>
                  </a:path>
                </a:pathLst>
              </a:custGeom>
              <a:solidFill>
                <a:srgbClr val="F6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484;p10"/>
              <p:cNvSpPr/>
              <p:nvPr/>
            </p:nvSpPr>
            <p:spPr>
              <a:xfrm>
                <a:off x="9228208" y="2184953"/>
                <a:ext cx="841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9143" extrusionOk="0">
                    <a:moveTo>
                      <a:pt x="1561" y="9144"/>
                    </a:moveTo>
                    <a:cubicBezTo>
                      <a:pt x="-3201" y="4667"/>
                      <a:pt x="4514" y="3429"/>
                      <a:pt x="3847" y="0"/>
                    </a:cubicBezTo>
                    <a:cubicBezTo>
                      <a:pt x="5371" y="0"/>
                      <a:pt x="6895" y="0"/>
                      <a:pt x="8419" y="0"/>
                    </a:cubicBezTo>
                    <a:cubicBezTo>
                      <a:pt x="6514" y="3334"/>
                      <a:pt x="5657" y="7430"/>
                      <a:pt x="1561" y="9144"/>
                    </a:cubicBezTo>
                    <a:close/>
                  </a:path>
                </a:pathLst>
              </a:custGeom>
              <a:solidFill>
                <a:srgbClr val="FA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485;p10"/>
              <p:cNvSpPr/>
              <p:nvPr/>
            </p:nvSpPr>
            <p:spPr>
              <a:xfrm>
                <a:off x="9194396" y="2058124"/>
                <a:ext cx="47627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47627" h="49866" extrusionOk="0">
                    <a:moveTo>
                      <a:pt x="1179" y="17196"/>
                    </a:moveTo>
                    <a:cubicBezTo>
                      <a:pt x="-345" y="16434"/>
                      <a:pt x="-440" y="15672"/>
                      <a:pt x="1179" y="14910"/>
                    </a:cubicBezTo>
                    <a:cubicBezTo>
                      <a:pt x="3751" y="12529"/>
                      <a:pt x="4513" y="8814"/>
                      <a:pt x="7370" y="6528"/>
                    </a:cubicBezTo>
                    <a:cubicBezTo>
                      <a:pt x="9370" y="4814"/>
                      <a:pt x="11752" y="3766"/>
                      <a:pt x="14514" y="4242"/>
                    </a:cubicBezTo>
                    <a:cubicBezTo>
                      <a:pt x="17943" y="9576"/>
                      <a:pt x="20038" y="8433"/>
                      <a:pt x="21181" y="2813"/>
                    </a:cubicBezTo>
                    <a:cubicBezTo>
                      <a:pt x="22896" y="527"/>
                      <a:pt x="24991" y="-616"/>
                      <a:pt x="27849" y="337"/>
                    </a:cubicBezTo>
                    <a:cubicBezTo>
                      <a:pt x="30135" y="2242"/>
                      <a:pt x="28516" y="5004"/>
                      <a:pt x="29468" y="7100"/>
                    </a:cubicBezTo>
                    <a:cubicBezTo>
                      <a:pt x="28992" y="11005"/>
                      <a:pt x="26230" y="13481"/>
                      <a:pt x="22324" y="16910"/>
                    </a:cubicBezTo>
                    <a:cubicBezTo>
                      <a:pt x="28135" y="15958"/>
                      <a:pt x="27754" y="8719"/>
                      <a:pt x="32992" y="9767"/>
                    </a:cubicBezTo>
                    <a:cubicBezTo>
                      <a:pt x="35183" y="11195"/>
                      <a:pt x="36040" y="13767"/>
                      <a:pt x="38041" y="15291"/>
                    </a:cubicBezTo>
                    <a:cubicBezTo>
                      <a:pt x="43470" y="17958"/>
                      <a:pt x="43375" y="24435"/>
                      <a:pt x="47089" y="28626"/>
                    </a:cubicBezTo>
                    <a:cubicBezTo>
                      <a:pt x="49756" y="31674"/>
                      <a:pt x="41755" y="33103"/>
                      <a:pt x="39469" y="36151"/>
                    </a:cubicBezTo>
                    <a:cubicBezTo>
                      <a:pt x="38326" y="37199"/>
                      <a:pt x="37088" y="38151"/>
                      <a:pt x="35755" y="38818"/>
                    </a:cubicBezTo>
                    <a:cubicBezTo>
                      <a:pt x="34326" y="39389"/>
                      <a:pt x="32802" y="39485"/>
                      <a:pt x="31278" y="39199"/>
                    </a:cubicBezTo>
                    <a:cubicBezTo>
                      <a:pt x="29373" y="38723"/>
                      <a:pt x="27658" y="37770"/>
                      <a:pt x="26230" y="36437"/>
                    </a:cubicBezTo>
                    <a:cubicBezTo>
                      <a:pt x="22896" y="32722"/>
                      <a:pt x="22134" y="37389"/>
                      <a:pt x="20324" y="38246"/>
                    </a:cubicBezTo>
                    <a:cubicBezTo>
                      <a:pt x="14704" y="40342"/>
                      <a:pt x="22705" y="43199"/>
                      <a:pt x="19943" y="45485"/>
                    </a:cubicBezTo>
                    <a:cubicBezTo>
                      <a:pt x="13180" y="54058"/>
                      <a:pt x="9085" y="48343"/>
                      <a:pt x="4894" y="42818"/>
                    </a:cubicBezTo>
                    <a:cubicBezTo>
                      <a:pt x="6132" y="37294"/>
                      <a:pt x="3655" y="33008"/>
                      <a:pt x="322" y="28912"/>
                    </a:cubicBezTo>
                    <a:cubicBezTo>
                      <a:pt x="131" y="25007"/>
                      <a:pt x="3274" y="21292"/>
                      <a:pt x="1179" y="17196"/>
                    </a:cubicBezTo>
                    <a:close/>
                  </a:path>
                </a:pathLst>
              </a:custGeom>
              <a:solidFill>
                <a:srgbClr val="FCC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486;p10"/>
              <p:cNvSpPr/>
              <p:nvPr/>
            </p:nvSpPr>
            <p:spPr>
              <a:xfrm>
                <a:off x="9194395" y="2038464"/>
                <a:ext cx="19842" cy="17521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17521" extrusionOk="0">
                    <a:moveTo>
                      <a:pt x="19372" y="376"/>
                    </a:moveTo>
                    <a:cubicBezTo>
                      <a:pt x="19372" y="1138"/>
                      <a:pt x="19372" y="1900"/>
                      <a:pt x="19467" y="2662"/>
                    </a:cubicBezTo>
                    <a:cubicBezTo>
                      <a:pt x="22039" y="15616"/>
                      <a:pt x="10799" y="14187"/>
                      <a:pt x="4037" y="17521"/>
                    </a:cubicBezTo>
                    <a:cubicBezTo>
                      <a:pt x="2227" y="17140"/>
                      <a:pt x="608" y="16569"/>
                      <a:pt x="1274" y="14092"/>
                    </a:cubicBezTo>
                    <a:cubicBezTo>
                      <a:pt x="5942" y="11997"/>
                      <a:pt x="-5393" y="5996"/>
                      <a:pt x="3560" y="4853"/>
                    </a:cubicBezTo>
                    <a:cubicBezTo>
                      <a:pt x="8132" y="1424"/>
                      <a:pt x="13276" y="-957"/>
                      <a:pt x="19372" y="376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487;p10"/>
              <p:cNvSpPr/>
              <p:nvPr/>
            </p:nvSpPr>
            <p:spPr>
              <a:xfrm>
                <a:off x="9197860" y="2041126"/>
                <a:ext cx="25241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9392" extrusionOk="0">
                    <a:moveTo>
                      <a:pt x="0" y="13716"/>
                    </a:moveTo>
                    <a:cubicBezTo>
                      <a:pt x="5239" y="9049"/>
                      <a:pt x="15049" y="9716"/>
                      <a:pt x="16002" y="0"/>
                    </a:cubicBezTo>
                    <a:cubicBezTo>
                      <a:pt x="16764" y="0"/>
                      <a:pt x="17526" y="95"/>
                      <a:pt x="18288" y="95"/>
                    </a:cubicBezTo>
                    <a:cubicBezTo>
                      <a:pt x="18860" y="4953"/>
                      <a:pt x="22003" y="8096"/>
                      <a:pt x="25146" y="11430"/>
                    </a:cubicBezTo>
                    <a:cubicBezTo>
                      <a:pt x="25146" y="12192"/>
                      <a:pt x="25146" y="12954"/>
                      <a:pt x="25241" y="13716"/>
                    </a:cubicBezTo>
                    <a:cubicBezTo>
                      <a:pt x="22384" y="16574"/>
                      <a:pt x="18383" y="17336"/>
                      <a:pt x="14954" y="19145"/>
                    </a:cubicBezTo>
                    <a:cubicBezTo>
                      <a:pt x="14002" y="19431"/>
                      <a:pt x="13049" y="19431"/>
                      <a:pt x="12002" y="19336"/>
                    </a:cubicBezTo>
                    <a:cubicBezTo>
                      <a:pt x="11049" y="19050"/>
                      <a:pt x="10097" y="18764"/>
                      <a:pt x="9239" y="18383"/>
                    </a:cubicBezTo>
                    <a:cubicBezTo>
                      <a:pt x="6096" y="16669"/>
                      <a:pt x="667" y="19907"/>
                      <a:pt x="0" y="13716"/>
                    </a:cubicBezTo>
                    <a:close/>
                  </a:path>
                </a:pathLst>
              </a:custGeom>
              <a:solidFill>
                <a:srgbClr val="F8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488;p10"/>
              <p:cNvSpPr/>
              <p:nvPr/>
            </p:nvSpPr>
            <p:spPr>
              <a:xfrm>
                <a:off x="9193267" y="2052556"/>
                <a:ext cx="16023" cy="20478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20478" extrusionOk="0">
                    <a:moveTo>
                      <a:pt x="4594" y="2286"/>
                    </a:moveTo>
                    <a:cubicBezTo>
                      <a:pt x="7451" y="7811"/>
                      <a:pt x="12976" y="-95"/>
                      <a:pt x="16024" y="4572"/>
                    </a:cubicBezTo>
                    <a:cubicBezTo>
                      <a:pt x="14785" y="8382"/>
                      <a:pt x="10309" y="9811"/>
                      <a:pt x="9166" y="13716"/>
                    </a:cubicBezTo>
                    <a:cubicBezTo>
                      <a:pt x="7451" y="16574"/>
                      <a:pt x="6784" y="20479"/>
                      <a:pt x="2308" y="20479"/>
                    </a:cubicBezTo>
                    <a:cubicBezTo>
                      <a:pt x="4117" y="13621"/>
                      <a:pt x="-3693" y="6858"/>
                      <a:pt x="2308" y="0"/>
                    </a:cubicBezTo>
                    <a:cubicBezTo>
                      <a:pt x="3070" y="762"/>
                      <a:pt x="3832" y="1524"/>
                      <a:pt x="459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489;p10"/>
              <p:cNvSpPr/>
              <p:nvPr/>
            </p:nvSpPr>
            <p:spPr>
              <a:xfrm>
                <a:off x="9196632" y="2032718"/>
                <a:ext cx="17135" cy="10853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0853" extrusionOk="0">
                    <a:moveTo>
                      <a:pt x="17135" y="6122"/>
                    </a:moveTo>
                    <a:cubicBezTo>
                      <a:pt x="12087" y="8789"/>
                      <a:pt x="7134" y="11551"/>
                      <a:pt x="1133" y="10694"/>
                    </a:cubicBezTo>
                    <a:cubicBezTo>
                      <a:pt x="-2582" y="3550"/>
                      <a:pt x="3705" y="2979"/>
                      <a:pt x="7515" y="1074"/>
                    </a:cubicBezTo>
                    <a:cubicBezTo>
                      <a:pt x="12849" y="-1498"/>
                      <a:pt x="15897" y="693"/>
                      <a:pt x="17135" y="6122"/>
                    </a:cubicBezTo>
                    <a:close/>
                  </a:path>
                </a:pathLst>
              </a:custGeom>
              <a:solidFill>
                <a:srgbClr val="FCC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490;p10"/>
              <p:cNvSpPr/>
              <p:nvPr/>
            </p:nvSpPr>
            <p:spPr>
              <a:xfrm>
                <a:off x="9214564" y="2041221"/>
                <a:ext cx="8347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1334" extrusionOk="0">
                    <a:moveTo>
                      <a:pt x="8348" y="11335"/>
                    </a:moveTo>
                    <a:cubicBezTo>
                      <a:pt x="3299" y="9239"/>
                      <a:pt x="-2892" y="7811"/>
                      <a:pt x="1490" y="0"/>
                    </a:cubicBezTo>
                    <a:cubicBezTo>
                      <a:pt x="2918" y="1524"/>
                      <a:pt x="4442" y="3048"/>
                      <a:pt x="5871" y="4572"/>
                    </a:cubicBezTo>
                    <a:cubicBezTo>
                      <a:pt x="6728" y="6858"/>
                      <a:pt x="7586" y="9049"/>
                      <a:pt x="8348" y="11335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491;p10"/>
              <p:cNvSpPr/>
              <p:nvPr/>
            </p:nvSpPr>
            <p:spPr>
              <a:xfrm>
                <a:off x="9191002" y="2075321"/>
                <a:ext cx="7743" cy="12358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358" extrusionOk="0">
                    <a:moveTo>
                      <a:pt x="4572" y="0"/>
                    </a:moveTo>
                    <a:cubicBezTo>
                      <a:pt x="10192" y="3810"/>
                      <a:pt x="7144" y="7620"/>
                      <a:pt x="4572" y="11430"/>
                    </a:cubicBezTo>
                    <a:cubicBezTo>
                      <a:pt x="3048" y="12668"/>
                      <a:pt x="1524" y="12668"/>
                      <a:pt x="0" y="11430"/>
                    </a:cubicBezTo>
                    <a:cubicBezTo>
                      <a:pt x="0" y="10763"/>
                      <a:pt x="95" y="10001"/>
                      <a:pt x="286" y="9335"/>
                    </a:cubicBezTo>
                    <a:cubicBezTo>
                      <a:pt x="1715" y="6286"/>
                      <a:pt x="3143" y="3143"/>
                      <a:pt x="4572" y="0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492;p10"/>
              <p:cNvSpPr/>
              <p:nvPr/>
            </p:nvSpPr>
            <p:spPr>
              <a:xfrm>
                <a:off x="9172048" y="2100466"/>
                <a:ext cx="45261" cy="43433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43433" extrusionOk="0">
                    <a:moveTo>
                      <a:pt x="28004" y="0"/>
                    </a:moveTo>
                    <a:cubicBezTo>
                      <a:pt x="32385" y="2000"/>
                      <a:pt x="35814" y="9430"/>
                      <a:pt x="41719" y="2286"/>
                    </a:cubicBezTo>
                    <a:cubicBezTo>
                      <a:pt x="42672" y="1619"/>
                      <a:pt x="43625" y="1619"/>
                      <a:pt x="44577" y="2381"/>
                    </a:cubicBezTo>
                    <a:cubicBezTo>
                      <a:pt x="45053" y="3334"/>
                      <a:pt x="45339" y="4382"/>
                      <a:pt x="45244" y="5525"/>
                    </a:cubicBezTo>
                    <a:cubicBezTo>
                      <a:pt x="44291" y="9049"/>
                      <a:pt x="41529" y="10668"/>
                      <a:pt x="38481" y="11811"/>
                    </a:cubicBezTo>
                    <a:cubicBezTo>
                      <a:pt x="30194" y="13430"/>
                      <a:pt x="38100" y="16383"/>
                      <a:pt x="38005" y="18669"/>
                    </a:cubicBezTo>
                    <a:cubicBezTo>
                      <a:pt x="38481" y="20764"/>
                      <a:pt x="40195" y="21717"/>
                      <a:pt x="41815" y="22955"/>
                    </a:cubicBezTo>
                    <a:cubicBezTo>
                      <a:pt x="42577" y="24479"/>
                      <a:pt x="43339" y="26003"/>
                      <a:pt x="44101" y="27432"/>
                    </a:cubicBezTo>
                    <a:cubicBezTo>
                      <a:pt x="45053" y="31718"/>
                      <a:pt x="41148" y="31909"/>
                      <a:pt x="39053" y="33623"/>
                    </a:cubicBezTo>
                    <a:cubicBezTo>
                      <a:pt x="36386" y="34481"/>
                      <a:pt x="33909" y="35528"/>
                      <a:pt x="33147" y="38672"/>
                    </a:cubicBezTo>
                    <a:cubicBezTo>
                      <a:pt x="32671" y="40481"/>
                      <a:pt x="31813" y="42101"/>
                      <a:pt x="30385" y="43434"/>
                    </a:cubicBezTo>
                    <a:lnTo>
                      <a:pt x="29337" y="43434"/>
                    </a:lnTo>
                    <a:cubicBezTo>
                      <a:pt x="29337" y="43434"/>
                      <a:pt x="28289" y="43434"/>
                      <a:pt x="28289" y="43434"/>
                    </a:cubicBezTo>
                    <a:cubicBezTo>
                      <a:pt x="27432" y="41910"/>
                      <a:pt x="26670" y="40386"/>
                      <a:pt x="25813" y="38862"/>
                    </a:cubicBezTo>
                    <a:cubicBezTo>
                      <a:pt x="23431" y="37433"/>
                      <a:pt x="22288" y="34004"/>
                      <a:pt x="18860" y="34100"/>
                    </a:cubicBezTo>
                    <a:cubicBezTo>
                      <a:pt x="17050" y="33052"/>
                      <a:pt x="15430" y="31909"/>
                      <a:pt x="16192" y="29432"/>
                    </a:cubicBezTo>
                    <a:cubicBezTo>
                      <a:pt x="16192" y="28480"/>
                      <a:pt x="19431" y="26956"/>
                      <a:pt x="15621" y="26765"/>
                    </a:cubicBezTo>
                    <a:cubicBezTo>
                      <a:pt x="12382" y="26670"/>
                      <a:pt x="10287" y="28956"/>
                      <a:pt x="7906" y="30575"/>
                    </a:cubicBezTo>
                    <a:cubicBezTo>
                      <a:pt x="6858" y="30861"/>
                      <a:pt x="5905" y="30861"/>
                      <a:pt x="4858" y="30480"/>
                    </a:cubicBezTo>
                    <a:cubicBezTo>
                      <a:pt x="1143" y="27242"/>
                      <a:pt x="667" y="22670"/>
                      <a:pt x="0" y="18193"/>
                    </a:cubicBezTo>
                    <a:cubicBezTo>
                      <a:pt x="2381" y="14192"/>
                      <a:pt x="6191" y="15431"/>
                      <a:pt x="9620" y="15431"/>
                    </a:cubicBezTo>
                    <a:cubicBezTo>
                      <a:pt x="14859" y="15240"/>
                      <a:pt x="18860" y="13335"/>
                      <a:pt x="20193" y="7715"/>
                    </a:cubicBezTo>
                    <a:cubicBezTo>
                      <a:pt x="20098" y="6763"/>
                      <a:pt x="20288" y="5810"/>
                      <a:pt x="20669" y="4858"/>
                    </a:cubicBezTo>
                    <a:cubicBezTo>
                      <a:pt x="22574" y="2191"/>
                      <a:pt x="24860" y="476"/>
                      <a:pt x="28004" y="0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493;p10"/>
              <p:cNvSpPr/>
              <p:nvPr/>
            </p:nvSpPr>
            <p:spPr>
              <a:xfrm>
                <a:off x="9206679" y="2166665"/>
                <a:ext cx="13974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13974" h="29760" extrusionOk="0">
                    <a:moveTo>
                      <a:pt x="9374" y="16002"/>
                    </a:moveTo>
                    <a:cubicBezTo>
                      <a:pt x="10803" y="18383"/>
                      <a:pt x="14327" y="19336"/>
                      <a:pt x="13946" y="22860"/>
                    </a:cubicBezTo>
                    <a:cubicBezTo>
                      <a:pt x="12136" y="24955"/>
                      <a:pt x="15184" y="30290"/>
                      <a:pt x="9374" y="29718"/>
                    </a:cubicBezTo>
                    <a:cubicBezTo>
                      <a:pt x="5088" y="20193"/>
                      <a:pt x="-1294" y="11335"/>
                      <a:pt x="230" y="0"/>
                    </a:cubicBezTo>
                    <a:cubicBezTo>
                      <a:pt x="7945" y="2762"/>
                      <a:pt x="3754" y="12192"/>
                      <a:pt x="9374" y="16002"/>
                    </a:cubicBezTo>
                    <a:close/>
                  </a:path>
                </a:pathLst>
              </a:custGeom>
              <a:solidFill>
                <a:srgbClr val="FCCA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494;p10"/>
              <p:cNvSpPr/>
              <p:nvPr/>
            </p:nvSpPr>
            <p:spPr>
              <a:xfrm>
                <a:off x="9216053" y="2189525"/>
                <a:ext cx="11429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 extrusionOk="0">
                    <a:moveTo>
                      <a:pt x="0" y="6858"/>
                    </a:moveTo>
                    <a:cubicBezTo>
                      <a:pt x="1524" y="4572"/>
                      <a:pt x="3048" y="2286"/>
                      <a:pt x="4572" y="0"/>
                    </a:cubicBezTo>
                    <a:cubicBezTo>
                      <a:pt x="6858" y="2286"/>
                      <a:pt x="9144" y="4572"/>
                      <a:pt x="11430" y="6858"/>
                    </a:cubicBezTo>
                    <a:cubicBezTo>
                      <a:pt x="11430" y="8382"/>
                      <a:pt x="11430" y="9906"/>
                      <a:pt x="11430" y="11430"/>
                    </a:cubicBezTo>
                    <a:cubicBezTo>
                      <a:pt x="8382" y="6858"/>
                      <a:pt x="5334" y="9144"/>
                      <a:pt x="2286" y="11430"/>
                    </a:cubicBezTo>
                    <a:cubicBezTo>
                      <a:pt x="476" y="10382"/>
                      <a:pt x="95" y="8763"/>
                      <a:pt x="0" y="6858"/>
                    </a:cubicBezTo>
                    <a:close/>
                  </a:path>
                </a:pathLst>
              </a:custGeom>
              <a:solidFill>
                <a:srgbClr val="FCCD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495;p10"/>
              <p:cNvSpPr/>
              <p:nvPr/>
            </p:nvSpPr>
            <p:spPr>
              <a:xfrm>
                <a:off x="9271965" y="2063986"/>
                <a:ext cx="24136" cy="18127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18127" extrusionOk="0">
                    <a:moveTo>
                      <a:pt x="23908" y="0"/>
                    </a:moveTo>
                    <a:cubicBezTo>
                      <a:pt x="23336" y="4572"/>
                      <a:pt x="25813" y="9620"/>
                      <a:pt x="21717" y="13621"/>
                    </a:cubicBezTo>
                    <a:cubicBezTo>
                      <a:pt x="14573" y="19812"/>
                      <a:pt x="7620" y="19717"/>
                      <a:pt x="953" y="12764"/>
                    </a:cubicBezTo>
                    <a:cubicBezTo>
                      <a:pt x="286" y="11716"/>
                      <a:pt x="0" y="10573"/>
                      <a:pt x="0" y="9430"/>
                    </a:cubicBezTo>
                    <a:cubicBezTo>
                      <a:pt x="1048" y="4477"/>
                      <a:pt x="3810" y="1238"/>
                      <a:pt x="8954" y="190"/>
                    </a:cubicBezTo>
                    <a:cubicBezTo>
                      <a:pt x="14002" y="762"/>
                      <a:pt x="18955" y="95"/>
                      <a:pt x="23908" y="0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496;p10"/>
              <p:cNvSpPr/>
              <p:nvPr/>
            </p:nvSpPr>
            <p:spPr>
              <a:xfrm>
                <a:off x="9265243" y="2084951"/>
                <a:ext cx="24315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24315" h="25115" extrusionOk="0">
                    <a:moveTo>
                      <a:pt x="23581" y="10943"/>
                    </a:moveTo>
                    <a:cubicBezTo>
                      <a:pt x="21295" y="13610"/>
                      <a:pt x="13675" y="15134"/>
                      <a:pt x="21581" y="20087"/>
                    </a:cubicBezTo>
                    <a:cubicBezTo>
                      <a:pt x="20057" y="27040"/>
                      <a:pt x="14532" y="24659"/>
                      <a:pt x="10055" y="24945"/>
                    </a:cubicBezTo>
                    <a:cubicBezTo>
                      <a:pt x="7007" y="24088"/>
                      <a:pt x="3674" y="23802"/>
                      <a:pt x="721" y="22564"/>
                    </a:cubicBezTo>
                    <a:cubicBezTo>
                      <a:pt x="-803" y="19611"/>
                      <a:pt x="149" y="17039"/>
                      <a:pt x="3007" y="16372"/>
                    </a:cubicBezTo>
                    <a:cubicBezTo>
                      <a:pt x="10722" y="14658"/>
                      <a:pt x="10341" y="9324"/>
                      <a:pt x="9484" y="3514"/>
                    </a:cubicBezTo>
                    <a:cubicBezTo>
                      <a:pt x="9389" y="2466"/>
                      <a:pt x="9865" y="1609"/>
                      <a:pt x="10627" y="847"/>
                    </a:cubicBezTo>
                    <a:cubicBezTo>
                      <a:pt x="14532" y="-1058"/>
                      <a:pt x="18437" y="847"/>
                      <a:pt x="22343" y="847"/>
                    </a:cubicBezTo>
                    <a:cubicBezTo>
                      <a:pt x="23771" y="1513"/>
                      <a:pt x="25010" y="2180"/>
                      <a:pt x="23867" y="4085"/>
                    </a:cubicBezTo>
                    <a:cubicBezTo>
                      <a:pt x="23867" y="6371"/>
                      <a:pt x="23771" y="8657"/>
                      <a:pt x="23581" y="10943"/>
                    </a:cubicBezTo>
                    <a:close/>
                  </a:path>
                </a:pathLst>
              </a:custGeom>
              <a:solidFill>
                <a:srgbClr val="F5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497;p10"/>
              <p:cNvSpPr/>
              <p:nvPr/>
            </p:nvSpPr>
            <p:spPr>
              <a:xfrm>
                <a:off x="9263011" y="2074062"/>
                <a:ext cx="30765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623" extrusionOk="0">
                    <a:moveTo>
                      <a:pt x="10192" y="1259"/>
                    </a:moveTo>
                    <a:cubicBezTo>
                      <a:pt x="16669" y="5640"/>
                      <a:pt x="23432" y="6879"/>
                      <a:pt x="30766" y="3545"/>
                    </a:cubicBezTo>
                    <a:cubicBezTo>
                      <a:pt x="30004" y="5069"/>
                      <a:pt x="29242" y="6593"/>
                      <a:pt x="28384" y="8117"/>
                    </a:cubicBezTo>
                    <a:cubicBezTo>
                      <a:pt x="27337" y="9260"/>
                      <a:pt x="26098" y="10022"/>
                      <a:pt x="24479" y="10308"/>
                    </a:cubicBezTo>
                    <a:cubicBezTo>
                      <a:pt x="20574" y="11736"/>
                      <a:pt x="15811" y="8974"/>
                      <a:pt x="12383" y="12689"/>
                    </a:cubicBezTo>
                    <a:lnTo>
                      <a:pt x="12383" y="12689"/>
                    </a:lnTo>
                    <a:cubicBezTo>
                      <a:pt x="3429" y="19737"/>
                      <a:pt x="1905" y="12689"/>
                      <a:pt x="0" y="6212"/>
                    </a:cubicBezTo>
                    <a:cubicBezTo>
                      <a:pt x="0" y="4307"/>
                      <a:pt x="857" y="2878"/>
                      <a:pt x="2286" y="1735"/>
                    </a:cubicBezTo>
                    <a:cubicBezTo>
                      <a:pt x="4858" y="211"/>
                      <a:pt x="7334" y="-1027"/>
                      <a:pt x="10192" y="1259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498;p10"/>
              <p:cNvSpPr/>
              <p:nvPr/>
            </p:nvSpPr>
            <p:spPr>
              <a:xfrm>
                <a:off x="9281727" y="2060869"/>
                <a:ext cx="14145" cy="662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6621" extrusionOk="0">
                    <a:moveTo>
                      <a:pt x="14146" y="3117"/>
                    </a:moveTo>
                    <a:cubicBezTo>
                      <a:pt x="10145" y="7213"/>
                      <a:pt x="5573" y="7403"/>
                      <a:pt x="525" y="5308"/>
                    </a:cubicBezTo>
                    <a:cubicBezTo>
                      <a:pt x="-809" y="2927"/>
                      <a:pt x="620" y="1593"/>
                      <a:pt x="2335" y="260"/>
                    </a:cubicBezTo>
                    <a:cubicBezTo>
                      <a:pt x="3382" y="-217"/>
                      <a:pt x="4240" y="-26"/>
                      <a:pt x="5097" y="736"/>
                    </a:cubicBezTo>
                    <a:cubicBezTo>
                      <a:pt x="7383" y="736"/>
                      <a:pt x="9669" y="736"/>
                      <a:pt x="11955" y="736"/>
                    </a:cubicBezTo>
                    <a:cubicBezTo>
                      <a:pt x="12717" y="1593"/>
                      <a:pt x="13479" y="2355"/>
                      <a:pt x="14146" y="3117"/>
                    </a:cubicBezTo>
                    <a:close/>
                  </a:path>
                </a:pathLst>
              </a:custGeom>
              <a:solidFill>
                <a:srgbClr val="F6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499;p10"/>
              <p:cNvSpPr/>
              <p:nvPr/>
            </p:nvSpPr>
            <p:spPr>
              <a:xfrm>
                <a:off x="9284262" y="2082178"/>
                <a:ext cx="716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7166" h="6858" extrusionOk="0">
                    <a:moveTo>
                      <a:pt x="2562" y="0"/>
                    </a:moveTo>
                    <a:cubicBezTo>
                      <a:pt x="4086" y="0"/>
                      <a:pt x="5610" y="0"/>
                      <a:pt x="7134" y="0"/>
                    </a:cubicBezTo>
                    <a:cubicBezTo>
                      <a:pt x="7134" y="2572"/>
                      <a:pt x="7610" y="5144"/>
                      <a:pt x="4943" y="6858"/>
                    </a:cubicBezTo>
                    <a:cubicBezTo>
                      <a:pt x="4181" y="6096"/>
                      <a:pt x="3419" y="5334"/>
                      <a:pt x="2562" y="4572"/>
                    </a:cubicBezTo>
                    <a:cubicBezTo>
                      <a:pt x="1609" y="5048"/>
                      <a:pt x="466" y="5144"/>
                      <a:pt x="85" y="4001"/>
                    </a:cubicBezTo>
                    <a:cubicBezTo>
                      <a:pt x="-391" y="2000"/>
                      <a:pt x="1228" y="1048"/>
                      <a:pt x="2562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500;p10"/>
              <p:cNvSpPr/>
              <p:nvPr/>
            </p:nvSpPr>
            <p:spPr>
              <a:xfrm>
                <a:off x="9256072" y="2064007"/>
                <a:ext cx="18147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3599" extrusionOk="0">
                    <a:moveTo>
                      <a:pt x="17131" y="11313"/>
                    </a:moveTo>
                    <a:cubicBezTo>
                      <a:pt x="14845" y="12075"/>
                      <a:pt x="12559" y="12837"/>
                      <a:pt x="10273" y="13599"/>
                    </a:cubicBezTo>
                    <a:cubicBezTo>
                      <a:pt x="7511" y="12266"/>
                      <a:pt x="4177" y="12075"/>
                      <a:pt x="1701" y="9980"/>
                    </a:cubicBezTo>
                    <a:cubicBezTo>
                      <a:pt x="82" y="8265"/>
                      <a:pt x="-871" y="6551"/>
                      <a:pt x="1129" y="4455"/>
                    </a:cubicBezTo>
                    <a:cubicBezTo>
                      <a:pt x="4939" y="-974"/>
                      <a:pt x="9607" y="-1069"/>
                      <a:pt x="14845" y="2169"/>
                    </a:cubicBezTo>
                    <a:cubicBezTo>
                      <a:pt x="17893" y="3693"/>
                      <a:pt x="19227" y="5789"/>
                      <a:pt x="17131" y="9027"/>
                    </a:cubicBezTo>
                    <a:cubicBezTo>
                      <a:pt x="17131" y="9789"/>
                      <a:pt x="17131" y="10551"/>
                      <a:pt x="17131" y="11313"/>
                    </a:cubicBezTo>
                    <a:close/>
                  </a:path>
                </a:pathLst>
              </a:custGeom>
              <a:solidFill>
                <a:srgbClr val="FDC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501;p10"/>
              <p:cNvSpPr/>
              <p:nvPr/>
            </p:nvSpPr>
            <p:spPr>
              <a:xfrm>
                <a:off x="9245161" y="2067459"/>
                <a:ext cx="15918" cy="14689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14689" extrusionOk="0">
                    <a:moveTo>
                      <a:pt x="12040" y="1098"/>
                    </a:moveTo>
                    <a:cubicBezTo>
                      <a:pt x="12136" y="3003"/>
                      <a:pt x="12517" y="4718"/>
                      <a:pt x="14326" y="5670"/>
                    </a:cubicBezTo>
                    <a:cubicBezTo>
                      <a:pt x="16136" y="7766"/>
                      <a:pt x="16422" y="10052"/>
                      <a:pt x="15088" y="12528"/>
                    </a:cubicBezTo>
                    <a:cubicBezTo>
                      <a:pt x="12612" y="15005"/>
                      <a:pt x="9659" y="15005"/>
                      <a:pt x="6516" y="14243"/>
                    </a:cubicBezTo>
                    <a:cubicBezTo>
                      <a:pt x="3658" y="13195"/>
                      <a:pt x="1468" y="11385"/>
                      <a:pt x="134" y="8528"/>
                    </a:cubicBezTo>
                    <a:cubicBezTo>
                      <a:pt x="-818" y="4242"/>
                      <a:pt x="3563" y="5099"/>
                      <a:pt x="5182" y="3289"/>
                    </a:cubicBezTo>
                    <a:cubicBezTo>
                      <a:pt x="6516" y="-330"/>
                      <a:pt x="8897" y="-807"/>
                      <a:pt x="12040" y="1098"/>
                    </a:cubicBezTo>
                    <a:close/>
                  </a:path>
                </a:pathLst>
              </a:custGeom>
              <a:solidFill>
                <a:srgbClr val="F8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502;p10"/>
              <p:cNvSpPr/>
              <p:nvPr/>
            </p:nvSpPr>
            <p:spPr>
              <a:xfrm>
                <a:off x="9270917" y="2059318"/>
                <a:ext cx="13716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16" extrusionOk="0">
                    <a:moveTo>
                      <a:pt x="2286" y="13716"/>
                    </a:moveTo>
                    <a:cubicBezTo>
                      <a:pt x="1524" y="11430"/>
                      <a:pt x="762" y="9144"/>
                      <a:pt x="0" y="6858"/>
                    </a:cubicBezTo>
                    <a:cubicBezTo>
                      <a:pt x="95" y="2381"/>
                      <a:pt x="3905" y="1715"/>
                      <a:pt x="6858" y="0"/>
                    </a:cubicBezTo>
                    <a:cubicBezTo>
                      <a:pt x="8477" y="2667"/>
                      <a:pt x="11906" y="95"/>
                      <a:pt x="13716" y="2286"/>
                    </a:cubicBezTo>
                    <a:cubicBezTo>
                      <a:pt x="12954" y="3810"/>
                      <a:pt x="12192" y="5334"/>
                      <a:pt x="11430" y="6858"/>
                    </a:cubicBezTo>
                    <a:cubicBezTo>
                      <a:pt x="6286" y="6477"/>
                      <a:pt x="5334" y="11525"/>
                      <a:pt x="2286" y="13716"/>
                    </a:cubicBezTo>
                    <a:close/>
                  </a:path>
                </a:pathLst>
              </a:custGeom>
              <a:solidFill>
                <a:srgbClr val="F8BF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503;p10"/>
              <p:cNvSpPr/>
              <p:nvPr/>
            </p:nvSpPr>
            <p:spPr>
              <a:xfrm>
                <a:off x="9237676" y="2063986"/>
                <a:ext cx="9037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10288" extrusionOk="0">
                    <a:moveTo>
                      <a:pt x="3523" y="0"/>
                    </a:moveTo>
                    <a:cubicBezTo>
                      <a:pt x="4285" y="0"/>
                      <a:pt x="4952" y="0"/>
                      <a:pt x="5714" y="95"/>
                    </a:cubicBezTo>
                    <a:cubicBezTo>
                      <a:pt x="7333" y="2000"/>
                      <a:pt x="10667" y="3334"/>
                      <a:pt x="8095" y="6763"/>
                    </a:cubicBezTo>
                    <a:cubicBezTo>
                      <a:pt x="6476" y="9906"/>
                      <a:pt x="4285" y="11335"/>
                      <a:pt x="951" y="9430"/>
                    </a:cubicBezTo>
                    <a:cubicBezTo>
                      <a:pt x="-1716" y="5334"/>
                      <a:pt x="1904" y="2953"/>
                      <a:pt x="3523" y="0"/>
                    </a:cubicBezTo>
                    <a:close/>
                  </a:path>
                </a:pathLst>
              </a:custGeom>
              <a:solidFill>
                <a:srgbClr val="FCCC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504;p10"/>
              <p:cNvSpPr/>
              <p:nvPr/>
            </p:nvSpPr>
            <p:spPr>
              <a:xfrm>
                <a:off x="9238007" y="2070748"/>
                <a:ext cx="1233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7825" extrusionOk="0">
                    <a:moveTo>
                      <a:pt x="906" y="2286"/>
                    </a:moveTo>
                    <a:cubicBezTo>
                      <a:pt x="3192" y="1524"/>
                      <a:pt x="5478" y="762"/>
                      <a:pt x="7764" y="0"/>
                    </a:cubicBezTo>
                    <a:cubicBezTo>
                      <a:pt x="9288" y="0"/>
                      <a:pt x="10812" y="0"/>
                      <a:pt x="12336" y="0"/>
                    </a:cubicBezTo>
                    <a:cubicBezTo>
                      <a:pt x="10812" y="1524"/>
                      <a:pt x="9288" y="3048"/>
                      <a:pt x="7764" y="4572"/>
                    </a:cubicBezTo>
                    <a:cubicBezTo>
                      <a:pt x="6430" y="7334"/>
                      <a:pt x="4335" y="8763"/>
                      <a:pt x="1382" y="7144"/>
                    </a:cubicBezTo>
                    <a:cubicBezTo>
                      <a:pt x="-523" y="6096"/>
                      <a:pt x="-237" y="4096"/>
                      <a:pt x="906" y="2286"/>
                    </a:cubicBezTo>
                    <a:close/>
                  </a:path>
                </a:pathLst>
              </a:custGeom>
              <a:solidFill>
                <a:srgbClr val="F2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505;p10"/>
              <p:cNvSpPr/>
              <p:nvPr/>
            </p:nvSpPr>
            <p:spPr>
              <a:xfrm>
                <a:off x="9277680" y="2059382"/>
                <a:ext cx="9143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3224" extrusionOk="0">
                    <a:moveTo>
                      <a:pt x="6858" y="2318"/>
                    </a:moveTo>
                    <a:cubicBezTo>
                      <a:pt x="4572" y="1461"/>
                      <a:pt x="571" y="6128"/>
                      <a:pt x="0" y="32"/>
                    </a:cubicBezTo>
                    <a:cubicBezTo>
                      <a:pt x="3143" y="318"/>
                      <a:pt x="6763" y="-1016"/>
                      <a:pt x="9144" y="2318"/>
                    </a:cubicBezTo>
                    <a:cubicBezTo>
                      <a:pt x="8382" y="2223"/>
                      <a:pt x="7620" y="2318"/>
                      <a:pt x="6858" y="231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506;p10"/>
              <p:cNvSpPr/>
              <p:nvPr/>
            </p:nvSpPr>
            <p:spPr>
              <a:xfrm>
                <a:off x="9122422" y="2105079"/>
                <a:ext cx="59531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59531" h="31733" extrusionOk="0">
                    <a:moveTo>
                      <a:pt x="54864" y="25106"/>
                    </a:moveTo>
                    <a:cubicBezTo>
                      <a:pt x="55626" y="25106"/>
                      <a:pt x="56388" y="25106"/>
                      <a:pt x="57150" y="25106"/>
                    </a:cubicBezTo>
                    <a:cubicBezTo>
                      <a:pt x="58484" y="25392"/>
                      <a:pt x="59246" y="26154"/>
                      <a:pt x="59531" y="27392"/>
                    </a:cubicBezTo>
                    <a:cubicBezTo>
                      <a:pt x="58674" y="33393"/>
                      <a:pt x="54102" y="31392"/>
                      <a:pt x="50578" y="31488"/>
                    </a:cubicBezTo>
                    <a:cubicBezTo>
                      <a:pt x="44196" y="27582"/>
                      <a:pt x="37243" y="29964"/>
                      <a:pt x="30575" y="29678"/>
                    </a:cubicBezTo>
                    <a:cubicBezTo>
                      <a:pt x="24003" y="29583"/>
                      <a:pt x="17621" y="29297"/>
                      <a:pt x="11430" y="27392"/>
                    </a:cubicBezTo>
                    <a:cubicBezTo>
                      <a:pt x="6477" y="25773"/>
                      <a:pt x="2096" y="23487"/>
                      <a:pt x="0" y="18248"/>
                    </a:cubicBezTo>
                    <a:lnTo>
                      <a:pt x="0" y="18248"/>
                    </a:lnTo>
                    <a:cubicBezTo>
                      <a:pt x="4382" y="15867"/>
                      <a:pt x="7525" y="12057"/>
                      <a:pt x="11430" y="9199"/>
                    </a:cubicBezTo>
                    <a:cubicBezTo>
                      <a:pt x="18479" y="6627"/>
                      <a:pt x="23432" y="-707"/>
                      <a:pt x="32004" y="55"/>
                    </a:cubicBezTo>
                    <a:cubicBezTo>
                      <a:pt x="32766" y="722"/>
                      <a:pt x="33147" y="1579"/>
                      <a:pt x="33242" y="2627"/>
                    </a:cubicBezTo>
                    <a:cubicBezTo>
                      <a:pt x="32957" y="4818"/>
                      <a:pt x="31814" y="6437"/>
                      <a:pt x="30004" y="7580"/>
                    </a:cubicBezTo>
                    <a:cubicBezTo>
                      <a:pt x="27718" y="8532"/>
                      <a:pt x="25813" y="9866"/>
                      <a:pt x="24575" y="12057"/>
                    </a:cubicBezTo>
                    <a:cubicBezTo>
                      <a:pt x="23336" y="13390"/>
                      <a:pt x="22193" y="14724"/>
                      <a:pt x="23622" y="16629"/>
                    </a:cubicBezTo>
                    <a:cubicBezTo>
                      <a:pt x="27718" y="20248"/>
                      <a:pt x="30194" y="14057"/>
                      <a:pt x="33814" y="14819"/>
                    </a:cubicBezTo>
                    <a:cubicBezTo>
                      <a:pt x="35243" y="14724"/>
                      <a:pt x="36957" y="15295"/>
                      <a:pt x="38195" y="14628"/>
                    </a:cubicBezTo>
                    <a:cubicBezTo>
                      <a:pt x="44101" y="11866"/>
                      <a:pt x="48578" y="11390"/>
                      <a:pt x="49530" y="19867"/>
                    </a:cubicBezTo>
                    <a:cubicBezTo>
                      <a:pt x="49816" y="22153"/>
                      <a:pt x="52197" y="24153"/>
                      <a:pt x="54864" y="25106"/>
                    </a:cubicBezTo>
                    <a:close/>
                  </a:path>
                </a:pathLst>
              </a:custGeom>
              <a:solidFill>
                <a:srgbClr val="FBC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507;p10"/>
              <p:cNvSpPr/>
              <p:nvPr/>
            </p:nvSpPr>
            <p:spPr>
              <a:xfrm>
                <a:off x="9122300" y="2123326"/>
                <a:ext cx="11552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144" extrusionOk="0">
                    <a:moveTo>
                      <a:pt x="123" y="0"/>
                    </a:moveTo>
                    <a:cubicBezTo>
                      <a:pt x="3933" y="3048"/>
                      <a:pt x="7743" y="6096"/>
                      <a:pt x="11553" y="9144"/>
                    </a:cubicBezTo>
                    <a:cubicBezTo>
                      <a:pt x="599" y="8572"/>
                      <a:pt x="-449" y="7620"/>
                      <a:pt x="123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508;p10"/>
              <p:cNvSpPr/>
              <p:nvPr/>
            </p:nvSpPr>
            <p:spPr>
              <a:xfrm>
                <a:off x="9122422" y="2114182"/>
                <a:ext cx="11429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144" extrusionOk="0">
                    <a:moveTo>
                      <a:pt x="11430" y="0"/>
                    </a:moveTo>
                    <a:cubicBezTo>
                      <a:pt x="9430" y="5239"/>
                      <a:pt x="5906" y="8763"/>
                      <a:pt x="0" y="9144"/>
                    </a:cubicBezTo>
                    <a:cubicBezTo>
                      <a:pt x="2381" y="6096"/>
                      <a:pt x="4763" y="3143"/>
                      <a:pt x="7049" y="191"/>
                    </a:cubicBezTo>
                    <a:cubicBezTo>
                      <a:pt x="8573" y="95"/>
                      <a:pt x="10001" y="95"/>
                      <a:pt x="11430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509;p10"/>
              <p:cNvSpPr/>
              <p:nvPr/>
            </p:nvSpPr>
            <p:spPr>
              <a:xfrm>
                <a:off x="9171696" y="2086750"/>
                <a:ext cx="31722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1722" h="20573" extrusionOk="0">
                    <a:moveTo>
                      <a:pt x="28355" y="13716"/>
                    </a:moveTo>
                    <a:cubicBezTo>
                      <a:pt x="26069" y="16002"/>
                      <a:pt x="23783" y="18288"/>
                      <a:pt x="21497" y="20574"/>
                    </a:cubicBezTo>
                    <a:cubicBezTo>
                      <a:pt x="16734" y="17526"/>
                      <a:pt x="11400" y="18098"/>
                      <a:pt x="6257" y="18574"/>
                    </a:cubicBezTo>
                    <a:cubicBezTo>
                      <a:pt x="-220" y="19241"/>
                      <a:pt x="-1077" y="16574"/>
                      <a:pt x="1018" y="11430"/>
                    </a:cubicBezTo>
                    <a:cubicBezTo>
                      <a:pt x="1780" y="9906"/>
                      <a:pt x="2542" y="8382"/>
                      <a:pt x="3304" y="6858"/>
                    </a:cubicBezTo>
                    <a:cubicBezTo>
                      <a:pt x="8638" y="4572"/>
                      <a:pt x="13972" y="2286"/>
                      <a:pt x="19306" y="0"/>
                    </a:cubicBezTo>
                    <a:cubicBezTo>
                      <a:pt x="20830" y="0"/>
                      <a:pt x="22354" y="0"/>
                      <a:pt x="23783" y="0"/>
                    </a:cubicBezTo>
                    <a:cubicBezTo>
                      <a:pt x="30355" y="2953"/>
                      <a:pt x="35308" y="6382"/>
                      <a:pt x="28355" y="13716"/>
                    </a:cubicBezTo>
                    <a:close/>
                  </a:path>
                </a:pathLst>
              </a:custGeom>
              <a:solidFill>
                <a:srgbClr val="FCCB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510;p10"/>
              <p:cNvSpPr/>
              <p:nvPr/>
            </p:nvSpPr>
            <p:spPr>
              <a:xfrm>
                <a:off x="9165190" y="2098181"/>
                <a:ext cx="28004" cy="20574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0574" extrusionOk="0">
                    <a:moveTo>
                      <a:pt x="7525" y="0"/>
                    </a:moveTo>
                    <a:cubicBezTo>
                      <a:pt x="6572" y="9811"/>
                      <a:pt x="15526" y="-95"/>
                      <a:pt x="17050" y="4858"/>
                    </a:cubicBezTo>
                    <a:cubicBezTo>
                      <a:pt x="22574" y="1524"/>
                      <a:pt x="25051" y="5906"/>
                      <a:pt x="28004" y="9144"/>
                    </a:cubicBezTo>
                    <a:lnTo>
                      <a:pt x="28004" y="9144"/>
                    </a:lnTo>
                    <a:cubicBezTo>
                      <a:pt x="28099" y="16859"/>
                      <a:pt x="20860" y="17240"/>
                      <a:pt x="16574" y="20574"/>
                    </a:cubicBezTo>
                    <a:cubicBezTo>
                      <a:pt x="13526" y="20479"/>
                      <a:pt x="10478" y="18383"/>
                      <a:pt x="7430" y="20574"/>
                    </a:cubicBezTo>
                    <a:cubicBezTo>
                      <a:pt x="5715" y="18955"/>
                      <a:pt x="3239" y="18002"/>
                      <a:pt x="2096" y="15621"/>
                    </a:cubicBezTo>
                    <a:cubicBezTo>
                      <a:pt x="1810" y="12192"/>
                      <a:pt x="857" y="8858"/>
                      <a:pt x="0" y="5524"/>
                    </a:cubicBezTo>
                    <a:cubicBezTo>
                      <a:pt x="190" y="3715"/>
                      <a:pt x="1905" y="3334"/>
                      <a:pt x="2953" y="2286"/>
                    </a:cubicBezTo>
                    <a:cubicBezTo>
                      <a:pt x="4477" y="1524"/>
                      <a:pt x="6001" y="762"/>
                      <a:pt x="7525" y="0"/>
                    </a:cubicBezTo>
                    <a:close/>
                  </a:path>
                </a:pathLst>
              </a:custGeom>
              <a:solidFill>
                <a:srgbClr val="FCC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511;p10"/>
              <p:cNvSpPr/>
              <p:nvPr/>
            </p:nvSpPr>
            <p:spPr>
              <a:xfrm>
                <a:off x="9154426" y="2099550"/>
                <a:ext cx="13716" cy="1056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568" extrusionOk="0">
                    <a:moveTo>
                      <a:pt x="13716" y="917"/>
                    </a:moveTo>
                    <a:cubicBezTo>
                      <a:pt x="12954" y="1679"/>
                      <a:pt x="12192" y="2441"/>
                      <a:pt x="11430" y="3203"/>
                    </a:cubicBezTo>
                    <a:cubicBezTo>
                      <a:pt x="8572" y="7203"/>
                      <a:pt x="7144" y="14633"/>
                      <a:pt x="0" y="7775"/>
                    </a:cubicBezTo>
                    <a:cubicBezTo>
                      <a:pt x="0" y="7013"/>
                      <a:pt x="0" y="6251"/>
                      <a:pt x="0" y="5489"/>
                    </a:cubicBezTo>
                    <a:cubicBezTo>
                      <a:pt x="2381" y="-2608"/>
                      <a:pt x="8477" y="536"/>
                      <a:pt x="13716" y="917"/>
                    </a:cubicBezTo>
                    <a:close/>
                  </a:path>
                </a:pathLst>
              </a:custGeom>
              <a:solidFill>
                <a:srgbClr val="FDD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512;p10"/>
              <p:cNvSpPr/>
              <p:nvPr/>
            </p:nvSpPr>
            <p:spPr>
              <a:xfrm>
                <a:off x="9254915" y="2129388"/>
                <a:ext cx="22764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2131" extrusionOk="0">
                    <a:moveTo>
                      <a:pt x="0" y="7655"/>
                    </a:moveTo>
                    <a:cubicBezTo>
                      <a:pt x="3429" y="-346"/>
                      <a:pt x="8763" y="-2156"/>
                      <a:pt x="14002" y="2607"/>
                    </a:cubicBezTo>
                    <a:cubicBezTo>
                      <a:pt x="16478" y="4893"/>
                      <a:pt x="21717" y="2607"/>
                      <a:pt x="22765" y="7560"/>
                    </a:cubicBezTo>
                    <a:cubicBezTo>
                      <a:pt x="20860" y="7560"/>
                      <a:pt x="19145" y="8036"/>
                      <a:pt x="18193" y="9846"/>
                    </a:cubicBezTo>
                    <a:cubicBezTo>
                      <a:pt x="16669" y="10608"/>
                      <a:pt x="15145" y="11370"/>
                      <a:pt x="13621" y="12132"/>
                    </a:cubicBezTo>
                    <a:cubicBezTo>
                      <a:pt x="10763" y="8131"/>
                      <a:pt x="8477" y="2892"/>
                      <a:pt x="2191" y="7560"/>
                    </a:cubicBezTo>
                    <a:cubicBezTo>
                      <a:pt x="1524" y="8703"/>
                      <a:pt x="762" y="8703"/>
                      <a:pt x="0" y="7655"/>
                    </a:cubicBezTo>
                    <a:close/>
                  </a:path>
                </a:pathLst>
              </a:custGeom>
              <a:solidFill>
                <a:srgbClr val="FD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513;p10"/>
              <p:cNvSpPr/>
              <p:nvPr/>
            </p:nvSpPr>
            <p:spPr>
              <a:xfrm>
                <a:off x="9266303" y="2103471"/>
                <a:ext cx="25619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25619" h="15283" extrusionOk="0">
                    <a:moveTo>
                      <a:pt x="6900" y="3853"/>
                    </a:moveTo>
                    <a:cubicBezTo>
                      <a:pt x="11472" y="3091"/>
                      <a:pt x="16615" y="5758"/>
                      <a:pt x="20616" y="1567"/>
                    </a:cubicBezTo>
                    <a:cubicBezTo>
                      <a:pt x="24235" y="-1862"/>
                      <a:pt x="24712" y="996"/>
                      <a:pt x="25188" y="3853"/>
                    </a:cubicBezTo>
                    <a:cubicBezTo>
                      <a:pt x="26617" y="6520"/>
                      <a:pt x="24140" y="7187"/>
                      <a:pt x="22902" y="8425"/>
                    </a:cubicBezTo>
                    <a:cubicBezTo>
                      <a:pt x="22807" y="11378"/>
                      <a:pt x="21283" y="12902"/>
                      <a:pt x="18330" y="12997"/>
                    </a:cubicBezTo>
                    <a:cubicBezTo>
                      <a:pt x="14520" y="16045"/>
                      <a:pt x="10710" y="16045"/>
                      <a:pt x="6900" y="12997"/>
                    </a:cubicBezTo>
                    <a:cubicBezTo>
                      <a:pt x="4614" y="11473"/>
                      <a:pt x="2328" y="9949"/>
                      <a:pt x="42" y="8425"/>
                    </a:cubicBezTo>
                    <a:cubicBezTo>
                      <a:pt x="-530" y="2615"/>
                      <a:pt x="4900" y="5853"/>
                      <a:pt x="6900" y="3853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514;p10"/>
              <p:cNvSpPr/>
              <p:nvPr/>
            </p:nvSpPr>
            <p:spPr>
              <a:xfrm>
                <a:off x="9289110" y="2107324"/>
                <a:ext cx="11334" cy="464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4645" extrusionOk="0">
                    <a:moveTo>
                      <a:pt x="0" y="4572"/>
                    </a:moveTo>
                    <a:cubicBezTo>
                      <a:pt x="762" y="3048"/>
                      <a:pt x="1524" y="1524"/>
                      <a:pt x="2286" y="0"/>
                    </a:cubicBezTo>
                    <a:cubicBezTo>
                      <a:pt x="5334" y="0"/>
                      <a:pt x="8382" y="0"/>
                      <a:pt x="11335" y="0"/>
                    </a:cubicBezTo>
                    <a:cubicBezTo>
                      <a:pt x="10573" y="762"/>
                      <a:pt x="9811" y="1524"/>
                      <a:pt x="9049" y="2286"/>
                    </a:cubicBezTo>
                    <a:cubicBezTo>
                      <a:pt x="6286" y="3810"/>
                      <a:pt x="3334" y="4953"/>
                      <a:pt x="0" y="4572"/>
                    </a:cubicBezTo>
                    <a:close/>
                  </a:path>
                </a:pathLst>
              </a:custGeom>
              <a:solidFill>
                <a:srgbClr val="F9B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515;p10"/>
              <p:cNvSpPr/>
              <p:nvPr/>
            </p:nvSpPr>
            <p:spPr>
              <a:xfrm>
                <a:off x="9179477" y="2124917"/>
                <a:ext cx="11334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9765" extrusionOk="0">
                    <a:moveTo>
                      <a:pt x="2381" y="7554"/>
                    </a:moveTo>
                    <a:cubicBezTo>
                      <a:pt x="1619" y="6792"/>
                      <a:pt x="857" y="6030"/>
                      <a:pt x="0" y="5268"/>
                    </a:cubicBezTo>
                    <a:cubicBezTo>
                      <a:pt x="1334" y="410"/>
                      <a:pt x="4477" y="-1019"/>
                      <a:pt x="9144" y="696"/>
                    </a:cubicBezTo>
                    <a:cubicBezTo>
                      <a:pt x="10287" y="2220"/>
                      <a:pt x="8096" y="3744"/>
                      <a:pt x="9144" y="5268"/>
                    </a:cubicBezTo>
                    <a:cubicBezTo>
                      <a:pt x="9906" y="6696"/>
                      <a:pt x="10668" y="8125"/>
                      <a:pt x="11335" y="9649"/>
                    </a:cubicBezTo>
                    <a:cubicBezTo>
                      <a:pt x="8096" y="10125"/>
                      <a:pt x="5239" y="9078"/>
                      <a:pt x="2381" y="755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516;p10"/>
              <p:cNvSpPr/>
              <p:nvPr/>
            </p:nvSpPr>
            <p:spPr>
              <a:xfrm>
                <a:off x="9211470" y="2054836"/>
                <a:ext cx="16108" cy="7856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7856" extrusionOk="0">
                    <a:moveTo>
                      <a:pt x="12" y="4578"/>
                    </a:moveTo>
                    <a:cubicBezTo>
                      <a:pt x="2964" y="958"/>
                      <a:pt x="7060" y="-89"/>
                      <a:pt x="11537" y="6"/>
                    </a:cubicBezTo>
                    <a:cubicBezTo>
                      <a:pt x="13442" y="101"/>
                      <a:pt x="15061" y="482"/>
                      <a:pt x="16109" y="2292"/>
                    </a:cubicBezTo>
                    <a:cubicBezTo>
                      <a:pt x="15252" y="4387"/>
                      <a:pt x="14013" y="5816"/>
                      <a:pt x="11537" y="4578"/>
                    </a:cubicBezTo>
                    <a:cubicBezTo>
                      <a:pt x="9251" y="5340"/>
                      <a:pt x="6965" y="6102"/>
                      <a:pt x="4679" y="6864"/>
                    </a:cubicBezTo>
                    <a:cubicBezTo>
                      <a:pt x="2012" y="8293"/>
                      <a:pt x="-179" y="8674"/>
                      <a:pt x="12" y="4578"/>
                    </a:cubicBezTo>
                    <a:close/>
                  </a:path>
                </a:pathLst>
              </a:custGeom>
              <a:solidFill>
                <a:srgbClr val="FCC9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517;p10"/>
              <p:cNvSpPr/>
              <p:nvPr/>
            </p:nvSpPr>
            <p:spPr>
              <a:xfrm>
                <a:off x="9221767" y="2057128"/>
                <a:ext cx="8002" cy="7446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446" extrusionOk="0">
                    <a:moveTo>
                      <a:pt x="1144" y="2286"/>
                    </a:moveTo>
                    <a:cubicBezTo>
                      <a:pt x="2668" y="1524"/>
                      <a:pt x="4192" y="762"/>
                      <a:pt x="5716" y="0"/>
                    </a:cubicBezTo>
                    <a:cubicBezTo>
                      <a:pt x="6478" y="0"/>
                      <a:pt x="7240" y="0"/>
                      <a:pt x="8002" y="0"/>
                    </a:cubicBezTo>
                    <a:cubicBezTo>
                      <a:pt x="8002" y="1524"/>
                      <a:pt x="8002" y="3048"/>
                      <a:pt x="8002" y="4572"/>
                    </a:cubicBezTo>
                    <a:cubicBezTo>
                      <a:pt x="6288" y="6953"/>
                      <a:pt x="4192" y="8287"/>
                      <a:pt x="1144" y="6858"/>
                    </a:cubicBezTo>
                    <a:cubicBezTo>
                      <a:pt x="-1332" y="5334"/>
                      <a:pt x="954" y="3810"/>
                      <a:pt x="114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518;p10"/>
              <p:cNvSpPr/>
              <p:nvPr/>
            </p:nvSpPr>
            <p:spPr>
              <a:xfrm>
                <a:off x="9229360" y="2063890"/>
                <a:ext cx="22283" cy="31945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31945" extrusionOk="0">
                    <a:moveTo>
                      <a:pt x="9553" y="9144"/>
                    </a:moveTo>
                    <a:cubicBezTo>
                      <a:pt x="10125" y="15145"/>
                      <a:pt x="13458" y="12668"/>
                      <a:pt x="16411" y="11430"/>
                    </a:cubicBezTo>
                    <a:cubicBezTo>
                      <a:pt x="18602" y="12287"/>
                      <a:pt x="20126" y="13811"/>
                      <a:pt x="20983" y="16002"/>
                    </a:cubicBezTo>
                    <a:cubicBezTo>
                      <a:pt x="20888" y="16478"/>
                      <a:pt x="20888" y="16955"/>
                      <a:pt x="20793" y="17336"/>
                    </a:cubicBezTo>
                    <a:cubicBezTo>
                      <a:pt x="19173" y="21050"/>
                      <a:pt x="23936" y="24289"/>
                      <a:pt x="21650" y="28099"/>
                    </a:cubicBezTo>
                    <a:cubicBezTo>
                      <a:pt x="20031" y="30385"/>
                      <a:pt x="17745" y="31528"/>
                      <a:pt x="14982" y="31909"/>
                    </a:cubicBezTo>
                    <a:cubicBezTo>
                      <a:pt x="10791" y="32004"/>
                      <a:pt x="6505" y="32099"/>
                      <a:pt x="2695" y="29623"/>
                    </a:cubicBezTo>
                    <a:cubicBezTo>
                      <a:pt x="2409" y="24003"/>
                      <a:pt x="8601" y="26289"/>
                      <a:pt x="10696" y="23146"/>
                    </a:cubicBezTo>
                    <a:cubicBezTo>
                      <a:pt x="7934" y="20669"/>
                      <a:pt x="3933" y="24670"/>
                      <a:pt x="1266" y="20479"/>
                    </a:cubicBezTo>
                    <a:cubicBezTo>
                      <a:pt x="3933" y="17526"/>
                      <a:pt x="8791" y="13525"/>
                      <a:pt x="314" y="11335"/>
                    </a:cubicBezTo>
                    <a:cubicBezTo>
                      <a:pt x="-829" y="7715"/>
                      <a:pt x="1362" y="5334"/>
                      <a:pt x="3457" y="2953"/>
                    </a:cubicBezTo>
                    <a:cubicBezTo>
                      <a:pt x="3933" y="2667"/>
                      <a:pt x="4410" y="2477"/>
                      <a:pt x="4886" y="2191"/>
                    </a:cubicBezTo>
                    <a:cubicBezTo>
                      <a:pt x="7172" y="1429"/>
                      <a:pt x="9458" y="762"/>
                      <a:pt x="11744" y="0"/>
                    </a:cubicBezTo>
                    <a:cubicBezTo>
                      <a:pt x="11077" y="3143"/>
                      <a:pt x="10315" y="6191"/>
                      <a:pt x="9553" y="9144"/>
                    </a:cubicBezTo>
                    <a:close/>
                  </a:path>
                </a:pathLst>
              </a:custGeom>
              <a:solidFill>
                <a:srgbClr val="FBC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519;p10"/>
              <p:cNvSpPr/>
              <p:nvPr/>
            </p:nvSpPr>
            <p:spPr>
              <a:xfrm>
                <a:off x="9212240" y="2061700"/>
                <a:ext cx="22101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7990" extrusionOk="0">
                    <a:moveTo>
                      <a:pt x="10671" y="2286"/>
                    </a:moveTo>
                    <a:cubicBezTo>
                      <a:pt x="12957" y="1524"/>
                      <a:pt x="15243" y="762"/>
                      <a:pt x="17529" y="0"/>
                    </a:cubicBezTo>
                    <a:cubicBezTo>
                      <a:pt x="20482" y="95"/>
                      <a:pt x="22006" y="1619"/>
                      <a:pt x="22101" y="4572"/>
                    </a:cubicBezTo>
                    <a:cubicBezTo>
                      <a:pt x="22101" y="4572"/>
                      <a:pt x="22101" y="4572"/>
                      <a:pt x="22101" y="4572"/>
                    </a:cubicBezTo>
                    <a:cubicBezTo>
                      <a:pt x="20292" y="6858"/>
                      <a:pt x="18672" y="9525"/>
                      <a:pt x="15243" y="6858"/>
                    </a:cubicBezTo>
                    <a:cubicBezTo>
                      <a:pt x="10576" y="7715"/>
                      <a:pt x="12767" y="12668"/>
                      <a:pt x="10481" y="14859"/>
                    </a:cubicBezTo>
                    <a:cubicBezTo>
                      <a:pt x="8576" y="16764"/>
                      <a:pt x="6671" y="18574"/>
                      <a:pt x="3623" y="17812"/>
                    </a:cubicBezTo>
                    <a:cubicBezTo>
                      <a:pt x="1718" y="17240"/>
                      <a:pt x="194" y="16097"/>
                      <a:pt x="3" y="14002"/>
                    </a:cubicBezTo>
                    <a:cubicBezTo>
                      <a:pt x="-92" y="11240"/>
                      <a:pt x="1813" y="9811"/>
                      <a:pt x="4099" y="9335"/>
                    </a:cubicBezTo>
                    <a:cubicBezTo>
                      <a:pt x="8195" y="8572"/>
                      <a:pt x="9147" y="5144"/>
                      <a:pt x="10671" y="2286"/>
                    </a:cubicBezTo>
                    <a:close/>
                  </a:path>
                </a:pathLst>
              </a:custGeom>
              <a:solidFill>
                <a:srgbClr val="FDCD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520;p10"/>
              <p:cNvSpPr/>
              <p:nvPr/>
            </p:nvSpPr>
            <p:spPr>
              <a:xfrm>
                <a:off x="9272057" y="2116468"/>
                <a:ext cx="1260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9144" extrusionOk="0">
                    <a:moveTo>
                      <a:pt x="1146" y="0"/>
                    </a:moveTo>
                    <a:cubicBezTo>
                      <a:pt x="4956" y="0"/>
                      <a:pt x="8766" y="0"/>
                      <a:pt x="12576" y="0"/>
                    </a:cubicBezTo>
                    <a:cubicBezTo>
                      <a:pt x="12767" y="3905"/>
                      <a:pt x="12195" y="7430"/>
                      <a:pt x="8004" y="9144"/>
                    </a:cubicBezTo>
                    <a:cubicBezTo>
                      <a:pt x="8004" y="4286"/>
                      <a:pt x="-3616" y="8287"/>
                      <a:pt x="1146" y="0"/>
                    </a:cubicBezTo>
                    <a:close/>
                  </a:path>
                </a:pathLst>
              </a:custGeom>
              <a:solidFill>
                <a:srgbClr val="F4B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5" name="Google Shape;2521;p10"/>
              <p:cNvSpPr/>
              <p:nvPr/>
            </p:nvSpPr>
            <p:spPr>
              <a:xfrm>
                <a:off x="9243485" y="2086221"/>
                <a:ext cx="296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30590" extrusionOk="0">
                    <a:moveTo>
                      <a:pt x="0" y="7387"/>
                    </a:moveTo>
                    <a:cubicBezTo>
                      <a:pt x="2286" y="6625"/>
                      <a:pt x="4572" y="5863"/>
                      <a:pt x="6858" y="5101"/>
                    </a:cubicBezTo>
                    <a:cubicBezTo>
                      <a:pt x="8668" y="3673"/>
                      <a:pt x="7525" y="-518"/>
                      <a:pt x="11525" y="53"/>
                    </a:cubicBezTo>
                    <a:cubicBezTo>
                      <a:pt x="14573" y="2339"/>
                      <a:pt x="15812" y="5768"/>
                      <a:pt x="16955" y="9102"/>
                    </a:cubicBezTo>
                    <a:cubicBezTo>
                      <a:pt x="17050" y="10054"/>
                      <a:pt x="16955" y="11102"/>
                      <a:pt x="16574" y="11959"/>
                    </a:cubicBezTo>
                    <a:cubicBezTo>
                      <a:pt x="16193" y="12531"/>
                      <a:pt x="14954" y="12436"/>
                      <a:pt x="14764" y="13007"/>
                    </a:cubicBezTo>
                    <a:cubicBezTo>
                      <a:pt x="14573" y="13483"/>
                      <a:pt x="15431" y="13769"/>
                      <a:pt x="16193" y="13483"/>
                    </a:cubicBezTo>
                    <a:cubicBezTo>
                      <a:pt x="17431" y="13960"/>
                      <a:pt x="18288" y="14722"/>
                      <a:pt x="19145" y="15674"/>
                    </a:cubicBezTo>
                    <a:cubicBezTo>
                      <a:pt x="20479" y="17389"/>
                      <a:pt x="21050" y="19579"/>
                      <a:pt x="22765" y="21008"/>
                    </a:cubicBezTo>
                    <a:cubicBezTo>
                      <a:pt x="25051" y="19579"/>
                      <a:pt x="27337" y="19579"/>
                      <a:pt x="29623" y="21008"/>
                    </a:cubicBezTo>
                    <a:cubicBezTo>
                      <a:pt x="27337" y="22532"/>
                      <a:pt x="25051" y="24056"/>
                      <a:pt x="22765" y="25580"/>
                    </a:cubicBezTo>
                    <a:cubicBezTo>
                      <a:pt x="18860" y="26723"/>
                      <a:pt x="16574" y="32152"/>
                      <a:pt x="11335" y="30152"/>
                    </a:cubicBezTo>
                    <a:cubicBezTo>
                      <a:pt x="9239" y="26723"/>
                      <a:pt x="6191" y="28438"/>
                      <a:pt x="3429" y="28819"/>
                    </a:cubicBezTo>
                    <a:cubicBezTo>
                      <a:pt x="2477" y="28628"/>
                      <a:pt x="1619" y="28057"/>
                      <a:pt x="1048" y="27199"/>
                    </a:cubicBezTo>
                    <a:cubicBezTo>
                      <a:pt x="191" y="20627"/>
                      <a:pt x="2000" y="13960"/>
                      <a:pt x="0" y="7387"/>
                    </a:cubicBezTo>
                    <a:close/>
                  </a:path>
                </a:pathLst>
              </a:custGeom>
              <a:solidFill>
                <a:srgbClr val="F6B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522;p10"/>
              <p:cNvSpPr/>
              <p:nvPr/>
            </p:nvSpPr>
            <p:spPr>
              <a:xfrm>
                <a:off x="9221223" y="2115992"/>
                <a:ext cx="24547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18192" extrusionOk="0">
                    <a:moveTo>
                      <a:pt x="24548" y="2762"/>
                    </a:moveTo>
                    <a:cubicBezTo>
                      <a:pt x="24548" y="3524"/>
                      <a:pt x="24548" y="4286"/>
                      <a:pt x="24548" y="5048"/>
                    </a:cubicBezTo>
                    <a:cubicBezTo>
                      <a:pt x="21976" y="9525"/>
                      <a:pt x="16166" y="10192"/>
                      <a:pt x="13594" y="14573"/>
                    </a:cubicBezTo>
                    <a:cubicBezTo>
                      <a:pt x="12642" y="15049"/>
                      <a:pt x="11689" y="14859"/>
                      <a:pt x="10927" y="14192"/>
                    </a:cubicBezTo>
                    <a:cubicBezTo>
                      <a:pt x="7308" y="13525"/>
                      <a:pt x="4736" y="15430"/>
                      <a:pt x="2259" y="18193"/>
                    </a:cubicBezTo>
                    <a:cubicBezTo>
                      <a:pt x="-312" y="14478"/>
                      <a:pt x="-408" y="10954"/>
                      <a:pt x="1783" y="7334"/>
                    </a:cubicBezTo>
                    <a:cubicBezTo>
                      <a:pt x="-1551" y="1238"/>
                      <a:pt x="-598" y="0"/>
                      <a:pt x="7974" y="0"/>
                    </a:cubicBezTo>
                    <a:cubicBezTo>
                      <a:pt x="10165" y="3238"/>
                      <a:pt x="8832" y="5239"/>
                      <a:pt x="7974" y="5810"/>
                    </a:cubicBezTo>
                    <a:cubicBezTo>
                      <a:pt x="11118" y="2953"/>
                      <a:pt x="15975" y="-2096"/>
                      <a:pt x="23500" y="1619"/>
                    </a:cubicBezTo>
                    <a:cubicBezTo>
                      <a:pt x="23786" y="2000"/>
                      <a:pt x="24167" y="2381"/>
                      <a:pt x="24548" y="276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523;p10"/>
              <p:cNvSpPr/>
              <p:nvPr/>
            </p:nvSpPr>
            <p:spPr>
              <a:xfrm>
                <a:off x="9229767" y="2132452"/>
                <a:ext cx="11587" cy="9493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9493" extrusionOk="0">
                    <a:moveTo>
                      <a:pt x="6860" y="19"/>
                    </a:moveTo>
                    <a:cubicBezTo>
                      <a:pt x="11622" y="686"/>
                      <a:pt x="12765" y="4115"/>
                      <a:pt x="10384" y="7258"/>
                    </a:cubicBezTo>
                    <a:cubicBezTo>
                      <a:pt x="5526" y="13735"/>
                      <a:pt x="3907" y="4019"/>
                      <a:pt x="2" y="4591"/>
                    </a:cubicBezTo>
                    <a:cubicBezTo>
                      <a:pt x="-93" y="-553"/>
                      <a:pt x="3621" y="19"/>
                      <a:pt x="6860" y="19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524;p10"/>
              <p:cNvSpPr/>
              <p:nvPr/>
            </p:nvSpPr>
            <p:spPr>
              <a:xfrm>
                <a:off x="9245291" y="2109819"/>
                <a:ext cx="11294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8967" extrusionOk="0">
                    <a:moveTo>
                      <a:pt x="2766" y="4363"/>
                    </a:moveTo>
                    <a:cubicBezTo>
                      <a:pt x="4195" y="1601"/>
                      <a:pt x="6195" y="-971"/>
                      <a:pt x="9433" y="363"/>
                    </a:cubicBezTo>
                    <a:cubicBezTo>
                      <a:pt x="13243" y="1887"/>
                      <a:pt x="10100" y="4458"/>
                      <a:pt x="9624" y="6649"/>
                    </a:cubicBezTo>
                    <a:cubicBezTo>
                      <a:pt x="7243" y="9983"/>
                      <a:pt x="3623" y="8649"/>
                      <a:pt x="480" y="8935"/>
                    </a:cubicBezTo>
                    <a:lnTo>
                      <a:pt x="480" y="8935"/>
                    </a:lnTo>
                    <a:cubicBezTo>
                      <a:pt x="-1044" y="6268"/>
                      <a:pt x="1432" y="5601"/>
                      <a:pt x="2766" y="4363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525;p10"/>
              <p:cNvSpPr/>
              <p:nvPr/>
            </p:nvSpPr>
            <p:spPr>
              <a:xfrm>
                <a:off x="9234341" y="2121041"/>
                <a:ext cx="14455" cy="98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9858" extrusionOk="0">
                    <a:moveTo>
                      <a:pt x="0" y="9144"/>
                    </a:moveTo>
                    <a:cubicBezTo>
                      <a:pt x="1048" y="2572"/>
                      <a:pt x="7525" y="2953"/>
                      <a:pt x="11430" y="0"/>
                    </a:cubicBezTo>
                    <a:cubicBezTo>
                      <a:pt x="14288" y="381"/>
                      <a:pt x="15907" y="1619"/>
                      <a:pt x="12668" y="3715"/>
                    </a:cubicBezTo>
                    <a:cubicBezTo>
                      <a:pt x="9430" y="5905"/>
                      <a:pt x="5715" y="7334"/>
                      <a:pt x="2286" y="9144"/>
                    </a:cubicBezTo>
                    <a:cubicBezTo>
                      <a:pt x="1524" y="10096"/>
                      <a:pt x="762" y="10096"/>
                      <a:pt x="0" y="9144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2526;p10"/>
              <p:cNvSpPr/>
              <p:nvPr/>
            </p:nvSpPr>
            <p:spPr>
              <a:xfrm>
                <a:off x="9215291" y="2111221"/>
                <a:ext cx="14859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2105" extrusionOk="0">
                    <a:moveTo>
                      <a:pt x="14478" y="5248"/>
                    </a:moveTo>
                    <a:cubicBezTo>
                      <a:pt x="11240" y="6581"/>
                      <a:pt x="5144" y="4962"/>
                      <a:pt x="7620" y="12106"/>
                    </a:cubicBezTo>
                    <a:cubicBezTo>
                      <a:pt x="5715" y="12106"/>
                      <a:pt x="4001" y="11630"/>
                      <a:pt x="3048" y="9820"/>
                    </a:cubicBezTo>
                    <a:cubicBezTo>
                      <a:pt x="1619" y="9058"/>
                      <a:pt x="191" y="8391"/>
                      <a:pt x="0" y="6486"/>
                    </a:cubicBezTo>
                    <a:cubicBezTo>
                      <a:pt x="2477" y="295"/>
                      <a:pt x="6763" y="-1420"/>
                      <a:pt x="12859" y="1152"/>
                    </a:cubicBezTo>
                    <a:cubicBezTo>
                      <a:pt x="13716" y="1819"/>
                      <a:pt x="14383" y="2676"/>
                      <a:pt x="14859" y="3629"/>
                    </a:cubicBezTo>
                    <a:cubicBezTo>
                      <a:pt x="14764" y="4200"/>
                      <a:pt x="14573" y="4676"/>
                      <a:pt x="14478" y="5248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2527;p10"/>
              <p:cNvSpPr/>
              <p:nvPr/>
            </p:nvSpPr>
            <p:spPr>
              <a:xfrm>
                <a:off x="9208064" y="2127899"/>
                <a:ext cx="883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9143" extrusionOk="0">
                    <a:moveTo>
                      <a:pt x="1131" y="4572"/>
                    </a:moveTo>
                    <a:cubicBezTo>
                      <a:pt x="3417" y="3048"/>
                      <a:pt x="5703" y="1524"/>
                      <a:pt x="7989" y="0"/>
                    </a:cubicBezTo>
                    <a:cubicBezTo>
                      <a:pt x="10846" y="6953"/>
                      <a:pt x="5989" y="8001"/>
                      <a:pt x="1131" y="9144"/>
                    </a:cubicBezTo>
                    <a:cubicBezTo>
                      <a:pt x="845" y="8858"/>
                      <a:pt x="559" y="8477"/>
                      <a:pt x="178" y="8191"/>
                    </a:cubicBezTo>
                    <a:cubicBezTo>
                      <a:pt x="-203" y="6763"/>
                      <a:pt x="-12" y="5524"/>
                      <a:pt x="1131" y="457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2528;p10"/>
              <p:cNvSpPr/>
              <p:nvPr/>
            </p:nvSpPr>
            <p:spPr>
              <a:xfrm>
                <a:off x="9207592" y="2117590"/>
                <a:ext cx="10746" cy="7418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7418" extrusionOk="0">
                    <a:moveTo>
                      <a:pt x="8461" y="1164"/>
                    </a:moveTo>
                    <a:cubicBezTo>
                      <a:pt x="9223" y="1926"/>
                      <a:pt x="9985" y="2688"/>
                      <a:pt x="10747" y="3450"/>
                    </a:cubicBezTo>
                    <a:cubicBezTo>
                      <a:pt x="9223" y="4212"/>
                      <a:pt x="7699" y="4974"/>
                      <a:pt x="6175" y="5832"/>
                    </a:cubicBezTo>
                    <a:cubicBezTo>
                      <a:pt x="4270" y="6213"/>
                      <a:pt x="2555" y="8594"/>
                      <a:pt x="555" y="6689"/>
                    </a:cubicBezTo>
                    <a:cubicBezTo>
                      <a:pt x="-683" y="5546"/>
                      <a:pt x="365" y="4212"/>
                      <a:pt x="1603" y="3450"/>
                    </a:cubicBezTo>
                    <a:cubicBezTo>
                      <a:pt x="3222" y="498"/>
                      <a:pt x="5127" y="-1312"/>
                      <a:pt x="8461" y="1164"/>
                    </a:cubicBezTo>
                    <a:close/>
                  </a:path>
                </a:pathLst>
              </a:custGeom>
              <a:solidFill>
                <a:srgbClr val="EDA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2529;p10"/>
              <p:cNvSpPr/>
              <p:nvPr/>
            </p:nvSpPr>
            <p:spPr>
              <a:xfrm>
                <a:off x="9202337" y="2135623"/>
                <a:ext cx="6858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181" extrusionOk="0">
                    <a:moveTo>
                      <a:pt x="0" y="8182"/>
                    </a:moveTo>
                    <a:cubicBezTo>
                      <a:pt x="0" y="5896"/>
                      <a:pt x="0" y="3610"/>
                      <a:pt x="0" y="1324"/>
                    </a:cubicBezTo>
                    <a:cubicBezTo>
                      <a:pt x="2286" y="-295"/>
                      <a:pt x="4572" y="-581"/>
                      <a:pt x="6858" y="1324"/>
                    </a:cubicBezTo>
                    <a:lnTo>
                      <a:pt x="6858" y="1324"/>
                    </a:lnTo>
                    <a:cubicBezTo>
                      <a:pt x="6858" y="2086"/>
                      <a:pt x="6858" y="2848"/>
                      <a:pt x="6858" y="3610"/>
                    </a:cubicBezTo>
                    <a:cubicBezTo>
                      <a:pt x="5620" y="6658"/>
                      <a:pt x="3334" y="8182"/>
                      <a:pt x="0" y="818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2530;p10"/>
              <p:cNvSpPr/>
              <p:nvPr/>
            </p:nvSpPr>
            <p:spPr>
              <a:xfrm>
                <a:off x="9228116" y="2130185"/>
                <a:ext cx="8511" cy="6857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6857" extrusionOk="0">
                    <a:moveTo>
                      <a:pt x="6225" y="0"/>
                    </a:moveTo>
                    <a:cubicBezTo>
                      <a:pt x="6987" y="0"/>
                      <a:pt x="7749" y="0"/>
                      <a:pt x="8511" y="0"/>
                    </a:cubicBezTo>
                    <a:cubicBezTo>
                      <a:pt x="8511" y="762"/>
                      <a:pt x="8511" y="1524"/>
                      <a:pt x="8511" y="2286"/>
                    </a:cubicBezTo>
                    <a:cubicBezTo>
                      <a:pt x="6225" y="3810"/>
                      <a:pt x="3939" y="5334"/>
                      <a:pt x="1653" y="6858"/>
                    </a:cubicBezTo>
                    <a:cubicBezTo>
                      <a:pt x="-3014" y="2762"/>
                      <a:pt x="3653" y="2477"/>
                      <a:pt x="3939" y="0"/>
                    </a:cubicBezTo>
                    <a:cubicBezTo>
                      <a:pt x="4701" y="0"/>
                      <a:pt x="5463" y="0"/>
                      <a:pt x="6225" y="0"/>
                    </a:cubicBezTo>
                    <a:close/>
                  </a:path>
                </a:pathLst>
              </a:custGeom>
              <a:solidFill>
                <a:srgbClr val="F0B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2531;p10"/>
              <p:cNvSpPr/>
              <p:nvPr/>
            </p:nvSpPr>
            <p:spPr>
              <a:xfrm>
                <a:off x="9253268" y="2137042"/>
                <a:ext cx="3933" cy="5543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5543" extrusionOk="0">
                    <a:moveTo>
                      <a:pt x="1647" y="0"/>
                    </a:moveTo>
                    <a:cubicBezTo>
                      <a:pt x="2409" y="0"/>
                      <a:pt x="3171" y="0"/>
                      <a:pt x="3933" y="0"/>
                    </a:cubicBezTo>
                    <a:cubicBezTo>
                      <a:pt x="3267" y="2096"/>
                      <a:pt x="5172" y="6287"/>
                      <a:pt x="1171" y="5429"/>
                    </a:cubicBezTo>
                    <a:cubicBezTo>
                      <a:pt x="-1591" y="4763"/>
                      <a:pt x="1362" y="1810"/>
                      <a:pt x="1647" y="0"/>
                    </a:cubicBezTo>
                    <a:close/>
                  </a:path>
                </a:pathLst>
              </a:custGeom>
              <a:solidFill>
                <a:srgbClr val="F4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2532;p10"/>
              <p:cNvSpPr/>
              <p:nvPr/>
            </p:nvSpPr>
            <p:spPr>
              <a:xfrm>
                <a:off x="9229769" y="2092693"/>
                <a:ext cx="17487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17487" h="22335" extrusionOk="0">
                    <a:moveTo>
                      <a:pt x="13716" y="916"/>
                    </a:moveTo>
                    <a:cubicBezTo>
                      <a:pt x="20765" y="7107"/>
                      <a:pt x="15716" y="14536"/>
                      <a:pt x="16002" y="21490"/>
                    </a:cubicBezTo>
                    <a:cubicBezTo>
                      <a:pt x="14097" y="22823"/>
                      <a:pt x="12002" y="22252"/>
                      <a:pt x="9906" y="21966"/>
                    </a:cubicBezTo>
                    <a:cubicBezTo>
                      <a:pt x="5429" y="20537"/>
                      <a:pt x="572" y="19204"/>
                      <a:pt x="6001" y="13489"/>
                    </a:cubicBezTo>
                    <a:cubicBezTo>
                      <a:pt x="9144" y="10155"/>
                      <a:pt x="5715" y="9298"/>
                      <a:pt x="4286" y="7583"/>
                    </a:cubicBezTo>
                    <a:cubicBezTo>
                      <a:pt x="2667" y="6345"/>
                      <a:pt x="953" y="5202"/>
                      <a:pt x="0" y="3297"/>
                    </a:cubicBezTo>
                    <a:cubicBezTo>
                      <a:pt x="762" y="2535"/>
                      <a:pt x="1524" y="1773"/>
                      <a:pt x="2286" y="1011"/>
                    </a:cubicBezTo>
                    <a:cubicBezTo>
                      <a:pt x="6096" y="-1561"/>
                      <a:pt x="9906" y="1678"/>
                      <a:pt x="13716" y="916"/>
                    </a:cubicBezTo>
                    <a:close/>
                  </a:path>
                </a:pathLst>
              </a:custGeom>
              <a:solidFill>
                <a:srgbClr val="FA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2533;p10"/>
              <p:cNvSpPr/>
              <p:nvPr/>
            </p:nvSpPr>
            <p:spPr>
              <a:xfrm>
                <a:off x="9210797" y="2093001"/>
                <a:ext cx="14730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9751" extrusionOk="0">
                    <a:moveTo>
                      <a:pt x="5256" y="9751"/>
                    </a:moveTo>
                    <a:cubicBezTo>
                      <a:pt x="4494" y="9751"/>
                      <a:pt x="3732" y="9751"/>
                      <a:pt x="2970" y="9751"/>
                    </a:cubicBezTo>
                    <a:cubicBezTo>
                      <a:pt x="3732" y="7465"/>
                      <a:pt x="-4078" y="5179"/>
                      <a:pt x="2970" y="2893"/>
                    </a:cubicBezTo>
                    <a:cubicBezTo>
                      <a:pt x="4970" y="1179"/>
                      <a:pt x="6685" y="-1107"/>
                      <a:pt x="9828" y="607"/>
                    </a:cubicBezTo>
                    <a:cubicBezTo>
                      <a:pt x="11733" y="607"/>
                      <a:pt x="13448" y="1083"/>
                      <a:pt x="14400" y="2893"/>
                    </a:cubicBezTo>
                    <a:cubicBezTo>
                      <a:pt x="15257" y="4608"/>
                      <a:pt x="14305" y="5655"/>
                      <a:pt x="13162" y="6703"/>
                    </a:cubicBezTo>
                    <a:cubicBezTo>
                      <a:pt x="10781" y="8418"/>
                      <a:pt x="7637" y="7941"/>
                      <a:pt x="5256" y="9751"/>
                    </a:cubicBezTo>
                    <a:close/>
                  </a:path>
                </a:pathLst>
              </a:custGeom>
              <a:solidFill>
                <a:srgbClr val="FDC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2534;p10"/>
              <p:cNvSpPr/>
              <p:nvPr/>
            </p:nvSpPr>
            <p:spPr>
              <a:xfrm>
                <a:off x="9208195" y="2059318"/>
                <a:ext cx="8522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9907" extrusionOk="0">
                    <a:moveTo>
                      <a:pt x="3286" y="95"/>
                    </a:moveTo>
                    <a:cubicBezTo>
                      <a:pt x="4239" y="1905"/>
                      <a:pt x="5953" y="2381"/>
                      <a:pt x="7858" y="2381"/>
                    </a:cubicBezTo>
                    <a:cubicBezTo>
                      <a:pt x="10430" y="8382"/>
                      <a:pt x="4905" y="9811"/>
                      <a:pt x="1953" y="9906"/>
                    </a:cubicBezTo>
                    <a:cubicBezTo>
                      <a:pt x="-2905" y="10001"/>
                      <a:pt x="3858" y="6096"/>
                      <a:pt x="1000" y="4572"/>
                    </a:cubicBezTo>
                    <a:cubicBezTo>
                      <a:pt x="-333" y="3048"/>
                      <a:pt x="-333" y="1524"/>
                      <a:pt x="1000" y="0"/>
                    </a:cubicBezTo>
                    <a:cubicBezTo>
                      <a:pt x="1762" y="95"/>
                      <a:pt x="2524" y="95"/>
                      <a:pt x="3286" y="95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2535;p10"/>
              <p:cNvSpPr/>
              <p:nvPr/>
            </p:nvSpPr>
            <p:spPr>
              <a:xfrm>
                <a:off x="9203062" y="2071645"/>
                <a:ext cx="5457" cy="881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8819" extrusionOk="0">
                    <a:moveTo>
                      <a:pt x="609" y="8819"/>
                    </a:moveTo>
                    <a:cubicBezTo>
                      <a:pt x="1943" y="5867"/>
                      <a:pt x="-2248" y="2152"/>
                      <a:pt x="1847" y="56"/>
                    </a:cubicBezTo>
                    <a:cubicBezTo>
                      <a:pt x="2419" y="-229"/>
                      <a:pt x="4038" y="628"/>
                      <a:pt x="4514" y="1390"/>
                    </a:cubicBezTo>
                    <a:cubicBezTo>
                      <a:pt x="7181" y="5581"/>
                      <a:pt x="3657" y="7200"/>
                      <a:pt x="609" y="8819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2536;p10"/>
              <p:cNvSpPr/>
              <p:nvPr/>
            </p:nvSpPr>
            <p:spPr>
              <a:xfrm>
                <a:off x="9201678" y="2057128"/>
                <a:ext cx="751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9144" extrusionOk="0">
                    <a:moveTo>
                      <a:pt x="7517" y="2286"/>
                    </a:moveTo>
                    <a:cubicBezTo>
                      <a:pt x="7517" y="3810"/>
                      <a:pt x="7517" y="5334"/>
                      <a:pt x="7517" y="6858"/>
                    </a:cubicBezTo>
                    <a:cubicBezTo>
                      <a:pt x="5231" y="7620"/>
                      <a:pt x="2945" y="8382"/>
                      <a:pt x="659" y="9144"/>
                    </a:cubicBezTo>
                    <a:cubicBezTo>
                      <a:pt x="-2294" y="2096"/>
                      <a:pt x="5517" y="3239"/>
                      <a:pt x="7517" y="0"/>
                    </a:cubicBezTo>
                    <a:cubicBezTo>
                      <a:pt x="7517" y="762"/>
                      <a:pt x="7517" y="1524"/>
                      <a:pt x="7517" y="2286"/>
                    </a:cubicBezTo>
                    <a:close/>
                  </a:path>
                </a:pathLst>
              </a:custGeom>
              <a:solidFill>
                <a:srgbClr val="F2B6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2537;p10"/>
              <p:cNvSpPr/>
              <p:nvPr/>
            </p:nvSpPr>
            <p:spPr>
              <a:xfrm>
                <a:off x="9221952" y="2095894"/>
                <a:ext cx="12388" cy="7352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7352" extrusionOk="0">
                    <a:moveTo>
                      <a:pt x="959" y="2286"/>
                    </a:moveTo>
                    <a:cubicBezTo>
                      <a:pt x="1721" y="1524"/>
                      <a:pt x="2483" y="762"/>
                      <a:pt x="3245" y="0"/>
                    </a:cubicBezTo>
                    <a:cubicBezTo>
                      <a:pt x="4769" y="0"/>
                      <a:pt x="6293" y="0"/>
                      <a:pt x="7817" y="0"/>
                    </a:cubicBezTo>
                    <a:cubicBezTo>
                      <a:pt x="9722" y="95"/>
                      <a:pt x="11436" y="476"/>
                      <a:pt x="12389" y="2286"/>
                    </a:cubicBezTo>
                    <a:cubicBezTo>
                      <a:pt x="10960" y="4858"/>
                      <a:pt x="8388" y="6001"/>
                      <a:pt x="5817" y="6953"/>
                    </a:cubicBezTo>
                    <a:cubicBezTo>
                      <a:pt x="2197" y="7430"/>
                      <a:pt x="-1899" y="8573"/>
                      <a:pt x="959" y="2286"/>
                    </a:cubicBezTo>
                    <a:close/>
                  </a:path>
                </a:pathLst>
              </a:custGeom>
              <a:solidFill>
                <a:srgbClr val="F4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2538;p10"/>
              <p:cNvSpPr/>
              <p:nvPr/>
            </p:nvSpPr>
            <p:spPr>
              <a:xfrm>
                <a:off x="9213767" y="2089385"/>
                <a:ext cx="7707" cy="6509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509" extrusionOk="0">
                    <a:moveTo>
                      <a:pt x="6858" y="4223"/>
                    </a:moveTo>
                    <a:cubicBezTo>
                      <a:pt x="4572" y="4985"/>
                      <a:pt x="2286" y="5747"/>
                      <a:pt x="0" y="6509"/>
                    </a:cubicBezTo>
                    <a:cubicBezTo>
                      <a:pt x="286" y="2699"/>
                      <a:pt x="1810" y="-349"/>
                      <a:pt x="6001" y="32"/>
                    </a:cubicBezTo>
                    <a:cubicBezTo>
                      <a:pt x="9049" y="223"/>
                      <a:pt x="7144" y="2699"/>
                      <a:pt x="6858" y="4223"/>
                    </a:cubicBezTo>
                    <a:close/>
                  </a:path>
                </a:pathLst>
              </a:custGeom>
              <a:solidFill>
                <a:srgbClr val="F9B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2539;p10"/>
              <p:cNvSpPr/>
              <p:nvPr/>
            </p:nvSpPr>
            <p:spPr>
              <a:xfrm>
                <a:off x="9227483" y="2066272"/>
                <a:ext cx="6885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9144" extrusionOk="0">
                    <a:moveTo>
                      <a:pt x="0" y="2286"/>
                    </a:move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7239" y="4000"/>
                      <a:pt x="3620" y="6001"/>
                      <a:pt x="2286" y="9144"/>
                    </a:cubicBezTo>
                    <a:cubicBezTo>
                      <a:pt x="-381" y="7429"/>
                      <a:pt x="95" y="4763"/>
                      <a:pt x="0" y="2286"/>
                    </a:cubicBezTo>
                    <a:close/>
                  </a:path>
                </a:pathLst>
              </a:custGeom>
              <a:solidFill>
                <a:srgbClr val="F1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2540;p10"/>
              <p:cNvSpPr/>
              <p:nvPr/>
            </p:nvSpPr>
            <p:spPr>
              <a:xfrm>
                <a:off x="9201004" y="2098181"/>
                <a:ext cx="31194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1194" h="22860" extrusionOk="0">
                    <a:moveTo>
                      <a:pt x="21908" y="0"/>
                    </a:moveTo>
                    <a:cubicBezTo>
                      <a:pt x="21812" y="4096"/>
                      <a:pt x="24003" y="3429"/>
                      <a:pt x="26480" y="2286"/>
                    </a:cubicBezTo>
                    <a:cubicBezTo>
                      <a:pt x="32766" y="6858"/>
                      <a:pt x="32766" y="11430"/>
                      <a:pt x="26480" y="16002"/>
                    </a:cubicBezTo>
                    <a:cubicBezTo>
                      <a:pt x="21146" y="13621"/>
                      <a:pt x="17717" y="16193"/>
                      <a:pt x="15050" y="20574"/>
                    </a:cubicBezTo>
                    <a:cubicBezTo>
                      <a:pt x="12764" y="21336"/>
                      <a:pt x="10478" y="22098"/>
                      <a:pt x="8192" y="22860"/>
                    </a:cubicBezTo>
                    <a:cubicBezTo>
                      <a:pt x="7049" y="19050"/>
                      <a:pt x="2477" y="18574"/>
                      <a:pt x="0" y="15240"/>
                    </a:cubicBezTo>
                    <a:cubicBezTo>
                      <a:pt x="3143" y="13811"/>
                      <a:pt x="5715" y="12668"/>
                      <a:pt x="8192" y="11525"/>
                    </a:cubicBezTo>
                    <a:cubicBezTo>
                      <a:pt x="14002" y="12763"/>
                      <a:pt x="15812" y="11525"/>
                      <a:pt x="15050" y="6953"/>
                    </a:cubicBezTo>
                    <a:cubicBezTo>
                      <a:pt x="15050" y="6191"/>
                      <a:pt x="15050" y="5429"/>
                      <a:pt x="15050" y="4667"/>
                    </a:cubicBezTo>
                    <a:cubicBezTo>
                      <a:pt x="14859" y="-762"/>
                      <a:pt x="20098" y="2191"/>
                      <a:pt x="21908" y="0"/>
                    </a:cubicBezTo>
                    <a:close/>
                  </a:path>
                </a:pathLst>
              </a:custGeom>
              <a:solidFill>
                <a:srgbClr val="FCB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2541;p10"/>
              <p:cNvSpPr/>
              <p:nvPr/>
            </p:nvSpPr>
            <p:spPr>
              <a:xfrm>
                <a:off x="9156712" y="2114038"/>
                <a:ext cx="2057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20573" h="16146" extrusionOk="0">
                    <a:moveTo>
                      <a:pt x="11430" y="144"/>
                    </a:moveTo>
                    <a:cubicBezTo>
                      <a:pt x="14383" y="240"/>
                      <a:pt x="15907" y="1764"/>
                      <a:pt x="16002" y="4716"/>
                    </a:cubicBezTo>
                    <a:cubicBezTo>
                      <a:pt x="21050" y="7098"/>
                      <a:pt x="18764" y="12432"/>
                      <a:pt x="20574" y="16146"/>
                    </a:cubicBezTo>
                    <a:cubicBezTo>
                      <a:pt x="9620" y="13194"/>
                      <a:pt x="9620" y="13194"/>
                      <a:pt x="11430" y="5478"/>
                    </a:cubicBezTo>
                    <a:cubicBezTo>
                      <a:pt x="7525" y="5478"/>
                      <a:pt x="4572" y="12622"/>
                      <a:pt x="0" y="7002"/>
                    </a:cubicBezTo>
                    <a:cubicBezTo>
                      <a:pt x="2381" y="2335"/>
                      <a:pt x="5715" y="-713"/>
                      <a:pt x="11430" y="14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2542;p10"/>
              <p:cNvSpPr/>
              <p:nvPr/>
            </p:nvSpPr>
            <p:spPr>
              <a:xfrm>
                <a:off x="9181858" y="2107324"/>
                <a:ext cx="15134" cy="11566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1566" extrusionOk="0">
                    <a:moveTo>
                      <a:pt x="0" y="11430"/>
                    </a:moveTo>
                    <a:cubicBezTo>
                      <a:pt x="2381" y="6191"/>
                      <a:pt x="9525" y="5715"/>
                      <a:pt x="11430" y="0"/>
                    </a:cubicBezTo>
                    <a:cubicBezTo>
                      <a:pt x="13430" y="572"/>
                      <a:pt x="16955" y="1238"/>
                      <a:pt x="14002" y="3810"/>
                    </a:cubicBezTo>
                    <a:cubicBezTo>
                      <a:pt x="10001" y="7239"/>
                      <a:pt x="6572" y="12478"/>
                      <a:pt x="0" y="11430"/>
                    </a:cubicBezTo>
                    <a:close/>
                  </a:path>
                </a:pathLst>
              </a:custGeom>
              <a:solidFill>
                <a:srgbClr val="F3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2543;p10"/>
              <p:cNvSpPr/>
              <p:nvPr/>
            </p:nvSpPr>
            <p:spPr>
              <a:xfrm>
                <a:off x="9185584" y="2123377"/>
                <a:ext cx="8322" cy="6807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807" extrusionOk="0">
                    <a:moveTo>
                      <a:pt x="3133" y="6807"/>
                    </a:moveTo>
                    <a:cubicBezTo>
                      <a:pt x="-4582" y="5283"/>
                      <a:pt x="4562" y="3759"/>
                      <a:pt x="3133" y="2235"/>
                    </a:cubicBezTo>
                    <a:cubicBezTo>
                      <a:pt x="4657" y="426"/>
                      <a:pt x="7229" y="-1289"/>
                      <a:pt x="8086" y="1378"/>
                    </a:cubicBezTo>
                    <a:cubicBezTo>
                      <a:pt x="9134" y="4331"/>
                      <a:pt x="6562" y="6522"/>
                      <a:pt x="3133" y="6807"/>
                    </a:cubicBezTo>
                    <a:close/>
                  </a:path>
                </a:pathLst>
              </a:custGeom>
              <a:solidFill>
                <a:srgbClr val="F4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2544;p10"/>
              <p:cNvSpPr/>
              <p:nvPr/>
            </p:nvSpPr>
            <p:spPr>
              <a:xfrm>
                <a:off x="9209195" y="2105038"/>
                <a:ext cx="12102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6700" extrusionOk="0">
                    <a:moveTo>
                      <a:pt x="6858" y="0"/>
                    </a:moveTo>
                    <a:cubicBezTo>
                      <a:pt x="8287" y="95"/>
                      <a:pt x="10001" y="-190"/>
                      <a:pt x="11144" y="476"/>
                    </a:cubicBezTo>
                    <a:cubicBezTo>
                      <a:pt x="13049" y="1619"/>
                      <a:pt x="11716" y="3143"/>
                      <a:pt x="10573" y="3715"/>
                    </a:cubicBezTo>
                    <a:cubicBezTo>
                      <a:pt x="7239" y="5143"/>
                      <a:pt x="3905" y="9144"/>
                      <a:pt x="0" y="4572"/>
                    </a:cubicBezTo>
                    <a:cubicBezTo>
                      <a:pt x="3334" y="4572"/>
                      <a:pt x="5620" y="3048"/>
                      <a:pt x="6858" y="0"/>
                    </a:cubicBezTo>
                    <a:close/>
                  </a:path>
                </a:pathLst>
              </a:custGeom>
              <a:solidFill>
                <a:srgbClr val="F7B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2545;p10"/>
              <p:cNvSpPr/>
              <p:nvPr/>
            </p:nvSpPr>
            <p:spPr>
              <a:xfrm>
                <a:off x="9202337" y="2132471"/>
                <a:ext cx="6858" cy="457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4571" extrusionOk="0">
                    <a:moveTo>
                      <a:pt x="6858" y="4572"/>
                    </a:moveTo>
                    <a:cubicBezTo>
                      <a:pt x="4572" y="4572"/>
                      <a:pt x="2286" y="4572"/>
                      <a:pt x="0" y="4572"/>
                    </a:cubicBezTo>
                    <a:cubicBezTo>
                      <a:pt x="1334" y="1524"/>
                      <a:pt x="3620" y="0"/>
                      <a:pt x="6858" y="0"/>
                    </a:cubicBezTo>
                    <a:cubicBezTo>
                      <a:pt x="6858" y="1524"/>
                      <a:pt x="6858" y="3048"/>
                      <a:pt x="6858" y="4572"/>
                    </a:cubicBezTo>
                    <a:close/>
                  </a:path>
                </a:pathLst>
              </a:custGeom>
              <a:solidFill>
                <a:srgbClr val="F0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2546;p10"/>
              <p:cNvSpPr/>
              <p:nvPr/>
            </p:nvSpPr>
            <p:spPr>
              <a:xfrm>
                <a:off x="9254915" y="2079473"/>
                <a:ext cx="23224" cy="27851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27851" extrusionOk="0">
                    <a:moveTo>
                      <a:pt x="11430" y="27851"/>
                    </a:moveTo>
                    <a:cubicBezTo>
                      <a:pt x="8477" y="27756"/>
                      <a:pt x="6953" y="26232"/>
                      <a:pt x="6858" y="23279"/>
                    </a:cubicBezTo>
                    <a:cubicBezTo>
                      <a:pt x="4001" y="21660"/>
                      <a:pt x="9049" y="17564"/>
                      <a:pt x="4572" y="16421"/>
                    </a:cubicBezTo>
                    <a:cubicBezTo>
                      <a:pt x="1619" y="14135"/>
                      <a:pt x="381" y="10897"/>
                      <a:pt x="0" y="7277"/>
                    </a:cubicBezTo>
                    <a:cubicBezTo>
                      <a:pt x="190" y="5277"/>
                      <a:pt x="5143" y="10039"/>
                      <a:pt x="3143" y="4991"/>
                    </a:cubicBezTo>
                    <a:cubicBezTo>
                      <a:pt x="3238" y="3943"/>
                      <a:pt x="3429" y="3086"/>
                      <a:pt x="4001" y="2229"/>
                    </a:cubicBezTo>
                    <a:cubicBezTo>
                      <a:pt x="5620" y="1276"/>
                      <a:pt x="6763" y="-914"/>
                      <a:pt x="9144" y="419"/>
                    </a:cubicBezTo>
                    <a:cubicBezTo>
                      <a:pt x="11906" y="4515"/>
                      <a:pt x="13049" y="11087"/>
                      <a:pt x="20574" y="7277"/>
                    </a:cubicBezTo>
                    <a:cubicBezTo>
                      <a:pt x="25336" y="15850"/>
                      <a:pt x="23717" y="21184"/>
                      <a:pt x="15430" y="23279"/>
                    </a:cubicBezTo>
                    <a:cubicBezTo>
                      <a:pt x="12763" y="23946"/>
                      <a:pt x="11716" y="25375"/>
                      <a:pt x="11430" y="27851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2547;p10"/>
              <p:cNvSpPr/>
              <p:nvPr/>
            </p:nvSpPr>
            <p:spPr>
              <a:xfrm>
                <a:off x="9274461" y="2082178"/>
                <a:ext cx="12362" cy="6081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6081" extrusionOk="0">
                    <a:moveTo>
                      <a:pt x="12363" y="0"/>
                    </a:moveTo>
                    <a:cubicBezTo>
                      <a:pt x="12172" y="1524"/>
                      <a:pt x="9791" y="3048"/>
                      <a:pt x="12363" y="4572"/>
                    </a:cubicBezTo>
                    <a:cubicBezTo>
                      <a:pt x="8553" y="8668"/>
                      <a:pt x="4743" y="2953"/>
                      <a:pt x="933" y="4572"/>
                    </a:cubicBezTo>
                    <a:cubicBezTo>
                      <a:pt x="837" y="3143"/>
                      <a:pt x="-1544" y="1048"/>
                      <a:pt x="1695" y="667"/>
                    </a:cubicBezTo>
                    <a:cubicBezTo>
                      <a:pt x="5314" y="190"/>
                      <a:pt x="8838" y="190"/>
                      <a:pt x="12363" y="0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2548;p10"/>
              <p:cNvSpPr/>
              <p:nvPr/>
            </p:nvSpPr>
            <p:spPr>
              <a:xfrm>
                <a:off x="9258844" y="2073035"/>
                <a:ext cx="7500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9143" extrusionOk="0">
                    <a:moveTo>
                      <a:pt x="5215" y="6858"/>
                    </a:moveTo>
                    <a:cubicBezTo>
                      <a:pt x="3691" y="7620"/>
                      <a:pt x="2167" y="8382"/>
                      <a:pt x="643" y="9144"/>
                    </a:cubicBezTo>
                    <a:cubicBezTo>
                      <a:pt x="71" y="8668"/>
                      <a:pt x="-119" y="8096"/>
                      <a:pt x="71" y="7620"/>
                    </a:cubicBezTo>
                    <a:cubicBezTo>
                      <a:pt x="262" y="7144"/>
                      <a:pt x="452" y="6858"/>
                      <a:pt x="643" y="6858"/>
                    </a:cubicBezTo>
                    <a:cubicBezTo>
                      <a:pt x="643" y="4572"/>
                      <a:pt x="643" y="2286"/>
                      <a:pt x="643" y="0"/>
                    </a:cubicBezTo>
                    <a:cubicBezTo>
                      <a:pt x="3977" y="0"/>
                      <a:pt x="6167" y="1524"/>
                      <a:pt x="7501" y="4572"/>
                    </a:cubicBezTo>
                    <a:cubicBezTo>
                      <a:pt x="6739" y="5334"/>
                      <a:pt x="5977" y="6096"/>
                      <a:pt x="5215" y="685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2549;p10"/>
              <p:cNvSpPr/>
              <p:nvPr/>
            </p:nvSpPr>
            <p:spPr>
              <a:xfrm>
                <a:off x="9250343" y="2079893"/>
                <a:ext cx="9144" cy="5808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5808" extrusionOk="0">
                    <a:moveTo>
                      <a:pt x="9144" y="0"/>
                    </a:moveTo>
                    <a:cubicBezTo>
                      <a:pt x="9144" y="762"/>
                      <a:pt x="9144" y="1524"/>
                      <a:pt x="9144" y="2286"/>
                    </a:cubicBezTo>
                    <a:lnTo>
                      <a:pt x="9144" y="2286"/>
                    </a:lnTo>
                    <a:cubicBezTo>
                      <a:pt x="5429" y="4286"/>
                      <a:pt x="667" y="10192"/>
                      <a:pt x="0" y="0"/>
                    </a:cubicBezTo>
                    <a:lnTo>
                      <a:pt x="0" y="0"/>
                    </a:lnTo>
                    <a:cubicBezTo>
                      <a:pt x="3048" y="0"/>
                      <a:pt x="6096" y="0"/>
                      <a:pt x="9144" y="0"/>
                    </a:cubicBezTo>
                    <a:close/>
                  </a:path>
                </a:pathLst>
              </a:custGeom>
              <a:solidFill>
                <a:srgbClr val="F0B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2550;p10"/>
              <p:cNvSpPr/>
              <p:nvPr/>
            </p:nvSpPr>
            <p:spPr>
              <a:xfrm>
                <a:off x="9142639" y="2102753"/>
                <a:ext cx="27391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7391" h="25050" extrusionOk="0">
                    <a:moveTo>
                      <a:pt x="25503" y="11430"/>
                    </a:moveTo>
                    <a:cubicBezTo>
                      <a:pt x="21693" y="13716"/>
                      <a:pt x="17883" y="16002"/>
                      <a:pt x="14073" y="18288"/>
                    </a:cubicBezTo>
                    <a:cubicBezTo>
                      <a:pt x="10930" y="20193"/>
                      <a:pt x="7882" y="22193"/>
                      <a:pt x="4739" y="24003"/>
                    </a:cubicBezTo>
                    <a:cubicBezTo>
                      <a:pt x="3500" y="24670"/>
                      <a:pt x="2072" y="24765"/>
                      <a:pt x="643" y="25051"/>
                    </a:cubicBezTo>
                    <a:cubicBezTo>
                      <a:pt x="-1548" y="21527"/>
                      <a:pt x="2548" y="20574"/>
                      <a:pt x="2738" y="18193"/>
                    </a:cubicBezTo>
                    <a:cubicBezTo>
                      <a:pt x="3310" y="17431"/>
                      <a:pt x="3977" y="16669"/>
                      <a:pt x="4643" y="16002"/>
                    </a:cubicBezTo>
                    <a:cubicBezTo>
                      <a:pt x="6263" y="13811"/>
                      <a:pt x="8549" y="12002"/>
                      <a:pt x="9501" y="9144"/>
                    </a:cubicBezTo>
                    <a:cubicBezTo>
                      <a:pt x="10263" y="7620"/>
                      <a:pt x="11025" y="6096"/>
                      <a:pt x="11787" y="4572"/>
                    </a:cubicBezTo>
                    <a:cubicBezTo>
                      <a:pt x="17597" y="8191"/>
                      <a:pt x="19121" y="952"/>
                      <a:pt x="23217" y="0"/>
                    </a:cubicBezTo>
                    <a:cubicBezTo>
                      <a:pt x="27408" y="3143"/>
                      <a:pt x="28932" y="6763"/>
                      <a:pt x="25503" y="11430"/>
                    </a:cubicBezTo>
                    <a:close/>
                  </a:path>
                </a:pathLst>
              </a:custGeom>
              <a:solidFill>
                <a:srgbClr val="FDCB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2551;p10"/>
              <p:cNvSpPr/>
              <p:nvPr/>
            </p:nvSpPr>
            <p:spPr>
              <a:xfrm>
                <a:off x="9145283" y="2110933"/>
                <a:ext cx="8356" cy="10107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0107" extrusionOk="0">
                    <a:moveTo>
                      <a:pt x="6858" y="964"/>
                    </a:moveTo>
                    <a:cubicBezTo>
                      <a:pt x="11335" y="7060"/>
                      <a:pt x="4572" y="7441"/>
                      <a:pt x="2286" y="10108"/>
                    </a:cubicBezTo>
                    <a:cubicBezTo>
                      <a:pt x="571" y="9060"/>
                      <a:pt x="1333" y="6774"/>
                      <a:pt x="0" y="5536"/>
                    </a:cubicBezTo>
                    <a:cubicBezTo>
                      <a:pt x="286" y="1059"/>
                      <a:pt x="1905" y="-1513"/>
                      <a:pt x="6858" y="964"/>
                    </a:cubicBezTo>
                    <a:close/>
                  </a:path>
                </a:pathLst>
              </a:custGeom>
              <a:solidFill>
                <a:srgbClr val="FBC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2552;p10"/>
              <p:cNvSpPr/>
              <p:nvPr/>
            </p:nvSpPr>
            <p:spPr>
              <a:xfrm>
                <a:off x="9141621" y="2116468"/>
                <a:ext cx="5947" cy="457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572" extrusionOk="0">
                    <a:moveTo>
                      <a:pt x="3662" y="0"/>
                    </a:moveTo>
                    <a:cubicBezTo>
                      <a:pt x="5471" y="953"/>
                      <a:pt x="5948" y="2667"/>
                      <a:pt x="5948" y="4572"/>
                    </a:cubicBezTo>
                    <a:cubicBezTo>
                      <a:pt x="5186" y="4572"/>
                      <a:pt x="4424" y="4572"/>
                      <a:pt x="3662" y="4572"/>
                    </a:cubicBezTo>
                    <a:cubicBezTo>
                      <a:pt x="2423" y="4001"/>
                      <a:pt x="233" y="3620"/>
                      <a:pt x="42" y="2762"/>
                    </a:cubicBezTo>
                    <a:cubicBezTo>
                      <a:pt x="-434" y="191"/>
                      <a:pt x="3281" y="2096"/>
                      <a:pt x="3662" y="0"/>
                    </a:cubicBezTo>
                    <a:close/>
                  </a:path>
                </a:pathLst>
              </a:custGeom>
              <a:solidFill>
                <a:srgbClr val="F5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2553;p10"/>
              <p:cNvSpPr/>
              <p:nvPr/>
            </p:nvSpPr>
            <p:spPr>
              <a:xfrm>
                <a:off x="9245328" y="2079893"/>
                <a:ext cx="17588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13716" extrusionOk="0">
                    <a:moveTo>
                      <a:pt x="5015" y="0"/>
                    </a:moveTo>
                    <a:cubicBezTo>
                      <a:pt x="6253" y="7906"/>
                      <a:pt x="11206" y="1143"/>
                      <a:pt x="14159" y="2286"/>
                    </a:cubicBezTo>
                    <a:cubicBezTo>
                      <a:pt x="15207" y="5620"/>
                      <a:pt x="16159" y="8954"/>
                      <a:pt x="17588" y="13716"/>
                    </a:cubicBezTo>
                    <a:cubicBezTo>
                      <a:pt x="14159" y="10858"/>
                      <a:pt x="11873" y="8858"/>
                      <a:pt x="9587" y="6858"/>
                    </a:cubicBezTo>
                    <a:cubicBezTo>
                      <a:pt x="8063" y="8382"/>
                      <a:pt x="6539" y="9906"/>
                      <a:pt x="5015" y="11430"/>
                    </a:cubicBezTo>
                    <a:cubicBezTo>
                      <a:pt x="6730" y="7620"/>
                      <a:pt x="-7082" y="3810"/>
                      <a:pt x="5015" y="0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2554;p10"/>
              <p:cNvSpPr/>
              <p:nvPr/>
            </p:nvSpPr>
            <p:spPr>
              <a:xfrm>
                <a:off x="9227157" y="2111897"/>
                <a:ext cx="20900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3620" extrusionOk="0">
                    <a:moveTo>
                      <a:pt x="14042" y="0"/>
                    </a:moveTo>
                    <a:cubicBezTo>
                      <a:pt x="15566" y="762"/>
                      <a:pt x="17090" y="1524"/>
                      <a:pt x="18614" y="2286"/>
                    </a:cubicBezTo>
                    <a:cubicBezTo>
                      <a:pt x="19376" y="2286"/>
                      <a:pt x="20138" y="2286"/>
                      <a:pt x="20900" y="2286"/>
                    </a:cubicBezTo>
                    <a:cubicBezTo>
                      <a:pt x="20138" y="3810"/>
                      <a:pt x="19376" y="5334"/>
                      <a:pt x="18614" y="6858"/>
                    </a:cubicBezTo>
                    <a:cubicBezTo>
                      <a:pt x="11375" y="5334"/>
                      <a:pt x="5756" y="8953"/>
                      <a:pt x="422" y="13621"/>
                    </a:cubicBezTo>
                    <a:cubicBezTo>
                      <a:pt x="-1102" y="9334"/>
                      <a:pt x="1946" y="7334"/>
                      <a:pt x="2612" y="4572"/>
                    </a:cubicBezTo>
                    <a:lnTo>
                      <a:pt x="2612" y="4572"/>
                    </a:lnTo>
                    <a:cubicBezTo>
                      <a:pt x="4803" y="-1143"/>
                      <a:pt x="11471" y="4572"/>
                      <a:pt x="14042" y="0"/>
                    </a:cubicBezTo>
                    <a:close/>
                  </a:path>
                </a:pathLst>
              </a:custGeom>
              <a:solidFill>
                <a:srgbClr val="F5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2555;p10"/>
              <p:cNvSpPr/>
              <p:nvPr/>
            </p:nvSpPr>
            <p:spPr>
              <a:xfrm>
                <a:off x="9258617" y="2095824"/>
                <a:ext cx="5520" cy="6928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928" extrusionOk="0">
                    <a:moveTo>
                      <a:pt x="871" y="71"/>
                    </a:moveTo>
                    <a:cubicBezTo>
                      <a:pt x="10872" y="-691"/>
                      <a:pt x="1347" y="4928"/>
                      <a:pt x="3157" y="6929"/>
                    </a:cubicBezTo>
                    <a:cubicBezTo>
                      <a:pt x="2395" y="6167"/>
                      <a:pt x="1633" y="5405"/>
                      <a:pt x="871" y="4643"/>
                    </a:cubicBezTo>
                    <a:cubicBezTo>
                      <a:pt x="109" y="4166"/>
                      <a:pt x="-177" y="3595"/>
                      <a:pt x="109" y="3119"/>
                    </a:cubicBezTo>
                    <a:cubicBezTo>
                      <a:pt x="394" y="2642"/>
                      <a:pt x="680" y="2357"/>
                      <a:pt x="871" y="2357"/>
                    </a:cubicBezTo>
                    <a:cubicBezTo>
                      <a:pt x="871" y="1595"/>
                      <a:pt x="871" y="833"/>
                      <a:pt x="871" y="71"/>
                    </a:cubicBezTo>
                    <a:close/>
                  </a:path>
                </a:pathLst>
              </a:custGeom>
              <a:solidFill>
                <a:srgbClr val="EFA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2556;p10"/>
              <p:cNvSpPr/>
              <p:nvPr/>
            </p:nvSpPr>
            <p:spPr>
              <a:xfrm>
                <a:off x="9254035" y="2098181"/>
                <a:ext cx="5452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5333" extrusionOk="0">
                    <a:moveTo>
                      <a:pt x="5452" y="0"/>
                    </a:moveTo>
                    <a:cubicBezTo>
                      <a:pt x="5452" y="762"/>
                      <a:pt x="5452" y="1524"/>
                      <a:pt x="5452" y="2286"/>
                    </a:cubicBezTo>
                    <a:cubicBezTo>
                      <a:pt x="4119" y="3334"/>
                      <a:pt x="2690" y="4286"/>
                      <a:pt x="1356" y="5334"/>
                    </a:cubicBezTo>
                    <a:cubicBezTo>
                      <a:pt x="880" y="4477"/>
                      <a:pt x="-168" y="3429"/>
                      <a:pt x="23" y="2857"/>
                    </a:cubicBezTo>
                    <a:cubicBezTo>
                      <a:pt x="975" y="476"/>
                      <a:pt x="3166" y="95"/>
                      <a:pt x="5452" y="0"/>
                    </a:cubicBezTo>
                    <a:close/>
                  </a:path>
                </a:pathLst>
              </a:custGeom>
              <a:solidFill>
                <a:srgbClr val="FBB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2557;p10"/>
              <p:cNvSpPr/>
              <p:nvPr/>
            </p:nvSpPr>
            <p:spPr>
              <a:xfrm>
                <a:off x="9227483" y="2098181"/>
                <a:ext cx="13715" cy="18287"/>
              </a:xfrm>
              <a:custGeom>
                <a:avLst/>
                <a:gdLst/>
                <a:ahLst/>
                <a:cxnLst/>
                <a:rect l="l" t="t" r="r" b="b"/>
                <a:pathLst>
                  <a:path w="13715" h="18287" extrusionOk="0">
                    <a:moveTo>
                      <a:pt x="13716" y="13716"/>
                    </a:moveTo>
                    <a:cubicBezTo>
                      <a:pt x="12764" y="22479"/>
                      <a:pt x="5239" y="14573"/>
                      <a:pt x="2286" y="18288"/>
                    </a:cubicBezTo>
                    <a:cubicBezTo>
                      <a:pt x="1524" y="17526"/>
                      <a:pt x="762" y="16764"/>
                      <a:pt x="0" y="16002"/>
                    </a:cubicBezTo>
                    <a:cubicBezTo>
                      <a:pt x="2858" y="11430"/>
                      <a:pt x="2858" y="6858"/>
                      <a:pt x="0" y="2286"/>
                    </a:cubicBez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15240" y="5048"/>
                      <a:pt x="15240" y="5143"/>
                      <a:pt x="9144" y="10001"/>
                    </a:cubicBezTo>
                    <a:cubicBezTo>
                      <a:pt x="8096" y="10858"/>
                      <a:pt x="7525" y="12097"/>
                      <a:pt x="8382" y="12573"/>
                    </a:cubicBezTo>
                    <a:cubicBezTo>
                      <a:pt x="9906" y="13335"/>
                      <a:pt x="11906" y="13335"/>
                      <a:pt x="13716" y="13716"/>
                    </a:cubicBezTo>
                    <a:close/>
                  </a:path>
                </a:pathLst>
              </a:custGeom>
              <a:solidFill>
                <a:srgbClr val="FC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" name="Google Shape;2454;p10"/>
            <p:cNvGrpSpPr/>
            <p:nvPr/>
          </p:nvGrpSpPr>
          <p:grpSpPr>
            <a:xfrm>
              <a:off x="11111799" y="3371673"/>
              <a:ext cx="210400" cy="182707"/>
              <a:chOff x="9117820" y="2027686"/>
              <a:chExt cx="210400" cy="182707"/>
            </a:xfrm>
          </p:grpSpPr>
          <p:sp>
            <p:nvSpPr>
              <p:cNvPr id="23" name="Google Shape;2455;p10"/>
              <p:cNvSpPr/>
              <p:nvPr/>
            </p:nvSpPr>
            <p:spPr>
              <a:xfrm>
                <a:off x="9277433" y="2113468"/>
                <a:ext cx="50788" cy="35339"/>
              </a:xfrm>
              <a:custGeom>
                <a:avLst/>
                <a:gdLst/>
                <a:ahLst/>
                <a:cxnLst/>
                <a:rect l="l" t="t" r="r" b="b"/>
                <a:pathLst>
                  <a:path w="50788" h="35339" extrusionOk="0">
                    <a:moveTo>
                      <a:pt x="48729" y="18622"/>
                    </a:moveTo>
                    <a:cubicBezTo>
                      <a:pt x="51301" y="20527"/>
                      <a:pt x="50920" y="23194"/>
                      <a:pt x="50444" y="25861"/>
                    </a:cubicBezTo>
                    <a:cubicBezTo>
                      <a:pt x="44729" y="32814"/>
                      <a:pt x="37014" y="35767"/>
                      <a:pt x="28346" y="35290"/>
                    </a:cubicBezTo>
                    <a:cubicBezTo>
                      <a:pt x="21202" y="34909"/>
                      <a:pt x="14058" y="34528"/>
                      <a:pt x="7105" y="32719"/>
                    </a:cubicBezTo>
                    <a:cubicBezTo>
                      <a:pt x="4629" y="32623"/>
                      <a:pt x="1962" y="32623"/>
                      <a:pt x="438" y="30147"/>
                    </a:cubicBezTo>
                    <a:cubicBezTo>
                      <a:pt x="-229" y="29194"/>
                      <a:pt x="-134" y="28242"/>
                      <a:pt x="723" y="27385"/>
                    </a:cubicBezTo>
                    <a:cubicBezTo>
                      <a:pt x="5200" y="26146"/>
                      <a:pt x="8058" y="23860"/>
                      <a:pt x="7391" y="18526"/>
                    </a:cubicBezTo>
                    <a:cubicBezTo>
                      <a:pt x="6819" y="13764"/>
                      <a:pt x="9582" y="9859"/>
                      <a:pt x="11772" y="5858"/>
                    </a:cubicBezTo>
                    <a:cubicBezTo>
                      <a:pt x="16059" y="-1952"/>
                      <a:pt x="20250" y="-1857"/>
                      <a:pt x="24726" y="5572"/>
                    </a:cubicBezTo>
                    <a:cubicBezTo>
                      <a:pt x="26441" y="5477"/>
                      <a:pt x="26631" y="10335"/>
                      <a:pt x="29298" y="6906"/>
                    </a:cubicBezTo>
                    <a:cubicBezTo>
                      <a:pt x="29298" y="4810"/>
                      <a:pt x="30346" y="3477"/>
                      <a:pt x="31965" y="2334"/>
                    </a:cubicBezTo>
                    <a:cubicBezTo>
                      <a:pt x="34918" y="1667"/>
                      <a:pt x="36633" y="3858"/>
                      <a:pt x="38633" y="5191"/>
                    </a:cubicBezTo>
                    <a:cubicBezTo>
                      <a:pt x="42062" y="9668"/>
                      <a:pt x="47872" y="12240"/>
                      <a:pt x="48729" y="18622"/>
                    </a:cubicBezTo>
                    <a:cubicBezTo>
                      <a:pt x="43395" y="20908"/>
                      <a:pt x="37395" y="21479"/>
                      <a:pt x="33108" y="25956"/>
                    </a:cubicBezTo>
                    <a:cubicBezTo>
                      <a:pt x="38252" y="23384"/>
                      <a:pt x="43205" y="20431"/>
                      <a:pt x="48729" y="18622"/>
                    </a:cubicBezTo>
                    <a:close/>
                  </a:path>
                </a:pathLst>
              </a:custGeom>
              <a:solidFill>
                <a:srgbClr val="FCCD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56;p10"/>
              <p:cNvSpPr/>
              <p:nvPr/>
            </p:nvSpPr>
            <p:spPr>
              <a:xfrm>
                <a:off x="9218760" y="2142838"/>
                <a:ext cx="32187" cy="43580"/>
              </a:xfrm>
              <a:custGeom>
                <a:avLst/>
                <a:gdLst/>
                <a:ahLst/>
                <a:cxnLst/>
                <a:rect l="l" t="t" r="r" b="b"/>
                <a:pathLst>
                  <a:path w="32187" h="43580" extrusionOk="0">
                    <a:moveTo>
                      <a:pt x="29202" y="28018"/>
                    </a:moveTo>
                    <a:cubicBezTo>
                      <a:pt x="28345" y="28875"/>
                      <a:pt x="27393" y="29733"/>
                      <a:pt x="26535" y="30685"/>
                    </a:cubicBezTo>
                    <a:cubicBezTo>
                      <a:pt x="22344" y="33924"/>
                      <a:pt x="21868" y="39734"/>
                      <a:pt x="17963" y="43163"/>
                    </a:cubicBezTo>
                    <a:cubicBezTo>
                      <a:pt x="16439" y="43734"/>
                      <a:pt x="15010" y="43734"/>
                      <a:pt x="13581" y="43068"/>
                    </a:cubicBezTo>
                    <a:cubicBezTo>
                      <a:pt x="11200" y="39067"/>
                      <a:pt x="6819" y="40591"/>
                      <a:pt x="3485" y="39258"/>
                    </a:cubicBezTo>
                    <a:cubicBezTo>
                      <a:pt x="-1373" y="36495"/>
                      <a:pt x="56" y="32114"/>
                      <a:pt x="722" y="28018"/>
                    </a:cubicBezTo>
                    <a:cubicBezTo>
                      <a:pt x="1865" y="22970"/>
                      <a:pt x="9676" y="22875"/>
                      <a:pt x="9105" y="16588"/>
                    </a:cubicBezTo>
                    <a:cubicBezTo>
                      <a:pt x="9105" y="15064"/>
                      <a:pt x="9295" y="13540"/>
                      <a:pt x="9771" y="12016"/>
                    </a:cubicBezTo>
                    <a:cubicBezTo>
                      <a:pt x="11962" y="4777"/>
                      <a:pt x="17106" y="1062"/>
                      <a:pt x="24440" y="110"/>
                    </a:cubicBezTo>
                    <a:cubicBezTo>
                      <a:pt x="25964" y="-81"/>
                      <a:pt x="27583" y="-176"/>
                      <a:pt x="28631" y="1158"/>
                    </a:cubicBezTo>
                    <a:cubicBezTo>
                      <a:pt x="30060" y="2967"/>
                      <a:pt x="29012" y="4682"/>
                      <a:pt x="27774" y="6111"/>
                    </a:cubicBezTo>
                    <a:cubicBezTo>
                      <a:pt x="24440" y="10016"/>
                      <a:pt x="19582" y="13540"/>
                      <a:pt x="24535" y="19350"/>
                    </a:cubicBezTo>
                    <a:cubicBezTo>
                      <a:pt x="26631" y="21446"/>
                      <a:pt x="30060" y="19541"/>
                      <a:pt x="32060" y="21827"/>
                    </a:cubicBezTo>
                    <a:cubicBezTo>
                      <a:pt x="32726" y="24399"/>
                      <a:pt x="30631" y="26018"/>
                      <a:pt x="29202" y="28018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457;p10"/>
              <p:cNvSpPr/>
              <p:nvPr/>
            </p:nvSpPr>
            <p:spPr>
              <a:xfrm>
                <a:off x="9190336" y="2027686"/>
                <a:ext cx="30861" cy="57253"/>
              </a:xfrm>
              <a:custGeom>
                <a:avLst/>
                <a:gdLst/>
                <a:ahLst/>
                <a:cxnLst/>
                <a:rect l="l" t="t" r="r" b="b"/>
                <a:pathLst>
                  <a:path w="30861" h="57253" extrusionOk="0">
                    <a:moveTo>
                      <a:pt x="0" y="56207"/>
                    </a:moveTo>
                    <a:cubicBezTo>
                      <a:pt x="381" y="44491"/>
                      <a:pt x="476" y="32680"/>
                      <a:pt x="1048" y="20964"/>
                    </a:cubicBezTo>
                    <a:cubicBezTo>
                      <a:pt x="1524" y="11820"/>
                      <a:pt x="2000" y="1343"/>
                      <a:pt x="13811" y="105"/>
                    </a:cubicBezTo>
                    <a:cubicBezTo>
                      <a:pt x="25051" y="-1038"/>
                      <a:pt x="29337" y="7344"/>
                      <a:pt x="30861" y="17250"/>
                    </a:cubicBezTo>
                    <a:cubicBezTo>
                      <a:pt x="30670" y="17631"/>
                      <a:pt x="30480" y="18107"/>
                      <a:pt x="30194" y="18488"/>
                    </a:cubicBezTo>
                    <a:cubicBezTo>
                      <a:pt x="27432" y="18774"/>
                      <a:pt x="26003" y="16678"/>
                      <a:pt x="24193" y="15345"/>
                    </a:cubicBezTo>
                    <a:cubicBezTo>
                      <a:pt x="23431" y="14773"/>
                      <a:pt x="22765" y="14106"/>
                      <a:pt x="22193" y="13344"/>
                    </a:cubicBezTo>
                    <a:cubicBezTo>
                      <a:pt x="21622" y="12582"/>
                      <a:pt x="21050" y="11725"/>
                      <a:pt x="20479" y="10963"/>
                    </a:cubicBezTo>
                    <a:cubicBezTo>
                      <a:pt x="14192" y="6772"/>
                      <a:pt x="10573" y="9249"/>
                      <a:pt x="8477" y="15726"/>
                    </a:cubicBezTo>
                    <a:cubicBezTo>
                      <a:pt x="7334" y="19059"/>
                      <a:pt x="8763" y="22869"/>
                      <a:pt x="6953" y="26108"/>
                    </a:cubicBezTo>
                    <a:cubicBezTo>
                      <a:pt x="4191" y="31823"/>
                      <a:pt x="8477" y="37443"/>
                      <a:pt x="7049" y="43158"/>
                    </a:cubicBezTo>
                    <a:cubicBezTo>
                      <a:pt x="6191" y="44777"/>
                      <a:pt x="5524" y="46396"/>
                      <a:pt x="6191" y="48301"/>
                    </a:cubicBezTo>
                    <a:cubicBezTo>
                      <a:pt x="5905" y="51730"/>
                      <a:pt x="5429" y="55064"/>
                      <a:pt x="2381" y="57159"/>
                    </a:cubicBezTo>
                    <a:cubicBezTo>
                      <a:pt x="1333" y="57445"/>
                      <a:pt x="571" y="57064"/>
                      <a:pt x="0" y="56207"/>
                    </a:cubicBezTo>
                    <a:close/>
                  </a:path>
                </a:pathLst>
              </a:custGeom>
              <a:solidFill>
                <a:srgbClr val="FBD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458;p10"/>
              <p:cNvSpPr/>
              <p:nvPr/>
            </p:nvSpPr>
            <p:spPr>
              <a:xfrm>
                <a:off x="9197038" y="2138912"/>
                <a:ext cx="24295" cy="67746"/>
              </a:xfrm>
              <a:custGeom>
                <a:avLst/>
                <a:gdLst/>
                <a:ahLst/>
                <a:cxnLst/>
                <a:rect l="l" t="t" r="r" b="b"/>
                <a:pathLst>
                  <a:path w="24295" h="67746" extrusionOk="0">
                    <a:moveTo>
                      <a:pt x="16538" y="66711"/>
                    </a:moveTo>
                    <a:cubicBezTo>
                      <a:pt x="11109" y="60139"/>
                      <a:pt x="9585" y="51852"/>
                      <a:pt x="8156" y="43946"/>
                    </a:cubicBezTo>
                    <a:cubicBezTo>
                      <a:pt x="5775" y="30325"/>
                      <a:pt x="4061" y="16514"/>
                      <a:pt x="536" y="3084"/>
                    </a:cubicBezTo>
                    <a:cubicBezTo>
                      <a:pt x="-130" y="2131"/>
                      <a:pt x="-226" y="1084"/>
                      <a:pt x="536" y="131"/>
                    </a:cubicBezTo>
                    <a:cubicBezTo>
                      <a:pt x="3299" y="-536"/>
                      <a:pt x="4537" y="1465"/>
                      <a:pt x="5870" y="3275"/>
                    </a:cubicBezTo>
                    <a:cubicBezTo>
                      <a:pt x="11776" y="10704"/>
                      <a:pt x="11300" y="19753"/>
                      <a:pt x="12443" y="28420"/>
                    </a:cubicBezTo>
                    <a:cubicBezTo>
                      <a:pt x="13681" y="37946"/>
                      <a:pt x="13300" y="48042"/>
                      <a:pt x="21587" y="55186"/>
                    </a:cubicBezTo>
                    <a:cubicBezTo>
                      <a:pt x="22063" y="57281"/>
                      <a:pt x="22444" y="59377"/>
                      <a:pt x="23396" y="61377"/>
                    </a:cubicBezTo>
                    <a:cubicBezTo>
                      <a:pt x="24063" y="63473"/>
                      <a:pt x="25206" y="65568"/>
                      <a:pt x="23015" y="67378"/>
                    </a:cubicBezTo>
                    <a:cubicBezTo>
                      <a:pt x="20729" y="67949"/>
                      <a:pt x="18539" y="67949"/>
                      <a:pt x="16538" y="66711"/>
                    </a:cubicBezTo>
                    <a:close/>
                  </a:path>
                </a:pathLst>
              </a:custGeom>
              <a:solidFill>
                <a:srgbClr val="F9C6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459;p10"/>
              <p:cNvSpPr/>
              <p:nvPr/>
            </p:nvSpPr>
            <p:spPr>
              <a:xfrm>
                <a:off x="9261487" y="2048291"/>
                <a:ext cx="37591" cy="50142"/>
              </a:xfrm>
              <a:custGeom>
                <a:avLst/>
                <a:gdLst/>
                <a:ahLst/>
                <a:cxnLst/>
                <a:rect l="l" t="t" r="r" b="b"/>
                <a:pathLst>
                  <a:path w="37591" h="50142" extrusionOk="0">
                    <a:moveTo>
                      <a:pt x="0" y="10932"/>
                    </a:moveTo>
                    <a:cubicBezTo>
                      <a:pt x="8001" y="5979"/>
                      <a:pt x="16859" y="3026"/>
                      <a:pt x="25908" y="645"/>
                    </a:cubicBezTo>
                    <a:cubicBezTo>
                      <a:pt x="33338" y="-1355"/>
                      <a:pt x="37052" y="1216"/>
                      <a:pt x="37433" y="9503"/>
                    </a:cubicBezTo>
                    <a:cubicBezTo>
                      <a:pt x="38005" y="20933"/>
                      <a:pt x="37243" y="31982"/>
                      <a:pt x="31528" y="42174"/>
                    </a:cubicBezTo>
                    <a:cubicBezTo>
                      <a:pt x="30194" y="44650"/>
                      <a:pt x="29813" y="47127"/>
                      <a:pt x="30194" y="49794"/>
                    </a:cubicBezTo>
                    <a:cubicBezTo>
                      <a:pt x="28194" y="50746"/>
                      <a:pt x="27051" y="49603"/>
                      <a:pt x="26194" y="48079"/>
                    </a:cubicBezTo>
                    <a:cubicBezTo>
                      <a:pt x="25336" y="45984"/>
                      <a:pt x="25336" y="43698"/>
                      <a:pt x="25813" y="41507"/>
                    </a:cubicBezTo>
                    <a:cubicBezTo>
                      <a:pt x="26480" y="38935"/>
                      <a:pt x="27242" y="36364"/>
                      <a:pt x="27813" y="33792"/>
                    </a:cubicBezTo>
                    <a:cubicBezTo>
                      <a:pt x="28384" y="31792"/>
                      <a:pt x="29337" y="29982"/>
                      <a:pt x="30194" y="28172"/>
                    </a:cubicBezTo>
                    <a:cubicBezTo>
                      <a:pt x="31909" y="24553"/>
                      <a:pt x="31909" y="20647"/>
                      <a:pt x="31337" y="16837"/>
                    </a:cubicBezTo>
                    <a:cubicBezTo>
                      <a:pt x="31052" y="15409"/>
                      <a:pt x="30575" y="13980"/>
                      <a:pt x="30194" y="12456"/>
                    </a:cubicBezTo>
                    <a:cubicBezTo>
                      <a:pt x="29718" y="7884"/>
                      <a:pt x="27622" y="8074"/>
                      <a:pt x="23336" y="8551"/>
                    </a:cubicBezTo>
                    <a:cubicBezTo>
                      <a:pt x="15716" y="9598"/>
                      <a:pt x="8287" y="15694"/>
                      <a:pt x="0" y="10932"/>
                    </a:cubicBezTo>
                    <a:close/>
                  </a:path>
                </a:pathLst>
              </a:custGeom>
              <a:solidFill>
                <a:srgbClr val="FACB2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460;p10"/>
              <p:cNvSpPr/>
              <p:nvPr/>
            </p:nvSpPr>
            <p:spPr>
              <a:xfrm>
                <a:off x="9243047" y="2051413"/>
                <a:ext cx="50790" cy="20783"/>
              </a:xfrm>
              <a:custGeom>
                <a:avLst/>
                <a:gdLst/>
                <a:ahLst/>
                <a:cxnLst/>
                <a:rect l="l" t="t" r="r" b="b"/>
                <a:pathLst>
                  <a:path w="50790" h="20783" extrusionOk="0">
                    <a:moveTo>
                      <a:pt x="18440" y="7810"/>
                    </a:moveTo>
                    <a:cubicBezTo>
                      <a:pt x="28823" y="5715"/>
                      <a:pt x="39491" y="4667"/>
                      <a:pt x="49206" y="0"/>
                    </a:cubicBezTo>
                    <a:cubicBezTo>
                      <a:pt x="51778" y="3524"/>
                      <a:pt x="50349" y="6953"/>
                      <a:pt x="50730" y="10192"/>
                    </a:cubicBezTo>
                    <a:cubicBezTo>
                      <a:pt x="49206" y="12002"/>
                      <a:pt x="47111" y="12192"/>
                      <a:pt x="44920" y="12002"/>
                    </a:cubicBezTo>
                    <a:cubicBezTo>
                      <a:pt x="42062" y="11430"/>
                      <a:pt x="39205" y="10573"/>
                      <a:pt x="36157" y="11049"/>
                    </a:cubicBezTo>
                    <a:cubicBezTo>
                      <a:pt x="32633" y="11335"/>
                      <a:pt x="30442" y="14097"/>
                      <a:pt x="27584" y="15621"/>
                    </a:cubicBezTo>
                    <a:cubicBezTo>
                      <a:pt x="23393" y="15812"/>
                      <a:pt x="19107" y="15907"/>
                      <a:pt x="15392" y="18193"/>
                    </a:cubicBezTo>
                    <a:cubicBezTo>
                      <a:pt x="12535" y="18383"/>
                      <a:pt x="9963" y="19050"/>
                      <a:pt x="7487" y="20479"/>
                    </a:cubicBezTo>
                    <a:cubicBezTo>
                      <a:pt x="6058" y="20955"/>
                      <a:pt x="4724" y="20860"/>
                      <a:pt x="3391" y="20288"/>
                    </a:cubicBezTo>
                    <a:cubicBezTo>
                      <a:pt x="1486" y="18764"/>
                      <a:pt x="1200" y="16383"/>
                      <a:pt x="57" y="14383"/>
                    </a:cubicBezTo>
                    <a:cubicBezTo>
                      <a:pt x="-133" y="13430"/>
                      <a:pt x="152" y="12668"/>
                      <a:pt x="914" y="12097"/>
                    </a:cubicBezTo>
                    <a:cubicBezTo>
                      <a:pt x="7391" y="13335"/>
                      <a:pt x="12440" y="8668"/>
                      <a:pt x="18440" y="7810"/>
                    </a:cubicBezTo>
                    <a:close/>
                  </a:path>
                </a:pathLst>
              </a:custGeom>
              <a:solidFill>
                <a:srgbClr val="F9C7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461;p10"/>
              <p:cNvSpPr/>
              <p:nvPr/>
            </p:nvSpPr>
            <p:spPr>
              <a:xfrm>
                <a:off x="9117820" y="2113611"/>
                <a:ext cx="55370" cy="24376"/>
              </a:xfrm>
              <a:custGeom>
                <a:avLst/>
                <a:gdLst/>
                <a:ahLst/>
                <a:cxnLst/>
                <a:rect l="l" t="t" r="r" b="b"/>
                <a:pathLst>
                  <a:path w="55370" h="24376" extrusionOk="0">
                    <a:moveTo>
                      <a:pt x="52037" y="23622"/>
                    </a:moveTo>
                    <a:cubicBezTo>
                      <a:pt x="39178" y="25051"/>
                      <a:pt x="26414" y="24384"/>
                      <a:pt x="13746" y="22193"/>
                    </a:cubicBezTo>
                    <a:cubicBezTo>
                      <a:pt x="7936" y="21145"/>
                      <a:pt x="697" y="20764"/>
                      <a:pt x="30" y="12763"/>
                    </a:cubicBezTo>
                    <a:cubicBezTo>
                      <a:pt x="-446" y="5810"/>
                      <a:pt x="4793" y="2095"/>
                      <a:pt x="10889" y="0"/>
                    </a:cubicBezTo>
                    <a:cubicBezTo>
                      <a:pt x="11270" y="286"/>
                      <a:pt x="11651" y="571"/>
                      <a:pt x="12032" y="857"/>
                    </a:cubicBezTo>
                    <a:cubicBezTo>
                      <a:pt x="12508" y="4667"/>
                      <a:pt x="9460" y="6572"/>
                      <a:pt x="7745" y="9334"/>
                    </a:cubicBezTo>
                    <a:cubicBezTo>
                      <a:pt x="7364" y="10096"/>
                      <a:pt x="7079" y="10954"/>
                      <a:pt x="6983" y="11811"/>
                    </a:cubicBezTo>
                    <a:cubicBezTo>
                      <a:pt x="9460" y="18097"/>
                      <a:pt x="15365" y="15240"/>
                      <a:pt x="19747" y="16573"/>
                    </a:cubicBezTo>
                    <a:cubicBezTo>
                      <a:pt x="27462" y="18574"/>
                      <a:pt x="35368" y="17335"/>
                      <a:pt x="43083" y="17907"/>
                    </a:cubicBezTo>
                    <a:cubicBezTo>
                      <a:pt x="47655" y="18288"/>
                      <a:pt x="53084" y="16954"/>
                      <a:pt x="55370" y="23050"/>
                    </a:cubicBezTo>
                    <a:cubicBezTo>
                      <a:pt x="54418" y="24384"/>
                      <a:pt x="53275" y="24575"/>
                      <a:pt x="52037" y="23622"/>
                    </a:cubicBezTo>
                    <a:close/>
                  </a:path>
                </a:pathLst>
              </a:custGeom>
              <a:solidFill>
                <a:srgbClr val="F7CD2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462;p10"/>
              <p:cNvSpPr/>
              <p:nvPr/>
            </p:nvSpPr>
            <p:spPr>
              <a:xfrm>
                <a:off x="9128709" y="2092676"/>
                <a:ext cx="46864" cy="23328"/>
              </a:xfrm>
              <a:custGeom>
                <a:avLst/>
                <a:gdLst/>
                <a:ahLst/>
                <a:cxnLst/>
                <a:rect l="l" t="t" r="r" b="b"/>
                <a:pathLst>
                  <a:path w="46864" h="23328" extrusionOk="0">
                    <a:moveTo>
                      <a:pt x="0" y="20935"/>
                    </a:moveTo>
                    <a:cubicBezTo>
                      <a:pt x="13049" y="12934"/>
                      <a:pt x="25146" y="3123"/>
                      <a:pt x="40958" y="742"/>
                    </a:cubicBezTo>
                    <a:cubicBezTo>
                      <a:pt x="42577" y="75"/>
                      <a:pt x="44196" y="-210"/>
                      <a:pt x="45911" y="171"/>
                    </a:cubicBezTo>
                    <a:cubicBezTo>
                      <a:pt x="47816" y="2457"/>
                      <a:pt x="46482" y="4362"/>
                      <a:pt x="45244" y="6267"/>
                    </a:cubicBezTo>
                    <a:cubicBezTo>
                      <a:pt x="43720" y="7981"/>
                      <a:pt x="41910" y="9029"/>
                      <a:pt x="39719" y="9505"/>
                    </a:cubicBezTo>
                    <a:cubicBezTo>
                      <a:pt x="34576" y="9410"/>
                      <a:pt x="29623" y="9791"/>
                      <a:pt x="25622" y="13696"/>
                    </a:cubicBezTo>
                    <a:cubicBezTo>
                      <a:pt x="18479" y="15982"/>
                      <a:pt x="12859" y="21697"/>
                      <a:pt x="5334" y="23316"/>
                    </a:cubicBezTo>
                    <a:cubicBezTo>
                      <a:pt x="3620" y="23412"/>
                      <a:pt x="2000" y="22935"/>
                      <a:pt x="762" y="21697"/>
                    </a:cubicBezTo>
                    <a:lnTo>
                      <a:pt x="0" y="20935"/>
                    </a:lnTo>
                    <a:close/>
                  </a:path>
                </a:pathLst>
              </a:custGeom>
              <a:solidFill>
                <a:srgbClr val="FDD4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2463;p10"/>
              <p:cNvSpPr/>
              <p:nvPr/>
            </p:nvSpPr>
            <p:spPr>
              <a:xfrm>
                <a:off x="9284538" y="2139329"/>
                <a:ext cx="43338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3338" h="11318" extrusionOk="0">
                    <a:moveTo>
                      <a:pt x="0" y="6858"/>
                    </a:moveTo>
                    <a:cubicBezTo>
                      <a:pt x="14573" y="5620"/>
                      <a:pt x="30290" y="11239"/>
                      <a:pt x="43339" y="0"/>
                    </a:cubicBezTo>
                    <a:cubicBezTo>
                      <a:pt x="39910" y="11144"/>
                      <a:pt x="29908" y="10573"/>
                      <a:pt x="21622" y="11239"/>
                    </a:cubicBezTo>
                    <a:cubicBezTo>
                      <a:pt x="14383" y="11716"/>
                      <a:pt x="6858" y="10001"/>
                      <a:pt x="0" y="6858"/>
                    </a:cubicBezTo>
                    <a:close/>
                  </a:path>
                </a:pathLst>
              </a:custGeom>
              <a:solidFill>
                <a:srgbClr val="F7D0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2464;p10"/>
              <p:cNvSpPr/>
              <p:nvPr/>
            </p:nvSpPr>
            <p:spPr>
              <a:xfrm>
                <a:off x="9249486" y="2137995"/>
                <a:ext cx="28384" cy="24955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24955" extrusionOk="0">
                    <a:moveTo>
                      <a:pt x="28289" y="3620"/>
                    </a:moveTo>
                    <a:cubicBezTo>
                      <a:pt x="28289" y="4286"/>
                      <a:pt x="28289" y="4953"/>
                      <a:pt x="28384" y="5620"/>
                    </a:cubicBezTo>
                    <a:cubicBezTo>
                      <a:pt x="19336" y="4858"/>
                      <a:pt x="16097" y="12668"/>
                      <a:pt x="11144" y="17812"/>
                    </a:cubicBezTo>
                    <a:cubicBezTo>
                      <a:pt x="9239" y="19812"/>
                      <a:pt x="8573" y="23146"/>
                      <a:pt x="5429" y="24194"/>
                    </a:cubicBezTo>
                    <a:cubicBezTo>
                      <a:pt x="4572" y="24955"/>
                      <a:pt x="3620" y="25146"/>
                      <a:pt x="2477" y="24765"/>
                    </a:cubicBezTo>
                    <a:cubicBezTo>
                      <a:pt x="1048" y="23813"/>
                      <a:pt x="95" y="22574"/>
                      <a:pt x="0" y="20765"/>
                    </a:cubicBezTo>
                    <a:cubicBezTo>
                      <a:pt x="2762" y="11716"/>
                      <a:pt x="11716" y="8763"/>
                      <a:pt x="17621" y="2667"/>
                    </a:cubicBezTo>
                    <a:cubicBezTo>
                      <a:pt x="19336" y="1238"/>
                      <a:pt x="21146" y="191"/>
                      <a:pt x="23432" y="0"/>
                    </a:cubicBezTo>
                    <a:cubicBezTo>
                      <a:pt x="25813" y="191"/>
                      <a:pt x="27527" y="1143"/>
                      <a:pt x="28289" y="3620"/>
                    </a:cubicBezTo>
                    <a:close/>
                  </a:path>
                </a:pathLst>
              </a:custGeom>
              <a:solidFill>
                <a:srgbClr val="FCC4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2465;p10"/>
              <p:cNvSpPr/>
              <p:nvPr/>
            </p:nvSpPr>
            <p:spPr>
              <a:xfrm>
                <a:off x="9226150" y="2173523"/>
                <a:ext cx="19240" cy="30098"/>
              </a:xfrm>
              <a:custGeom>
                <a:avLst/>
                <a:gdLst/>
                <a:ahLst/>
                <a:cxnLst/>
                <a:rect l="l" t="t" r="r" b="b"/>
                <a:pathLst>
                  <a:path w="19240" h="30098" extrusionOk="0">
                    <a:moveTo>
                      <a:pt x="10478" y="11430"/>
                    </a:moveTo>
                    <a:cubicBezTo>
                      <a:pt x="13335" y="7620"/>
                      <a:pt x="11906" y="381"/>
                      <a:pt x="19241" y="0"/>
                    </a:cubicBezTo>
                    <a:cubicBezTo>
                      <a:pt x="17050" y="10954"/>
                      <a:pt x="8287" y="19145"/>
                      <a:pt x="6191" y="30099"/>
                    </a:cubicBezTo>
                    <a:cubicBezTo>
                      <a:pt x="4096" y="30099"/>
                      <a:pt x="2191" y="29337"/>
                      <a:pt x="762" y="27813"/>
                    </a:cubicBezTo>
                    <a:cubicBezTo>
                      <a:pt x="0" y="26384"/>
                      <a:pt x="-190" y="24955"/>
                      <a:pt x="191" y="23432"/>
                    </a:cubicBezTo>
                    <a:cubicBezTo>
                      <a:pt x="667" y="22003"/>
                      <a:pt x="1524" y="20764"/>
                      <a:pt x="2476" y="19622"/>
                    </a:cubicBezTo>
                    <a:cubicBezTo>
                      <a:pt x="4762" y="16573"/>
                      <a:pt x="7048" y="13430"/>
                      <a:pt x="10478" y="11430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2466;p10"/>
              <p:cNvSpPr/>
              <p:nvPr/>
            </p:nvSpPr>
            <p:spPr>
              <a:xfrm>
                <a:off x="9281674" y="2095894"/>
                <a:ext cx="19545" cy="13592"/>
              </a:xfrm>
              <a:custGeom>
                <a:avLst/>
                <a:gdLst/>
                <a:ahLst/>
                <a:cxnLst/>
                <a:rect l="l" t="t" r="r" b="b"/>
                <a:pathLst>
                  <a:path w="19545" h="13592" extrusionOk="0">
                    <a:moveTo>
                      <a:pt x="7151" y="0"/>
                    </a:moveTo>
                    <a:cubicBezTo>
                      <a:pt x="8103" y="762"/>
                      <a:pt x="9056" y="1429"/>
                      <a:pt x="10008" y="2191"/>
                    </a:cubicBezTo>
                    <a:cubicBezTo>
                      <a:pt x="13437" y="3810"/>
                      <a:pt x="16676" y="5715"/>
                      <a:pt x="18962" y="8954"/>
                    </a:cubicBezTo>
                    <a:cubicBezTo>
                      <a:pt x="19724" y="9906"/>
                      <a:pt x="19724" y="10954"/>
                      <a:pt x="19057" y="11906"/>
                    </a:cubicBezTo>
                    <a:cubicBezTo>
                      <a:pt x="16771" y="13716"/>
                      <a:pt x="14104" y="13907"/>
                      <a:pt x="11342" y="13240"/>
                    </a:cubicBezTo>
                    <a:cubicBezTo>
                      <a:pt x="8675" y="12097"/>
                      <a:pt x="6198" y="10382"/>
                      <a:pt x="3150" y="9811"/>
                    </a:cubicBezTo>
                    <a:cubicBezTo>
                      <a:pt x="-2946" y="3620"/>
                      <a:pt x="578" y="1238"/>
                      <a:pt x="7151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2467;p10"/>
              <p:cNvSpPr/>
              <p:nvPr/>
            </p:nvSpPr>
            <p:spPr>
              <a:xfrm>
                <a:off x="9169857" y="2131462"/>
                <a:ext cx="27908" cy="10628"/>
              </a:xfrm>
              <a:custGeom>
                <a:avLst/>
                <a:gdLst/>
                <a:ahLst/>
                <a:cxnLst/>
                <a:rect l="l" t="t" r="r" b="b"/>
                <a:pathLst>
                  <a:path w="27908" h="10628" extrusionOk="0">
                    <a:moveTo>
                      <a:pt x="0" y="5771"/>
                    </a:moveTo>
                    <a:cubicBezTo>
                      <a:pt x="1048" y="5580"/>
                      <a:pt x="2000" y="5390"/>
                      <a:pt x="3048" y="5199"/>
                    </a:cubicBezTo>
                    <a:cubicBezTo>
                      <a:pt x="5620" y="2723"/>
                      <a:pt x="9239" y="2056"/>
                      <a:pt x="12192" y="151"/>
                    </a:cubicBezTo>
                    <a:cubicBezTo>
                      <a:pt x="15430" y="-325"/>
                      <a:pt x="18574" y="437"/>
                      <a:pt x="21717" y="913"/>
                    </a:cubicBezTo>
                    <a:cubicBezTo>
                      <a:pt x="25336" y="1865"/>
                      <a:pt x="27908" y="3770"/>
                      <a:pt x="27908" y="7866"/>
                    </a:cubicBezTo>
                    <a:cubicBezTo>
                      <a:pt x="27813" y="8819"/>
                      <a:pt x="27718" y="9676"/>
                      <a:pt x="27622" y="10628"/>
                    </a:cubicBezTo>
                    <a:cubicBezTo>
                      <a:pt x="19241" y="4628"/>
                      <a:pt x="8858" y="9676"/>
                      <a:pt x="0" y="5771"/>
                    </a:cubicBezTo>
                    <a:close/>
                  </a:path>
                </a:pathLst>
              </a:custGeom>
              <a:solidFill>
                <a:srgbClr val="FAC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468;p10"/>
              <p:cNvSpPr/>
              <p:nvPr/>
            </p:nvSpPr>
            <p:spPr>
              <a:xfrm>
                <a:off x="9219817" y="2044936"/>
                <a:ext cx="21762" cy="18044"/>
              </a:xfrm>
              <a:custGeom>
                <a:avLst/>
                <a:gdLst/>
                <a:ahLst/>
                <a:cxnLst/>
                <a:rect l="l" t="t" r="r" b="b"/>
                <a:pathLst>
                  <a:path w="21762" h="18044" extrusionOk="0">
                    <a:moveTo>
                      <a:pt x="1379" y="0"/>
                    </a:moveTo>
                    <a:cubicBezTo>
                      <a:pt x="8142" y="5525"/>
                      <a:pt x="15000" y="11049"/>
                      <a:pt x="21763" y="16478"/>
                    </a:cubicBezTo>
                    <a:cubicBezTo>
                      <a:pt x="17477" y="20098"/>
                      <a:pt x="13952" y="16478"/>
                      <a:pt x="10238" y="15240"/>
                    </a:cubicBezTo>
                    <a:cubicBezTo>
                      <a:pt x="9285" y="14859"/>
                      <a:pt x="8428" y="14383"/>
                      <a:pt x="7571" y="13811"/>
                    </a:cubicBezTo>
                    <a:cubicBezTo>
                      <a:pt x="5856" y="12859"/>
                      <a:pt x="4046" y="11811"/>
                      <a:pt x="2618" y="10478"/>
                    </a:cubicBezTo>
                    <a:cubicBezTo>
                      <a:pt x="1951" y="9716"/>
                      <a:pt x="1475" y="8858"/>
                      <a:pt x="1094" y="7906"/>
                    </a:cubicBezTo>
                    <a:cubicBezTo>
                      <a:pt x="427" y="5525"/>
                      <a:pt x="-716" y="3239"/>
                      <a:pt x="617" y="762"/>
                    </a:cubicBezTo>
                    <a:lnTo>
                      <a:pt x="1379" y="0"/>
                    </a:lnTo>
                    <a:close/>
                  </a:path>
                </a:pathLst>
              </a:custGeom>
              <a:solidFill>
                <a:srgbClr val="F7C9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2469;p10"/>
              <p:cNvSpPr/>
              <p:nvPr/>
            </p:nvSpPr>
            <p:spPr>
              <a:xfrm>
                <a:off x="9297679" y="2104753"/>
                <a:ext cx="18482" cy="13906"/>
              </a:xfrm>
              <a:custGeom>
                <a:avLst/>
                <a:gdLst/>
                <a:ahLst/>
                <a:cxnLst/>
                <a:rect l="l" t="t" r="r" b="b"/>
                <a:pathLst>
                  <a:path w="18482" h="13906" extrusionOk="0">
                    <a:moveTo>
                      <a:pt x="2861" y="2572"/>
                    </a:moveTo>
                    <a:cubicBezTo>
                      <a:pt x="2956" y="1715"/>
                      <a:pt x="2956" y="857"/>
                      <a:pt x="3052" y="0"/>
                    </a:cubicBezTo>
                    <a:cubicBezTo>
                      <a:pt x="9338" y="3429"/>
                      <a:pt x="14958" y="7525"/>
                      <a:pt x="18482" y="13907"/>
                    </a:cubicBezTo>
                    <a:cubicBezTo>
                      <a:pt x="16387" y="13145"/>
                      <a:pt x="14196" y="12383"/>
                      <a:pt x="12100" y="11621"/>
                    </a:cubicBezTo>
                    <a:cubicBezTo>
                      <a:pt x="7433" y="11144"/>
                      <a:pt x="2194" y="11716"/>
                      <a:pt x="4" y="5905"/>
                    </a:cubicBezTo>
                    <a:cubicBezTo>
                      <a:pt x="-92" y="4096"/>
                      <a:pt x="1718" y="3620"/>
                      <a:pt x="2861" y="2572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470;p10"/>
              <p:cNvSpPr/>
              <p:nvPr/>
            </p:nvSpPr>
            <p:spPr>
              <a:xfrm>
                <a:off x="9218339" y="2195855"/>
                <a:ext cx="13929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3283" extrusionOk="0">
                    <a:moveTo>
                      <a:pt x="9144" y="5100"/>
                    </a:moveTo>
                    <a:cubicBezTo>
                      <a:pt x="11239" y="5195"/>
                      <a:pt x="12954" y="5671"/>
                      <a:pt x="13907" y="7767"/>
                    </a:cubicBezTo>
                    <a:cubicBezTo>
                      <a:pt x="14002" y="8529"/>
                      <a:pt x="13811" y="9100"/>
                      <a:pt x="13145" y="9577"/>
                    </a:cubicBezTo>
                    <a:cubicBezTo>
                      <a:pt x="9525" y="11863"/>
                      <a:pt x="6001" y="16530"/>
                      <a:pt x="2286" y="9767"/>
                    </a:cubicBezTo>
                    <a:cubicBezTo>
                      <a:pt x="1524" y="8243"/>
                      <a:pt x="762" y="6719"/>
                      <a:pt x="0" y="5195"/>
                    </a:cubicBezTo>
                    <a:cubicBezTo>
                      <a:pt x="3048" y="-1377"/>
                      <a:pt x="6096" y="-2044"/>
                      <a:pt x="9144" y="5100"/>
                    </a:cubicBezTo>
                    <a:close/>
                  </a:path>
                </a:pathLst>
              </a:custGeom>
              <a:solidFill>
                <a:srgbClr val="FBCC0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71;p10"/>
              <p:cNvSpPr/>
              <p:nvPr/>
            </p:nvSpPr>
            <p:spPr>
              <a:xfrm>
                <a:off x="9169667" y="2083798"/>
                <a:ext cx="21883" cy="10340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0340" extrusionOk="0">
                    <a:moveTo>
                      <a:pt x="5334" y="9811"/>
                    </a:moveTo>
                    <a:cubicBezTo>
                      <a:pt x="3524" y="9716"/>
                      <a:pt x="1810" y="9620"/>
                      <a:pt x="0" y="9525"/>
                    </a:cubicBezTo>
                    <a:cubicBezTo>
                      <a:pt x="6858" y="6382"/>
                      <a:pt x="13811" y="3239"/>
                      <a:pt x="20669" y="0"/>
                    </a:cubicBezTo>
                    <a:cubicBezTo>
                      <a:pt x="20955" y="286"/>
                      <a:pt x="21241" y="571"/>
                      <a:pt x="21526" y="762"/>
                    </a:cubicBezTo>
                    <a:cubicBezTo>
                      <a:pt x="22003" y="1905"/>
                      <a:pt x="22003" y="2953"/>
                      <a:pt x="21526" y="4001"/>
                    </a:cubicBezTo>
                    <a:cubicBezTo>
                      <a:pt x="17050" y="8573"/>
                      <a:pt x="12001" y="11621"/>
                      <a:pt x="5334" y="9811"/>
                    </a:cubicBezTo>
                    <a:close/>
                  </a:path>
                </a:pathLst>
              </a:custGeom>
              <a:solidFill>
                <a:srgbClr val="F9CD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72;p10"/>
              <p:cNvSpPr/>
              <p:nvPr/>
            </p:nvSpPr>
            <p:spPr>
              <a:xfrm>
                <a:off x="9213577" y="2205335"/>
                <a:ext cx="17907" cy="5058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5058" extrusionOk="0">
                    <a:moveTo>
                      <a:pt x="7048" y="192"/>
                    </a:moveTo>
                    <a:cubicBezTo>
                      <a:pt x="10763" y="4954"/>
                      <a:pt x="14288" y="-94"/>
                      <a:pt x="17907" y="1"/>
                    </a:cubicBezTo>
                    <a:cubicBezTo>
                      <a:pt x="12002" y="8288"/>
                      <a:pt x="6001" y="4954"/>
                      <a:pt x="0" y="192"/>
                    </a:cubicBezTo>
                    <a:cubicBezTo>
                      <a:pt x="2381" y="287"/>
                      <a:pt x="4667" y="192"/>
                      <a:pt x="7048" y="192"/>
                    </a:cubicBezTo>
                    <a:close/>
                  </a:path>
                </a:pathLst>
              </a:custGeom>
              <a:solidFill>
                <a:srgbClr val="F9D0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73;p10"/>
              <p:cNvSpPr/>
              <p:nvPr/>
            </p:nvSpPr>
            <p:spPr>
              <a:xfrm>
                <a:off x="9228546" y="2057128"/>
                <a:ext cx="15320" cy="10454"/>
              </a:xfrm>
              <a:custGeom>
                <a:avLst/>
                <a:gdLst/>
                <a:ahLst/>
                <a:cxnLst/>
                <a:rect l="l" t="t" r="r" b="b"/>
                <a:pathLst>
                  <a:path w="15320" h="10454" extrusionOk="0">
                    <a:moveTo>
                      <a:pt x="1224" y="0"/>
                    </a:moveTo>
                    <a:cubicBezTo>
                      <a:pt x="5129" y="1524"/>
                      <a:pt x="8463" y="4667"/>
                      <a:pt x="13035" y="4382"/>
                    </a:cubicBezTo>
                    <a:cubicBezTo>
                      <a:pt x="13797" y="5048"/>
                      <a:pt x="14559" y="5810"/>
                      <a:pt x="15321" y="6477"/>
                    </a:cubicBezTo>
                    <a:lnTo>
                      <a:pt x="14749" y="7049"/>
                    </a:lnTo>
                    <a:cubicBezTo>
                      <a:pt x="14082" y="7811"/>
                      <a:pt x="13416" y="8477"/>
                      <a:pt x="12654" y="9144"/>
                    </a:cubicBezTo>
                    <a:cubicBezTo>
                      <a:pt x="10368" y="10478"/>
                      <a:pt x="7986" y="11049"/>
                      <a:pt x="5510" y="9620"/>
                    </a:cubicBezTo>
                    <a:cubicBezTo>
                      <a:pt x="3414" y="8096"/>
                      <a:pt x="1414" y="6572"/>
                      <a:pt x="176" y="4286"/>
                    </a:cubicBezTo>
                    <a:cubicBezTo>
                      <a:pt x="-205" y="2572"/>
                      <a:pt x="-15" y="1143"/>
                      <a:pt x="1224" y="0"/>
                    </a:cubicBezTo>
                    <a:close/>
                  </a:path>
                </a:pathLst>
              </a:custGeom>
              <a:solidFill>
                <a:srgbClr val="F9C6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74;p10"/>
              <p:cNvSpPr/>
              <p:nvPr/>
            </p:nvSpPr>
            <p:spPr>
              <a:xfrm>
                <a:off x="9247962" y="2161834"/>
                <a:ext cx="6858" cy="9022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9022" extrusionOk="0">
                    <a:moveTo>
                      <a:pt x="4477" y="164"/>
                    </a:moveTo>
                    <a:cubicBezTo>
                      <a:pt x="5239" y="164"/>
                      <a:pt x="6096" y="259"/>
                      <a:pt x="6858" y="259"/>
                    </a:cubicBezTo>
                    <a:cubicBezTo>
                      <a:pt x="6001" y="4260"/>
                      <a:pt x="4191" y="7594"/>
                      <a:pt x="0" y="9022"/>
                    </a:cubicBezTo>
                    <a:cubicBezTo>
                      <a:pt x="762" y="6832"/>
                      <a:pt x="1524" y="4736"/>
                      <a:pt x="2286" y="2545"/>
                    </a:cubicBezTo>
                    <a:cubicBezTo>
                      <a:pt x="1715" y="545"/>
                      <a:pt x="2286" y="-407"/>
                      <a:pt x="4477" y="164"/>
                    </a:cubicBezTo>
                    <a:close/>
                  </a:path>
                </a:pathLst>
              </a:custGeom>
              <a:solidFill>
                <a:srgbClr val="FAC11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75;p10"/>
              <p:cNvSpPr/>
              <p:nvPr/>
            </p:nvSpPr>
            <p:spPr>
              <a:xfrm>
                <a:off x="9272876" y="2109262"/>
                <a:ext cx="36807" cy="33462"/>
              </a:xfrm>
              <a:custGeom>
                <a:avLst/>
                <a:gdLst/>
                <a:ahLst/>
                <a:cxnLst/>
                <a:rect l="l" t="t" r="r" b="b"/>
                <a:pathLst>
                  <a:path w="36807" h="33462" extrusionOk="0">
                    <a:moveTo>
                      <a:pt x="25378" y="348"/>
                    </a:moveTo>
                    <a:cubicBezTo>
                      <a:pt x="27092" y="6063"/>
                      <a:pt x="34712" y="2063"/>
                      <a:pt x="36808" y="7206"/>
                    </a:cubicBezTo>
                    <a:cubicBezTo>
                      <a:pt x="36046" y="8730"/>
                      <a:pt x="35284" y="10254"/>
                      <a:pt x="34522" y="11778"/>
                    </a:cubicBezTo>
                    <a:cubicBezTo>
                      <a:pt x="32236" y="15017"/>
                      <a:pt x="29950" y="10159"/>
                      <a:pt x="27664" y="11778"/>
                    </a:cubicBezTo>
                    <a:cubicBezTo>
                      <a:pt x="24521" y="11111"/>
                      <a:pt x="24330" y="8159"/>
                      <a:pt x="22901" y="4635"/>
                    </a:cubicBezTo>
                    <a:cubicBezTo>
                      <a:pt x="19091" y="12064"/>
                      <a:pt x="12614" y="16731"/>
                      <a:pt x="14710" y="26256"/>
                    </a:cubicBezTo>
                    <a:cubicBezTo>
                      <a:pt x="16329" y="33591"/>
                      <a:pt x="10900" y="34638"/>
                      <a:pt x="4804" y="32448"/>
                    </a:cubicBezTo>
                    <a:cubicBezTo>
                      <a:pt x="3280" y="31686"/>
                      <a:pt x="1756" y="30924"/>
                      <a:pt x="232" y="30161"/>
                    </a:cubicBezTo>
                    <a:cubicBezTo>
                      <a:pt x="-721" y="27494"/>
                      <a:pt x="1470" y="26732"/>
                      <a:pt x="2994" y="25494"/>
                    </a:cubicBezTo>
                    <a:cubicBezTo>
                      <a:pt x="6709" y="23304"/>
                      <a:pt x="5185" y="19398"/>
                      <a:pt x="6137" y="16255"/>
                    </a:cubicBezTo>
                    <a:cubicBezTo>
                      <a:pt x="7566" y="13017"/>
                      <a:pt x="8995" y="9873"/>
                      <a:pt x="10805" y="6825"/>
                    </a:cubicBezTo>
                    <a:cubicBezTo>
                      <a:pt x="12424" y="4825"/>
                      <a:pt x="14234" y="3015"/>
                      <a:pt x="16329" y="1491"/>
                    </a:cubicBezTo>
                    <a:cubicBezTo>
                      <a:pt x="19282" y="348"/>
                      <a:pt x="22235" y="-509"/>
                      <a:pt x="25378" y="348"/>
                    </a:cubicBezTo>
                    <a:close/>
                  </a:path>
                </a:pathLst>
              </a:custGeom>
              <a:solidFill>
                <a:srgbClr val="F9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76;p10"/>
              <p:cNvSpPr/>
              <p:nvPr/>
            </p:nvSpPr>
            <p:spPr>
              <a:xfrm>
                <a:off x="9303397" y="2131985"/>
                <a:ext cx="22764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1318" extrusionOk="0">
                    <a:moveTo>
                      <a:pt x="22765" y="104"/>
                    </a:moveTo>
                    <a:cubicBezTo>
                      <a:pt x="16002" y="4676"/>
                      <a:pt x="11144" y="13154"/>
                      <a:pt x="0" y="10963"/>
                    </a:cubicBezTo>
                    <a:cubicBezTo>
                      <a:pt x="5334" y="1057"/>
                      <a:pt x="13526" y="-467"/>
                      <a:pt x="22765" y="104"/>
                    </a:cubicBezTo>
                    <a:cubicBezTo>
                      <a:pt x="22670" y="104"/>
                      <a:pt x="22765" y="104"/>
                      <a:pt x="22765" y="104"/>
                    </a:cubicBezTo>
                    <a:close/>
                  </a:path>
                </a:pathLst>
              </a:custGeom>
              <a:solidFill>
                <a:srgbClr val="FBC5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2477;p10"/>
              <p:cNvSpPr/>
              <p:nvPr/>
            </p:nvSpPr>
            <p:spPr>
              <a:xfrm>
                <a:off x="9300540" y="2117062"/>
                <a:ext cx="12304" cy="8472"/>
              </a:xfrm>
              <a:custGeom>
                <a:avLst/>
                <a:gdLst/>
                <a:ahLst/>
                <a:cxnLst/>
                <a:rect l="l" t="t" r="r" b="b"/>
                <a:pathLst>
                  <a:path w="12304" h="8472" extrusionOk="0">
                    <a:moveTo>
                      <a:pt x="0" y="3978"/>
                    </a:moveTo>
                    <a:cubicBezTo>
                      <a:pt x="2286" y="-6785"/>
                      <a:pt x="4572" y="8169"/>
                      <a:pt x="6858" y="3978"/>
                    </a:cubicBezTo>
                    <a:cubicBezTo>
                      <a:pt x="8858" y="4264"/>
                      <a:pt x="12097" y="3311"/>
                      <a:pt x="12287" y="5978"/>
                    </a:cubicBezTo>
                    <a:cubicBezTo>
                      <a:pt x="12573" y="9122"/>
                      <a:pt x="9334" y="8550"/>
                      <a:pt x="7334" y="8169"/>
                    </a:cubicBezTo>
                    <a:cubicBezTo>
                      <a:pt x="4572" y="7693"/>
                      <a:pt x="1810" y="6550"/>
                      <a:pt x="0" y="3978"/>
                    </a:cubicBezTo>
                    <a:close/>
                  </a:path>
                </a:pathLst>
              </a:custGeom>
              <a:solidFill>
                <a:srgbClr val="FB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2478;p10"/>
              <p:cNvSpPr/>
              <p:nvPr/>
            </p:nvSpPr>
            <p:spPr>
              <a:xfrm>
                <a:off x="9290777" y="2125833"/>
                <a:ext cx="8334" cy="6024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6024" extrusionOk="0">
                    <a:moveTo>
                      <a:pt x="8334" y="2732"/>
                    </a:moveTo>
                    <a:cubicBezTo>
                      <a:pt x="8334" y="4542"/>
                      <a:pt x="7382" y="5780"/>
                      <a:pt x="5858" y="5971"/>
                    </a:cubicBezTo>
                    <a:cubicBezTo>
                      <a:pt x="3476" y="6257"/>
                      <a:pt x="1095" y="5399"/>
                      <a:pt x="143" y="3209"/>
                    </a:cubicBezTo>
                    <a:cubicBezTo>
                      <a:pt x="-524" y="1685"/>
                      <a:pt x="1286" y="542"/>
                      <a:pt x="2714" y="256"/>
                    </a:cubicBezTo>
                    <a:cubicBezTo>
                      <a:pt x="5096" y="-411"/>
                      <a:pt x="7286" y="161"/>
                      <a:pt x="8334" y="2732"/>
                    </a:cubicBezTo>
                    <a:close/>
                  </a:path>
                </a:pathLst>
              </a:custGeom>
              <a:solidFill>
                <a:srgbClr val="FDDB2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2479;p10"/>
              <p:cNvSpPr/>
              <p:nvPr/>
            </p:nvSpPr>
            <p:spPr>
              <a:xfrm>
                <a:off x="9207597" y="2110237"/>
                <a:ext cx="74261" cy="54142"/>
              </a:xfrm>
              <a:custGeom>
                <a:avLst/>
                <a:gdLst/>
                <a:ahLst/>
                <a:cxnLst/>
                <a:rect l="l" t="t" r="r" b="b"/>
                <a:pathLst>
                  <a:path w="74261" h="54142" extrusionOk="0">
                    <a:moveTo>
                      <a:pt x="72369" y="15376"/>
                    </a:moveTo>
                    <a:cubicBezTo>
                      <a:pt x="72750" y="19376"/>
                      <a:pt x="77608" y="24329"/>
                      <a:pt x="70083" y="26806"/>
                    </a:cubicBezTo>
                    <a:cubicBezTo>
                      <a:pt x="62844" y="26329"/>
                      <a:pt x="56177" y="16804"/>
                      <a:pt x="48366" y="25282"/>
                    </a:cubicBezTo>
                    <a:cubicBezTo>
                      <a:pt x="47604" y="25853"/>
                      <a:pt x="47890" y="26139"/>
                      <a:pt x="48747" y="25472"/>
                    </a:cubicBezTo>
                    <a:cubicBezTo>
                      <a:pt x="49890" y="24520"/>
                      <a:pt x="47509" y="24615"/>
                      <a:pt x="49128" y="24520"/>
                    </a:cubicBezTo>
                    <a:cubicBezTo>
                      <a:pt x="55891" y="22043"/>
                      <a:pt x="60939" y="22329"/>
                      <a:pt x="60939" y="31282"/>
                    </a:cubicBezTo>
                    <a:cubicBezTo>
                      <a:pt x="56462" y="38998"/>
                      <a:pt x="46461" y="41188"/>
                      <a:pt x="42651" y="49570"/>
                    </a:cubicBezTo>
                    <a:cubicBezTo>
                      <a:pt x="40937" y="51952"/>
                      <a:pt x="37793" y="52142"/>
                      <a:pt x="35793" y="54142"/>
                    </a:cubicBezTo>
                    <a:cubicBezTo>
                      <a:pt x="27030" y="49094"/>
                      <a:pt x="27792" y="43951"/>
                      <a:pt x="38555" y="35759"/>
                    </a:cubicBezTo>
                    <a:cubicBezTo>
                      <a:pt x="29221" y="35950"/>
                      <a:pt x="29221" y="35950"/>
                      <a:pt x="22077" y="44998"/>
                    </a:cubicBezTo>
                    <a:cubicBezTo>
                      <a:pt x="20172" y="47094"/>
                      <a:pt x="17696" y="47761"/>
                      <a:pt x="15029" y="48046"/>
                    </a:cubicBezTo>
                    <a:cubicBezTo>
                      <a:pt x="11885" y="48427"/>
                      <a:pt x="8742" y="48332"/>
                      <a:pt x="6932" y="45570"/>
                    </a:cubicBezTo>
                    <a:cubicBezTo>
                      <a:pt x="4361" y="41855"/>
                      <a:pt x="8552" y="40617"/>
                      <a:pt x="10076" y="38331"/>
                    </a:cubicBezTo>
                    <a:cubicBezTo>
                      <a:pt x="11695" y="35950"/>
                      <a:pt x="13790" y="34235"/>
                      <a:pt x="16267" y="32330"/>
                    </a:cubicBezTo>
                    <a:cubicBezTo>
                      <a:pt x="10647" y="33949"/>
                      <a:pt x="8552" y="42522"/>
                      <a:pt x="2075" y="40045"/>
                    </a:cubicBezTo>
                    <a:cubicBezTo>
                      <a:pt x="-1831" y="38617"/>
                      <a:pt x="1122" y="33187"/>
                      <a:pt x="360" y="29663"/>
                    </a:cubicBezTo>
                    <a:cubicBezTo>
                      <a:pt x="455" y="28615"/>
                      <a:pt x="646" y="27568"/>
                      <a:pt x="1122" y="26615"/>
                    </a:cubicBezTo>
                    <a:cubicBezTo>
                      <a:pt x="2741" y="23758"/>
                      <a:pt x="6837" y="22424"/>
                      <a:pt x="6170" y="18233"/>
                    </a:cubicBezTo>
                    <a:cubicBezTo>
                      <a:pt x="5694" y="16328"/>
                      <a:pt x="4932" y="14518"/>
                      <a:pt x="5599" y="12518"/>
                    </a:cubicBezTo>
                    <a:cubicBezTo>
                      <a:pt x="6837" y="10613"/>
                      <a:pt x="8456" y="9661"/>
                      <a:pt x="10742" y="9756"/>
                    </a:cubicBezTo>
                    <a:cubicBezTo>
                      <a:pt x="12838" y="10232"/>
                      <a:pt x="14648" y="11185"/>
                      <a:pt x="15886" y="12994"/>
                    </a:cubicBezTo>
                    <a:cubicBezTo>
                      <a:pt x="14362" y="20614"/>
                      <a:pt x="20934" y="17281"/>
                      <a:pt x="23792" y="18805"/>
                    </a:cubicBezTo>
                    <a:cubicBezTo>
                      <a:pt x="25887" y="20519"/>
                      <a:pt x="24268" y="23281"/>
                      <a:pt x="25697" y="25091"/>
                    </a:cubicBezTo>
                    <a:cubicBezTo>
                      <a:pt x="26649" y="25948"/>
                      <a:pt x="27697" y="27853"/>
                      <a:pt x="29030" y="26234"/>
                    </a:cubicBezTo>
                    <a:cubicBezTo>
                      <a:pt x="29888" y="25186"/>
                      <a:pt x="28459" y="23662"/>
                      <a:pt x="28078" y="22329"/>
                    </a:cubicBezTo>
                    <a:cubicBezTo>
                      <a:pt x="27887" y="21376"/>
                      <a:pt x="27887" y="20329"/>
                      <a:pt x="28173" y="19376"/>
                    </a:cubicBezTo>
                    <a:cubicBezTo>
                      <a:pt x="29792" y="14804"/>
                      <a:pt x="36460" y="14995"/>
                      <a:pt x="37222" y="9565"/>
                    </a:cubicBezTo>
                    <a:cubicBezTo>
                      <a:pt x="37508" y="8613"/>
                      <a:pt x="37984" y="7851"/>
                      <a:pt x="38746" y="7184"/>
                    </a:cubicBezTo>
                    <a:cubicBezTo>
                      <a:pt x="41318" y="5660"/>
                      <a:pt x="44270" y="5184"/>
                      <a:pt x="47033" y="4231"/>
                    </a:cubicBezTo>
                    <a:cubicBezTo>
                      <a:pt x="51700" y="5184"/>
                      <a:pt x="53986" y="-531"/>
                      <a:pt x="58653" y="40"/>
                    </a:cubicBezTo>
                    <a:cubicBezTo>
                      <a:pt x="61701" y="802"/>
                      <a:pt x="64654" y="1660"/>
                      <a:pt x="66273" y="4612"/>
                    </a:cubicBezTo>
                    <a:cubicBezTo>
                      <a:pt x="66083" y="9756"/>
                      <a:pt x="73036" y="10423"/>
                      <a:pt x="72369" y="15376"/>
                    </a:cubicBezTo>
                    <a:close/>
                  </a:path>
                </a:pathLst>
              </a:custGeom>
              <a:solidFill>
                <a:srgbClr val="F9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2480;p10"/>
              <p:cNvSpPr/>
              <p:nvPr/>
            </p:nvSpPr>
            <p:spPr>
              <a:xfrm>
                <a:off x="9200147" y="2139329"/>
                <a:ext cx="30384" cy="44897"/>
              </a:xfrm>
              <a:custGeom>
                <a:avLst/>
                <a:gdLst/>
                <a:ahLst/>
                <a:cxnLst/>
                <a:rect l="l" t="t" r="r" b="b"/>
                <a:pathLst>
                  <a:path w="30384" h="44897" extrusionOk="0">
                    <a:moveTo>
                      <a:pt x="9049" y="0"/>
                    </a:moveTo>
                    <a:cubicBezTo>
                      <a:pt x="13811" y="2572"/>
                      <a:pt x="8572" y="6763"/>
                      <a:pt x="10382" y="9906"/>
                    </a:cubicBezTo>
                    <a:cubicBezTo>
                      <a:pt x="22193" y="1714"/>
                      <a:pt x="22193" y="1714"/>
                      <a:pt x="30385" y="5143"/>
                    </a:cubicBezTo>
                    <a:cubicBezTo>
                      <a:pt x="21717" y="3524"/>
                      <a:pt x="20669" y="11906"/>
                      <a:pt x="15526" y="15240"/>
                    </a:cubicBezTo>
                    <a:cubicBezTo>
                      <a:pt x="20098" y="19050"/>
                      <a:pt x="24955" y="14573"/>
                      <a:pt x="29527" y="15907"/>
                    </a:cubicBezTo>
                    <a:cubicBezTo>
                      <a:pt x="29527" y="17431"/>
                      <a:pt x="29527" y="18955"/>
                      <a:pt x="29527" y="20479"/>
                    </a:cubicBezTo>
                    <a:cubicBezTo>
                      <a:pt x="28575" y="26003"/>
                      <a:pt x="18574" y="24194"/>
                      <a:pt x="20383" y="31909"/>
                    </a:cubicBezTo>
                    <a:cubicBezTo>
                      <a:pt x="23051" y="34481"/>
                      <a:pt x="18002" y="38957"/>
                      <a:pt x="22670" y="41053"/>
                    </a:cubicBezTo>
                    <a:cubicBezTo>
                      <a:pt x="22955" y="45529"/>
                      <a:pt x="19812" y="44863"/>
                      <a:pt x="17050" y="44863"/>
                    </a:cubicBezTo>
                    <a:cubicBezTo>
                      <a:pt x="8572" y="42005"/>
                      <a:pt x="10096" y="33242"/>
                      <a:pt x="6667" y="27337"/>
                    </a:cubicBezTo>
                    <a:cubicBezTo>
                      <a:pt x="4286" y="19812"/>
                      <a:pt x="6858" y="10763"/>
                      <a:pt x="0" y="4477"/>
                    </a:cubicBezTo>
                    <a:cubicBezTo>
                      <a:pt x="667" y="3810"/>
                      <a:pt x="1429" y="3143"/>
                      <a:pt x="2191" y="2572"/>
                    </a:cubicBezTo>
                    <a:cubicBezTo>
                      <a:pt x="4477" y="1429"/>
                      <a:pt x="6572" y="95"/>
                      <a:pt x="9049" y="0"/>
                    </a:cubicBezTo>
                    <a:close/>
                  </a:path>
                </a:pathLst>
              </a:custGeom>
              <a:solidFill>
                <a:srgbClr val="FBC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2481;p10"/>
              <p:cNvSpPr/>
              <p:nvPr/>
            </p:nvSpPr>
            <p:spPr>
              <a:xfrm>
                <a:off x="9215780" y="2179955"/>
                <a:ext cx="17254" cy="16428"/>
              </a:xfrm>
              <a:custGeom>
                <a:avLst/>
                <a:gdLst/>
                <a:ahLst/>
                <a:cxnLst/>
                <a:rect l="l" t="t" r="r" b="b"/>
                <a:pathLst>
                  <a:path w="17254" h="16428" extrusionOk="0">
                    <a:moveTo>
                      <a:pt x="273" y="2713"/>
                    </a:moveTo>
                    <a:cubicBezTo>
                      <a:pt x="2749" y="2617"/>
                      <a:pt x="5512" y="3094"/>
                      <a:pt x="7131" y="427"/>
                    </a:cubicBezTo>
                    <a:cubicBezTo>
                      <a:pt x="9798" y="2713"/>
                      <a:pt x="17132" y="-4336"/>
                      <a:pt x="16275" y="4999"/>
                    </a:cubicBezTo>
                    <a:cubicBezTo>
                      <a:pt x="19418" y="8999"/>
                      <a:pt x="13989" y="10904"/>
                      <a:pt x="13989" y="14143"/>
                    </a:cubicBezTo>
                    <a:cubicBezTo>
                      <a:pt x="13227" y="14905"/>
                      <a:pt x="12465" y="15667"/>
                      <a:pt x="11703" y="16429"/>
                    </a:cubicBezTo>
                    <a:cubicBezTo>
                      <a:pt x="8655" y="14905"/>
                      <a:pt x="5035" y="13952"/>
                      <a:pt x="3130" y="10618"/>
                    </a:cubicBezTo>
                    <a:cubicBezTo>
                      <a:pt x="2368" y="7951"/>
                      <a:pt x="-965" y="6142"/>
                      <a:pt x="273" y="2713"/>
                    </a:cubicBezTo>
                    <a:close/>
                  </a:path>
                </a:pathLst>
              </a:custGeom>
              <a:solidFill>
                <a:srgbClr val="FDC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2482;p10"/>
              <p:cNvSpPr/>
              <p:nvPr/>
            </p:nvSpPr>
            <p:spPr>
              <a:xfrm>
                <a:off x="9218106" y="2159807"/>
                <a:ext cx="11725" cy="11429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11429" extrusionOk="0">
                    <a:moveTo>
                      <a:pt x="2519" y="11430"/>
                    </a:moveTo>
                    <a:cubicBezTo>
                      <a:pt x="-3006" y="7334"/>
                      <a:pt x="1947" y="4667"/>
                      <a:pt x="4233" y="2477"/>
                    </a:cubicBezTo>
                    <a:cubicBezTo>
                      <a:pt x="5948" y="857"/>
                      <a:pt x="9091" y="762"/>
                      <a:pt x="11568" y="0"/>
                    </a:cubicBezTo>
                    <a:cubicBezTo>
                      <a:pt x="12044" y="4477"/>
                      <a:pt x="12044" y="4477"/>
                      <a:pt x="2519" y="11430"/>
                    </a:cubicBezTo>
                    <a:close/>
                  </a:path>
                </a:pathLst>
              </a:custGeom>
              <a:solidFill>
                <a:srgbClr val="F7BE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2483;p10"/>
              <p:cNvSpPr/>
              <p:nvPr/>
            </p:nvSpPr>
            <p:spPr>
              <a:xfrm>
                <a:off x="9243485" y="2159807"/>
                <a:ext cx="8953" cy="5622"/>
              </a:xfrm>
              <a:custGeom>
                <a:avLst/>
                <a:gdLst/>
                <a:ahLst/>
                <a:cxnLst/>
                <a:rect l="l" t="t" r="r" b="b"/>
                <a:pathLst>
                  <a:path w="8953" h="5622" extrusionOk="0">
                    <a:moveTo>
                      <a:pt x="0" y="4572"/>
                    </a:moveTo>
                    <a:cubicBezTo>
                      <a:pt x="191" y="-95"/>
                      <a:pt x="3524" y="0"/>
                      <a:pt x="6858" y="0"/>
                    </a:cubicBezTo>
                    <a:cubicBezTo>
                      <a:pt x="7525" y="762"/>
                      <a:pt x="8287" y="1429"/>
                      <a:pt x="8954" y="2191"/>
                    </a:cubicBezTo>
                    <a:cubicBezTo>
                      <a:pt x="8192" y="2953"/>
                      <a:pt x="7525" y="3810"/>
                      <a:pt x="6763" y="4572"/>
                    </a:cubicBezTo>
                    <a:cubicBezTo>
                      <a:pt x="4477" y="3905"/>
                      <a:pt x="2286" y="7239"/>
                      <a:pt x="0" y="4572"/>
                    </a:cubicBezTo>
                    <a:close/>
                  </a:path>
                </a:pathLst>
              </a:custGeom>
              <a:solidFill>
                <a:srgbClr val="F6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2484;p10"/>
              <p:cNvSpPr/>
              <p:nvPr/>
            </p:nvSpPr>
            <p:spPr>
              <a:xfrm>
                <a:off x="9228208" y="2184953"/>
                <a:ext cx="841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419" h="9143" extrusionOk="0">
                    <a:moveTo>
                      <a:pt x="1561" y="9144"/>
                    </a:moveTo>
                    <a:cubicBezTo>
                      <a:pt x="-3201" y="4667"/>
                      <a:pt x="4514" y="3429"/>
                      <a:pt x="3847" y="0"/>
                    </a:cubicBezTo>
                    <a:cubicBezTo>
                      <a:pt x="5371" y="0"/>
                      <a:pt x="6895" y="0"/>
                      <a:pt x="8419" y="0"/>
                    </a:cubicBezTo>
                    <a:cubicBezTo>
                      <a:pt x="6514" y="3334"/>
                      <a:pt x="5657" y="7430"/>
                      <a:pt x="1561" y="9144"/>
                    </a:cubicBezTo>
                    <a:close/>
                  </a:path>
                </a:pathLst>
              </a:custGeom>
              <a:solidFill>
                <a:srgbClr val="FAC7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2485;p10"/>
              <p:cNvSpPr/>
              <p:nvPr/>
            </p:nvSpPr>
            <p:spPr>
              <a:xfrm>
                <a:off x="9194396" y="2058124"/>
                <a:ext cx="47627" cy="49866"/>
              </a:xfrm>
              <a:custGeom>
                <a:avLst/>
                <a:gdLst/>
                <a:ahLst/>
                <a:cxnLst/>
                <a:rect l="l" t="t" r="r" b="b"/>
                <a:pathLst>
                  <a:path w="47627" h="49866" extrusionOk="0">
                    <a:moveTo>
                      <a:pt x="1179" y="17196"/>
                    </a:moveTo>
                    <a:cubicBezTo>
                      <a:pt x="-345" y="16434"/>
                      <a:pt x="-440" y="15672"/>
                      <a:pt x="1179" y="14910"/>
                    </a:cubicBezTo>
                    <a:cubicBezTo>
                      <a:pt x="3751" y="12529"/>
                      <a:pt x="4513" y="8814"/>
                      <a:pt x="7370" y="6528"/>
                    </a:cubicBezTo>
                    <a:cubicBezTo>
                      <a:pt x="9370" y="4814"/>
                      <a:pt x="11752" y="3766"/>
                      <a:pt x="14514" y="4242"/>
                    </a:cubicBezTo>
                    <a:cubicBezTo>
                      <a:pt x="17943" y="9576"/>
                      <a:pt x="20038" y="8433"/>
                      <a:pt x="21181" y="2813"/>
                    </a:cubicBezTo>
                    <a:cubicBezTo>
                      <a:pt x="22896" y="527"/>
                      <a:pt x="24991" y="-616"/>
                      <a:pt x="27849" y="337"/>
                    </a:cubicBezTo>
                    <a:cubicBezTo>
                      <a:pt x="30135" y="2242"/>
                      <a:pt x="28516" y="5004"/>
                      <a:pt x="29468" y="7100"/>
                    </a:cubicBezTo>
                    <a:cubicBezTo>
                      <a:pt x="28992" y="11005"/>
                      <a:pt x="26230" y="13481"/>
                      <a:pt x="22324" y="16910"/>
                    </a:cubicBezTo>
                    <a:cubicBezTo>
                      <a:pt x="28135" y="15958"/>
                      <a:pt x="27754" y="8719"/>
                      <a:pt x="32992" y="9767"/>
                    </a:cubicBezTo>
                    <a:cubicBezTo>
                      <a:pt x="35183" y="11195"/>
                      <a:pt x="36040" y="13767"/>
                      <a:pt x="38041" y="15291"/>
                    </a:cubicBezTo>
                    <a:cubicBezTo>
                      <a:pt x="43470" y="17958"/>
                      <a:pt x="43375" y="24435"/>
                      <a:pt x="47089" y="28626"/>
                    </a:cubicBezTo>
                    <a:cubicBezTo>
                      <a:pt x="49756" y="31674"/>
                      <a:pt x="41755" y="33103"/>
                      <a:pt x="39469" y="36151"/>
                    </a:cubicBezTo>
                    <a:cubicBezTo>
                      <a:pt x="38326" y="37199"/>
                      <a:pt x="37088" y="38151"/>
                      <a:pt x="35755" y="38818"/>
                    </a:cubicBezTo>
                    <a:cubicBezTo>
                      <a:pt x="34326" y="39389"/>
                      <a:pt x="32802" y="39485"/>
                      <a:pt x="31278" y="39199"/>
                    </a:cubicBezTo>
                    <a:cubicBezTo>
                      <a:pt x="29373" y="38723"/>
                      <a:pt x="27658" y="37770"/>
                      <a:pt x="26230" y="36437"/>
                    </a:cubicBezTo>
                    <a:cubicBezTo>
                      <a:pt x="22896" y="32722"/>
                      <a:pt x="22134" y="37389"/>
                      <a:pt x="20324" y="38246"/>
                    </a:cubicBezTo>
                    <a:cubicBezTo>
                      <a:pt x="14704" y="40342"/>
                      <a:pt x="22705" y="43199"/>
                      <a:pt x="19943" y="45485"/>
                    </a:cubicBezTo>
                    <a:cubicBezTo>
                      <a:pt x="13180" y="54058"/>
                      <a:pt x="9085" y="48343"/>
                      <a:pt x="4894" y="42818"/>
                    </a:cubicBezTo>
                    <a:cubicBezTo>
                      <a:pt x="6132" y="37294"/>
                      <a:pt x="3655" y="33008"/>
                      <a:pt x="322" y="28912"/>
                    </a:cubicBezTo>
                    <a:cubicBezTo>
                      <a:pt x="131" y="25007"/>
                      <a:pt x="3274" y="21292"/>
                      <a:pt x="1179" y="17196"/>
                    </a:cubicBezTo>
                    <a:close/>
                  </a:path>
                </a:pathLst>
              </a:custGeom>
              <a:solidFill>
                <a:srgbClr val="FCC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2486;p10"/>
              <p:cNvSpPr/>
              <p:nvPr/>
            </p:nvSpPr>
            <p:spPr>
              <a:xfrm>
                <a:off x="9194395" y="2038464"/>
                <a:ext cx="19842" cy="17521"/>
              </a:xfrm>
              <a:custGeom>
                <a:avLst/>
                <a:gdLst/>
                <a:ahLst/>
                <a:cxnLst/>
                <a:rect l="l" t="t" r="r" b="b"/>
                <a:pathLst>
                  <a:path w="19842" h="17521" extrusionOk="0">
                    <a:moveTo>
                      <a:pt x="19372" y="376"/>
                    </a:moveTo>
                    <a:cubicBezTo>
                      <a:pt x="19372" y="1138"/>
                      <a:pt x="19372" y="1900"/>
                      <a:pt x="19467" y="2662"/>
                    </a:cubicBezTo>
                    <a:cubicBezTo>
                      <a:pt x="22039" y="15616"/>
                      <a:pt x="10799" y="14187"/>
                      <a:pt x="4037" y="17521"/>
                    </a:cubicBezTo>
                    <a:cubicBezTo>
                      <a:pt x="2227" y="17140"/>
                      <a:pt x="608" y="16569"/>
                      <a:pt x="1274" y="14092"/>
                    </a:cubicBezTo>
                    <a:cubicBezTo>
                      <a:pt x="5942" y="11997"/>
                      <a:pt x="-5393" y="5996"/>
                      <a:pt x="3560" y="4853"/>
                    </a:cubicBezTo>
                    <a:cubicBezTo>
                      <a:pt x="8132" y="1424"/>
                      <a:pt x="13276" y="-957"/>
                      <a:pt x="19372" y="376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2487;p10"/>
              <p:cNvSpPr/>
              <p:nvPr/>
            </p:nvSpPr>
            <p:spPr>
              <a:xfrm>
                <a:off x="9197860" y="2041126"/>
                <a:ext cx="25241" cy="19392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9392" extrusionOk="0">
                    <a:moveTo>
                      <a:pt x="0" y="13716"/>
                    </a:moveTo>
                    <a:cubicBezTo>
                      <a:pt x="5239" y="9049"/>
                      <a:pt x="15049" y="9716"/>
                      <a:pt x="16002" y="0"/>
                    </a:cubicBezTo>
                    <a:cubicBezTo>
                      <a:pt x="16764" y="0"/>
                      <a:pt x="17526" y="95"/>
                      <a:pt x="18288" y="95"/>
                    </a:cubicBezTo>
                    <a:cubicBezTo>
                      <a:pt x="18860" y="4953"/>
                      <a:pt x="22003" y="8096"/>
                      <a:pt x="25146" y="11430"/>
                    </a:cubicBezTo>
                    <a:cubicBezTo>
                      <a:pt x="25146" y="12192"/>
                      <a:pt x="25146" y="12954"/>
                      <a:pt x="25241" y="13716"/>
                    </a:cubicBezTo>
                    <a:cubicBezTo>
                      <a:pt x="22384" y="16574"/>
                      <a:pt x="18383" y="17336"/>
                      <a:pt x="14954" y="19145"/>
                    </a:cubicBezTo>
                    <a:cubicBezTo>
                      <a:pt x="14002" y="19431"/>
                      <a:pt x="13049" y="19431"/>
                      <a:pt x="12002" y="19336"/>
                    </a:cubicBezTo>
                    <a:cubicBezTo>
                      <a:pt x="11049" y="19050"/>
                      <a:pt x="10097" y="18764"/>
                      <a:pt x="9239" y="18383"/>
                    </a:cubicBezTo>
                    <a:cubicBezTo>
                      <a:pt x="6096" y="16669"/>
                      <a:pt x="667" y="19907"/>
                      <a:pt x="0" y="13716"/>
                    </a:cubicBezTo>
                    <a:close/>
                  </a:path>
                </a:pathLst>
              </a:custGeom>
              <a:solidFill>
                <a:srgbClr val="F8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2488;p10"/>
              <p:cNvSpPr/>
              <p:nvPr/>
            </p:nvSpPr>
            <p:spPr>
              <a:xfrm>
                <a:off x="9193267" y="2052556"/>
                <a:ext cx="16023" cy="20478"/>
              </a:xfrm>
              <a:custGeom>
                <a:avLst/>
                <a:gdLst/>
                <a:ahLst/>
                <a:cxnLst/>
                <a:rect l="l" t="t" r="r" b="b"/>
                <a:pathLst>
                  <a:path w="16023" h="20478" extrusionOk="0">
                    <a:moveTo>
                      <a:pt x="4594" y="2286"/>
                    </a:moveTo>
                    <a:cubicBezTo>
                      <a:pt x="7451" y="7811"/>
                      <a:pt x="12976" y="-95"/>
                      <a:pt x="16024" y="4572"/>
                    </a:cubicBezTo>
                    <a:cubicBezTo>
                      <a:pt x="14785" y="8382"/>
                      <a:pt x="10309" y="9811"/>
                      <a:pt x="9166" y="13716"/>
                    </a:cubicBezTo>
                    <a:cubicBezTo>
                      <a:pt x="7451" y="16574"/>
                      <a:pt x="6784" y="20479"/>
                      <a:pt x="2308" y="20479"/>
                    </a:cubicBezTo>
                    <a:cubicBezTo>
                      <a:pt x="4117" y="13621"/>
                      <a:pt x="-3693" y="6858"/>
                      <a:pt x="2308" y="0"/>
                    </a:cubicBezTo>
                    <a:cubicBezTo>
                      <a:pt x="3070" y="762"/>
                      <a:pt x="3832" y="1524"/>
                      <a:pt x="459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2489;p10"/>
              <p:cNvSpPr/>
              <p:nvPr/>
            </p:nvSpPr>
            <p:spPr>
              <a:xfrm>
                <a:off x="9196632" y="2032718"/>
                <a:ext cx="17135" cy="10853"/>
              </a:xfrm>
              <a:custGeom>
                <a:avLst/>
                <a:gdLst/>
                <a:ahLst/>
                <a:cxnLst/>
                <a:rect l="l" t="t" r="r" b="b"/>
                <a:pathLst>
                  <a:path w="17135" h="10853" extrusionOk="0">
                    <a:moveTo>
                      <a:pt x="17135" y="6122"/>
                    </a:moveTo>
                    <a:cubicBezTo>
                      <a:pt x="12087" y="8789"/>
                      <a:pt x="7134" y="11551"/>
                      <a:pt x="1133" y="10694"/>
                    </a:cubicBezTo>
                    <a:cubicBezTo>
                      <a:pt x="-2582" y="3550"/>
                      <a:pt x="3705" y="2979"/>
                      <a:pt x="7515" y="1074"/>
                    </a:cubicBezTo>
                    <a:cubicBezTo>
                      <a:pt x="12849" y="-1498"/>
                      <a:pt x="15897" y="693"/>
                      <a:pt x="17135" y="6122"/>
                    </a:cubicBezTo>
                    <a:close/>
                  </a:path>
                </a:pathLst>
              </a:custGeom>
              <a:solidFill>
                <a:srgbClr val="FCC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2490;p10"/>
              <p:cNvSpPr/>
              <p:nvPr/>
            </p:nvSpPr>
            <p:spPr>
              <a:xfrm>
                <a:off x="9214564" y="2041221"/>
                <a:ext cx="8347" cy="11334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11334" extrusionOk="0">
                    <a:moveTo>
                      <a:pt x="8348" y="11335"/>
                    </a:moveTo>
                    <a:cubicBezTo>
                      <a:pt x="3299" y="9239"/>
                      <a:pt x="-2892" y="7811"/>
                      <a:pt x="1490" y="0"/>
                    </a:cubicBezTo>
                    <a:cubicBezTo>
                      <a:pt x="2918" y="1524"/>
                      <a:pt x="4442" y="3048"/>
                      <a:pt x="5871" y="4572"/>
                    </a:cubicBezTo>
                    <a:cubicBezTo>
                      <a:pt x="6728" y="6858"/>
                      <a:pt x="7586" y="9049"/>
                      <a:pt x="8348" y="11335"/>
                    </a:cubicBezTo>
                    <a:close/>
                  </a:path>
                </a:pathLst>
              </a:custGeom>
              <a:solidFill>
                <a:srgbClr val="F8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2491;p10"/>
              <p:cNvSpPr/>
              <p:nvPr/>
            </p:nvSpPr>
            <p:spPr>
              <a:xfrm>
                <a:off x="9191002" y="2075321"/>
                <a:ext cx="7743" cy="12358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12358" extrusionOk="0">
                    <a:moveTo>
                      <a:pt x="4572" y="0"/>
                    </a:moveTo>
                    <a:cubicBezTo>
                      <a:pt x="10192" y="3810"/>
                      <a:pt x="7144" y="7620"/>
                      <a:pt x="4572" y="11430"/>
                    </a:cubicBezTo>
                    <a:cubicBezTo>
                      <a:pt x="3048" y="12668"/>
                      <a:pt x="1524" y="12668"/>
                      <a:pt x="0" y="11430"/>
                    </a:cubicBezTo>
                    <a:cubicBezTo>
                      <a:pt x="0" y="10763"/>
                      <a:pt x="95" y="10001"/>
                      <a:pt x="286" y="9335"/>
                    </a:cubicBezTo>
                    <a:cubicBezTo>
                      <a:pt x="1715" y="6286"/>
                      <a:pt x="3143" y="3143"/>
                      <a:pt x="4572" y="0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492;p10"/>
              <p:cNvSpPr/>
              <p:nvPr/>
            </p:nvSpPr>
            <p:spPr>
              <a:xfrm>
                <a:off x="9172048" y="2100466"/>
                <a:ext cx="45261" cy="43433"/>
              </a:xfrm>
              <a:custGeom>
                <a:avLst/>
                <a:gdLst/>
                <a:ahLst/>
                <a:cxnLst/>
                <a:rect l="l" t="t" r="r" b="b"/>
                <a:pathLst>
                  <a:path w="45261" h="43433" extrusionOk="0">
                    <a:moveTo>
                      <a:pt x="28004" y="0"/>
                    </a:moveTo>
                    <a:cubicBezTo>
                      <a:pt x="32385" y="2000"/>
                      <a:pt x="35814" y="9430"/>
                      <a:pt x="41719" y="2286"/>
                    </a:cubicBezTo>
                    <a:cubicBezTo>
                      <a:pt x="42672" y="1619"/>
                      <a:pt x="43625" y="1619"/>
                      <a:pt x="44577" y="2381"/>
                    </a:cubicBezTo>
                    <a:cubicBezTo>
                      <a:pt x="45053" y="3334"/>
                      <a:pt x="45339" y="4382"/>
                      <a:pt x="45244" y="5525"/>
                    </a:cubicBezTo>
                    <a:cubicBezTo>
                      <a:pt x="44291" y="9049"/>
                      <a:pt x="41529" y="10668"/>
                      <a:pt x="38481" y="11811"/>
                    </a:cubicBezTo>
                    <a:cubicBezTo>
                      <a:pt x="30194" y="13430"/>
                      <a:pt x="38100" y="16383"/>
                      <a:pt x="38005" y="18669"/>
                    </a:cubicBezTo>
                    <a:cubicBezTo>
                      <a:pt x="38481" y="20764"/>
                      <a:pt x="40195" y="21717"/>
                      <a:pt x="41815" y="22955"/>
                    </a:cubicBezTo>
                    <a:cubicBezTo>
                      <a:pt x="42577" y="24479"/>
                      <a:pt x="43339" y="26003"/>
                      <a:pt x="44101" y="27432"/>
                    </a:cubicBezTo>
                    <a:cubicBezTo>
                      <a:pt x="45053" y="31718"/>
                      <a:pt x="41148" y="31909"/>
                      <a:pt x="39053" y="33623"/>
                    </a:cubicBezTo>
                    <a:cubicBezTo>
                      <a:pt x="36386" y="34481"/>
                      <a:pt x="33909" y="35528"/>
                      <a:pt x="33147" y="38672"/>
                    </a:cubicBezTo>
                    <a:cubicBezTo>
                      <a:pt x="32671" y="40481"/>
                      <a:pt x="31813" y="42101"/>
                      <a:pt x="30385" y="43434"/>
                    </a:cubicBezTo>
                    <a:lnTo>
                      <a:pt x="29337" y="43434"/>
                    </a:lnTo>
                    <a:cubicBezTo>
                      <a:pt x="29337" y="43434"/>
                      <a:pt x="28289" y="43434"/>
                      <a:pt x="28289" y="43434"/>
                    </a:cubicBezTo>
                    <a:cubicBezTo>
                      <a:pt x="27432" y="41910"/>
                      <a:pt x="26670" y="40386"/>
                      <a:pt x="25813" y="38862"/>
                    </a:cubicBezTo>
                    <a:cubicBezTo>
                      <a:pt x="23431" y="37433"/>
                      <a:pt x="22288" y="34004"/>
                      <a:pt x="18860" y="34100"/>
                    </a:cubicBezTo>
                    <a:cubicBezTo>
                      <a:pt x="17050" y="33052"/>
                      <a:pt x="15430" y="31909"/>
                      <a:pt x="16192" y="29432"/>
                    </a:cubicBezTo>
                    <a:cubicBezTo>
                      <a:pt x="16192" y="28480"/>
                      <a:pt x="19431" y="26956"/>
                      <a:pt x="15621" y="26765"/>
                    </a:cubicBezTo>
                    <a:cubicBezTo>
                      <a:pt x="12382" y="26670"/>
                      <a:pt x="10287" y="28956"/>
                      <a:pt x="7906" y="30575"/>
                    </a:cubicBezTo>
                    <a:cubicBezTo>
                      <a:pt x="6858" y="30861"/>
                      <a:pt x="5905" y="30861"/>
                      <a:pt x="4858" y="30480"/>
                    </a:cubicBezTo>
                    <a:cubicBezTo>
                      <a:pt x="1143" y="27242"/>
                      <a:pt x="667" y="22670"/>
                      <a:pt x="0" y="18193"/>
                    </a:cubicBezTo>
                    <a:cubicBezTo>
                      <a:pt x="2381" y="14192"/>
                      <a:pt x="6191" y="15431"/>
                      <a:pt x="9620" y="15431"/>
                    </a:cubicBezTo>
                    <a:cubicBezTo>
                      <a:pt x="14859" y="15240"/>
                      <a:pt x="18860" y="13335"/>
                      <a:pt x="20193" y="7715"/>
                    </a:cubicBezTo>
                    <a:cubicBezTo>
                      <a:pt x="20098" y="6763"/>
                      <a:pt x="20288" y="5810"/>
                      <a:pt x="20669" y="4858"/>
                    </a:cubicBezTo>
                    <a:cubicBezTo>
                      <a:pt x="22574" y="2191"/>
                      <a:pt x="24860" y="476"/>
                      <a:pt x="28004" y="0"/>
                    </a:cubicBezTo>
                    <a:close/>
                  </a:path>
                </a:pathLst>
              </a:custGeom>
              <a:solidFill>
                <a:srgbClr val="FB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2493;p10"/>
              <p:cNvSpPr/>
              <p:nvPr/>
            </p:nvSpPr>
            <p:spPr>
              <a:xfrm>
                <a:off x="9206679" y="2166665"/>
                <a:ext cx="13974" cy="29760"/>
              </a:xfrm>
              <a:custGeom>
                <a:avLst/>
                <a:gdLst/>
                <a:ahLst/>
                <a:cxnLst/>
                <a:rect l="l" t="t" r="r" b="b"/>
                <a:pathLst>
                  <a:path w="13974" h="29760" extrusionOk="0">
                    <a:moveTo>
                      <a:pt x="9374" y="16002"/>
                    </a:moveTo>
                    <a:cubicBezTo>
                      <a:pt x="10803" y="18383"/>
                      <a:pt x="14327" y="19336"/>
                      <a:pt x="13946" y="22860"/>
                    </a:cubicBezTo>
                    <a:cubicBezTo>
                      <a:pt x="12136" y="24955"/>
                      <a:pt x="15184" y="30290"/>
                      <a:pt x="9374" y="29718"/>
                    </a:cubicBezTo>
                    <a:cubicBezTo>
                      <a:pt x="5088" y="20193"/>
                      <a:pt x="-1294" y="11335"/>
                      <a:pt x="230" y="0"/>
                    </a:cubicBezTo>
                    <a:cubicBezTo>
                      <a:pt x="7945" y="2762"/>
                      <a:pt x="3754" y="12192"/>
                      <a:pt x="9374" y="16002"/>
                    </a:cubicBezTo>
                    <a:close/>
                  </a:path>
                </a:pathLst>
              </a:custGeom>
              <a:solidFill>
                <a:srgbClr val="FCCA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494;p10"/>
              <p:cNvSpPr/>
              <p:nvPr/>
            </p:nvSpPr>
            <p:spPr>
              <a:xfrm>
                <a:off x="9216053" y="2189525"/>
                <a:ext cx="11429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11430" extrusionOk="0">
                    <a:moveTo>
                      <a:pt x="0" y="6858"/>
                    </a:moveTo>
                    <a:cubicBezTo>
                      <a:pt x="1524" y="4572"/>
                      <a:pt x="3048" y="2286"/>
                      <a:pt x="4572" y="0"/>
                    </a:cubicBezTo>
                    <a:cubicBezTo>
                      <a:pt x="6858" y="2286"/>
                      <a:pt x="9144" y="4572"/>
                      <a:pt x="11430" y="6858"/>
                    </a:cubicBezTo>
                    <a:cubicBezTo>
                      <a:pt x="11430" y="8382"/>
                      <a:pt x="11430" y="9906"/>
                      <a:pt x="11430" y="11430"/>
                    </a:cubicBezTo>
                    <a:cubicBezTo>
                      <a:pt x="8382" y="6858"/>
                      <a:pt x="5334" y="9144"/>
                      <a:pt x="2286" y="11430"/>
                    </a:cubicBezTo>
                    <a:cubicBezTo>
                      <a:pt x="476" y="10382"/>
                      <a:pt x="95" y="8763"/>
                      <a:pt x="0" y="6858"/>
                    </a:cubicBezTo>
                    <a:close/>
                  </a:path>
                </a:pathLst>
              </a:custGeom>
              <a:solidFill>
                <a:srgbClr val="FCCD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2495;p10"/>
              <p:cNvSpPr/>
              <p:nvPr/>
            </p:nvSpPr>
            <p:spPr>
              <a:xfrm>
                <a:off x="9271965" y="2063986"/>
                <a:ext cx="24136" cy="18127"/>
              </a:xfrm>
              <a:custGeom>
                <a:avLst/>
                <a:gdLst/>
                <a:ahLst/>
                <a:cxnLst/>
                <a:rect l="l" t="t" r="r" b="b"/>
                <a:pathLst>
                  <a:path w="24136" h="18127" extrusionOk="0">
                    <a:moveTo>
                      <a:pt x="23908" y="0"/>
                    </a:moveTo>
                    <a:cubicBezTo>
                      <a:pt x="23336" y="4572"/>
                      <a:pt x="25813" y="9620"/>
                      <a:pt x="21717" y="13621"/>
                    </a:cubicBezTo>
                    <a:cubicBezTo>
                      <a:pt x="14573" y="19812"/>
                      <a:pt x="7620" y="19717"/>
                      <a:pt x="953" y="12764"/>
                    </a:cubicBezTo>
                    <a:cubicBezTo>
                      <a:pt x="286" y="11716"/>
                      <a:pt x="0" y="10573"/>
                      <a:pt x="0" y="9430"/>
                    </a:cubicBezTo>
                    <a:cubicBezTo>
                      <a:pt x="1048" y="4477"/>
                      <a:pt x="3810" y="1238"/>
                      <a:pt x="8954" y="190"/>
                    </a:cubicBezTo>
                    <a:cubicBezTo>
                      <a:pt x="14002" y="762"/>
                      <a:pt x="18955" y="95"/>
                      <a:pt x="23908" y="0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496;p10"/>
              <p:cNvSpPr/>
              <p:nvPr/>
            </p:nvSpPr>
            <p:spPr>
              <a:xfrm>
                <a:off x="9265243" y="2084951"/>
                <a:ext cx="24315" cy="25115"/>
              </a:xfrm>
              <a:custGeom>
                <a:avLst/>
                <a:gdLst/>
                <a:ahLst/>
                <a:cxnLst/>
                <a:rect l="l" t="t" r="r" b="b"/>
                <a:pathLst>
                  <a:path w="24315" h="25115" extrusionOk="0">
                    <a:moveTo>
                      <a:pt x="23581" y="10943"/>
                    </a:moveTo>
                    <a:cubicBezTo>
                      <a:pt x="21295" y="13610"/>
                      <a:pt x="13675" y="15134"/>
                      <a:pt x="21581" y="20087"/>
                    </a:cubicBezTo>
                    <a:cubicBezTo>
                      <a:pt x="20057" y="27040"/>
                      <a:pt x="14532" y="24659"/>
                      <a:pt x="10055" y="24945"/>
                    </a:cubicBezTo>
                    <a:cubicBezTo>
                      <a:pt x="7007" y="24088"/>
                      <a:pt x="3674" y="23802"/>
                      <a:pt x="721" y="22564"/>
                    </a:cubicBezTo>
                    <a:cubicBezTo>
                      <a:pt x="-803" y="19611"/>
                      <a:pt x="149" y="17039"/>
                      <a:pt x="3007" y="16372"/>
                    </a:cubicBezTo>
                    <a:cubicBezTo>
                      <a:pt x="10722" y="14658"/>
                      <a:pt x="10341" y="9324"/>
                      <a:pt x="9484" y="3514"/>
                    </a:cubicBezTo>
                    <a:cubicBezTo>
                      <a:pt x="9389" y="2466"/>
                      <a:pt x="9865" y="1609"/>
                      <a:pt x="10627" y="847"/>
                    </a:cubicBezTo>
                    <a:cubicBezTo>
                      <a:pt x="14532" y="-1058"/>
                      <a:pt x="18437" y="847"/>
                      <a:pt x="22343" y="847"/>
                    </a:cubicBezTo>
                    <a:cubicBezTo>
                      <a:pt x="23771" y="1513"/>
                      <a:pt x="25010" y="2180"/>
                      <a:pt x="23867" y="4085"/>
                    </a:cubicBezTo>
                    <a:cubicBezTo>
                      <a:pt x="23867" y="6371"/>
                      <a:pt x="23771" y="8657"/>
                      <a:pt x="23581" y="10943"/>
                    </a:cubicBezTo>
                    <a:close/>
                  </a:path>
                </a:pathLst>
              </a:custGeom>
              <a:solidFill>
                <a:srgbClr val="F5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2497;p10"/>
              <p:cNvSpPr/>
              <p:nvPr/>
            </p:nvSpPr>
            <p:spPr>
              <a:xfrm>
                <a:off x="9263011" y="2074062"/>
                <a:ext cx="30765" cy="15623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15623" extrusionOk="0">
                    <a:moveTo>
                      <a:pt x="10192" y="1259"/>
                    </a:moveTo>
                    <a:cubicBezTo>
                      <a:pt x="16669" y="5640"/>
                      <a:pt x="23432" y="6879"/>
                      <a:pt x="30766" y="3545"/>
                    </a:cubicBezTo>
                    <a:cubicBezTo>
                      <a:pt x="30004" y="5069"/>
                      <a:pt x="29242" y="6593"/>
                      <a:pt x="28384" y="8117"/>
                    </a:cubicBezTo>
                    <a:cubicBezTo>
                      <a:pt x="27337" y="9260"/>
                      <a:pt x="26098" y="10022"/>
                      <a:pt x="24479" y="10308"/>
                    </a:cubicBezTo>
                    <a:cubicBezTo>
                      <a:pt x="20574" y="11736"/>
                      <a:pt x="15811" y="8974"/>
                      <a:pt x="12383" y="12689"/>
                    </a:cubicBezTo>
                    <a:lnTo>
                      <a:pt x="12383" y="12689"/>
                    </a:lnTo>
                    <a:cubicBezTo>
                      <a:pt x="3429" y="19737"/>
                      <a:pt x="1905" y="12689"/>
                      <a:pt x="0" y="6212"/>
                    </a:cubicBezTo>
                    <a:cubicBezTo>
                      <a:pt x="0" y="4307"/>
                      <a:pt x="857" y="2878"/>
                      <a:pt x="2286" y="1735"/>
                    </a:cubicBezTo>
                    <a:cubicBezTo>
                      <a:pt x="4858" y="211"/>
                      <a:pt x="7334" y="-1027"/>
                      <a:pt x="10192" y="1259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2498;p10"/>
              <p:cNvSpPr/>
              <p:nvPr/>
            </p:nvSpPr>
            <p:spPr>
              <a:xfrm>
                <a:off x="9281727" y="2060869"/>
                <a:ext cx="14145" cy="6621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6621" extrusionOk="0">
                    <a:moveTo>
                      <a:pt x="14146" y="3117"/>
                    </a:moveTo>
                    <a:cubicBezTo>
                      <a:pt x="10145" y="7213"/>
                      <a:pt x="5573" y="7403"/>
                      <a:pt x="525" y="5308"/>
                    </a:cubicBezTo>
                    <a:cubicBezTo>
                      <a:pt x="-809" y="2927"/>
                      <a:pt x="620" y="1593"/>
                      <a:pt x="2335" y="260"/>
                    </a:cubicBezTo>
                    <a:cubicBezTo>
                      <a:pt x="3382" y="-217"/>
                      <a:pt x="4240" y="-26"/>
                      <a:pt x="5097" y="736"/>
                    </a:cubicBezTo>
                    <a:cubicBezTo>
                      <a:pt x="7383" y="736"/>
                      <a:pt x="9669" y="736"/>
                      <a:pt x="11955" y="736"/>
                    </a:cubicBezTo>
                    <a:cubicBezTo>
                      <a:pt x="12717" y="1593"/>
                      <a:pt x="13479" y="2355"/>
                      <a:pt x="14146" y="3117"/>
                    </a:cubicBezTo>
                    <a:close/>
                  </a:path>
                </a:pathLst>
              </a:custGeom>
              <a:solidFill>
                <a:srgbClr val="F6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2499;p10"/>
              <p:cNvSpPr/>
              <p:nvPr/>
            </p:nvSpPr>
            <p:spPr>
              <a:xfrm>
                <a:off x="9284262" y="2082178"/>
                <a:ext cx="7166" cy="6858"/>
              </a:xfrm>
              <a:custGeom>
                <a:avLst/>
                <a:gdLst/>
                <a:ahLst/>
                <a:cxnLst/>
                <a:rect l="l" t="t" r="r" b="b"/>
                <a:pathLst>
                  <a:path w="7166" h="6858" extrusionOk="0">
                    <a:moveTo>
                      <a:pt x="2562" y="0"/>
                    </a:moveTo>
                    <a:cubicBezTo>
                      <a:pt x="4086" y="0"/>
                      <a:pt x="5610" y="0"/>
                      <a:pt x="7134" y="0"/>
                    </a:cubicBezTo>
                    <a:cubicBezTo>
                      <a:pt x="7134" y="2572"/>
                      <a:pt x="7610" y="5144"/>
                      <a:pt x="4943" y="6858"/>
                    </a:cubicBezTo>
                    <a:cubicBezTo>
                      <a:pt x="4181" y="6096"/>
                      <a:pt x="3419" y="5334"/>
                      <a:pt x="2562" y="4572"/>
                    </a:cubicBezTo>
                    <a:cubicBezTo>
                      <a:pt x="1609" y="5048"/>
                      <a:pt x="466" y="5144"/>
                      <a:pt x="85" y="4001"/>
                    </a:cubicBezTo>
                    <a:cubicBezTo>
                      <a:pt x="-391" y="2000"/>
                      <a:pt x="1228" y="1048"/>
                      <a:pt x="2562" y="0"/>
                    </a:cubicBezTo>
                    <a:close/>
                  </a:path>
                </a:pathLst>
              </a:custGeom>
              <a:solidFill>
                <a:srgbClr val="F9BF0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2500;p10"/>
              <p:cNvSpPr/>
              <p:nvPr/>
            </p:nvSpPr>
            <p:spPr>
              <a:xfrm>
                <a:off x="9256072" y="2064007"/>
                <a:ext cx="18147" cy="13599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13599" extrusionOk="0">
                    <a:moveTo>
                      <a:pt x="17131" y="11313"/>
                    </a:moveTo>
                    <a:cubicBezTo>
                      <a:pt x="14845" y="12075"/>
                      <a:pt x="12559" y="12837"/>
                      <a:pt x="10273" y="13599"/>
                    </a:cubicBezTo>
                    <a:cubicBezTo>
                      <a:pt x="7511" y="12266"/>
                      <a:pt x="4177" y="12075"/>
                      <a:pt x="1701" y="9980"/>
                    </a:cubicBezTo>
                    <a:cubicBezTo>
                      <a:pt x="82" y="8265"/>
                      <a:pt x="-871" y="6551"/>
                      <a:pt x="1129" y="4455"/>
                    </a:cubicBezTo>
                    <a:cubicBezTo>
                      <a:pt x="4939" y="-974"/>
                      <a:pt x="9607" y="-1069"/>
                      <a:pt x="14845" y="2169"/>
                    </a:cubicBezTo>
                    <a:cubicBezTo>
                      <a:pt x="17893" y="3693"/>
                      <a:pt x="19227" y="5789"/>
                      <a:pt x="17131" y="9027"/>
                    </a:cubicBezTo>
                    <a:cubicBezTo>
                      <a:pt x="17131" y="9789"/>
                      <a:pt x="17131" y="10551"/>
                      <a:pt x="17131" y="11313"/>
                    </a:cubicBezTo>
                    <a:close/>
                  </a:path>
                </a:pathLst>
              </a:custGeom>
              <a:solidFill>
                <a:srgbClr val="FDC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2501;p10"/>
              <p:cNvSpPr/>
              <p:nvPr/>
            </p:nvSpPr>
            <p:spPr>
              <a:xfrm>
                <a:off x="9245161" y="2067459"/>
                <a:ext cx="15918" cy="14689"/>
              </a:xfrm>
              <a:custGeom>
                <a:avLst/>
                <a:gdLst/>
                <a:ahLst/>
                <a:cxnLst/>
                <a:rect l="l" t="t" r="r" b="b"/>
                <a:pathLst>
                  <a:path w="15918" h="14689" extrusionOk="0">
                    <a:moveTo>
                      <a:pt x="12040" y="1098"/>
                    </a:moveTo>
                    <a:cubicBezTo>
                      <a:pt x="12136" y="3003"/>
                      <a:pt x="12517" y="4718"/>
                      <a:pt x="14326" y="5670"/>
                    </a:cubicBezTo>
                    <a:cubicBezTo>
                      <a:pt x="16136" y="7766"/>
                      <a:pt x="16422" y="10052"/>
                      <a:pt x="15088" y="12528"/>
                    </a:cubicBezTo>
                    <a:cubicBezTo>
                      <a:pt x="12612" y="15005"/>
                      <a:pt x="9659" y="15005"/>
                      <a:pt x="6516" y="14243"/>
                    </a:cubicBezTo>
                    <a:cubicBezTo>
                      <a:pt x="3658" y="13195"/>
                      <a:pt x="1468" y="11385"/>
                      <a:pt x="134" y="8528"/>
                    </a:cubicBezTo>
                    <a:cubicBezTo>
                      <a:pt x="-818" y="4242"/>
                      <a:pt x="3563" y="5099"/>
                      <a:pt x="5182" y="3289"/>
                    </a:cubicBezTo>
                    <a:cubicBezTo>
                      <a:pt x="6516" y="-330"/>
                      <a:pt x="8897" y="-807"/>
                      <a:pt x="12040" y="1098"/>
                    </a:cubicBezTo>
                    <a:close/>
                  </a:path>
                </a:pathLst>
              </a:custGeom>
              <a:solidFill>
                <a:srgbClr val="F8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2502;p10"/>
              <p:cNvSpPr/>
              <p:nvPr/>
            </p:nvSpPr>
            <p:spPr>
              <a:xfrm>
                <a:off x="9270917" y="2059318"/>
                <a:ext cx="13716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3716" extrusionOk="0">
                    <a:moveTo>
                      <a:pt x="2286" y="13716"/>
                    </a:moveTo>
                    <a:cubicBezTo>
                      <a:pt x="1524" y="11430"/>
                      <a:pt x="762" y="9144"/>
                      <a:pt x="0" y="6858"/>
                    </a:cubicBezTo>
                    <a:cubicBezTo>
                      <a:pt x="95" y="2381"/>
                      <a:pt x="3905" y="1715"/>
                      <a:pt x="6858" y="0"/>
                    </a:cubicBezTo>
                    <a:cubicBezTo>
                      <a:pt x="8477" y="2667"/>
                      <a:pt x="11906" y="95"/>
                      <a:pt x="13716" y="2286"/>
                    </a:cubicBezTo>
                    <a:cubicBezTo>
                      <a:pt x="12954" y="3810"/>
                      <a:pt x="12192" y="5334"/>
                      <a:pt x="11430" y="6858"/>
                    </a:cubicBezTo>
                    <a:cubicBezTo>
                      <a:pt x="6286" y="6477"/>
                      <a:pt x="5334" y="11525"/>
                      <a:pt x="2286" y="13716"/>
                    </a:cubicBezTo>
                    <a:close/>
                  </a:path>
                </a:pathLst>
              </a:custGeom>
              <a:solidFill>
                <a:srgbClr val="F8BF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2503;p10"/>
              <p:cNvSpPr/>
              <p:nvPr/>
            </p:nvSpPr>
            <p:spPr>
              <a:xfrm>
                <a:off x="9237676" y="2063986"/>
                <a:ext cx="9037" cy="10288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10288" extrusionOk="0">
                    <a:moveTo>
                      <a:pt x="3523" y="0"/>
                    </a:moveTo>
                    <a:cubicBezTo>
                      <a:pt x="4285" y="0"/>
                      <a:pt x="4952" y="0"/>
                      <a:pt x="5714" y="95"/>
                    </a:cubicBezTo>
                    <a:cubicBezTo>
                      <a:pt x="7333" y="2000"/>
                      <a:pt x="10667" y="3334"/>
                      <a:pt x="8095" y="6763"/>
                    </a:cubicBezTo>
                    <a:cubicBezTo>
                      <a:pt x="6476" y="9906"/>
                      <a:pt x="4285" y="11335"/>
                      <a:pt x="951" y="9430"/>
                    </a:cubicBezTo>
                    <a:cubicBezTo>
                      <a:pt x="-1716" y="5334"/>
                      <a:pt x="1904" y="2953"/>
                      <a:pt x="3523" y="0"/>
                    </a:cubicBezTo>
                    <a:close/>
                  </a:path>
                </a:pathLst>
              </a:custGeom>
              <a:solidFill>
                <a:srgbClr val="FCCC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2504;p10"/>
              <p:cNvSpPr/>
              <p:nvPr/>
            </p:nvSpPr>
            <p:spPr>
              <a:xfrm>
                <a:off x="9238007" y="2070748"/>
                <a:ext cx="12335" cy="7825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7825" extrusionOk="0">
                    <a:moveTo>
                      <a:pt x="906" y="2286"/>
                    </a:moveTo>
                    <a:cubicBezTo>
                      <a:pt x="3192" y="1524"/>
                      <a:pt x="5478" y="762"/>
                      <a:pt x="7764" y="0"/>
                    </a:cubicBezTo>
                    <a:cubicBezTo>
                      <a:pt x="9288" y="0"/>
                      <a:pt x="10812" y="0"/>
                      <a:pt x="12336" y="0"/>
                    </a:cubicBezTo>
                    <a:cubicBezTo>
                      <a:pt x="10812" y="1524"/>
                      <a:pt x="9288" y="3048"/>
                      <a:pt x="7764" y="4572"/>
                    </a:cubicBezTo>
                    <a:cubicBezTo>
                      <a:pt x="6430" y="7334"/>
                      <a:pt x="4335" y="8763"/>
                      <a:pt x="1382" y="7144"/>
                    </a:cubicBezTo>
                    <a:cubicBezTo>
                      <a:pt x="-523" y="6096"/>
                      <a:pt x="-237" y="4096"/>
                      <a:pt x="906" y="2286"/>
                    </a:cubicBezTo>
                    <a:close/>
                  </a:path>
                </a:pathLst>
              </a:custGeom>
              <a:solidFill>
                <a:srgbClr val="F2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2505;p10"/>
              <p:cNvSpPr/>
              <p:nvPr/>
            </p:nvSpPr>
            <p:spPr>
              <a:xfrm>
                <a:off x="9277680" y="2059382"/>
                <a:ext cx="9143" cy="3224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3224" extrusionOk="0">
                    <a:moveTo>
                      <a:pt x="6858" y="2318"/>
                    </a:moveTo>
                    <a:cubicBezTo>
                      <a:pt x="4572" y="1461"/>
                      <a:pt x="571" y="6128"/>
                      <a:pt x="0" y="32"/>
                    </a:cubicBezTo>
                    <a:cubicBezTo>
                      <a:pt x="3143" y="318"/>
                      <a:pt x="6763" y="-1016"/>
                      <a:pt x="9144" y="2318"/>
                    </a:cubicBezTo>
                    <a:cubicBezTo>
                      <a:pt x="8382" y="2223"/>
                      <a:pt x="7620" y="2318"/>
                      <a:pt x="6858" y="231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2506;p10"/>
              <p:cNvSpPr/>
              <p:nvPr/>
            </p:nvSpPr>
            <p:spPr>
              <a:xfrm>
                <a:off x="9122422" y="2105079"/>
                <a:ext cx="59531" cy="31733"/>
              </a:xfrm>
              <a:custGeom>
                <a:avLst/>
                <a:gdLst/>
                <a:ahLst/>
                <a:cxnLst/>
                <a:rect l="l" t="t" r="r" b="b"/>
                <a:pathLst>
                  <a:path w="59531" h="31733" extrusionOk="0">
                    <a:moveTo>
                      <a:pt x="54864" y="25106"/>
                    </a:moveTo>
                    <a:cubicBezTo>
                      <a:pt x="55626" y="25106"/>
                      <a:pt x="56388" y="25106"/>
                      <a:pt x="57150" y="25106"/>
                    </a:cubicBezTo>
                    <a:cubicBezTo>
                      <a:pt x="58484" y="25392"/>
                      <a:pt x="59246" y="26154"/>
                      <a:pt x="59531" y="27392"/>
                    </a:cubicBezTo>
                    <a:cubicBezTo>
                      <a:pt x="58674" y="33393"/>
                      <a:pt x="54102" y="31392"/>
                      <a:pt x="50578" y="31488"/>
                    </a:cubicBezTo>
                    <a:cubicBezTo>
                      <a:pt x="44196" y="27582"/>
                      <a:pt x="37243" y="29964"/>
                      <a:pt x="30575" y="29678"/>
                    </a:cubicBezTo>
                    <a:cubicBezTo>
                      <a:pt x="24003" y="29583"/>
                      <a:pt x="17621" y="29297"/>
                      <a:pt x="11430" y="27392"/>
                    </a:cubicBezTo>
                    <a:cubicBezTo>
                      <a:pt x="6477" y="25773"/>
                      <a:pt x="2096" y="23487"/>
                      <a:pt x="0" y="18248"/>
                    </a:cubicBezTo>
                    <a:lnTo>
                      <a:pt x="0" y="18248"/>
                    </a:lnTo>
                    <a:cubicBezTo>
                      <a:pt x="4382" y="15867"/>
                      <a:pt x="7525" y="12057"/>
                      <a:pt x="11430" y="9199"/>
                    </a:cubicBezTo>
                    <a:cubicBezTo>
                      <a:pt x="18479" y="6627"/>
                      <a:pt x="23432" y="-707"/>
                      <a:pt x="32004" y="55"/>
                    </a:cubicBezTo>
                    <a:cubicBezTo>
                      <a:pt x="32766" y="722"/>
                      <a:pt x="33147" y="1579"/>
                      <a:pt x="33242" y="2627"/>
                    </a:cubicBezTo>
                    <a:cubicBezTo>
                      <a:pt x="32957" y="4818"/>
                      <a:pt x="31814" y="6437"/>
                      <a:pt x="30004" y="7580"/>
                    </a:cubicBezTo>
                    <a:cubicBezTo>
                      <a:pt x="27718" y="8532"/>
                      <a:pt x="25813" y="9866"/>
                      <a:pt x="24575" y="12057"/>
                    </a:cubicBezTo>
                    <a:cubicBezTo>
                      <a:pt x="23336" y="13390"/>
                      <a:pt x="22193" y="14724"/>
                      <a:pt x="23622" y="16629"/>
                    </a:cubicBezTo>
                    <a:cubicBezTo>
                      <a:pt x="27718" y="20248"/>
                      <a:pt x="30194" y="14057"/>
                      <a:pt x="33814" y="14819"/>
                    </a:cubicBezTo>
                    <a:cubicBezTo>
                      <a:pt x="35243" y="14724"/>
                      <a:pt x="36957" y="15295"/>
                      <a:pt x="38195" y="14628"/>
                    </a:cubicBezTo>
                    <a:cubicBezTo>
                      <a:pt x="44101" y="11866"/>
                      <a:pt x="48578" y="11390"/>
                      <a:pt x="49530" y="19867"/>
                    </a:cubicBezTo>
                    <a:cubicBezTo>
                      <a:pt x="49816" y="22153"/>
                      <a:pt x="52197" y="24153"/>
                      <a:pt x="54864" y="25106"/>
                    </a:cubicBezTo>
                    <a:close/>
                  </a:path>
                </a:pathLst>
              </a:custGeom>
              <a:solidFill>
                <a:srgbClr val="FBC3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2507;p10"/>
              <p:cNvSpPr/>
              <p:nvPr/>
            </p:nvSpPr>
            <p:spPr>
              <a:xfrm>
                <a:off x="9122300" y="2123326"/>
                <a:ext cx="11552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552" h="9144" extrusionOk="0">
                    <a:moveTo>
                      <a:pt x="123" y="0"/>
                    </a:moveTo>
                    <a:cubicBezTo>
                      <a:pt x="3933" y="3048"/>
                      <a:pt x="7743" y="6096"/>
                      <a:pt x="11553" y="9144"/>
                    </a:cubicBezTo>
                    <a:cubicBezTo>
                      <a:pt x="599" y="8572"/>
                      <a:pt x="-449" y="7620"/>
                      <a:pt x="123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2508;p10"/>
              <p:cNvSpPr/>
              <p:nvPr/>
            </p:nvSpPr>
            <p:spPr>
              <a:xfrm>
                <a:off x="9122422" y="2114182"/>
                <a:ext cx="11429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9144" extrusionOk="0">
                    <a:moveTo>
                      <a:pt x="11430" y="0"/>
                    </a:moveTo>
                    <a:cubicBezTo>
                      <a:pt x="9430" y="5239"/>
                      <a:pt x="5906" y="8763"/>
                      <a:pt x="0" y="9144"/>
                    </a:cubicBezTo>
                    <a:cubicBezTo>
                      <a:pt x="2381" y="6096"/>
                      <a:pt x="4763" y="3143"/>
                      <a:pt x="7049" y="191"/>
                    </a:cubicBezTo>
                    <a:cubicBezTo>
                      <a:pt x="8573" y="95"/>
                      <a:pt x="10001" y="95"/>
                      <a:pt x="11430" y="0"/>
                    </a:cubicBezTo>
                    <a:close/>
                  </a:path>
                </a:pathLst>
              </a:custGeom>
              <a:solidFill>
                <a:srgbClr val="FBCB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2509;p10"/>
              <p:cNvSpPr/>
              <p:nvPr/>
            </p:nvSpPr>
            <p:spPr>
              <a:xfrm>
                <a:off x="9171696" y="2086750"/>
                <a:ext cx="31722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1722" h="20573" extrusionOk="0">
                    <a:moveTo>
                      <a:pt x="28355" y="13716"/>
                    </a:moveTo>
                    <a:cubicBezTo>
                      <a:pt x="26069" y="16002"/>
                      <a:pt x="23783" y="18288"/>
                      <a:pt x="21497" y="20574"/>
                    </a:cubicBezTo>
                    <a:cubicBezTo>
                      <a:pt x="16734" y="17526"/>
                      <a:pt x="11400" y="18098"/>
                      <a:pt x="6257" y="18574"/>
                    </a:cubicBezTo>
                    <a:cubicBezTo>
                      <a:pt x="-220" y="19241"/>
                      <a:pt x="-1077" y="16574"/>
                      <a:pt x="1018" y="11430"/>
                    </a:cubicBezTo>
                    <a:cubicBezTo>
                      <a:pt x="1780" y="9906"/>
                      <a:pt x="2542" y="8382"/>
                      <a:pt x="3304" y="6858"/>
                    </a:cubicBezTo>
                    <a:cubicBezTo>
                      <a:pt x="8638" y="4572"/>
                      <a:pt x="13972" y="2286"/>
                      <a:pt x="19306" y="0"/>
                    </a:cubicBezTo>
                    <a:cubicBezTo>
                      <a:pt x="20830" y="0"/>
                      <a:pt x="22354" y="0"/>
                      <a:pt x="23783" y="0"/>
                    </a:cubicBezTo>
                    <a:cubicBezTo>
                      <a:pt x="30355" y="2953"/>
                      <a:pt x="35308" y="6382"/>
                      <a:pt x="28355" y="13716"/>
                    </a:cubicBezTo>
                    <a:close/>
                  </a:path>
                </a:pathLst>
              </a:custGeom>
              <a:solidFill>
                <a:srgbClr val="FCCB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2510;p10"/>
              <p:cNvSpPr/>
              <p:nvPr/>
            </p:nvSpPr>
            <p:spPr>
              <a:xfrm>
                <a:off x="9165190" y="2098181"/>
                <a:ext cx="28004" cy="20574"/>
              </a:xfrm>
              <a:custGeom>
                <a:avLst/>
                <a:gdLst/>
                <a:ahLst/>
                <a:cxnLst/>
                <a:rect l="l" t="t" r="r" b="b"/>
                <a:pathLst>
                  <a:path w="28004" h="20574" extrusionOk="0">
                    <a:moveTo>
                      <a:pt x="7525" y="0"/>
                    </a:moveTo>
                    <a:cubicBezTo>
                      <a:pt x="6572" y="9811"/>
                      <a:pt x="15526" y="-95"/>
                      <a:pt x="17050" y="4858"/>
                    </a:cubicBezTo>
                    <a:cubicBezTo>
                      <a:pt x="22574" y="1524"/>
                      <a:pt x="25051" y="5906"/>
                      <a:pt x="28004" y="9144"/>
                    </a:cubicBezTo>
                    <a:lnTo>
                      <a:pt x="28004" y="9144"/>
                    </a:lnTo>
                    <a:cubicBezTo>
                      <a:pt x="28099" y="16859"/>
                      <a:pt x="20860" y="17240"/>
                      <a:pt x="16574" y="20574"/>
                    </a:cubicBezTo>
                    <a:cubicBezTo>
                      <a:pt x="13526" y="20479"/>
                      <a:pt x="10478" y="18383"/>
                      <a:pt x="7430" y="20574"/>
                    </a:cubicBezTo>
                    <a:cubicBezTo>
                      <a:pt x="5715" y="18955"/>
                      <a:pt x="3239" y="18002"/>
                      <a:pt x="2096" y="15621"/>
                    </a:cubicBezTo>
                    <a:cubicBezTo>
                      <a:pt x="1810" y="12192"/>
                      <a:pt x="857" y="8858"/>
                      <a:pt x="0" y="5524"/>
                    </a:cubicBezTo>
                    <a:cubicBezTo>
                      <a:pt x="190" y="3715"/>
                      <a:pt x="1905" y="3334"/>
                      <a:pt x="2953" y="2286"/>
                    </a:cubicBezTo>
                    <a:cubicBezTo>
                      <a:pt x="4477" y="1524"/>
                      <a:pt x="6001" y="762"/>
                      <a:pt x="7525" y="0"/>
                    </a:cubicBezTo>
                    <a:close/>
                  </a:path>
                </a:pathLst>
              </a:custGeom>
              <a:solidFill>
                <a:srgbClr val="FCC5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2511;p10"/>
              <p:cNvSpPr/>
              <p:nvPr/>
            </p:nvSpPr>
            <p:spPr>
              <a:xfrm>
                <a:off x="9154426" y="2099550"/>
                <a:ext cx="13716" cy="10568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568" extrusionOk="0">
                    <a:moveTo>
                      <a:pt x="13716" y="917"/>
                    </a:moveTo>
                    <a:cubicBezTo>
                      <a:pt x="12954" y="1679"/>
                      <a:pt x="12192" y="2441"/>
                      <a:pt x="11430" y="3203"/>
                    </a:cubicBezTo>
                    <a:cubicBezTo>
                      <a:pt x="8572" y="7203"/>
                      <a:pt x="7144" y="14633"/>
                      <a:pt x="0" y="7775"/>
                    </a:cubicBezTo>
                    <a:cubicBezTo>
                      <a:pt x="0" y="7013"/>
                      <a:pt x="0" y="6251"/>
                      <a:pt x="0" y="5489"/>
                    </a:cubicBezTo>
                    <a:cubicBezTo>
                      <a:pt x="2381" y="-2608"/>
                      <a:pt x="8477" y="536"/>
                      <a:pt x="13716" y="917"/>
                    </a:cubicBezTo>
                    <a:close/>
                  </a:path>
                </a:pathLst>
              </a:custGeom>
              <a:solidFill>
                <a:srgbClr val="FDD1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2512;p10"/>
              <p:cNvSpPr/>
              <p:nvPr/>
            </p:nvSpPr>
            <p:spPr>
              <a:xfrm>
                <a:off x="9254915" y="2129388"/>
                <a:ext cx="22764" cy="12131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12131" extrusionOk="0">
                    <a:moveTo>
                      <a:pt x="0" y="7655"/>
                    </a:moveTo>
                    <a:cubicBezTo>
                      <a:pt x="3429" y="-346"/>
                      <a:pt x="8763" y="-2156"/>
                      <a:pt x="14002" y="2607"/>
                    </a:cubicBezTo>
                    <a:cubicBezTo>
                      <a:pt x="16478" y="4893"/>
                      <a:pt x="21717" y="2607"/>
                      <a:pt x="22765" y="7560"/>
                    </a:cubicBezTo>
                    <a:cubicBezTo>
                      <a:pt x="20860" y="7560"/>
                      <a:pt x="19145" y="8036"/>
                      <a:pt x="18193" y="9846"/>
                    </a:cubicBezTo>
                    <a:cubicBezTo>
                      <a:pt x="16669" y="10608"/>
                      <a:pt x="15145" y="11370"/>
                      <a:pt x="13621" y="12132"/>
                    </a:cubicBezTo>
                    <a:cubicBezTo>
                      <a:pt x="10763" y="8131"/>
                      <a:pt x="8477" y="2892"/>
                      <a:pt x="2191" y="7560"/>
                    </a:cubicBezTo>
                    <a:cubicBezTo>
                      <a:pt x="1524" y="8703"/>
                      <a:pt x="762" y="8703"/>
                      <a:pt x="0" y="7655"/>
                    </a:cubicBezTo>
                    <a:close/>
                  </a:path>
                </a:pathLst>
              </a:custGeom>
              <a:solidFill>
                <a:srgbClr val="FD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2513;p10"/>
              <p:cNvSpPr/>
              <p:nvPr/>
            </p:nvSpPr>
            <p:spPr>
              <a:xfrm>
                <a:off x="9266303" y="2103471"/>
                <a:ext cx="25619" cy="15283"/>
              </a:xfrm>
              <a:custGeom>
                <a:avLst/>
                <a:gdLst/>
                <a:ahLst/>
                <a:cxnLst/>
                <a:rect l="l" t="t" r="r" b="b"/>
                <a:pathLst>
                  <a:path w="25619" h="15283" extrusionOk="0">
                    <a:moveTo>
                      <a:pt x="6900" y="3853"/>
                    </a:moveTo>
                    <a:cubicBezTo>
                      <a:pt x="11472" y="3091"/>
                      <a:pt x="16615" y="5758"/>
                      <a:pt x="20616" y="1567"/>
                    </a:cubicBezTo>
                    <a:cubicBezTo>
                      <a:pt x="24235" y="-1862"/>
                      <a:pt x="24712" y="996"/>
                      <a:pt x="25188" y="3853"/>
                    </a:cubicBezTo>
                    <a:cubicBezTo>
                      <a:pt x="26617" y="6520"/>
                      <a:pt x="24140" y="7187"/>
                      <a:pt x="22902" y="8425"/>
                    </a:cubicBezTo>
                    <a:cubicBezTo>
                      <a:pt x="22807" y="11378"/>
                      <a:pt x="21283" y="12902"/>
                      <a:pt x="18330" y="12997"/>
                    </a:cubicBezTo>
                    <a:cubicBezTo>
                      <a:pt x="14520" y="16045"/>
                      <a:pt x="10710" y="16045"/>
                      <a:pt x="6900" y="12997"/>
                    </a:cubicBezTo>
                    <a:cubicBezTo>
                      <a:pt x="4614" y="11473"/>
                      <a:pt x="2328" y="9949"/>
                      <a:pt x="42" y="8425"/>
                    </a:cubicBezTo>
                    <a:cubicBezTo>
                      <a:pt x="-530" y="2615"/>
                      <a:pt x="4900" y="5853"/>
                      <a:pt x="6900" y="3853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2514;p10"/>
              <p:cNvSpPr/>
              <p:nvPr/>
            </p:nvSpPr>
            <p:spPr>
              <a:xfrm>
                <a:off x="9289110" y="2107324"/>
                <a:ext cx="11334" cy="464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4645" extrusionOk="0">
                    <a:moveTo>
                      <a:pt x="0" y="4572"/>
                    </a:moveTo>
                    <a:cubicBezTo>
                      <a:pt x="762" y="3048"/>
                      <a:pt x="1524" y="1524"/>
                      <a:pt x="2286" y="0"/>
                    </a:cubicBezTo>
                    <a:cubicBezTo>
                      <a:pt x="5334" y="0"/>
                      <a:pt x="8382" y="0"/>
                      <a:pt x="11335" y="0"/>
                    </a:cubicBezTo>
                    <a:cubicBezTo>
                      <a:pt x="10573" y="762"/>
                      <a:pt x="9811" y="1524"/>
                      <a:pt x="9049" y="2286"/>
                    </a:cubicBezTo>
                    <a:cubicBezTo>
                      <a:pt x="6286" y="3810"/>
                      <a:pt x="3334" y="4953"/>
                      <a:pt x="0" y="4572"/>
                    </a:cubicBezTo>
                    <a:close/>
                  </a:path>
                </a:pathLst>
              </a:custGeom>
              <a:solidFill>
                <a:srgbClr val="F9B6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2515;p10"/>
              <p:cNvSpPr/>
              <p:nvPr/>
            </p:nvSpPr>
            <p:spPr>
              <a:xfrm>
                <a:off x="9179477" y="2124917"/>
                <a:ext cx="11334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11334" h="9765" extrusionOk="0">
                    <a:moveTo>
                      <a:pt x="2381" y="7554"/>
                    </a:moveTo>
                    <a:cubicBezTo>
                      <a:pt x="1619" y="6792"/>
                      <a:pt x="857" y="6030"/>
                      <a:pt x="0" y="5268"/>
                    </a:cubicBezTo>
                    <a:cubicBezTo>
                      <a:pt x="1334" y="410"/>
                      <a:pt x="4477" y="-1019"/>
                      <a:pt x="9144" y="696"/>
                    </a:cubicBezTo>
                    <a:cubicBezTo>
                      <a:pt x="10287" y="2220"/>
                      <a:pt x="8096" y="3744"/>
                      <a:pt x="9144" y="5268"/>
                    </a:cubicBezTo>
                    <a:cubicBezTo>
                      <a:pt x="9906" y="6696"/>
                      <a:pt x="10668" y="8125"/>
                      <a:pt x="11335" y="9649"/>
                    </a:cubicBezTo>
                    <a:cubicBezTo>
                      <a:pt x="8096" y="10125"/>
                      <a:pt x="5239" y="9078"/>
                      <a:pt x="2381" y="755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2516;p10"/>
              <p:cNvSpPr/>
              <p:nvPr/>
            </p:nvSpPr>
            <p:spPr>
              <a:xfrm>
                <a:off x="9211470" y="2054836"/>
                <a:ext cx="16108" cy="7856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7856" extrusionOk="0">
                    <a:moveTo>
                      <a:pt x="12" y="4578"/>
                    </a:moveTo>
                    <a:cubicBezTo>
                      <a:pt x="2964" y="958"/>
                      <a:pt x="7060" y="-89"/>
                      <a:pt x="11537" y="6"/>
                    </a:cubicBezTo>
                    <a:cubicBezTo>
                      <a:pt x="13442" y="101"/>
                      <a:pt x="15061" y="482"/>
                      <a:pt x="16109" y="2292"/>
                    </a:cubicBezTo>
                    <a:cubicBezTo>
                      <a:pt x="15252" y="4387"/>
                      <a:pt x="14013" y="5816"/>
                      <a:pt x="11537" y="4578"/>
                    </a:cubicBezTo>
                    <a:cubicBezTo>
                      <a:pt x="9251" y="5340"/>
                      <a:pt x="6965" y="6102"/>
                      <a:pt x="4679" y="6864"/>
                    </a:cubicBezTo>
                    <a:cubicBezTo>
                      <a:pt x="2012" y="8293"/>
                      <a:pt x="-179" y="8674"/>
                      <a:pt x="12" y="4578"/>
                    </a:cubicBezTo>
                    <a:close/>
                  </a:path>
                </a:pathLst>
              </a:custGeom>
              <a:solidFill>
                <a:srgbClr val="FCC9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2517;p10"/>
              <p:cNvSpPr/>
              <p:nvPr/>
            </p:nvSpPr>
            <p:spPr>
              <a:xfrm>
                <a:off x="9221767" y="2057128"/>
                <a:ext cx="8002" cy="7446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7446" extrusionOk="0">
                    <a:moveTo>
                      <a:pt x="1144" y="2286"/>
                    </a:moveTo>
                    <a:cubicBezTo>
                      <a:pt x="2668" y="1524"/>
                      <a:pt x="4192" y="762"/>
                      <a:pt x="5716" y="0"/>
                    </a:cubicBezTo>
                    <a:cubicBezTo>
                      <a:pt x="6478" y="0"/>
                      <a:pt x="7240" y="0"/>
                      <a:pt x="8002" y="0"/>
                    </a:cubicBezTo>
                    <a:cubicBezTo>
                      <a:pt x="8002" y="1524"/>
                      <a:pt x="8002" y="3048"/>
                      <a:pt x="8002" y="4572"/>
                    </a:cubicBezTo>
                    <a:cubicBezTo>
                      <a:pt x="6288" y="6953"/>
                      <a:pt x="4192" y="8287"/>
                      <a:pt x="1144" y="6858"/>
                    </a:cubicBezTo>
                    <a:cubicBezTo>
                      <a:pt x="-1332" y="5334"/>
                      <a:pt x="954" y="3810"/>
                      <a:pt x="1144" y="2286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2518;p10"/>
              <p:cNvSpPr/>
              <p:nvPr/>
            </p:nvSpPr>
            <p:spPr>
              <a:xfrm>
                <a:off x="9229360" y="2063890"/>
                <a:ext cx="22283" cy="31945"/>
              </a:xfrm>
              <a:custGeom>
                <a:avLst/>
                <a:gdLst/>
                <a:ahLst/>
                <a:cxnLst/>
                <a:rect l="l" t="t" r="r" b="b"/>
                <a:pathLst>
                  <a:path w="22283" h="31945" extrusionOk="0">
                    <a:moveTo>
                      <a:pt x="9553" y="9144"/>
                    </a:moveTo>
                    <a:cubicBezTo>
                      <a:pt x="10125" y="15145"/>
                      <a:pt x="13458" y="12668"/>
                      <a:pt x="16411" y="11430"/>
                    </a:cubicBezTo>
                    <a:cubicBezTo>
                      <a:pt x="18602" y="12287"/>
                      <a:pt x="20126" y="13811"/>
                      <a:pt x="20983" y="16002"/>
                    </a:cubicBezTo>
                    <a:cubicBezTo>
                      <a:pt x="20888" y="16478"/>
                      <a:pt x="20888" y="16955"/>
                      <a:pt x="20793" y="17336"/>
                    </a:cubicBezTo>
                    <a:cubicBezTo>
                      <a:pt x="19173" y="21050"/>
                      <a:pt x="23936" y="24289"/>
                      <a:pt x="21650" y="28099"/>
                    </a:cubicBezTo>
                    <a:cubicBezTo>
                      <a:pt x="20031" y="30385"/>
                      <a:pt x="17745" y="31528"/>
                      <a:pt x="14982" y="31909"/>
                    </a:cubicBezTo>
                    <a:cubicBezTo>
                      <a:pt x="10791" y="32004"/>
                      <a:pt x="6505" y="32099"/>
                      <a:pt x="2695" y="29623"/>
                    </a:cubicBezTo>
                    <a:cubicBezTo>
                      <a:pt x="2409" y="24003"/>
                      <a:pt x="8601" y="26289"/>
                      <a:pt x="10696" y="23146"/>
                    </a:cubicBezTo>
                    <a:cubicBezTo>
                      <a:pt x="7934" y="20669"/>
                      <a:pt x="3933" y="24670"/>
                      <a:pt x="1266" y="20479"/>
                    </a:cubicBezTo>
                    <a:cubicBezTo>
                      <a:pt x="3933" y="17526"/>
                      <a:pt x="8791" y="13525"/>
                      <a:pt x="314" y="11335"/>
                    </a:cubicBezTo>
                    <a:cubicBezTo>
                      <a:pt x="-829" y="7715"/>
                      <a:pt x="1362" y="5334"/>
                      <a:pt x="3457" y="2953"/>
                    </a:cubicBezTo>
                    <a:cubicBezTo>
                      <a:pt x="3933" y="2667"/>
                      <a:pt x="4410" y="2477"/>
                      <a:pt x="4886" y="2191"/>
                    </a:cubicBezTo>
                    <a:cubicBezTo>
                      <a:pt x="7172" y="1429"/>
                      <a:pt x="9458" y="762"/>
                      <a:pt x="11744" y="0"/>
                    </a:cubicBezTo>
                    <a:cubicBezTo>
                      <a:pt x="11077" y="3143"/>
                      <a:pt x="10315" y="6191"/>
                      <a:pt x="9553" y="9144"/>
                    </a:cubicBezTo>
                    <a:close/>
                  </a:path>
                </a:pathLst>
              </a:custGeom>
              <a:solidFill>
                <a:srgbClr val="FBC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2519;p10"/>
              <p:cNvSpPr/>
              <p:nvPr/>
            </p:nvSpPr>
            <p:spPr>
              <a:xfrm>
                <a:off x="9212240" y="2061700"/>
                <a:ext cx="22101" cy="17990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17990" extrusionOk="0">
                    <a:moveTo>
                      <a:pt x="10671" y="2286"/>
                    </a:moveTo>
                    <a:cubicBezTo>
                      <a:pt x="12957" y="1524"/>
                      <a:pt x="15243" y="762"/>
                      <a:pt x="17529" y="0"/>
                    </a:cubicBezTo>
                    <a:cubicBezTo>
                      <a:pt x="20482" y="95"/>
                      <a:pt x="22006" y="1619"/>
                      <a:pt x="22101" y="4572"/>
                    </a:cubicBezTo>
                    <a:cubicBezTo>
                      <a:pt x="22101" y="4572"/>
                      <a:pt x="22101" y="4572"/>
                      <a:pt x="22101" y="4572"/>
                    </a:cubicBezTo>
                    <a:cubicBezTo>
                      <a:pt x="20292" y="6858"/>
                      <a:pt x="18672" y="9525"/>
                      <a:pt x="15243" y="6858"/>
                    </a:cubicBezTo>
                    <a:cubicBezTo>
                      <a:pt x="10576" y="7715"/>
                      <a:pt x="12767" y="12668"/>
                      <a:pt x="10481" y="14859"/>
                    </a:cubicBezTo>
                    <a:cubicBezTo>
                      <a:pt x="8576" y="16764"/>
                      <a:pt x="6671" y="18574"/>
                      <a:pt x="3623" y="17812"/>
                    </a:cubicBezTo>
                    <a:cubicBezTo>
                      <a:pt x="1718" y="17240"/>
                      <a:pt x="194" y="16097"/>
                      <a:pt x="3" y="14002"/>
                    </a:cubicBezTo>
                    <a:cubicBezTo>
                      <a:pt x="-92" y="11240"/>
                      <a:pt x="1813" y="9811"/>
                      <a:pt x="4099" y="9335"/>
                    </a:cubicBezTo>
                    <a:cubicBezTo>
                      <a:pt x="8195" y="8572"/>
                      <a:pt x="9147" y="5144"/>
                      <a:pt x="10671" y="2286"/>
                    </a:cubicBezTo>
                    <a:close/>
                  </a:path>
                </a:pathLst>
              </a:custGeom>
              <a:solidFill>
                <a:srgbClr val="FDCD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2520;p10"/>
              <p:cNvSpPr/>
              <p:nvPr/>
            </p:nvSpPr>
            <p:spPr>
              <a:xfrm>
                <a:off x="9272057" y="2116468"/>
                <a:ext cx="1260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9144" extrusionOk="0">
                    <a:moveTo>
                      <a:pt x="1146" y="0"/>
                    </a:moveTo>
                    <a:cubicBezTo>
                      <a:pt x="4956" y="0"/>
                      <a:pt x="8766" y="0"/>
                      <a:pt x="12576" y="0"/>
                    </a:cubicBezTo>
                    <a:cubicBezTo>
                      <a:pt x="12767" y="3905"/>
                      <a:pt x="12195" y="7430"/>
                      <a:pt x="8004" y="9144"/>
                    </a:cubicBezTo>
                    <a:cubicBezTo>
                      <a:pt x="8004" y="4286"/>
                      <a:pt x="-3616" y="8287"/>
                      <a:pt x="1146" y="0"/>
                    </a:cubicBezTo>
                    <a:close/>
                  </a:path>
                </a:pathLst>
              </a:custGeom>
              <a:solidFill>
                <a:srgbClr val="F4B7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2521;p10"/>
              <p:cNvSpPr/>
              <p:nvPr/>
            </p:nvSpPr>
            <p:spPr>
              <a:xfrm>
                <a:off x="9243485" y="2086221"/>
                <a:ext cx="29622" cy="30590"/>
              </a:xfrm>
              <a:custGeom>
                <a:avLst/>
                <a:gdLst/>
                <a:ahLst/>
                <a:cxnLst/>
                <a:rect l="l" t="t" r="r" b="b"/>
                <a:pathLst>
                  <a:path w="29622" h="30590" extrusionOk="0">
                    <a:moveTo>
                      <a:pt x="0" y="7387"/>
                    </a:moveTo>
                    <a:cubicBezTo>
                      <a:pt x="2286" y="6625"/>
                      <a:pt x="4572" y="5863"/>
                      <a:pt x="6858" y="5101"/>
                    </a:cubicBezTo>
                    <a:cubicBezTo>
                      <a:pt x="8668" y="3673"/>
                      <a:pt x="7525" y="-518"/>
                      <a:pt x="11525" y="53"/>
                    </a:cubicBezTo>
                    <a:cubicBezTo>
                      <a:pt x="14573" y="2339"/>
                      <a:pt x="15812" y="5768"/>
                      <a:pt x="16955" y="9102"/>
                    </a:cubicBezTo>
                    <a:cubicBezTo>
                      <a:pt x="17050" y="10054"/>
                      <a:pt x="16955" y="11102"/>
                      <a:pt x="16574" y="11959"/>
                    </a:cubicBezTo>
                    <a:cubicBezTo>
                      <a:pt x="16193" y="12531"/>
                      <a:pt x="14954" y="12436"/>
                      <a:pt x="14764" y="13007"/>
                    </a:cubicBezTo>
                    <a:cubicBezTo>
                      <a:pt x="14573" y="13483"/>
                      <a:pt x="15431" y="13769"/>
                      <a:pt x="16193" y="13483"/>
                    </a:cubicBezTo>
                    <a:cubicBezTo>
                      <a:pt x="17431" y="13960"/>
                      <a:pt x="18288" y="14722"/>
                      <a:pt x="19145" y="15674"/>
                    </a:cubicBezTo>
                    <a:cubicBezTo>
                      <a:pt x="20479" y="17389"/>
                      <a:pt x="21050" y="19579"/>
                      <a:pt x="22765" y="21008"/>
                    </a:cubicBezTo>
                    <a:cubicBezTo>
                      <a:pt x="25051" y="19579"/>
                      <a:pt x="27337" y="19579"/>
                      <a:pt x="29623" y="21008"/>
                    </a:cubicBezTo>
                    <a:cubicBezTo>
                      <a:pt x="27337" y="22532"/>
                      <a:pt x="25051" y="24056"/>
                      <a:pt x="22765" y="25580"/>
                    </a:cubicBezTo>
                    <a:cubicBezTo>
                      <a:pt x="18860" y="26723"/>
                      <a:pt x="16574" y="32152"/>
                      <a:pt x="11335" y="30152"/>
                    </a:cubicBezTo>
                    <a:cubicBezTo>
                      <a:pt x="9239" y="26723"/>
                      <a:pt x="6191" y="28438"/>
                      <a:pt x="3429" y="28819"/>
                    </a:cubicBezTo>
                    <a:cubicBezTo>
                      <a:pt x="2477" y="28628"/>
                      <a:pt x="1619" y="28057"/>
                      <a:pt x="1048" y="27199"/>
                    </a:cubicBezTo>
                    <a:cubicBezTo>
                      <a:pt x="191" y="20627"/>
                      <a:pt x="2000" y="13960"/>
                      <a:pt x="0" y="7387"/>
                    </a:cubicBezTo>
                    <a:close/>
                  </a:path>
                </a:pathLst>
              </a:custGeom>
              <a:solidFill>
                <a:srgbClr val="F6B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2522;p10"/>
              <p:cNvSpPr/>
              <p:nvPr/>
            </p:nvSpPr>
            <p:spPr>
              <a:xfrm>
                <a:off x="9221223" y="2115992"/>
                <a:ext cx="24547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4547" h="18192" extrusionOk="0">
                    <a:moveTo>
                      <a:pt x="24548" y="2762"/>
                    </a:moveTo>
                    <a:cubicBezTo>
                      <a:pt x="24548" y="3524"/>
                      <a:pt x="24548" y="4286"/>
                      <a:pt x="24548" y="5048"/>
                    </a:cubicBezTo>
                    <a:cubicBezTo>
                      <a:pt x="21976" y="9525"/>
                      <a:pt x="16166" y="10192"/>
                      <a:pt x="13594" y="14573"/>
                    </a:cubicBezTo>
                    <a:cubicBezTo>
                      <a:pt x="12642" y="15049"/>
                      <a:pt x="11689" y="14859"/>
                      <a:pt x="10927" y="14192"/>
                    </a:cubicBezTo>
                    <a:cubicBezTo>
                      <a:pt x="7308" y="13525"/>
                      <a:pt x="4736" y="15430"/>
                      <a:pt x="2259" y="18193"/>
                    </a:cubicBezTo>
                    <a:cubicBezTo>
                      <a:pt x="-312" y="14478"/>
                      <a:pt x="-408" y="10954"/>
                      <a:pt x="1783" y="7334"/>
                    </a:cubicBezTo>
                    <a:cubicBezTo>
                      <a:pt x="-1551" y="1238"/>
                      <a:pt x="-598" y="0"/>
                      <a:pt x="7974" y="0"/>
                    </a:cubicBezTo>
                    <a:cubicBezTo>
                      <a:pt x="10165" y="3238"/>
                      <a:pt x="8832" y="5239"/>
                      <a:pt x="7974" y="5810"/>
                    </a:cubicBezTo>
                    <a:cubicBezTo>
                      <a:pt x="11118" y="2953"/>
                      <a:pt x="15975" y="-2096"/>
                      <a:pt x="23500" y="1619"/>
                    </a:cubicBezTo>
                    <a:cubicBezTo>
                      <a:pt x="23786" y="2000"/>
                      <a:pt x="24167" y="2381"/>
                      <a:pt x="24548" y="2762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2523;p10"/>
              <p:cNvSpPr/>
              <p:nvPr/>
            </p:nvSpPr>
            <p:spPr>
              <a:xfrm>
                <a:off x="9229767" y="2132452"/>
                <a:ext cx="11587" cy="9493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9493" extrusionOk="0">
                    <a:moveTo>
                      <a:pt x="6860" y="19"/>
                    </a:moveTo>
                    <a:cubicBezTo>
                      <a:pt x="11622" y="686"/>
                      <a:pt x="12765" y="4115"/>
                      <a:pt x="10384" y="7258"/>
                    </a:cubicBezTo>
                    <a:cubicBezTo>
                      <a:pt x="5526" y="13735"/>
                      <a:pt x="3907" y="4019"/>
                      <a:pt x="2" y="4591"/>
                    </a:cubicBezTo>
                    <a:cubicBezTo>
                      <a:pt x="-93" y="-553"/>
                      <a:pt x="3621" y="19"/>
                      <a:pt x="6860" y="19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2524;p10"/>
              <p:cNvSpPr/>
              <p:nvPr/>
            </p:nvSpPr>
            <p:spPr>
              <a:xfrm>
                <a:off x="9245291" y="2109819"/>
                <a:ext cx="11294" cy="8967"/>
              </a:xfrm>
              <a:custGeom>
                <a:avLst/>
                <a:gdLst/>
                <a:ahLst/>
                <a:cxnLst/>
                <a:rect l="l" t="t" r="r" b="b"/>
                <a:pathLst>
                  <a:path w="11294" h="8967" extrusionOk="0">
                    <a:moveTo>
                      <a:pt x="2766" y="4363"/>
                    </a:moveTo>
                    <a:cubicBezTo>
                      <a:pt x="4195" y="1601"/>
                      <a:pt x="6195" y="-971"/>
                      <a:pt x="9433" y="363"/>
                    </a:cubicBezTo>
                    <a:cubicBezTo>
                      <a:pt x="13243" y="1887"/>
                      <a:pt x="10100" y="4458"/>
                      <a:pt x="9624" y="6649"/>
                    </a:cubicBezTo>
                    <a:cubicBezTo>
                      <a:pt x="7243" y="9983"/>
                      <a:pt x="3623" y="8649"/>
                      <a:pt x="480" y="8935"/>
                    </a:cubicBezTo>
                    <a:lnTo>
                      <a:pt x="480" y="8935"/>
                    </a:lnTo>
                    <a:cubicBezTo>
                      <a:pt x="-1044" y="6268"/>
                      <a:pt x="1432" y="5601"/>
                      <a:pt x="2766" y="4363"/>
                    </a:cubicBezTo>
                    <a:close/>
                  </a:path>
                </a:pathLst>
              </a:custGeom>
              <a:solidFill>
                <a:srgbClr val="FCC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2525;p10"/>
              <p:cNvSpPr/>
              <p:nvPr/>
            </p:nvSpPr>
            <p:spPr>
              <a:xfrm>
                <a:off x="9234341" y="2121041"/>
                <a:ext cx="14455" cy="98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9858" extrusionOk="0">
                    <a:moveTo>
                      <a:pt x="0" y="9144"/>
                    </a:moveTo>
                    <a:cubicBezTo>
                      <a:pt x="1048" y="2572"/>
                      <a:pt x="7525" y="2953"/>
                      <a:pt x="11430" y="0"/>
                    </a:cubicBezTo>
                    <a:cubicBezTo>
                      <a:pt x="14288" y="381"/>
                      <a:pt x="15907" y="1619"/>
                      <a:pt x="12668" y="3715"/>
                    </a:cubicBezTo>
                    <a:cubicBezTo>
                      <a:pt x="9430" y="5905"/>
                      <a:pt x="5715" y="7334"/>
                      <a:pt x="2286" y="9144"/>
                    </a:cubicBezTo>
                    <a:cubicBezTo>
                      <a:pt x="1524" y="10096"/>
                      <a:pt x="762" y="10096"/>
                      <a:pt x="0" y="9144"/>
                    </a:cubicBezTo>
                    <a:close/>
                  </a:path>
                </a:pathLst>
              </a:custGeom>
              <a:solidFill>
                <a:srgbClr val="F5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2526;p10"/>
              <p:cNvSpPr/>
              <p:nvPr/>
            </p:nvSpPr>
            <p:spPr>
              <a:xfrm>
                <a:off x="9215291" y="2111221"/>
                <a:ext cx="14859" cy="12105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12105" extrusionOk="0">
                    <a:moveTo>
                      <a:pt x="14478" y="5248"/>
                    </a:moveTo>
                    <a:cubicBezTo>
                      <a:pt x="11240" y="6581"/>
                      <a:pt x="5144" y="4962"/>
                      <a:pt x="7620" y="12106"/>
                    </a:cubicBezTo>
                    <a:cubicBezTo>
                      <a:pt x="5715" y="12106"/>
                      <a:pt x="4001" y="11630"/>
                      <a:pt x="3048" y="9820"/>
                    </a:cubicBezTo>
                    <a:cubicBezTo>
                      <a:pt x="1619" y="9058"/>
                      <a:pt x="191" y="8391"/>
                      <a:pt x="0" y="6486"/>
                    </a:cubicBezTo>
                    <a:cubicBezTo>
                      <a:pt x="2477" y="295"/>
                      <a:pt x="6763" y="-1420"/>
                      <a:pt x="12859" y="1152"/>
                    </a:cubicBezTo>
                    <a:cubicBezTo>
                      <a:pt x="13716" y="1819"/>
                      <a:pt x="14383" y="2676"/>
                      <a:pt x="14859" y="3629"/>
                    </a:cubicBezTo>
                    <a:cubicBezTo>
                      <a:pt x="14764" y="4200"/>
                      <a:pt x="14573" y="4676"/>
                      <a:pt x="14478" y="5248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2527;p10"/>
              <p:cNvSpPr/>
              <p:nvPr/>
            </p:nvSpPr>
            <p:spPr>
              <a:xfrm>
                <a:off x="9208064" y="2127899"/>
                <a:ext cx="8839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9143" extrusionOk="0">
                    <a:moveTo>
                      <a:pt x="1131" y="4572"/>
                    </a:moveTo>
                    <a:cubicBezTo>
                      <a:pt x="3417" y="3048"/>
                      <a:pt x="5703" y="1524"/>
                      <a:pt x="7989" y="0"/>
                    </a:cubicBezTo>
                    <a:cubicBezTo>
                      <a:pt x="10846" y="6953"/>
                      <a:pt x="5989" y="8001"/>
                      <a:pt x="1131" y="9144"/>
                    </a:cubicBezTo>
                    <a:cubicBezTo>
                      <a:pt x="845" y="8858"/>
                      <a:pt x="559" y="8477"/>
                      <a:pt x="178" y="8191"/>
                    </a:cubicBezTo>
                    <a:cubicBezTo>
                      <a:pt x="-203" y="6763"/>
                      <a:pt x="-12" y="5524"/>
                      <a:pt x="1131" y="457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2528;p10"/>
              <p:cNvSpPr/>
              <p:nvPr/>
            </p:nvSpPr>
            <p:spPr>
              <a:xfrm>
                <a:off x="9207592" y="2117590"/>
                <a:ext cx="10746" cy="7418"/>
              </a:xfrm>
              <a:custGeom>
                <a:avLst/>
                <a:gdLst/>
                <a:ahLst/>
                <a:cxnLst/>
                <a:rect l="l" t="t" r="r" b="b"/>
                <a:pathLst>
                  <a:path w="10746" h="7418" extrusionOk="0">
                    <a:moveTo>
                      <a:pt x="8461" y="1164"/>
                    </a:moveTo>
                    <a:cubicBezTo>
                      <a:pt x="9223" y="1926"/>
                      <a:pt x="9985" y="2688"/>
                      <a:pt x="10747" y="3450"/>
                    </a:cubicBezTo>
                    <a:cubicBezTo>
                      <a:pt x="9223" y="4212"/>
                      <a:pt x="7699" y="4974"/>
                      <a:pt x="6175" y="5832"/>
                    </a:cubicBezTo>
                    <a:cubicBezTo>
                      <a:pt x="4270" y="6213"/>
                      <a:pt x="2555" y="8594"/>
                      <a:pt x="555" y="6689"/>
                    </a:cubicBezTo>
                    <a:cubicBezTo>
                      <a:pt x="-683" y="5546"/>
                      <a:pt x="365" y="4212"/>
                      <a:pt x="1603" y="3450"/>
                    </a:cubicBezTo>
                    <a:cubicBezTo>
                      <a:pt x="3222" y="498"/>
                      <a:pt x="5127" y="-1312"/>
                      <a:pt x="8461" y="1164"/>
                    </a:cubicBezTo>
                    <a:close/>
                  </a:path>
                </a:pathLst>
              </a:custGeom>
              <a:solidFill>
                <a:srgbClr val="EDA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2529;p10"/>
              <p:cNvSpPr/>
              <p:nvPr/>
            </p:nvSpPr>
            <p:spPr>
              <a:xfrm>
                <a:off x="9202337" y="2135623"/>
                <a:ext cx="6858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8181" extrusionOk="0">
                    <a:moveTo>
                      <a:pt x="0" y="8182"/>
                    </a:moveTo>
                    <a:cubicBezTo>
                      <a:pt x="0" y="5896"/>
                      <a:pt x="0" y="3610"/>
                      <a:pt x="0" y="1324"/>
                    </a:cubicBezTo>
                    <a:cubicBezTo>
                      <a:pt x="2286" y="-295"/>
                      <a:pt x="4572" y="-581"/>
                      <a:pt x="6858" y="1324"/>
                    </a:cubicBezTo>
                    <a:lnTo>
                      <a:pt x="6858" y="1324"/>
                    </a:lnTo>
                    <a:cubicBezTo>
                      <a:pt x="6858" y="2086"/>
                      <a:pt x="6858" y="2848"/>
                      <a:pt x="6858" y="3610"/>
                    </a:cubicBezTo>
                    <a:cubicBezTo>
                      <a:pt x="5620" y="6658"/>
                      <a:pt x="3334" y="8182"/>
                      <a:pt x="0" y="8182"/>
                    </a:cubicBezTo>
                    <a:close/>
                  </a:path>
                </a:pathLst>
              </a:custGeom>
              <a:solidFill>
                <a:srgbClr val="F8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2530;p10"/>
              <p:cNvSpPr/>
              <p:nvPr/>
            </p:nvSpPr>
            <p:spPr>
              <a:xfrm>
                <a:off x="9228116" y="2130185"/>
                <a:ext cx="8511" cy="6857"/>
              </a:xfrm>
              <a:custGeom>
                <a:avLst/>
                <a:gdLst/>
                <a:ahLst/>
                <a:cxnLst/>
                <a:rect l="l" t="t" r="r" b="b"/>
                <a:pathLst>
                  <a:path w="8511" h="6857" extrusionOk="0">
                    <a:moveTo>
                      <a:pt x="6225" y="0"/>
                    </a:moveTo>
                    <a:cubicBezTo>
                      <a:pt x="6987" y="0"/>
                      <a:pt x="7749" y="0"/>
                      <a:pt x="8511" y="0"/>
                    </a:cubicBezTo>
                    <a:cubicBezTo>
                      <a:pt x="8511" y="762"/>
                      <a:pt x="8511" y="1524"/>
                      <a:pt x="8511" y="2286"/>
                    </a:cubicBezTo>
                    <a:cubicBezTo>
                      <a:pt x="6225" y="3810"/>
                      <a:pt x="3939" y="5334"/>
                      <a:pt x="1653" y="6858"/>
                    </a:cubicBezTo>
                    <a:cubicBezTo>
                      <a:pt x="-3014" y="2762"/>
                      <a:pt x="3653" y="2477"/>
                      <a:pt x="3939" y="0"/>
                    </a:cubicBezTo>
                    <a:cubicBezTo>
                      <a:pt x="4701" y="0"/>
                      <a:pt x="5463" y="0"/>
                      <a:pt x="6225" y="0"/>
                    </a:cubicBezTo>
                    <a:close/>
                  </a:path>
                </a:pathLst>
              </a:custGeom>
              <a:solidFill>
                <a:srgbClr val="F0B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2531;p10"/>
              <p:cNvSpPr/>
              <p:nvPr/>
            </p:nvSpPr>
            <p:spPr>
              <a:xfrm>
                <a:off x="9253268" y="2137042"/>
                <a:ext cx="3933" cy="5543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5543" extrusionOk="0">
                    <a:moveTo>
                      <a:pt x="1647" y="0"/>
                    </a:moveTo>
                    <a:cubicBezTo>
                      <a:pt x="2409" y="0"/>
                      <a:pt x="3171" y="0"/>
                      <a:pt x="3933" y="0"/>
                    </a:cubicBezTo>
                    <a:cubicBezTo>
                      <a:pt x="3267" y="2096"/>
                      <a:pt x="5172" y="6287"/>
                      <a:pt x="1171" y="5429"/>
                    </a:cubicBezTo>
                    <a:cubicBezTo>
                      <a:pt x="-1591" y="4763"/>
                      <a:pt x="1362" y="1810"/>
                      <a:pt x="1647" y="0"/>
                    </a:cubicBezTo>
                    <a:close/>
                  </a:path>
                </a:pathLst>
              </a:custGeom>
              <a:solidFill>
                <a:srgbClr val="F4B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2532;p10"/>
              <p:cNvSpPr/>
              <p:nvPr/>
            </p:nvSpPr>
            <p:spPr>
              <a:xfrm>
                <a:off x="9229769" y="2092693"/>
                <a:ext cx="17487" cy="22335"/>
              </a:xfrm>
              <a:custGeom>
                <a:avLst/>
                <a:gdLst/>
                <a:ahLst/>
                <a:cxnLst/>
                <a:rect l="l" t="t" r="r" b="b"/>
                <a:pathLst>
                  <a:path w="17487" h="22335" extrusionOk="0">
                    <a:moveTo>
                      <a:pt x="13716" y="916"/>
                    </a:moveTo>
                    <a:cubicBezTo>
                      <a:pt x="20765" y="7107"/>
                      <a:pt x="15716" y="14536"/>
                      <a:pt x="16002" y="21490"/>
                    </a:cubicBezTo>
                    <a:cubicBezTo>
                      <a:pt x="14097" y="22823"/>
                      <a:pt x="12002" y="22252"/>
                      <a:pt x="9906" y="21966"/>
                    </a:cubicBezTo>
                    <a:cubicBezTo>
                      <a:pt x="5429" y="20537"/>
                      <a:pt x="572" y="19204"/>
                      <a:pt x="6001" y="13489"/>
                    </a:cubicBezTo>
                    <a:cubicBezTo>
                      <a:pt x="9144" y="10155"/>
                      <a:pt x="5715" y="9298"/>
                      <a:pt x="4286" y="7583"/>
                    </a:cubicBezTo>
                    <a:cubicBezTo>
                      <a:pt x="2667" y="6345"/>
                      <a:pt x="953" y="5202"/>
                      <a:pt x="0" y="3297"/>
                    </a:cubicBezTo>
                    <a:cubicBezTo>
                      <a:pt x="762" y="2535"/>
                      <a:pt x="1524" y="1773"/>
                      <a:pt x="2286" y="1011"/>
                    </a:cubicBezTo>
                    <a:cubicBezTo>
                      <a:pt x="6096" y="-1561"/>
                      <a:pt x="9906" y="1678"/>
                      <a:pt x="13716" y="916"/>
                    </a:cubicBezTo>
                    <a:close/>
                  </a:path>
                </a:pathLst>
              </a:custGeom>
              <a:solidFill>
                <a:srgbClr val="FABD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2533;p10"/>
              <p:cNvSpPr/>
              <p:nvPr/>
            </p:nvSpPr>
            <p:spPr>
              <a:xfrm>
                <a:off x="9210797" y="2093001"/>
                <a:ext cx="14730" cy="9751"/>
              </a:xfrm>
              <a:custGeom>
                <a:avLst/>
                <a:gdLst/>
                <a:ahLst/>
                <a:cxnLst/>
                <a:rect l="l" t="t" r="r" b="b"/>
                <a:pathLst>
                  <a:path w="14730" h="9751" extrusionOk="0">
                    <a:moveTo>
                      <a:pt x="5256" y="9751"/>
                    </a:moveTo>
                    <a:cubicBezTo>
                      <a:pt x="4494" y="9751"/>
                      <a:pt x="3732" y="9751"/>
                      <a:pt x="2970" y="9751"/>
                    </a:cubicBezTo>
                    <a:cubicBezTo>
                      <a:pt x="3732" y="7465"/>
                      <a:pt x="-4078" y="5179"/>
                      <a:pt x="2970" y="2893"/>
                    </a:cubicBezTo>
                    <a:cubicBezTo>
                      <a:pt x="4970" y="1179"/>
                      <a:pt x="6685" y="-1107"/>
                      <a:pt x="9828" y="607"/>
                    </a:cubicBezTo>
                    <a:cubicBezTo>
                      <a:pt x="11733" y="607"/>
                      <a:pt x="13448" y="1083"/>
                      <a:pt x="14400" y="2893"/>
                    </a:cubicBezTo>
                    <a:cubicBezTo>
                      <a:pt x="15257" y="4608"/>
                      <a:pt x="14305" y="5655"/>
                      <a:pt x="13162" y="6703"/>
                    </a:cubicBezTo>
                    <a:cubicBezTo>
                      <a:pt x="10781" y="8418"/>
                      <a:pt x="7637" y="7941"/>
                      <a:pt x="5256" y="9751"/>
                    </a:cubicBezTo>
                    <a:close/>
                  </a:path>
                </a:pathLst>
              </a:custGeom>
              <a:solidFill>
                <a:srgbClr val="FDCC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2534;p10"/>
              <p:cNvSpPr/>
              <p:nvPr/>
            </p:nvSpPr>
            <p:spPr>
              <a:xfrm>
                <a:off x="9208195" y="2059318"/>
                <a:ext cx="8522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9907" extrusionOk="0">
                    <a:moveTo>
                      <a:pt x="3286" y="95"/>
                    </a:moveTo>
                    <a:cubicBezTo>
                      <a:pt x="4239" y="1905"/>
                      <a:pt x="5953" y="2381"/>
                      <a:pt x="7858" y="2381"/>
                    </a:cubicBezTo>
                    <a:cubicBezTo>
                      <a:pt x="10430" y="8382"/>
                      <a:pt x="4905" y="9811"/>
                      <a:pt x="1953" y="9906"/>
                    </a:cubicBezTo>
                    <a:cubicBezTo>
                      <a:pt x="-2905" y="10001"/>
                      <a:pt x="3858" y="6096"/>
                      <a:pt x="1000" y="4572"/>
                    </a:cubicBezTo>
                    <a:cubicBezTo>
                      <a:pt x="-333" y="3048"/>
                      <a:pt x="-333" y="1524"/>
                      <a:pt x="1000" y="0"/>
                    </a:cubicBezTo>
                    <a:cubicBezTo>
                      <a:pt x="1762" y="95"/>
                      <a:pt x="2524" y="95"/>
                      <a:pt x="3286" y="95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2535;p10"/>
              <p:cNvSpPr/>
              <p:nvPr/>
            </p:nvSpPr>
            <p:spPr>
              <a:xfrm>
                <a:off x="9203062" y="2071645"/>
                <a:ext cx="5457" cy="8819"/>
              </a:xfrm>
              <a:custGeom>
                <a:avLst/>
                <a:gdLst/>
                <a:ahLst/>
                <a:cxnLst/>
                <a:rect l="l" t="t" r="r" b="b"/>
                <a:pathLst>
                  <a:path w="5457" h="8819" extrusionOk="0">
                    <a:moveTo>
                      <a:pt x="609" y="8819"/>
                    </a:moveTo>
                    <a:cubicBezTo>
                      <a:pt x="1943" y="5867"/>
                      <a:pt x="-2248" y="2152"/>
                      <a:pt x="1847" y="56"/>
                    </a:cubicBezTo>
                    <a:cubicBezTo>
                      <a:pt x="2419" y="-229"/>
                      <a:pt x="4038" y="628"/>
                      <a:pt x="4514" y="1390"/>
                    </a:cubicBezTo>
                    <a:cubicBezTo>
                      <a:pt x="7181" y="5581"/>
                      <a:pt x="3657" y="7200"/>
                      <a:pt x="609" y="8819"/>
                    </a:cubicBezTo>
                    <a:close/>
                  </a:path>
                </a:pathLst>
              </a:custGeom>
              <a:solidFill>
                <a:srgbClr val="F9C3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2536;p10"/>
              <p:cNvSpPr/>
              <p:nvPr/>
            </p:nvSpPr>
            <p:spPr>
              <a:xfrm>
                <a:off x="9201678" y="2057128"/>
                <a:ext cx="7517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9144" extrusionOk="0">
                    <a:moveTo>
                      <a:pt x="7517" y="2286"/>
                    </a:moveTo>
                    <a:cubicBezTo>
                      <a:pt x="7517" y="3810"/>
                      <a:pt x="7517" y="5334"/>
                      <a:pt x="7517" y="6858"/>
                    </a:cubicBezTo>
                    <a:cubicBezTo>
                      <a:pt x="5231" y="7620"/>
                      <a:pt x="2945" y="8382"/>
                      <a:pt x="659" y="9144"/>
                    </a:cubicBezTo>
                    <a:cubicBezTo>
                      <a:pt x="-2294" y="2096"/>
                      <a:pt x="5517" y="3239"/>
                      <a:pt x="7517" y="0"/>
                    </a:cubicBezTo>
                    <a:cubicBezTo>
                      <a:pt x="7517" y="762"/>
                      <a:pt x="7517" y="1524"/>
                      <a:pt x="7517" y="2286"/>
                    </a:cubicBezTo>
                    <a:close/>
                  </a:path>
                </a:pathLst>
              </a:custGeom>
              <a:solidFill>
                <a:srgbClr val="F2B6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2537;p10"/>
              <p:cNvSpPr/>
              <p:nvPr/>
            </p:nvSpPr>
            <p:spPr>
              <a:xfrm>
                <a:off x="9221952" y="2095894"/>
                <a:ext cx="12388" cy="7352"/>
              </a:xfrm>
              <a:custGeom>
                <a:avLst/>
                <a:gdLst/>
                <a:ahLst/>
                <a:cxnLst/>
                <a:rect l="l" t="t" r="r" b="b"/>
                <a:pathLst>
                  <a:path w="12388" h="7352" extrusionOk="0">
                    <a:moveTo>
                      <a:pt x="959" y="2286"/>
                    </a:moveTo>
                    <a:cubicBezTo>
                      <a:pt x="1721" y="1524"/>
                      <a:pt x="2483" y="762"/>
                      <a:pt x="3245" y="0"/>
                    </a:cubicBezTo>
                    <a:cubicBezTo>
                      <a:pt x="4769" y="0"/>
                      <a:pt x="6293" y="0"/>
                      <a:pt x="7817" y="0"/>
                    </a:cubicBezTo>
                    <a:cubicBezTo>
                      <a:pt x="9722" y="95"/>
                      <a:pt x="11436" y="476"/>
                      <a:pt x="12389" y="2286"/>
                    </a:cubicBezTo>
                    <a:cubicBezTo>
                      <a:pt x="10960" y="4858"/>
                      <a:pt x="8388" y="6001"/>
                      <a:pt x="5817" y="6953"/>
                    </a:cubicBezTo>
                    <a:cubicBezTo>
                      <a:pt x="2197" y="7430"/>
                      <a:pt x="-1899" y="8573"/>
                      <a:pt x="959" y="2286"/>
                    </a:cubicBezTo>
                    <a:close/>
                  </a:path>
                </a:pathLst>
              </a:custGeom>
              <a:solidFill>
                <a:srgbClr val="F4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2538;p10"/>
              <p:cNvSpPr/>
              <p:nvPr/>
            </p:nvSpPr>
            <p:spPr>
              <a:xfrm>
                <a:off x="9213767" y="2089385"/>
                <a:ext cx="7707" cy="6509"/>
              </a:xfrm>
              <a:custGeom>
                <a:avLst/>
                <a:gdLst/>
                <a:ahLst/>
                <a:cxnLst/>
                <a:rect l="l" t="t" r="r" b="b"/>
                <a:pathLst>
                  <a:path w="7707" h="6509" extrusionOk="0">
                    <a:moveTo>
                      <a:pt x="6858" y="4223"/>
                    </a:moveTo>
                    <a:cubicBezTo>
                      <a:pt x="4572" y="4985"/>
                      <a:pt x="2286" y="5747"/>
                      <a:pt x="0" y="6509"/>
                    </a:cubicBezTo>
                    <a:cubicBezTo>
                      <a:pt x="286" y="2699"/>
                      <a:pt x="1810" y="-349"/>
                      <a:pt x="6001" y="32"/>
                    </a:cubicBezTo>
                    <a:cubicBezTo>
                      <a:pt x="9049" y="223"/>
                      <a:pt x="7144" y="2699"/>
                      <a:pt x="6858" y="4223"/>
                    </a:cubicBezTo>
                    <a:close/>
                  </a:path>
                </a:pathLst>
              </a:custGeom>
              <a:solidFill>
                <a:srgbClr val="F9BF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2539;p10"/>
              <p:cNvSpPr/>
              <p:nvPr/>
            </p:nvSpPr>
            <p:spPr>
              <a:xfrm>
                <a:off x="9227483" y="2066272"/>
                <a:ext cx="6885" cy="9144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9144" extrusionOk="0">
                    <a:moveTo>
                      <a:pt x="0" y="2286"/>
                    </a:move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7239" y="4000"/>
                      <a:pt x="3620" y="6001"/>
                      <a:pt x="2286" y="9144"/>
                    </a:cubicBezTo>
                    <a:cubicBezTo>
                      <a:pt x="-381" y="7429"/>
                      <a:pt x="95" y="4763"/>
                      <a:pt x="0" y="2286"/>
                    </a:cubicBezTo>
                    <a:close/>
                  </a:path>
                </a:pathLst>
              </a:custGeom>
              <a:solidFill>
                <a:srgbClr val="F1BC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2540;p10"/>
              <p:cNvSpPr/>
              <p:nvPr/>
            </p:nvSpPr>
            <p:spPr>
              <a:xfrm>
                <a:off x="9201004" y="2098181"/>
                <a:ext cx="31194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1194" h="22860" extrusionOk="0">
                    <a:moveTo>
                      <a:pt x="21908" y="0"/>
                    </a:moveTo>
                    <a:cubicBezTo>
                      <a:pt x="21812" y="4096"/>
                      <a:pt x="24003" y="3429"/>
                      <a:pt x="26480" y="2286"/>
                    </a:cubicBezTo>
                    <a:cubicBezTo>
                      <a:pt x="32766" y="6858"/>
                      <a:pt x="32766" y="11430"/>
                      <a:pt x="26480" y="16002"/>
                    </a:cubicBezTo>
                    <a:cubicBezTo>
                      <a:pt x="21146" y="13621"/>
                      <a:pt x="17717" y="16193"/>
                      <a:pt x="15050" y="20574"/>
                    </a:cubicBezTo>
                    <a:cubicBezTo>
                      <a:pt x="12764" y="21336"/>
                      <a:pt x="10478" y="22098"/>
                      <a:pt x="8192" y="22860"/>
                    </a:cubicBezTo>
                    <a:cubicBezTo>
                      <a:pt x="7049" y="19050"/>
                      <a:pt x="2477" y="18574"/>
                      <a:pt x="0" y="15240"/>
                    </a:cubicBezTo>
                    <a:cubicBezTo>
                      <a:pt x="3143" y="13811"/>
                      <a:pt x="5715" y="12668"/>
                      <a:pt x="8192" y="11525"/>
                    </a:cubicBezTo>
                    <a:cubicBezTo>
                      <a:pt x="14002" y="12763"/>
                      <a:pt x="15812" y="11525"/>
                      <a:pt x="15050" y="6953"/>
                    </a:cubicBezTo>
                    <a:cubicBezTo>
                      <a:pt x="15050" y="6191"/>
                      <a:pt x="15050" y="5429"/>
                      <a:pt x="15050" y="4667"/>
                    </a:cubicBezTo>
                    <a:cubicBezTo>
                      <a:pt x="14859" y="-762"/>
                      <a:pt x="20098" y="2191"/>
                      <a:pt x="21908" y="0"/>
                    </a:cubicBezTo>
                    <a:close/>
                  </a:path>
                </a:pathLst>
              </a:custGeom>
              <a:solidFill>
                <a:srgbClr val="FCBD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2541;p10"/>
              <p:cNvSpPr/>
              <p:nvPr/>
            </p:nvSpPr>
            <p:spPr>
              <a:xfrm>
                <a:off x="9156712" y="2114038"/>
                <a:ext cx="20573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20573" h="16146" extrusionOk="0">
                    <a:moveTo>
                      <a:pt x="11430" y="144"/>
                    </a:moveTo>
                    <a:cubicBezTo>
                      <a:pt x="14383" y="240"/>
                      <a:pt x="15907" y="1764"/>
                      <a:pt x="16002" y="4716"/>
                    </a:cubicBezTo>
                    <a:cubicBezTo>
                      <a:pt x="21050" y="7098"/>
                      <a:pt x="18764" y="12432"/>
                      <a:pt x="20574" y="16146"/>
                    </a:cubicBezTo>
                    <a:cubicBezTo>
                      <a:pt x="9620" y="13194"/>
                      <a:pt x="9620" y="13194"/>
                      <a:pt x="11430" y="5478"/>
                    </a:cubicBezTo>
                    <a:cubicBezTo>
                      <a:pt x="7525" y="5478"/>
                      <a:pt x="4572" y="12622"/>
                      <a:pt x="0" y="7002"/>
                    </a:cubicBezTo>
                    <a:cubicBezTo>
                      <a:pt x="2381" y="2335"/>
                      <a:pt x="5715" y="-713"/>
                      <a:pt x="11430" y="144"/>
                    </a:cubicBezTo>
                    <a:close/>
                  </a:path>
                </a:pathLst>
              </a:custGeom>
              <a:solidFill>
                <a:srgbClr val="F8BE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2542;p10"/>
              <p:cNvSpPr/>
              <p:nvPr/>
            </p:nvSpPr>
            <p:spPr>
              <a:xfrm>
                <a:off x="9181858" y="2107324"/>
                <a:ext cx="15134" cy="11566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11566" extrusionOk="0">
                    <a:moveTo>
                      <a:pt x="0" y="11430"/>
                    </a:moveTo>
                    <a:cubicBezTo>
                      <a:pt x="2381" y="6191"/>
                      <a:pt x="9525" y="5715"/>
                      <a:pt x="11430" y="0"/>
                    </a:cubicBezTo>
                    <a:cubicBezTo>
                      <a:pt x="13430" y="572"/>
                      <a:pt x="16955" y="1238"/>
                      <a:pt x="14002" y="3810"/>
                    </a:cubicBezTo>
                    <a:cubicBezTo>
                      <a:pt x="10001" y="7239"/>
                      <a:pt x="6572" y="12478"/>
                      <a:pt x="0" y="11430"/>
                    </a:cubicBezTo>
                    <a:close/>
                  </a:path>
                </a:pathLst>
              </a:custGeom>
              <a:solidFill>
                <a:srgbClr val="F3B7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2543;p10"/>
              <p:cNvSpPr/>
              <p:nvPr/>
            </p:nvSpPr>
            <p:spPr>
              <a:xfrm>
                <a:off x="9185584" y="2123377"/>
                <a:ext cx="8322" cy="6807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6807" extrusionOk="0">
                    <a:moveTo>
                      <a:pt x="3133" y="6807"/>
                    </a:moveTo>
                    <a:cubicBezTo>
                      <a:pt x="-4582" y="5283"/>
                      <a:pt x="4562" y="3759"/>
                      <a:pt x="3133" y="2235"/>
                    </a:cubicBezTo>
                    <a:cubicBezTo>
                      <a:pt x="4657" y="426"/>
                      <a:pt x="7229" y="-1289"/>
                      <a:pt x="8086" y="1378"/>
                    </a:cubicBezTo>
                    <a:cubicBezTo>
                      <a:pt x="9134" y="4331"/>
                      <a:pt x="6562" y="6522"/>
                      <a:pt x="3133" y="6807"/>
                    </a:cubicBezTo>
                    <a:close/>
                  </a:path>
                </a:pathLst>
              </a:custGeom>
              <a:solidFill>
                <a:srgbClr val="F4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2544;p10"/>
              <p:cNvSpPr/>
              <p:nvPr/>
            </p:nvSpPr>
            <p:spPr>
              <a:xfrm>
                <a:off x="9209195" y="2105038"/>
                <a:ext cx="12102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6700" extrusionOk="0">
                    <a:moveTo>
                      <a:pt x="6858" y="0"/>
                    </a:moveTo>
                    <a:cubicBezTo>
                      <a:pt x="8287" y="95"/>
                      <a:pt x="10001" y="-190"/>
                      <a:pt x="11144" y="476"/>
                    </a:cubicBezTo>
                    <a:cubicBezTo>
                      <a:pt x="13049" y="1619"/>
                      <a:pt x="11716" y="3143"/>
                      <a:pt x="10573" y="3715"/>
                    </a:cubicBezTo>
                    <a:cubicBezTo>
                      <a:pt x="7239" y="5143"/>
                      <a:pt x="3905" y="9144"/>
                      <a:pt x="0" y="4572"/>
                    </a:cubicBezTo>
                    <a:cubicBezTo>
                      <a:pt x="3334" y="4572"/>
                      <a:pt x="5620" y="3048"/>
                      <a:pt x="6858" y="0"/>
                    </a:cubicBezTo>
                    <a:close/>
                  </a:path>
                </a:pathLst>
              </a:custGeom>
              <a:solidFill>
                <a:srgbClr val="F7B2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2545;p10"/>
              <p:cNvSpPr/>
              <p:nvPr/>
            </p:nvSpPr>
            <p:spPr>
              <a:xfrm>
                <a:off x="9202337" y="2132471"/>
                <a:ext cx="6858" cy="4571"/>
              </a:xfrm>
              <a:custGeom>
                <a:avLst/>
                <a:gdLst/>
                <a:ahLst/>
                <a:cxnLst/>
                <a:rect l="l" t="t" r="r" b="b"/>
                <a:pathLst>
                  <a:path w="6858" h="4571" extrusionOk="0">
                    <a:moveTo>
                      <a:pt x="6858" y="4572"/>
                    </a:moveTo>
                    <a:cubicBezTo>
                      <a:pt x="4572" y="4572"/>
                      <a:pt x="2286" y="4572"/>
                      <a:pt x="0" y="4572"/>
                    </a:cubicBezTo>
                    <a:cubicBezTo>
                      <a:pt x="1334" y="1524"/>
                      <a:pt x="3620" y="0"/>
                      <a:pt x="6858" y="0"/>
                    </a:cubicBezTo>
                    <a:cubicBezTo>
                      <a:pt x="6858" y="1524"/>
                      <a:pt x="6858" y="3048"/>
                      <a:pt x="6858" y="4572"/>
                    </a:cubicBezTo>
                    <a:close/>
                  </a:path>
                </a:pathLst>
              </a:custGeom>
              <a:solidFill>
                <a:srgbClr val="F0B2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2546;p10"/>
              <p:cNvSpPr/>
              <p:nvPr/>
            </p:nvSpPr>
            <p:spPr>
              <a:xfrm>
                <a:off x="9254915" y="2079473"/>
                <a:ext cx="23224" cy="27851"/>
              </a:xfrm>
              <a:custGeom>
                <a:avLst/>
                <a:gdLst/>
                <a:ahLst/>
                <a:cxnLst/>
                <a:rect l="l" t="t" r="r" b="b"/>
                <a:pathLst>
                  <a:path w="23224" h="27851" extrusionOk="0">
                    <a:moveTo>
                      <a:pt x="11430" y="27851"/>
                    </a:moveTo>
                    <a:cubicBezTo>
                      <a:pt x="8477" y="27756"/>
                      <a:pt x="6953" y="26232"/>
                      <a:pt x="6858" y="23279"/>
                    </a:cubicBezTo>
                    <a:cubicBezTo>
                      <a:pt x="4001" y="21660"/>
                      <a:pt x="9049" y="17564"/>
                      <a:pt x="4572" y="16421"/>
                    </a:cubicBezTo>
                    <a:cubicBezTo>
                      <a:pt x="1619" y="14135"/>
                      <a:pt x="381" y="10897"/>
                      <a:pt x="0" y="7277"/>
                    </a:cubicBezTo>
                    <a:cubicBezTo>
                      <a:pt x="190" y="5277"/>
                      <a:pt x="5143" y="10039"/>
                      <a:pt x="3143" y="4991"/>
                    </a:cubicBezTo>
                    <a:cubicBezTo>
                      <a:pt x="3238" y="3943"/>
                      <a:pt x="3429" y="3086"/>
                      <a:pt x="4001" y="2229"/>
                    </a:cubicBezTo>
                    <a:cubicBezTo>
                      <a:pt x="5620" y="1276"/>
                      <a:pt x="6763" y="-914"/>
                      <a:pt x="9144" y="419"/>
                    </a:cubicBezTo>
                    <a:cubicBezTo>
                      <a:pt x="11906" y="4515"/>
                      <a:pt x="13049" y="11087"/>
                      <a:pt x="20574" y="7277"/>
                    </a:cubicBezTo>
                    <a:cubicBezTo>
                      <a:pt x="25336" y="15850"/>
                      <a:pt x="23717" y="21184"/>
                      <a:pt x="15430" y="23279"/>
                    </a:cubicBezTo>
                    <a:cubicBezTo>
                      <a:pt x="12763" y="23946"/>
                      <a:pt x="11716" y="25375"/>
                      <a:pt x="11430" y="27851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2547;p10"/>
              <p:cNvSpPr/>
              <p:nvPr/>
            </p:nvSpPr>
            <p:spPr>
              <a:xfrm>
                <a:off x="9274461" y="2082178"/>
                <a:ext cx="12362" cy="6081"/>
              </a:xfrm>
              <a:custGeom>
                <a:avLst/>
                <a:gdLst/>
                <a:ahLst/>
                <a:cxnLst/>
                <a:rect l="l" t="t" r="r" b="b"/>
                <a:pathLst>
                  <a:path w="12362" h="6081" extrusionOk="0">
                    <a:moveTo>
                      <a:pt x="12363" y="0"/>
                    </a:moveTo>
                    <a:cubicBezTo>
                      <a:pt x="12172" y="1524"/>
                      <a:pt x="9791" y="3048"/>
                      <a:pt x="12363" y="4572"/>
                    </a:cubicBezTo>
                    <a:cubicBezTo>
                      <a:pt x="8553" y="8668"/>
                      <a:pt x="4743" y="2953"/>
                      <a:pt x="933" y="4572"/>
                    </a:cubicBezTo>
                    <a:cubicBezTo>
                      <a:pt x="837" y="3143"/>
                      <a:pt x="-1544" y="1048"/>
                      <a:pt x="1695" y="667"/>
                    </a:cubicBezTo>
                    <a:cubicBezTo>
                      <a:pt x="5314" y="190"/>
                      <a:pt x="8838" y="190"/>
                      <a:pt x="12363" y="0"/>
                    </a:cubicBezTo>
                    <a:close/>
                  </a:path>
                </a:pathLst>
              </a:custGeom>
              <a:solidFill>
                <a:srgbClr val="F9B9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2548;p10"/>
              <p:cNvSpPr/>
              <p:nvPr/>
            </p:nvSpPr>
            <p:spPr>
              <a:xfrm>
                <a:off x="9258844" y="2073035"/>
                <a:ext cx="7500" cy="9143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9143" extrusionOk="0">
                    <a:moveTo>
                      <a:pt x="5215" y="6858"/>
                    </a:moveTo>
                    <a:cubicBezTo>
                      <a:pt x="3691" y="7620"/>
                      <a:pt x="2167" y="8382"/>
                      <a:pt x="643" y="9144"/>
                    </a:cubicBezTo>
                    <a:cubicBezTo>
                      <a:pt x="71" y="8668"/>
                      <a:pt x="-119" y="8096"/>
                      <a:pt x="71" y="7620"/>
                    </a:cubicBezTo>
                    <a:cubicBezTo>
                      <a:pt x="262" y="7144"/>
                      <a:pt x="452" y="6858"/>
                      <a:pt x="643" y="6858"/>
                    </a:cubicBezTo>
                    <a:cubicBezTo>
                      <a:pt x="643" y="4572"/>
                      <a:pt x="643" y="2286"/>
                      <a:pt x="643" y="0"/>
                    </a:cubicBezTo>
                    <a:cubicBezTo>
                      <a:pt x="3977" y="0"/>
                      <a:pt x="6167" y="1524"/>
                      <a:pt x="7501" y="4572"/>
                    </a:cubicBezTo>
                    <a:cubicBezTo>
                      <a:pt x="6739" y="5334"/>
                      <a:pt x="5977" y="6096"/>
                      <a:pt x="5215" y="6858"/>
                    </a:cubicBezTo>
                    <a:close/>
                  </a:path>
                </a:pathLst>
              </a:custGeom>
              <a:solidFill>
                <a:srgbClr val="FBC20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2549;p10"/>
              <p:cNvSpPr/>
              <p:nvPr/>
            </p:nvSpPr>
            <p:spPr>
              <a:xfrm>
                <a:off x="9250343" y="2079893"/>
                <a:ext cx="9144" cy="5808"/>
              </a:xfrm>
              <a:custGeom>
                <a:avLst/>
                <a:gdLst/>
                <a:ahLst/>
                <a:cxnLst/>
                <a:rect l="l" t="t" r="r" b="b"/>
                <a:pathLst>
                  <a:path w="9144" h="5808" extrusionOk="0">
                    <a:moveTo>
                      <a:pt x="9144" y="0"/>
                    </a:moveTo>
                    <a:cubicBezTo>
                      <a:pt x="9144" y="762"/>
                      <a:pt x="9144" y="1524"/>
                      <a:pt x="9144" y="2286"/>
                    </a:cubicBezTo>
                    <a:lnTo>
                      <a:pt x="9144" y="2286"/>
                    </a:lnTo>
                    <a:cubicBezTo>
                      <a:pt x="5429" y="4286"/>
                      <a:pt x="667" y="10192"/>
                      <a:pt x="0" y="0"/>
                    </a:cubicBezTo>
                    <a:lnTo>
                      <a:pt x="0" y="0"/>
                    </a:lnTo>
                    <a:cubicBezTo>
                      <a:pt x="3048" y="0"/>
                      <a:pt x="6096" y="0"/>
                      <a:pt x="9144" y="0"/>
                    </a:cubicBezTo>
                    <a:close/>
                  </a:path>
                </a:pathLst>
              </a:custGeom>
              <a:solidFill>
                <a:srgbClr val="F0B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2550;p10"/>
              <p:cNvSpPr/>
              <p:nvPr/>
            </p:nvSpPr>
            <p:spPr>
              <a:xfrm>
                <a:off x="9142639" y="2102753"/>
                <a:ext cx="27391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7391" h="25050" extrusionOk="0">
                    <a:moveTo>
                      <a:pt x="25503" y="11430"/>
                    </a:moveTo>
                    <a:cubicBezTo>
                      <a:pt x="21693" y="13716"/>
                      <a:pt x="17883" y="16002"/>
                      <a:pt x="14073" y="18288"/>
                    </a:cubicBezTo>
                    <a:cubicBezTo>
                      <a:pt x="10930" y="20193"/>
                      <a:pt x="7882" y="22193"/>
                      <a:pt x="4739" y="24003"/>
                    </a:cubicBezTo>
                    <a:cubicBezTo>
                      <a:pt x="3500" y="24670"/>
                      <a:pt x="2072" y="24765"/>
                      <a:pt x="643" y="25051"/>
                    </a:cubicBezTo>
                    <a:cubicBezTo>
                      <a:pt x="-1548" y="21527"/>
                      <a:pt x="2548" y="20574"/>
                      <a:pt x="2738" y="18193"/>
                    </a:cubicBezTo>
                    <a:cubicBezTo>
                      <a:pt x="3310" y="17431"/>
                      <a:pt x="3977" y="16669"/>
                      <a:pt x="4643" y="16002"/>
                    </a:cubicBezTo>
                    <a:cubicBezTo>
                      <a:pt x="6263" y="13811"/>
                      <a:pt x="8549" y="12002"/>
                      <a:pt x="9501" y="9144"/>
                    </a:cubicBezTo>
                    <a:cubicBezTo>
                      <a:pt x="10263" y="7620"/>
                      <a:pt x="11025" y="6096"/>
                      <a:pt x="11787" y="4572"/>
                    </a:cubicBezTo>
                    <a:cubicBezTo>
                      <a:pt x="17597" y="8191"/>
                      <a:pt x="19121" y="952"/>
                      <a:pt x="23217" y="0"/>
                    </a:cubicBezTo>
                    <a:cubicBezTo>
                      <a:pt x="27408" y="3143"/>
                      <a:pt x="28932" y="6763"/>
                      <a:pt x="25503" y="11430"/>
                    </a:cubicBezTo>
                    <a:close/>
                  </a:path>
                </a:pathLst>
              </a:custGeom>
              <a:solidFill>
                <a:srgbClr val="FDCB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2551;p10"/>
              <p:cNvSpPr/>
              <p:nvPr/>
            </p:nvSpPr>
            <p:spPr>
              <a:xfrm>
                <a:off x="9145283" y="2110933"/>
                <a:ext cx="8356" cy="10107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0107" extrusionOk="0">
                    <a:moveTo>
                      <a:pt x="6858" y="964"/>
                    </a:moveTo>
                    <a:cubicBezTo>
                      <a:pt x="11335" y="7060"/>
                      <a:pt x="4572" y="7441"/>
                      <a:pt x="2286" y="10108"/>
                    </a:cubicBezTo>
                    <a:cubicBezTo>
                      <a:pt x="571" y="9060"/>
                      <a:pt x="1333" y="6774"/>
                      <a:pt x="0" y="5536"/>
                    </a:cubicBezTo>
                    <a:cubicBezTo>
                      <a:pt x="286" y="1059"/>
                      <a:pt x="1905" y="-1513"/>
                      <a:pt x="6858" y="964"/>
                    </a:cubicBezTo>
                    <a:close/>
                  </a:path>
                </a:pathLst>
              </a:custGeom>
              <a:solidFill>
                <a:srgbClr val="FBC3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2552;p10"/>
              <p:cNvSpPr/>
              <p:nvPr/>
            </p:nvSpPr>
            <p:spPr>
              <a:xfrm>
                <a:off x="9141621" y="2116468"/>
                <a:ext cx="5947" cy="457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572" extrusionOk="0">
                    <a:moveTo>
                      <a:pt x="3662" y="0"/>
                    </a:moveTo>
                    <a:cubicBezTo>
                      <a:pt x="5471" y="953"/>
                      <a:pt x="5948" y="2667"/>
                      <a:pt x="5948" y="4572"/>
                    </a:cubicBezTo>
                    <a:cubicBezTo>
                      <a:pt x="5186" y="4572"/>
                      <a:pt x="4424" y="4572"/>
                      <a:pt x="3662" y="4572"/>
                    </a:cubicBezTo>
                    <a:cubicBezTo>
                      <a:pt x="2423" y="4001"/>
                      <a:pt x="233" y="3620"/>
                      <a:pt x="42" y="2762"/>
                    </a:cubicBezTo>
                    <a:cubicBezTo>
                      <a:pt x="-434" y="191"/>
                      <a:pt x="3281" y="2096"/>
                      <a:pt x="3662" y="0"/>
                    </a:cubicBezTo>
                    <a:close/>
                  </a:path>
                </a:pathLst>
              </a:custGeom>
              <a:solidFill>
                <a:srgbClr val="F5B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2553;p10"/>
              <p:cNvSpPr/>
              <p:nvPr/>
            </p:nvSpPr>
            <p:spPr>
              <a:xfrm>
                <a:off x="9245328" y="2079893"/>
                <a:ext cx="17588" cy="13716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13716" extrusionOk="0">
                    <a:moveTo>
                      <a:pt x="5015" y="0"/>
                    </a:moveTo>
                    <a:cubicBezTo>
                      <a:pt x="6253" y="7906"/>
                      <a:pt x="11206" y="1143"/>
                      <a:pt x="14159" y="2286"/>
                    </a:cubicBezTo>
                    <a:cubicBezTo>
                      <a:pt x="15207" y="5620"/>
                      <a:pt x="16159" y="8954"/>
                      <a:pt x="17588" y="13716"/>
                    </a:cubicBezTo>
                    <a:cubicBezTo>
                      <a:pt x="14159" y="10858"/>
                      <a:pt x="11873" y="8858"/>
                      <a:pt x="9587" y="6858"/>
                    </a:cubicBezTo>
                    <a:cubicBezTo>
                      <a:pt x="8063" y="8382"/>
                      <a:pt x="6539" y="9906"/>
                      <a:pt x="5015" y="11430"/>
                    </a:cubicBezTo>
                    <a:cubicBezTo>
                      <a:pt x="6730" y="7620"/>
                      <a:pt x="-7082" y="3810"/>
                      <a:pt x="5015" y="0"/>
                    </a:cubicBezTo>
                    <a:close/>
                  </a:path>
                </a:pathLst>
              </a:custGeom>
              <a:solidFill>
                <a:srgbClr val="FCBE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2554;p10"/>
              <p:cNvSpPr/>
              <p:nvPr/>
            </p:nvSpPr>
            <p:spPr>
              <a:xfrm>
                <a:off x="9227157" y="2111897"/>
                <a:ext cx="20900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20900" h="13620" extrusionOk="0">
                    <a:moveTo>
                      <a:pt x="14042" y="0"/>
                    </a:moveTo>
                    <a:cubicBezTo>
                      <a:pt x="15566" y="762"/>
                      <a:pt x="17090" y="1524"/>
                      <a:pt x="18614" y="2286"/>
                    </a:cubicBezTo>
                    <a:cubicBezTo>
                      <a:pt x="19376" y="2286"/>
                      <a:pt x="20138" y="2286"/>
                      <a:pt x="20900" y="2286"/>
                    </a:cubicBezTo>
                    <a:cubicBezTo>
                      <a:pt x="20138" y="3810"/>
                      <a:pt x="19376" y="5334"/>
                      <a:pt x="18614" y="6858"/>
                    </a:cubicBezTo>
                    <a:cubicBezTo>
                      <a:pt x="11375" y="5334"/>
                      <a:pt x="5756" y="8953"/>
                      <a:pt x="422" y="13621"/>
                    </a:cubicBezTo>
                    <a:cubicBezTo>
                      <a:pt x="-1102" y="9334"/>
                      <a:pt x="1946" y="7334"/>
                      <a:pt x="2612" y="4572"/>
                    </a:cubicBezTo>
                    <a:lnTo>
                      <a:pt x="2612" y="4572"/>
                    </a:lnTo>
                    <a:cubicBezTo>
                      <a:pt x="4803" y="-1143"/>
                      <a:pt x="11471" y="4572"/>
                      <a:pt x="14042" y="0"/>
                    </a:cubicBezTo>
                    <a:close/>
                  </a:path>
                </a:pathLst>
              </a:custGeom>
              <a:solidFill>
                <a:srgbClr val="F5B8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2555;p10"/>
              <p:cNvSpPr/>
              <p:nvPr/>
            </p:nvSpPr>
            <p:spPr>
              <a:xfrm>
                <a:off x="9258617" y="2095824"/>
                <a:ext cx="5520" cy="6928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928" extrusionOk="0">
                    <a:moveTo>
                      <a:pt x="871" y="71"/>
                    </a:moveTo>
                    <a:cubicBezTo>
                      <a:pt x="10872" y="-691"/>
                      <a:pt x="1347" y="4928"/>
                      <a:pt x="3157" y="6929"/>
                    </a:cubicBezTo>
                    <a:cubicBezTo>
                      <a:pt x="2395" y="6167"/>
                      <a:pt x="1633" y="5405"/>
                      <a:pt x="871" y="4643"/>
                    </a:cubicBezTo>
                    <a:cubicBezTo>
                      <a:pt x="109" y="4166"/>
                      <a:pt x="-177" y="3595"/>
                      <a:pt x="109" y="3119"/>
                    </a:cubicBezTo>
                    <a:cubicBezTo>
                      <a:pt x="394" y="2642"/>
                      <a:pt x="680" y="2357"/>
                      <a:pt x="871" y="2357"/>
                    </a:cubicBezTo>
                    <a:cubicBezTo>
                      <a:pt x="871" y="1595"/>
                      <a:pt x="871" y="833"/>
                      <a:pt x="871" y="71"/>
                    </a:cubicBezTo>
                    <a:close/>
                  </a:path>
                </a:pathLst>
              </a:custGeom>
              <a:solidFill>
                <a:srgbClr val="EFA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2556;p10"/>
              <p:cNvSpPr/>
              <p:nvPr/>
            </p:nvSpPr>
            <p:spPr>
              <a:xfrm>
                <a:off x="9254035" y="2098181"/>
                <a:ext cx="5452" cy="5333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5333" extrusionOk="0">
                    <a:moveTo>
                      <a:pt x="5452" y="0"/>
                    </a:moveTo>
                    <a:cubicBezTo>
                      <a:pt x="5452" y="762"/>
                      <a:pt x="5452" y="1524"/>
                      <a:pt x="5452" y="2286"/>
                    </a:cubicBezTo>
                    <a:cubicBezTo>
                      <a:pt x="4119" y="3334"/>
                      <a:pt x="2690" y="4286"/>
                      <a:pt x="1356" y="5334"/>
                    </a:cubicBezTo>
                    <a:cubicBezTo>
                      <a:pt x="880" y="4477"/>
                      <a:pt x="-168" y="3429"/>
                      <a:pt x="23" y="2857"/>
                    </a:cubicBezTo>
                    <a:cubicBezTo>
                      <a:pt x="975" y="476"/>
                      <a:pt x="3166" y="95"/>
                      <a:pt x="5452" y="0"/>
                    </a:cubicBezTo>
                    <a:close/>
                  </a:path>
                </a:pathLst>
              </a:custGeom>
              <a:solidFill>
                <a:srgbClr val="FBBA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2557;p10"/>
              <p:cNvSpPr/>
              <p:nvPr/>
            </p:nvSpPr>
            <p:spPr>
              <a:xfrm>
                <a:off x="9227483" y="2098181"/>
                <a:ext cx="13715" cy="18287"/>
              </a:xfrm>
              <a:custGeom>
                <a:avLst/>
                <a:gdLst/>
                <a:ahLst/>
                <a:cxnLst/>
                <a:rect l="l" t="t" r="r" b="b"/>
                <a:pathLst>
                  <a:path w="13715" h="18287" extrusionOk="0">
                    <a:moveTo>
                      <a:pt x="13716" y="13716"/>
                    </a:moveTo>
                    <a:cubicBezTo>
                      <a:pt x="12764" y="22479"/>
                      <a:pt x="5239" y="14573"/>
                      <a:pt x="2286" y="18288"/>
                    </a:cubicBezTo>
                    <a:cubicBezTo>
                      <a:pt x="1524" y="17526"/>
                      <a:pt x="762" y="16764"/>
                      <a:pt x="0" y="16002"/>
                    </a:cubicBezTo>
                    <a:cubicBezTo>
                      <a:pt x="2858" y="11430"/>
                      <a:pt x="2858" y="6858"/>
                      <a:pt x="0" y="2286"/>
                    </a:cubicBezTo>
                    <a:cubicBezTo>
                      <a:pt x="2286" y="1524"/>
                      <a:pt x="4572" y="762"/>
                      <a:pt x="6858" y="0"/>
                    </a:cubicBezTo>
                    <a:cubicBezTo>
                      <a:pt x="15240" y="5048"/>
                      <a:pt x="15240" y="5143"/>
                      <a:pt x="9144" y="10001"/>
                    </a:cubicBezTo>
                    <a:cubicBezTo>
                      <a:pt x="8096" y="10858"/>
                      <a:pt x="7525" y="12097"/>
                      <a:pt x="8382" y="12573"/>
                    </a:cubicBezTo>
                    <a:cubicBezTo>
                      <a:pt x="9906" y="13335"/>
                      <a:pt x="11906" y="13335"/>
                      <a:pt x="13716" y="13716"/>
                    </a:cubicBezTo>
                    <a:close/>
                  </a:path>
                </a:pathLst>
              </a:custGeom>
              <a:solidFill>
                <a:srgbClr val="FCC4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dk1"/>
                  </a:solidFill>
                  <a:latin typeface="#9Slide07 Koni" pitchFamily="2" charset="0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" name="Google Shape;2281;p10"/>
            <p:cNvSpPr txBox="1"/>
            <p:nvPr/>
          </p:nvSpPr>
          <p:spPr>
            <a:xfrm rot="20881745">
              <a:off x="4991967" y="1649961"/>
              <a:ext cx="7119473" cy="3416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Ôn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tập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các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số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đến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rgbClr val="C00000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100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(</a:t>
              </a:r>
              <a:r>
                <a:rPr lang="en-US" sz="7200" b="1" dirty="0" err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tiết</a:t>
              </a:r>
              <a:r>
                <a:rPr lang="en-US" sz="72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1) </a:t>
              </a:r>
              <a:endParaRPr sz="2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#9Slide07 Koni" pitchFamily="2" charset="0"/>
                <a:ea typeface="Overlock"/>
                <a:cs typeface="Overlock"/>
                <a:sym typeface="Overlock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9609" y="1807343"/>
            <a:ext cx="2460830" cy="1116944"/>
            <a:chOff x="2999609" y="1807343"/>
            <a:chExt cx="2460830" cy="1116944"/>
          </a:xfrm>
        </p:grpSpPr>
        <p:sp>
          <p:nvSpPr>
            <p:cNvPr id="853" name="Rectangle 852"/>
            <p:cNvSpPr/>
            <p:nvPr/>
          </p:nvSpPr>
          <p:spPr>
            <a:xfrm>
              <a:off x="3010729" y="1816291"/>
              <a:ext cx="244971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 err="1">
                  <a:ln w="2540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Bài</a:t>
              </a:r>
              <a:r>
                <a:rPr lang="en-US" sz="6600" b="1" dirty="0">
                  <a:ln w="25400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1: </a:t>
              </a:r>
              <a:endParaRPr lang="en-GB" sz="6600" dirty="0">
                <a:ln w="2540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2999609" y="1807343"/>
              <a:ext cx="244971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 err="1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Bài</a:t>
              </a: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#9Slide07 Koni" pitchFamily="2" charset="0"/>
                  <a:ea typeface="Overlock"/>
                  <a:cs typeface="Overlock"/>
                  <a:sym typeface="Overlock"/>
                </a:rPr>
                <a:t> 1: </a:t>
              </a:r>
              <a:endParaRPr lang="en-GB" sz="6600" dirty="0"/>
            </a:p>
          </p:txBody>
        </p:sp>
      </p:grpSp>
      <p:sp>
        <p:nvSpPr>
          <p:cNvPr id="856" name="Google Shape;1454;p6"/>
          <p:cNvSpPr/>
          <p:nvPr/>
        </p:nvSpPr>
        <p:spPr>
          <a:xfrm rot="1975839">
            <a:off x="9104028" y="3201814"/>
            <a:ext cx="4882850" cy="6300054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8" name="Google Shape;2562;p10"/>
          <p:cNvGrpSpPr/>
          <p:nvPr/>
        </p:nvGrpSpPr>
        <p:grpSpPr>
          <a:xfrm>
            <a:off x="4425123" y="5751948"/>
            <a:ext cx="841680" cy="701097"/>
            <a:chOff x="6029366" y="3371852"/>
            <a:chExt cx="130719" cy="112578"/>
          </a:xfrm>
        </p:grpSpPr>
        <p:sp>
          <p:nvSpPr>
            <p:cNvPr id="8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5" name="Freeform 34"/>
          <p:cNvSpPr>
            <a:spLocks noEditPoints="1"/>
          </p:cNvSpPr>
          <p:nvPr/>
        </p:nvSpPr>
        <p:spPr bwMode="auto">
          <a:xfrm>
            <a:off x="3480232" y="5912277"/>
            <a:ext cx="772861" cy="641254"/>
          </a:xfrm>
          <a:custGeom>
            <a:avLst/>
            <a:gdLst>
              <a:gd name="T0" fmla="*/ 722 w 1536"/>
              <a:gd name="T1" fmla="*/ 1445 h 1528"/>
              <a:gd name="T2" fmla="*/ 813 w 1536"/>
              <a:gd name="T3" fmla="*/ 1355 h 1528"/>
              <a:gd name="T4" fmla="*/ 1221 w 1536"/>
              <a:gd name="T5" fmla="*/ 1528 h 1528"/>
              <a:gd name="T6" fmla="*/ 1191 w 1536"/>
              <a:gd name="T7" fmla="*/ 1129 h 1528"/>
              <a:gd name="T8" fmla="*/ 1536 w 1536"/>
              <a:gd name="T9" fmla="*/ 1039 h 1528"/>
              <a:gd name="T10" fmla="*/ 1445 w 1536"/>
              <a:gd name="T11" fmla="*/ 180 h 1528"/>
              <a:gd name="T12" fmla="*/ 768 w 1536"/>
              <a:gd name="T13" fmla="*/ 0 h 1528"/>
              <a:gd name="T14" fmla="*/ 90 w 1536"/>
              <a:gd name="T15" fmla="*/ 180 h 1528"/>
              <a:gd name="T16" fmla="*/ 0 w 1536"/>
              <a:gd name="T17" fmla="*/ 1039 h 1528"/>
              <a:gd name="T18" fmla="*/ 345 w 1536"/>
              <a:gd name="T19" fmla="*/ 1129 h 1528"/>
              <a:gd name="T20" fmla="*/ 314 w 1536"/>
              <a:gd name="T21" fmla="*/ 1528 h 1528"/>
              <a:gd name="T22" fmla="*/ 722 w 1536"/>
              <a:gd name="T23" fmla="*/ 1355 h 1528"/>
              <a:gd name="T24" fmla="*/ 397 w 1536"/>
              <a:gd name="T25" fmla="*/ 1265 h 1528"/>
              <a:gd name="T26" fmla="*/ 722 w 1536"/>
              <a:gd name="T27" fmla="*/ 1129 h 1528"/>
              <a:gd name="T28" fmla="*/ 813 w 1536"/>
              <a:gd name="T29" fmla="*/ 1265 h 1528"/>
              <a:gd name="T30" fmla="*/ 1096 w 1536"/>
              <a:gd name="T31" fmla="*/ 1129 h 1528"/>
              <a:gd name="T32" fmla="*/ 813 w 1536"/>
              <a:gd name="T33" fmla="*/ 1265 h 1528"/>
              <a:gd name="T34" fmla="*/ 895 w 1536"/>
              <a:gd name="T35" fmla="*/ 180 h 1528"/>
              <a:gd name="T36" fmla="*/ 768 w 1536"/>
              <a:gd name="T37" fmla="*/ 90 h 1528"/>
              <a:gd name="T38" fmla="*/ 180 w 1536"/>
              <a:gd name="T39" fmla="*/ 271 h 1528"/>
              <a:gd name="T40" fmla="*/ 1355 w 1536"/>
              <a:gd name="T41" fmla="*/ 1039 h 1528"/>
              <a:gd name="T42" fmla="*/ 813 w 1536"/>
              <a:gd name="T43" fmla="*/ 647 h 1528"/>
              <a:gd name="T44" fmla="*/ 903 w 1536"/>
              <a:gd name="T45" fmla="*/ 738 h 1528"/>
              <a:gd name="T46" fmla="*/ 813 w 1536"/>
              <a:gd name="T47" fmla="*/ 828 h 1528"/>
              <a:gd name="T48" fmla="*/ 722 w 1536"/>
              <a:gd name="T49" fmla="*/ 738 h 1528"/>
              <a:gd name="T50" fmla="*/ 632 w 1536"/>
              <a:gd name="T51" fmla="*/ 647 h 1528"/>
              <a:gd name="T52" fmla="*/ 722 w 1536"/>
              <a:gd name="T53" fmla="*/ 557 h 1528"/>
              <a:gd name="T54" fmla="*/ 813 w 1536"/>
              <a:gd name="T55" fmla="*/ 647 h 1528"/>
              <a:gd name="T56" fmla="*/ 542 w 1536"/>
              <a:gd name="T57" fmla="*/ 587 h 1528"/>
              <a:gd name="T58" fmla="*/ 451 w 1536"/>
              <a:gd name="T59" fmla="*/ 903 h 1528"/>
              <a:gd name="T60" fmla="*/ 271 w 1536"/>
              <a:gd name="T61" fmla="*/ 768 h 1528"/>
              <a:gd name="T62" fmla="*/ 361 w 1536"/>
              <a:gd name="T63" fmla="*/ 452 h 1528"/>
              <a:gd name="T64" fmla="*/ 451 w 1536"/>
              <a:gd name="T65" fmla="*/ 677 h 1528"/>
              <a:gd name="T66" fmla="*/ 993 w 1536"/>
              <a:gd name="T67" fmla="*/ 452 h 1528"/>
              <a:gd name="T68" fmla="*/ 1265 w 1536"/>
              <a:gd name="T69" fmla="*/ 542 h 1528"/>
              <a:gd name="T70" fmla="*/ 1084 w 1536"/>
              <a:gd name="T71" fmla="*/ 632 h 1528"/>
              <a:gd name="T72" fmla="*/ 1265 w 1536"/>
              <a:gd name="T73" fmla="*/ 903 h 1528"/>
              <a:gd name="T74" fmla="*/ 993 w 1536"/>
              <a:gd name="T75" fmla="*/ 813 h 1528"/>
              <a:gd name="T76" fmla="*/ 1174 w 1536"/>
              <a:gd name="T77" fmla="*/ 723 h 1528"/>
              <a:gd name="T78" fmla="*/ 993 w 1536"/>
              <a:gd name="T79" fmla="*/ 452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36" h="1528">
                <a:moveTo>
                  <a:pt x="722" y="1355"/>
                </a:moveTo>
                <a:cubicBezTo>
                  <a:pt x="722" y="1445"/>
                  <a:pt x="722" y="1445"/>
                  <a:pt x="722" y="1445"/>
                </a:cubicBezTo>
                <a:cubicBezTo>
                  <a:pt x="813" y="1445"/>
                  <a:pt x="813" y="1445"/>
                  <a:pt x="813" y="1445"/>
                </a:cubicBezTo>
                <a:cubicBezTo>
                  <a:pt x="813" y="1355"/>
                  <a:pt x="813" y="1355"/>
                  <a:pt x="813" y="1355"/>
                </a:cubicBezTo>
                <a:cubicBezTo>
                  <a:pt x="1167" y="1355"/>
                  <a:pt x="1167" y="1355"/>
                  <a:pt x="1167" y="1355"/>
                </a:cubicBezTo>
                <a:cubicBezTo>
                  <a:pt x="1221" y="1528"/>
                  <a:pt x="1221" y="1528"/>
                  <a:pt x="1221" y="1528"/>
                </a:cubicBezTo>
                <a:cubicBezTo>
                  <a:pt x="1308" y="1501"/>
                  <a:pt x="1308" y="1501"/>
                  <a:pt x="1308" y="1501"/>
                </a:cubicBezTo>
                <a:cubicBezTo>
                  <a:pt x="1191" y="1129"/>
                  <a:pt x="1191" y="1129"/>
                  <a:pt x="1191" y="1129"/>
                </a:cubicBezTo>
                <a:cubicBezTo>
                  <a:pt x="1536" y="1129"/>
                  <a:pt x="1536" y="1129"/>
                  <a:pt x="1536" y="1129"/>
                </a:cubicBezTo>
                <a:cubicBezTo>
                  <a:pt x="1536" y="1039"/>
                  <a:pt x="1536" y="1039"/>
                  <a:pt x="1536" y="1039"/>
                </a:cubicBezTo>
                <a:cubicBezTo>
                  <a:pt x="1445" y="1039"/>
                  <a:pt x="1445" y="1039"/>
                  <a:pt x="1445" y="1039"/>
                </a:cubicBezTo>
                <a:cubicBezTo>
                  <a:pt x="1445" y="180"/>
                  <a:pt x="1445" y="180"/>
                  <a:pt x="1445" y="180"/>
                </a:cubicBezTo>
                <a:cubicBezTo>
                  <a:pt x="989" y="180"/>
                  <a:pt x="989" y="180"/>
                  <a:pt x="989" y="180"/>
                </a:cubicBezTo>
                <a:cubicBezTo>
                  <a:pt x="968" y="78"/>
                  <a:pt x="877" y="0"/>
                  <a:pt x="768" y="0"/>
                </a:cubicBezTo>
                <a:cubicBezTo>
                  <a:pt x="659" y="0"/>
                  <a:pt x="567" y="78"/>
                  <a:pt x="546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90" y="1039"/>
                  <a:pt x="90" y="1039"/>
                  <a:pt x="90" y="1039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0" y="1129"/>
                  <a:pt x="0" y="1129"/>
                  <a:pt x="0" y="1129"/>
                </a:cubicBezTo>
                <a:cubicBezTo>
                  <a:pt x="345" y="1129"/>
                  <a:pt x="345" y="1129"/>
                  <a:pt x="345" y="1129"/>
                </a:cubicBezTo>
                <a:cubicBezTo>
                  <a:pt x="228" y="1501"/>
                  <a:pt x="228" y="1501"/>
                  <a:pt x="228" y="1501"/>
                </a:cubicBezTo>
                <a:cubicBezTo>
                  <a:pt x="314" y="1528"/>
                  <a:pt x="314" y="1528"/>
                  <a:pt x="314" y="1528"/>
                </a:cubicBezTo>
                <a:cubicBezTo>
                  <a:pt x="368" y="1355"/>
                  <a:pt x="368" y="1355"/>
                  <a:pt x="368" y="1355"/>
                </a:cubicBezTo>
                <a:lnTo>
                  <a:pt x="722" y="1355"/>
                </a:lnTo>
                <a:close/>
                <a:moveTo>
                  <a:pt x="722" y="1265"/>
                </a:moveTo>
                <a:cubicBezTo>
                  <a:pt x="397" y="1265"/>
                  <a:pt x="397" y="1265"/>
                  <a:pt x="397" y="1265"/>
                </a:cubicBezTo>
                <a:cubicBezTo>
                  <a:pt x="439" y="1129"/>
                  <a:pt x="439" y="1129"/>
                  <a:pt x="439" y="1129"/>
                </a:cubicBezTo>
                <a:cubicBezTo>
                  <a:pt x="722" y="1129"/>
                  <a:pt x="722" y="1129"/>
                  <a:pt x="722" y="1129"/>
                </a:cubicBezTo>
                <a:lnTo>
                  <a:pt x="722" y="1265"/>
                </a:lnTo>
                <a:close/>
                <a:moveTo>
                  <a:pt x="813" y="1265"/>
                </a:moveTo>
                <a:cubicBezTo>
                  <a:pt x="813" y="1129"/>
                  <a:pt x="813" y="1129"/>
                  <a:pt x="813" y="1129"/>
                </a:cubicBezTo>
                <a:cubicBezTo>
                  <a:pt x="1096" y="1129"/>
                  <a:pt x="1096" y="1129"/>
                  <a:pt x="1096" y="1129"/>
                </a:cubicBezTo>
                <a:cubicBezTo>
                  <a:pt x="1139" y="1265"/>
                  <a:pt x="1139" y="1265"/>
                  <a:pt x="1139" y="1265"/>
                </a:cubicBezTo>
                <a:lnTo>
                  <a:pt x="813" y="1265"/>
                </a:lnTo>
                <a:close/>
                <a:moveTo>
                  <a:pt x="768" y="90"/>
                </a:moveTo>
                <a:cubicBezTo>
                  <a:pt x="827" y="90"/>
                  <a:pt x="877" y="128"/>
                  <a:pt x="895" y="180"/>
                </a:cubicBezTo>
                <a:cubicBezTo>
                  <a:pt x="640" y="180"/>
                  <a:pt x="640" y="180"/>
                  <a:pt x="640" y="180"/>
                </a:cubicBezTo>
                <a:cubicBezTo>
                  <a:pt x="659" y="128"/>
                  <a:pt x="709" y="90"/>
                  <a:pt x="768" y="90"/>
                </a:cubicBezTo>
                <a:close/>
                <a:moveTo>
                  <a:pt x="180" y="1039"/>
                </a:moveTo>
                <a:cubicBezTo>
                  <a:pt x="180" y="271"/>
                  <a:pt x="180" y="271"/>
                  <a:pt x="180" y="271"/>
                </a:cubicBezTo>
                <a:cubicBezTo>
                  <a:pt x="1355" y="271"/>
                  <a:pt x="1355" y="271"/>
                  <a:pt x="1355" y="271"/>
                </a:cubicBezTo>
                <a:cubicBezTo>
                  <a:pt x="1355" y="1039"/>
                  <a:pt x="1355" y="1039"/>
                  <a:pt x="1355" y="1039"/>
                </a:cubicBezTo>
                <a:lnTo>
                  <a:pt x="180" y="1039"/>
                </a:lnTo>
                <a:close/>
                <a:moveTo>
                  <a:pt x="813" y="647"/>
                </a:moveTo>
                <a:cubicBezTo>
                  <a:pt x="903" y="647"/>
                  <a:pt x="903" y="647"/>
                  <a:pt x="903" y="647"/>
                </a:cubicBezTo>
                <a:cubicBezTo>
                  <a:pt x="903" y="738"/>
                  <a:pt x="903" y="738"/>
                  <a:pt x="903" y="738"/>
                </a:cubicBezTo>
                <a:cubicBezTo>
                  <a:pt x="813" y="738"/>
                  <a:pt x="813" y="738"/>
                  <a:pt x="813" y="738"/>
                </a:cubicBezTo>
                <a:cubicBezTo>
                  <a:pt x="813" y="828"/>
                  <a:pt x="813" y="828"/>
                  <a:pt x="813" y="828"/>
                </a:cubicBezTo>
                <a:cubicBezTo>
                  <a:pt x="722" y="828"/>
                  <a:pt x="722" y="828"/>
                  <a:pt x="722" y="828"/>
                </a:cubicBezTo>
                <a:cubicBezTo>
                  <a:pt x="722" y="738"/>
                  <a:pt x="722" y="738"/>
                  <a:pt x="722" y="738"/>
                </a:cubicBezTo>
                <a:cubicBezTo>
                  <a:pt x="632" y="738"/>
                  <a:pt x="632" y="738"/>
                  <a:pt x="632" y="738"/>
                </a:cubicBezTo>
                <a:cubicBezTo>
                  <a:pt x="632" y="647"/>
                  <a:pt x="632" y="647"/>
                  <a:pt x="632" y="647"/>
                </a:cubicBezTo>
                <a:cubicBezTo>
                  <a:pt x="722" y="647"/>
                  <a:pt x="722" y="647"/>
                  <a:pt x="722" y="647"/>
                </a:cubicBezTo>
                <a:cubicBezTo>
                  <a:pt x="722" y="557"/>
                  <a:pt x="722" y="557"/>
                  <a:pt x="722" y="557"/>
                </a:cubicBezTo>
                <a:cubicBezTo>
                  <a:pt x="813" y="557"/>
                  <a:pt x="813" y="557"/>
                  <a:pt x="813" y="557"/>
                </a:cubicBezTo>
                <a:lnTo>
                  <a:pt x="813" y="647"/>
                </a:lnTo>
                <a:close/>
                <a:moveTo>
                  <a:pt x="451" y="587"/>
                </a:moveTo>
                <a:cubicBezTo>
                  <a:pt x="542" y="587"/>
                  <a:pt x="542" y="587"/>
                  <a:pt x="542" y="587"/>
                </a:cubicBezTo>
                <a:cubicBezTo>
                  <a:pt x="542" y="903"/>
                  <a:pt x="542" y="903"/>
                  <a:pt x="542" y="903"/>
                </a:cubicBezTo>
                <a:cubicBezTo>
                  <a:pt x="451" y="903"/>
                  <a:pt x="451" y="903"/>
                  <a:pt x="451" y="903"/>
                </a:cubicBezTo>
                <a:cubicBezTo>
                  <a:pt x="451" y="768"/>
                  <a:pt x="451" y="768"/>
                  <a:pt x="451" y="768"/>
                </a:cubicBezTo>
                <a:cubicBezTo>
                  <a:pt x="271" y="768"/>
                  <a:pt x="271" y="768"/>
                  <a:pt x="271" y="768"/>
                </a:cubicBezTo>
                <a:cubicBezTo>
                  <a:pt x="271" y="452"/>
                  <a:pt x="271" y="452"/>
                  <a:pt x="271" y="452"/>
                </a:cubicBezTo>
                <a:cubicBezTo>
                  <a:pt x="361" y="452"/>
                  <a:pt x="361" y="452"/>
                  <a:pt x="361" y="452"/>
                </a:cubicBezTo>
                <a:cubicBezTo>
                  <a:pt x="361" y="677"/>
                  <a:pt x="361" y="677"/>
                  <a:pt x="361" y="677"/>
                </a:cubicBezTo>
                <a:cubicBezTo>
                  <a:pt x="451" y="677"/>
                  <a:pt x="451" y="677"/>
                  <a:pt x="451" y="677"/>
                </a:cubicBezTo>
                <a:lnTo>
                  <a:pt x="451" y="587"/>
                </a:lnTo>
                <a:close/>
                <a:moveTo>
                  <a:pt x="993" y="452"/>
                </a:moveTo>
                <a:cubicBezTo>
                  <a:pt x="1265" y="452"/>
                  <a:pt x="1265" y="452"/>
                  <a:pt x="1265" y="452"/>
                </a:cubicBezTo>
                <a:cubicBezTo>
                  <a:pt x="1265" y="542"/>
                  <a:pt x="1265" y="542"/>
                  <a:pt x="1265" y="542"/>
                </a:cubicBezTo>
                <a:cubicBezTo>
                  <a:pt x="1084" y="542"/>
                  <a:pt x="1084" y="542"/>
                  <a:pt x="1084" y="542"/>
                </a:cubicBezTo>
                <a:cubicBezTo>
                  <a:pt x="1084" y="632"/>
                  <a:pt x="1084" y="632"/>
                  <a:pt x="1084" y="632"/>
                </a:cubicBezTo>
                <a:cubicBezTo>
                  <a:pt x="1265" y="632"/>
                  <a:pt x="1265" y="632"/>
                  <a:pt x="1265" y="632"/>
                </a:cubicBezTo>
                <a:cubicBezTo>
                  <a:pt x="1265" y="903"/>
                  <a:pt x="1265" y="903"/>
                  <a:pt x="1265" y="903"/>
                </a:cubicBezTo>
                <a:cubicBezTo>
                  <a:pt x="993" y="903"/>
                  <a:pt x="993" y="903"/>
                  <a:pt x="993" y="903"/>
                </a:cubicBezTo>
                <a:cubicBezTo>
                  <a:pt x="993" y="813"/>
                  <a:pt x="993" y="813"/>
                  <a:pt x="993" y="813"/>
                </a:cubicBezTo>
                <a:cubicBezTo>
                  <a:pt x="1174" y="813"/>
                  <a:pt x="1174" y="813"/>
                  <a:pt x="1174" y="813"/>
                </a:cubicBezTo>
                <a:cubicBezTo>
                  <a:pt x="1174" y="723"/>
                  <a:pt x="1174" y="723"/>
                  <a:pt x="1174" y="723"/>
                </a:cubicBezTo>
                <a:cubicBezTo>
                  <a:pt x="993" y="723"/>
                  <a:pt x="993" y="723"/>
                  <a:pt x="993" y="723"/>
                </a:cubicBezTo>
                <a:lnTo>
                  <a:pt x="993" y="45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17" name="Google Shape;2562;p10"/>
          <p:cNvGrpSpPr/>
          <p:nvPr/>
        </p:nvGrpSpPr>
        <p:grpSpPr>
          <a:xfrm>
            <a:off x="9284092" y="1725245"/>
            <a:ext cx="841680" cy="701097"/>
            <a:chOff x="6029366" y="3371852"/>
            <a:chExt cx="130719" cy="112578"/>
          </a:xfrm>
        </p:grpSpPr>
        <p:sp>
          <p:nvSpPr>
            <p:cNvPr id="111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2562;p10"/>
          <p:cNvGrpSpPr/>
          <p:nvPr/>
        </p:nvGrpSpPr>
        <p:grpSpPr>
          <a:xfrm>
            <a:off x="412636" y="2349915"/>
            <a:ext cx="841680" cy="701097"/>
            <a:chOff x="6029366" y="3371852"/>
            <a:chExt cx="130719" cy="112578"/>
          </a:xfrm>
        </p:grpSpPr>
        <p:sp>
          <p:nvSpPr>
            <p:cNvPr id="112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76689" y="247078"/>
            <a:ext cx="8441645" cy="945928"/>
            <a:chOff x="4376689" y="247078"/>
            <a:chExt cx="8441645" cy="945928"/>
          </a:xfrm>
        </p:grpSpPr>
        <p:sp>
          <p:nvSpPr>
            <p:cNvPr id="1125" name="TextBox 1124"/>
            <p:cNvSpPr txBox="1"/>
            <p:nvPr/>
          </p:nvSpPr>
          <p:spPr>
            <a:xfrm>
              <a:off x="4376689" y="269676"/>
              <a:ext cx="8357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n>
                    <a:solidFill>
                      <a:schemeClr val="tx1"/>
                    </a:solidFill>
                  </a:ln>
                  <a:solidFill>
                    <a:schemeClr val="accent6">
                      <a:lumMod val="50000"/>
                    </a:schemeClr>
                  </a:solidFill>
                  <a:latin typeface="UTM Showcard" panose="02040603050506020204" pitchFamily="18" charset="0"/>
                </a:rPr>
                <a:t>ÔN TẬP VÀ BỔ SUNG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60397" y="247078"/>
              <a:ext cx="83579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>
                  <a:ln>
                    <a:solidFill>
                      <a:schemeClr val="tx1"/>
                    </a:solidFill>
                  </a:ln>
                  <a:solidFill>
                    <a:srgbClr val="BF9000"/>
                  </a:solidFill>
                  <a:latin typeface="UTM Showcard" panose="02040603050506020204" pitchFamily="18" charset="0"/>
                </a:rPr>
                <a:t>ÔN TẬP VÀ BỔ SUNG</a:t>
              </a:r>
            </a:p>
          </p:txBody>
        </p:sp>
      </p:grpSp>
      <p:grpSp>
        <p:nvGrpSpPr>
          <p:cNvPr id="733" name="Google Shape;2562;p10"/>
          <p:cNvGrpSpPr/>
          <p:nvPr/>
        </p:nvGrpSpPr>
        <p:grpSpPr>
          <a:xfrm>
            <a:off x="9519289" y="5982697"/>
            <a:ext cx="841680" cy="701097"/>
            <a:chOff x="6029366" y="3371852"/>
            <a:chExt cx="130719" cy="112578"/>
          </a:xfrm>
        </p:grpSpPr>
        <p:sp>
          <p:nvSpPr>
            <p:cNvPr id="73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96;p3"/>
          <p:cNvGrpSpPr/>
          <p:nvPr/>
        </p:nvGrpSpPr>
        <p:grpSpPr>
          <a:xfrm>
            <a:off x="9851963" y="5279550"/>
            <a:ext cx="210400" cy="182707"/>
            <a:chOff x="9117820" y="2027686"/>
            <a:chExt cx="210400" cy="182707"/>
          </a:xfrm>
        </p:grpSpPr>
        <p:sp>
          <p:nvSpPr>
            <p:cNvPr id="73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796;p3"/>
          <p:cNvGrpSpPr/>
          <p:nvPr/>
        </p:nvGrpSpPr>
        <p:grpSpPr>
          <a:xfrm>
            <a:off x="10291733" y="4528172"/>
            <a:ext cx="210400" cy="182707"/>
            <a:chOff x="9117820" y="2027686"/>
            <a:chExt cx="210400" cy="182707"/>
          </a:xfrm>
        </p:grpSpPr>
        <p:sp>
          <p:nvSpPr>
            <p:cNvPr id="84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95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796;p3"/>
          <p:cNvGrpSpPr/>
          <p:nvPr/>
        </p:nvGrpSpPr>
        <p:grpSpPr>
          <a:xfrm>
            <a:off x="1610833" y="6535794"/>
            <a:ext cx="210400" cy="182707"/>
            <a:chOff x="9117820" y="2027686"/>
            <a:chExt cx="210400" cy="182707"/>
          </a:xfrm>
        </p:grpSpPr>
        <p:sp>
          <p:nvSpPr>
            <p:cNvPr id="120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796;p3"/>
          <p:cNvGrpSpPr/>
          <p:nvPr/>
        </p:nvGrpSpPr>
        <p:grpSpPr>
          <a:xfrm>
            <a:off x="591255" y="6441216"/>
            <a:ext cx="210400" cy="182707"/>
            <a:chOff x="9117820" y="2027686"/>
            <a:chExt cx="210400" cy="182707"/>
          </a:xfrm>
        </p:grpSpPr>
        <p:sp>
          <p:nvSpPr>
            <p:cNvPr id="130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796;p3"/>
          <p:cNvGrpSpPr/>
          <p:nvPr/>
        </p:nvGrpSpPr>
        <p:grpSpPr>
          <a:xfrm>
            <a:off x="-105200" y="5699584"/>
            <a:ext cx="210400" cy="182707"/>
            <a:chOff x="9117820" y="2027686"/>
            <a:chExt cx="210400" cy="182707"/>
          </a:xfrm>
        </p:grpSpPr>
        <p:sp>
          <p:nvSpPr>
            <p:cNvPr id="140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6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2562;p10"/>
          <p:cNvGrpSpPr/>
          <p:nvPr/>
        </p:nvGrpSpPr>
        <p:grpSpPr>
          <a:xfrm>
            <a:off x="3734082" y="6102274"/>
            <a:ext cx="841680" cy="701097"/>
            <a:chOff x="6029366" y="3371852"/>
            <a:chExt cx="130719" cy="112578"/>
          </a:xfrm>
        </p:grpSpPr>
        <p:sp>
          <p:nvSpPr>
            <p:cNvPr id="1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2562;p10"/>
          <p:cNvGrpSpPr/>
          <p:nvPr/>
        </p:nvGrpSpPr>
        <p:grpSpPr>
          <a:xfrm>
            <a:off x="3045047" y="410942"/>
            <a:ext cx="841680" cy="701097"/>
            <a:chOff x="6029366" y="3371852"/>
            <a:chExt cx="130719" cy="112578"/>
          </a:xfrm>
        </p:grpSpPr>
        <p:sp>
          <p:nvSpPr>
            <p:cNvPr id="1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2562;p10"/>
          <p:cNvGrpSpPr/>
          <p:nvPr/>
        </p:nvGrpSpPr>
        <p:grpSpPr>
          <a:xfrm>
            <a:off x="7079618" y="207347"/>
            <a:ext cx="841680" cy="701097"/>
            <a:chOff x="6029366" y="3371852"/>
            <a:chExt cx="130719" cy="112578"/>
          </a:xfrm>
        </p:grpSpPr>
        <p:sp>
          <p:nvSpPr>
            <p:cNvPr id="1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84B7676-4A70-454D-B0C6-63A38AEA3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889487"/>
              </p:ext>
            </p:extLst>
          </p:nvPr>
        </p:nvGraphicFramePr>
        <p:xfrm>
          <a:off x="969766" y="1398530"/>
          <a:ext cx="9898064" cy="4937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bg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rgbClr val="0F5B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EDB8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338D31F-8608-4EB9-8CE8-B19D1234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3C2780-2F27-42D4-A6E8-4C4753586EA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4CA74A-36DE-4621-A98D-82C84A12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  <a:noFill/>
        </p:spPr>
      </p:pic>
      <p:sp>
        <p:nvSpPr>
          <p:cNvPr id="14" name="Can 33">
            <a:extLst>
              <a:ext uri="{FF2B5EF4-FFF2-40B4-BE49-F238E27FC236}">
                <a16:creationId xmlns:a16="http://schemas.microsoft.com/office/drawing/2014/main" id="{CC0FCA16-84A5-4C83-B620-15C12259C5E0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0C4D4-F4D1-4541-8C56-8B6FDA681EAF}"/>
              </a:ext>
            </a:extLst>
          </p:cNvPr>
          <p:cNvSpPr txBox="1"/>
          <p:nvPr/>
        </p:nvSpPr>
        <p:spPr>
          <a:xfrm>
            <a:off x="5429367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Can 33">
            <a:extLst>
              <a:ext uri="{FF2B5EF4-FFF2-40B4-BE49-F238E27FC236}">
                <a16:creationId xmlns:a16="http://schemas.microsoft.com/office/drawing/2014/main" id="{AF8A25BD-C9A4-41D8-BC80-522C95AF89A6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n 33">
            <a:extLst>
              <a:ext uri="{FF2B5EF4-FFF2-40B4-BE49-F238E27FC236}">
                <a16:creationId xmlns:a16="http://schemas.microsoft.com/office/drawing/2014/main" id="{08D7557A-5434-46D0-AF60-096642A61E1B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n 33">
            <a:extLst>
              <a:ext uri="{FF2B5EF4-FFF2-40B4-BE49-F238E27FC236}">
                <a16:creationId xmlns:a16="http://schemas.microsoft.com/office/drawing/2014/main" id="{9F020062-CA43-4917-BC99-04438BF40BA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309174-D2CF-4066-B6FE-212C56F56F92}"/>
              </a:ext>
            </a:extLst>
          </p:cNvPr>
          <p:cNvSpPr txBox="1"/>
          <p:nvPr/>
        </p:nvSpPr>
        <p:spPr>
          <a:xfrm>
            <a:off x="6459486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BC77EB-D4FC-47DF-8843-DE5BF69E92FF}"/>
              </a:ext>
            </a:extLst>
          </p:cNvPr>
          <p:cNvSpPr txBox="1"/>
          <p:nvPr/>
        </p:nvSpPr>
        <p:spPr>
          <a:xfrm>
            <a:off x="7525276" y="22096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34A4F0-A2B2-4C08-9E36-3C17DC7D0239}"/>
              </a:ext>
            </a:extLst>
          </p:cNvPr>
          <p:cNvSpPr txBox="1"/>
          <p:nvPr/>
        </p:nvSpPr>
        <p:spPr>
          <a:xfrm>
            <a:off x="8474304" y="225578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 mươi tư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755430-45AD-4943-BD50-BED616A204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C74E5C-4E65-4ACB-BC86-465C167881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BC1AFB-E629-4E01-809F-66912BFA8E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5F207D-00CF-4B9E-A5CB-C3E303C7E6EE}"/>
              </a:ext>
            </a:extLst>
          </p:cNvPr>
          <p:cNvSpPr txBox="1"/>
          <p:nvPr/>
        </p:nvSpPr>
        <p:spPr>
          <a:xfrm>
            <a:off x="5404021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B890FBEC-F4E5-4B34-B461-07520A8F3B8C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5FFBFC-2947-415E-9C4B-0CF7B67DA988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063BB8-683F-43B6-8A15-FC465A35E9FC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CCD606-BED9-49E7-A821-46D3C17F5DD8}"/>
              </a:ext>
            </a:extLst>
          </p:cNvPr>
          <p:cNvSpPr txBox="1"/>
          <p:nvPr/>
        </p:nvSpPr>
        <p:spPr>
          <a:xfrm>
            <a:off x="8498987" y="333057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mốt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6EBA85-9C3B-4408-805B-9FAB1D03F91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CA59EEA-3C67-469F-8524-1A60686366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73D6756-1D99-4077-88A7-38F73B2003C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80D901-6C4B-4242-8A3A-CB850D9DD1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9D3E028-A1B1-45AD-8F48-AB6F91FBEF9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BED3108-46A0-4005-AA3A-87BF5E12E09E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7EC928-9072-47DA-9EA7-6BA410E21FD4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CDA0CA-506D-42E3-93E5-8F754A943AF9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D428E6F-53E8-4B01-B3F1-E80BF4F2AB59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Bốn mươi sáu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CDDE72-9AC6-4EB9-AAA8-2515F2B9539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0" name="Can 33">
            <a:extLst>
              <a:ext uri="{FF2B5EF4-FFF2-40B4-BE49-F238E27FC236}">
                <a16:creationId xmlns:a16="http://schemas.microsoft.com/office/drawing/2014/main" id="{36D0DA0B-89DD-416E-8B26-136955D1FA6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EB0CD0C1-9AAC-404A-B80C-8085172DB18E}"/>
              </a:ext>
            </a:extLst>
          </p:cNvPr>
          <p:cNvSpPr/>
          <p:nvPr/>
        </p:nvSpPr>
        <p:spPr>
          <a:xfrm>
            <a:off x="3759192" y="4276201"/>
            <a:ext cx="50297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18FD8C46-0CEF-4679-88B9-078647C26857}"/>
              </a:ext>
            </a:extLst>
          </p:cNvPr>
          <p:cNvSpPr/>
          <p:nvPr/>
        </p:nvSpPr>
        <p:spPr>
          <a:xfrm>
            <a:off x="4077148" y="4276200"/>
            <a:ext cx="50958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FD6B723E-23A7-494D-A6C7-61263E4AF962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A538082F-FFFF-4CE7-87EF-9483AB62C366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22B5942A-BFBD-4EB1-B41F-CD766264EF09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D97F3AF-1C8F-4FD7-9347-032741E55B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FD6F7F-007F-4B48-9A55-1D4F3342C2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E40BCA-23B8-49FF-97C1-7805731C95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27F0487-CAAE-4387-B055-29D3CC6CEDC7}"/>
              </a:ext>
            </a:extLst>
          </p:cNvPr>
          <p:cNvSpPr txBox="1"/>
          <p:nvPr/>
        </p:nvSpPr>
        <p:spPr>
          <a:xfrm>
            <a:off x="5338431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D0B955-54C2-4557-BCA7-C5117C3EE7FE}"/>
              </a:ext>
            </a:extLst>
          </p:cNvPr>
          <p:cNvSpPr txBox="1"/>
          <p:nvPr/>
        </p:nvSpPr>
        <p:spPr>
          <a:xfrm>
            <a:off x="6367599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B6B029-BE0E-4BE4-AA5C-BA3F0240AE79}"/>
              </a:ext>
            </a:extLst>
          </p:cNvPr>
          <p:cNvSpPr txBox="1"/>
          <p:nvPr/>
        </p:nvSpPr>
        <p:spPr>
          <a:xfrm>
            <a:off x="7433389" y="5514902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0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35862-354E-49B8-999F-54F60EC5EEAE}"/>
              </a:ext>
            </a:extLst>
          </p:cNvPr>
          <p:cNvSpPr txBox="1"/>
          <p:nvPr/>
        </p:nvSpPr>
        <p:spPr>
          <a:xfrm>
            <a:off x="8368271" y="5561069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lăm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0CDFF70-7948-4FA5-A0EB-8ECAC1A24E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ABECA58-EC3B-4C03-BA58-806FC2B2AE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5" name="Can 33">
            <a:extLst>
              <a:ext uri="{FF2B5EF4-FFF2-40B4-BE49-F238E27FC236}">
                <a16:creationId xmlns:a16="http://schemas.microsoft.com/office/drawing/2014/main" id="{03084BB6-F3D9-45BB-8B2B-5045FD2AA94D}"/>
              </a:ext>
            </a:extLst>
          </p:cNvPr>
          <p:cNvSpPr/>
          <p:nvPr/>
        </p:nvSpPr>
        <p:spPr>
          <a:xfrm>
            <a:off x="3775985" y="5473637"/>
            <a:ext cx="45719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6E2F76B9-F4D8-4D41-9DF7-989552B66380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C1EDAA5A-3FEB-4057-86A2-58223B2841B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A097D099-D701-4D58-B663-68B956FC0D0E}"/>
              </a:ext>
            </a:extLst>
          </p:cNvPr>
          <p:cNvSpPr/>
          <p:nvPr/>
        </p:nvSpPr>
        <p:spPr>
          <a:xfrm>
            <a:off x="4723840" y="5473339"/>
            <a:ext cx="47453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478D145A-AAB5-4F56-8621-F0E31C5BE59B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0F5B4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90" y="169310"/>
            <a:ext cx="153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1: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-985" y="162535"/>
            <a:ext cx="1539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1: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034502" y="82091"/>
            <a:ext cx="740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F5B42"/>
                </a:solidFill>
              </a:rPr>
              <a:t>Hoàn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thành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bảng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sau</a:t>
            </a:r>
            <a:r>
              <a:rPr lang="en-GB" sz="3600" b="1" i="1" dirty="0">
                <a:solidFill>
                  <a:srgbClr val="0F5B42"/>
                </a:solidFill>
              </a:rPr>
              <a:t> (</a:t>
            </a:r>
            <a:r>
              <a:rPr lang="en-GB" sz="3600" b="1" i="1" dirty="0" err="1">
                <a:solidFill>
                  <a:srgbClr val="0F5B42"/>
                </a:solidFill>
              </a:rPr>
              <a:t>theo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mẫu</a:t>
            </a:r>
            <a:r>
              <a:rPr lang="en-GB" sz="3600" b="1" i="1" dirty="0">
                <a:solidFill>
                  <a:srgbClr val="0F5B42"/>
                </a:solidFill>
              </a:rPr>
              <a:t>):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449403" y="3231675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95371" y="3245699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42494" y="3267315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85649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35744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400541" y="546873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483956" y="4356026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370403" y="5474912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23849" y="4335948"/>
            <a:ext cx="582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E0000"/>
                </a:solidFill>
              </a:rPr>
              <a:t>?</a:t>
            </a:r>
          </a:p>
        </p:txBody>
      </p:sp>
      <p:grpSp>
        <p:nvGrpSpPr>
          <p:cNvPr id="103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104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288;p1"/>
          <p:cNvGrpSpPr/>
          <p:nvPr/>
        </p:nvGrpSpPr>
        <p:grpSpPr>
          <a:xfrm>
            <a:off x="11724232" y="721018"/>
            <a:ext cx="841680" cy="701097"/>
            <a:chOff x="6029366" y="3371852"/>
            <a:chExt cx="130719" cy="112578"/>
          </a:xfrm>
        </p:grpSpPr>
        <p:sp>
          <p:nvSpPr>
            <p:cNvPr id="122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292;p1"/>
          <p:cNvSpPr/>
          <p:nvPr/>
        </p:nvSpPr>
        <p:spPr>
          <a:xfrm>
            <a:off x="99966" y="87080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142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18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796;p3"/>
          <p:cNvGrpSpPr/>
          <p:nvPr/>
        </p:nvGrpSpPr>
        <p:grpSpPr>
          <a:xfrm>
            <a:off x="164688" y="1798689"/>
            <a:ext cx="210400" cy="182707"/>
            <a:chOff x="9117820" y="2027686"/>
            <a:chExt cx="210400" cy="182707"/>
          </a:xfrm>
        </p:grpSpPr>
        <p:sp>
          <p:nvSpPr>
            <p:cNvPr id="28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38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796;p3"/>
          <p:cNvGrpSpPr/>
          <p:nvPr/>
        </p:nvGrpSpPr>
        <p:grpSpPr>
          <a:xfrm>
            <a:off x="4770714" y="1013791"/>
            <a:ext cx="210400" cy="182707"/>
            <a:chOff x="9117820" y="2027686"/>
            <a:chExt cx="210400" cy="182707"/>
          </a:xfrm>
        </p:grpSpPr>
        <p:sp>
          <p:nvSpPr>
            <p:cNvPr id="49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796;p3"/>
          <p:cNvGrpSpPr/>
          <p:nvPr/>
        </p:nvGrpSpPr>
        <p:grpSpPr>
          <a:xfrm>
            <a:off x="552864" y="4681867"/>
            <a:ext cx="210400" cy="182707"/>
            <a:chOff x="9117820" y="2027686"/>
            <a:chExt cx="210400" cy="182707"/>
          </a:xfrm>
        </p:grpSpPr>
        <p:sp>
          <p:nvSpPr>
            <p:cNvPr id="59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70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796;p3"/>
          <p:cNvGrpSpPr/>
          <p:nvPr/>
        </p:nvGrpSpPr>
        <p:grpSpPr>
          <a:xfrm>
            <a:off x="11711017" y="1690639"/>
            <a:ext cx="210400" cy="182707"/>
            <a:chOff x="9117820" y="2027686"/>
            <a:chExt cx="210400" cy="182707"/>
          </a:xfrm>
        </p:grpSpPr>
        <p:sp>
          <p:nvSpPr>
            <p:cNvPr id="80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293;p1"/>
          <p:cNvSpPr/>
          <p:nvPr/>
        </p:nvSpPr>
        <p:spPr>
          <a:xfrm>
            <a:off x="5299513" y="637106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Google Shape;2562;p10"/>
          <p:cNvGrpSpPr/>
          <p:nvPr/>
        </p:nvGrpSpPr>
        <p:grpSpPr>
          <a:xfrm>
            <a:off x="130596" y="6077332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1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293;p1"/>
          <p:cNvSpPr/>
          <p:nvPr/>
        </p:nvSpPr>
        <p:spPr>
          <a:xfrm>
            <a:off x="3995021" y="90280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293;p1"/>
          <p:cNvSpPr/>
          <p:nvPr/>
        </p:nvSpPr>
        <p:spPr>
          <a:xfrm>
            <a:off x="8192904" y="81483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293;p1"/>
          <p:cNvSpPr/>
          <p:nvPr/>
        </p:nvSpPr>
        <p:spPr>
          <a:xfrm>
            <a:off x="5918798" y="91270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9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92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293;p1"/>
          <p:cNvSpPr/>
          <p:nvPr/>
        </p:nvSpPr>
        <p:spPr>
          <a:xfrm>
            <a:off x="768673" y="119159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4" name="Google Shape;796;p3"/>
          <p:cNvGrpSpPr/>
          <p:nvPr/>
        </p:nvGrpSpPr>
        <p:grpSpPr>
          <a:xfrm>
            <a:off x="11700499" y="5592753"/>
            <a:ext cx="210400" cy="182707"/>
            <a:chOff x="9117820" y="2027686"/>
            <a:chExt cx="210400" cy="182707"/>
          </a:xfrm>
        </p:grpSpPr>
        <p:sp>
          <p:nvSpPr>
            <p:cNvPr id="92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796;p3"/>
          <p:cNvGrpSpPr/>
          <p:nvPr/>
        </p:nvGrpSpPr>
        <p:grpSpPr>
          <a:xfrm>
            <a:off x="11579309" y="5571552"/>
            <a:ext cx="210400" cy="182707"/>
            <a:chOff x="9117820" y="2027686"/>
            <a:chExt cx="210400" cy="182707"/>
          </a:xfrm>
        </p:grpSpPr>
        <p:sp>
          <p:nvSpPr>
            <p:cNvPr id="103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796;p3"/>
          <p:cNvGrpSpPr/>
          <p:nvPr/>
        </p:nvGrpSpPr>
        <p:grpSpPr>
          <a:xfrm>
            <a:off x="11029128" y="4951692"/>
            <a:ext cx="210400" cy="182707"/>
            <a:chOff x="9117820" y="2027686"/>
            <a:chExt cx="210400" cy="182707"/>
          </a:xfrm>
        </p:grpSpPr>
        <p:sp>
          <p:nvSpPr>
            <p:cNvPr id="113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8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5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500"/>
                            </p:stCondLst>
                            <p:childTnLst>
                              <p:par>
                                <p:cTn id="2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5" grpId="0"/>
      <p:bldP spid="26" grpId="0" animBg="1"/>
      <p:bldP spid="27" grpId="0"/>
      <p:bldP spid="28" grpId="0"/>
      <p:bldP spid="29" grpId="0"/>
      <p:bldP spid="35" grpId="0"/>
      <p:bldP spid="36" grpId="0"/>
      <p:bldP spid="37" grpId="0"/>
      <p:bldP spid="38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/>
      <p:bldP spid="50" grpId="0"/>
      <p:bldP spid="51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97" grpId="0"/>
      <p:bldP spid="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802;p8"/>
          <p:cNvSpPr/>
          <p:nvPr/>
        </p:nvSpPr>
        <p:spPr>
          <a:xfrm rot="14173891">
            <a:off x="5394354" y="-4594290"/>
            <a:ext cx="4036616" cy="8523273"/>
          </a:xfrm>
          <a:custGeom>
            <a:avLst/>
            <a:gdLst/>
            <a:ahLst/>
            <a:cxnLst/>
            <a:rect l="l" t="t" r="r" b="b"/>
            <a:pathLst>
              <a:path w="5532100" h="6709605" extrusionOk="0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1" y="1029479"/>
            <a:ext cx="11224629" cy="5084416"/>
          </a:xfrm>
          <a:prstGeom prst="rect">
            <a:avLst/>
          </a:prstGeom>
        </p:spPr>
      </p:pic>
      <p:sp>
        <p:nvSpPr>
          <p:cNvPr id="7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0" y="169310"/>
            <a:ext cx="167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0" y="169310"/>
            <a:ext cx="172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12" name="TextBox 11"/>
          <p:cNvSpPr txBox="1"/>
          <p:nvPr/>
        </p:nvSpPr>
        <p:spPr>
          <a:xfrm rot="20694270">
            <a:off x="1780047" y="138531"/>
            <a:ext cx="2176502" cy="830997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27205" y="33969"/>
            <a:ext cx="5193049" cy="830997"/>
            <a:chOff x="3503559" y="169310"/>
            <a:chExt cx="5193049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503559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0F5B42"/>
                </a:solidFill>
                <a:latin typeface="UVN Mang Tre" panose="000004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552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E9684D"/>
                </a:solidFill>
                <a:latin typeface="UVN Mang Tre" panose="00000400000000000000" pitchFamily="2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917A25-B7FC-4E78-BFAB-9B30C77E75A4}"/>
              </a:ext>
            </a:extLst>
          </p:cNvPr>
          <p:cNvGrpSpPr/>
          <p:nvPr/>
        </p:nvGrpSpPr>
        <p:grpSpPr>
          <a:xfrm rot="17908083">
            <a:off x="7019634" y="2953708"/>
            <a:ext cx="883607" cy="2490533"/>
            <a:chOff x="6740013" y="3500284"/>
            <a:chExt cx="837727" cy="169114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F553820-1ABB-47B4-8059-C24177FF0A7D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rgbClr val="0F5B4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49D11C6-8D19-4FC6-B0AB-E43CD193B791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rgbClr val="0F5B4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1B1AD30A-C613-4667-80DB-E3489D4B890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F5B4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6CB7BE9-F846-4BAA-B4EE-735B38CE68B0}"/>
              </a:ext>
            </a:extLst>
          </p:cNvPr>
          <p:cNvGrpSpPr/>
          <p:nvPr/>
        </p:nvGrpSpPr>
        <p:grpSpPr>
          <a:xfrm rot="4721734" flipH="1">
            <a:off x="4373450" y="3863077"/>
            <a:ext cx="816816" cy="1321469"/>
            <a:chOff x="6740013" y="3500284"/>
            <a:chExt cx="837727" cy="169114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2BB6F6-6149-46CB-A469-8718CD19F96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rgbClr val="7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D867111-BA69-4D95-A661-DFDDC9C137AB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rgbClr val="7E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D4793EE-4CA3-4600-8C34-026159E1D272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7E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D385B6-42A4-48A7-9BD9-345E044E7499}"/>
              </a:ext>
            </a:extLst>
          </p:cNvPr>
          <p:cNvGrpSpPr/>
          <p:nvPr/>
        </p:nvGrpSpPr>
        <p:grpSpPr>
          <a:xfrm rot="10800000" flipH="1" flipV="1">
            <a:off x="6529131" y="3332194"/>
            <a:ext cx="1515106" cy="1869483"/>
            <a:chOff x="6756372" y="3511287"/>
            <a:chExt cx="821368" cy="165653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E763A9D-63FD-40C7-A6CD-253AF10D7867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rgbClr val="BF9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EE6D489-F70D-4580-B076-41875E41AB10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rgbClr val="BF9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22AB5C7-6CE4-4532-9EB3-EAB38DBD3465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BF9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39687E-EA81-47D4-AA4F-4D39434A817D}"/>
              </a:ext>
            </a:extLst>
          </p:cNvPr>
          <p:cNvGrpSpPr/>
          <p:nvPr/>
        </p:nvGrpSpPr>
        <p:grpSpPr>
          <a:xfrm rot="15881274" flipH="1">
            <a:off x="4578339" y="1885586"/>
            <a:ext cx="948286" cy="1347800"/>
            <a:chOff x="6740013" y="3500284"/>
            <a:chExt cx="816076" cy="169114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CDDA01-150F-45CF-AE9D-757518CE9199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6951A3-E6A8-47DA-83D9-26CB1A5C0E6E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CC17D96-0E02-47F0-A907-8770D8652F85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oogle Shape;2562;p10"/>
          <p:cNvGrpSpPr/>
          <p:nvPr/>
        </p:nvGrpSpPr>
        <p:grpSpPr>
          <a:xfrm>
            <a:off x="11422231" y="103389"/>
            <a:ext cx="841680" cy="701097"/>
            <a:chOff x="6029366" y="3371852"/>
            <a:chExt cx="130719" cy="112578"/>
          </a:xfrm>
        </p:grpSpPr>
        <p:sp>
          <p:nvSpPr>
            <p:cNvPr id="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Google Shape;2562;p10"/>
          <p:cNvGrpSpPr/>
          <p:nvPr/>
        </p:nvGrpSpPr>
        <p:grpSpPr>
          <a:xfrm>
            <a:off x="11350320" y="933954"/>
            <a:ext cx="841680" cy="701097"/>
            <a:chOff x="6029366" y="3371852"/>
            <a:chExt cx="130719" cy="112578"/>
          </a:xfrm>
        </p:grpSpPr>
        <p:sp>
          <p:nvSpPr>
            <p:cNvPr id="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93;p1"/>
          <p:cNvGrpSpPr/>
          <p:nvPr/>
        </p:nvGrpSpPr>
        <p:grpSpPr>
          <a:xfrm rot="-1062717">
            <a:off x="3574146" y="1033255"/>
            <a:ext cx="733193" cy="733193"/>
            <a:chOff x="8527281" y="3396648"/>
            <a:chExt cx="733193" cy="733193"/>
          </a:xfrm>
        </p:grpSpPr>
        <p:sp>
          <p:nvSpPr>
            <p:cNvPr id="185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95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293;p1"/>
          <p:cNvSpPr/>
          <p:nvPr/>
        </p:nvSpPr>
        <p:spPr>
          <a:xfrm>
            <a:off x="11715522" y="192706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20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2562;p10"/>
          <p:cNvGrpSpPr/>
          <p:nvPr/>
        </p:nvGrpSpPr>
        <p:grpSpPr>
          <a:xfrm>
            <a:off x="214649" y="3771026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30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293;p1"/>
          <p:cNvSpPr/>
          <p:nvPr/>
        </p:nvSpPr>
        <p:spPr>
          <a:xfrm>
            <a:off x="184580" y="99700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796;p3"/>
          <p:cNvGrpSpPr/>
          <p:nvPr/>
        </p:nvGrpSpPr>
        <p:grpSpPr>
          <a:xfrm>
            <a:off x="4895382" y="1257890"/>
            <a:ext cx="210400" cy="182707"/>
            <a:chOff x="9117820" y="2027686"/>
            <a:chExt cx="210400" cy="182707"/>
          </a:xfrm>
        </p:grpSpPr>
        <p:sp>
          <p:nvSpPr>
            <p:cNvPr id="309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288;p1"/>
          <p:cNvGrpSpPr/>
          <p:nvPr/>
        </p:nvGrpSpPr>
        <p:grpSpPr>
          <a:xfrm>
            <a:off x="1165365" y="5181485"/>
            <a:ext cx="841680" cy="701097"/>
            <a:chOff x="6029366" y="3371852"/>
            <a:chExt cx="130719" cy="112578"/>
          </a:xfrm>
        </p:grpSpPr>
        <p:sp>
          <p:nvSpPr>
            <p:cNvPr id="413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288;p1"/>
          <p:cNvGrpSpPr/>
          <p:nvPr/>
        </p:nvGrpSpPr>
        <p:grpSpPr>
          <a:xfrm>
            <a:off x="6255975" y="6470091"/>
            <a:ext cx="841680" cy="701097"/>
            <a:chOff x="6029366" y="3371852"/>
            <a:chExt cx="130719" cy="112578"/>
          </a:xfrm>
        </p:grpSpPr>
        <p:sp>
          <p:nvSpPr>
            <p:cNvPr id="418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292;p1"/>
          <p:cNvSpPr/>
          <p:nvPr/>
        </p:nvSpPr>
        <p:spPr>
          <a:xfrm>
            <a:off x="89575" y="179709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3" name="Google Shape;2562;p10"/>
          <p:cNvGrpSpPr/>
          <p:nvPr/>
        </p:nvGrpSpPr>
        <p:grpSpPr>
          <a:xfrm>
            <a:off x="11404777" y="5896125"/>
            <a:ext cx="841680" cy="701097"/>
            <a:chOff x="6029366" y="3371852"/>
            <a:chExt cx="130719" cy="112578"/>
          </a:xfrm>
        </p:grpSpPr>
        <p:sp>
          <p:nvSpPr>
            <p:cNvPr id="42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2562;p10"/>
          <p:cNvGrpSpPr/>
          <p:nvPr/>
        </p:nvGrpSpPr>
        <p:grpSpPr>
          <a:xfrm>
            <a:off x="4152785" y="6324976"/>
            <a:ext cx="841680" cy="701097"/>
            <a:chOff x="6029366" y="3371852"/>
            <a:chExt cx="130719" cy="112578"/>
          </a:xfrm>
        </p:grpSpPr>
        <p:sp>
          <p:nvSpPr>
            <p:cNvPr id="43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6" name="Google Shape;2562;p10"/>
          <p:cNvGrpSpPr/>
          <p:nvPr/>
        </p:nvGrpSpPr>
        <p:grpSpPr>
          <a:xfrm>
            <a:off x="1884368" y="6421092"/>
            <a:ext cx="841680" cy="701097"/>
            <a:chOff x="6029366" y="3371852"/>
            <a:chExt cx="130719" cy="112578"/>
          </a:xfrm>
        </p:grpSpPr>
        <p:sp>
          <p:nvSpPr>
            <p:cNvPr id="437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93;p1"/>
          <p:cNvGrpSpPr/>
          <p:nvPr/>
        </p:nvGrpSpPr>
        <p:grpSpPr>
          <a:xfrm rot="-1062717">
            <a:off x="8799659" y="6273778"/>
            <a:ext cx="733193" cy="733193"/>
            <a:chOff x="8527281" y="3396648"/>
            <a:chExt cx="733193" cy="733193"/>
          </a:xfrm>
        </p:grpSpPr>
        <p:sp>
          <p:nvSpPr>
            <p:cNvPr id="441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2562;p10"/>
          <p:cNvGrpSpPr/>
          <p:nvPr/>
        </p:nvGrpSpPr>
        <p:grpSpPr>
          <a:xfrm>
            <a:off x="10283373" y="8835726"/>
            <a:ext cx="841680" cy="701097"/>
            <a:chOff x="6029366" y="3371852"/>
            <a:chExt cx="130719" cy="112578"/>
          </a:xfrm>
        </p:grpSpPr>
        <p:sp>
          <p:nvSpPr>
            <p:cNvPr id="44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9" name="Google Shape;292;p1"/>
          <p:cNvSpPr/>
          <p:nvPr/>
        </p:nvSpPr>
        <p:spPr>
          <a:xfrm>
            <a:off x="143939" y="539779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292;p1"/>
          <p:cNvSpPr/>
          <p:nvPr/>
        </p:nvSpPr>
        <p:spPr>
          <a:xfrm>
            <a:off x="11732117" y="346038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293;p1"/>
          <p:cNvSpPr/>
          <p:nvPr/>
        </p:nvSpPr>
        <p:spPr>
          <a:xfrm>
            <a:off x="850938" y="617962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292;p1"/>
          <p:cNvSpPr/>
          <p:nvPr/>
        </p:nvSpPr>
        <p:spPr>
          <a:xfrm>
            <a:off x="6068265" y="1004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292;p1"/>
          <p:cNvSpPr/>
          <p:nvPr/>
        </p:nvSpPr>
        <p:spPr>
          <a:xfrm>
            <a:off x="7854642" y="106093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BF9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1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1802;p8"/>
          <p:cNvSpPr/>
          <p:nvPr/>
        </p:nvSpPr>
        <p:spPr>
          <a:xfrm rot="14173891">
            <a:off x="5394354" y="-4594290"/>
            <a:ext cx="4036616" cy="8523273"/>
          </a:xfrm>
          <a:custGeom>
            <a:avLst/>
            <a:gdLst/>
            <a:ahLst/>
            <a:cxnLst/>
            <a:rect l="l" t="t" r="r" b="b"/>
            <a:pathLst>
              <a:path w="5532100" h="6709605" extrusionOk="0">
                <a:moveTo>
                  <a:pt x="3936674" y="44776"/>
                </a:moveTo>
                <a:cubicBezTo>
                  <a:pt x="3486986" y="-26309"/>
                  <a:pt x="3009152" y="-12956"/>
                  <a:pt x="2572163" y="86276"/>
                </a:cubicBezTo>
                <a:cubicBezTo>
                  <a:pt x="2243571" y="160897"/>
                  <a:pt x="1912622" y="297832"/>
                  <a:pt x="1676454" y="559528"/>
                </a:cubicBezTo>
                <a:cubicBezTo>
                  <a:pt x="1439370" y="822140"/>
                  <a:pt x="1395514" y="1232815"/>
                  <a:pt x="1324166" y="1581307"/>
                </a:cubicBezTo>
                <a:cubicBezTo>
                  <a:pt x="1246535" y="1960039"/>
                  <a:pt x="1089570" y="2285752"/>
                  <a:pt x="778519" y="2489453"/>
                </a:cubicBezTo>
                <a:cubicBezTo>
                  <a:pt x="617627" y="2594838"/>
                  <a:pt x="431992" y="2657938"/>
                  <a:pt x="285761" y="2785579"/>
                </a:cubicBezTo>
                <a:cubicBezTo>
                  <a:pt x="94235" y="2952755"/>
                  <a:pt x="-11674" y="3225840"/>
                  <a:pt x="1025" y="3499450"/>
                </a:cubicBezTo>
                <a:cubicBezTo>
                  <a:pt x="42132" y="4388089"/>
                  <a:pt x="962845" y="4468339"/>
                  <a:pt x="1564000" y="4684085"/>
                </a:cubicBezTo>
                <a:cubicBezTo>
                  <a:pt x="1933699" y="4816700"/>
                  <a:pt x="2188849" y="5038991"/>
                  <a:pt x="2381554" y="5406988"/>
                </a:cubicBezTo>
                <a:cubicBezTo>
                  <a:pt x="2569676" y="5766476"/>
                  <a:pt x="2652152" y="6184483"/>
                  <a:pt x="2950111" y="6470136"/>
                </a:cubicBezTo>
                <a:cubicBezTo>
                  <a:pt x="3395609" y="6897175"/>
                  <a:pt x="4129771" y="6706172"/>
                  <a:pt x="4468575" y="6265387"/>
                </a:cubicBezTo>
                <a:cubicBezTo>
                  <a:pt x="4634049" y="6050035"/>
                  <a:pt x="4760773" y="5798026"/>
                  <a:pt x="4872050" y="5544316"/>
                </a:cubicBezTo>
                <a:cubicBezTo>
                  <a:pt x="5167259" y="4871160"/>
                  <a:pt x="5361142" y="4132678"/>
                  <a:pt x="5462077" y="3387126"/>
                </a:cubicBezTo>
                <a:cubicBezTo>
                  <a:pt x="5558298" y="2675873"/>
                  <a:pt x="5585920" y="1889870"/>
                  <a:pt x="5343076" y="1190661"/>
                </a:cubicBezTo>
                <a:cubicBezTo>
                  <a:pt x="5118822" y="544996"/>
                  <a:pt x="4637191" y="124765"/>
                  <a:pt x="4011425" y="51977"/>
                </a:cubicBezTo>
                <a:cubicBezTo>
                  <a:pt x="3986683" y="49097"/>
                  <a:pt x="3961416" y="48573"/>
                  <a:pt x="3936674" y="44776"/>
                </a:cubicBezTo>
                <a:close/>
              </a:path>
            </a:pathLst>
          </a:custGeom>
          <a:solidFill>
            <a:srgbClr val="E9D2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0;p1"/>
          <p:cNvSpPr/>
          <p:nvPr/>
        </p:nvSpPr>
        <p:spPr>
          <a:xfrm rot="19494514">
            <a:off x="1181035" y="130158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44" b="51560"/>
          <a:stretch/>
        </p:blipFill>
        <p:spPr>
          <a:xfrm>
            <a:off x="-210508" y="938751"/>
            <a:ext cx="4478528" cy="2418644"/>
          </a:xfrm>
          <a:prstGeom prst="rect">
            <a:avLst/>
          </a:prstGeom>
        </p:spPr>
      </p:pic>
      <p:sp>
        <p:nvSpPr>
          <p:cNvPr id="7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90" y="169310"/>
            <a:ext cx="1671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90" y="169310"/>
            <a:ext cx="1723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2 :</a:t>
            </a:r>
          </a:p>
        </p:txBody>
      </p:sp>
      <p:sp>
        <p:nvSpPr>
          <p:cNvPr id="12" name="TextBox 11"/>
          <p:cNvSpPr txBox="1"/>
          <p:nvPr/>
        </p:nvSpPr>
        <p:spPr>
          <a:xfrm rot="20694270">
            <a:off x="1780047" y="138531"/>
            <a:ext cx="2176502" cy="830997"/>
          </a:xfrm>
          <a:custGeom>
            <a:avLst/>
            <a:gdLst>
              <a:gd name="connsiteX0" fmla="*/ 0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0 w 2350126"/>
              <a:gd name="connsiteY4" fmla="*/ 0 h 923330"/>
              <a:gd name="connsiteX0" fmla="*/ 127819 w 2350126"/>
              <a:gd name="connsiteY0" fmla="*/ 0 h 923330"/>
              <a:gd name="connsiteX1" fmla="*/ 2350126 w 2350126"/>
              <a:gd name="connsiteY1" fmla="*/ 0 h 923330"/>
              <a:gd name="connsiteX2" fmla="*/ 2350126 w 2350126"/>
              <a:gd name="connsiteY2" fmla="*/ 923330 h 923330"/>
              <a:gd name="connsiteX3" fmla="*/ 0 w 2350126"/>
              <a:gd name="connsiteY3" fmla="*/ 923330 h 923330"/>
              <a:gd name="connsiteX4" fmla="*/ 127819 w 2350126"/>
              <a:gd name="connsiteY4" fmla="*/ 0 h 923330"/>
              <a:gd name="connsiteX0" fmla="*/ 19665 w 2241972"/>
              <a:gd name="connsiteY0" fmla="*/ 0 h 933162"/>
              <a:gd name="connsiteX1" fmla="*/ 2241972 w 2241972"/>
              <a:gd name="connsiteY1" fmla="*/ 0 h 933162"/>
              <a:gd name="connsiteX2" fmla="*/ 2241972 w 2241972"/>
              <a:gd name="connsiteY2" fmla="*/ 923330 h 933162"/>
              <a:gd name="connsiteX3" fmla="*/ 0 w 2241972"/>
              <a:gd name="connsiteY3" fmla="*/ 933162 h 933162"/>
              <a:gd name="connsiteX4" fmla="*/ 19665 w 2241972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66621 w 2366621"/>
              <a:gd name="connsiteY2" fmla="*/ 923330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66621"/>
              <a:gd name="connsiteY0" fmla="*/ 0 h 933162"/>
              <a:gd name="connsiteX1" fmla="*/ 2366621 w 2366621"/>
              <a:gd name="connsiteY1" fmla="*/ 0 h 933162"/>
              <a:gd name="connsiteX2" fmla="*/ 2307628 w 2366621"/>
              <a:gd name="connsiteY2" fmla="*/ 795511 h 933162"/>
              <a:gd name="connsiteX3" fmla="*/ 124649 w 2366621"/>
              <a:gd name="connsiteY3" fmla="*/ 933162 h 933162"/>
              <a:gd name="connsiteX4" fmla="*/ 144314 w 2366621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2307628 w 2317459"/>
              <a:gd name="connsiteY2" fmla="*/ 795511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144314 w 2317459"/>
              <a:gd name="connsiteY0" fmla="*/ 0 h 933162"/>
              <a:gd name="connsiteX1" fmla="*/ 2317459 w 2317459"/>
              <a:gd name="connsiteY1" fmla="*/ 127820 h 933162"/>
              <a:gd name="connsiteX2" fmla="*/ 1806183 w 2317459"/>
              <a:gd name="connsiteY2" fmla="*/ 844673 h 933162"/>
              <a:gd name="connsiteX3" fmla="*/ 124649 w 2317459"/>
              <a:gd name="connsiteY3" fmla="*/ 933162 h 933162"/>
              <a:gd name="connsiteX4" fmla="*/ 144314 w 2317459"/>
              <a:gd name="connsiteY4" fmla="*/ 0 h 933162"/>
              <a:gd name="connsiteX0" fmla="*/ 23909 w 2393699"/>
              <a:gd name="connsiteY0" fmla="*/ 10422 h 874759"/>
              <a:gd name="connsiteX1" fmla="*/ 2393699 w 2393699"/>
              <a:gd name="connsiteY1" fmla="*/ 69417 h 874759"/>
              <a:gd name="connsiteX2" fmla="*/ 1882423 w 2393699"/>
              <a:gd name="connsiteY2" fmla="*/ 786270 h 874759"/>
              <a:gd name="connsiteX3" fmla="*/ 200889 w 2393699"/>
              <a:gd name="connsiteY3" fmla="*/ 874759 h 874759"/>
              <a:gd name="connsiteX4" fmla="*/ 23909 w 2393699"/>
              <a:gd name="connsiteY4" fmla="*/ 10422 h 874759"/>
              <a:gd name="connsiteX0" fmla="*/ 36927 w 2377220"/>
              <a:gd name="connsiteY0" fmla="*/ 46388 h 861564"/>
              <a:gd name="connsiteX1" fmla="*/ 2377220 w 2377220"/>
              <a:gd name="connsiteY1" fmla="*/ 56222 h 861564"/>
              <a:gd name="connsiteX2" fmla="*/ 1865944 w 2377220"/>
              <a:gd name="connsiteY2" fmla="*/ 773075 h 861564"/>
              <a:gd name="connsiteX3" fmla="*/ 184410 w 2377220"/>
              <a:gd name="connsiteY3" fmla="*/ 861564 h 861564"/>
              <a:gd name="connsiteX4" fmla="*/ 36927 w 2377220"/>
              <a:gd name="connsiteY4" fmla="*/ 46388 h 861564"/>
              <a:gd name="connsiteX0" fmla="*/ 36927 w 2377220"/>
              <a:gd name="connsiteY0" fmla="*/ 42871 h 858047"/>
              <a:gd name="connsiteX1" fmla="*/ 2377220 w 2377220"/>
              <a:gd name="connsiteY1" fmla="*/ 52705 h 858047"/>
              <a:gd name="connsiteX2" fmla="*/ 1865944 w 2377220"/>
              <a:gd name="connsiteY2" fmla="*/ 769558 h 858047"/>
              <a:gd name="connsiteX3" fmla="*/ 184410 w 2377220"/>
              <a:gd name="connsiteY3" fmla="*/ 858047 h 858047"/>
              <a:gd name="connsiteX4" fmla="*/ 36927 w 2377220"/>
              <a:gd name="connsiteY4" fmla="*/ 42871 h 85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220" h="858047">
                <a:moveTo>
                  <a:pt x="36927" y="42871"/>
                </a:moveTo>
                <a:cubicBezTo>
                  <a:pt x="476174" y="105143"/>
                  <a:pt x="1308709" y="-88224"/>
                  <a:pt x="2377220" y="52705"/>
                </a:cubicBezTo>
                <a:cubicBezTo>
                  <a:pt x="2206795" y="291656"/>
                  <a:pt x="2714795" y="727253"/>
                  <a:pt x="1865944" y="769558"/>
                </a:cubicBezTo>
                <a:lnTo>
                  <a:pt x="184410" y="858047"/>
                </a:lnTo>
                <a:cubicBezTo>
                  <a:pt x="-104003" y="605987"/>
                  <a:pt x="30372" y="353925"/>
                  <a:pt x="36927" y="42871"/>
                </a:cubicBezTo>
                <a:close/>
              </a:path>
            </a:pathLst>
          </a:custGeom>
          <a:solidFill>
            <a:srgbClr val="FFC000">
              <a:alpha val="56000"/>
            </a:srgbClr>
          </a:solidFill>
          <a:ln>
            <a:solidFill>
              <a:schemeClr val="tx1">
                <a:alpha val="98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Trò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chơi</a:t>
            </a: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VN But Long 2" panose="00000400000000000000" pitchFamily="2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27205" y="33969"/>
            <a:ext cx="5193049" cy="830997"/>
            <a:chOff x="3503559" y="169310"/>
            <a:chExt cx="5193049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503559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0F5B42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0F5B42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0F5B42"/>
                </a:solidFill>
                <a:latin typeface="UVN Mang Tre" panose="000004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552" y="169310"/>
              <a:ext cx="5115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Tìm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cà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rốt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cho</a:t>
              </a:r>
              <a:r>
                <a:rPr lang="en-GB" sz="4800" b="1" i="1" dirty="0">
                  <a:solidFill>
                    <a:srgbClr val="E9684D"/>
                  </a:solidFill>
                  <a:latin typeface="UVN Mang Tre" panose="00000400000000000000" pitchFamily="2" charset="0"/>
                </a:rPr>
                <a:t> </a:t>
              </a:r>
              <a:r>
                <a:rPr lang="en-GB" sz="4800" b="1" i="1" dirty="0" err="1">
                  <a:solidFill>
                    <a:srgbClr val="E9684D"/>
                  </a:solidFill>
                  <a:latin typeface="UVN Mang Tre" panose="00000400000000000000" pitchFamily="2" charset="0"/>
                </a:rPr>
                <a:t>thỏ</a:t>
              </a:r>
              <a:endParaRPr lang="en-GB" sz="4800" b="1" i="1" dirty="0">
                <a:solidFill>
                  <a:srgbClr val="E9684D"/>
                </a:solidFill>
                <a:latin typeface="UVN Mang Tre" panose="00000400000000000000" pitchFamily="2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88" t="820" r="4916" b="49744"/>
          <a:stretch/>
        </p:blipFill>
        <p:spPr>
          <a:xfrm>
            <a:off x="7844847" y="553386"/>
            <a:ext cx="4220148" cy="24683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9" t="48654" r="61645" b="1910"/>
          <a:stretch/>
        </p:blipFill>
        <p:spPr>
          <a:xfrm>
            <a:off x="197903" y="3514366"/>
            <a:ext cx="4220148" cy="24683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4" t="33888" r="41816" b="51283"/>
          <a:stretch/>
        </p:blipFill>
        <p:spPr>
          <a:xfrm>
            <a:off x="4615562" y="2968075"/>
            <a:ext cx="2047164" cy="74044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5" t="12842" r="43025" b="72329"/>
          <a:stretch/>
        </p:blipFill>
        <p:spPr>
          <a:xfrm>
            <a:off x="5561151" y="1570031"/>
            <a:ext cx="2047164" cy="7404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7" t="53021" r="46543" b="32150"/>
          <a:stretch/>
        </p:blipFill>
        <p:spPr>
          <a:xfrm>
            <a:off x="6904297" y="3470111"/>
            <a:ext cx="2047164" cy="740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4" t="75160" r="42036" b="10011"/>
          <a:stretch/>
        </p:blipFill>
        <p:spPr>
          <a:xfrm>
            <a:off x="5527131" y="4630323"/>
            <a:ext cx="2047164" cy="7404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06" t="48654" r="298" b="1910"/>
          <a:stretch/>
        </p:blipFill>
        <p:spPr>
          <a:xfrm>
            <a:off x="8050936" y="3461234"/>
            <a:ext cx="4220148" cy="223705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4241296" y="2108076"/>
            <a:ext cx="3616657" cy="2741405"/>
          </a:xfrm>
          <a:prstGeom prst="cloud">
            <a:avLst/>
          </a:prstGeom>
          <a:solidFill>
            <a:srgbClr val="0F5B42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Chúng</a:t>
            </a:r>
            <a:r>
              <a:rPr lang="en-GB" sz="3200" b="1" dirty="0"/>
              <a:t> ta </a:t>
            </a:r>
            <a:r>
              <a:rPr lang="en-GB" sz="3200" b="1" dirty="0" err="1"/>
              <a:t>cùng</a:t>
            </a:r>
            <a:r>
              <a:rPr lang="en-GB" sz="3200" b="1" dirty="0"/>
              <a:t> </a:t>
            </a:r>
            <a:r>
              <a:rPr lang="en-GB" sz="3200" b="1" dirty="0" err="1"/>
              <a:t>đọc</a:t>
            </a:r>
            <a:r>
              <a:rPr lang="en-GB" sz="3200" b="1" dirty="0"/>
              <a:t> </a:t>
            </a:r>
            <a:r>
              <a:rPr lang="en-GB" sz="3200" b="1" dirty="0" err="1"/>
              <a:t>lại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số</a:t>
            </a:r>
            <a:r>
              <a:rPr lang="en-GB" sz="3200" b="1" dirty="0"/>
              <a:t> </a:t>
            </a:r>
            <a:r>
              <a:rPr lang="en-GB" sz="3200" b="1" dirty="0" err="1"/>
              <a:t>này</a:t>
            </a:r>
            <a:r>
              <a:rPr lang="en-GB" sz="3200" b="1" dirty="0"/>
              <a:t> </a:t>
            </a:r>
            <a:r>
              <a:rPr lang="en-GB" sz="3200" b="1" dirty="0" err="1"/>
              <a:t>nhé</a:t>
            </a:r>
            <a:r>
              <a:rPr lang="en-GB" sz="3200" b="1" dirty="0"/>
              <a:t>!</a:t>
            </a:r>
          </a:p>
        </p:txBody>
      </p:sp>
      <p:sp>
        <p:nvSpPr>
          <p:cNvPr id="54" name="Cloud 53"/>
          <p:cNvSpPr/>
          <p:nvPr/>
        </p:nvSpPr>
        <p:spPr>
          <a:xfrm>
            <a:off x="4435010" y="2268868"/>
            <a:ext cx="3616657" cy="2741405"/>
          </a:xfrm>
          <a:prstGeom prst="cloud">
            <a:avLst/>
          </a:prstGeom>
          <a:solidFill>
            <a:srgbClr val="E9684D"/>
          </a:solidFill>
          <a:ln>
            <a:solidFill>
              <a:srgbClr val="0F5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/>
              <a:t>Chúng</a:t>
            </a:r>
            <a:r>
              <a:rPr lang="en-GB" sz="3200" b="1" dirty="0"/>
              <a:t> ta </a:t>
            </a:r>
            <a:r>
              <a:rPr lang="en-GB" sz="3200" b="1" dirty="0" err="1"/>
              <a:t>cùng</a:t>
            </a:r>
            <a:r>
              <a:rPr lang="en-GB" sz="3200" b="1" dirty="0"/>
              <a:t> </a:t>
            </a:r>
            <a:r>
              <a:rPr lang="en-GB" sz="3200" b="1" dirty="0" err="1"/>
              <a:t>đọc</a:t>
            </a:r>
            <a:r>
              <a:rPr lang="en-GB" sz="3200" b="1" dirty="0"/>
              <a:t> </a:t>
            </a:r>
            <a:r>
              <a:rPr lang="en-GB" sz="3200" b="1" dirty="0" err="1"/>
              <a:t>lại</a:t>
            </a:r>
            <a:r>
              <a:rPr lang="en-GB" sz="3200" b="1" dirty="0"/>
              <a:t> </a:t>
            </a:r>
            <a:r>
              <a:rPr lang="en-GB" sz="3200" b="1" dirty="0" err="1"/>
              <a:t>những</a:t>
            </a:r>
            <a:r>
              <a:rPr lang="en-GB" sz="3200" b="1" dirty="0"/>
              <a:t> </a:t>
            </a:r>
            <a:r>
              <a:rPr lang="en-GB" sz="3200" b="1" dirty="0" err="1"/>
              <a:t>số</a:t>
            </a:r>
            <a:r>
              <a:rPr lang="en-GB" sz="3200" b="1" dirty="0"/>
              <a:t> </a:t>
            </a:r>
            <a:r>
              <a:rPr lang="en-GB" sz="3200" b="1" dirty="0" err="1"/>
              <a:t>này</a:t>
            </a:r>
            <a:r>
              <a:rPr lang="en-GB" sz="3200" b="1" dirty="0"/>
              <a:t> </a:t>
            </a:r>
            <a:r>
              <a:rPr lang="en-GB" sz="3200" b="1" dirty="0" err="1"/>
              <a:t>nhé</a:t>
            </a:r>
            <a:r>
              <a:rPr lang="en-GB" sz="3200" b="1" dirty="0"/>
              <a:t>!</a:t>
            </a:r>
          </a:p>
        </p:txBody>
      </p:sp>
      <p:sp>
        <p:nvSpPr>
          <p:cNvPr id="55" name="Google Shape;292;p1"/>
          <p:cNvSpPr/>
          <p:nvPr/>
        </p:nvSpPr>
        <p:spPr>
          <a:xfrm>
            <a:off x="3817854" y="605309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92;p1"/>
          <p:cNvSpPr/>
          <p:nvPr/>
        </p:nvSpPr>
        <p:spPr>
          <a:xfrm>
            <a:off x="5639144" y="622246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92;p1"/>
          <p:cNvSpPr/>
          <p:nvPr/>
        </p:nvSpPr>
        <p:spPr>
          <a:xfrm>
            <a:off x="7574295" y="602170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92;p1"/>
          <p:cNvSpPr/>
          <p:nvPr/>
        </p:nvSpPr>
        <p:spPr>
          <a:xfrm>
            <a:off x="9625418" y="622246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92;p1"/>
          <p:cNvSpPr/>
          <p:nvPr/>
        </p:nvSpPr>
        <p:spPr>
          <a:xfrm>
            <a:off x="11785652" y="622246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92;p1"/>
          <p:cNvSpPr/>
          <p:nvPr/>
        </p:nvSpPr>
        <p:spPr>
          <a:xfrm>
            <a:off x="12437214" y="3461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92;p1"/>
          <p:cNvSpPr/>
          <p:nvPr/>
        </p:nvSpPr>
        <p:spPr>
          <a:xfrm>
            <a:off x="11354606" y="66420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2;p1"/>
          <p:cNvSpPr/>
          <p:nvPr/>
        </p:nvSpPr>
        <p:spPr>
          <a:xfrm>
            <a:off x="9319186" y="1323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92;p1"/>
          <p:cNvSpPr/>
          <p:nvPr/>
        </p:nvSpPr>
        <p:spPr>
          <a:xfrm>
            <a:off x="6725400" y="100514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92;p1"/>
          <p:cNvSpPr/>
          <p:nvPr/>
        </p:nvSpPr>
        <p:spPr>
          <a:xfrm>
            <a:off x="3227623" y="10378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2;p1"/>
          <p:cNvSpPr/>
          <p:nvPr/>
        </p:nvSpPr>
        <p:spPr>
          <a:xfrm>
            <a:off x="658968" y="363957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2;p1"/>
          <p:cNvSpPr/>
          <p:nvPr/>
        </p:nvSpPr>
        <p:spPr>
          <a:xfrm>
            <a:off x="119417" y="1453218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2;p1"/>
          <p:cNvSpPr/>
          <p:nvPr/>
        </p:nvSpPr>
        <p:spPr>
          <a:xfrm>
            <a:off x="497566" y="603795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9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175 C 0.00833 0.15439 0.01341 0.12546 0.03125 0.12592 C 0.05729 0.12592 0.05924 0.22268 0.09023 0.22314 C 0.11823 0.22314 0.10326 0.13819 0.13021 0.13865 C 0.15794 0.13865 0.14297 0.2 0.17305 0.2 C 0.20013 0.2 0.18516 0.15856 0.20898 0.15856 C 0.23203 0.15856 0.22005 0.19027 0.24089 0.19027 C 0.25286 0.19027 0.25404 0.18171 0.25508 0.175 " pathEditMode="relative" rAng="0" ptsTypes="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-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C -0.00599 -0.00416 -0.02656 -0.0081 -0.03411 -0.0081 C -0.07969 -0.0081 -0.12669 0.05695 -0.12669 0.12223 C -0.12669 0.08936 -0.15026 0.05695 -0.1724 0.05695 C -0.19596 0.05695 -0.21784 0.08982 -0.21784 0.12223 C -0.21784 0.10602 -0.22969 0.08936 -0.24141 0.08936 C -0.25312 0.08936 -0.26497 0.10556 -0.26497 0.12223 C -0.26497 0.11389 -0.27096 0.10602 -0.27669 0.10602 C -0.28268 0.10602 -0.28828 0.11436 -0.28828 0.12223 C -0.28828 0.11783 -0.29128 0.11389 -0.29427 0.11389 C -0.29583 0.11389 -0.30026 0.11806 -0.30026 0.12223 C -0.30026 0.12014 -0.30182 0.11783 -0.30312 0.11783 C -0.30312 0.11736 -0.30612 0.11991 -0.30612 0.12223 C -0.30612 0.12107 -0.30612 0.12014 -0.30742 0.12014 C -0.30742 0.12061 -0.30911 0.12107 -0.30911 0.12223 C -0.30911 0.12153 -0.30911 0.12107 -0.30911 0.12061 C -0.31068 0.12061 -0.31068 0.12107 -0.31068 0.12153 C -0.31224 0.12153 -0.31224 0.12107 -0.31224 0.12061 C -0.31354 0.12061 -0.31354 0.12107 -0.31354 0.12153 " pathEditMode="relative" rAng="0" ptsTypes="AAAAAAAAAAAAAAAAA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569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-0.00442 -0.00047 -0.01927 -0.0007 -0.02474 -0.0007 C -0.05781 -0.0007 -0.09205 0.00555 -0.09205 0.01226 C -0.09205 0.00879 -0.10924 0.00555 -0.12513 0.00555 C -0.14231 0.00555 -0.1582 0.00879 -0.1582 0.01226 C -0.1582 0.01041 -0.16679 0.00879 -0.17552 0.00879 C -0.18385 0.00879 -0.19257 0.01041 -0.19257 0.01226 C -0.19257 0.01134 -0.19687 0.01041 -0.20091 0.01041 C -0.20533 0.01041 -0.20963 0.01134 -0.20963 0.01226 C -0.20963 0.01157 -0.21158 0.01134 -0.2138 0.01134 C -0.21497 0.01134 -0.21822 0.01157 -0.21822 0.01226 C -0.21822 0.0118 -0.21914 0.01157 -0.22018 0.01157 C -0.22018 0.01157 -0.22226 0.0118 -0.22226 0.01226 C -0.22226 0.01203 -0.22226 0.0118 -0.22343 0.0118 C -0.22343 0.01203 -0.22461 0.01203 -0.22461 0.01226 C -0.22461 0.01203 -0.22461 0.01203 -0.22461 0.01203 C -0.22565 0.01203 -0.22565 0.01203 -0.22565 0.01226 C -0.22682 0.01203 -0.22682 0.01203 -0.22682 0.01203 C -0.22773 0.01203 -0.22773 0.01203 -0.22773 0.01226 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5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339 0.01389 0.01562 0.02777 0.02018 0.02777 C 0.04727 0.02777 0.07552 -0.18936 0.07552 -0.40579 C 0.07552 -0.29676 0.08971 -0.18936 0.10273 -0.18936 C 0.1168 -0.18936 0.13008 -0.29861 0.13008 -0.40579 C 0.13008 -0.35232 0.13711 -0.29676 0.14401 -0.29676 C 0.15104 -0.29676 0.1582 -0.3507 0.1582 -0.40579 C 0.1582 -0.37848 0.16172 -0.35232 0.1651 -0.35232 C 0.16875 -0.35232 0.17214 -0.37986 0.17214 -0.40579 C 0.17214 -0.39213 0.17383 -0.37848 0.17565 -0.37848 C 0.17669 -0.37848 0.1793 -0.39236 0.1793 -0.40579 C 0.1793 -0.39908 0.18021 -0.39213 0.18099 -0.39213 C 0.18099 -0.39028 0.18268 -0.39885 0.18268 -0.40579 C 0.18268 -0.40232 0.18268 -0.39908 0.18359 -0.39908 C 0.18359 -0.4007 0.1845 -0.40278 0.1845 -0.40579 C 0.1845 -0.4044 0.1845 -0.40232 0.1845 -0.4007 C 0.18542 -0.4007 0.18542 -0.40232 0.18542 -0.4044 C 0.18633 -0.4044 0.18633 -0.40278 0.18633 -0.4007 C 0.18737 -0.4007 0.18737 -0.40232 0.18737 -0.4044 " pathEditMode="relative" rAng="0" ptsTypes="AAAAAAAAAAAAAAAAAAA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3" grpId="1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2562;p10"/>
          <p:cNvGrpSpPr/>
          <p:nvPr/>
        </p:nvGrpSpPr>
        <p:grpSpPr>
          <a:xfrm>
            <a:off x="3734082" y="6102274"/>
            <a:ext cx="841680" cy="701097"/>
            <a:chOff x="6029366" y="3371852"/>
            <a:chExt cx="130719" cy="112578"/>
          </a:xfrm>
        </p:grpSpPr>
        <p:sp>
          <p:nvSpPr>
            <p:cNvPr id="16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2562;p10"/>
          <p:cNvGrpSpPr/>
          <p:nvPr/>
        </p:nvGrpSpPr>
        <p:grpSpPr>
          <a:xfrm>
            <a:off x="3045047" y="410942"/>
            <a:ext cx="841680" cy="701097"/>
            <a:chOff x="6029366" y="3371852"/>
            <a:chExt cx="130719" cy="112578"/>
          </a:xfrm>
        </p:grpSpPr>
        <p:sp>
          <p:nvSpPr>
            <p:cNvPr id="164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2562;p10"/>
          <p:cNvGrpSpPr/>
          <p:nvPr/>
        </p:nvGrpSpPr>
        <p:grpSpPr>
          <a:xfrm>
            <a:off x="7079618" y="207347"/>
            <a:ext cx="841680" cy="701097"/>
            <a:chOff x="6029366" y="3371852"/>
            <a:chExt cx="130719" cy="112578"/>
          </a:xfrm>
        </p:grpSpPr>
        <p:sp>
          <p:nvSpPr>
            <p:cNvPr id="15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454;p6"/>
          <p:cNvSpPr/>
          <p:nvPr/>
        </p:nvSpPr>
        <p:spPr>
          <a:xfrm rot="9308007">
            <a:off x="-457026" y="4861922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9AB7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454;p6"/>
          <p:cNvSpPr/>
          <p:nvPr/>
        </p:nvSpPr>
        <p:spPr>
          <a:xfrm rot="5165337">
            <a:off x="-494730" y="-10818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3 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0" y="179212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3 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90316" y="149148"/>
            <a:ext cx="789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 err="1">
                <a:solidFill>
                  <a:srgbClr val="0F5B42"/>
                </a:solidFill>
              </a:rPr>
              <a:t>Hoàn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thành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bảng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sau</a:t>
            </a:r>
            <a:r>
              <a:rPr lang="en-GB" sz="3600" b="1" i="1" dirty="0">
                <a:solidFill>
                  <a:srgbClr val="0F5B42"/>
                </a:solidFill>
              </a:rPr>
              <a:t> (</a:t>
            </a:r>
            <a:r>
              <a:rPr lang="en-GB" sz="3600" b="1" i="1" dirty="0" err="1">
                <a:solidFill>
                  <a:srgbClr val="0F5B42"/>
                </a:solidFill>
              </a:rPr>
              <a:t>theo</a:t>
            </a:r>
            <a:r>
              <a:rPr lang="en-GB" sz="3600" b="1" i="1" dirty="0">
                <a:solidFill>
                  <a:srgbClr val="0F5B42"/>
                </a:solidFill>
              </a:rPr>
              <a:t> </a:t>
            </a:r>
            <a:r>
              <a:rPr lang="en-GB" sz="3600" b="1" i="1" dirty="0" err="1">
                <a:solidFill>
                  <a:srgbClr val="0F5B42"/>
                </a:solidFill>
              </a:rPr>
              <a:t>mẫu</a:t>
            </a:r>
            <a:r>
              <a:rPr lang="en-GB" sz="3600" b="1" i="1" dirty="0">
                <a:solidFill>
                  <a:srgbClr val="0F5B42"/>
                </a:solidFill>
              </a:rPr>
              <a:t>):</a:t>
            </a:r>
          </a:p>
        </p:txBody>
      </p:sp>
      <p:sp>
        <p:nvSpPr>
          <p:cNvPr id="98" name="Google Shape;1454;p6"/>
          <p:cNvSpPr/>
          <p:nvPr/>
        </p:nvSpPr>
        <p:spPr>
          <a:xfrm rot="1975839">
            <a:off x="10892154" y="5004200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1454;p6"/>
          <p:cNvSpPr/>
          <p:nvPr/>
        </p:nvSpPr>
        <p:spPr>
          <a:xfrm rot="19433169">
            <a:off x="11036807" y="-870109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3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104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75;p1"/>
          <p:cNvGrpSpPr/>
          <p:nvPr/>
        </p:nvGrpSpPr>
        <p:grpSpPr>
          <a:xfrm rot="-1062717">
            <a:off x="10738821" y="339257"/>
            <a:ext cx="1235739" cy="1060040"/>
            <a:chOff x="8203691" y="2074073"/>
            <a:chExt cx="976789" cy="876866"/>
          </a:xfrm>
        </p:grpSpPr>
        <p:sp>
          <p:nvSpPr>
            <p:cNvPr id="109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288;p1"/>
          <p:cNvGrpSpPr/>
          <p:nvPr/>
        </p:nvGrpSpPr>
        <p:grpSpPr>
          <a:xfrm>
            <a:off x="11724232" y="721018"/>
            <a:ext cx="841680" cy="701097"/>
            <a:chOff x="6029366" y="3371852"/>
            <a:chExt cx="130719" cy="112578"/>
          </a:xfrm>
        </p:grpSpPr>
        <p:sp>
          <p:nvSpPr>
            <p:cNvPr id="122" name="Google Shape;289;p1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0;p1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91;p1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E9D2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292;p1"/>
          <p:cNvSpPr/>
          <p:nvPr/>
        </p:nvSpPr>
        <p:spPr>
          <a:xfrm>
            <a:off x="99966" y="870806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419" y="5569738"/>
            <a:ext cx="1875000" cy="1601630"/>
          </a:xfrm>
          <a:prstGeom prst="rect">
            <a:avLst/>
          </a:prstGeom>
        </p:spPr>
      </p:pic>
      <p:grpSp>
        <p:nvGrpSpPr>
          <p:cNvPr id="93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94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132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5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135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142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7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796;p3"/>
          <p:cNvGrpSpPr/>
          <p:nvPr/>
        </p:nvGrpSpPr>
        <p:grpSpPr>
          <a:xfrm>
            <a:off x="2670746" y="6433391"/>
            <a:ext cx="210400" cy="182707"/>
            <a:chOff x="9117820" y="2027686"/>
            <a:chExt cx="210400" cy="182707"/>
          </a:xfrm>
        </p:grpSpPr>
        <p:sp>
          <p:nvSpPr>
            <p:cNvPr id="18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3" name="Google Shape;796;p3"/>
          <p:cNvGrpSpPr/>
          <p:nvPr/>
        </p:nvGrpSpPr>
        <p:grpSpPr>
          <a:xfrm>
            <a:off x="164688" y="1798689"/>
            <a:ext cx="210400" cy="182707"/>
            <a:chOff x="9117820" y="2027686"/>
            <a:chExt cx="210400" cy="182707"/>
          </a:xfrm>
        </p:grpSpPr>
        <p:sp>
          <p:nvSpPr>
            <p:cNvPr id="28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38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796;p3"/>
          <p:cNvGrpSpPr/>
          <p:nvPr/>
        </p:nvGrpSpPr>
        <p:grpSpPr>
          <a:xfrm>
            <a:off x="4770714" y="1013791"/>
            <a:ext cx="210400" cy="182707"/>
            <a:chOff x="9117820" y="2027686"/>
            <a:chExt cx="210400" cy="182707"/>
          </a:xfrm>
        </p:grpSpPr>
        <p:sp>
          <p:nvSpPr>
            <p:cNvPr id="49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796;p3"/>
          <p:cNvGrpSpPr/>
          <p:nvPr/>
        </p:nvGrpSpPr>
        <p:grpSpPr>
          <a:xfrm>
            <a:off x="552864" y="4681867"/>
            <a:ext cx="210400" cy="182707"/>
            <a:chOff x="9117820" y="2027686"/>
            <a:chExt cx="210400" cy="182707"/>
          </a:xfrm>
        </p:grpSpPr>
        <p:sp>
          <p:nvSpPr>
            <p:cNvPr id="59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9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1" name="Google Shape;796;p3"/>
          <p:cNvGrpSpPr/>
          <p:nvPr/>
        </p:nvGrpSpPr>
        <p:grpSpPr>
          <a:xfrm>
            <a:off x="11580222" y="2735558"/>
            <a:ext cx="210400" cy="182707"/>
            <a:chOff x="9117820" y="2027686"/>
            <a:chExt cx="210400" cy="182707"/>
          </a:xfrm>
        </p:grpSpPr>
        <p:sp>
          <p:nvSpPr>
            <p:cNvPr id="70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796;p3"/>
          <p:cNvGrpSpPr/>
          <p:nvPr/>
        </p:nvGrpSpPr>
        <p:grpSpPr>
          <a:xfrm>
            <a:off x="11711017" y="1690639"/>
            <a:ext cx="210400" cy="182707"/>
            <a:chOff x="9117820" y="2027686"/>
            <a:chExt cx="210400" cy="182707"/>
          </a:xfrm>
        </p:grpSpPr>
        <p:sp>
          <p:nvSpPr>
            <p:cNvPr id="80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9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293;p1"/>
          <p:cNvSpPr/>
          <p:nvPr/>
        </p:nvSpPr>
        <p:spPr>
          <a:xfrm>
            <a:off x="5299513" y="637106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2" name="Google Shape;2562;p10"/>
          <p:cNvGrpSpPr/>
          <p:nvPr/>
        </p:nvGrpSpPr>
        <p:grpSpPr>
          <a:xfrm>
            <a:off x="130596" y="6077332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1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6" name="Google Shape;293;p1"/>
          <p:cNvSpPr/>
          <p:nvPr/>
        </p:nvSpPr>
        <p:spPr>
          <a:xfrm>
            <a:off x="3995021" y="90280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293;p1"/>
          <p:cNvSpPr/>
          <p:nvPr/>
        </p:nvSpPr>
        <p:spPr>
          <a:xfrm>
            <a:off x="8192904" y="814833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293;p1"/>
          <p:cNvSpPr/>
          <p:nvPr/>
        </p:nvSpPr>
        <p:spPr>
          <a:xfrm>
            <a:off x="5918798" y="912704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9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92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3" name="Google Shape;293;p1"/>
          <p:cNvSpPr/>
          <p:nvPr/>
        </p:nvSpPr>
        <p:spPr>
          <a:xfrm>
            <a:off x="768673" y="1191595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4" name="Google Shape;796;p3"/>
          <p:cNvGrpSpPr/>
          <p:nvPr/>
        </p:nvGrpSpPr>
        <p:grpSpPr>
          <a:xfrm>
            <a:off x="11700499" y="5592753"/>
            <a:ext cx="210400" cy="182707"/>
            <a:chOff x="9117820" y="2027686"/>
            <a:chExt cx="210400" cy="182707"/>
          </a:xfrm>
        </p:grpSpPr>
        <p:sp>
          <p:nvSpPr>
            <p:cNvPr id="92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8" name="Picture 10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229" y="5548537"/>
            <a:ext cx="1875000" cy="1601630"/>
          </a:xfrm>
          <a:prstGeom prst="rect">
            <a:avLst/>
          </a:prstGeom>
        </p:spPr>
      </p:pic>
      <p:grpSp>
        <p:nvGrpSpPr>
          <p:cNvPr id="1029" name="Google Shape;796;p3"/>
          <p:cNvGrpSpPr/>
          <p:nvPr/>
        </p:nvGrpSpPr>
        <p:grpSpPr>
          <a:xfrm>
            <a:off x="11579309" y="5571552"/>
            <a:ext cx="210400" cy="182707"/>
            <a:chOff x="9117820" y="2027686"/>
            <a:chExt cx="210400" cy="182707"/>
          </a:xfrm>
        </p:grpSpPr>
        <p:sp>
          <p:nvSpPr>
            <p:cNvPr id="1030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33" name="Picture 11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861" y="5392618"/>
            <a:ext cx="1875000" cy="1601630"/>
          </a:xfrm>
          <a:prstGeom prst="rect">
            <a:avLst/>
          </a:prstGeom>
        </p:spPr>
      </p:pic>
      <p:grpSp>
        <p:nvGrpSpPr>
          <p:cNvPr id="1134" name="Google Shape;796;p3"/>
          <p:cNvGrpSpPr/>
          <p:nvPr/>
        </p:nvGrpSpPr>
        <p:grpSpPr>
          <a:xfrm>
            <a:off x="11029128" y="4951692"/>
            <a:ext cx="210400" cy="182707"/>
            <a:chOff x="9117820" y="2027686"/>
            <a:chExt cx="210400" cy="182707"/>
          </a:xfrm>
        </p:grpSpPr>
        <p:sp>
          <p:nvSpPr>
            <p:cNvPr id="1135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238" name="Table 7">
            <a:extLst>
              <a:ext uri="{FF2B5EF4-FFF2-40B4-BE49-F238E27FC236}">
                <a16:creationId xmlns:a16="http://schemas.microsoft.com/office/drawing/2014/main" id="{FC430690-8FBB-4EC7-8E01-77E55AB11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53495"/>
              </p:ext>
            </p:extLst>
          </p:nvPr>
        </p:nvGraphicFramePr>
        <p:xfrm>
          <a:off x="1424587" y="1441396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Số gồm</a:t>
                      </a:r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     </a:t>
                      </a:r>
                      <a:endParaRPr lang="en-VN" sz="2800" b="1" dirty="0">
                        <a:solidFill>
                          <a:schemeClr val="bg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B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39" name="TextBox 1238">
            <a:extLst>
              <a:ext uri="{FF2B5EF4-FFF2-40B4-BE49-F238E27FC236}">
                <a16:creationId xmlns:a16="http://schemas.microsoft.com/office/drawing/2014/main" id="{6A774FF9-A28B-4D58-B477-FDE9F13C4694}"/>
              </a:ext>
            </a:extLst>
          </p:cNvPr>
          <p:cNvSpPr txBox="1"/>
          <p:nvPr/>
        </p:nvSpPr>
        <p:spPr>
          <a:xfrm>
            <a:off x="1511930" y="2660235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chục và 7 đơn vị</a:t>
            </a:r>
          </a:p>
        </p:txBody>
      </p:sp>
      <p:sp>
        <p:nvSpPr>
          <p:cNvPr id="1240" name="TextBox 1239">
            <a:extLst>
              <a:ext uri="{FF2B5EF4-FFF2-40B4-BE49-F238E27FC236}">
                <a16:creationId xmlns:a16="http://schemas.microsoft.com/office/drawing/2014/main" id="{B4C3533A-43E5-4793-8656-8397C65D26EC}"/>
              </a:ext>
            </a:extLst>
          </p:cNvPr>
          <p:cNvSpPr txBox="1"/>
          <p:nvPr/>
        </p:nvSpPr>
        <p:spPr>
          <a:xfrm>
            <a:off x="1511929" y="3627793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chục và 5 đơn vị</a:t>
            </a:r>
          </a:p>
        </p:txBody>
      </p:sp>
      <p:sp>
        <p:nvSpPr>
          <p:cNvPr id="1241" name="TextBox 1240">
            <a:extLst>
              <a:ext uri="{FF2B5EF4-FFF2-40B4-BE49-F238E27FC236}">
                <a16:creationId xmlns:a16="http://schemas.microsoft.com/office/drawing/2014/main" id="{3A7C783C-636C-4010-A4A3-1BE2DAE30754}"/>
              </a:ext>
            </a:extLst>
          </p:cNvPr>
          <p:cNvSpPr txBox="1"/>
          <p:nvPr/>
        </p:nvSpPr>
        <p:spPr>
          <a:xfrm>
            <a:off x="1511928" y="4595351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 chục và 4 đơn vị</a:t>
            </a:r>
          </a:p>
        </p:txBody>
      </p:sp>
      <p:sp>
        <p:nvSpPr>
          <p:cNvPr id="1242" name="TextBox 1241">
            <a:extLst>
              <a:ext uri="{FF2B5EF4-FFF2-40B4-BE49-F238E27FC236}">
                <a16:creationId xmlns:a16="http://schemas.microsoft.com/office/drawing/2014/main" id="{AAC6927E-DF90-4E6B-80A7-D24347634048}"/>
              </a:ext>
            </a:extLst>
          </p:cNvPr>
          <p:cNvSpPr txBox="1"/>
          <p:nvPr/>
        </p:nvSpPr>
        <p:spPr>
          <a:xfrm>
            <a:off x="5847680" y="2660235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1243" name="TextBox 1242">
            <a:extLst>
              <a:ext uri="{FF2B5EF4-FFF2-40B4-BE49-F238E27FC236}">
                <a16:creationId xmlns:a16="http://schemas.microsoft.com/office/drawing/2014/main" id="{99B97A6C-C546-4420-B4E8-E8C6E789CF4B}"/>
              </a:ext>
            </a:extLst>
          </p:cNvPr>
          <p:cNvSpPr txBox="1"/>
          <p:nvPr/>
        </p:nvSpPr>
        <p:spPr>
          <a:xfrm>
            <a:off x="5847680" y="5495431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1244" name="TextBox 1243">
            <a:extLst>
              <a:ext uri="{FF2B5EF4-FFF2-40B4-BE49-F238E27FC236}">
                <a16:creationId xmlns:a16="http://schemas.microsoft.com/office/drawing/2014/main" id="{495BBF6B-22E0-44D1-B3A3-82AE547D7919}"/>
              </a:ext>
            </a:extLst>
          </p:cNvPr>
          <p:cNvSpPr txBox="1"/>
          <p:nvPr/>
        </p:nvSpPr>
        <p:spPr>
          <a:xfrm>
            <a:off x="7406763" y="265776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 mươi bảy</a:t>
            </a:r>
          </a:p>
        </p:txBody>
      </p:sp>
      <p:sp>
        <p:nvSpPr>
          <p:cNvPr id="1245" name="TextBox 1244">
            <a:extLst>
              <a:ext uri="{FF2B5EF4-FFF2-40B4-BE49-F238E27FC236}">
                <a16:creationId xmlns:a16="http://schemas.microsoft.com/office/drawing/2014/main" id="{A01FD89E-6203-44B5-9304-541C7F731D67}"/>
              </a:ext>
            </a:extLst>
          </p:cNvPr>
          <p:cNvSpPr txBox="1"/>
          <p:nvPr/>
        </p:nvSpPr>
        <p:spPr>
          <a:xfrm>
            <a:off x="7406762" y="3621653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Bảy mươi lăm</a:t>
            </a:r>
          </a:p>
        </p:txBody>
      </p:sp>
      <p:sp>
        <p:nvSpPr>
          <p:cNvPr id="1246" name="TextBox 1245">
            <a:extLst>
              <a:ext uri="{FF2B5EF4-FFF2-40B4-BE49-F238E27FC236}">
                <a16:creationId xmlns:a16="http://schemas.microsoft.com/office/drawing/2014/main" id="{958FBD5F-4441-49A3-9D97-00EC83C0F98D}"/>
              </a:ext>
            </a:extLst>
          </p:cNvPr>
          <p:cNvSpPr txBox="1"/>
          <p:nvPr/>
        </p:nvSpPr>
        <p:spPr>
          <a:xfrm>
            <a:off x="7438749" y="554879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mươi mốt</a:t>
            </a:r>
          </a:p>
        </p:txBody>
      </p:sp>
      <p:sp>
        <p:nvSpPr>
          <p:cNvPr id="1247" name="TextBox 1246">
            <a:extLst>
              <a:ext uri="{FF2B5EF4-FFF2-40B4-BE49-F238E27FC236}">
                <a16:creationId xmlns:a16="http://schemas.microsoft.com/office/drawing/2014/main" id="{BD0205AD-F9E2-4710-9C9C-D7B90BA9521E}"/>
              </a:ext>
            </a:extLst>
          </p:cNvPr>
          <p:cNvSpPr txBox="1"/>
          <p:nvPr/>
        </p:nvSpPr>
        <p:spPr>
          <a:xfrm>
            <a:off x="5827468" y="3647784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248" name="TextBox 1247">
            <a:extLst>
              <a:ext uri="{FF2B5EF4-FFF2-40B4-BE49-F238E27FC236}">
                <a16:creationId xmlns:a16="http://schemas.microsoft.com/office/drawing/2014/main" id="{2E14C67F-77DD-449D-86E9-9EE64ACDADC8}"/>
              </a:ext>
            </a:extLst>
          </p:cNvPr>
          <p:cNvSpPr txBox="1"/>
          <p:nvPr/>
        </p:nvSpPr>
        <p:spPr>
          <a:xfrm>
            <a:off x="5847680" y="4586088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249" name="TextBox 1248">
            <a:extLst>
              <a:ext uri="{FF2B5EF4-FFF2-40B4-BE49-F238E27FC236}">
                <a16:creationId xmlns:a16="http://schemas.microsoft.com/office/drawing/2014/main" id="{E47913B6-0B2B-4241-92B7-BE43D0C01A56}"/>
              </a:ext>
            </a:extLst>
          </p:cNvPr>
          <p:cNvSpPr txBox="1"/>
          <p:nvPr/>
        </p:nvSpPr>
        <p:spPr>
          <a:xfrm>
            <a:off x="7701868" y="4703405"/>
            <a:ext cx="25986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Sáu mươi tư</a:t>
            </a:r>
          </a:p>
        </p:txBody>
      </p:sp>
      <p:sp>
        <p:nvSpPr>
          <p:cNvPr id="1250" name="TextBox 1249">
            <a:extLst>
              <a:ext uri="{FF2B5EF4-FFF2-40B4-BE49-F238E27FC236}">
                <a16:creationId xmlns:a16="http://schemas.microsoft.com/office/drawing/2014/main" id="{BC78ACFA-0BF6-4BB2-A4D5-FA2AECF08128}"/>
              </a:ext>
            </a:extLst>
          </p:cNvPr>
          <p:cNvSpPr txBox="1"/>
          <p:nvPr/>
        </p:nvSpPr>
        <p:spPr>
          <a:xfrm>
            <a:off x="1517262" y="5495431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chục và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43794" y="3678562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1" name="TextBox 1250"/>
          <p:cNvSpPr txBox="1"/>
          <p:nvPr/>
        </p:nvSpPr>
        <p:spPr>
          <a:xfrm>
            <a:off x="6123582" y="4605816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2" name="TextBox 1251"/>
          <p:cNvSpPr txBox="1"/>
          <p:nvPr/>
        </p:nvSpPr>
        <p:spPr>
          <a:xfrm>
            <a:off x="8544940" y="5548798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  <p:sp>
        <p:nvSpPr>
          <p:cNvPr id="1253" name="TextBox 1252"/>
          <p:cNvSpPr txBox="1"/>
          <p:nvPr/>
        </p:nvSpPr>
        <p:spPr>
          <a:xfrm>
            <a:off x="8545145" y="4649147"/>
            <a:ext cx="96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F5B4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340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39" grpId="0"/>
      <p:bldP spid="1240" grpId="0"/>
      <p:bldP spid="1241" grpId="0"/>
      <p:bldP spid="1242" grpId="0"/>
      <p:bldP spid="1243" grpId="0"/>
      <p:bldP spid="1244" grpId="0"/>
      <p:bldP spid="1245" grpId="0"/>
      <p:bldP spid="1246" grpId="0"/>
      <p:bldP spid="1247" grpId="0" animBg="1"/>
      <p:bldP spid="1248" grpId="0" animBg="1"/>
      <p:bldP spid="1249" grpId="0" animBg="1"/>
      <p:bldP spid="1250" grpId="0" animBg="1"/>
      <p:bldP spid="2" grpId="0"/>
      <p:bldP spid="2" grpId="1"/>
      <p:bldP spid="1251" grpId="0"/>
      <p:bldP spid="1251" grpId="1"/>
      <p:bldP spid="1252" grpId="0"/>
      <p:bldP spid="1252" grpId="1"/>
      <p:bldP spid="1253" grpId="0"/>
      <p:bldP spid="12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90;p1"/>
          <p:cNvSpPr/>
          <p:nvPr/>
        </p:nvSpPr>
        <p:spPr>
          <a:xfrm rot="19494514">
            <a:off x="1783209" y="151804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89;p1"/>
          <p:cNvSpPr/>
          <p:nvPr/>
        </p:nvSpPr>
        <p:spPr>
          <a:xfrm rot="19595577">
            <a:off x="-960224" y="-2588056"/>
            <a:ext cx="12649278" cy="10048213"/>
          </a:xfrm>
          <a:custGeom>
            <a:avLst/>
            <a:gdLst/>
            <a:ahLst/>
            <a:cxnLst/>
            <a:rect l="l" t="t" r="r" b="b"/>
            <a:pathLst>
              <a:path w="4324605" h="3379484" extrusionOk="0">
                <a:moveTo>
                  <a:pt x="4324606" y="0"/>
                </a:moveTo>
                <a:cubicBezTo>
                  <a:pt x="4274730" y="41202"/>
                  <a:pt x="4227112" y="85477"/>
                  <a:pt x="4180941" y="130383"/>
                </a:cubicBezTo>
                <a:cubicBezTo>
                  <a:pt x="3489990" y="801907"/>
                  <a:pt x="3021225" y="1698326"/>
                  <a:pt x="2863825" y="2648869"/>
                </a:cubicBezTo>
                <a:cubicBezTo>
                  <a:pt x="2823797" y="2890390"/>
                  <a:pt x="2803467" y="3138326"/>
                  <a:pt x="2845754" y="3379485"/>
                </a:cubicBezTo>
                <a:lnTo>
                  <a:pt x="1803862" y="2990594"/>
                </a:lnTo>
                <a:cubicBezTo>
                  <a:pt x="1719741" y="2553995"/>
                  <a:pt x="1609145" y="2118842"/>
                  <a:pt x="1416507" y="1718205"/>
                </a:cubicBezTo>
                <a:cubicBezTo>
                  <a:pt x="1092582" y="1044332"/>
                  <a:pt x="557133" y="505360"/>
                  <a:pt x="0" y="0"/>
                </a:cubicBezTo>
                <a:lnTo>
                  <a:pt x="4324606" y="0"/>
                </a:lnTo>
                <a:close/>
              </a:path>
            </a:pathLst>
          </a:custGeom>
          <a:solidFill>
            <a:srgbClr val="EDB863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54;p6"/>
          <p:cNvSpPr/>
          <p:nvPr/>
        </p:nvSpPr>
        <p:spPr>
          <a:xfrm rot="5165337">
            <a:off x="-139130" y="-10945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0" y="169309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2221483" y="221560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a. Tìm những bông hoa ghi số lớn hơn 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2221483" y="8359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b. Tìm những bông hoa ghi số bé hơn 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2221483" y="1434249"/>
            <a:ext cx="10025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529" y="1812051"/>
            <a:ext cx="6087140" cy="45276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2D20B0-871A-4633-9310-0673A53AF69D}"/>
              </a:ext>
            </a:extLst>
          </p:cNvPr>
          <p:cNvSpPr txBox="1"/>
          <p:nvPr/>
        </p:nvSpPr>
        <p:spPr>
          <a:xfrm>
            <a:off x="4742895" y="308025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6933759" y="3206824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708983-026E-4A7F-8511-617E5B124B6C}"/>
              </a:ext>
            </a:extLst>
          </p:cNvPr>
          <p:cNvSpPr txBox="1"/>
          <p:nvPr/>
        </p:nvSpPr>
        <p:spPr>
          <a:xfrm>
            <a:off x="3627474" y="391150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01D63E-C4D7-475A-83B6-819F3F5784AF}"/>
              </a:ext>
            </a:extLst>
          </p:cNvPr>
          <p:cNvSpPr txBox="1"/>
          <p:nvPr/>
        </p:nvSpPr>
        <p:spPr>
          <a:xfrm>
            <a:off x="5041729" y="4212304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7E965-0D51-4A26-A0DD-E7B29856812E}"/>
              </a:ext>
            </a:extLst>
          </p:cNvPr>
          <p:cNvSpPr txBox="1"/>
          <p:nvPr/>
        </p:nvSpPr>
        <p:spPr>
          <a:xfrm>
            <a:off x="6035177" y="3617705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42B837-F90D-4B76-ACE5-4E75571D911D}"/>
              </a:ext>
            </a:extLst>
          </p:cNvPr>
          <p:cNvSpPr txBox="1"/>
          <p:nvPr/>
        </p:nvSpPr>
        <p:spPr>
          <a:xfrm>
            <a:off x="7459706" y="44266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5754965" y="241484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oogle Shape;2562;p10"/>
          <p:cNvGrpSpPr/>
          <p:nvPr/>
        </p:nvGrpSpPr>
        <p:grpSpPr>
          <a:xfrm>
            <a:off x="6532966" y="6093263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9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1454;p6"/>
          <p:cNvSpPr/>
          <p:nvPr/>
        </p:nvSpPr>
        <p:spPr>
          <a:xfrm rot="9308007">
            <a:off x="-639383" y="4792428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93;p1"/>
          <p:cNvGrpSpPr/>
          <p:nvPr/>
        </p:nvGrpSpPr>
        <p:grpSpPr>
          <a:xfrm rot="-1062717">
            <a:off x="9060724" y="232774"/>
            <a:ext cx="733193" cy="733193"/>
            <a:chOff x="8527281" y="3396648"/>
            <a:chExt cx="733193" cy="733193"/>
          </a:xfrm>
        </p:grpSpPr>
        <p:sp>
          <p:nvSpPr>
            <p:cNvPr id="36" name="Google Shape;94;p1"/>
            <p:cNvSpPr/>
            <p:nvPr/>
          </p:nvSpPr>
          <p:spPr>
            <a:xfrm rot="-4489367">
              <a:off x="8595085" y="3464452"/>
              <a:ext cx="597585" cy="597585"/>
            </a:xfrm>
            <a:custGeom>
              <a:avLst/>
              <a:gdLst/>
              <a:ahLst/>
              <a:cxnLst/>
              <a:rect l="l" t="t" r="r" b="b"/>
              <a:pathLst>
                <a:path w="597585" h="597585" extrusionOk="0">
                  <a:moveTo>
                    <a:pt x="597586" y="298793"/>
                  </a:moveTo>
                  <a:cubicBezTo>
                    <a:pt x="597586" y="463812"/>
                    <a:pt x="463812" y="597586"/>
                    <a:pt x="298793" y="597586"/>
                  </a:cubicBezTo>
                  <a:cubicBezTo>
                    <a:pt x="133774" y="597586"/>
                    <a:pt x="0" y="463812"/>
                    <a:pt x="0" y="298793"/>
                  </a:cubicBezTo>
                  <a:cubicBezTo>
                    <a:pt x="0" y="133774"/>
                    <a:pt x="133774" y="0"/>
                    <a:pt x="298793" y="0"/>
                  </a:cubicBezTo>
                  <a:cubicBezTo>
                    <a:pt x="463812" y="0"/>
                    <a:pt x="597586" y="133774"/>
                    <a:pt x="597586" y="298793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95;p1"/>
            <p:cNvSpPr/>
            <p:nvPr/>
          </p:nvSpPr>
          <p:spPr>
            <a:xfrm>
              <a:off x="8604217" y="3479958"/>
              <a:ext cx="521207" cy="245949"/>
            </a:xfrm>
            <a:custGeom>
              <a:avLst/>
              <a:gdLst/>
              <a:ahLst/>
              <a:cxnLst/>
              <a:rect l="l" t="t" r="r" b="b"/>
              <a:pathLst>
                <a:path w="521207" h="245949" extrusionOk="0">
                  <a:moveTo>
                    <a:pt x="521208" y="94297"/>
                  </a:moveTo>
                  <a:cubicBezTo>
                    <a:pt x="488632" y="82677"/>
                    <a:pt x="454437" y="80963"/>
                    <a:pt x="417290" y="99155"/>
                  </a:cubicBezTo>
                  <a:cubicBezTo>
                    <a:pt x="327850" y="143161"/>
                    <a:pt x="268510" y="234601"/>
                    <a:pt x="162210" y="245078"/>
                  </a:cubicBezTo>
                  <a:cubicBezTo>
                    <a:pt x="115157" y="249650"/>
                    <a:pt x="54387" y="236029"/>
                    <a:pt x="0" y="208978"/>
                  </a:cubicBezTo>
                  <a:cubicBezTo>
                    <a:pt x="8572" y="174784"/>
                    <a:pt x="23431" y="142113"/>
                    <a:pt x="43719" y="112681"/>
                  </a:cubicBezTo>
                  <a:cubicBezTo>
                    <a:pt x="58960" y="120110"/>
                    <a:pt x="74200" y="126016"/>
                    <a:pt x="86487" y="130111"/>
                  </a:cubicBezTo>
                  <a:cubicBezTo>
                    <a:pt x="170307" y="158591"/>
                    <a:pt x="223266" y="112776"/>
                    <a:pt x="287655" y="61722"/>
                  </a:cubicBezTo>
                  <a:cubicBezTo>
                    <a:pt x="317945" y="37719"/>
                    <a:pt x="350615" y="15335"/>
                    <a:pt x="385763" y="0"/>
                  </a:cubicBezTo>
                  <a:cubicBezTo>
                    <a:pt x="437864" y="17812"/>
                    <a:pt x="485299" y="49911"/>
                    <a:pt x="521208" y="94297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96;p1"/>
            <p:cNvSpPr/>
            <p:nvPr/>
          </p:nvSpPr>
          <p:spPr>
            <a:xfrm>
              <a:off x="8600598" y="3676630"/>
              <a:ext cx="591980" cy="241954"/>
            </a:xfrm>
            <a:custGeom>
              <a:avLst/>
              <a:gdLst/>
              <a:ahLst/>
              <a:cxnLst/>
              <a:rect l="l" t="t" r="r" b="b"/>
              <a:pathLst>
                <a:path w="591980" h="241954" extrusionOk="0">
                  <a:moveTo>
                    <a:pt x="582453" y="11735"/>
                  </a:moveTo>
                  <a:cubicBezTo>
                    <a:pt x="591978" y="48121"/>
                    <a:pt x="594170" y="85459"/>
                    <a:pt x="589883" y="121654"/>
                  </a:cubicBezTo>
                  <a:cubicBezTo>
                    <a:pt x="481869" y="91555"/>
                    <a:pt x="369189" y="104318"/>
                    <a:pt x="258032" y="164421"/>
                  </a:cubicBezTo>
                  <a:cubicBezTo>
                    <a:pt x="187928" y="202331"/>
                    <a:pt x="113729" y="229096"/>
                    <a:pt x="38005" y="241955"/>
                  </a:cubicBezTo>
                  <a:cubicBezTo>
                    <a:pt x="33718" y="235097"/>
                    <a:pt x="29909" y="228144"/>
                    <a:pt x="26194" y="220809"/>
                  </a:cubicBezTo>
                  <a:cubicBezTo>
                    <a:pt x="13716" y="196139"/>
                    <a:pt x="5048" y="170517"/>
                    <a:pt x="0" y="144609"/>
                  </a:cubicBezTo>
                  <a:cubicBezTo>
                    <a:pt x="12573" y="143180"/>
                    <a:pt x="25146" y="141180"/>
                    <a:pt x="37814" y="138513"/>
                  </a:cubicBezTo>
                  <a:cubicBezTo>
                    <a:pt x="134493" y="118701"/>
                    <a:pt x="212217" y="62218"/>
                    <a:pt x="303752" y="29642"/>
                  </a:cubicBezTo>
                  <a:cubicBezTo>
                    <a:pt x="397097" y="-3695"/>
                    <a:pt x="491871" y="-7791"/>
                    <a:pt x="582453" y="117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97;p1"/>
            <p:cNvSpPr/>
            <p:nvPr/>
          </p:nvSpPr>
          <p:spPr>
            <a:xfrm>
              <a:off x="8683179" y="3849703"/>
              <a:ext cx="482441" cy="185372"/>
            </a:xfrm>
            <a:custGeom>
              <a:avLst/>
              <a:gdLst/>
              <a:ahLst/>
              <a:cxnLst/>
              <a:rect l="l" t="t" r="r" b="b"/>
              <a:pathLst>
                <a:path w="482441" h="185372" extrusionOk="0">
                  <a:moveTo>
                    <a:pt x="482441" y="36973"/>
                  </a:moveTo>
                  <a:cubicBezTo>
                    <a:pt x="467868" y="69358"/>
                    <a:pt x="447390" y="99076"/>
                    <a:pt x="421767" y="124698"/>
                  </a:cubicBezTo>
                  <a:cubicBezTo>
                    <a:pt x="351854" y="100981"/>
                    <a:pt x="274987" y="95647"/>
                    <a:pt x="204597" y="116316"/>
                  </a:cubicBezTo>
                  <a:cubicBezTo>
                    <a:pt x="160020" y="129461"/>
                    <a:pt x="122968" y="156226"/>
                    <a:pt x="87249" y="185373"/>
                  </a:cubicBezTo>
                  <a:cubicBezTo>
                    <a:pt x="55055" y="170990"/>
                    <a:pt x="25432" y="150701"/>
                    <a:pt x="0" y="125270"/>
                  </a:cubicBezTo>
                  <a:cubicBezTo>
                    <a:pt x="18098" y="110125"/>
                    <a:pt x="36005" y="94409"/>
                    <a:pt x="55150" y="80026"/>
                  </a:cubicBezTo>
                  <a:cubicBezTo>
                    <a:pt x="103156" y="43736"/>
                    <a:pt x="156020" y="17923"/>
                    <a:pt x="215455" y="7160"/>
                  </a:cubicBezTo>
                  <a:cubicBezTo>
                    <a:pt x="305658" y="-9223"/>
                    <a:pt x="398240" y="3254"/>
                    <a:pt x="482441" y="36973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275;p1"/>
          <p:cNvGrpSpPr/>
          <p:nvPr/>
        </p:nvGrpSpPr>
        <p:grpSpPr>
          <a:xfrm rot="-1062717">
            <a:off x="10766414" y="2842619"/>
            <a:ext cx="1235739" cy="1060040"/>
            <a:chOff x="8203691" y="2074073"/>
            <a:chExt cx="976789" cy="876866"/>
          </a:xfrm>
        </p:grpSpPr>
        <p:sp>
          <p:nvSpPr>
            <p:cNvPr id="45" name="Google Shape;276;p1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77;p1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78;p1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79;p1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80;p1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81;p1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82;p1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83;p1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284;p1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85;p1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86;p1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87;p1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171;p1"/>
          <p:cNvGrpSpPr/>
          <p:nvPr/>
        </p:nvGrpSpPr>
        <p:grpSpPr>
          <a:xfrm rot="-9363247" flipH="1">
            <a:off x="-21620" y="5179960"/>
            <a:ext cx="872145" cy="1003123"/>
            <a:chOff x="5895956" y="3205138"/>
            <a:chExt cx="399616" cy="448192"/>
          </a:xfrm>
        </p:grpSpPr>
        <p:grpSp>
          <p:nvGrpSpPr>
            <p:cNvPr id="58" name="Google Shape;172;p1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66" name="Google Shape;173;p1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174;p1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175;p1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76;p1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77;p1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78;p1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79;p1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80;p1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81;p1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190;p1"/>
          <p:cNvGrpSpPr/>
          <p:nvPr/>
        </p:nvGrpSpPr>
        <p:grpSpPr>
          <a:xfrm rot="6206622">
            <a:off x="-622446" y="1312471"/>
            <a:ext cx="824720" cy="2309677"/>
            <a:chOff x="5932323" y="2809504"/>
            <a:chExt cx="326744" cy="1171515"/>
          </a:xfrm>
        </p:grpSpPr>
        <p:sp>
          <p:nvSpPr>
            <p:cNvPr id="69" name="Google Shape;191;p1"/>
            <p:cNvSpPr/>
            <p:nvPr/>
          </p:nvSpPr>
          <p:spPr>
            <a:xfrm>
              <a:off x="6116382" y="2809504"/>
              <a:ext cx="141351" cy="176593"/>
            </a:xfrm>
            <a:custGeom>
              <a:avLst/>
              <a:gdLst/>
              <a:ahLst/>
              <a:cxnLst/>
              <a:rect l="l" t="t" r="r" b="b"/>
              <a:pathLst>
                <a:path w="141351" h="176593" extrusionOk="0">
                  <a:moveTo>
                    <a:pt x="0" y="149733"/>
                  </a:moveTo>
                  <a:lnTo>
                    <a:pt x="101727" y="0"/>
                  </a:lnTo>
                  <a:lnTo>
                    <a:pt x="141351" y="176594"/>
                  </a:lnTo>
                  <a:close/>
                </a:path>
              </a:pathLst>
            </a:custGeom>
            <a:solidFill>
              <a:srgbClr val="FD8F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92;p1"/>
            <p:cNvSpPr/>
            <p:nvPr/>
          </p:nvSpPr>
          <p:spPr>
            <a:xfrm>
              <a:off x="6182962" y="2809504"/>
              <a:ext cx="48768" cy="61055"/>
            </a:xfrm>
            <a:custGeom>
              <a:avLst/>
              <a:gdLst/>
              <a:ahLst/>
              <a:cxnLst/>
              <a:rect l="l" t="t" r="r" b="b"/>
              <a:pathLst>
                <a:path w="48768" h="61055" extrusionOk="0">
                  <a:moveTo>
                    <a:pt x="0" y="51721"/>
                  </a:moveTo>
                  <a:lnTo>
                    <a:pt x="35147" y="0"/>
                  </a:lnTo>
                  <a:lnTo>
                    <a:pt x="48768" y="61055"/>
                  </a:lnTo>
                  <a:close/>
                </a:path>
              </a:pathLst>
            </a:custGeom>
            <a:solidFill>
              <a:srgbClr val="1506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93;p1"/>
            <p:cNvSpPr/>
            <p:nvPr/>
          </p:nvSpPr>
          <p:spPr>
            <a:xfrm>
              <a:off x="5950838" y="2938248"/>
              <a:ext cx="308229" cy="913481"/>
            </a:xfrm>
            <a:custGeom>
              <a:avLst/>
              <a:gdLst/>
              <a:ahLst/>
              <a:cxnLst/>
              <a:rect l="l" t="t" r="r" b="b"/>
              <a:pathLst>
                <a:path w="308229" h="913481" extrusionOk="0">
                  <a:moveTo>
                    <a:pt x="164592" y="20132"/>
                  </a:moveTo>
                  <a:cubicBezTo>
                    <a:pt x="189357" y="-11015"/>
                    <a:pt x="203835" y="-4443"/>
                    <a:pt x="211074" y="28990"/>
                  </a:cubicBezTo>
                  <a:cubicBezTo>
                    <a:pt x="228410" y="32228"/>
                    <a:pt x="245745" y="35562"/>
                    <a:pt x="263081" y="38896"/>
                  </a:cubicBezTo>
                  <a:cubicBezTo>
                    <a:pt x="286417" y="2415"/>
                    <a:pt x="298418" y="19751"/>
                    <a:pt x="308229" y="47468"/>
                  </a:cubicBezTo>
                  <a:lnTo>
                    <a:pt x="143542" y="913481"/>
                  </a:lnTo>
                  <a:lnTo>
                    <a:pt x="0" y="886240"/>
                  </a:lnTo>
                  <a:cubicBezTo>
                    <a:pt x="54864" y="597537"/>
                    <a:pt x="109728" y="308834"/>
                    <a:pt x="164592" y="20132"/>
                  </a:cubicBezTo>
                  <a:close/>
                </a:path>
              </a:pathLst>
            </a:custGeom>
            <a:solidFill>
              <a:srgbClr val="E899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94;p1"/>
            <p:cNvSpPr/>
            <p:nvPr/>
          </p:nvSpPr>
          <p:spPr>
            <a:xfrm>
              <a:off x="5932323" y="3819725"/>
              <a:ext cx="162913" cy="161294"/>
            </a:xfrm>
            <a:custGeom>
              <a:avLst/>
              <a:gdLst/>
              <a:ahLst/>
              <a:cxnLst/>
              <a:rect l="l" t="t" r="r" b="b"/>
              <a:pathLst>
                <a:path w="162913" h="161294" extrusionOk="0">
                  <a:moveTo>
                    <a:pt x="19372" y="0"/>
                  </a:moveTo>
                  <a:lnTo>
                    <a:pt x="162914" y="27242"/>
                  </a:lnTo>
                  <a:lnTo>
                    <a:pt x="144435" y="124301"/>
                  </a:lnTo>
                  <a:cubicBezTo>
                    <a:pt x="139768" y="148876"/>
                    <a:pt x="115860" y="165164"/>
                    <a:pt x="91286" y="160496"/>
                  </a:cubicBezTo>
                  <a:lnTo>
                    <a:pt x="36993" y="150209"/>
                  </a:lnTo>
                  <a:cubicBezTo>
                    <a:pt x="12419" y="145542"/>
                    <a:pt x="-3869" y="121634"/>
                    <a:pt x="798" y="97060"/>
                  </a:cubicBezTo>
                  <a:lnTo>
                    <a:pt x="19372" y="0"/>
                  </a:lnTo>
                  <a:close/>
                </a:path>
              </a:pathLst>
            </a:custGeom>
            <a:solidFill>
              <a:srgbClr val="FB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95;p1"/>
            <p:cNvSpPr/>
            <p:nvPr/>
          </p:nvSpPr>
          <p:spPr>
            <a:xfrm>
              <a:off x="5997701" y="2936641"/>
              <a:ext cx="216229" cy="901657"/>
            </a:xfrm>
            <a:custGeom>
              <a:avLst/>
              <a:gdLst/>
              <a:ahLst/>
              <a:cxnLst/>
              <a:rect l="l" t="t" r="r" b="b"/>
              <a:pathLst>
                <a:path w="216229" h="901657" extrusionOk="0">
                  <a:moveTo>
                    <a:pt x="215170" y="40788"/>
                  </a:moveTo>
                  <a:lnTo>
                    <a:pt x="51626" y="901658"/>
                  </a:lnTo>
                  <a:lnTo>
                    <a:pt x="0" y="891847"/>
                  </a:lnTo>
                  <a:lnTo>
                    <a:pt x="163544" y="30978"/>
                  </a:lnTo>
                  <a:cubicBezTo>
                    <a:pt x="172593" y="-16362"/>
                    <a:pt x="224219" y="-6551"/>
                    <a:pt x="215170" y="40788"/>
                  </a:cubicBezTo>
                  <a:close/>
                </a:path>
              </a:pathLst>
            </a:custGeom>
            <a:solidFill>
              <a:srgbClr val="EFC3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96;p1"/>
            <p:cNvSpPr/>
            <p:nvPr/>
          </p:nvSpPr>
          <p:spPr>
            <a:xfrm>
              <a:off x="5952987" y="3842759"/>
              <a:ext cx="72733" cy="117571"/>
            </a:xfrm>
            <a:custGeom>
              <a:avLst/>
              <a:gdLst/>
              <a:ahLst/>
              <a:cxnLst/>
              <a:rect l="l" t="t" r="r" b="b"/>
              <a:pathLst>
                <a:path w="72733" h="117571" extrusionOk="0">
                  <a:moveTo>
                    <a:pt x="67192" y="104030"/>
                  </a:moveTo>
                  <a:cubicBezTo>
                    <a:pt x="70907" y="104696"/>
                    <a:pt x="73288" y="108316"/>
                    <a:pt x="72622" y="112030"/>
                  </a:cubicBezTo>
                  <a:cubicBezTo>
                    <a:pt x="71955" y="115745"/>
                    <a:pt x="68335" y="118126"/>
                    <a:pt x="64621" y="117460"/>
                  </a:cubicBezTo>
                  <a:lnTo>
                    <a:pt x="29473" y="110792"/>
                  </a:lnTo>
                  <a:cubicBezTo>
                    <a:pt x="19663" y="108887"/>
                    <a:pt x="11566" y="103268"/>
                    <a:pt x="6328" y="95552"/>
                  </a:cubicBezTo>
                  <a:cubicBezTo>
                    <a:pt x="1089" y="87837"/>
                    <a:pt x="-1197" y="78217"/>
                    <a:pt x="613" y="68406"/>
                  </a:cubicBezTo>
                  <a:lnTo>
                    <a:pt x="12519" y="5541"/>
                  </a:lnTo>
                  <a:cubicBezTo>
                    <a:pt x="13186" y="1826"/>
                    <a:pt x="16805" y="-555"/>
                    <a:pt x="20520" y="112"/>
                  </a:cubicBezTo>
                  <a:cubicBezTo>
                    <a:pt x="24235" y="778"/>
                    <a:pt x="26616" y="4398"/>
                    <a:pt x="25949" y="8113"/>
                  </a:cubicBezTo>
                  <a:lnTo>
                    <a:pt x="14043" y="70978"/>
                  </a:lnTo>
                  <a:cubicBezTo>
                    <a:pt x="12805" y="76978"/>
                    <a:pt x="14329" y="83074"/>
                    <a:pt x="17567" y="87837"/>
                  </a:cubicBezTo>
                  <a:cubicBezTo>
                    <a:pt x="20806" y="92599"/>
                    <a:pt x="25949" y="96219"/>
                    <a:pt x="32045" y="97362"/>
                  </a:cubicBezTo>
                  <a:lnTo>
                    <a:pt x="67192" y="104030"/>
                  </a:lnTo>
                  <a:close/>
                </a:path>
              </a:pathLst>
            </a:custGeom>
            <a:solidFill>
              <a:srgbClr val="FA51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258;p1"/>
          <p:cNvGrpSpPr/>
          <p:nvPr/>
        </p:nvGrpSpPr>
        <p:grpSpPr>
          <a:xfrm rot="-1062717">
            <a:off x="80018" y="3652930"/>
            <a:ext cx="659319" cy="705539"/>
            <a:chOff x="6779513" y="2922174"/>
            <a:chExt cx="547687" cy="547687"/>
          </a:xfrm>
        </p:grpSpPr>
        <p:sp>
          <p:nvSpPr>
            <p:cNvPr id="76" name="Google Shape;259;p1"/>
            <p:cNvSpPr/>
            <p:nvPr/>
          </p:nvSpPr>
          <p:spPr>
            <a:xfrm>
              <a:off x="6779513" y="2922174"/>
              <a:ext cx="547687" cy="547687"/>
            </a:xfrm>
            <a:custGeom>
              <a:avLst/>
              <a:gdLst/>
              <a:ahLst/>
              <a:cxnLst/>
              <a:rect l="l" t="t" r="r" b="b"/>
              <a:pathLst>
                <a:path w="547687" h="547687" extrusionOk="0">
                  <a:moveTo>
                    <a:pt x="547688" y="273844"/>
                  </a:moveTo>
                  <a:cubicBezTo>
                    <a:pt x="547688" y="425083"/>
                    <a:pt x="425083" y="547687"/>
                    <a:pt x="273844" y="547687"/>
                  </a:cubicBezTo>
                  <a:cubicBezTo>
                    <a:pt x="122604" y="547687"/>
                    <a:pt x="0" y="425083"/>
                    <a:pt x="0" y="273844"/>
                  </a:cubicBezTo>
                  <a:cubicBezTo>
                    <a:pt x="0" y="122604"/>
                    <a:pt x="122604" y="0"/>
                    <a:pt x="273844" y="0"/>
                  </a:cubicBezTo>
                  <a:cubicBezTo>
                    <a:pt x="425083" y="0"/>
                    <a:pt x="547688" y="122604"/>
                    <a:pt x="547688" y="273844"/>
                  </a:cubicBezTo>
                  <a:close/>
                </a:path>
              </a:pathLst>
            </a:custGeom>
            <a:solidFill>
              <a:srgbClr val="D3E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260;p1"/>
            <p:cNvSpPr/>
            <p:nvPr/>
          </p:nvSpPr>
          <p:spPr>
            <a:xfrm>
              <a:off x="7009065" y="3110388"/>
              <a:ext cx="107823" cy="107823"/>
            </a:xfrm>
            <a:custGeom>
              <a:avLst/>
              <a:gdLst/>
              <a:ahLst/>
              <a:cxnLst/>
              <a:rect l="l" t="t" r="r" b="b"/>
              <a:pathLst>
                <a:path w="107823" h="107823" extrusionOk="0">
                  <a:moveTo>
                    <a:pt x="107823" y="53912"/>
                  </a:moveTo>
                  <a:cubicBezTo>
                    <a:pt x="107823" y="83725"/>
                    <a:pt x="83630" y="107823"/>
                    <a:pt x="53912" y="107823"/>
                  </a:cubicBezTo>
                  <a:cubicBezTo>
                    <a:pt x="24099" y="107823"/>
                    <a:pt x="0" y="83630"/>
                    <a:pt x="0" y="53912"/>
                  </a:cubicBezTo>
                  <a:cubicBezTo>
                    <a:pt x="0" y="24099"/>
                    <a:pt x="24194" y="0"/>
                    <a:pt x="53912" y="0"/>
                  </a:cubicBezTo>
                  <a:cubicBezTo>
                    <a:pt x="83630" y="-95"/>
                    <a:pt x="107823" y="24099"/>
                    <a:pt x="107823" y="53912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261;p1"/>
            <p:cNvSpPr/>
            <p:nvPr/>
          </p:nvSpPr>
          <p:spPr>
            <a:xfrm>
              <a:off x="6996302" y="30507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7"/>
                    <a:pt x="5587" y="0"/>
                    <a:pt x="12478" y="0"/>
                  </a:cubicBezTo>
                  <a:cubicBezTo>
                    <a:pt x="19369" y="0"/>
                    <a:pt x="24956" y="5587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262;p1"/>
            <p:cNvSpPr/>
            <p:nvPr/>
          </p:nvSpPr>
          <p:spPr>
            <a:xfrm>
              <a:off x="7280623" y="3196018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36"/>
                    <a:pt x="19336" y="24956"/>
                    <a:pt x="12478" y="24956"/>
                  </a:cubicBezTo>
                  <a:cubicBezTo>
                    <a:pt x="5620" y="24956"/>
                    <a:pt x="0" y="19336"/>
                    <a:pt x="0" y="12478"/>
                  </a:cubicBezTo>
                  <a:cubicBezTo>
                    <a:pt x="0" y="5620"/>
                    <a:pt x="5620" y="0"/>
                    <a:pt x="12478" y="0"/>
                  </a:cubicBezTo>
                  <a:cubicBezTo>
                    <a:pt x="19336" y="0"/>
                    <a:pt x="24955" y="5620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263;p1"/>
            <p:cNvSpPr/>
            <p:nvPr/>
          </p:nvSpPr>
          <p:spPr>
            <a:xfrm>
              <a:off x="7224902" y="3075813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264;p1"/>
            <p:cNvSpPr/>
            <p:nvPr/>
          </p:nvSpPr>
          <p:spPr>
            <a:xfrm>
              <a:off x="7062977" y="325831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265;p1"/>
            <p:cNvSpPr/>
            <p:nvPr/>
          </p:nvSpPr>
          <p:spPr>
            <a:xfrm>
              <a:off x="7224902" y="3283362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6" y="12478"/>
                  </a:moveTo>
                  <a:cubicBezTo>
                    <a:pt x="24956" y="19369"/>
                    <a:pt x="19369" y="24956"/>
                    <a:pt x="12478" y="24956"/>
                  </a:cubicBezTo>
                  <a:cubicBezTo>
                    <a:pt x="5587" y="24956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6" y="5586"/>
                    <a:pt x="24956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66;p1"/>
            <p:cNvSpPr/>
            <p:nvPr/>
          </p:nvSpPr>
          <p:spPr>
            <a:xfrm>
              <a:off x="6916864" y="3212306"/>
              <a:ext cx="24955" cy="24955"/>
            </a:xfrm>
            <a:custGeom>
              <a:avLst/>
              <a:gdLst/>
              <a:ahLst/>
              <a:cxnLst/>
              <a:rect l="l" t="t" r="r" b="b"/>
              <a:pathLst>
                <a:path w="24955" h="24955" extrusionOk="0">
                  <a:moveTo>
                    <a:pt x="24955" y="12478"/>
                  </a:moveTo>
                  <a:cubicBezTo>
                    <a:pt x="24955" y="19369"/>
                    <a:pt x="19369" y="24955"/>
                    <a:pt x="12478" y="24955"/>
                  </a:cubicBezTo>
                  <a:cubicBezTo>
                    <a:pt x="5587" y="24955"/>
                    <a:pt x="0" y="19369"/>
                    <a:pt x="0" y="12478"/>
                  </a:cubicBezTo>
                  <a:cubicBezTo>
                    <a:pt x="0" y="5586"/>
                    <a:pt x="5587" y="0"/>
                    <a:pt x="12478" y="0"/>
                  </a:cubicBezTo>
                  <a:cubicBezTo>
                    <a:pt x="19369" y="0"/>
                    <a:pt x="24955" y="5586"/>
                    <a:pt x="24955" y="12478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67;p1"/>
            <p:cNvSpPr/>
            <p:nvPr/>
          </p:nvSpPr>
          <p:spPr>
            <a:xfrm>
              <a:off x="7148607" y="314201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68;p1"/>
            <p:cNvSpPr/>
            <p:nvPr/>
          </p:nvSpPr>
          <p:spPr>
            <a:xfrm>
              <a:off x="7053357" y="334765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269;p1"/>
            <p:cNvSpPr/>
            <p:nvPr/>
          </p:nvSpPr>
          <p:spPr>
            <a:xfrm>
              <a:off x="6853141" y="310076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70;p1"/>
            <p:cNvSpPr/>
            <p:nvPr/>
          </p:nvSpPr>
          <p:spPr>
            <a:xfrm>
              <a:off x="6948582" y="326183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 extrusionOk="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271;p1"/>
            <p:cNvSpPr/>
            <p:nvPr/>
          </p:nvSpPr>
          <p:spPr>
            <a:xfrm>
              <a:off x="7143844" y="3244595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8" y="26194"/>
                  </a:moveTo>
                  <a:cubicBezTo>
                    <a:pt x="52388" y="40672"/>
                    <a:pt x="40672" y="52388"/>
                    <a:pt x="26194" y="52388"/>
                  </a:cubicBezTo>
                  <a:cubicBezTo>
                    <a:pt x="11716" y="52388"/>
                    <a:pt x="0" y="40672"/>
                    <a:pt x="0" y="26194"/>
                  </a:cubicBezTo>
                  <a:cubicBezTo>
                    <a:pt x="0" y="11716"/>
                    <a:pt x="11716" y="0"/>
                    <a:pt x="26194" y="0"/>
                  </a:cubicBezTo>
                  <a:cubicBezTo>
                    <a:pt x="40672" y="0"/>
                    <a:pt x="52388" y="11811"/>
                    <a:pt x="52388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272;p1"/>
            <p:cNvSpPr/>
            <p:nvPr/>
          </p:nvSpPr>
          <p:spPr>
            <a:xfrm>
              <a:off x="6865048" y="3273742"/>
              <a:ext cx="52387" cy="52387"/>
            </a:xfrm>
            <a:custGeom>
              <a:avLst/>
              <a:gdLst/>
              <a:ahLst/>
              <a:cxnLst/>
              <a:rect l="l" t="t" r="r" b="b"/>
              <a:pathLst>
                <a:path w="52387" h="52387" extrusionOk="0">
                  <a:moveTo>
                    <a:pt x="52387" y="26194"/>
                  </a:moveTo>
                  <a:cubicBezTo>
                    <a:pt x="52387" y="40660"/>
                    <a:pt x="40660" y="52387"/>
                    <a:pt x="26194" y="52387"/>
                  </a:cubicBezTo>
                  <a:cubicBezTo>
                    <a:pt x="11727" y="52387"/>
                    <a:pt x="0" y="40660"/>
                    <a:pt x="0" y="26194"/>
                  </a:cubicBezTo>
                  <a:cubicBezTo>
                    <a:pt x="0" y="11727"/>
                    <a:pt x="11727" y="0"/>
                    <a:pt x="26194" y="0"/>
                  </a:cubicBezTo>
                  <a:cubicBezTo>
                    <a:pt x="40660" y="0"/>
                    <a:pt x="52387" y="11727"/>
                    <a:pt x="52387" y="26194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273;p1"/>
            <p:cNvSpPr/>
            <p:nvPr/>
          </p:nvSpPr>
          <p:spPr>
            <a:xfrm>
              <a:off x="7100982" y="3007804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1" y="34576"/>
                  </a:moveTo>
                  <a:cubicBezTo>
                    <a:pt x="69151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1" y="15480"/>
                    <a:pt x="69151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74;p1"/>
            <p:cNvSpPr/>
            <p:nvPr/>
          </p:nvSpPr>
          <p:spPr>
            <a:xfrm>
              <a:off x="6952106" y="2957036"/>
              <a:ext cx="69151" cy="69151"/>
            </a:xfrm>
            <a:custGeom>
              <a:avLst/>
              <a:gdLst/>
              <a:ahLst/>
              <a:cxnLst/>
              <a:rect l="l" t="t" r="r" b="b"/>
              <a:pathLst>
                <a:path w="69151" h="69151" extrusionOk="0">
                  <a:moveTo>
                    <a:pt x="69152" y="34576"/>
                  </a:moveTo>
                  <a:cubicBezTo>
                    <a:pt x="69152" y="53671"/>
                    <a:pt x="53671" y="69152"/>
                    <a:pt x="34576" y="69152"/>
                  </a:cubicBezTo>
                  <a:cubicBezTo>
                    <a:pt x="15480" y="69152"/>
                    <a:pt x="0" y="53671"/>
                    <a:pt x="0" y="34576"/>
                  </a:cubicBezTo>
                  <a:cubicBezTo>
                    <a:pt x="0" y="15480"/>
                    <a:pt x="15480" y="0"/>
                    <a:pt x="34576" y="0"/>
                  </a:cubicBezTo>
                  <a:cubicBezTo>
                    <a:pt x="53671" y="0"/>
                    <a:pt x="69152" y="15480"/>
                    <a:pt x="69152" y="34576"/>
                  </a:cubicBezTo>
                  <a:close/>
                </a:path>
              </a:pathLst>
            </a:custGeom>
            <a:solidFill>
              <a:srgbClr val="ABCF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2562;p10"/>
          <p:cNvGrpSpPr/>
          <p:nvPr/>
        </p:nvGrpSpPr>
        <p:grpSpPr>
          <a:xfrm>
            <a:off x="11176077" y="3218315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3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796;p3"/>
          <p:cNvGrpSpPr/>
          <p:nvPr/>
        </p:nvGrpSpPr>
        <p:grpSpPr>
          <a:xfrm>
            <a:off x="1846187" y="1013791"/>
            <a:ext cx="210400" cy="182707"/>
            <a:chOff x="9117820" y="2027686"/>
            <a:chExt cx="210400" cy="182707"/>
          </a:xfrm>
        </p:grpSpPr>
        <p:sp>
          <p:nvSpPr>
            <p:cNvPr id="9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0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93;p1"/>
          <p:cNvSpPr/>
          <p:nvPr/>
        </p:nvSpPr>
        <p:spPr>
          <a:xfrm>
            <a:off x="1696108" y="6532517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205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1454;p6"/>
          <p:cNvSpPr/>
          <p:nvPr/>
        </p:nvSpPr>
        <p:spPr>
          <a:xfrm rot="5165337">
            <a:off x="5024755" y="535223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16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  <p:bldP spid="38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2562;p10"/>
          <p:cNvGrpSpPr/>
          <p:nvPr/>
        </p:nvGrpSpPr>
        <p:grpSpPr>
          <a:xfrm>
            <a:off x="2609499" y="6232420"/>
            <a:ext cx="841680" cy="701097"/>
            <a:chOff x="6029366" y="3371852"/>
            <a:chExt cx="130719" cy="112578"/>
          </a:xfrm>
        </p:grpSpPr>
        <p:sp>
          <p:nvSpPr>
            <p:cNvPr id="102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2562;p10"/>
          <p:cNvGrpSpPr/>
          <p:nvPr/>
        </p:nvGrpSpPr>
        <p:grpSpPr>
          <a:xfrm>
            <a:off x="-5920057" y="6117501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106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293;p1"/>
          <p:cNvSpPr/>
          <p:nvPr/>
        </p:nvSpPr>
        <p:spPr>
          <a:xfrm>
            <a:off x="-16582224" y="2157821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9816" y="2789940"/>
            <a:ext cx="4414110" cy="2290166"/>
            <a:chOff x="989816" y="2789940"/>
            <a:chExt cx="4414110" cy="2290166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39400">
              <a:off x="2051788" y="1727968"/>
              <a:ext cx="2290166" cy="441411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F708983-026E-4A7F-8511-617E5B124B6C}"/>
                </a:ext>
              </a:extLst>
            </p:cNvPr>
            <p:cNvSpPr txBox="1"/>
            <p:nvPr/>
          </p:nvSpPr>
          <p:spPr>
            <a:xfrm>
              <a:off x="2051701" y="3023675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5331" y="894723"/>
            <a:ext cx="2290166" cy="4414110"/>
            <a:chOff x="3485331" y="894723"/>
            <a:chExt cx="2290166" cy="44141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5331" y="894723"/>
              <a:ext cx="2290166" cy="441411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F388010-DD0C-4717-A033-AC55A3CF74A4}"/>
                </a:ext>
              </a:extLst>
            </p:cNvPr>
            <p:cNvSpPr txBox="1"/>
            <p:nvPr/>
          </p:nvSpPr>
          <p:spPr>
            <a:xfrm>
              <a:off x="4262069" y="171593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kumimoji="0" lang="en-GB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31141" y="1133107"/>
            <a:ext cx="2290166" cy="4414110"/>
            <a:chOff x="2809252" y="1356001"/>
            <a:chExt cx="2290166" cy="4414110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329642">
              <a:off x="2809252" y="1356001"/>
              <a:ext cx="2290166" cy="441411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42D20B0-871A-4633-9310-0673A53AF69D}"/>
                </a:ext>
              </a:extLst>
            </p:cNvPr>
            <p:cNvSpPr txBox="1"/>
            <p:nvPr/>
          </p:nvSpPr>
          <p:spPr>
            <a:xfrm>
              <a:off x="3025031" y="244231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49</a:t>
              </a: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3" b="89958" l="9677" r="8991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70056">
            <a:off x="4319852" y="1339426"/>
            <a:ext cx="2290166" cy="441411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726254" y="2164883"/>
            <a:ext cx="2290166" cy="3867427"/>
            <a:chOff x="3726254" y="2164883"/>
            <a:chExt cx="2290166" cy="386742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rcRect b="12385"/>
            <a:stretch/>
          </p:blipFill>
          <p:spPr>
            <a:xfrm>
              <a:off x="3726254" y="2164883"/>
              <a:ext cx="2290166" cy="386742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577E965-0D51-4A26-A0DD-E7B29856812E}"/>
                </a:ext>
              </a:extLst>
            </p:cNvPr>
            <p:cNvSpPr txBox="1"/>
            <p:nvPr/>
          </p:nvSpPr>
          <p:spPr>
            <a:xfrm>
              <a:off x="4513145" y="3097455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6659" y="2549728"/>
            <a:ext cx="2240504" cy="4414110"/>
            <a:chOff x="4694021" y="2432915"/>
            <a:chExt cx="2240504" cy="441411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779942">
              <a:off x="4694021" y="2432915"/>
              <a:ext cx="2240504" cy="441411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442B837-F90D-4B76-ACE5-4E75571D911D}"/>
                </a:ext>
              </a:extLst>
            </p:cNvPr>
            <p:cNvSpPr txBox="1"/>
            <p:nvPr/>
          </p:nvSpPr>
          <p:spPr>
            <a:xfrm>
              <a:off x="5997959" y="3433886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89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68925" y="2801797"/>
            <a:ext cx="2290166" cy="3743246"/>
            <a:chOff x="4522420" y="2778483"/>
            <a:chExt cx="2290166" cy="374324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83" b="89958" l="9677" r="89919"/>
                      </a14:imgEffect>
                    </a14:imgLayer>
                  </a14:imgProps>
                </a:ext>
              </a:extLst>
            </a:blip>
            <a:srcRect b="15196"/>
            <a:stretch/>
          </p:blipFill>
          <p:spPr>
            <a:xfrm rot="19767373">
              <a:off x="4522420" y="2778483"/>
              <a:ext cx="2290166" cy="374324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A01D63E-C4D7-475A-83B6-819F3F5784AF}"/>
                </a:ext>
              </a:extLst>
            </p:cNvPr>
            <p:cNvSpPr txBox="1"/>
            <p:nvPr/>
          </p:nvSpPr>
          <p:spPr>
            <a:xfrm>
              <a:off x="5007057" y="3692851"/>
              <a:ext cx="713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69</a:t>
              </a:r>
            </a:p>
          </p:txBody>
        </p:sp>
      </p:grpSp>
      <p:sp>
        <p:nvSpPr>
          <p:cNvPr id="4" name="Google Shape;1454;p6"/>
          <p:cNvSpPr/>
          <p:nvPr/>
        </p:nvSpPr>
        <p:spPr>
          <a:xfrm rot="5165337">
            <a:off x="-139130" y="-1094581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90" y="169310"/>
            <a:ext cx="1749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127000">
                  <a:solidFill>
                    <a:srgbClr val="FFC000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90" y="169309"/>
            <a:ext cx="168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Bài</a:t>
            </a:r>
            <a:r>
              <a:rPr lang="en-GB" sz="4400" b="1" dirty="0">
                <a:ln w="28575">
                  <a:solidFill>
                    <a:srgbClr val="0F5B42"/>
                  </a:solidFill>
                </a:ln>
                <a:solidFill>
                  <a:srgbClr val="0F5B42"/>
                </a:solidFill>
                <a:latin typeface="UYa Mirella Script Limited" panose="02000000000000000000" pitchFamily="2" charset="0"/>
              </a:rPr>
              <a:t> 4 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89CC47-C54E-43DC-AD19-4373D5047B6A}"/>
              </a:ext>
            </a:extLst>
          </p:cNvPr>
          <p:cNvSpPr txBox="1"/>
          <p:nvPr/>
        </p:nvSpPr>
        <p:spPr>
          <a:xfrm>
            <a:off x="2384190" y="169309"/>
            <a:ext cx="89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a. Tìm những bông hoa ghi số lớn hơn 60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41819" y="4724844"/>
            <a:ext cx="1712480" cy="1757547"/>
            <a:chOff x="1331934" y="2369360"/>
            <a:chExt cx="1712480" cy="1757547"/>
          </a:xfrm>
        </p:grpSpPr>
        <p:sp>
          <p:nvSpPr>
            <p:cNvPr id="2" name="Trapezoid 1"/>
            <p:cNvSpPr/>
            <p:nvPr/>
          </p:nvSpPr>
          <p:spPr>
            <a:xfrm rot="10800000">
              <a:off x="1355464" y="2764715"/>
              <a:ext cx="1688950" cy="1362192"/>
            </a:xfrm>
            <a:prstGeom prst="trapezoid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331934" y="2369360"/>
              <a:ext cx="1712480" cy="42870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F388010-DD0C-4717-A033-AC55A3CF74A4}"/>
              </a:ext>
            </a:extLst>
          </p:cNvPr>
          <p:cNvSpPr txBox="1"/>
          <p:nvPr/>
        </p:nvSpPr>
        <p:spPr>
          <a:xfrm>
            <a:off x="5615149" y="235737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GB" sz="32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VN" sz="32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5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93" y="4323990"/>
            <a:ext cx="1293776" cy="12937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5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98" y="4300111"/>
            <a:ext cx="1293776" cy="1293776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A9918E18-B8BC-4537-AC23-850219990001}"/>
              </a:ext>
            </a:extLst>
          </p:cNvPr>
          <p:cNvSpPr txBox="1"/>
          <p:nvPr/>
        </p:nvSpPr>
        <p:spPr>
          <a:xfrm>
            <a:off x="2384190" y="210984"/>
            <a:ext cx="892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b. Tìm những bông hoa ghi số bé hơn 50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56" y="2540338"/>
            <a:ext cx="1333570" cy="1333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50" y="3330478"/>
            <a:ext cx="1333570" cy="13335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188" y="2067909"/>
            <a:ext cx="1333570" cy="13335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46" y="3653368"/>
            <a:ext cx="1333570" cy="13335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71CF502-82E2-4E4A-BC0D-CC5FA20DA9C2}"/>
              </a:ext>
            </a:extLst>
          </p:cNvPr>
          <p:cNvSpPr txBox="1"/>
          <p:nvPr/>
        </p:nvSpPr>
        <p:spPr>
          <a:xfrm>
            <a:off x="2408319" y="16151"/>
            <a:ext cx="9007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1" u="none" strike="noStrike" kern="1200" cap="none" spc="0" normalizeH="0" baseline="0" noProof="0" dirty="0">
                <a:ln>
                  <a:noFill/>
                </a:ln>
                <a:solidFill>
                  <a:srgbClr val="0F5B42"/>
                </a:solidFill>
                <a:effectLst/>
                <a:uLnTx/>
                <a:uFillTx/>
                <a:cs typeface="Arial" panose="020B0604020202020204" pitchFamily="34" charset="0"/>
              </a:rPr>
              <a:t>c. Tìm những bông hoa ghi số vừa lớn hơn 50 vừa bé hơn 60</a:t>
            </a:r>
          </a:p>
        </p:txBody>
      </p:sp>
      <p:sp>
        <p:nvSpPr>
          <p:cNvPr id="39" name="Google Shape;1454;p6"/>
          <p:cNvSpPr/>
          <p:nvPr/>
        </p:nvSpPr>
        <p:spPr>
          <a:xfrm rot="5165337">
            <a:off x="3474669" y="5365527"/>
            <a:ext cx="1494892" cy="3247881"/>
          </a:xfrm>
          <a:custGeom>
            <a:avLst/>
            <a:gdLst>
              <a:gd name="connsiteX0" fmla="*/ 0 w 4951614"/>
              <a:gd name="connsiteY0" fmla="*/ 1811661 h 3623322"/>
              <a:gd name="connsiteX1" fmla="*/ 2475807 w 4951614"/>
              <a:gd name="connsiteY1" fmla="*/ 0 h 3623322"/>
              <a:gd name="connsiteX2" fmla="*/ 4951614 w 4951614"/>
              <a:gd name="connsiteY2" fmla="*/ 1811661 h 3623322"/>
              <a:gd name="connsiteX3" fmla="*/ 2475807 w 4951614"/>
              <a:gd name="connsiteY3" fmla="*/ 3623322 h 3623322"/>
              <a:gd name="connsiteX4" fmla="*/ 0 w 4951614"/>
              <a:gd name="connsiteY4" fmla="*/ 1811661 h 3623322"/>
              <a:gd name="connsiteX0" fmla="*/ 13658 w 4965272"/>
              <a:gd name="connsiteY0" fmla="*/ 1811661 h 3957160"/>
              <a:gd name="connsiteX1" fmla="*/ 2489465 w 4965272"/>
              <a:gd name="connsiteY1" fmla="*/ 0 h 3957160"/>
              <a:gd name="connsiteX2" fmla="*/ 4965272 w 4965272"/>
              <a:gd name="connsiteY2" fmla="*/ 1811661 h 3957160"/>
              <a:gd name="connsiteX3" fmla="*/ 1826488 w 4965272"/>
              <a:gd name="connsiteY3" fmla="*/ 3957160 h 3957160"/>
              <a:gd name="connsiteX4" fmla="*/ 13658 w 4965272"/>
              <a:gd name="connsiteY4" fmla="*/ 1811661 h 3957160"/>
              <a:gd name="connsiteX0" fmla="*/ 6734 w 5052410"/>
              <a:gd name="connsiteY0" fmla="*/ 1811661 h 3957460"/>
              <a:gd name="connsiteX1" fmla="*/ 2482541 w 5052410"/>
              <a:gd name="connsiteY1" fmla="*/ 0 h 3957460"/>
              <a:gd name="connsiteX2" fmla="*/ 4958348 w 5052410"/>
              <a:gd name="connsiteY2" fmla="*/ 1811661 h 3957460"/>
              <a:gd name="connsiteX3" fmla="*/ 3885682 w 5052410"/>
              <a:gd name="connsiteY3" fmla="*/ 1967175 h 3957460"/>
              <a:gd name="connsiteX4" fmla="*/ 1819564 w 5052410"/>
              <a:gd name="connsiteY4" fmla="*/ 3957160 h 3957460"/>
              <a:gd name="connsiteX5" fmla="*/ 6734 w 5052410"/>
              <a:gd name="connsiteY5" fmla="*/ 1811661 h 3957460"/>
              <a:gd name="connsiteX0" fmla="*/ 6734 w 5047663"/>
              <a:gd name="connsiteY0" fmla="*/ 1811661 h 3957460"/>
              <a:gd name="connsiteX1" fmla="*/ 2482541 w 5047663"/>
              <a:gd name="connsiteY1" fmla="*/ 0 h 3957460"/>
              <a:gd name="connsiteX2" fmla="*/ 4958348 w 5047663"/>
              <a:gd name="connsiteY2" fmla="*/ 1811661 h 3957460"/>
              <a:gd name="connsiteX3" fmla="*/ 3885682 w 5047663"/>
              <a:gd name="connsiteY3" fmla="*/ 1967175 h 3957460"/>
              <a:gd name="connsiteX4" fmla="*/ 1819564 w 5047663"/>
              <a:gd name="connsiteY4" fmla="*/ 3957160 h 3957460"/>
              <a:gd name="connsiteX5" fmla="*/ 6734 w 5047663"/>
              <a:gd name="connsiteY5" fmla="*/ 1811661 h 3957460"/>
              <a:gd name="connsiteX0" fmla="*/ 6625 w 5039293"/>
              <a:gd name="connsiteY0" fmla="*/ 1811661 h 3966245"/>
              <a:gd name="connsiteX1" fmla="*/ 2482432 w 5039293"/>
              <a:gd name="connsiteY1" fmla="*/ 0 h 3966245"/>
              <a:gd name="connsiteX2" fmla="*/ 4958239 w 5039293"/>
              <a:gd name="connsiteY2" fmla="*/ 1811661 h 3966245"/>
              <a:gd name="connsiteX3" fmla="*/ 3748771 w 5039293"/>
              <a:gd name="connsiteY3" fmla="*/ 2552718 h 3966245"/>
              <a:gd name="connsiteX4" fmla="*/ 1819455 w 5039293"/>
              <a:gd name="connsiteY4" fmla="*/ 3957160 h 3966245"/>
              <a:gd name="connsiteX5" fmla="*/ 6625 w 5039293"/>
              <a:gd name="connsiteY5" fmla="*/ 1811661 h 396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9293" h="3966245">
                <a:moveTo>
                  <a:pt x="6625" y="1811661"/>
                </a:moveTo>
                <a:cubicBezTo>
                  <a:pt x="117121" y="1152134"/>
                  <a:pt x="1115082" y="0"/>
                  <a:pt x="2482432" y="0"/>
                </a:cubicBezTo>
                <a:cubicBezTo>
                  <a:pt x="3849782" y="0"/>
                  <a:pt x="4563142" y="1451255"/>
                  <a:pt x="4958239" y="1811661"/>
                </a:cubicBezTo>
                <a:cubicBezTo>
                  <a:pt x="5353336" y="2172067"/>
                  <a:pt x="4199356" y="2968417"/>
                  <a:pt x="3748771" y="2552718"/>
                </a:cubicBezTo>
                <a:cubicBezTo>
                  <a:pt x="3225640" y="2910301"/>
                  <a:pt x="2443146" y="4080669"/>
                  <a:pt x="1819455" y="3957160"/>
                </a:cubicBezTo>
                <a:cubicBezTo>
                  <a:pt x="1195764" y="3833651"/>
                  <a:pt x="-103871" y="2471188"/>
                  <a:pt x="6625" y="1811661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2562;p10"/>
          <p:cNvGrpSpPr/>
          <p:nvPr/>
        </p:nvGrpSpPr>
        <p:grpSpPr>
          <a:xfrm>
            <a:off x="9341295" y="6325815"/>
            <a:ext cx="841680" cy="701097"/>
            <a:chOff x="6029366" y="3371852"/>
            <a:chExt cx="130719" cy="112578"/>
          </a:xfrm>
        </p:grpSpPr>
        <p:sp>
          <p:nvSpPr>
            <p:cNvPr id="48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293;p1"/>
          <p:cNvSpPr/>
          <p:nvPr/>
        </p:nvSpPr>
        <p:spPr>
          <a:xfrm>
            <a:off x="11170284" y="2091269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3;p1"/>
          <p:cNvSpPr/>
          <p:nvPr/>
        </p:nvSpPr>
        <p:spPr>
          <a:xfrm>
            <a:off x="11473813" y="4565722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3;p1"/>
          <p:cNvSpPr/>
          <p:nvPr/>
        </p:nvSpPr>
        <p:spPr>
          <a:xfrm>
            <a:off x="8085968" y="643987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3;p1"/>
          <p:cNvSpPr/>
          <p:nvPr/>
        </p:nvSpPr>
        <p:spPr>
          <a:xfrm>
            <a:off x="5973273" y="6232420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2562;p10"/>
          <p:cNvGrpSpPr/>
          <p:nvPr/>
        </p:nvGrpSpPr>
        <p:grpSpPr>
          <a:xfrm>
            <a:off x="11036490" y="5946791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71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2562;p10"/>
          <p:cNvGrpSpPr/>
          <p:nvPr/>
        </p:nvGrpSpPr>
        <p:grpSpPr>
          <a:xfrm>
            <a:off x="11842698" y="203480"/>
            <a:ext cx="841680" cy="701097"/>
            <a:chOff x="6029366" y="3371852"/>
            <a:chExt cx="130719" cy="112578"/>
          </a:xfrm>
          <a:solidFill>
            <a:srgbClr val="0F5B42"/>
          </a:solidFill>
        </p:grpSpPr>
        <p:sp>
          <p:nvSpPr>
            <p:cNvPr id="90" name="Google Shape;2563;p10"/>
            <p:cNvSpPr/>
            <p:nvPr/>
          </p:nvSpPr>
          <p:spPr>
            <a:xfrm>
              <a:off x="6112695" y="3392266"/>
              <a:ext cx="47390" cy="36309"/>
            </a:xfrm>
            <a:custGeom>
              <a:avLst/>
              <a:gdLst/>
              <a:ahLst/>
              <a:cxnLst/>
              <a:rect l="l" t="t" r="r" b="b"/>
              <a:pathLst>
                <a:path w="47390" h="36309" extrusionOk="0">
                  <a:moveTo>
                    <a:pt x="45789" y="11587"/>
                  </a:moveTo>
                  <a:cubicBezTo>
                    <a:pt x="33502" y="-7463"/>
                    <a:pt x="5117" y="-2700"/>
                    <a:pt x="259" y="23493"/>
                  </a:cubicBezTo>
                  <a:cubicBezTo>
                    <a:pt x="-4503" y="49687"/>
                    <a:pt x="58076" y="30637"/>
                    <a:pt x="45789" y="115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564;p10"/>
            <p:cNvSpPr/>
            <p:nvPr/>
          </p:nvSpPr>
          <p:spPr>
            <a:xfrm>
              <a:off x="6029366" y="3371852"/>
              <a:ext cx="49880" cy="40966"/>
            </a:xfrm>
            <a:custGeom>
              <a:avLst/>
              <a:gdLst/>
              <a:ahLst/>
              <a:cxnLst/>
              <a:rect l="l" t="t" r="r" b="b"/>
              <a:pathLst>
                <a:path w="49880" h="40966" extrusionOk="0">
                  <a:moveTo>
                    <a:pt x="47869" y="10570"/>
                  </a:moveTo>
                  <a:cubicBezTo>
                    <a:pt x="43392" y="-1241"/>
                    <a:pt x="5007" y="-9052"/>
                    <a:pt x="244" y="20381"/>
                  </a:cubicBezTo>
                  <a:cubicBezTo>
                    <a:pt x="-4518" y="49813"/>
                    <a:pt x="62157" y="48670"/>
                    <a:pt x="47869" y="105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565;p10"/>
            <p:cNvSpPr/>
            <p:nvPr/>
          </p:nvSpPr>
          <p:spPr>
            <a:xfrm>
              <a:off x="6049377" y="3448519"/>
              <a:ext cx="34625" cy="35911"/>
            </a:xfrm>
            <a:custGeom>
              <a:avLst/>
              <a:gdLst/>
              <a:ahLst/>
              <a:cxnLst/>
              <a:rect l="l" t="t" r="r" b="b"/>
              <a:pathLst>
                <a:path w="34625" h="35911" extrusionOk="0">
                  <a:moveTo>
                    <a:pt x="24238" y="579"/>
                  </a:moveTo>
                  <a:cubicBezTo>
                    <a:pt x="15856" y="-3993"/>
                    <a:pt x="-10909" y="19629"/>
                    <a:pt x="4903" y="32773"/>
                  </a:cubicBezTo>
                  <a:cubicBezTo>
                    <a:pt x="20714" y="45822"/>
                    <a:pt x="50432" y="14866"/>
                    <a:pt x="24238" y="5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293;p1"/>
          <p:cNvSpPr/>
          <p:nvPr/>
        </p:nvSpPr>
        <p:spPr>
          <a:xfrm>
            <a:off x="-9850428" y="2251216"/>
            <a:ext cx="368885" cy="329025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856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4571 0.04005 C 0.17592 0.04908 0.22149 0.05394 0.26927 0.05394 C 0.32357 0.05394 0.36719 0.04908 0.3974 0.04005 L 0.54323 -1.48148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26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15 0.04004 C 0.18125 0.04907 0.22826 0.05393 0.27748 0.05393 C 0.33334 0.05393 0.37826 0.04907 0.40951 0.04004 L 0.5599 1.48148E-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829 L 0.05963 0.04467 C 0.07213 0.05069 0.09075 0.05393 0.11041 0.05393 C 0.13268 0.05393 0.15052 0.05069 0.16302 0.04467 L 0.22278 0.01829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3" y="178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06146 0.04004 C 0.07422 0.04907 0.09362 0.05393 0.11381 0.05393 C 0.13672 0.05393 0.15521 0.04907 0.16797 0.04004 L 0.22969 3.7037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4205 0.04005 C 0.17161 0.04908 0.21614 0.05394 0.26276 0.05394 C 0.31575 0.05394 0.35833 0.04908 0.38789 0.04005 L 0.53008 -2.59259E-6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268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4206 0.04004 C 0.17161 0.04907 0.21614 0.05393 0.26276 0.05393 C 0.31575 0.05393 0.35833 0.04907 0.38789 0.04004 L 0.53008 2.96296E-6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09037 0.04005 C 0.10912 0.04908 0.13737 0.05394 0.16706 0.05394 C 0.20078 0.05394 0.22774 0.04908 0.24649 0.04005 L 0.33698 -1.11111E-6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268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9036 0.04004 C 0.10911 0.04907 0.13737 0.05393 0.16706 0.05393 C 0.20078 0.05393 0.22773 0.04907 0.24648 0.04004 L 0.33698 4.81481E-6 " pathEditMode="relative" rAng="0" ptsTypes="AAA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49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6875 0.3027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513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46927 0.2421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64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51901 0.162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812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52318 0.1819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59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80" grpId="0"/>
      <p:bldP spid="80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"/>
          <p:cNvSpPr/>
          <p:nvPr/>
        </p:nvSpPr>
        <p:spPr>
          <a:xfrm>
            <a:off x="2836479" y="362130"/>
            <a:ext cx="6081742" cy="5516577"/>
          </a:xfrm>
          <a:custGeom>
            <a:avLst/>
            <a:gdLst/>
            <a:ahLst/>
            <a:cxnLst/>
            <a:rect l="l" t="t" r="r" b="b"/>
            <a:pathLst>
              <a:path w="4542917" h="4173599" extrusionOk="0">
                <a:moveTo>
                  <a:pt x="4374861" y="2001725"/>
                </a:moveTo>
                <a:cubicBezTo>
                  <a:pt x="4552884" y="1666064"/>
                  <a:pt x="4602414" y="1233343"/>
                  <a:pt x="4113400" y="1108185"/>
                </a:cubicBezTo>
                <a:cubicBezTo>
                  <a:pt x="3624387" y="983026"/>
                  <a:pt x="3417504" y="944069"/>
                  <a:pt x="3325397" y="534018"/>
                </a:cubicBezTo>
                <a:cubicBezTo>
                  <a:pt x="3263865" y="260174"/>
                  <a:pt x="2988497" y="108917"/>
                  <a:pt x="2577494" y="28240"/>
                </a:cubicBezTo>
                <a:cubicBezTo>
                  <a:pt x="2173157" y="-51198"/>
                  <a:pt x="1860642" y="31574"/>
                  <a:pt x="1593466" y="345232"/>
                </a:cubicBezTo>
                <a:cubicBezTo>
                  <a:pt x="1513170" y="439434"/>
                  <a:pt x="1374296" y="538304"/>
                  <a:pt x="1133980" y="595644"/>
                </a:cubicBezTo>
                <a:cubicBezTo>
                  <a:pt x="573148" y="729471"/>
                  <a:pt x="220818" y="920066"/>
                  <a:pt x="42796" y="1521189"/>
                </a:cubicBezTo>
                <a:cubicBezTo>
                  <a:pt x="-65694" y="1887520"/>
                  <a:pt x="53464" y="2175080"/>
                  <a:pt x="163097" y="2343863"/>
                </a:cubicBezTo>
                <a:cubicBezTo>
                  <a:pt x="215675" y="2424826"/>
                  <a:pt x="288731" y="2489691"/>
                  <a:pt x="371885" y="2538744"/>
                </a:cubicBezTo>
                <a:cubicBezTo>
                  <a:pt x="424653" y="2569891"/>
                  <a:pt x="484089" y="2634852"/>
                  <a:pt x="465039" y="2766868"/>
                </a:cubicBezTo>
                <a:cubicBezTo>
                  <a:pt x="432464" y="2993182"/>
                  <a:pt x="180432" y="3798997"/>
                  <a:pt x="1229135" y="4109512"/>
                </a:cubicBezTo>
                <a:cubicBezTo>
                  <a:pt x="1288094" y="4126943"/>
                  <a:pt x="1343339" y="4141230"/>
                  <a:pt x="1395346" y="4152565"/>
                </a:cubicBezTo>
                <a:cubicBezTo>
                  <a:pt x="1707004" y="4220574"/>
                  <a:pt x="2034664" y="4121418"/>
                  <a:pt x="2251834" y="3887770"/>
                </a:cubicBezTo>
                <a:cubicBezTo>
                  <a:pt x="2494340" y="3626785"/>
                  <a:pt x="2856767" y="3561253"/>
                  <a:pt x="3194142" y="3596591"/>
                </a:cubicBezTo>
                <a:cubicBezTo>
                  <a:pt x="3379404" y="3616022"/>
                  <a:pt x="3559521" y="3662980"/>
                  <a:pt x="3738972" y="3710796"/>
                </a:cubicBezTo>
                <a:cubicBezTo>
                  <a:pt x="3873180" y="3746514"/>
                  <a:pt x="4039772" y="3734608"/>
                  <a:pt x="4160644" y="3661742"/>
                </a:cubicBezTo>
                <a:cubicBezTo>
                  <a:pt x="4312758" y="3570016"/>
                  <a:pt x="4407532" y="3406853"/>
                  <a:pt x="4469349" y="3245023"/>
                </a:cubicBezTo>
                <a:cubicBezTo>
                  <a:pt x="4731001" y="2560366"/>
                  <a:pt x="4196744" y="2337386"/>
                  <a:pt x="4374861" y="2001725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3" name="Google Shape;743;p3"/>
          <p:cNvGrpSpPr/>
          <p:nvPr/>
        </p:nvGrpSpPr>
        <p:grpSpPr>
          <a:xfrm rot="1061059" flipH="1">
            <a:off x="434293" y="-66003"/>
            <a:ext cx="1193002" cy="1243472"/>
            <a:chOff x="5895956" y="3205138"/>
            <a:chExt cx="399616" cy="448192"/>
          </a:xfrm>
        </p:grpSpPr>
        <p:grpSp>
          <p:nvGrpSpPr>
            <p:cNvPr id="744" name="Google Shape;744;p3"/>
            <p:cNvGrpSpPr/>
            <p:nvPr/>
          </p:nvGrpSpPr>
          <p:grpSpPr>
            <a:xfrm>
              <a:off x="6126080" y="3277771"/>
              <a:ext cx="108250" cy="123046"/>
              <a:chOff x="6126080" y="3277771"/>
              <a:chExt cx="108250" cy="123046"/>
            </a:xfrm>
          </p:grpSpPr>
          <p:sp>
            <p:nvSpPr>
              <p:cNvPr id="745" name="Google Shape;745;p3"/>
              <p:cNvSpPr/>
              <p:nvPr/>
            </p:nvSpPr>
            <p:spPr>
              <a:xfrm rot="-8450884">
                <a:off x="6164774" y="3272522"/>
                <a:ext cx="30862" cy="133544"/>
              </a:xfrm>
              <a:custGeom>
                <a:avLst/>
                <a:gdLst/>
                <a:ahLst/>
                <a:cxnLst/>
                <a:rect l="l" t="t" r="r" b="b"/>
                <a:pathLst>
                  <a:path w="30862" h="133544" extrusionOk="0">
                    <a:moveTo>
                      <a:pt x="0" y="0"/>
                    </a:moveTo>
                    <a:lnTo>
                      <a:pt x="30862" y="0"/>
                    </a:lnTo>
                    <a:lnTo>
                      <a:pt x="30862" y="133545"/>
                    </a:lnTo>
                    <a:lnTo>
                      <a:pt x="0" y="133545"/>
                    </a:lnTo>
                    <a:close/>
                  </a:path>
                </a:pathLst>
              </a:custGeom>
              <a:solidFill>
                <a:srgbClr val="444FA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3"/>
              <p:cNvSpPr/>
              <p:nvPr/>
            </p:nvSpPr>
            <p:spPr>
              <a:xfrm rot="-8446264">
                <a:off x="6171799" y="3270995"/>
                <a:ext cx="7524" cy="123344"/>
              </a:xfrm>
              <a:custGeom>
                <a:avLst/>
                <a:gdLst/>
                <a:ahLst/>
                <a:cxnLst/>
                <a:rect l="l" t="t" r="r" b="b"/>
                <a:pathLst>
                  <a:path w="7524" h="123344" extrusionOk="0">
                    <a:moveTo>
                      <a:pt x="0" y="0"/>
                    </a:moveTo>
                    <a:lnTo>
                      <a:pt x="7525" y="0"/>
                    </a:lnTo>
                    <a:lnTo>
                      <a:pt x="7525" y="123345"/>
                    </a:lnTo>
                    <a:lnTo>
                      <a:pt x="0" y="123345"/>
                    </a:lnTo>
                    <a:close/>
                  </a:path>
                </a:pathLst>
              </a:custGeom>
              <a:solidFill>
                <a:srgbClr val="FFFFFF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7" name="Google Shape;747;p3"/>
            <p:cNvSpPr/>
            <p:nvPr/>
          </p:nvSpPr>
          <p:spPr>
            <a:xfrm>
              <a:off x="5895956" y="3346970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522" y="315486"/>
                    <a:pt x="271957" y="249859"/>
                  </a:cubicBezTo>
                  <a:cubicBezTo>
                    <a:pt x="325392" y="184232"/>
                    <a:pt x="315486" y="87744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68F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920936" y="3371950"/>
              <a:ext cx="256401" cy="256401"/>
            </a:xfrm>
            <a:custGeom>
              <a:avLst/>
              <a:gdLst/>
              <a:ahLst/>
              <a:cxnLst/>
              <a:rect l="l" t="t" r="r" b="b"/>
              <a:pathLst>
                <a:path w="256401" h="256401" extrusionOk="0">
                  <a:moveTo>
                    <a:pt x="209163" y="28760"/>
                  </a:moveTo>
                  <a:cubicBezTo>
                    <a:pt x="264027" y="73432"/>
                    <a:pt x="272314" y="154299"/>
                    <a:pt x="227642" y="209163"/>
                  </a:cubicBezTo>
                  <a:cubicBezTo>
                    <a:pt x="182969" y="264027"/>
                    <a:pt x="102102" y="272314"/>
                    <a:pt x="47238" y="227642"/>
                  </a:cubicBezTo>
                  <a:cubicBezTo>
                    <a:pt x="-7626" y="182969"/>
                    <a:pt x="-15913" y="102102"/>
                    <a:pt x="28760" y="47238"/>
                  </a:cubicBezTo>
                  <a:cubicBezTo>
                    <a:pt x="73432" y="-7626"/>
                    <a:pt x="154299" y="-15913"/>
                    <a:pt x="209163" y="2876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978937" y="3410806"/>
              <a:ext cx="198362" cy="217542"/>
            </a:xfrm>
            <a:custGeom>
              <a:avLst/>
              <a:gdLst/>
              <a:ahLst/>
              <a:cxnLst/>
              <a:rect l="l" t="t" r="r" b="b"/>
              <a:pathLst>
                <a:path w="198362" h="217542" extrusionOk="0">
                  <a:moveTo>
                    <a:pt x="171545" y="98393"/>
                  </a:moveTo>
                  <a:cubicBezTo>
                    <a:pt x="141923" y="161544"/>
                    <a:pt x="67723" y="208598"/>
                    <a:pt x="0" y="196691"/>
                  </a:cubicBezTo>
                  <a:cubicBezTo>
                    <a:pt x="54197" y="232220"/>
                    <a:pt x="127825" y="221647"/>
                    <a:pt x="169640" y="170307"/>
                  </a:cubicBezTo>
                  <a:cubicBezTo>
                    <a:pt x="211074" y="119444"/>
                    <a:pt x="206883" y="46006"/>
                    <a:pt x="162211" y="0"/>
                  </a:cubicBezTo>
                  <a:cubicBezTo>
                    <a:pt x="180689" y="29813"/>
                    <a:pt x="187262" y="64960"/>
                    <a:pt x="171545" y="98393"/>
                  </a:cubicBezTo>
                  <a:close/>
                </a:path>
              </a:pathLst>
            </a:custGeom>
            <a:solidFill>
              <a:srgbClr val="C8C8C8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178969" y="3205138"/>
              <a:ext cx="116573" cy="128033"/>
            </a:xfrm>
            <a:custGeom>
              <a:avLst/>
              <a:gdLst/>
              <a:ahLst/>
              <a:cxnLst/>
              <a:rect l="l" t="t" r="r" b="b"/>
              <a:pathLst>
                <a:path w="116573" h="128033" extrusionOk="0">
                  <a:moveTo>
                    <a:pt x="89910" y="3072"/>
                  </a:moveTo>
                  <a:lnTo>
                    <a:pt x="111531" y="20693"/>
                  </a:lnTo>
                  <a:cubicBezTo>
                    <a:pt x="117342" y="25456"/>
                    <a:pt x="118294" y="34028"/>
                    <a:pt x="113532" y="39934"/>
                  </a:cubicBezTo>
                  <a:lnTo>
                    <a:pt x="45904" y="122992"/>
                  </a:lnTo>
                  <a:cubicBezTo>
                    <a:pt x="41142" y="128802"/>
                    <a:pt x="32569" y="129754"/>
                    <a:pt x="26664" y="124992"/>
                  </a:cubicBezTo>
                  <a:lnTo>
                    <a:pt x="5042" y="107371"/>
                  </a:lnTo>
                  <a:cubicBezTo>
                    <a:pt x="-768" y="102608"/>
                    <a:pt x="-1721" y="94036"/>
                    <a:pt x="3042" y="88130"/>
                  </a:cubicBezTo>
                  <a:lnTo>
                    <a:pt x="70669" y="5072"/>
                  </a:lnTo>
                  <a:cubicBezTo>
                    <a:pt x="75432" y="-833"/>
                    <a:pt x="84004" y="-1691"/>
                    <a:pt x="89910" y="3072"/>
                  </a:cubicBezTo>
                  <a:close/>
                </a:path>
              </a:pathLst>
            </a:custGeom>
            <a:solidFill>
              <a:srgbClr val="1D246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242494" y="3205138"/>
              <a:ext cx="53078" cy="101084"/>
            </a:xfrm>
            <a:custGeom>
              <a:avLst/>
              <a:gdLst/>
              <a:ahLst/>
              <a:cxnLst/>
              <a:rect l="l" t="t" r="r" b="b"/>
              <a:pathLst>
                <a:path w="53078" h="101084" extrusionOk="0">
                  <a:moveTo>
                    <a:pt x="191" y="101084"/>
                  </a:moveTo>
                  <a:lnTo>
                    <a:pt x="50006" y="39934"/>
                  </a:lnTo>
                  <a:cubicBezTo>
                    <a:pt x="54769" y="34123"/>
                    <a:pt x="53912" y="25456"/>
                    <a:pt x="48006" y="20693"/>
                  </a:cubicBezTo>
                  <a:lnTo>
                    <a:pt x="26384" y="3072"/>
                  </a:lnTo>
                  <a:cubicBezTo>
                    <a:pt x="20479" y="-1691"/>
                    <a:pt x="11906" y="-833"/>
                    <a:pt x="7144" y="5072"/>
                  </a:cubicBezTo>
                  <a:lnTo>
                    <a:pt x="0" y="13835"/>
                  </a:lnTo>
                  <a:cubicBezTo>
                    <a:pt x="29527" y="29170"/>
                    <a:pt x="15335" y="70509"/>
                    <a:pt x="191" y="101084"/>
                  </a:cubicBezTo>
                  <a:close/>
                </a:path>
              </a:pathLst>
            </a:custGeom>
            <a:solidFill>
              <a:srgbClr val="1D2465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5934056" y="3385224"/>
              <a:ext cx="137273" cy="151788"/>
            </a:xfrm>
            <a:custGeom>
              <a:avLst/>
              <a:gdLst/>
              <a:ahLst/>
              <a:cxnLst/>
              <a:rect l="l" t="t" r="r" b="b"/>
              <a:pathLst>
                <a:path w="137273" h="151788" extrusionOk="0">
                  <a:moveTo>
                    <a:pt x="2399" y="151789"/>
                  </a:moveTo>
                  <a:cubicBezTo>
                    <a:pt x="2399" y="151789"/>
                    <a:pt x="-10745" y="97401"/>
                    <a:pt x="24497" y="50348"/>
                  </a:cubicBezTo>
                  <a:cubicBezTo>
                    <a:pt x="59740" y="3294"/>
                    <a:pt x="124319" y="-4612"/>
                    <a:pt x="137273" y="2056"/>
                  </a:cubicBezTo>
                  <a:cubicBezTo>
                    <a:pt x="104317" y="18058"/>
                    <a:pt x="77837" y="28821"/>
                    <a:pt x="46881" y="63397"/>
                  </a:cubicBezTo>
                  <a:cubicBezTo>
                    <a:pt x="14020" y="100354"/>
                    <a:pt x="2399" y="151789"/>
                    <a:pt x="2399" y="151789"/>
                  </a:cubicBezTo>
                  <a:close/>
                </a:path>
              </a:pathLst>
            </a:custGeom>
            <a:solidFill>
              <a:srgbClr val="FFFFFF">
                <a:alpha val="2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5899004" y="3339541"/>
              <a:ext cx="306360" cy="306360"/>
            </a:xfrm>
            <a:custGeom>
              <a:avLst/>
              <a:gdLst/>
              <a:ahLst/>
              <a:cxnLst/>
              <a:rect l="l" t="t" r="r" b="b"/>
              <a:pathLst>
                <a:path w="306360" h="306360" extrusionOk="0">
                  <a:moveTo>
                    <a:pt x="56502" y="271957"/>
                  </a:moveTo>
                  <a:cubicBezTo>
                    <a:pt x="122129" y="325392"/>
                    <a:pt x="218617" y="315486"/>
                    <a:pt x="271957" y="249859"/>
                  </a:cubicBezTo>
                  <a:cubicBezTo>
                    <a:pt x="325392" y="184232"/>
                    <a:pt x="315486" y="87839"/>
                    <a:pt x="249859" y="34404"/>
                  </a:cubicBezTo>
                  <a:cubicBezTo>
                    <a:pt x="184232" y="-19032"/>
                    <a:pt x="87839" y="-9126"/>
                    <a:pt x="34404" y="56502"/>
                  </a:cubicBezTo>
                  <a:cubicBezTo>
                    <a:pt x="-19032" y="122034"/>
                    <a:pt x="-9126" y="218522"/>
                    <a:pt x="56502" y="271957"/>
                  </a:cubicBezTo>
                  <a:close/>
                  <a:moveTo>
                    <a:pt x="234143" y="53739"/>
                  </a:moveTo>
                  <a:cubicBezTo>
                    <a:pt x="289007" y="98412"/>
                    <a:pt x="297294" y="179279"/>
                    <a:pt x="252621" y="234143"/>
                  </a:cubicBezTo>
                  <a:cubicBezTo>
                    <a:pt x="207949" y="289007"/>
                    <a:pt x="127082" y="297294"/>
                    <a:pt x="72218" y="252621"/>
                  </a:cubicBezTo>
                  <a:cubicBezTo>
                    <a:pt x="17354" y="207949"/>
                    <a:pt x="9067" y="127082"/>
                    <a:pt x="53739" y="72218"/>
                  </a:cubicBezTo>
                  <a:cubicBezTo>
                    <a:pt x="98412" y="17354"/>
                    <a:pt x="179279" y="9067"/>
                    <a:pt x="234143" y="53739"/>
                  </a:cubicBezTo>
                  <a:close/>
                </a:path>
              </a:pathLst>
            </a:custGeom>
            <a:solidFill>
              <a:srgbClr val="2EB6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4" name="Google Shape;754;p3"/>
          <p:cNvGrpSpPr/>
          <p:nvPr/>
        </p:nvGrpSpPr>
        <p:grpSpPr>
          <a:xfrm rot="4969823">
            <a:off x="5201161" y="5913948"/>
            <a:ext cx="1583332" cy="1280084"/>
            <a:chOff x="5857864" y="3271842"/>
            <a:chExt cx="478464" cy="312335"/>
          </a:xfrm>
        </p:grpSpPr>
        <p:sp>
          <p:nvSpPr>
            <p:cNvPr id="755" name="Google Shape;755;p3"/>
            <p:cNvSpPr/>
            <p:nvPr/>
          </p:nvSpPr>
          <p:spPr>
            <a:xfrm>
              <a:off x="5857864" y="3271842"/>
              <a:ext cx="478464" cy="312335"/>
            </a:xfrm>
            <a:custGeom>
              <a:avLst/>
              <a:gdLst/>
              <a:ahLst/>
              <a:cxnLst/>
              <a:rect l="l" t="t" r="r" b="b"/>
              <a:pathLst>
                <a:path w="478464" h="312335" extrusionOk="0">
                  <a:moveTo>
                    <a:pt x="478452" y="274028"/>
                  </a:moveTo>
                  <a:lnTo>
                    <a:pt x="457306" y="4376"/>
                  </a:lnTo>
                  <a:cubicBezTo>
                    <a:pt x="457020" y="756"/>
                    <a:pt x="452925" y="-1244"/>
                    <a:pt x="449877" y="851"/>
                  </a:cubicBezTo>
                  <a:lnTo>
                    <a:pt x="2106" y="303651"/>
                  </a:lnTo>
                  <a:cubicBezTo>
                    <a:pt x="-1894" y="306413"/>
                    <a:pt x="201" y="312700"/>
                    <a:pt x="5059" y="312319"/>
                  </a:cubicBezTo>
                  <a:lnTo>
                    <a:pt x="473975" y="279172"/>
                  </a:lnTo>
                  <a:cubicBezTo>
                    <a:pt x="476642" y="278981"/>
                    <a:pt x="478642" y="276695"/>
                    <a:pt x="478452" y="274028"/>
                  </a:cubicBezTo>
                  <a:close/>
                  <a:moveTo>
                    <a:pt x="239946" y="215450"/>
                  </a:moveTo>
                  <a:lnTo>
                    <a:pt x="389583" y="114294"/>
                  </a:lnTo>
                  <a:cubicBezTo>
                    <a:pt x="396346" y="109722"/>
                    <a:pt x="405585" y="114199"/>
                    <a:pt x="406157" y="122295"/>
                  </a:cubicBezTo>
                  <a:lnTo>
                    <a:pt x="413205" y="212402"/>
                  </a:lnTo>
                  <a:cubicBezTo>
                    <a:pt x="413682" y="218307"/>
                    <a:pt x="409205" y="223451"/>
                    <a:pt x="403299" y="223927"/>
                  </a:cubicBezTo>
                  <a:lnTo>
                    <a:pt x="246708" y="234881"/>
                  </a:lnTo>
                  <a:cubicBezTo>
                    <a:pt x="235850" y="235643"/>
                    <a:pt x="230897" y="221546"/>
                    <a:pt x="239946" y="215450"/>
                  </a:cubicBezTo>
                  <a:close/>
                </a:path>
              </a:pathLst>
            </a:custGeom>
            <a:solidFill>
              <a:srgbClr val="DC48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6" name="Google Shape;756;p3"/>
            <p:cNvGrpSpPr/>
            <p:nvPr/>
          </p:nvGrpSpPr>
          <p:grpSpPr>
            <a:xfrm>
              <a:off x="5879972" y="3525996"/>
              <a:ext cx="449634" cy="56926"/>
              <a:chOff x="5879972" y="3525996"/>
              <a:chExt cx="449634" cy="56926"/>
            </a:xfrm>
          </p:grpSpPr>
          <p:grpSp>
            <p:nvGrpSpPr>
              <p:cNvPr id="757" name="Google Shape;757;p3"/>
              <p:cNvGrpSpPr/>
              <p:nvPr/>
            </p:nvGrpSpPr>
            <p:grpSpPr>
              <a:xfrm>
                <a:off x="6282560" y="3525996"/>
                <a:ext cx="47046" cy="28489"/>
                <a:chOff x="6282560" y="3525996"/>
                <a:chExt cx="47046" cy="28489"/>
              </a:xfrm>
            </p:grpSpPr>
            <p:sp>
              <p:nvSpPr>
                <p:cNvPr id="758" name="Google Shape;758;p3"/>
                <p:cNvSpPr/>
                <p:nvPr/>
              </p:nvSpPr>
              <p:spPr>
                <a:xfrm rot="-243937">
                  <a:off x="6326137" y="352605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 rot="-270830">
                  <a:off x="6283557" y="3528992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6305645" y="3546918"/>
                  <a:ext cx="2381" cy="6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6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1" name="Google Shape;761;p3"/>
              <p:cNvGrpSpPr/>
              <p:nvPr/>
            </p:nvGrpSpPr>
            <p:grpSpPr>
              <a:xfrm>
                <a:off x="6240085" y="3531993"/>
                <a:ext cx="25364" cy="25557"/>
                <a:chOff x="6240085" y="3531993"/>
                <a:chExt cx="25364" cy="25557"/>
              </a:xfrm>
            </p:grpSpPr>
            <p:sp>
              <p:nvSpPr>
                <p:cNvPr id="762" name="Google Shape;762;p3"/>
                <p:cNvSpPr/>
                <p:nvPr/>
              </p:nvSpPr>
              <p:spPr>
                <a:xfrm rot="-243937">
                  <a:off x="6240983" y="3532056"/>
                  <a:ext cx="2667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" h="25432" extrusionOk="0">
                      <a:moveTo>
                        <a:pt x="0" y="0"/>
                      </a:moveTo>
                      <a:lnTo>
                        <a:pt x="2667" y="0"/>
                      </a:lnTo>
                      <a:lnTo>
                        <a:pt x="2667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6263068" y="3549871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0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4" name="Google Shape;764;p3"/>
              <p:cNvGrpSpPr/>
              <p:nvPr/>
            </p:nvGrpSpPr>
            <p:grpSpPr>
              <a:xfrm>
                <a:off x="6197511" y="3534945"/>
                <a:ext cx="25361" cy="25550"/>
                <a:chOff x="6197511" y="3534945"/>
                <a:chExt cx="25361" cy="25550"/>
              </a:xfrm>
            </p:grpSpPr>
            <p:sp>
              <p:nvSpPr>
                <p:cNvPr id="765" name="Google Shape;765;p3"/>
                <p:cNvSpPr/>
                <p:nvPr/>
              </p:nvSpPr>
              <p:spPr>
                <a:xfrm rot="-243937">
                  <a:off x="6198409" y="3535004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6220491" y="3552919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5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67" name="Google Shape;767;p3"/>
              <p:cNvGrpSpPr/>
              <p:nvPr/>
            </p:nvGrpSpPr>
            <p:grpSpPr>
              <a:xfrm>
                <a:off x="6155112" y="3538012"/>
                <a:ext cx="25183" cy="25537"/>
                <a:chOff x="6155112" y="3538012"/>
                <a:chExt cx="25183" cy="25537"/>
              </a:xfrm>
            </p:grpSpPr>
            <p:sp>
              <p:nvSpPr>
                <p:cNvPr id="768" name="Google Shape;768;p3"/>
                <p:cNvSpPr/>
                <p:nvPr/>
              </p:nvSpPr>
              <p:spPr>
                <a:xfrm rot="-196739">
                  <a:off x="6155837" y="3538065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6177914" y="3555872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2000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0" name="Google Shape;770;p3"/>
              <p:cNvGrpSpPr/>
              <p:nvPr/>
            </p:nvGrpSpPr>
            <p:grpSpPr>
              <a:xfrm>
                <a:off x="6112336" y="3540979"/>
                <a:ext cx="25383" cy="25550"/>
                <a:chOff x="6112336" y="3540979"/>
                <a:chExt cx="25383" cy="25550"/>
              </a:xfrm>
            </p:grpSpPr>
            <p:sp>
              <p:nvSpPr>
                <p:cNvPr id="771" name="Google Shape;771;p3"/>
                <p:cNvSpPr/>
                <p:nvPr/>
              </p:nvSpPr>
              <p:spPr>
                <a:xfrm rot="-244623">
                  <a:off x="6113237" y="354103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3"/>
                      </a:lnTo>
                      <a:lnTo>
                        <a:pt x="0" y="25433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6135338" y="3558920"/>
                  <a:ext cx="2381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00" extrusionOk="0">
                      <a:moveTo>
                        <a:pt x="0" y="95"/>
                      </a:moveTo>
                      <a:lnTo>
                        <a:pt x="2000" y="0"/>
                      </a:lnTo>
                      <a:lnTo>
                        <a:pt x="2381" y="5906"/>
                      </a:lnTo>
                      <a:lnTo>
                        <a:pt x="476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3" name="Google Shape;773;p3"/>
              <p:cNvGrpSpPr/>
              <p:nvPr/>
            </p:nvGrpSpPr>
            <p:grpSpPr>
              <a:xfrm>
                <a:off x="6069948" y="3543892"/>
                <a:ext cx="25312" cy="25544"/>
                <a:chOff x="6069948" y="3543892"/>
                <a:chExt cx="25312" cy="25544"/>
              </a:xfrm>
            </p:grpSpPr>
            <p:sp>
              <p:nvSpPr>
                <p:cNvPr id="774" name="Google Shape;774;p3"/>
                <p:cNvSpPr/>
                <p:nvPr/>
              </p:nvSpPr>
              <p:spPr>
                <a:xfrm rot="-221893">
                  <a:off x="6070765" y="3543948"/>
                  <a:ext cx="2571" cy="25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1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3"/>
                <p:cNvSpPr/>
                <p:nvPr/>
              </p:nvSpPr>
              <p:spPr>
                <a:xfrm rot="-228433">
                  <a:off x="6093063" y="3561955"/>
                  <a:ext cx="2000" cy="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" h="6000" extrusionOk="0">
                      <a:moveTo>
                        <a:pt x="0" y="0"/>
                      </a:moveTo>
                      <a:lnTo>
                        <a:pt x="2000" y="0"/>
                      </a:lnTo>
                      <a:lnTo>
                        <a:pt x="2000" y="6001"/>
                      </a:lnTo>
                      <a:lnTo>
                        <a:pt x="0" y="600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6" name="Google Shape;776;p3"/>
              <p:cNvGrpSpPr/>
              <p:nvPr/>
            </p:nvGrpSpPr>
            <p:grpSpPr>
              <a:xfrm>
                <a:off x="5942138" y="3549967"/>
                <a:ext cx="46895" cy="28542"/>
                <a:chOff x="5942138" y="3549967"/>
                <a:chExt cx="46895" cy="28542"/>
              </a:xfrm>
            </p:grpSpPr>
            <p:sp>
              <p:nvSpPr>
                <p:cNvPr id="777" name="Google Shape;777;p3"/>
                <p:cNvSpPr/>
                <p:nvPr/>
              </p:nvSpPr>
              <p:spPr>
                <a:xfrm>
                  <a:off x="5984652" y="3549967"/>
                  <a:ext cx="4381" cy="25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6" extrusionOk="0">
                      <a:moveTo>
                        <a:pt x="0" y="190"/>
                      </a:moveTo>
                      <a:lnTo>
                        <a:pt x="2667" y="0"/>
                      </a:lnTo>
                      <a:lnTo>
                        <a:pt x="4382" y="25336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 rot="-243937">
                  <a:off x="5943036" y="3553018"/>
                  <a:ext cx="2571" cy="25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2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2"/>
                      </a:lnTo>
                      <a:lnTo>
                        <a:pt x="0" y="25432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5965126" y="3570826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381" y="6001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0" name="Google Shape;780;p3"/>
              <p:cNvGrpSpPr/>
              <p:nvPr/>
            </p:nvGrpSpPr>
            <p:grpSpPr>
              <a:xfrm>
                <a:off x="5899623" y="3555904"/>
                <a:ext cx="25306" cy="25543"/>
                <a:chOff x="5899623" y="3555904"/>
                <a:chExt cx="25306" cy="25543"/>
              </a:xfrm>
            </p:grpSpPr>
            <p:sp>
              <p:nvSpPr>
                <p:cNvPr id="781" name="Google Shape;781;p3"/>
                <p:cNvSpPr/>
                <p:nvPr/>
              </p:nvSpPr>
              <p:spPr>
                <a:xfrm rot="-220863">
                  <a:off x="5900437" y="3555960"/>
                  <a:ext cx="2571" cy="25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" h="25430" extrusionOk="0">
                      <a:moveTo>
                        <a:pt x="0" y="0"/>
                      </a:moveTo>
                      <a:lnTo>
                        <a:pt x="2572" y="0"/>
                      </a:lnTo>
                      <a:lnTo>
                        <a:pt x="2572" y="25431"/>
                      </a:lnTo>
                      <a:lnTo>
                        <a:pt x="0" y="2543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5922549" y="3573874"/>
                  <a:ext cx="2381" cy="6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6095" extrusionOk="0">
                      <a:moveTo>
                        <a:pt x="0" y="95"/>
                      </a:moveTo>
                      <a:lnTo>
                        <a:pt x="1905" y="0"/>
                      </a:lnTo>
                      <a:lnTo>
                        <a:pt x="2381" y="5906"/>
                      </a:lnTo>
                      <a:lnTo>
                        <a:pt x="381" y="6096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3" name="Google Shape;783;p3"/>
              <p:cNvSpPr/>
              <p:nvPr/>
            </p:nvSpPr>
            <p:spPr>
              <a:xfrm>
                <a:off x="5879972" y="3576827"/>
                <a:ext cx="2381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6095" extrusionOk="0">
                    <a:moveTo>
                      <a:pt x="0" y="191"/>
                    </a:moveTo>
                    <a:lnTo>
                      <a:pt x="2000" y="0"/>
                    </a:lnTo>
                    <a:lnTo>
                      <a:pt x="2381" y="6001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4" name="Google Shape;784;p3"/>
              <p:cNvGrpSpPr/>
              <p:nvPr/>
            </p:nvGrpSpPr>
            <p:grpSpPr>
              <a:xfrm>
                <a:off x="6027229" y="3546918"/>
                <a:ext cx="25336" cy="25527"/>
                <a:chOff x="6027229" y="3546918"/>
                <a:chExt cx="25336" cy="25527"/>
              </a:xfrm>
            </p:grpSpPr>
            <p:sp>
              <p:nvSpPr>
                <p:cNvPr id="785" name="Google Shape;785;p3"/>
                <p:cNvSpPr/>
                <p:nvPr/>
              </p:nvSpPr>
              <p:spPr>
                <a:xfrm>
                  <a:off x="6027229" y="3546918"/>
                  <a:ext cx="4381" cy="25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" h="25527" extrusionOk="0">
                      <a:moveTo>
                        <a:pt x="0" y="191"/>
                      </a:moveTo>
                      <a:lnTo>
                        <a:pt x="2667" y="0"/>
                      </a:lnTo>
                      <a:lnTo>
                        <a:pt x="4381" y="25337"/>
                      </a:lnTo>
                      <a:lnTo>
                        <a:pt x="1810" y="25527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3"/>
                <p:cNvSpPr/>
                <p:nvPr/>
              </p:nvSpPr>
              <p:spPr>
                <a:xfrm>
                  <a:off x="6050280" y="3564826"/>
                  <a:ext cx="2285" cy="61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" h="6191" extrusionOk="0">
                      <a:moveTo>
                        <a:pt x="0" y="191"/>
                      </a:moveTo>
                      <a:lnTo>
                        <a:pt x="1905" y="0"/>
                      </a:lnTo>
                      <a:lnTo>
                        <a:pt x="2286" y="6001"/>
                      </a:lnTo>
                      <a:lnTo>
                        <a:pt x="381" y="6191"/>
                      </a:lnTo>
                      <a:close/>
                    </a:path>
                  </a:pathLst>
                </a:custGeom>
                <a:solidFill>
                  <a:srgbClr val="1D246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7" name="Google Shape;787;p3"/>
              <p:cNvSpPr/>
              <p:nvPr/>
            </p:nvSpPr>
            <p:spPr>
              <a:xfrm>
                <a:off x="6007703" y="3567873"/>
                <a:ext cx="2286" cy="6095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6095" extrusionOk="0">
                    <a:moveTo>
                      <a:pt x="0" y="95"/>
                    </a:moveTo>
                    <a:lnTo>
                      <a:pt x="1905" y="0"/>
                    </a:lnTo>
                    <a:lnTo>
                      <a:pt x="2286" y="5906"/>
                    </a:lnTo>
                    <a:lnTo>
                      <a:pt x="381" y="6096"/>
                    </a:lnTo>
                    <a:close/>
                  </a:path>
                </a:pathLst>
              </a:custGeom>
              <a:solidFill>
                <a:srgbClr val="1D246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8" name="Google Shape;788;p3"/>
          <p:cNvGrpSpPr/>
          <p:nvPr/>
        </p:nvGrpSpPr>
        <p:grpSpPr>
          <a:xfrm rot="-3967426">
            <a:off x="2250831" y="2796777"/>
            <a:ext cx="892456" cy="1018030"/>
            <a:chOff x="-311906" y="3289904"/>
            <a:chExt cx="1009127" cy="1078680"/>
          </a:xfrm>
        </p:grpSpPr>
        <p:grpSp>
          <p:nvGrpSpPr>
            <p:cNvPr id="789" name="Google Shape;789;p3"/>
            <p:cNvGrpSpPr/>
            <p:nvPr/>
          </p:nvGrpSpPr>
          <p:grpSpPr>
            <a:xfrm>
              <a:off x="-311906" y="3289904"/>
              <a:ext cx="1009127" cy="1078680"/>
              <a:chOff x="-311906" y="3289904"/>
              <a:chExt cx="1009127" cy="1078680"/>
            </a:xfrm>
          </p:grpSpPr>
          <p:sp>
            <p:nvSpPr>
              <p:cNvPr id="790" name="Google Shape;790;p3"/>
              <p:cNvSpPr/>
              <p:nvPr/>
            </p:nvSpPr>
            <p:spPr>
              <a:xfrm>
                <a:off x="213953" y="3289904"/>
                <a:ext cx="227456" cy="507468"/>
              </a:xfrm>
              <a:custGeom>
                <a:avLst/>
                <a:gdLst/>
                <a:ahLst/>
                <a:cxnLst/>
                <a:rect l="l" t="t" r="r" b="b"/>
                <a:pathLst>
                  <a:path w="227456" h="507468" extrusionOk="0">
                    <a:moveTo>
                      <a:pt x="0" y="479465"/>
                    </a:moveTo>
                    <a:cubicBezTo>
                      <a:pt x="80581" y="228481"/>
                      <a:pt x="117158" y="-7167"/>
                      <a:pt x="227457" y="167"/>
                    </a:cubicBezTo>
                    <a:lnTo>
                      <a:pt x="111252" y="473178"/>
                    </a:lnTo>
                    <a:lnTo>
                      <a:pt x="84963" y="507468"/>
                    </a:lnTo>
                    <a:cubicBezTo>
                      <a:pt x="65056" y="498420"/>
                      <a:pt x="43815" y="490800"/>
                      <a:pt x="21431" y="484704"/>
                    </a:cubicBezTo>
                    <a:cubicBezTo>
                      <a:pt x="14192" y="482799"/>
                      <a:pt x="7049" y="481084"/>
                      <a:pt x="0" y="479465"/>
                    </a:cubicBezTo>
                    <a:close/>
                  </a:path>
                </a:pathLst>
              </a:custGeom>
              <a:solidFill>
                <a:srgbClr val="88675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3"/>
              <p:cNvSpPr/>
              <p:nvPr/>
            </p:nvSpPr>
            <p:spPr>
              <a:xfrm>
                <a:off x="200904" y="3464473"/>
                <a:ext cx="496317" cy="330136"/>
              </a:xfrm>
              <a:custGeom>
                <a:avLst/>
                <a:gdLst/>
                <a:ahLst/>
                <a:cxnLst/>
                <a:rect l="l" t="t" r="r" b="b"/>
                <a:pathLst>
                  <a:path w="496317" h="330136" extrusionOk="0">
                    <a:moveTo>
                      <a:pt x="91440" y="330137"/>
                    </a:moveTo>
                    <a:cubicBezTo>
                      <a:pt x="315468" y="190595"/>
                      <a:pt x="509778" y="137351"/>
                      <a:pt x="495586" y="0"/>
                    </a:cubicBezTo>
                    <a:lnTo>
                      <a:pt x="36385" y="260699"/>
                    </a:lnTo>
                    <a:lnTo>
                      <a:pt x="0" y="302324"/>
                    </a:lnTo>
                    <a:cubicBezTo>
                      <a:pt x="11430" y="304419"/>
                      <a:pt x="22955" y="307086"/>
                      <a:pt x="34480" y="310229"/>
                    </a:cubicBezTo>
                    <a:cubicBezTo>
                      <a:pt x="54388" y="315659"/>
                      <a:pt x="73533" y="322326"/>
                      <a:pt x="91440" y="330137"/>
                    </a:cubicBezTo>
                    <a:close/>
                  </a:path>
                </a:pathLst>
              </a:custGeom>
              <a:solidFill>
                <a:srgbClr val="AB82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3"/>
              <p:cNvSpPr/>
              <p:nvPr/>
            </p:nvSpPr>
            <p:spPr>
              <a:xfrm>
                <a:off x="18674" y="3779084"/>
                <a:ext cx="362660" cy="589500"/>
              </a:xfrm>
              <a:custGeom>
                <a:avLst/>
                <a:gdLst/>
                <a:ahLst/>
                <a:cxnLst/>
                <a:rect l="l" t="t" r="r" b="b"/>
                <a:pathLst>
                  <a:path w="362660" h="589500" extrusionOk="0">
                    <a:moveTo>
                      <a:pt x="210042" y="0"/>
                    </a:moveTo>
                    <a:cubicBezTo>
                      <a:pt x="112506" y="238411"/>
                      <a:pt x="92885" y="292989"/>
                      <a:pt x="60595" y="371951"/>
                    </a:cubicBezTo>
                    <a:cubicBezTo>
                      <a:pt x="14589" y="484537"/>
                      <a:pt x="-58182" y="570833"/>
                      <a:pt x="80788" y="587121"/>
                    </a:cubicBezTo>
                    <a:cubicBezTo>
                      <a:pt x="158893" y="596265"/>
                      <a:pt x="264811" y="583311"/>
                      <a:pt x="331010" y="471869"/>
                    </a:cubicBezTo>
                    <a:cubicBezTo>
                      <a:pt x="446167" y="277940"/>
                      <a:pt x="210042" y="0"/>
                      <a:pt x="210042" y="0"/>
                    </a:cubicBezTo>
                    <a:lnTo>
                      <a:pt x="210042" y="0"/>
                    </a:lnTo>
                    <a:close/>
                    <a:moveTo>
                      <a:pt x="228902" y="212122"/>
                    </a:moveTo>
                    <a:cubicBezTo>
                      <a:pt x="239474" y="235172"/>
                      <a:pt x="248523" y="258794"/>
                      <a:pt x="254905" y="282512"/>
                    </a:cubicBezTo>
                    <a:cubicBezTo>
                      <a:pt x="262430" y="310325"/>
                      <a:pt x="267097" y="340519"/>
                      <a:pt x="263954" y="369380"/>
                    </a:cubicBezTo>
                    <a:cubicBezTo>
                      <a:pt x="261858" y="388144"/>
                      <a:pt x="256524" y="405765"/>
                      <a:pt x="246904" y="421958"/>
                    </a:cubicBezTo>
                    <a:cubicBezTo>
                      <a:pt x="216519" y="473107"/>
                      <a:pt x="173752" y="493300"/>
                      <a:pt x="115364" y="491871"/>
                    </a:cubicBezTo>
                    <a:cubicBezTo>
                      <a:pt x="115078" y="491871"/>
                      <a:pt x="114792" y="491871"/>
                      <a:pt x="114411" y="491871"/>
                    </a:cubicBezTo>
                    <a:cubicBezTo>
                      <a:pt x="152606" y="398621"/>
                      <a:pt x="190706" y="305372"/>
                      <a:pt x="228902" y="212122"/>
                    </a:cubicBezTo>
                    <a:close/>
                  </a:path>
                </a:pathLst>
              </a:custGeom>
              <a:solidFill>
                <a:srgbClr val="1506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3"/>
              <p:cNvSpPr/>
              <p:nvPr/>
            </p:nvSpPr>
            <p:spPr>
              <a:xfrm>
                <a:off x="-311906" y="3728471"/>
                <a:ext cx="554625" cy="415867"/>
              </a:xfrm>
              <a:custGeom>
                <a:avLst/>
                <a:gdLst/>
                <a:ahLst/>
                <a:cxnLst/>
                <a:rect l="l" t="t" r="r" b="b"/>
                <a:pathLst>
                  <a:path w="554625" h="415867" extrusionOk="0">
                    <a:moveTo>
                      <a:pt x="554625" y="65377"/>
                    </a:moveTo>
                    <a:cubicBezTo>
                      <a:pt x="322977" y="244733"/>
                      <a:pt x="274781" y="281690"/>
                      <a:pt x="212868" y="329696"/>
                    </a:cubicBezTo>
                    <a:cubicBezTo>
                      <a:pt x="139526" y="386465"/>
                      <a:pt x="81328" y="461332"/>
                      <a:pt x="38847" y="380179"/>
                    </a:cubicBezTo>
                    <a:cubicBezTo>
                      <a:pt x="1794" y="309313"/>
                      <a:pt x="-37068" y="183964"/>
                      <a:pt x="67517" y="74902"/>
                    </a:cubicBezTo>
                    <a:cubicBezTo>
                      <a:pt x="223536" y="-87880"/>
                      <a:pt x="554625" y="65377"/>
                      <a:pt x="554625" y="65377"/>
                    </a:cubicBezTo>
                    <a:lnTo>
                      <a:pt x="554625" y="65377"/>
                    </a:lnTo>
                    <a:close/>
                    <a:moveTo>
                      <a:pt x="345075" y="103858"/>
                    </a:moveTo>
                    <a:cubicBezTo>
                      <a:pt x="320025" y="99763"/>
                      <a:pt x="294879" y="97477"/>
                      <a:pt x="270304" y="97572"/>
                    </a:cubicBezTo>
                    <a:cubicBezTo>
                      <a:pt x="223155" y="97762"/>
                      <a:pt x="172101" y="107097"/>
                      <a:pt x="138097" y="142530"/>
                    </a:cubicBezTo>
                    <a:cubicBezTo>
                      <a:pt x="98187" y="184249"/>
                      <a:pt x="89234" y="229303"/>
                      <a:pt x="104760" y="283976"/>
                    </a:cubicBezTo>
                    <a:cubicBezTo>
                      <a:pt x="105236" y="285595"/>
                      <a:pt x="105712" y="287119"/>
                      <a:pt x="106188" y="288739"/>
                    </a:cubicBezTo>
                    <a:cubicBezTo>
                      <a:pt x="185817" y="227207"/>
                      <a:pt x="265446" y="165580"/>
                      <a:pt x="345075" y="103858"/>
                    </a:cubicBezTo>
                    <a:close/>
                  </a:path>
                </a:pathLst>
              </a:custGeom>
              <a:solidFill>
                <a:srgbClr val="1506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160780" y="3708862"/>
                <a:ext cx="150541" cy="150541"/>
              </a:xfrm>
              <a:custGeom>
                <a:avLst/>
                <a:gdLst/>
                <a:ahLst/>
                <a:cxnLst/>
                <a:rect l="l" t="t" r="r" b="b"/>
                <a:pathLst>
                  <a:path w="150541" h="150541" extrusionOk="0">
                    <a:moveTo>
                      <a:pt x="120800" y="15359"/>
                    </a:moveTo>
                    <a:cubicBezTo>
                      <a:pt x="87749" y="-9787"/>
                      <a:pt x="40505" y="-3406"/>
                      <a:pt x="15359" y="29741"/>
                    </a:cubicBezTo>
                    <a:cubicBezTo>
                      <a:pt x="-9787" y="62793"/>
                      <a:pt x="-3406" y="110037"/>
                      <a:pt x="29741" y="135183"/>
                    </a:cubicBezTo>
                    <a:cubicBezTo>
                      <a:pt x="62793" y="160329"/>
                      <a:pt x="110037" y="153947"/>
                      <a:pt x="135183" y="120800"/>
                    </a:cubicBezTo>
                    <a:cubicBezTo>
                      <a:pt x="160329" y="87653"/>
                      <a:pt x="153947" y="40505"/>
                      <a:pt x="120800" y="15359"/>
                    </a:cubicBezTo>
                    <a:close/>
                  </a:path>
                </a:pathLst>
              </a:custGeom>
              <a:solidFill>
                <a:srgbClr val="AB827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5" name="Google Shape;795;p3"/>
            <p:cNvSpPr/>
            <p:nvPr/>
          </p:nvSpPr>
          <p:spPr>
            <a:xfrm>
              <a:off x="196892" y="3736418"/>
              <a:ext cx="70125" cy="27436"/>
            </a:xfrm>
            <a:custGeom>
              <a:avLst/>
              <a:gdLst/>
              <a:ahLst/>
              <a:cxnLst/>
              <a:rect l="l" t="t" r="r" b="b"/>
              <a:pathLst>
                <a:path w="70125" h="27436" extrusionOk="0">
                  <a:moveTo>
                    <a:pt x="68019" y="9709"/>
                  </a:moveTo>
                  <a:cubicBezTo>
                    <a:pt x="70401" y="11519"/>
                    <a:pt x="70782" y="14853"/>
                    <a:pt x="69067" y="17234"/>
                  </a:cubicBezTo>
                  <a:cubicBezTo>
                    <a:pt x="67257" y="19615"/>
                    <a:pt x="63924" y="19996"/>
                    <a:pt x="61542" y="18282"/>
                  </a:cubicBezTo>
                  <a:cubicBezTo>
                    <a:pt x="53446" y="12091"/>
                    <a:pt x="43540" y="9805"/>
                    <a:pt x="34110" y="11043"/>
                  </a:cubicBezTo>
                  <a:cubicBezTo>
                    <a:pt x="24776" y="12281"/>
                    <a:pt x="15822" y="17139"/>
                    <a:pt x="9631" y="25330"/>
                  </a:cubicBezTo>
                  <a:cubicBezTo>
                    <a:pt x="7821" y="27712"/>
                    <a:pt x="4488" y="28093"/>
                    <a:pt x="2106" y="26378"/>
                  </a:cubicBezTo>
                  <a:cubicBezTo>
                    <a:pt x="-275" y="24568"/>
                    <a:pt x="-656" y="21235"/>
                    <a:pt x="1059" y="18853"/>
                  </a:cubicBezTo>
                  <a:cubicBezTo>
                    <a:pt x="9060" y="8376"/>
                    <a:pt x="20490" y="2089"/>
                    <a:pt x="32586" y="470"/>
                  </a:cubicBezTo>
                  <a:cubicBezTo>
                    <a:pt x="44874" y="-1244"/>
                    <a:pt x="57637" y="1708"/>
                    <a:pt x="68019" y="97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6" name="Google Shape;796;p3"/>
          <p:cNvGrpSpPr/>
          <p:nvPr/>
        </p:nvGrpSpPr>
        <p:grpSpPr>
          <a:xfrm>
            <a:off x="7343271" y="1786359"/>
            <a:ext cx="210400" cy="182707"/>
            <a:chOff x="9117820" y="2027686"/>
            <a:chExt cx="210400" cy="182707"/>
          </a:xfrm>
        </p:grpSpPr>
        <p:sp>
          <p:nvSpPr>
            <p:cNvPr id="79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0" name="Google Shape;900;p3"/>
          <p:cNvSpPr/>
          <p:nvPr/>
        </p:nvSpPr>
        <p:spPr>
          <a:xfrm>
            <a:off x="3969858" y="154355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3"/>
          <p:cNvSpPr/>
          <p:nvPr/>
        </p:nvSpPr>
        <p:spPr>
          <a:xfrm>
            <a:off x="4253093" y="4363839"/>
            <a:ext cx="250981" cy="263730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"/>
          <p:cNvSpPr/>
          <p:nvPr/>
        </p:nvSpPr>
        <p:spPr>
          <a:xfrm>
            <a:off x="7738682" y="4546907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3"/>
          <p:cNvSpPr/>
          <p:nvPr/>
        </p:nvSpPr>
        <p:spPr>
          <a:xfrm rot="9018844">
            <a:off x="8452371" y="4799416"/>
            <a:ext cx="7727288" cy="5913330"/>
          </a:xfrm>
          <a:custGeom>
            <a:avLst/>
            <a:gdLst/>
            <a:ahLst/>
            <a:cxnLst/>
            <a:rect l="l" t="t" r="r" b="b"/>
            <a:pathLst>
              <a:path w="1854041" h="1754790" extrusionOk="0">
                <a:moveTo>
                  <a:pt x="0" y="1754791"/>
                </a:moveTo>
                <a:cubicBezTo>
                  <a:pt x="0" y="1754791"/>
                  <a:pt x="97060" y="1443418"/>
                  <a:pt x="355854" y="1408938"/>
                </a:cubicBezTo>
                <a:cubicBezTo>
                  <a:pt x="653606" y="1369314"/>
                  <a:pt x="814102" y="1827943"/>
                  <a:pt x="1166717" y="1711452"/>
                </a:cubicBezTo>
                <a:cubicBezTo>
                  <a:pt x="1545241" y="1586293"/>
                  <a:pt x="1154049" y="794480"/>
                  <a:pt x="1469231" y="677323"/>
                </a:cubicBezTo>
                <a:cubicBezTo>
                  <a:pt x="1785271" y="559784"/>
                  <a:pt x="1854041" y="1076516"/>
                  <a:pt x="1854041" y="1076516"/>
                </a:cubicBezTo>
                <a:lnTo>
                  <a:pt x="1854041" y="0"/>
                </a:lnTo>
                <a:lnTo>
                  <a:pt x="0" y="0"/>
                </a:lnTo>
                <a:lnTo>
                  <a:pt x="0" y="1754791"/>
                </a:lnTo>
                <a:close/>
              </a:path>
            </a:pathLst>
          </a:custGeom>
          <a:noFill/>
          <a:ln w="38100" cap="rnd" cmpd="sng">
            <a:solidFill>
              <a:srgbClr val="75707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796;p3"/>
          <p:cNvGrpSpPr/>
          <p:nvPr/>
        </p:nvGrpSpPr>
        <p:grpSpPr>
          <a:xfrm>
            <a:off x="3543427" y="2577888"/>
            <a:ext cx="210400" cy="182707"/>
            <a:chOff x="9117820" y="2027686"/>
            <a:chExt cx="210400" cy="182707"/>
          </a:xfrm>
        </p:grpSpPr>
        <p:sp>
          <p:nvSpPr>
            <p:cNvPr id="249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900;p3"/>
          <p:cNvSpPr/>
          <p:nvPr/>
        </p:nvSpPr>
        <p:spPr>
          <a:xfrm>
            <a:off x="8013798" y="2389609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796;p3"/>
          <p:cNvGrpSpPr/>
          <p:nvPr/>
        </p:nvGrpSpPr>
        <p:grpSpPr>
          <a:xfrm>
            <a:off x="7587367" y="3423942"/>
            <a:ext cx="210400" cy="182707"/>
            <a:chOff x="9117820" y="2027686"/>
            <a:chExt cx="210400" cy="182707"/>
          </a:xfrm>
        </p:grpSpPr>
        <p:sp>
          <p:nvSpPr>
            <p:cNvPr id="354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7" name="Google Shape;796;p3"/>
          <p:cNvGrpSpPr/>
          <p:nvPr/>
        </p:nvGrpSpPr>
        <p:grpSpPr>
          <a:xfrm>
            <a:off x="5734204" y="3312736"/>
            <a:ext cx="210400" cy="182707"/>
            <a:chOff x="9117820" y="2027686"/>
            <a:chExt cx="210400" cy="182707"/>
          </a:xfrm>
        </p:grpSpPr>
        <p:sp>
          <p:nvSpPr>
            <p:cNvPr id="458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796;p3"/>
          <p:cNvGrpSpPr/>
          <p:nvPr/>
        </p:nvGrpSpPr>
        <p:grpSpPr>
          <a:xfrm>
            <a:off x="4913023" y="1445660"/>
            <a:ext cx="210400" cy="182707"/>
            <a:chOff x="9117820" y="2027686"/>
            <a:chExt cx="210400" cy="182707"/>
          </a:xfrm>
        </p:grpSpPr>
        <p:sp>
          <p:nvSpPr>
            <p:cNvPr id="562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796;p3"/>
          <p:cNvGrpSpPr/>
          <p:nvPr/>
        </p:nvGrpSpPr>
        <p:grpSpPr>
          <a:xfrm>
            <a:off x="4807553" y="5171457"/>
            <a:ext cx="210400" cy="182707"/>
            <a:chOff x="9117820" y="2027686"/>
            <a:chExt cx="210400" cy="182707"/>
          </a:xfrm>
        </p:grpSpPr>
        <p:sp>
          <p:nvSpPr>
            <p:cNvPr id="666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5" name="Google Shape;902;p3"/>
          <p:cNvSpPr/>
          <p:nvPr/>
        </p:nvSpPr>
        <p:spPr>
          <a:xfrm>
            <a:off x="5706525" y="4985170"/>
            <a:ext cx="426511" cy="380424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EDB8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6" name="Google Shape;796;p3"/>
          <p:cNvGrpSpPr/>
          <p:nvPr/>
        </p:nvGrpSpPr>
        <p:grpSpPr>
          <a:xfrm>
            <a:off x="2775396" y="5609720"/>
            <a:ext cx="210400" cy="182707"/>
            <a:chOff x="9117820" y="2027686"/>
            <a:chExt cx="210400" cy="182707"/>
          </a:xfrm>
        </p:grpSpPr>
        <p:sp>
          <p:nvSpPr>
            <p:cNvPr id="1017" name="Google Shape;797;p3"/>
            <p:cNvSpPr/>
            <p:nvPr/>
          </p:nvSpPr>
          <p:spPr>
            <a:xfrm>
              <a:off x="9277433" y="2113468"/>
              <a:ext cx="50788" cy="35339"/>
            </a:xfrm>
            <a:custGeom>
              <a:avLst/>
              <a:gdLst/>
              <a:ahLst/>
              <a:cxnLst/>
              <a:rect l="l" t="t" r="r" b="b"/>
              <a:pathLst>
                <a:path w="50788" h="35339" extrusionOk="0">
                  <a:moveTo>
                    <a:pt x="48729" y="18622"/>
                  </a:moveTo>
                  <a:cubicBezTo>
                    <a:pt x="51301" y="20527"/>
                    <a:pt x="50920" y="23194"/>
                    <a:pt x="50444" y="25861"/>
                  </a:cubicBezTo>
                  <a:cubicBezTo>
                    <a:pt x="44729" y="32814"/>
                    <a:pt x="37014" y="35767"/>
                    <a:pt x="28346" y="35290"/>
                  </a:cubicBezTo>
                  <a:cubicBezTo>
                    <a:pt x="21202" y="34909"/>
                    <a:pt x="14058" y="34528"/>
                    <a:pt x="7105" y="32719"/>
                  </a:cubicBezTo>
                  <a:cubicBezTo>
                    <a:pt x="4629" y="32623"/>
                    <a:pt x="1962" y="32623"/>
                    <a:pt x="438" y="30147"/>
                  </a:cubicBezTo>
                  <a:cubicBezTo>
                    <a:pt x="-229" y="29194"/>
                    <a:pt x="-134" y="28242"/>
                    <a:pt x="723" y="27385"/>
                  </a:cubicBezTo>
                  <a:cubicBezTo>
                    <a:pt x="5200" y="26146"/>
                    <a:pt x="8058" y="23860"/>
                    <a:pt x="7391" y="18526"/>
                  </a:cubicBezTo>
                  <a:cubicBezTo>
                    <a:pt x="6819" y="13764"/>
                    <a:pt x="9582" y="9859"/>
                    <a:pt x="11772" y="5858"/>
                  </a:cubicBezTo>
                  <a:cubicBezTo>
                    <a:pt x="16059" y="-1952"/>
                    <a:pt x="20250" y="-1857"/>
                    <a:pt x="24726" y="5572"/>
                  </a:cubicBezTo>
                  <a:cubicBezTo>
                    <a:pt x="26441" y="5477"/>
                    <a:pt x="26631" y="10335"/>
                    <a:pt x="29298" y="6906"/>
                  </a:cubicBezTo>
                  <a:cubicBezTo>
                    <a:pt x="29298" y="4810"/>
                    <a:pt x="30346" y="3477"/>
                    <a:pt x="31965" y="2334"/>
                  </a:cubicBezTo>
                  <a:cubicBezTo>
                    <a:pt x="34918" y="1667"/>
                    <a:pt x="36633" y="3858"/>
                    <a:pt x="38633" y="5191"/>
                  </a:cubicBezTo>
                  <a:cubicBezTo>
                    <a:pt x="42062" y="9668"/>
                    <a:pt x="47872" y="12240"/>
                    <a:pt x="48729" y="18622"/>
                  </a:cubicBezTo>
                  <a:cubicBezTo>
                    <a:pt x="43395" y="20908"/>
                    <a:pt x="37395" y="21479"/>
                    <a:pt x="33108" y="25956"/>
                  </a:cubicBezTo>
                  <a:cubicBezTo>
                    <a:pt x="38252" y="23384"/>
                    <a:pt x="43205" y="20431"/>
                    <a:pt x="48729" y="18622"/>
                  </a:cubicBezTo>
                  <a:close/>
                </a:path>
              </a:pathLst>
            </a:custGeom>
            <a:solidFill>
              <a:srgbClr val="FCCD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798;p3"/>
            <p:cNvSpPr/>
            <p:nvPr/>
          </p:nvSpPr>
          <p:spPr>
            <a:xfrm>
              <a:off x="9218760" y="2142838"/>
              <a:ext cx="32187" cy="43580"/>
            </a:xfrm>
            <a:custGeom>
              <a:avLst/>
              <a:gdLst/>
              <a:ahLst/>
              <a:cxnLst/>
              <a:rect l="l" t="t" r="r" b="b"/>
              <a:pathLst>
                <a:path w="32187" h="43580" extrusionOk="0">
                  <a:moveTo>
                    <a:pt x="29202" y="28018"/>
                  </a:moveTo>
                  <a:cubicBezTo>
                    <a:pt x="28345" y="28875"/>
                    <a:pt x="27393" y="29733"/>
                    <a:pt x="26535" y="30685"/>
                  </a:cubicBezTo>
                  <a:cubicBezTo>
                    <a:pt x="22344" y="33924"/>
                    <a:pt x="21868" y="39734"/>
                    <a:pt x="17963" y="43163"/>
                  </a:cubicBezTo>
                  <a:cubicBezTo>
                    <a:pt x="16439" y="43734"/>
                    <a:pt x="15010" y="43734"/>
                    <a:pt x="13581" y="43068"/>
                  </a:cubicBezTo>
                  <a:cubicBezTo>
                    <a:pt x="11200" y="39067"/>
                    <a:pt x="6819" y="40591"/>
                    <a:pt x="3485" y="39258"/>
                  </a:cubicBezTo>
                  <a:cubicBezTo>
                    <a:pt x="-1373" y="36495"/>
                    <a:pt x="56" y="32114"/>
                    <a:pt x="722" y="28018"/>
                  </a:cubicBezTo>
                  <a:cubicBezTo>
                    <a:pt x="1865" y="22970"/>
                    <a:pt x="9676" y="22875"/>
                    <a:pt x="9105" y="16588"/>
                  </a:cubicBezTo>
                  <a:cubicBezTo>
                    <a:pt x="9105" y="15064"/>
                    <a:pt x="9295" y="13540"/>
                    <a:pt x="9771" y="12016"/>
                  </a:cubicBezTo>
                  <a:cubicBezTo>
                    <a:pt x="11962" y="4777"/>
                    <a:pt x="17106" y="1062"/>
                    <a:pt x="24440" y="110"/>
                  </a:cubicBezTo>
                  <a:cubicBezTo>
                    <a:pt x="25964" y="-81"/>
                    <a:pt x="27583" y="-176"/>
                    <a:pt x="28631" y="1158"/>
                  </a:cubicBezTo>
                  <a:cubicBezTo>
                    <a:pt x="30060" y="2967"/>
                    <a:pt x="29012" y="4682"/>
                    <a:pt x="27774" y="6111"/>
                  </a:cubicBezTo>
                  <a:cubicBezTo>
                    <a:pt x="24440" y="10016"/>
                    <a:pt x="19582" y="13540"/>
                    <a:pt x="24535" y="19350"/>
                  </a:cubicBezTo>
                  <a:cubicBezTo>
                    <a:pt x="26631" y="21446"/>
                    <a:pt x="30060" y="19541"/>
                    <a:pt x="32060" y="21827"/>
                  </a:cubicBezTo>
                  <a:cubicBezTo>
                    <a:pt x="32726" y="24399"/>
                    <a:pt x="30631" y="26018"/>
                    <a:pt x="29202" y="28018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799;p3"/>
            <p:cNvSpPr/>
            <p:nvPr/>
          </p:nvSpPr>
          <p:spPr>
            <a:xfrm>
              <a:off x="9190336" y="2027686"/>
              <a:ext cx="30861" cy="57253"/>
            </a:xfrm>
            <a:custGeom>
              <a:avLst/>
              <a:gdLst/>
              <a:ahLst/>
              <a:cxnLst/>
              <a:rect l="l" t="t" r="r" b="b"/>
              <a:pathLst>
                <a:path w="30861" h="57253" extrusionOk="0">
                  <a:moveTo>
                    <a:pt x="0" y="56207"/>
                  </a:moveTo>
                  <a:cubicBezTo>
                    <a:pt x="381" y="44491"/>
                    <a:pt x="476" y="32680"/>
                    <a:pt x="1048" y="20964"/>
                  </a:cubicBezTo>
                  <a:cubicBezTo>
                    <a:pt x="1524" y="11820"/>
                    <a:pt x="2000" y="1343"/>
                    <a:pt x="13811" y="105"/>
                  </a:cubicBezTo>
                  <a:cubicBezTo>
                    <a:pt x="25051" y="-1038"/>
                    <a:pt x="29337" y="7344"/>
                    <a:pt x="30861" y="17250"/>
                  </a:cubicBezTo>
                  <a:cubicBezTo>
                    <a:pt x="30670" y="17631"/>
                    <a:pt x="30480" y="18107"/>
                    <a:pt x="30194" y="18488"/>
                  </a:cubicBezTo>
                  <a:cubicBezTo>
                    <a:pt x="27432" y="18774"/>
                    <a:pt x="26003" y="16678"/>
                    <a:pt x="24193" y="15345"/>
                  </a:cubicBezTo>
                  <a:cubicBezTo>
                    <a:pt x="23431" y="14773"/>
                    <a:pt x="22765" y="14106"/>
                    <a:pt x="22193" y="13344"/>
                  </a:cubicBezTo>
                  <a:cubicBezTo>
                    <a:pt x="21622" y="12582"/>
                    <a:pt x="21050" y="11725"/>
                    <a:pt x="20479" y="10963"/>
                  </a:cubicBezTo>
                  <a:cubicBezTo>
                    <a:pt x="14192" y="6772"/>
                    <a:pt x="10573" y="9249"/>
                    <a:pt x="8477" y="15726"/>
                  </a:cubicBezTo>
                  <a:cubicBezTo>
                    <a:pt x="7334" y="19059"/>
                    <a:pt x="8763" y="22869"/>
                    <a:pt x="6953" y="26108"/>
                  </a:cubicBezTo>
                  <a:cubicBezTo>
                    <a:pt x="4191" y="31823"/>
                    <a:pt x="8477" y="37443"/>
                    <a:pt x="7049" y="43158"/>
                  </a:cubicBezTo>
                  <a:cubicBezTo>
                    <a:pt x="6191" y="44777"/>
                    <a:pt x="5524" y="46396"/>
                    <a:pt x="6191" y="48301"/>
                  </a:cubicBezTo>
                  <a:cubicBezTo>
                    <a:pt x="5905" y="51730"/>
                    <a:pt x="5429" y="55064"/>
                    <a:pt x="2381" y="57159"/>
                  </a:cubicBezTo>
                  <a:cubicBezTo>
                    <a:pt x="1333" y="57445"/>
                    <a:pt x="571" y="57064"/>
                    <a:pt x="0" y="56207"/>
                  </a:cubicBezTo>
                  <a:close/>
                </a:path>
              </a:pathLst>
            </a:custGeom>
            <a:solidFill>
              <a:srgbClr val="FBD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800;p3"/>
            <p:cNvSpPr/>
            <p:nvPr/>
          </p:nvSpPr>
          <p:spPr>
            <a:xfrm>
              <a:off x="9197038" y="2138912"/>
              <a:ext cx="24295" cy="67746"/>
            </a:xfrm>
            <a:custGeom>
              <a:avLst/>
              <a:gdLst/>
              <a:ahLst/>
              <a:cxnLst/>
              <a:rect l="l" t="t" r="r" b="b"/>
              <a:pathLst>
                <a:path w="24295" h="67746" extrusionOk="0">
                  <a:moveTo>
                    <a:pt x="16538" y="66711"/>
                  </a:moveTo>
                  <a:cubicBezTo>
                    <a:pt x="11109" y="60139"/>
                    <a:pt x="9585" y="51852"/>
                    <a:pt x="8156" y="43946"/>
                  </a:cubicBezTo>
                  <a:cubicBezTo>
                    <a:pt x="5775" y="30325"/>
                    <a:pt x="4061" y="16514"/>
                    <a:pt x="536" y="3084"/>
                  </a:cubicBezTo>
                  <a:cubicBezTo>
                    <a:pt x="-130" y="2131"/>
                    <a:pt x="-226" y="1084"/>
                    <a:pt x="536" y="131"/>
                  </a:cubicBezTo>
                  <a:cubicBezTo>
                    <a:pt x="3299" y="-536"/>
                    <a:pt x="4537" y="1465"/>
                    <a:pt x="5870" y="3275"/>
                  </a:cubicBezTo>
                  <a:cubicBezTo>
                    <a:pt x="11776" y="10704"/>
                    <a:pt x="11300" y="19753"/>
                    <a:pt x="12443" y="28420"/>
                  </a:cubicBezTo>
                  <a:cubicBezTo>
                    <a:pt x="13681" y="37946"/>
                    <a:pt x="13300" y="48042"/>
                    <a:pt x="21587" y="55186"/>
                  </a:cubicBezTo>
                  <a:cubicBezTo>
                    <a:pt x="22063" y="57281"/>
                    <a:pt x="22444" y="59377"/>
                    <a:pt x="23396" y="61377"/>
                  </a:cubicBezTo>
                  <a:cubicBezTo>
                    <a:pt x="24063" y="63473"/>
                    <a:pt x="25206" y="65568"/>
                    <a:pt x="23015" y="67378"/>
                  </a:cubicBezTo>
                  <a:cubicBezTo>
                    <a:pt x="20729" y="67949"/>
                    <a:pt x="18539" y="67949"/>
                    <a:pt x="16538" y="66711"/>
                  </a:cubicBezTo>
                  <a:close/>
                </a:path>
              </a:pathLst>
            </a:custGeom>
            <a:solidFill>
              <a:srgbClr val="F9C6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801;p3"/>
            <p:cNvSpPr/>
            <p:nvPr/>
          </p:nvSpPr>
          <p:spPr>
            <a:xfrm>
              <a:off x="9261487" y="2048291"/>
              <a:ext cx="37591" cy="50142"/>
            </a:xfrm>
            <a:custGeom>
              <a:avLst/>
              <a:gdLst/>
              <a:ahLst/>
              <a:cxnLst/>
              <a:rect l="l" t="t" r="r" b="b"/>
              <a:pathLst>
                <a:path w="37591" h="50142" extrusionOk="0">
                  <a:moveTo>
                    <a:pt x="0" y="10932"/>
                  </a:moveTo>
                  <a:cubicBezTo>
                    <a:pt x="8001" y="5979"/>
                    <a:pt x="16859" y="3026"/>
                    <a:pt x="25908" y="645"/>
                  </a:cubicBezTo>
                  <a:cubicBezTo>
                    <a:pt x="33338" y="-1355"/>
                    <a:pt x="37052" y="1216"/>
                    <a:pt x="37433" y="9503"/>
                  </a:cubicBezTo>
                  <a:cubicBezTo>
                    <a:pt x="38005" y="20933"/>
                    <a:pt x="37243" y="31982"/>
                    <a:pt x="31528" y="42174"/>
                  </a:cubicBezTo>
                  <a:cubicBezTo>
                    <a:pt x="30194" y="44650"/>
                    <a:pt x="29813" y="47127"/>
                    <a:pt x="30194" y="49794"/>
                  </a:cubicBezTo>
                  <a:cubicBezTo>
                    <a:pt x="28194" y="50746"/>
                    <a:pt x="27051" y="49603"/>
                    <a:pt x="26194" y="48079"/>
                  </a:cubicBezTo>
                  <a:cubicBezTo>
                    <a:pt x="25336" y="45984"/>
                    <a:pt x="25336" y="43698"/>
                    <a:pt x="25813" y="41507"/>
                  </a:cubicBezTo>
                  <a:cubicBezTo>
                    <a:pt x="26480" y="38935"/>
                    <a:pt x="27242" y="36364"/>
                    <a:pt x="27813" y="33792"/>
                  </a:cubicBezTo>
                  <a:cubicBezTo>
                    <a:pt x="28384" y="31792"/>
                    <a:pt x="29337" y="29982"/>
                    <a:pt x="30194" y="28172"/>
                  </a:cubicBezTo>
                  <a:cubicBezTo>
                    <a:pt x="31909" y="24553"/>
                    <a:pt x="31909" y="20647"/>
                    <a:pt x="31337" y="16837"/>
                  </a:cubicBezTo>
                  <a:cubicBezTo>
                    <a:pt x="31052" y="15409"/>
                    <a:pt x="30575" y="13980"/>
                    <a:pt x="30194" y="12456"/>
                  </a:cubicBezTo>
                  <a:cubicBezTo>
                    <a:pt x="29718" y="7884"/>
                    <a:pt x="27622" y="8074"/>
                    <a:pt x="23336" y="8551"/>
                  </a:cubicBezTo>
                  <a:cubicBezTo>
                    <a:pt x="15716" y="9598"/>
                    <a:pt x="8287" y="15694"/>
                    <a:pt x="0" y="10932"/>
                  </a:cubicBezTo>
                  <a:close/>
                </a:path>
              </a:pathLst>
            </a:custGeom>
            <a:solidFill>
              <a:srgbClr val="FACB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802;p3"/>
            <p:cNvSpPr/>
            <p:nvPr/>
          </p:nvSpPr>
          <p:spPr>
            <a:xfrm>
              <a:off x="9243047" y="2051413"/>
              <a:ext cx="50790" cy="20783"/>
            </a:xfrm>
            <a:custGeom>
              <a:avLst/>
              <a:gdLst/>
              <a:ahLst/>
              <a:cxnLst/>
              <a:rect l="l" t="t" r="r" b="b"/>
              <a:pathLst>
                <a:path w="50790" h="20783" extrusionOk="0">
                  <a:moveTo>
                    <a:pt x="18440" y="7810"/>
                  </a:moveTo>
                  <a:cubicBezTo>
                    <a:pt x="28823" y="5715"/>
                    <a:pt x="39491" y="4667"/>
                    <a:pt x="49206" y="0"/>
                  </a:cubicBezTo>
                  <a:cubicBezTo>
                    <a:pt x="51778" y="3524"/>
                    <a:pt x="50349" y="6953"/>
                    <a:pt x="50730" y="10192"/>
                  </a:cubicBezTo>
                  <a:cubicBezTo>
                    <a:pt x="49206" y="12002"/>
                    <a:pt x="47111" y="12192"/>
                    <a:pt x="44920" y="12002"/>
                  </a:cubicBezTo>
                  <a:cubicBezTo>
                    <a:pt x="42062" y="11430"/>
                    <a:pt x="39205" y="10573"/>
                    <a:pt x="36157" y="11049"/>
                  </a:cubicBezTo>
                  <a:cubicBezTo>
                    <a:pt x="32633" y="11335"/>
                    <a:pt x="30442" y="14097"/>
                    <a:pt x="27584" y="15621"/>
                  </a:cubicBezTo>
                  <a:cubicBezTo>
                    <a:pt x="23393" y="15812"/>
                    <a:pt x="19107" y="15907"/>
                    <a:pt x="15392" y="18193"/>
                  </a:cubicBezTo>
                  <a:cubicBezTo>
                    <a:pt x="12535" y="18383"/>
                    <a:pt x="9963" y="19050"/>
                    <a:pt x="7487" y="20479"/>
                  </a:cubicBezTo>
                  <a:cubicBezTo>
                    <a:pt x="6058" y="20955"/>
                    <a:pt x="4724" y="20860"/>
                    <a:pt x="3391" y="20288"/>
                  </a:cubicBezTo>
                  <a:cubicBezTo>
                    <a:pt x="1486" y="18764"/>
                    <a:pt x="1200" y="16383"/>
                    <a:pt x="57" y="14383"/>
                  </a:cubicBezTo>
                  <a:cubicBezTo>
                    <a:pt x="-133" y="13430"/>
                    <a:pt x="152" y="12668"/>
                    <a:pt x="914" y="12097"/>
                  </a:cubicBezTo>
                  <a:cubicBezTo>
                    <a:pt x="7391" y="13335"/>
                    <a:pt x="12440" y="8668"/>
                    <a:pt x="18440" y="7810"/>
                  </a:cubicBezTo>
                  <a:close/>
                </a:path>
              </a:pathLst>
            </a:custGeom>
            <a:solidFill>
              <a:srgbClr val="F9C7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803;p3"/>
            <p:cNvSpPr/>
            <p:nvPr/>
          </p:nvSpPr>
          <p:spPr>
            <a:xfrm>
              <a:off x="9117820" y="2113611"/>
              <a:ext cx="55370" cy="24376"/>
            </a:xfrm>
            <a:custGeom>
              <a:avLst/>
              <a:gdLst/>
              <a:ahLst/>
              <a:cxnLst/>
              <a:rect l="l" t="t" r="r" b="b"/>
              <a:pathLst>
                <a:path w="55370" h="24376" extrusionOk="0">
                  <a:moveTo>
                    <a:pt x="52037" y="23622"/>
                  </a:moveTo>
                  <a:cubicBezTo>
                    <a:pt x="39178" y="25051"/>
                    <a:pt x="26414" y="24384"/>
                    <a:pt x="13746" y="22193"/>
                  </a:cubicBezTo>
                  <a:cubicBezTo>
                    <a:pt x="7936" y="21145"/>
                    <a:pt x="697" y="20764"/>
                    <a:pt x="30" y="12763"/>
                  </a:cubicBezTo>
                  <a:cubicBezTo>
                    <a:pt x="-446" y="5810"/>
                    <a:pt x="4793" y="2095"/>
                    <a:pt x="10889" y="0"/>
                  </a:cubicBezTo>
                  <a:cubicBezTo>
                    <a:pt x="11270" y="286"/>
                    <a:pt x="11651" y="571"/>
                    <a:pt x="12032" y="857"/>
                  </a:cubicBezTo>
                  <a:cubicBezTo>
                    <a:pt x="12508" y="4667"/>
                    <a:pt x="9460" y="6572"/>
                    <a:pt x="7745" y="9334"/>
                  </a:cubicBezTo>
                  <a:cubicBezTo>
                    <a:pt x="7364" y="10096"/>
                    <a:pt x="7079" y="10954"/>
                    <a:pt x="6983" y="11811"/>
                  </a:cubicBezTo>
                  <a:cubicBezTo>
                    <a:pt x="9460" y="18097"/>
                    <a:pt x="15365" y="15240"/>
                    <a:pt x="19747" y="16573"/>
                  </a:cubicBezTo>
                  <a:cubicBezTo>
                    <a:pt x="27462" y="18574"/>
                    <a:pt x="35368" y="17335"/>
                    <a:pt x="43083" y="17907"/>
                  </a:cubicBezTo>
                  <a:cubicBezTo>
                    <a:pt x="47655" y="18288"/>
                    <a:pt x="53084" y="16954"/>
                    <a:pt x="55370" y="23050"/>
                  </a:cubicBezTo>
                  <a:cubicBezTo>
                    <a:pt x="54418" y="24384"/>
                    <a:pt x="53275" y="24575"/>
                    <a:pt x="52037" y="23622"/>
                  </a:cubicBezTo>
                  <a:close/>
                </a:path>
              </a:pathLst>
            </a:custGeom>
            <a:solidFill>
              <a:srgbClr val="F7CD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804;p3"/>
            <p:cNvSpPr/>
            <p:nvPr/>
          </p:nvSpPr>
          <p:spPr>
            <a:xfrm>
              <a:off x="9128709" y="2092676"/>
              <a:ext cx="46864" cy="23328"/>
            </a:xfrm>
            <a:custGeom>
              <a:avLst/>
              <a:gdLst/>
              <a:ahLst/>
              <a:cxnLst/>
              <a:rect l="l" t="t" r="r" b="b"/>
              <a:pathLst>
                <a:path w="46864" h="23328" extrusionOk="0">
                  <a:moveTo>
                    <a:pt x="0" y="20935"/>
                  </a:moveTo>
                  <a:cubicBezTo>
                    <a:pt x="13049" y="12934"/>
                    <a:pt x="25146" y="3123"/>
                    <a:pt x="40958" y="742"/>
                  </a:cubicBezTo>
                  <a:cubicBezTo>
                    <a:pt x="42577" y="75"/>
                    <a:pt x="44196" y="-210"/>
                    <a:pt x="45911" y="171"/>
                  </a:cubicBezTo>
                  <a:cubicBezTo>
                    <a:pt x="47816" y="2457"/>
                    <a:pt x="46482" y="4362"/>
                    <a:pt x="45244" y="6267"/>
                  </a:cubicBezTo>
                  <a:cubicBezTo>
                    <a:pt x="43720" y="7981"/>
                    <a:pt x="41910" y="9029"/>
                    <a:pt x="39719" y="9505"/>
                  </a:cubicBezTo>
                  <a:cubicBezTo>
                    <a:pt x="34576" y="9410"/>
                    <a:pt x="29623" y="9791"/>
                    <a:pt x="25622" y="13696"/>
                  </a:cubicBezTo>
                  <a:cubicBezTo>
                    <a:pt x="18479" y="15982"/>
                    <a:pt x="12859" y="21697"/>
                    <a:pt x="5334" y="23316"/>
                  </a:cubicBezTo>
                  <a:cubicBezTo>
                    <a:pt x="3620" y="23412"/>
                    <a:pt x="2000" y="22935"/>
                    <a:pt x="762" y="21697"/>
                  </a:cubicBezTo>
                  <a:lnTo>
                    <a:pt x="0" y="20935"/>
                  </a:lnTo>
                  <a:close/>
                </a:path>
              </a:pathLst>
            </a:custGeom>
            <a:solidFill>
              <a:srgbClr val="FDD4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805;p3"/>
            <p:cNvSpPr/>
            <p:nvPr/>
          </p:nvSpPr>
          <p:spPr>
            <a:xfrm>
              <a:off x="9284538" y="2139329"/>
              <a:ext cx="43338" cy="11318"/>
            </a:xfrm>
            <a:custGeom>
              <a:avLst/>
              <a:gdLst/>
              <a:ahLst/>
              <a:cxnLst/>
              <a:rect l="l" t="t" r="r" b="b"/>
              <a:pathLst>
                <a:path w="43338" h="11318" extrusionOk="0">
                  <a:moveTo>
                    <a:pt x="0" y="6858"/>
                  </a:moveTo>
                  <a:cubicBezTo>
                    <a:pt x="14573" y="5620"/>
                    <a:pt x="30290" y="11239"/>
                    <a:pt x="43339" y="0"/>
                  </a:cubicBezTo>
                  <a:cubicBezTo>
                    <a:pt x="39910" y="11144"/>
                    <a:pt x="29908" y="10573"/>
                    <a:pt x="21622" y="11239"/>
                  </a:cubicBezTo>
                  <a:cubicBezTo>
                    <a:pt x="14383" y="11716"/>
                    <a:pt x="6858" y="10001"/>
                    <a:pt x="0" y="6858"/>
                  </a:cubicBezTo>
                  <a:close/>
                </a:path>
              </a:pathLst>
            </a:custGeom>
            <a:solidFill>
              <a:srgbClr val="F7D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806;p3"/>
            <p:cNvSpPr/>
            <p:nvPr/>
          </p:nvSpPr>
          <p:spPr>
            <a:xfrm>
              <a:off x="9249486" y="2137995"/>
              <a:ext cx="28384" cy="24955"/>
            </a:xfrm>
            <a:custGeom>
              <a:avLst/>
              <a:gdLst/>
              <a:ahLst/>
              <a:cxnLst/>
              <a:rect l="l" t="t" r="r" b="b"/>
              <a:pathLst>
                <a:path w="28384" h="24955" extrusionOk="0">
                  <a:moveTo>
                    <a:pt x="28289" y="3620"/>
                  </a:moveTo>
                  <a:cubicBezTo>
                    <a:pt x="28289" y="4286"/>
                    <a:pt x="28289" y="4953"/>
                    <a:pt x="28384" y="5620"/>
                  </a:cubicBezTo>
                  <a:cubicBezTo>
                    <a:pt x="19336" y="4858"/>
                    <a:pt x="16097" y="12668"/>
                    <a:pt x="11144" y="17812"/>
                  </a:cubicBezTo>
                  <a:cubicBezTo>
                    <a:pt x="9239" y="19812"/>
                    <a:pt x="8573" y="23146"/>
                    <a:pt x="5429" y="24194"/>
                  </a:cubicBezTo>
                  <a:cubicBezTo>
                    <a:pt x="4572" y="24955"/>
                    <a:pt x="3620" y="25146"/>
                    <a:pt x="2477" y="24765"/>
                  </a:cubicBezTo>
                  <a:cubicBezTo>
                    <a:pt x="1048" y="23813"/>
                    <a:pt x="95" y="22574"/>
                    <a:pt x="0" y="20765"/>
                  </a:cubicBezTo>
                  <a:cubicBezTo>
                    <a:pt x="2762" y="11716"/>
                    <a:pt x="11716" y="8763"/>
                    <a:pt x="17621" y="2667"/>
                  </a:cubicBezTo>
                  <a:cubicBezTo>
                    <a:pt x="19336" y="1238"/>
                    <a:pt x="21146" y="191"/>
                    <a:pt x="23432" y="0"/>
                  </a:cubicBezTo>
                  <a:cubicBezTo>
                    <a:pt x="25813" y="191"/>
                    <a:pt x="27527" y="1143"/>
                    <a:pt x="28289" y="3620"/>
                  </a:cubicBezTo>
                  <a:close/>
                </a:path>
              </a:pathLst>
            </a:custGeom>
            <a:solidFill>
              <a:srgbClr val="FCC4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807;p3"/>
            <p:cNvSpPr/>
            <p:nvPr/>
          </p:nvSpPr>
          <p:spPr>
            <a:xfrm>
              <a:off x="9226150" y="2173523"/>
              <a:ext cx="19240" cy="30098"/>
            </a:xfrm>
            <a:custGeom>
              <a:avLst/>
              <a:gdLst/>
              <a:ahLst/>
              <a:cxnLst/>
              <a:rect l="l" t="t" r="r" b="b"/>
              <a:pathLst>
                <a:path w="19240" h="30098" extrusionOk="0">
                  <a:moveTo>
                    <a:pt x="10478" y="11430"/>
                  </a:moveTo>
                  <a:cubicBezTo>
                    <a:pt x="13335" y="7620"/>
                    <a:pt x="11906" y="381"/>
                    <a:pt x="19241" y="0"/>
                  </a:cubicBezTo>
                  <a:cubicBezTo>
                    <a:pt x="17050" y="10954"/>
                    <a:pt x="8287" y="19145"/>
                    <a:pt x="6191" y="30099"/>
                  </a:cubicBezTo>
                  <a:cubicBezTo>
                    <a:pt x="4096" y="30099"/>
                    <a:pt x="2191" y="29337"/>
                    <a:pt x="762" y="27813"/>
                  </a:cubicBezTo>
                  <a:cubicBezTo>
                    <a:pt x="0" y="26384"/>
                    <a:pt x="-190" y="24955"/>
                    <a:pt x="191" y="23432"/>
                  </a:cubicBezTo>
                  <a:cubicBezTo>
                    <a:pt x="667" y="22003"/>
                    <a:pt x="1524" y="20764"/>
                    <a:pt x="2476" y="19622"/>
                  </a:cubicBezTo>
                  <a:cubicBezTo>
                    <a:pt x="4762" y="16573"/>
                    <a:pt x="7048" y="13430"/>
                    <a:pt x="10478" y="11430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808;p3"/>
            <p:cNvSpPr/>
            <p:nvPr/>
          </p:nvSpPr>
          <p:spPr>
            <a:xfrm>
              <a:off x="9281674" y="2095894"/>
              <a:ext cx="19545" cy="13592"/>
            </a:xfrm>
            <a:custGeom>
              <a:avLst/>
              <a:gdLst/>
              <a:ahLst/>
              <a:cxnLst/>
              <a:rect l="l" t="t" r="r" b="b"/>
              <a:pathLst>
                <a:path w="19545" h="13592" extrusionOk="0">
                  <a:moveTo>
                    <a:pt x="7151" y="0"/>
                  </a:moveTo>
                  <a:cubicBezTo>
                    <a:pt x="8103" y="762"/>
                    <a:pt x="9056" y="1429"/>
                    <a:pt x="10008" y="2191"/>
                  </a:cubicBezTo>
                  <a:cubicBezTo>
                    <a:pt x="13437" y="3810"/>
                    <a:pt x="16676" y="5715"/>
                    <a:pt x="18962" y="8954"/>
                  </a:cubicBezTo>
                  <a:cubicBezTo>
                    <a:pt x="19724" y="9906"/>
                    <a:pt x="19724" y="10954"/>
                    <a:pt x="19057" y="11906"/>
                  </a:cubicBezTo>
                  <a:cubicBezTo>
                    <a:pt x="16771" y="13716"/>
                    <a:pt x="14104" y="13907"/>
                    <a:pt x="11342" y="13240"/>
                  </a:cubicBezTo>
                  <a:cubicBezTo>
                    <a:pt x="8675" y="12097"/>
                    <a:pt x="6198" y="10382"/>
                    <a:pt x="3150" y="9811"/>
                  </a:cubicBezTo>
                  <a:cubicBezTo>
                    <a:pt x="-2946" y="3620"/>
                    <a:pt x="578" y="1238"/>
                    <a:pt x="7151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809;p3"/>
            <p:cNvSpPr/>
            <p:nvPr/>
          </p:nvSpPr>
          <p:spPr>
            <a:xfrm>
              <a:off x="9169857" y="2131462"/>
              <a:ext cx="27908" cy="10628"/>
            </a:xfrm>
            <a:custGeom>
              <a:avLst/>
              <a:gdLst/>
              <a:ahLst/>
              <a:cxnLst/>
              <a:rect l="l" t="t" r="r" b="b"/>
              <a:pathLst>
                <a:path w="27908" h="10628" extrusionOk="0">
                  <a:moveTo>
                    <a:pt x="0" y="5771"/>
                  </a:moveTo>
                  <a:cubicBezTo>
                    <a:pt x="1048" y="5580"/>
                    <a:pt x="2000" y="5390"/>
                    <a:pt x="3048" y="5199"/>
                  </a:cubicBezTo>
                  <a:cubicBezTo>
                    <a:pt x="5620" y="2723"/>
                    <a:pt x="9239" y="2056"/>
                    <a:pt x="12192" y="151"/>
                  </a:cubicBezTo>
                  <a:cubicBezTo>
                    <a:pt x="15430" y="-325"/>
                    <a:pt x="18574" y="437"/>
                    <a:pt x="21717" y="913"/>
                  </a:cubicBezTo>
                  <a:cubicBezTo>
                    <a:pt x="25336" y="1865"/>
                    <a:pt x="27908" y="3770"/>
                    <a:pt x="27908" y="7866"/>
                  </a:cubicBezTo>
                  <a:cubicBezTo>
                    <a:pt x="27813" y="8819"/>
                    <a:pt x="27718" y="9676"/>
                    <a:pt x="27622" y="10628"/>
                  </a:cubicBezTo>
                  <a:cubicBezTo>
                    <a:pt x="19241" y="4628"/>
                    <a:pt x="8858" y="9676"/>
                    <a:pt x="0" y="5771"/>
                  </a:cubicBezTo>
                  <a:close/>
                </a:path>
              </a:pathLst>
            </a:custGeom>
            <a:solidFill>
              <a:srgbClr val="FAC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810;p3"/>
            <p:cNvSpPr/>
            <p:nvPr/>
          </p:nvSpPr>
          <p:spPr>
            <a:xfrm>
              <a:off x="9219817" y="2044936"/>
              <a:ext cx="21762" cy="18044"/>
            </a:xfrm>
            <a:custGeom>
              <a:avLst/>
              <a:gdLst/>
              <a:ahLst/>
              <a:cxnLst/>
              <a:rect l="l" t="t" r="r" b="b"/>
              <a:pathLst>
                <a:path w="21762" h="18044" extrusionOk="0">
                  <a:moveTo>
                    <a:pt x="1379" y="0"/>
                  </a:moveTo>
                  <a:cubicBezTo>
                    <a:pt x="8142" y="5525"/>
                    <a:pt x="15000" y="11049"/>
                    <a:pt x="21763" y="16478"/>
                  </a:cubicBezTo>
                  <a:cubicBezTo>
                    <a:pt x="17477" y="20098"/>
                    <a:pt x="13952" y="16478"/>
                    <a:pt x="10238" y="15240"/>
                  </a:cubicBezTo>
                  <a:cubicBezTo>
                    <a:pt x="9285" y="14859"/>
                    <a:pt x="8428" y="14383"/>
                    <a:pt x="7571" y="13811"/>
                  </a:cubicBezTo>
                  <a:cubicBezTo>
                    <a:pt x="5856" y="12859"/>
                    <a:pt x="4046" y="11811"/>
                    <a:pt x="2618" y="10478"/>
                  </a:cubicBezTo>
                  <a:cubicBezTo>
                    <a:pt x="1951" y="9716"/>
                    <a:pt x="1475" y="8858"/>
                    <a:pt x="1094" y="7906"/>
                  </a:cubicBezTo>
                  <a:cubicBezTo>
                    <a:pt x="427" y="5525"/>
                    <a:pt x="-716" y="3239"/>
                    <a:pt x="617" y="762"/>
                  </a:cubicBezTo>
                  <a:lnTo>
                    <a:pt x="1379" y="0"/>
                  </a:lnTo>
                  <a:close/>
                </a:path>
              </a:pathLst>
            </a:custGeom>
            <a:solidFill>
              <a:srgbClr val="F7C9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811;p3"/>
            <p:cNvSpPr/>
            <p:nvPr/>
          </p:nvSpPr>
          <p:spPr>
            <a:xfrm>
              <a:off x="9297679" y="2104753"/>
              <a:ext cx="18482" cy="13906"/>
            </a:xfrm>
            <a:custGeom>
              <a:avLst/>
              <a:gdLst/>
              <a:ahLst/>
              <a:cxnLst/>
              <a:rect l="l" t="t" r="r" b="b"/>
              <a:pathLst>
                <a:path w="18482" h="13906" extrusionOk="0">
                  <a:moveTo>
                    <a:pt x="2861" y="2572"/>
                  </a:moveTo>
                  <a:cubicBezTo>
                    <a:pt x="2956" y="1715"/>
                    <a:pt x="2956" y="857"/>
                    <a:pt x="3052" y="0"/>
                  </a:cubicBezTo>
                  <a:cubicBezTo>
                    <a:pt x="9338" y="3429"/>
                    <a:pt x="14958" y="7525"/>
                    <a:pt x="18482" y="13907"/>
                  </a:cubicBezTo>
                  <a:cubicBezTo>
                    <a:pt x="16387" y="13145"/>
                    <a:pt x="14196" y="12383"/>
                    <a:pt x="12100" y="11621"/>
                  </a:cubicBezTo>
                  <a:cubicBezTo>
                    <a:pt x="7433" y="11144"/>
                    <a:pt x="2194" y="11716"/>
                    <a:pt x="4" y="5905"/>
                  </a:cubicBezTo>
                  <a:cubicBezTo>
                    <a:pt x="-92" y="4096"/>
                    <a:pt x="1718" y="3620"/>
                    <a:pt x="2861" y="2572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812;p3"/>
            <p:cNvSpPr/>
            <p:nvPr/>
          </p:nvSpPr>
          <p:spPr>
            <a:xfrm>
              <a:off x="9218339" y="2195855"/>
              <a:ext cx="13929" cy="13283"/>
            </a:xfrm>
            <a:custGeom>
              <a:avLst/>
              <a:gdLst/>
              <a:ahLst/>
              <a:cxnLst/>
              <a:rect l="l" t="t" r="r" b="b"/>
              <a:pathLst>
                <a:path w="13929" h="13283" extrusionOk="0">
                  <a:moveTo>
                    <a:pt x="9144" y="5100"/>
                  </a:moveTo>
                  <a:cubicBezTo>
                    <a:pt x="11239" y="5195"/>
                    <a:pt x="12954" y="5671"/>
                    <a:pt x="13907" y="7767"/>
                  </a:cubicBezTo>
                  <a:cubicBezTo>
                    <a:pt x="14002" y="8529"/>
                    <a:pt x="13811" y="9100"/>
                    <a:pt x="13145" y="9577"/>
                  </a:cubicBezTo>
                  <a:cubicBezTo>
                    <a:pt x="9525" y="11863"/>
                    <a:pt x="6001" y="16530"/>
                    <a:pt x="2286" y="9767"/>
                  </a:cubicBezTo>
                  <a:cubicBezTo>
                    <a:pt x="1524" y="8243"/>
                    <a:pt x="762" y="6719"/>
                    <a:pt x="0" y="5195"/>
                  </a:cubicBezTo>
                  <a:cubicBezTo>
                    <a:pt x="3048" y="-1377"/>
                    <a:pt x="6096" y="-2044"/>
                    <a:pt x="9144" y="5100"/>
                  </a:cubicBezTo>
                  <a:close/>
                </a:path>
              </a:pathLst>
            </a:custGeom>
            <a:solidFill>
              <a:srgbClr val="FBCC0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813;p3"/>
            <p:cNvSpPr/>
            <p:nvPr/>
          </p:nvSpPr>
          <p:spPr>
            <a:xfrm>
              <a:off x="9169667" y="2083798"/>
              <a:ext cx="21883" cy="10340"/>
            </a:xfrm>
            <a:custGeom>
              <a:avLst/>
              <a:gdLst/>
              <a:ahLst/>
              <a:cxnLst/>
              <a:rect l="l" t="t" r="r" b="b"/>
              <a:pathLst>
                <a:path w="21883" h="10340" extrusionOk="0">
                  <a:moveTo>
                    <a:pt x="5334" y="9811"/>
                  </a:moveTo>
                  <a:cubicBezTo>
                    <a:pt x="3524" y="9716"/>
                    <a:pt x="1810" y="9620"/>
                    <a:pt x="0" y="9525"/>
                  </a:cubicBezTo>
                  <a:cubicBezTo>
                    <a:pt x="6858" y="6382"/>
                    <a:pt x="13811" y="3239"/>
                    <a:pt x="20669" y="0"/>
                  </a:cubicBezTo>
                  <a:cubicBezTo>
                    <a:pt x="20955" y="286"/>
                    <a:pt x="21241" y="571"/>
                    <a:pt x="21526" y="762"/>
                  </a:cubicBezTo>
                  <a:cubicBezTo>
                    <a:pt x="22003" y="1905"/>
                    <a:pt x="22003" y="2953"/>
                    <a:pt x="21526" y="4001"/>
                  </a:cubicBezTo>
                  <a:cubicBezTo>
                    <a:pt x="17050" y="8573"/>
                    <a:pt x="12001" y="11621"/>
                    <a:pt x="5334" y="9811"/>
                  </a:cubicBezTo>
                  <a:close/>
                </a:path>
              </a:pathLst>
            </a:custGeom>
            <a:solidFill>
              <a:srgbClr val="F9CD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814;p3"/>
            <p:cNvSpPr/>
            <p:nvPr/>
          </p:nvSpPr>
          <p:spPr>
            <a:xfrm>
              <a:off x="9213577" y="2205335"/>
              <a:ext cx="17907" cy="5058"/>
            </a:xfrm>
            <a:custGeom>
              <a:avLst/>
              <a:gdLst/>
              <a:ahLst/>
              <a:cxnLst/>
              <a:rect l="l" t="t" r="r" b="b"/>
              <a:pathLst>
                <a:path w="17907" h="5058" extrusionOk="0">
                  <a:moveTo>
                    <a:pt x="7048" y="192"/>
                  </a:moveTo>
                  <a:cubicBezTo>
                    <a:pt x="10763" y="4954"/>
                    <a:pt x="14288" y="-94"/>
                    <a:pt x="17907" y="1"/>
                  </a:cubicBezTo>
                  <a:cubicBezTo>
                    <a:pt x="12002" y="8288"/>
                    <a:pt x="6001" y="4954"/>
                    <a:pt x="0" y="192"/>
                  </a:cubicBezTo>
                  <a:cubicBezTo>
                    <a:pt x="2381" y="287"/>
                    <a:pt x="4667" y="192"/>
                    <a:pt x="7048" y="192"/>
                  </a:cubicBezTo>
                  <a:close/>
                </a:path>
              </a:pathLst>
            </a:custGeom>
            <a:solidFill>
              <a:srgbClr val="F9D0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815;p3"/>
            <p:cNvSpPr/>
            <p:nvPr/>
          </p:nvSpPr>
          <p:spPr>
            <a:xfrm>
              <a:off x="9228546" y="2057128"/>
              <a:ext cx="15320" cy="10454"/>
            </a:xfrm>
            <a:custGeom>
              <a:avLst/>
              <a:gdLst/>
              <a:ahLst/>
              <a:cxnLst/>
              <a:rect l="l" t="t" r="r" b="b"/>
              <a:pathLst>
                <a:path w="15320" h="10454" extrusionOk="0">
                  <a:moveTo>
                    <a:pt x="1224" y="0"/>
                  </a:moveTo>
                  <a:cubicBezTo>
                    <a:pt x="5129" y="1524"/>
                    <a:pt x="8463" y="4667"/>
                    <a:pt x="13035" y="4382"/>
                  </a:cubicBezTo>
                  <a:cubicBezTo>
                    <a:pt x="13797" y="5048"/>
                    <a:pt x="14559" y="5810"/>
                    <a:pt x="15321" y="6477"/>
                  </a:cubicBezTo>
                  <a:lnTo>
                    <a:pt x="14749" y="7049"/>
                  </a:lnTo>
                  <a:cubicBezTo>
                    <a:pt x="14082" y="7811"/>
                    <a:pt x="13416" y="8477"/>
                    <a:pt x="12654" y="9144"/>
                  </a:cubicBezTo>
                  <a:cubicBezTo>
                    <a:pt x="10368" y="10478"/>
                    <a:pt x="7986" y="11049"/>
                    <a:pt x="5510" y="9620"/>
                  </a:cubicBezTo>
                  <a:cubicBezTo>
                    <a:pt x="3414" y="8096"/>
                    <a:pt x="1414" y="6572"/>
                    <a:pt x="176" y="4286"/>
                  </a:cubicBezTo>
                  <a:cubicBezTo>
                    <a:pt x="-205" y="2572"/>
                    <a:pt x="-15" y="1143"/>
                    <a:pt x="1224" y="0"/>
                  </a:cubicBezTo>
                  <a:close/>
                </a:path>
              </a:pathLst>
            </a:custGeom>
            <a:solidFill>
              <a:srgbClr val="F9C6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816;p3"/>
            <p:cNvSpPr/>
            <p:nvPr/>
          </p:nvSpPr>
          <p:spPr>
            <a:xfrm>
              <a:off x="9247962" y="2161834"/>
              <a:ext cx="6858" cy="9022"/>
            </a:xfrm>
            <a:custGeom>
              <a:avLst/>
              <a:gdLst/>
              <a:ahLst/>
              <a:cxnLst/>
              <a:rect l="l" t="t" r="r" b="b"/>
              <a:pathLst>
                <a:path w="6858" h="9022" extrusionOk="0">
                  <a:moveTo>
                    <a:pt x="4477" y="164"/>
                  </a:moveTo>
                  <a:cubicBezTo>
                    <a:pt x="5239" y="164"/>
                    <a:pt x="6096" y="259"/>
                    <a:pt x="6858" y="259"/>
                  </a:cubicBezTo>
                  <a:cubicBezTo>
                    <a:pt x="6001" y="4260"/>
                    <a:pt x="4191" y="7594"/>
                    <a:pt x="0" y="9022"/>
                  </a:cubicBezTo>
                  <a:cubicBezTo>
                    <a:pt x="762" y="6832"/>
                    <a:pt x="1524" y="4736"/>
                    <a:pt x="2286" y="2545"/>
                  </a:cubicBezTo>
                  <a:cubicBezTo>
                    <a:pt x="1715" y="545"/>
                    <a:pt x="2286" y="-407"/>
                    <a:pt x="4477" y="164"/>
                  </a:cubicBezTo>
                  <a:close/>
                </a:path>
              </a:pathLst>
            </a:custGeom>
            <a:solidFill>
              <a:srgbClr val="FAC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817;p3"/>
            <p:cNvSpPr/>
            <p:nvPr/>
          </p:nvSpPr>
          <p:spPr>
            <a:xfrm>
              <a:off x="9272876" y="2109262"/>
              <a:ext cx="36807" cy="33462"/>
            </a:xfrm>
            <a:custGeom>
              <a:avLst/>
              <a:gdLst/>
              <a:ahLst/>
              <a:cxnLst/>
              <a:rect l="l" t="t" r="r" b="b"/>
              <a:pathLst>
                <a:path w="36807" h="33462" extrusionOk="0">
                  <a:moveTo>
                    <a:pt x="25378" y="348"/>
                  </a:moveTo>
                  <a:cubicBezTo>
                    <a:pt x="27092" y="6063"/>
                    <a:pt x="34712" y="2063"/>
                    <a:pt x="36808" y="7206"/>
                  </a:cubicBezTo>
                  <a:cubicBezTo>
                    <a:pt x="36046" y="8730"/>
                    <a:pt x="35284" y="10254"/>
                    <a:pt x="34522" y="11778"/>
                  </a:cubicBezTo>
                  <a:cubicBezTo>
                    <a:pt x="32236" y="15017"/>
                    <a:pt x="29950" y="10159"/>
                    <a:pt x="27664" y="11778"/>
                  </a:cubicBezTo>
                  <a:cubicBezTo>
                    <a:pt x="24521" y="11111"/>
                    <a:pt x="24330" y="8159"/>
                    <a:pt x="22901" y="4635"/>
                  </a:cubicBezTo>
                  <a:cubicBezTo>
                    <a:pt x="19091" y="12064"/>
                    <a:pt x="12614" y="16731"/>
                    <a:pt x="14710" y="26256"/>
                  </a:cubicBezTo>
                  <a:cubicBezTo>
                    <a:pt x="16329" y="33591"/>
                    <a:pt x="10900" y="34638"/>
                    <a:pt x="4804" y="32448"/>
                  </a:cubicBezTo>
                  <a:cubicBezTo>
                    <a:pt x="3280" y="31686"/>
                    <a:pt x="1756" y="30924"/>
                    <a:pt x="232" y="30161"/>
                  </a:cubicBezTo>
                  <a:cubicBezTo>
                    <a:pt x="-721" y="27494"/>
                    <a:pt x="1470" y="26732"/>
                    <a:pt x="2994" y="25494"/>
                  </a:cubicBezTo>
                  <a:cubicBezTo>
                    <a:pt x="6709" y="23304"/>
                    <a:pt x="5185" y="19398"/>
                    <a:pt x="6137" y="16255"/>
                  </a:cubicBezTo>
                  <a:cubicBezTo>
                    <a:pt x="7566" y="13017"/>
                    <a:pt x="8995" y="9873"/>
                    <a:pt x="10805" y="6825"/>
                  </a:cubicBezTo>
                  <a:cubicBezTo>
                    <a:pt x="12424" y="4825"/>
                    <a:pt x="14234" y="3015"/>
                    <a:pt x="16329" y="1491"/>
                  </a:cubicBezTo>
                  <a:cubicBezTo>
                    <a:pt x="19282" y="348"/>
                    <a:pt x="22235" y="-509"/>
                    <a:pt x="25378" y="348"/>
                  </a:cubicBezTo>
                  <a:close/>
                </a:path>
              </a:pathLst>
            </a:custGeom>
            <a:solidFill>
              <a:srgbClr val="F9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818;p3"/>
            <p:cNvSpPr/>
            <p:nvPr/>
          </p:nvSpPr>
          <p:spPr>
            <a:xfrm>
              <a:off x="9303397" y="2131985"/>
              <a:ext cx="22764" cy="11318"/>
            </a:xfrm>
            <a:custGeom>
              <a:avLst/>
              <a:gdLst/>
              <a:ahLst/>
              <a:cxnLst/>
              <a:rect l="l" t="t" r="r" b="b"/>
              <a:pathLst>
                <a:path w="22764" h="11318" extrusionOk="0">
                  <a:moveTo>
                    <a:pt x="22765" y="104"/>
                  </a:moveTo>
                  <a:cubicBezTo>
                    <a:pt x="16002" y="4676"/>
                    <a:pt x="11144" y="13154"/>
                    <a:pt x="0" y="10963"/>
                  </a:cubicBezTo>
                  <a:cubicBezTo>
                    <a:pt x="5334" y="1057"/>
                    <a:pt x="13526" y="-467"/>
                    <a:pt x="22765" y="104"/>
                  </a:cubicBezTo>
                  <a:cubicBezTo>
                    <a:pt x="22670" y="104"/>
                    <a:pt x="22765" y="104"/>
                    <a:pt x="22765" y="104"/>
                  </a:cubicBezTo>
                  <a:close/>
                </a:path>
              </a:pathLst>
            </a:custGeom>
            <a:solidFill>
              <a:srgbClr val="FBC5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819;p3"/>
            <p:cNvSpPr/>
            <p:nvPr/>
          </p:nvSpPr>
          <p:spPr>
            <a:xfrm>
              <a:off x="9300540" y="2117062"/>
              <a:ext cx="12304" cy="8472"/>
            </a:xfrm>
            <a:custGeom>
              <a:avLst/>
              <a:gdLst/>
              <a:ahLst/>
              <a:cxnLst/>
              <a:rect l="l" t="t" r="r" b="b"/>
              <a:pathLst>
                <a:path w="12304" h="8472" extrusionOk="0">
                  <a:moveTo>
                    <a:pt x="0" y="3978"/>
                  </a:moveTo>
                  <a:cubicBezTo>
                    <a:pt x="2286" y="-6785"/>
                    <a:pt x="4572" y="8169"/>
                    <a:pt x="6858" y="3978"/>
                  </a:cubicBezTo>
                  <a:cubicBezTo>
                    <a:pt x="8858" y="4264"/>
                    <a:pt x="12097" y="3311"/>
                    <a:pt x="12287" y="5978"/>
                  </a:cubicBezTo>
                  <a:cubicBezTo>
                    <a:pt x="12573" y="9122"/>
                    <a:pt x="9334" y="8550"/>
                    <a:pt x="7334" y="8169"/>
                  </a:cubicBezTo>
                  <a:cubicBezTo>
                    <a:pt x="4572" y="7693"/>
                    <a:pt x="1810" y="6550"/>
                    <a:pt x="0" y="3978"/>
                  </a:cubicBezTo>
                  <a:close/>
                </a:path>
              </a:pathLst>
            </a:custGeom>
            <a:solidFill>
              <a:srgbClr val="FB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820;p3"/>
            <p:cNvSpPr/>
            <p:nvPr/>
          </p:nvSpPr>
          <p:spPr>
            <a:xfrm>
              <a:off x="9290777" y="2125833"/>
              <a:ext cx="8334" cy="6024"/>
            </a:xfrm>
            <a:custGeom>
              <a:avLst/>
              <a:gdLst/>
              <a:ahLst/>
              <a:cxnLst/>
              <a:rect l="l" t="t" r="r" b="b"/>
              <a:pathLst>
                <a:path w="8334" h="6024" extrusionOk="0">
                  <a:moveTo>
                    <a:pt x="8334" y="2732"/>
                  </a:moveTo>
                  <a:cubicBezTo>
                    <a:pt x="8334" y="4542"/>
                    <a:pt x="7382" y="5780"/>
                    <a:pt x="5858" y="5971"/>
                  </a:cubicBezTo>
                  <a:cubicBezTo>
                    <a:pt x="3476" y="6257"/>
                    <a:pt x="1095" y="5399"/>
                    <a:pt x="143" y="3209"/>
                  </a:cubicBezTo>
                  <a:cubicBezTo>
                    <a:pt x="-524" y="1685"/>
                    <a:pt x="1286" y="542"/>
                    <a:pt x="2714" y="256"/>
                  </a:cubicBezTo>
                  <a:cubicBezTo>
                    <a:pt x="5096" y="-411"/>
                    <a:pt x="7286" y="161"/>
                    <a:pt x="8334" y="2732"/>
                  </a:cubicBezTo>
                  <a:close/>
                </a:path>
              </a:pathLst>
            </a:custGeom>
            <a:solidFill>
              <a:srgbClr val="FDDB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821;p3"/>
            <p:cNvSpPr/>
            <p:nvPr/>
          </p:nvSpPr>
          <p:spPr>
            <a:xfrm>
              <a:off x="9207597" y="2110237"/>
              <a:ext cx="74261" cy="54142"/>
            </a:xfrm>
            <a:custGeom>
              <a:avLst/>
              <a:gdLst/>
              <a:ahLst/>
              <a:cxnLst/>
              <a:rect l="l" t="t" r="r" b="b"/>
              <a:pathLst>
                <a:path w="74261" h="54142" extrusionOk="0">
                  <a:moveTo>
                    <a:pt x="72369" y="15376"/>
                  </a:moveTo>
                  <a:cubicBezTo>
                    <a:pt x="72750" y="19376"/>
                    <a:pt x="77608" y="24329"/>
                    <a:pt x="70083" y="26806"/>
                  </a:cubicBezTo>
                  <a:cubicBezTo>
                    <a:pt x="62844" y="26329"/>
                    <a:pt x="56177" y="16804"/>
                    <a:pt x="48366" y="25282"/>
                  </a:cubicBezTo>
                  <a:cubicBezTo>
                    <a:pt x="47604" y="25853"/>
                    <a:pt x="47890" y="26139"/>
                    <a:pt x="48747" y="25472"/>
                  </a:cubicBezTo>
                  <a:cubicBezTo>
                    <a:pt x="49890" y="24520"/>
                    <a:pt x="47509" y="24615"/>
                    <a:pt x="49128" y="24520"/>
                  </a:cubicBezTo>
                  <a:cubicBezTo>
                    <a:pt x="55891" y="22043"/>
                    <a:pt x="60939" y="22329"/>
                    <a:pt x="60939" y="31282"/>
                  </a:cubicBezTo>
                  <a:cubicBezTo>
                    <a:pt x="56462" y="38998"/>
                    <a:pt x="46461" y="41188"/>
                    <a:pt x="42651" y="49570"/>
                  </a:cubicBezTo>
                  <a:cubicBezTo>
                    <a:pt x="40937" y="51952"/>
                    <a:pt x="37793" y="52142"/>
                    <a:pt x="35793" y="54142"/>
                  </a:cubicBezTo>
                  <a:cubicBezTo>
                    <a:pt x="27030" y="49094"/>
                    <a:pt x="27792" y="43951"/>
                    <a:pt x="38555" y="35759"/>
                  </a:cubicBezTo>
                  <a:cubicBezTo>
                    <a:pt x="29221" y="35950"/>
                    <a:pt x="29221" y="35950"/>
                    <a:pt x="22077" y="44998"/>
                  </a:cubicBezTo>
                  <a:cubicBezTo>
                    <a:pt x="20172" y="47094"/>
                    <a:pt x="17696" y="47761"/>
                    <a:pt x="15029" y="48046"/>
                  </a:cubicBezTo>
                  <a:cubicBezTo>
                    <a:pt x="11885" y="48427"/>
                    <a:pt x="8742" y="48332"/>
                    <a:pt x="6932" y="45570"/>
                  </a:cubicBezTo>
                  <a:cubicBezTo>
                    <a:pt x="4361" y="41855"/>
                    <a:pt x="8552" y="40617"/>
                    <a:pt x="10076" y="38331"/>
                  </a:cubicBezTo>
                  <a:cubicBezTo>
                    <a:pt x="11695" y="35950"/>
                    <a:pt x="13790" y="34235"/>
                    <a:pt x="16267" y="32330"/>
                  </a:cubicBezTo>
                  <a:cubicBezTo>
                    <a:pt x="10647" y="33949"/>
                    <a:pt x="8552" y="42522"/>
                    <a:pt x="2075" y="40045"/>
                  </a:cubicBezTo>
                  <a:cubicBezTo>
                    <a:pt x="-1831" y="38617"/>
                    <a:pt x="1122" y="33187"/>
                    <a:pt x="360" y="29663"/>
                  </a:cubicBezTo>
                  <a:cubicBezTo>
                    <a:pt x="455" y="28615"/>
                    <a:pt x="646" y="27568"/>
                    <a:pt x="1122" y="26615"/>
                  </a:cubicBezTo>
                  <a:cubicBezTo>
                    <a:pt x="2741" y="23758"/>
                    <a:pt x="6837" y="22424"/>
                    <a:pt x="6170" y="18233"/>
                  </a:cubicBezTo>
                  <a:cubicBezTo>
                    <a:pt x="5694" y="16328"/>
                    <a:pt x="4932" y="14518"/>
                    <a:pt x="5599" y="12518"/>
                  </a:cubicBezTo>
                  <a:cubicBezTo>
                    <a:pt x="6837" y="10613"/>
                    <a:pt x="8456" y="9661"/>
                    <a:pt x="10742" y="9756"/>
                  </a:cubicBezTo>
                  <a:cubicBezTo>
                    <a:pt x="12838" y="10232"/>
                    <a:pt x="14648" y="11185"/>
                    <a:pt x="15886" y="12994"/>
                  </a:cubicBezTo>
                  <a:cubicBezTo>
                    <a:pt x="14362" y="20614"/>
                    <a:pt x="20934" y="17281"/>
                    <a:pt x="23792" y="18805"/>
                  </a:cubicBezTo>
                  <a:cubicBezTo>
                    <a:pt x="25887" y="20519"/>
                    <a:pt x="24268" y="23281"/>
                    <a:pt x="25697" y="25091"/>
                  </a:cubicBezTo>
                  <a:cubicBezTo>
                    <a:pt x="26649" y="25948"/>
                    <a:pt x="27697" y="27853"/>
                    <a:pt x="29030" y="26234"/>
                  </a:cubicBezTo>
                  <a:cubicBezTo>
                    <a:pt x="29888" y="25186"/>
                    <a:pt x="28459" y="23662"/>
                    <a:pt x="28078" y="22329"/>
                  </a:cubicBezTo>
                  <a:cubicBezTo>
                    <a:pt x="27887" y="21376"/>
                    <a:pt x="27887" y="20329"/>
                    <a:pt x="28173" y="19376"/>
                  </a:cubicBezTo>
                  <a:cubicBezTo>
                    <a:pt x="29792" y="14804"/>
                    <a:pt x="36460" y="14995"/>
                    <a:pt x="37222" y="9565"/>
                  </a:cubicBezTo>
                  <a:cubicBezTo>
                    <a:pt x="37508" y="8613"/>
                    <a:pt x="37984" y="7851"/>
                    <a:pt x="38746" y="7184"/>
                  </a:cubicBezTo>
                  <a:cubicBezTo>
                    <a:pt x="41318" y="5660"/>
                    <a:pt x="44270" y="5184"/>
                    <a:pt x="47033" y="4231"/>
                  </a:cubicBezTo>
                  <a:cubicBezTo>
                    <a:pt x="51700" y="5184"/>
                    <a:pt x="53986" y="-531"/>
                    <a:pt x="58653" y="40"/>
                  </a:cubicBezTo>
                  <a:cubicBezTo>
                    <a:pt x="61701" y="802"/>
                    <a:pt x="64654" y="1660"/>
                    <a:pt x="66273" y="4612"/>
                  </a:cubicBezTo>
                  <a:cubicBezTo>
                    <a:pt x="66083" y="9756"/>
                    <a:pt x="73036" y="10423"/>
                    <a:pt x="72369" y="15376"/>
                  </a:cubicBezTo>
                  <a:close/>
                </a:path>
              </a:pathLst>
            </a:custGeom>
            <a:solidFill>
              <a:srgbClr val="F9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822;p3"/>
            <p:cNvSpPr/>
            <p:nvPr/>
          </p:nvSpPr>
          <p:spPr>
            <a:xfrm>
              <a:off x="9200147" y="2139329"/>
              <a:ext cx="30384" cy="44897"/>
            </a:xfrm>
            <a:custGeom>
              <a:avLst/>
              <a:gdLst/>
              <a:ahLst/>
              <a:cxnLst/>
              <a:rect l="l" t="t" r="r" b="b"/>
              <a:pathLst>
                <a:path w="30384" h="44897" extrusionOk="0">
                  <a:moveTo>
                    <a:pt x="9049" y="0"/>
                  </a:moveTo>
                  <a:cubicBezTo>
                    <a:pt x="13811" y="2572"/>
                    <a:pt x="8572" y="6763"/>
                    <a:pt x="10382" y="9906"/>
                  </a:cubicBezTo>
                  <a:cubicBezTo>
                    <a:pt x="22193" y="1714"/>
                    <a:pt x="22193" y="1714"/>
                    <a:pt x="30385" y="5143"/>
                  </a:cubicBezTo>
                  <a:cubicBezTo>
                    <a:pt x="21717" y="3524"/>
                    <a:pt x="20669" y="11906"/>
                    <a:pt x="15526" y="15240"/>
                  </a:cubicBezTo>
                  <a:cubicBezTo>
                    <a:pt x="20098" y="19050"/>
                    <a:pt x="24955" y="14573"/>
                    <a:pt x="29527" y="15907"/>
                  </a:cubicBezTo>
                  <a:cubicBezTo>
                    <a:pt x="29527" y="17431"/>
                    <a:pt x="29527" y="18955"/>
                    <a:pt x="29527" y="20479"/>
                  </a:cubicBezTo>
                  <a:cubicBezTo>
                    <a:pt x="28575" y="26003"/>
                    <a:pt x="18574" y="24194"/>
                    <a:pt x="20383" y="31909"/>
                  </a:cubicBezTo>
                  <a:cubicBezTo>
                    <a:pt x="23051" y="34481"/>
                    <a:pt x="18002" y="38957"/>
                    <a:pt x="22670" y="41053"/>
                  </a:cubicBezTo>
                  <a:cubicBezTo>
                    <a:pt x="22955" y="45529"/>
                    <a:pt x="19812" y="44863"/>
                    <a:pt x="17050" y="44863"/>
                  </a:cubicBezTo>
                  <a:cubicBezTo>
                    <a:pt x="8572" y="42005"/>
                    <a:pt x="10096" y="33242"/>
                    <a:pt x="6667" y="27337"/>
                  </a:cubicBezTo>
                  <a:cubicBezTo>
                    <a:pt x="4286" y="19812"/>
                    <a:pt x="6858" y="10763"/>
                    <a:pt x="0" y="4477"/>
                  </a:cubicBezTo>
                  <a:cubicBezTo>
                    <a:pt x="667" y="3810"/>
                    <a:pt x="1429" y="3143"/>
                    <a:pt x="2191" y="2572"/>
                  </a:cubicBezTo>
                  <a:cubicBezTo>
                    <a:pt x="4477" y="1429"/>
                    <a:pt x="6572" y="95"/>
                    <a:pt x="9049" y="0"/>
                  </a:cubicBezTo>
                  <a:close/>
                </a:path>
              </a:pathLst>
            </a:custGeom>
            <a:solidFill>
              <a:srgbClr val="FBC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823;p3"/>
            <p:cNvSpPr/>
            <p:nvPr/>
          </p:nvSpPr>
          <p:spPr>
            <a:xfrm>
              <a:off x="9215780" y="2179955"/>
              <a:ext cx="17254" cy="16428"/>
            </a:xfrm>
            <a:custGeom>
              <a:avLst/>
              <a:gdLst/>
              <a:ahLst/>
              <a:cxnLst/>
              <a:rect l="l" t="t" r="r" b="b"/>
              <a:pathLst>
                <a:path w="17254" h="16428" extrusionOk="0">
                  <a:moveTo>
                    <a:pt x="273" y="2713"/>
                  </a:moveTo>
                  <a:cubicBezTo>
                    <a:pt x="2749" y="2617"/>
                    <a:pt x="5512" y="3094"/>
                    <a:pt x="7131" y="427"/>
                  </a:cubicBezTo>
                  <a:cubicBezTo>
                    <a:pt x="9798" y="2713"/>
                    <a:pt x="17132" y="-4336"/>
                    <a:pt x="16275" y="4999"/>
                  </a:cubicBezTo>
                  <a:cubicBezTo>
                    <a:pt x="19418" y="8999"/>
                    <a:pt x="13989" y="10904"/>
                    <a:pt x="13989" y="14143"/>
                  </a:cubicBezTo>
                  <a:cubicBezTo>
                    <a:pt x="13227" y="14905"/>
                    <a:pt x="12465" y="15667"/>
                    <a:pt x="11703" y="16429"/>
                  </a:cubicBezTo>
                  <a:cubicBezTo>
                    <a:pt x="8655" y="14905"/>
                    <a:pt x="5035" y="13952"/>
                    <a:pt x="3130" y="10618"/>
                  </a:cubicBezTo>
                  <a:cubicBezTo>
                    <a:pt x="2368" y="7951"/>
                    <a:pt x="-965" y="6142"/>
                    <a:pt x="273" y="2713"/>
                  </a:cubicBezTo>
                  <a:close/>
                </a:path>
              </a:pathLst>
            </a:custGeom>
            <a:solidFill>
              <a:srgbClr val="FDC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824;p3"/>
            <p:cNvSpPr/>
            <p:nvPr/>
          </p:nvSpPr>
          <p:spPr>
            <a:xfrm>
              <a:off x="9218106" y="2159807"/>
              <a:ext cx="11725" cy="11429"/>
            </a:xfrm>
            <a:custGeom>
              <a:avLst/>
              <a:gdLst/>
              <a:ahLst/>
              <a:cxnLst/>
              <a:rect l="l" t="t" r="r" b="b"/>
              <a:pathLst>
                <a:path w="11725" h="11429" extrusionOk="0">
                  <a:moveTo>
                    <a:pt x="2519" y="11430"/>
                  </a:moveTo>
                  <a:cubicBezTo>
                    <a:pt x="-3006" y="7334"/>
                    <a:pt x="1947" y="4667"/>
                    <a:pt x="4233" y="2477"/>
                  </a:cubicBezTo>
                  <a:cubicBezTo>
                    <a:pt x="5948" y="857"/>
                    <a:pt x="9091" y="762"/>
                    <a:pt x="11568" y="0"/>
                  </a:cubicBezTo>
                  <a:cubicBezTo>
                    <a:pt x="12044" y="4477"/>
                    <a:pt x="12044" y="4477"/>
                    <a:pt x="2519" y="11430"/>
                  </a:cubicBezTo>
                  <a:close/>
                </a:path>
              </a:pathLst>
            </a:custGeom>
            <a:solidFill>
              <a:srgbClr val="F7BE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825;p3"/>
            <p:cNvSpPr/>
            <p:nvPr/>
          </p:nvSpPr>
          <p:spPr>
            <a:xfrm>
              <a:off x="9243485" y="2159807"/>
              <a:ext cx="8953" cy="5622"/>
            </a:xfrm>
            <a:custGeom>
              <a:avLst/>
              <a:gdLst/>
              <a:ahLst/>
              <a:cxnLst/>
              <a:rect l="l" t="t" r="r" b="b"/>
              <a:pathLst>
                <a:path w="8953" h="5622" extrusionOk="0">
                  <a:moveTo>
                    <a:pt x="0" y="4572"/>
                  </a:moveTo>
                  <a:cubicBezTo>
                    <a:pt x="191" y="-95"/>
                    <a:pt x="3524" y="0"/>
                    <a:pt x="6858" y="0"/>
                  </a:cubicBezTo>
                  <a:cubicBezTo>
                    <a:pt x="7525" y="762"/>
                    <a:pt x="8287" y="1429"/>
                    <a:pt x="8954" y="2191"/>
                  </a:cubicBezTo>
                  <a:cubicBezTo>
                    <a:pt x="8192" y="2953"/>
                    <a:pt x="7525" y="3810"/>
                    <a:pt x="6763" y="4572"/>
                  </a:cubicBezTo>
                  <a:cubicBezTo>
                    <a:pt x="4477" y="3905"/>
                    <a:pt x="2286" y="7239"/>
                    <a:pt x="0" y="4572"/>
                  </a:cubicBezTo>
                  <a:close/>
                </a:path>
              </a:pathLst>
            </a:custGeom>
            <a:solidFill>
              <a:srgbClr val="F6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826;p3"/>
            <p:cNvSpPr/>
            <p:nvPr/>
          </p:nvSpPr>
          <p:spPr>
            <a:xfrm>
              <a:off x="9228208" y="2184953"/>
              <a:ext cx="8419" cy="9143"/>
            </a:xfrm>
            <a:custGeom>
              <a:avLst/>
              <a:gdLst/>
              <a:ahLst/>
              <a:cxnLst/>
              <a:rect l="l" t="t" r="r" b="b"/>
              <a:pathLst>
                <a:path w="8419" h="9143" extrusionOk="0">
                  <a:moveTo>
                    <a:pt x="1561" y="9144"/>
                  </a:moveTo>
                  <a:cubicBezTo>
                    <a:pt x="-3201" y="4667"/>
                    <a:pt x="4514" y="3429"/>
                    <a:pt x="3847" y="0"/>
                  </a:cubicBezTo>
                  <a:cubicBezTo>
                    <a:pt x="5371" y="0"/>
                    <a:pt x="6895" y="0"/>
                    <a:pt x="8419" y="0"/>
                  </a:cubicBezTo>
                  <a:cubicBezTo>
                    <a:pt x="6514" y="3334"/>
                    <a:pt x="5657" y="7430"/>
                    <a:pt x="1561" y="9144"/>
                  </a:cubicBezTo>
                  <a:close/>
                </a:path>
              </a:pathLst>
            </a:custGeom>
            <a:solidFill>
              <a:srgbClr val="FAC7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827;p3"/>
            <p:cNvSpPr/>
            <p:nvPr/>
          </p:nvSpPr>
          <p:spPr>
            <a:xfrm>
              <a:off x="9194396" y="2058124"/>
              <a:ext cx="47627" cy="49866"/>
            </a:xfrm>
            <a:custGeom>
              <a:avLst/>
              <a:gdLst/>
              <a:ahLst/>
              <a:cxnLst/>
              <a:rect l="l" t="t" r="r" b="b"/>
              <a:pathLst>
                <a:path w="47627" h="49866" extrusionOk="0">
                  <a:moveTo>
                    <a:pt x="1179" y="17196"/>
                  </a:moveTo>
                  <a:cubicBezTo>
                    <a:pt x="-345" y="16434"/>
                    <a:pt x="-440" y="15672"/>
                    <a:pt x="1179" y="14910"/>
                  </a:cubicBezTo>
                  <a:cubicBezTo>
                    <a:pt x="3751" y="12529"/>
                    <a:pt x="4513" y="8814"/>
                    <a:pt x="7370" y="6528"/>
                  </a:cubicBezTo>
                  <a:cubicBezTo>
                    <a:pt x="9370" y="4814"/>
                    <a:pt x="11752" y="3766"/>
                    <a:pt x="14514" y="4242"/>
                  </a:cubicBezTo>
                  <a:cubicBezTo>
                    <a:pt x="17943" y="9576"/>
                    <a:pt x="20038" y="8433"/>
                    <a:pt x="21181" y="2813"/>
                  </a:cubicBezTo>
                  <a:cubicBezTo>
                    <a:pt x="22896" y="527"/>
                    <a:pt x="24991" y="-616"/>
                    <a:pt x="27849" y="337"/>
                  </a:cubicBezTo>
                  <a:cubicBezTo>
                    <a:pt x="30135" y="2242"/>
                    <a:pt x="28516" y="5004"/>
                    <a:pt x="29468" y="7100"/>
                  </a:cubicBezTo>
                  <a:cubicBezTo>
                    <a:pt x="28992" y="11005"/>
                    <a:pt x="26230" y="13481"/>
                    <a:pt x="22324" y="16910"/>
                  </a:cubicBezTo>
                  <a:cubicBezTo>
                    <a:pt x="28135" y="15958"/>
                    <a:pt x="27754" y="8719"/>
                    <a:pt x="32992" y="9767"/>
                  </a:cubicBezTo>
                  <a:cubicBezTo>
                    <a:pt x="35183" y="11195"/>
                    <a:pt x="36040" y="13767"/>
                    <a:pt x="38041" y="15291"/>
                  </a:cubicBezTo>
                  <a:cubicBezTo>
                    <a:pt x="43470" y="17958"/>
                    <a:pt x="43375" y="24435"/>
                    <a:pt x="47089" y="28626"/>
                  </a:cubicBezTo>
                  <a:cubicBezTo>
                    <a:pt x="49756" y="31674"/>
                    <a:pt x="41755" y="33103"/>
                    <a:pt x="39469" y="36151"/>
                  </a:cubicBezTo>
                  <a:cubicBezTo>
                    <a:pt x="38326" y="37199"/>
                    <a:pt x="37088" y="38151"/>
                    <a:pt x="35755" y="38818"/>
                  </a:cubicBezTo>
                  <a:cubicBezTo>
                    <a:pt x="34326" y="39389"/>
                    <a:pt x="32802" y="39485"/>
                    <a:pt x="31278" y="39199"/>
                  </a:cubicBezTo>
                  <a:cubicBezTo>
                    <a:pt x="29373" y="38723"/>
                    <a:pt x="27658" y="37770"/>
                    <a:pt x="26230" y="36437"/>
                  </a:cubicBezTo>
                  <a:cubicBezTo>
                    <a:pt x="22896" y="32722"/>
                    <a:pt x="22134" y="37389"/>
                    <a:pt x="20324" y="38246"/>
                  </a:cubicBezTo>
                  <a:cubicBezTo>
                    <a:pt x="14704" y="40342"/>
                    <a:pt x="22705" y="43199"/>
                    <a:pt x="19943" y="45485"/>
                  </a:cubicBezTo>
                  <a:cubicBezTo>
                    <a:pt x="13180" y="54058"/>
                    <a:pt x="9085" y="48343"/>
                    <a:pt x="4894" y="42818"/>
                  </a:cubicBezTo>
                  <a:cubicBezTo>
                    <a:pt x="6132" y="37294"/>
                    <a:pt x="3655" y="33008"/>
                    <a:pt x="322" y="28912"/>
                  </a:cubicBezTo>
                  <a:cubicBezTo>
                    <a:pt x="131" y="25007"/>
                    <a:pt x="3274" y="21292"/>
                    <a:pt x="1179" y="17196"/>
                  </a:cubicBezTo>
                  <a:close/>
                </a:path>
              </a:pathLst>
            </a:custGeom>
            <a:solidFill>
              <a:srgbClr val="FCC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828;p3"/>
            <p:cNvSpPr/>
            <p:nvPr/>
          </p:nvSpPr>
          <p:spPr>
            <a:xfrm>
              <a:off x="9194395" y="2038464"/>
              <a:ext cx="19842" cy="17521"/>
            </a:xfrm>
            <a:custGeom>
              <a:avLst/>
              <a:gdLst/>
              <a:ahLst/>
              <a:cxnLst/>
              <a:rect l="l" t="t" r="r" b="b"/>
              <a:pathLst>
                <a:path w="19842" h="17521" extrusionOk="0">
                  <a:moveTo>
                    <a:pt x="19372" y="376"/>
                  </a:moveTo>
                  <a:cubicBezTo>
                    <a:pt x="19372" y="1138"/>
                    <a:pt x="19372" y="1900"/>
                    <a:pt x="19467" y="2662"/>
                  </a:cubicBezTo>
                  <a:cubicBezTo>
                    <a:pt x="22039" y="15616"/>
                    <a:pt x="10799" y="14187"/>
                    <a:pt x="4037" y="17521"/>
                  </a:cubicBezTo>
                  <a:cubicBezTo>
                    <a:pt x="2227" y="17140"/>
                    <a:pt x="608" y="16569"/>
                    <a:pt x="1274" y="14092"/>
                  </a:cubicBezTo>
                  <a:cubicBezTo>
                    <a:pt x="5942" y="11997"/>
                    <a:pt x="-5393" y="5996"/>
                    <a:pt x="3560" y="4853"/>
                  </a:cubicBezTo>
                  <a:cubicBezTo>
                    <a:pt x="8132" y="1424"/>
                    <a:pt x="13276" y="-957"/>
                    <a:pt x="19372" y="376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829;p3"/>
            <p:cNvSpPr/>
            <p:nvPr/>
          </p:nvSpPr>
          <p:spPr>
            <a:xfrm>
              <a:off x="9197860" y="2041126"/>
              <a:ext cx="25241" cy="19392"/>
            </a:xfrm>
            <a:custGeom>
              <a:avLst/>
              <a:gdLst/>
              <a:ahLst/>
              <a:cxnLst/>
              <a:rect l="l" t="t" r="r" b="b"/>
              <a:pathLst>
                <a:path w="25241" h="19392" extrusionOk="0">
                  <a:moveTo>
                    <a:pt x="0" y="13716"/>
                  </a:moveTo>
                  <a:cubicBezTo>
                    <a:pt x="5239" y="9049"/>
                    <a:pt x="15049" y="9716"/>
                    <a:pt x="16002" y="0"/>
                  </a:cubicBezTo>
                  <a:cubicBezTo>
                    <a:pt x="16764" y="0"/>
                    <a:pt x="17526" y="95"/>
                    <a:pt x="18288" y="95"/>
                  </a:cubicBezTo>
                  <a:cubicBezTo>
                    <a:pt x="18860" y="4953"/>
                    <a:pt x="22003" y="8096"/>
                    <a:pt x="25146" y="11430"/>
                  </a:cubicBezTo>
                  <a:cubicBezTo>
                    <a:pt x="25146" y="12192"/>
                    <a:pt x="25146" y="12954"/>
                    <a:pt x="25241" y="13716"/>
                  </a:cubicBezTo>
                  <a:cubicBezTo>
                    <a:pt x="22384" y="16574"/>
                    <a:pt x="18383" y="17336"/>
                    <a:pt x="14954" y="19145"/>
                  </a:cubicBezTo>
                  <a:cubicBezTo>
                    <a:pt x="14002" y="19431"/>
                    <a:pt x="13049" y="19431"/>
                    <a:pt x="12002" y="19336"/>
                  </a:cubicBezTo>
                  <a:cubicBezTo>
                    <a:pt x="11049" y="19050"/>
                    <a:pt x="10097" y="18764"/>
                    <a:pt x="9239" y="18383"/>
                  </a:cubicBezTo>
                  <a:cubicBezTo>
                    <a:pt x="6096" y="16669"/>
                    <a:pt x="667" y="19907"/>
                    <a:pt x="0" y="13716"/>
                  </a:cubicBezTo>
                  <a:close/>
                </a:path>
              </a:pathLst>
            </a:custGeom>
            <a:solidFill>
              <a:srgbClr val="F8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830;p3"/>
            <p:cNvSpPr/>
            <p:nvPr/>
          </p:nvSpPr>
          <p:spPr>
            <a:xfrm>
              <a:off x="9193267" y="2052556"/>
              <a:ext cx="16023" cy="20478"/>
            </a:xfrm>
            <a:custGeom>
              <a:avLst/>
              <a:gdLst/>
              <a:ahLst/>
              <a:cxnLst/>
              <a:rect l="l" t="t" r="r" b="b"/>
              <a:pathLst>
                <a:path w="16023" h="20478" extrusionOk="0">
                  <a:moveTo>
                    <a:pt x="4594" y="2286"/>
                  </a:moveTo>
                  <a:cubicBezTo>
                    <a:pt x="7451" y="7811"/>
                    <a:pt x="12976" y="-95"/>
                    <a:pt x="16024" y="4572"/>
                  </a:cubicBezTo>
                  <a:cubicBezTo>
                    <a:pt x="14785" y="8382"/>
                    <a:pt x="10309" y="9811"/>
                    <a:pt x="9166" y="13716"/>
                  </a:cubicBezTo>
                  <a:cubicBezTo>
                    <a:pt x="7451" y="16574"/>
                    <a:pt x="6784" y="20479"/>
                    <a:pt x="2308" y="20479"/>
                  </a:cubicBezTo>
                  <a:cubicBezTo>
                    <a:pt x="4117" y="13621"/>
                    <a:pt x="-3693" y="6858"/>
                    <a:pt x="2308" y="0"/>
                  </a:cubicBezTo>
                  <a:cubicBezTo>
                    <a:pt x="3070" y="762"/>
                    <a:pt x="3832" y="1524"/>
                    <a:pt x="459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831;p3"/>
            <p:cNvSpPr/>
            <p:nvPr/>
          </p:nvSpPr>
          <p:spPr>
            <a:xfrm>
              <a:off x="9196632" y="2032718"/>
              <a:ext cx="17135" cy="10853"/>
            </a:xfrm>
            <a:custGeom>
              <a:avLst/>
              <a:gdLst/>
              <a:ahLst/>
              <a:cxnLst/>
              <a:rect l="l" t="t" r="r" b="b"/>
              <a:pathLst>
                <a:path w="17135" h="10853" extrusionOk="0">
                  <a:moveTo>
                    <a:pt x="17135" y="6122"/>
                  </a:moveTo>
                  <a:cubicBezTo>
                    <a:pt x="12087" y="8789"/>
                    <a:pt x="7134" y="11551"/>
                    <a:pt x="1133" y="10694"/>
                  </a:cubicBezTo>
                  <a:cubicBezTo>
                    <a:pt x="-2582" y="3550"/>
                    <a:pt x="3705" y="2979"/>
                    <a:pt x="7515" y="1074"/>
                  </a:cubicBezTo>
                  <a:cubicBezTo>
                    <a:pt x="12849" y="-1498"/>
                    <a:pt x="15897" y="693"/>
                    <a:pt x="17135" y="6122"/>
                  </a:cubicBezTo>
                  <a:close/>
                </a:path>
              </a:pathLst>
            </a:custGeom>
            <a:solidFill>
              <a:srgbClr val="FCC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832;p3"/>
            <p:cNvSpPr/>
            <p:nvPr/>
          </p:nvSpPr>
          <p:spPr>
            <a:xfrm>
              <a:off x="9214564" y="2041221"/>
              <a:ext cx="8347" cy="11334"/>
            </a:xfrm>
            <a:custGeom>
              <a:avLst/>
              <a:gdLst/>
              <a:ahLst/>
              <a:cxnLst/>
              <a:rect l="l" t="t" r="r" b="b"/>
              <a:pathLst>
                <a:path w="8347" h="11334" extrusionOk="0">
                  <a:moveTo>
                    <a:pt x="8348" y="11335"/>
                  </a:moveTo>
                  <a:cubicBezTo>
                    <a:pt x="3299" y="9239"/>
                    <a:pt x="-2892" y="7811"/>
                    <a:pt x="1490" y="0"/>
                  </a:cubicBezTo>
                  <a:cubicBezTo>
                    <a:pt x="2918" y="1524"/>
                    <a:pt x="4442" y="3048"/>
                    <a:pt x="5871" y="4572"/>
                  </a:cubicBezTo>
                  <a:cubicBezTo>
                    <a:pt x="6728" y="6858"/>
                    <a:pt x="7586" y="9049"/>
                    <a:pt x="8348" y="11335"/>
                  </a:cubicBezTo>
                  <a:close/>
                </a:path>
              </a:pathLst>
            </a:custGeom>
            <a:solidFill>
              <a:srgbClr val="F8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833;p3"/>
            <p:cNvSpPr/>
            <p:nvPr/>
          </p:nvSpPr>
          <p:spPr>
            <a:xfrm>
              <a:off x="9191002" y="2075321"/>
              <a:ext cx="7743" cy="12358"/>
            </a:xfrm>
            <a:custGeom>
              <a:avLst/>
              <a:gdLst/>
              <a:ahLst/>
              <a:cxnLst/>
              <a:rect l="l" t="t" r="r" b="b"/>
              <a:pathLst>
                <a:path w="7743" h="12358" extrusionOk="0">
                  <a:moveTo>
                    <a:pt x="4572" y="0"/>
                  </a:moveTo>
                  <a:cubicBezTo>
                    <a:pt x="10192" y="3810"/>
                    <a:pt x="7144" y="7620"/>
                    <a:pt x="4572" y="11430"/>
                  </a:cubicBezTo>
                  <a:cubicBezTo>
                    <a:pt x="3048" y="12668"/>
                    <a:pt x="1524" y="12668"/>
                    <a:pt x="0" y="11430"/>
                  </a:cubicBezTo>
                  <a:cubicBezTo>
                    <a:pt x="0" y="10763"/>
                    <a:pt x="95" y="10001"/>
                    <a:pt x="286" y="9335"/>
                  </a:cubicBezTo>
                  <a:cubicBezTo>
                    <a:pt x="1715" y="6286"/>
                    <a:pt x="3143" y="3143"/>
                    <a:pt x="4572" y="0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834;p3"/>
            <p:cNvSpPr/>
            <p:nvPr/>
          </p:nvSpPr>
          <p:spPr>
            <a:xfrm>
              <a:off x="9172048" y="2100466"/>
              <a:ext cx="45261" cy="43433"/>
            </a:xfrm>
            <a:custGeom>
              <a:avLst/>
              <a:gdLst/>
              <a:ahLst/>
              <a:cxnLst/>
              <a:rect l="l" t="t" r="r" b="b"/>
              <a:pathLst>
                <a:path w="45261" h="43433" extrusionOk="0">
                  <a:moveTo>
                    <a:pt x="28004" y="0"/>
                  </a:moveTo>
                  <a:cubicBezTo>
                    <a:pt x="32385" y="2000"/>
                    <a:pt x="35814" y="9430"/>
                    <a:pt x="41719" y="2286"/>
                  </a:cubicBezTo>
                  <a:cubicBezTo>
                    <a:pt x="42672" y="1619"/>
                    <a:pt x="43625" y="1619"/>
                    <a:pt x="44577" y="2381"/>
                  </a:cubicBezTo>
                  <a:cubicBezTo>
                    <a:pt x="45053" y="3334"/>
                    <a:pt x="45339" y="4382"/>
                    <a:pt x="45244" y="5525"/>
                  </a:cubicBezTo>
                  <a:cubicBezTo>
                    <a:pt x="44291" y="9049"/>
                    <a:pt x="41529" y="10668"/>
                    <a:pt x="38481" y="11811"/>
                  </a:cubicBezTo>
                  <a:cubicBezTo>
                    <a:pt x="30194" y="13430"/>
                    <a:pt x="38100" y="16383"/>
                    <a:pt x="38005" y="18669"/>
                  </a:cubicBezTo>
                  <a:cubicBezTo>
                    <a:pt x="38481" y="20764"/>
                    <a:pt x="40195" y="21717"/>
                    <a:pt x="41815" y="22955"/>
                  </a:cubicBezTo>
                  <a:cubicBezTo>
                    <a:pt x="42577" y="24479"/>
                    <a:pt x="43339" y="26003"/>
                    <a:pt x="44101" y="27432"/>
                  </a:cubicBezTo>
                  <a:cubicBezTo>
                    <a:pt x="45053" y="31718"/>
                    <a:pt x="41148" y="31909"/>
                    <a:pt x="39053" y="33623"/>
                  </a:cubicBezTo>
                  <a:cubicBezTo>
                    <a:pt x="36386" y="34481"/>
                    <a:pt x="33909" y="35528"/>
                    <a:pt x="33147" y="38672"/>
                  </a:cubicBezTo>
                  <a:cubicBezTo>
                    <a:pt x="32671" y="40481"/>
                    <a:pt x="31813" y="42101"/>
                    <a:pt x="30385" y="43434"/>
                  </a:cubicBezTo>
                  <a:lnTo>
                    <a:pt x="29337" y="43434"/>
                  </a:lnTo>
                  <a:cubicBezTo>
                    <a:pt x="29337" y="43434"/>
                    <a:pt x="28289" y="43434"/>
                    <a:pt x="28289" y="43434"/>
                  </a:cubicBezTo>
                  <a:cubicBezTo>
                    <a:pt x="27432" y="41910"/>
                    <a:pt x="26670" y="40386"/>
                    <a:pt x="25813" y="38862"/>
                  </a:cubicBezTo>
                  <a:cubicBezTo>
                    <a:pt x="23431" y="37433"/>
                    <a:pt x="22288" y="34004"/>
                    <a:pt x="18860" y="34100"/>
                  </a:cubicBezTo>
                  <a:cubicBezTo>
                    <a:pt x="17050" y="33052"/>
                    <a:pt x="15430" y="31909"/>
                    <a:pt x="16192" y="29432"/>
                  </a:cubicBezTo>
                  <a:cubicBezTo>
                    <a:pt x="16192" y="28480"/>
                    <a:pt x="19431" y="26956"/>
                    <a:pt x="15621" y="26765"/>
                  </a:cubicBezTo>
                  <a:cubicBezTo>
                    <a:pt x="12382" y="26670"/>
                    <a:pt x="10287" y="28956"/>
                    <a:pt x="7906" y="30575"/>
                  </a:cubicBezTo>
                  <a:cubicBezTo>
                    <a:pt x="6858" y="30861"/>
                    <a:pt x="5905" y="30861"/>
                    <a:pt x="4858" y="30480"/>
                  </a:cubicBezTo>
                  <a:cubicBezTo>
                    <a:pt x="1143" y="27242"/>
                    <a:pt x="667" y="22670"/>
                    <a:pt x="0" y="18193"/>
                  </a:cubicBezTo>
                  <a:cubicBezTo>
                    <a:pt x="2381" y="14192"/>
                    <a:pt x="6191" y="15431"/>
                    <a:pt x="9620" y="15431"/>
                  </a:cubicBezTo>
                  <a:cubicBezTo>
                    <a:pt x="14859" y="15240"/>
                    <a:pt x="18860" y="13335"/>
                    <a:pt x="20193" y="7715"/>
                  </a:cubicBezTo>
                  <a:cubicBezTo>
                    <a:pt x="20098" y="6763"/>
                    <a:pt x="20288" y="5810"/>
                    <a:pt x="20669" y="4858"/>
                  </a:cubicBezTo>
                  <a:cubicBezTo>
                    <a:pt x="22574" y="2191"/>
                    <a:pt x="24860" y="476"/>
                    <a:pt x="28004" y="0"/>
                  </a:cubicBezTo>
                  <a:close/>
                </a:path>
              </a:pathLst>
            </a:custGeom>
            <a:solidFill>
              <a:srgbClr val="FB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835;p3"/>
            <p:cNvSpPr/>
            <p:nvPr/>
          </p:nvSpPr>
          <p:spPr>
            <a:xfrm>
              <a:off x="9206679" y="2166665"/>
              <a:ext cx="13974" cy="29760"/>
            </a:xfrm>
            <a:custGeom>
              <a:avLst/>
              <a:gdLst/>
              <a:ahLst/>
              <a:cxnLst/>
              <a:rect l="l" t="t" r="r" b="b"/>
              <a:pathLst>
                <a:path w="13974" h="29760" extrusionOk="0">
                  <a:moveTo>
                    <a:pt x="9374" y="16002"/>
                  </a:moveTo>
                  <a:cubicBezTo>
                    <a:pt x="10803" y="18383"/>
                    <a:pt x="14327" y="19336"/>
                    <a:pt x="13946" y="22860"/>
                  </a:cubicBezTo>
                  <a:cubicBezTo>
                    <a:pt x="12136" y="24955"/>
                    <a:pt x="15184" y="30290"/>
                    <a:pt x="9374" y="29718"/>
                  </a:cubicBezTo>
                  <a:cubicBezTo>
                    <a:pt x="5088" y="20193"/>
                    <a:pt x="-1294" y="11335"/>
                    <a:pt x="230" y="0"/>
                  </a:cubicBezTo>
                  <a:cubicBezTo>
                    <a:pt x="7945" y="2762"/>
                    <a:pt x="3754" y="12192"/>
                    <a:pt x="9374" y="16002"/>
                  </a:cubicBezTo>
                  <a:close/>
                </a:path>
              </a:pathLst>
            </a:custGeom>
            <a:solidFill>
              <a:srgbClr val="FCCA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836;p3"/>
            <p:cNvSpPr/>
            <p:nvPr/>
          </p:nvSpPr>
          <p:spPr>
            <a:xfrm>
              <a:off x="9216053" y="2189525"/>
              <a:ext cx="11429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 extrusionOk="0">
                  <a:moveTo>
                    <a:pt x="0" y="6858"/>
                  </a:moveTo>
                  <a:cubicBezTo>
                    <a:pt x="1524" y="4572"/>
                    <a:pt x="3048" y="2286"/>
                    <a:pt x="4572" y="0"/>
                  </a:cubicBezTo>
                  <a:cubicBezTo>
                    <a:pt x="6858" y="2286"/>
                    <a:pt x="9144" y="4572"/>
                    <a:pt x="11430" y="6858"/>
                  </a:cubicBezTo>
                  <a:cubicBezTo>
                    <a:pt x="11430" y="8382"/>
                    <a:pt x="11430" y="9906"/>
                    <a:pt x="11430" y="11430"/>
                  </a:cubicBezTo>
                  <a:cubicBezTo>
                    <a:pt x="8382" y="6858"/>
                    <a:pt x="5334" y="9144"/>
                    <a:pt x="2286" y="11430"/>
                  </a:cubicBezTo>
                  <a:cubicBezTo>
                    <a:pt x="476" y="10382"/>
                    <a:pt x="95" y="8763"/>
                    <a:pt x="0" y="6858"/>
                  </a:cubicBezTo>
                  <a:close/>
                </a:path>
              </a:pathLst>
            </a:custGeom>
            <a:solidFill>
              <a:srgbClr val="FCCD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837;p3"/>
            <p:cNvSpPr/>
            <p:nvPr/>
          </p:nvSpPr>
          <p:spPr>
            <a:xfrm>
              <a:off x="9271965" y="2063986"/>
              <a:ext cx="24136" cy="18127"/>
            </a:xfrm>
            <a:custGeom>
              <a:avLst/>
              <a:gdLst/>
              <a:ahLst/>
              <a:cxnLst/>
              <a:rect l="l" t="t" r="r" b="b"/>
              <a:pathLst>
                <a:path w="24136" h="18127" extrusionOk="0">
                  <a:moveTo>
                    <a:pt x="23908" y="0"/>
                  </a:moveTo>
                  <a:cubicBezTo>
                    <a:pt x="23336" y="4572"/>
                    <a:pt x="25813" y="9620"/>
                    <a:pt x="21717" y="13621"/>
                  </a:cubicBezTo>
                  <a:cubicBezTo>
                    <a:pt x="14573" y="19812"/>
                    <a:pt x="7620" y="19717"/>
                    <a:pt x="953" y="12764"/>
                  </a:cubicBezTo>
                  <a:cubicBezTo>
                    <a:pt x="286" y="11716"/>
                    <a:pt x="0" y="10573"/>
                    <a:pt x="0" y="9430"/>
                  </a:cubicBezTo>
                  <a:cubicBezTo>
                    <a:pt x="1048" y="4477"/>
                    <a:pt x="3810" y="1238"/>
                    <a:pt x="8954" y="190"/>
                  </a:cubicBezTo>
                  <a:cubicBezTo>
                    <a:pt x="14002" y="762"/>
                    <a:pt x="18955" y="95"/>
                    <a:pt x="23908" y="0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838;p3"/>
            <p:cNvSpPr/>
            <p:nvPr/>
          </p:nvSpPr>
          <p:spPr>
            <a:xfrm>
              <a:off x="9265243" y="2084951"/>
              <a:ext cx="24315" cy="25115"/>
            </a:xfrm>
            <a:custGeom>
              <a:avLst/>
              <a:gdLst/>
              <a:ahLst/>
              <a:cxnLst/>
              <a:rect l="l" t="t" r="r" b="b"/>
              <a:pathLst>
                <a:path w="24315" h="25115" extrusionOk="0">
                  <a:moveTo>
                    <a:pt x="23581" y="10943"/>
                  </a:moveTo>
                  <a:cubicBezTo>
                    <a:pt x="21295" y="13610"/>
                    <a:pt x="13675" y="15134"/>
                    <a:pt x="21581" y="20087"/>
                  </a:cubicBezTo>
                  <a:cubicBezTo>
                    <a:pt x="20057" y="27040"/>
                    <a:pt x="14532" y="24659"/>
                    <a:pt x="10055" y="24945"/>
                  </a:cubicBezTo>
                  <a:cubicBezTo>
                    <a:pt x="7007" y="24088"/>
                    <a:pt x="3674" y="23802"/>
                    <a:pt x="721" y="22564"/>
                  </a:cubicBezTo>
                  <a:cubicBezTo>
                    <a:pt x="-803" y="19611"/>
                    <a:pt x="149" y="17039"/>
                    <a:pt x="3007" y="16372"/>
                  </a:cubicBezTo>
                  <a:cubicBezTo>
                    <a:pt x="10722" y="14658"/>
                    <a:pt x="10341" y="9324"/>
                    <a:pt x="9484" y="3514"/>
                  </a:cubicBezTo>
                  <a:cubicBezTo>
                    <a:pt x="9389" y="2466"/>
                    <a:pt x="9865" y="1609"/>
                    <a:pt x="10627" y="847"/>
                  </a:cubicBezTo>
                  <a:cubicBezTo>
                    <a:pt x="14532" y="-1058"/>
                    <a:pt x="18437" y="847"/>
                    <a:pt x="22343" y="847"/>
                  </a:cubicBezTo>
                  <a:cubicBezTo>
                    <a:pt x="23771" y="1513"/>
                    <a:pt x="25010" y="2180"/>
                    <a:pt x="23867" y="4085"/>
                  </a:cubicBezTo>
                  <a:cubicBezTo>
                    <a:pt x="23867" y="6371"/>
                    <a:pt x="23771" y="8657"/>
                    <a:pt x="23581" y="10943"/>
                  </a:cubicBezTo>
                  <a:close/>
                </a:path>
              </a:pathLst>
            </a:custGeom>
            <a:solidFill>
              <a:srgbClr val="F5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839;p3"/>
            <p:cNvSpPr/>
            <p:nvPr/>
          </p:nvSpPr>
          <p:spPr>
            <a:xfrm>
              <a:off x="9263011" y="2074062"/>
              <a:ext cx="30765" cy="15623"/>
            </a:xfrm>
            <a:custGeom>
              <a:avLst/>
              <a:gdLst/>
              <a:ahLst/>
              <a:cxnLst/>
              <a:rect l="l" t="t" r="r" b="b"/>
              <a:pathLst>
                <a:path w="30765" h="15623" extrusionOk="0">
                  <a:moveTo>
                    <a:pt x="10192" y="1259"/>
                  </a:moveTo>
                  <a:cubicBezTo>
                    <a:pt x="16669" y="5640"/>
                    <a:pt x="23432" y="6879"/>
                    <a:pt x="30766" y="3545"/>
                  </a:cubicBezTo>
                  <a:cubicBezTo>
                    <a:pt x="30004" y="5069"/>
                    <a:pt x="29242" y="6593"/>
                    <a:pt x="28384" y="8117"/>
                  </a:cubicBezTo>
                  <a:cubicBezTo>
                    <a:pt x="27337" y="9260"/>
                    <a:pt x="26098" y="10022"/>
                    <a:pt x="24479" y="10308"/>
                  </a:cubicBezTo>
                  <a:cubicBezTo>
                    <a:pt x="20574" y="11736"/>
                    <a:pt x="15811" y="8974"/>
                    <a:pt x="12383" y="12689"/>
                  </a:cubicBezTo>
                  <a:lnTo>
                    <a:pt x="12383" y="12689"/>
                  </a:lnTo>
                  <a:cubicBezTo>
                    <a:pt x="3429" y="19737"/>
                    <a:pt x="1905" y="12689"/>
                    <a:pt x="0" y="6212"/>
                  </a:cubicBezTo>
                  <a:cubicBezTo>
                    <a:pt x="0" y="4307"/>
                    <a:pt x="857" y="2878"/>
                    <a:pt x="2286" y="1735"/>
                  </a:cubicBezTo>
                  <a:cubicBezTo>
                    <a:pt x="4858" y="211"/>
                    <a:pt x="7334" y="-1027"/>
                    <a:pt x="10192" y="1259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840;p3"/>
            <p:cNvSpPr/>
            <p:nvPr/>
          </p:nvSpPr>
          <p:spPr>
            <a:xfrm>
              <a:off x="9281727" y="2060869"/>
              <a:ext cx="14145" cy="6621"/>
            </a:xfrm>
            <a:custGeom>
              <a:avLst/>
              <a:gdLst/>
              <a:ahLst/>
              <a:cxnLst/>
              <a:rect l="l" t="t" r="r" b="b"/>
              <a:pathLst>
                <a:path w="14145" h="6621" extrusionOk="0">
                  <a:moveTo>
                    <a:pt x="14146" y="3117"/>
                  </a:moveTo>
                  <a:cubicBezTo>
                    <a:pt x="10145" y="7213"/>
                    <a:pt x="5573" y="7403"/>
                    <a:pt x="525" y="5308"/>
                  </a:cubicBezTo>
                  <a:cubicBezTo>
                    <a:pt x="-809" y="2927"/>
                    <a:pt x="620" y="1593"/>
                    <a:pt x="2335" y="260"/>
                  </a:cubicBezTo>
                  <a:cubicBezTo>
                    <a:pt x="3382" y="-217"/>
                    <a:pt x="4240" y="-26"/>
                    <a:pt x="5097" y="736"/>
                  </a:cubicBezTo>
                  <a:cubicBezTo>
                    <a:pt x="7383" y="736"/>
                    <a:pt x="9669" y="736"/>
                    <a:pt x="11955" y="736"/>
                  </a:cubicBezTo>
                  <a:cubicBezTo>
                    <a:pt x="12717" y="1593"/>
                    <a:pt x="13479" y="2355"/>
                    <a:pt x="14146" y="3117"/>
                  </a:cubicBezTo>
                  <a:close/>
                </a:path>
              </a:pathLst>
            </a:custGeom>
            <a:solidFill>
              <a:srgbClr val="F6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841;p3"/>
            <p:cNvSpPr/>
            <p:nvPr/>
          </p:nvSpPr>
          <p:spPr>
            <a:xfrm>
              <a:off x="9284262" y="2082178"/>
              <a:ext cx="7166" cy="6858"/>
            </a:xfrm>
            <a:custGeom>
              <a:avLst/>
              <a:gdLst/>
              <a:ahLst/>
              <a:cxnLst/>
              <a:rect l="l" t="t" r="r" b="b"/>
              <a:pathLst>
                <a:path w="7166" h="6858" extrusionOk="0">
                  <a:moveTo>
                    <a:pt x="2562" y="0"/>
                  </a:moveTo>
                  <a:cubicBezTo>
                    <a:pt x="4086" y="0"/>
                    <a:pt x="5610" y="0"/>
                    <a:pt x="7134" y="0"/>
                  </a:cubicBezTo>
                  <a:cubicBezTo>
                    <a:pt x="7134" y="2572"/>
                    <a:pt x="7610" y="5144"/>
                    <a:pt x="4943" y="6858"/>
                  </a:cubicBezTo>
                  <a:cubicBezTo>
                    <a:pt x="4181" y="6096"/>
                    <a:pt x="3419" y="5334"/>
                    <a:pt x="2562" y="4572"/>
                  </a:cubicBezTo>
                  <a:cubicBezTo>
                    <a:pt x="1609" y="5048"/>
                    <a:pt x="466" y="5144"/>
                    <a:pt x="85" y="4001"/>
                  </a:cubicBezTo>
                  <a:cubicBezTo>
                    <a:pt x="-391" y="2000"/>
                    <a:pt x="1228" y="1048"/>
                    <a:pt x="2562" y="0"/>
                  </a:cubicBezTo>
                  <a:close/>
                </a:path>
              </a:pathLst>
            </a:custGeom>
            <a:solidFill>
              <a:srgbClr val="F9BF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842;p3"/>
            <p:cNvSpPr/>
            <p:nvPr/>
          </p:nvSpPr>
          <p:spPr>
            <a:xfrm>
              <a:off x="9256072" y="2064007"/>
              <a:ext cx="18147" cy="13599"/>
            </a:xfrm>
            <a:custGeom>
              <a:avLst/>
              <a:gdLst/>
              <a:ahLst/>
              <a:cxnLst/>
              <a:rect l="l" t="t" r="r" b="b"/>
              <a:pathLst>
                <a:path w="18147" h="13599" extrusionOk="0">
                  <a:moveTo>
                    <a:pt x="17131" y="11313"/>
                  </a:moveTo>
                  <a:cubicBezTo>
                    <a:pt x="14845" y="12075"/>
                    <a:pt x="12559" y="12837"/>
                    <a:pt x="10273" y="13599"/>
                  </a:cubicBezTo>
                  <a:cubicBezTo>
                    <a:pt x="7511" y="12266"/>
                    <a:pt x="4177" y="12075"/>
                    <a:pt x="1701" y="9980"/>
                  </a:cubicBezTo>
                  <a:cubicBezTo>
                    <a:pt x="82" y="8265"/>
                    <a:pt x="-871" y="6551"/>
                    <a:pt x="1129" y="4455"/>
                  </a:cubicBezTo>
                  <a:cubicBezTo>
                    <a:pt x="4939" y="-974"/>
                    <a:pt x="9607" y="-1069"/>
                    <a:pt x="14845" y="2169"/>
                  </a:cubicBezTo>
                  <a:cubicBezTo>
                    <a:pt x="17893" y="3693"/>
                    <a:pt x="19227" y="5789"/>
                    <a:pt x="17131" y="9027"/>
                  </a:cubicBezTo>
                  <a:cubicBezTo>
                    <a:pt x="17131" y="9789"/>
                    <a:pt x="17131" y="10551"/>
                    <a:pt x="17131" y="11313"/>
                  </a:cubicBezTo>
                  <a:close/>
                </a:path>
              </a:pathLst>
            </a:custGeom>
            <a:solidFill>
              <a:srgbClr val="FDC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843;p3"/>
            <p:cNvSpPr/>
            <p:nvPr/>
          </p:nvSpPr>
          <p:spPr>
            <a:xfrm>
              <a:off x="9245161" y="2067459"/>
              <a:ext cx="15918" cy="14689"/>
            </a:xfrm>
            <a:custGeom>
              <a:avLst/>
              <a:gdLst/>
              <a:ahLst/>
              <a:cxnLst/>
              <a:rect l="l" t="t" r="r" b="b"/>
              <a:pathLst>
                <a:path w="15918" h="14689" extrusionOk="0">
                  <a:moveTo>
                    <a:pt x="12040" y="1098"/>
                  </a:moveTo>
                  <a:cubicBezTo>
                    <a:pt x="12136" y="3003"/>
                    <a:pt x="12517" y="4718"/>
                    <a:pt x="14326" y="5670"/>
                  </a:cubicBezTo>
                  <a:cubicBezTo>
                    <a:pt x="16136" y="7766"/>
                    <a:pt x="16422" y="10052"/>
                    <a:pt x="15088" y="12528"/>
                  </a:cubicBezTo>
                  <a:cubicBezTo>
                    <a:pt x="12612" y="15005"/>
                    <a:pt x="9659" y="15005"/>
                    <a:pt x="6516" y="14243"/>
                  </a:cubicBezTo>
                  <a:cubicBezTo>
                    <a:pt x="3658" y="13195"/>
                    <a:pt x="1468" y="11385"/>
                    <a:pt x="134" y="8528"/>
                  </a:cubicBezTo>
                  <a:cubicBezTo>
                    <a:pt x="-818" y="4242"/>
                    <a:pt x="3563" y="5099"/>
                    <a:pt x="5182" y="3289"/>
                  </a:cubicBezTo>
                  <a:cubicBezTo>
                    <a:pt x="6516" y="-330"/>
                    <a:pt x="8897" y="-807"/>
                    <a:pt x="12040" y="1098"/>
                  </a:cubicBezTo>
                  <a:close/>
                </a:path>
              </a:pathLst>
            </a:custGeom>
            <a:solidFill>
              <a:srgbClr val="F8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844;p3"/>
            <p:cNvSpPr/>
            <p:nvPr/>
          </p:nvSpPr>
          <p:spPr>
            <a:xfrm>
              <a:off x="9270917" y="2059318"/>
              <a:ext cx="13716" cy="13716"/>
            </a:xfrm>
            <a:custGeom>
              <a:avLst/>
              <a:gdLst/>
              <a:ahLst/>
              <a:cxnLst/>
              <a:rect l="l" t="t" r="r" b="b"/>
              <a:pathLst>
                <a:path w="13716" h="13716" extrusionOk="0">
                  <a:moveTo>
                    <a:pt x="2286" y="13716"/>
                  </a:moveTo>
                  <a:cubicBezTo>
                    <a:pt x="1524" y="11430"/>
                    <a:pt x="762" y="9144"/>
                    <a:pt x="0" y="6858"/>
                  </a:cubicBezTo>
                  <a:cubicBezTo>
                    <a:pt x="95" y="2381"/>
                    <a:pt x="3905" y="1715"/>
                    <a:pt x="6858" y="0"/>
                  </a:cubicBezTo>
                  <a:cubicBezTo>
                    <a:pt x="8477" y="2667"/>
                    <a:pt x="11906" y="95"/>
                    <a:pt x="13716" y="2286"/>
                  </a:cubicBezTo>
                  <a:cubicBezTo>
                    <a:pt x="12954" y="3810"/>
                    <a:pt x="12192" y="5334"/>
                    <a:pt x="11430" y="6858"/>
                  </a:cubicBezTo>
                  <a:cubicBezTo>
                    <a:pt x="6286" y="6477"/>
                    <a:pt x="5334" y="11525"/>
                    <a:pt x="2286" y="13716"/>
                  </a:cubicBezTo>
                  <a:close/>
                </a:path>
              </a:pathLst>
            </a:custGeom>
            <a:solidFill>
              <a:srgbClr val="F8BF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845;p3"/>
            <p:cNvSpPr/>
            <p:nvPr/>
          </p:nvSpPr>
          <p:spPr>
            <a:xfrm>
              <a:off x="9237676" y="2063986"/>
              <a:ext cx="9037" cy="10288"/>
            </a:xfrm>
            <a:custGeom>
              <a:avLst/>
              <a:gdLst/>
              <a:ahLst/>
              <a:cxnLst/>
              <a:rect l="l" t="t" r="r" b="b"/>
              <a:pathLst>
                <a:path w="9037" h="10288" extrusionOk="0">
                  <a:moveTo>
                    <a:pt x="3523" y="0"/>
                  </a:moveTo>
                  <a:cubicBezTo>
                    <a:pt x="4285" y="0"/>
                    <a:pt x="4952" y="0"/>
                    <a:pt x="5714" y="95"/>
                  </a:cubicBezTo>
                  <a:cubicBezTo>
                    <a:pt x="7333" y="2000"/>
                    <a:pt x="10667" y="3334"/>
                    <a:pt x="8095" y="6763"/>
                  </a:cubicBezTo>
                  <a:cubicBezTo>
                    <a:pt x="6476" y="9906"/>
                    <a:pt x="4285" y="11335"/>
                    <a:pt x="951" y="9430"/>
                  </a:cubicBezTo>
                  <a:cubicBezTo>
                    <a:pt x="-1716" y="5334"/>
                    <a:pt x="1904" y="2953"/>
                    <a:pt x="3523" y="0"/>
                  </a:cubicBezTo>
                  <a:close/>
                </a:path>
              </a:pathLst>
            </a:custGeom>
            <a:solidFill>
              <a:srgbClr val="FCCC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846;p3"/>
            <p:cNvSpPr/>
            <p:nvPr/>
          </p:nvSpPr>
          <p:spPr>
            <a:xfrm>
              <a:off x="9238007" y="2070748"/>
              <a:ext cx="12335" cy="7825"/>
            </a:xfrm>
            <a:custGeom>
              <a:avLst/>
              <a:gdLst/>
              <a:ahLst/>
              <a:cxnLst/>
              <a:rect l="l" t="t" r="r" b="b"/>
              <a:pathLst>
                <a:path w="12335" h="7825" extrusionOk="0">
                  <a:moveTo>
                    <a:pt x="906" y="2286"/>
                  </a:moveTo>
                  <a:cubicBezTo>
                    <a:pt x="3192" y="1524"/>
                    <a:pt x="5478" y="762"/>
                    <a:pt x="7764" y="0"/>
                  </a:cubicBezTo>
                  <a:cubicBezTo>
                    <a:pt x="9288" y="0"/>
                    <a:pt x="10812" y="0"/>
                    <a:pt x="12336" y="0"/>
                  </a:cubicBezTo>
                  <a:cubicBezTo>
                    <a:pt x="10812" y="1524"/>
                    <a:pt x="9288" y="3048"/>
                    <a:pt x="7764" y="4572"/>
                  </a:cubicBezTo>
                  <a:cubicBezTo>
                    <a:pt x="6430" y="7334"/>
                    <a:pt x="4335" y="8763"/>
                    <a:pt x="1382" y="7144"/>
                  </a:cubicBezTo>
                  <a:cubicBezTo>
                    <a:pt x="-523" y="6096"/>
                    <a:pt x="-237" y="4096"/>
                    <a:pt x="906" y="2286"/>
                  </a:cubicBezTo>
                  <a:close/>
                </a:path>
              </a:pathLst>
            </a:custGeom>
            <a:solidFill>
              <a:srgbClr val="F2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847;p3"/>
            <p:cNvSpPr/>
            <p:nvPr/>
          </p:nvSpPr>
          <p:spPr>
            <a:xfrm>
              <a:off x="9277680" y="2059382"/>
              <a:ext cx="9143" cy="3224"/>
            </a:xfrm>
            <a:custGeom>
              <a:avLst/>
              <a:gdLst/>
              <a:ahLst/>
              <a:cxnLst/>
              <a:rect l="l" t="t" r="r" b="b"/>
              <a:pathLst>
                <a:path w="9143" h="3224" extrusionOk="0">
                  <a:moveTo>
                    <a:pt x="6858" y="2318"/>
                  </a:moveTo>
                  <a:cubicBezTo>
                    <a:pt x="4572" y="1461"/>
                    <a:pt x="571" y="6128"/>
                    <a:pt x="0" y="32"/>
                  </a:cubicBezTo>
                  <a:cubicBezTo>
                    <a:pt x="3143" y="318"/>
                    <a:pt x="6763" y="-1016"/>
                    <a:pt x="9144" y="2318"/>
                  </a:cubicBezTo>
                  <a:cubicBezTo>
                    <a:pt x="8382" y="2223"/>
                    <a:pt x="7620" y="2318"/>
                    <a:pt x="6858" y="231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848;p3"/>
            <p:cNvSpPr/>
            <p:nvPr/>
          </p:nvSpPr>
          <p:spPr>
            <a:xfrm>
              <a:off x="9122422" y="2105079"/>
              <a:ext cx="59531" cy="31733"/>
            </a:xfrm>
            <a:custGeom>
              <a:avLst/>
              <a:gdLst/>
              <a:ahLst/>
              <a:cxnLst/>
              <a:rect l="l" t="t" r="r" b="b"/>
              <a:pathLst>
                <a:path w="59531" h="31733" extrusionOk="0">
                  <a:moveTo>
                    <a:pt x="54864" y="25106"/>
                  </a:moveTo>
                  <a:cubicBezTo>
                    <a:pt x="55626" y="25106"/>
                    <a:pt x="56388" y="25106"/>
                    <a:pt x="57150" y="25106"/>
                  </a:cubicBezTo>
                  <a:cubicBezTo>
                    <a:pt x="58484" y="25392"/>
                    <a:pt x="59246" y="26154"/>
                    <a:pt x="59531" y="27392"/>
                  </a:cubicBezTo>
                  <a:cubicBezTo>
                    <a:pt x="58674" y="33393"/>
                    <a:pt x="54102" y="31392"/>
                    <a:pt x="50578" y="31488"/>
                  </a:cubicBezTo>
                  <a:cubicBezTo>
                    <a:pt x="44196" y="27582"/>
                    <a:pt x="37243" y="29964"/>
                    <a:pt x="30575" y="29678"/>
                  </a:cubicBezTo>
                  <a:cubicBezTo>
                    <a:pt x="24003" y="29583"/>
                    <a:pt x="17621" y="29297"/>
                    <a:pt x="11430" y="27392"/>
                  </a:cubicBezTo>
                  <a:cubicBezTo>
                    <a:pt x="6477" y="25773"/>
                    <a:pt x="2096" y="23487"/>
                    <a:pt x="0" y="18248"/>
                  </a:cubicBezTo>
                  <a:lnTo>
                    <a:pt x="0" y="18248"/>
                  </a:lnTo>
                  <a:cubicBezTo>
                    <a:pt x="4382" y="15867"/>
                    <a:pt x="7525" y="12057"/>
                    <a:pt x="11430" y="9199"/>
                  </a:cubicBezTo>
                  <a:cubicBezTo>
                    <a:pt x="18479" y="6627"/>
                    <a:pt x="23432" y="-707"/>
                    <a:pt x="32004" y="55"/>
                  </a:cubicBezTo>
                  <a:cubicBezTo>
                    <a:pt x="32766" y="722"/>
                    <a:pt x="33147" y="1579"/>
                    <a:pt x="33242" y="2627"/>
                  </a:cubicBezTo>
                  <a:cubicBezTo>
                    <a:pt x="32957" y="4818"/>
                    <a:pt x="31814" y="6437"/>
                    <a:pt x="30004" y="7580"/>
                  </a:cubicBezTo>
                  <a:cubicBezTo>
                    <a:pt x="27718" y="8532"/>
                    <a:pt x="25813" y="9866"/>
                    <a:pt x="24575" y="12057"/>
                  </a:cubicBezTo>
                  <a:cubicBezTo>
                    <a:pt x="23336" y="13390"/>
                    <a:pt x="22193" y="14724"/>
                    <a:pt x="23622" y="16629"/>
                  </a:cubicBezTo>
                  <a:cubicBezTo>
                    <a:pt x="27718" y="20248"/>
                    <a:pt x="30194" y="14057"/>
                    <a:pt x="33814" y="14819"/>
                  </a:cubicBezTo>
                  <a:cubicBezTo>
                    <a:pt x="35243" y="14724"/>
                    <a:pt x="36957" y="15295"/>
                    <a:pt x="38195" y="14628"/>
                  </a:cubicBezTo>
                  <a:cubicBezTo>
                    <a:pt x="44101" y="11866"/>
                    <a:pt x="48578" y="11390"/>
                    <a:pt x="49530" y="19867"/>
                  </a:cubicBezTo>
                  <a:cubicBezTo>
                    <a:pt x="49816" y="22153"/>
                    <a:pt x="52197" y="24153"/>
                    <a:pt x="54864" y="25106"/>
                  </a:cubicBezTo>
                  <a:close/>
                </a:path>
              </a:pathLst>
            </a:custGeom>
            <a:solidFill>
              <a:srgbClr val="FBC3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849;p3"/>
            <p:cNvSpPr/>
            <p:nvPr/>
          </p:nvSpPr>
          <p:spPr>
            <a:xfrm>
              <a:off x="9122300" y="2123326"/>
              <a:ext cx="11552" cy="9144"/>
            </a:xfrm>
            <a:custGeom>
              <a:avLst/>
              <a:gdLst/>
              <a:ahLst/>
              <a:cxnLst/>
              <a:rect l="l" t="t" r="r" b="b"/>
              <a:pathLst>
                <a:path w="11552" h="9144" extrusionOk="0">
                  <a:moveTo>
                    <a:pt x="123" y="0"/>
                  </a:moveTo>
                  <a:cubicBezTo>
                    <a:pt x="3933" y="3048"/>
                    <a:pt x="7743" y="6096"/>
                    <a:pt x="11553" y="9144"/>
                  </a:cubicBezTo>
                  <a:cubicBezTo>
                    <a:pt x="599" y="8572"/>
                    <a:pt x="-449" y="7620"/>
                    <a:pt x="123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850;p3"/>
            <p:cNvSpPr/>
            <p:nvPr/>
          </p:nvSpPr>
          <p:spPr>
            <a:xfrm>
              <a:off x="9122422" y="2114182"/>
              <a:ext cx="11429" cy="9144"/>
            </a:xfrm>
            <a:custGeom>
              <a:avLst/>
              <a:gdLst/>
              <a:ahLst/>
              <a:cxnLst/>
              <a:rect l="l" t="t" r="r" b="b"/>
              <a:pathLst>
                <a:path w="11429" h="9144" extrusionOk="0">
                  <a:moveTo>
                    <a:pt x="11430" y="0"/>
                  </a:moveTo>
                  <a:cubicBezTo>
                    <a:pt x="9430" y="5239"/>
                    <a:pt x="5906" y="8763"/>
                    <a:pt x="0" y="9144"/>
                  </a:cubicBezTo>
                  <a:cubicBezTo>
                    <a:pt x="2381" y="6096"/>
                    <a:pt x="4763" y="3143"/>
                    <a:pt x="7049" y="191"/>
                  </a:cubicBezTo>
                  <a:cubicBezTo>
                    <a:pt x="8573" y="95"/>
                    <a:pt x="10001" y="95"/>
                    <a:pt x="11430" y="0"/>
                  </a:cubicBezTo>
                  <a:close/>
                </a:path>
              </a:pathLst>
            </a:custGeom>
            <a:solidFill>
              <a:srgbClr val="FBCB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851;p3"/>
            <p:cNvSpPr/>
            <p:nvPr/>
          </p:nvSpPr>
          <p:spPr>
            <a:xfrm>
              <a:off x="9171696" y="2086750"/>
              <a:ext cx="31722" cy="20573"/>
            </a:xfrm>
            <a:custGeom>
              <a:avLst/>
              <a:gdLst/>
              <a:ahLst/>
              <a:cxnLst/>
              <a:rect l="l" t="t" r="r" b="b"/>
              <a:pathLst>
                <a:path w="31722" h="20573" extrusionOk="0">
                  <a:moveTo>
                    <a:pt x="28355" y="13716"/>
                  </a:moveTo>
                  <a:cubicBezTo>
                    <a:pt x="26069" y="16002"/>
                    <a:pt x="23783" y="18288"/>
                    <a:pt x="21497" y="20574"/>
                  </a:cubicBezTo>
                  <a:cubicBezTo>
                    <a:pt x="16734" y="17526"/>
                    <a:pt x="11400" y="18098"/>
                    <a:pt x="6257" y="18574"/>
                  </a:cubicBezTo>
                  <a:cubicBezTo>
                    <a:pt x="-220" y="19241"/>
                    <a:pt x="-1077" y="16574"/>
                    <a:pt x="1018" y="11430"/>
                  </a:cubicBezTo>
                  <a:cubicBezTo>
                    <a:pt x="1780" y="9906"/>
                    <a:pt x="2542" y="8382"/>
                    <a:pt x="3304" y="6858"/>
                  </a:cubicBezTo>
                  <a:cubicBezTo>
                    <a:pt x="8638" y="4572"/>
                    <a:pt x="13972" y="2286"/>
                    <a:pt x="19306" y="0"/>
                  </a:cubicBezTo>
                  <a:cubicBezTo>
                    <a:pt x="20830" y="0"/>
                    <a:pt x="22354" y="0"/>
                    <a:pt x="23783" y="0"/>
                  </a:cubicBezTo>
                  <a:cubicBezTo>
                    <a:pt x="30355" y="2953"/>
                    <a:pt x="35308" y="6382"/>
                    <a:pt x="28355" y="13716"/>
                  </a:cubicBezTo>
                  <a:close/>
                </a:path>
              </a:pathLst>
            </a:custGeom>
            <a:solidFill>
              <a:srgbClr val="FCCB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852;p3"/>
            <p:cNvSpPr/>
            <p:nvPr/>
          </p:nvSpPr>
          <p:spPr>
            <a:xfrm>
              <a:off x="9165190" y="2098181"/>
              <a:ext cx="28004" cy="20574"/>
            </a:xfrm>
            <a:custGeom>
              <a:avLst/>
              <a:gdLst/>
              <a:ahLst/>
              <a:cxnLst/>
              <a:rect l="l" t="t" r="r" b="b"/>
              <a:pathLst>
                <a:path w="28004" h="20574" extrusionOk="0">
                  <a:moveTo>
                    <a:pt x="7525" y="0"/>
                  </a:moveTo>
                  <a:cubicBezTo>
                    <a:pt x="6572" y="9811"/>
                    <a:pt x="15526" y="-95"/>
                    <a:pt x="17050" y="4858"/>
                  </a:cubicBezTo>
                  <a:cubicBezTo>
                    <a:pt x="22574" y="1524"/>
                    <a:pt x="25051" y="5906"/>
                    <a:pt x="28004" y="9144"/>
                  </a:cubicBezTo>
                  <a:lnTo>
                    <a:pt x="28004" y="9144"/>
                  </a:lnTo>
                  <a:cubicBezTo>
                    <a:pt x="28099" y="16859"/>
                    <a:pt x="20860" y="17240"/>
                    <a:pt x="16574" y="20574"/>
                  </a:cubicBezTo>
                  <a:cubicBezTo>
                    <a:pt x="13526" y="20479"/>
                    <a:pt x="10478" y="18383"/>
                    <a:pt x="7430" y="20574"/>
                  </a:cubicBezTo>
                  <a:cubicBezTo>
                    <a:pt x="5715" y="18955"/>
                    <a:pt x="3239" y="18002"/>
                    <a:pt x="2096" y="15621"/>
                  </a:cubicBezTo>
                  <a:cubicBezTo>
                    <a:pt x="1810" y="12192"/>
                    <a:pt x="857" y="8858"/>
                    <a:pt x="0" y="5524"/>
                  </a:cubicBezTo>
                  <a:cubicBezTo>
                    <a:pt x="190" y="3715"/>
                    <a:pt x="1905" y="3334"/>
                    <a:pt x="2953" y="2286"/>
                  </a:cubicBezTo>
                  <a:cubicBezTo>
                    <a:pt x="4477" y="1524"/>
                    <a:pt x="6001" y="762"/>
                    <a:pt x="7525" y="0"/>
                  </a:cubicBezTo>
                  <a:close/>
                </a:path>
              </a:pathLst>
            </a:custGeom>
            <a:solidFill>
              <a:srgbClr val="FCC5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853;p3"/>
            <p:cNvSpPr/>
            <p:nvPr/>
          </p:nvSpPr>
          <p:spPr>
            <a:xfrm>
              <a:off x="9154426" y="2099550"/>
              <a:ext cx="13716" cy="10568"/>
            </a:xfrm>
            <a:custGeom>
              <a:avLst/>
              <a:gdLst/>
              <a:ahLst/>
              <a:cxnLst/>
              <a:rect l="l" t="t" r="r" b="b"/>
              <a:pathLst>
                <a:path w="13716" h="10568" extrusionOk="0">
                  <a:moveTo>
                    <a:pt x="13716" y="917"/>
                  </a:moveTo>
                  <a:cubicBezTo>
                    <a:pt x="12954" y="1679"/>
                    <a:pt x="12192" y="2441"/>
                    <a:pt x="11430" y="3203"/>
                  </a:cubicBezTo>
                  <a:cubicBezTo>
                    <a:pt x="8572" y="7203"/>
                    <a:pt x="7144" y="14633"/>
                    <a:pt x="0" y="7775"/>
                  </a:cubicBezTo>
                  <a:cubicBezTo>
                    <a:pt x="0" y="7013"/>
                    <a:pt x="0" y="6251"/>
                    <a:pt x="0" y="5489"/>
                  </a:cubicBezTo>
                  <a:cubicBezTo>
                    <a:pt x="2381" y="-2608"/>
                    <a:pt x="8477" y="536"/>
                    <a:pt x="13716" y="917"/>
                  </a:cubicBezTo>
                  <a:close/>
                </a:path>
              </a:pathLst>
            </a:custGeom>
            <a:solidFill>
              <a:srgbClr val="FDD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854;p3"/>
            <p:cNvSpPr/>
            <p:nvPr/>
          </p:nvSpPr>
          <p:spPr>
            <a:xfrm>
              <a:off x="9254915" y="2129388"/>
              <a:ext cx="22764" cy="12131"/>
            </a:xfrm>
            <a:custGeom>
              <a:avLst/>
              <a:gdLst/>
              <a:ahLst/>
              <a:cxnLst/>
              <a:rect l="l" t="t" r="r" b="b"/>
              <a:pathLst>
                <a:path w="22764" h="12131" extrusionOk="0">
                  <a:moveTo>
                    <a:pt x="0" y="7655"/>
                  </a:moveTo>
                  <a:cubicBezTo>
                    <a:pt x="3429" y="-346"/>
                    <a:pt x="8763" y="-2156"/>
                    <a:pt x="14002" y="2607"/>
                  </a:cubicBezTo>
                  <a:cubicBezTo>
                    <a:pt x="16478" y="4893"/>
                    <a:pt x="21717" y="2607"/>
                    <a:pt x="22765" y="7560"/>
                  </a:cubicBezTo>
                  <a:cubicBezTo>
                    <a:pt x="20860" y="7560"/>
                    <a:pt x="19145" y="8036"/>
                    <a:pt x="18193" y="9846"/>
                  </a:cubicBezTo>
                  <a:cubicBezTo>
                    <a:pt x="16669" y="10608"/>
                    <a:pt x="15145" y="11370"/>
                    <a:pt x="13621" y="12132"/>
                  </a:cubicBezTo>
                  <a:cubicBezTo>
                    <a:pt x="10763" y="8131"/>
                    <a:pt x="8477" y="2892"/>
                    <a:pt x="2191" y="7560"/>
                  </a:cubicBezTo>
                  <a:cubicBezTo>
                    <a:pt x="1524" y="8703"/>
                    <a:pt x="762" y="8703"/>
                    <a:pt x="0" y="7655"/>
                  </a:cubicBezTo>
                  <a:close/>
                </a:path>
              </a:pathLst>
            </a:custGeom>
            <a:solidFill>
              <a:srgbClr val="FD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855;p3"/>
            <p:cNvSpPr/>
            <p:nvPr/>
          </p:nvSpPr>
          <p:spPr>
            <a:xfrm>
              <a:off x="9266303" y="2103471"/>
              <a:ext cx="25619" cy="15283"/>
            </a:xfrm>
            <a:custGeom>
              <a:avLst/>
              <a:gdLst/>
              <a:ahLst/>
              <a:cxnLst/>
              <a:rect l="l" t="t" r="r" b="b"/>
              <a:pathLst>
                <a:path w="25619" h="15283" extrusionOk="0">
                  <a:moveTo>
                    <a:pt x="6900" y="3853"/>
                  </a:moveTo>
                  <a:cubicBezTo>
                    <a:pt x="11472" y="3091"/>
                    <a:pt x="16615" y="5758"/>
                    <a:pt x="20616" y="1567"/>
                  </a:cubicBezTo>
                  <a:cubicBezTo>
                    <a:pt x="24235" y="-1862"/>
                    <a:pt x="24712" y="996"/>
                    <a:pt x="25188" y="3853"/>
                  </a:cubicBezTo>
                  <a:cubicBezTo>
                    <a:pt x="26617" y="6520"/>
                    <a:pt x="24140" y="7187"/>
                    <a:pt x="22902" y="8425"/>
                  </a:cubicBezTo>
                  <a:cubicBezTo>
                    <a:pt x="22807" y="11378"/>
                    <a:pt x="21283" y="12902"/>
                    <a:pt x="18330" y="12997"/>
                  </a:cubicBezTo>
                  <a:cubicBezTo>
                    <a:pt x="14520" y="16045"/>
                    <a:pt x="10710" y="16045"/>
                    <a:pt x="6900" y="12997"/>
                  </a:cubicBezTo>
                  <a:cubicBezTo>
                    <a:pt x="4614" y="11473"/>
                    <a:pt x="2328" y="9949"/>
                    <a:pt x="42" y="8425"/>
                  </a:cubicBezTo>
                  <a:cubicBezTo>
                    <a:pt x="-530" y="2615"/>
                    <a:pt x="4900" y="5853"/>
                    <a:pt x="6900" y="3853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856;p3"/>
            <p:cNvSpPr/>
            <p:nvPr/>
          </p:nvSpPr>
          <p:spPr>
            <a:xfrm>
              <a:off x="9289110" y="2107324"/>
              <a:ext cx="11334" cy="4645"/>
            </a:xfrm>
            <a:custGeom>
              <a:avLst/>
              <a:gdLst/>
              <a:ahLst/>
              <a:cxnLst/>
              <a:rect l="l" t="t" r="r" b="b"/>
              <a:pathLst>
                <a:path w="11334" h="4645" extrusionOk="0">
                  <a:moveTo>
                    <a:pt x="0" y="4572"/>
                  </a:moveTo>
                  <a:cubicBezTo>
                    <a:pt x="762" y="3048"/>
                    <a:pt x="1524" y="1524"/>
                    <a:pt x="2286" y="0"/>
                  </a:cubicBezTo>
                  <a:cubicBezTo>
                    <a:pt x="5334" y="0"/>
                    <a:pt x="8382" y="0"/>
                    <a:pt x="11335" y="0"/>
                  </a:cubicBezTo>
                  <a:cubicBezTo>
                    <a:pt x="10573" y="762"/>
                    <a:pt x="9811" y="1524"/>
                    <a:pt x="9049" y="2286"/>
                  </a:cubicBezTo>
                  <a:cubicBezTo>
                    <a:pt x="6286" y="3810"/>
                    <a:pt x="3334" y="4953"/>
                    <a:pt x="0" y="4572"/>
                  </a:cubicBezTo>
                  <a:close/>
                </a:path>
              </a:pathLst>
            </a:custGeom>
            <a:solidFill>
              <a:srgbClr val="F9B6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857;p3"/>
            <p:cNvSpPr/>
            <p:nvPr/>
          </p:nvSpPr>
          <p:spPr>
            <a:xfrm>
              <a:off x="9179477" y="2124917"/>
              <a:ext cx="11334" cy="9765"/>
            </a:xfrm>
            <a:custGeom>
              <a:avLst/>
              <a:gdLst/>
              <a:ahLst/>
              <a:cxnLst/>
              <a:rect l="l" t="t" r="r" b="b"/>
              <a:pathLst>
                <a:path w="11334" h="9765" extrusionOk="0">
                  <a:moveTo>
                    <a:pt x="2381" y="7554"/>
                  </a:moveTo>
                  <a:cubicBezTo>
                    <a:pt x="1619" y="6792"/>
                    <a:pt x="857" y="6030"/>
                    <a:pt x="0" y="5268"/>
                  </a:cubicBezTo>
                  <a:cubicBezTo>
                    <a:pt x="1334" y="410"/>
                    <a:pt x="4477" y="-1019"/>
                    <a:pt x="9144" y="696"/>
                  </a:cubicBezTo>
                  <a:cubicBezTo>
                    <a:pt x="10287" y="2220"/>
                    <a:pt x="8096" y="3744"/>
                    <a:pt x="9144" y="5268"/>
                  </a:cubicBezTo>
                  <a:cubicBezTo>
                    <a:pt x="9906" y="6696"/>
                    <a:pt x="10668" y="8125"/>
                    <a:pt x="11335" y="9649"/>
                  </a:cubicBezTo>
                  <a:cubicBezTo>
                    <a:pt x="8096" y="10125"/>
                    <a:pt x="5239" y="9078"/>
                    <a:pt x="2381" y="755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858;p3"/>
            <p:cNvSpPr/>
            <p:nvPr/>
          </p:nvSpPr>
          <p:spPr>
            <a:xfrm>
              <a:off x="9211470" y="2054836"/>
              <a:ext cx="16108" cy="7856"/>
            </a:xfrm>
            <a:custGeom>
              <a:avLst/>
              <a:gdLst/>
              <a:ahLst/>
              <a:cxnLst/>
              <a:rect l="l" t="t" r="r" b="b"/>
              <a:pathLst>
                <a:path w="16108" h="7856" extrusionOk="0">
                  <a:moveTo>
                    <a:pt x="12" y="4578"/>
                  </a:moveTo>
                  <a:cubicBezTo>
                    <a:pt x="2964" y="958"/>
                    <a:pt x="7060" y="-89"/>
                    <a:pt x="11537" y="6"/>
                  </a:cubicBezTo>
                  <a:cubicBezTo>
                    <a:pt x="13442" y="101"/>
                    <a:pt x="15061" y="482"/>
                    <a:pt x="16109" y="2292"/>
                  </a:cubicBezTo>
                  <a:cubicBezTo>
                    <a:pt x="15252" y="4387"/>
                    <a:pt x="14013" y="5816"/>
                    <a:pt x="11537" y="4578"/>
                  </a:cubicBezTo>
                  <a:cubicBezTo>
                    <a:pt x="9251" y="5340"/>
                    <a:pt x="6965" y="6102"/>
                    <a:pt x="4679" y="6864"/>
                  </a:cubicBezTo>
                  <a:cubicBezTo>
                    <a:pt x="2012" y="8293"/>
                    <a:pt x="-179" y="8674"/>
                    <a:pt x="12" y="4578"/>
                  </a:cubicBezTo>
                  <a:close/>
                </a:path>
              </a:pathLst>
            </a:custGeom>
            <a:solidFill>
              <a:srgbClr val="FCC9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859;p3"/>
            <p:cNvSpPr/>
            <p:nvPr/>
          </p:nvSpPr>
          <p:spPr>
            <a:xfrm>
              <a:off x="9221767" y="2057128"/>
              <a:ext cx="8002" cy="7446"/>
            </a:xfrm>
            <a:custGeom>
              <a:avLst/>
              <a:gdLst/>
              <a:ahLst/>
              <a:cxnLst/>
              <a:rect l="l" t="t" r="r" b="b"/>
              <a:pathLst>
                <a:path w="8002" h="7446" extrusionOk="0">
                  <a:moveTo>
                    <a:pt x="1144" y="2286"/>
                  </a:moveTo>
                  <a:cubicBezTo>
                    <a:pt x="2668" y="1524"/>
                    <a:pt x="4192" y="762"/>
                    <a:pt x="5716" y="0"/>
                  </a:cubicBezTo>
                  <a:cubicBezTo>
                    <a:pt x="6478" y="0"/>
                    <a:pt x="7240" y="0"/>
                    <a:pt x="8002" y="0"/>
                  </a:cubicBezTo>
                  <a:cubicBezTo>
                    <a:pt x="8002" y="1524"/>
                    <a:pt x="8002" y="3048"/>
                    <a:pt x="8002" y="4572"/>
                  </a:cubicBezTo>
                  <a:cubicBezTo>
                    <a:pt x="6288" y="6953"/>
                    <a:pt x="4192" y="8287"/>
                    <a:pt x="1144" y="6858"/>
                  </a:cubicBezTo>
                  <a:cubicBezTo>
                    <a:pt x="-1332" y="5334"/>
                    <a:pt x="954" y="3810"/>
                    <a:pt x="1144" y="2286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860;p3"/>
            <p:cNvSpPr/>
            <p:nvPr/>
          </p:nvSpPr>
          <p:spPr>
            <a:xfrm>
              <a:off x="9229360" y="2063890"/>
              <a:ext cx="22283" cy="31945"/>
            </a:xfrm>
            <a:custGeom>
              <a:avLst/>
              <a:gdLst/>
              <a:ahLst/>
              <a:cxnLst/>
              <a:rect l="l" t="t" r="r" b="b"/>
              <a:pathLst>
                <a:path w="22283" h="31945" extrusionOk="0">
                  <a:moveTo>
                    <a:pt x="9553" y="9144"/>
                  </a:moveTo>
                  <a:cubicBezTo>
                    <a:pt x="10125" y="15145"/>
                    <a:pt x="13458" y="12668"/>
                    <a:pt x="16411" y="11430"/>
                  </a:cubicBezTo>
                  <a:cubicBezTo>
                    <a:pt x="18602" y="12287"/>
                    <a:pt x="20126" y="13811"/>
                    <a:pt x="20983" y="16002"/>
                  </a:cubicBezTo>
                  <a:cubicBezTo>
                    <a:pt x="20888" y="16478"/>
                    <a:pt x="20888" y="16955"/>
                    <a:pt x="20793" y="17336"/>
                  </a:cubicBezTo>
                  <a:cubicBezTo>
                    <a:pt x="19173" y="21050"/>
                    <a:pt x="23936" y="24289"/>
                    <a:pt x="21650" y="28099"/>
                  </a:cubicBezTo>
                  <a:cubicBezTo>
                    <a:pt x="20031" y="30385"/>
                    <a:pt x="17745" y="31528"/>
                    <a:pt x="14982" y="31909"/>
                  </a:cubicBezTo>
                  <a:cubicBezTo>
                    <a:pt x="10791" y="32004"/>
                    <a:pt x="6505" y="32099"/>
                    <a:pt x="2695" y="29623"/>
                  </a:cubicBezTo>
                  <a:cubicBezTo>
                    <a:pt x="2409" y="24003"/>
                    <a:pt x="8601" y="26289"/>
                    <a:pt x="10696" y="23146"/>
                  </a:cubicBezTo>
                  <a:cubicBezTo>
                    <a:pt x="7934" y="20669"/>
                    <a:pt x="3933" y="24670"/>
                    <a:pt x="1266" y="20479"/>
                  </a:cubicBezTo>
                  <a:cubicBezTo>
                    <a:pt x="3933" y="17526"/>
                    <a:pt x="8791" y="13525"/>
                    <a:pt x="314" y="11335"/>
                  </a:cubicBezTo>
                  <a:cubicBezTo>
                    <a:pt x="-829" y="7715"/>
                    <a:pt x="1362" y="5334"/>
                    <a:pt x="3457" y="2953"/>
                  </a:cubicBezTo>
                  <a:cubicBezTo>
                    <a:pt x="3933" y="2667"/>
                    <a:pt x="4410" y="2477"/>
                    <a:pt x="4886" y="2191"/>
                  </a:cubicBezTo>
                  <a:cubicBezTo>
                    <a:pt x="7172" y="1429"/>
                    <a:pt x="9458" y="762"/>
                    <a:pt x="11744" y="0"/>
                  </a:cubicBezTo>
                  <a:cubicBezTo>
                    <a:pt x="11077" y="3143"/>
                    <a:pt x="10315" y="6191"/>
                    <a:pt x="9553" y="9144"/>
                  </a:cubicBezTo>
                  <a:close/>
                </a:path>
              </a:pathLst>
            </a:custGeom>
            <a:solidFill>
              <a:srgbClr val="FBC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861;p3"/>
            <p:cNvSpPr/>
            <p:nvPr/>
          </p:nvSpPr>
          <p:spPr>
            <a:xfrm>
              <a:off x="9212240" y="2061700"/>
              <a:ext cx="22101" cy="17990"/>
            </a:xfrm>
            <a:custGeom>
              <a:avLst/>
              <a:gdLst/>
              <a:ahLst/>
              <a:cxnLst/>
              <a:rect l="l" t="t" r="r" b="b"/>
              <a:pathLst>
                <a:path w="22101" h="17990" extrusionOk="0">
                  <a:moveTo>
                    <a:pt x="10671" y="2286"/>
                  </a:moveTo>
                  <a:cubicBezTo>
                    <a:pt x="12957" y="1524"/>
                    <a:pt x="15243" y="762"/>
                    <a:pt x="17529" y="0"/>
                  </a:cubicBezTo>
                  <a:cubicBezTo>
                    <a:pt x="20482" y="95"/>
                    <a:pt x="22006" y="1619"/>
                    <a:pt x="22101" y="4572"/>
                  </a:cubicBezTo>
                  <a:cubicBezTo>
                    <a:pt x="22101" y="4572"/>
                    <a:pt x="22101" y="4572"/>
                    <a:pt x="22101" y="4572"/>
                  </a:cubicBezTo>
                  <a:cubicBezTo>
                    <a:pt x="20292" y="6858"/>
                    <a:pt x="18672" y="9525"/>
                    <a:pt x="15243" y="6858"/>
                  </a:cubicBezTo>
                  <a:cubicBezTo>
                    <a:pt x="10576" y="7715"/>
                    <a:pt x="12767" y="12668"/>
                    <a:pt x="10481" y="14859"/>
                  </a:cubicBezTo>
                  <a:cubicBezTo>
                    <a:pt x="8576" y="16764"/>
                    <a:pt x="6671" y="18574"/>
                    <a:pt x="3623" y="17812"/>
                  </a:cubicBezTo>
                  <a:cubicBezTo>
                    <a:pt x="1718" y="17240"/>
                    <a:pt x="194" y="16097"/>
                    <a:pt x="3" y="14002"/>
                  </a:cubicBezTo>
                  <a:cubicBezTo>
                    <a:pt x="-92" y="11240"/>
                    <a:pt x="1813" y="9811"/>
                    <a:pt x="4099" y="9335"/>
                  </a:cubicBezTo>
                  <a:cubicBezTo>
                    <a:pt x="8195" y="8572"/>
                    <a:pt x="9147" y="5144"/>
                    <a:pt x="10671" y="2286"/>
                  </a:cubicBezTo>
                  <a:close/>
                </a:path>
              </a:pathLst>
            </a:custGeom>
            <a:solidFill>
              <a:srgbClr val="FDCD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862;p3"/>
            <p:cNvSpPr/>
            <p:nvPr/>
          </p:nvSpPr>
          <p:spPr>
            <a:xfrm>
              <a:off x="9272057" y="2116468"/>
              <a:ext cx="12607" cy="9144"/>
            </a:xfrm>
            <a:custGeom>
              <a:avLst/>
              <a:gdLst/>
              <a:ahLst/>
              <a:cxnLst/>
              <a:rect l="l" t="t" r="r" b="b"/>
              <a:pathLst>
                <a:path w="12607" h="9144" extrusionOk="0">
                  <a:moveTo>
                    <a:pt x="1146" y="0"/>
                  </a:moveTo>
                  <a:cubicBezTo>
                    <a:pt x="4956" y="0"/>
                    <a:pt x="8766" y="0"/>
                    <a:pt x="12576" y="0"/>
                  </a:cubicBezTo>
                  <a:cubicBezTo>
                    <a:pt x="12767" y="3905"/>
                    <a:pt x="12195" y="7430"/>
                    <a:pt x="8004" y="9144"/>
                  </a:cubicBezTo>
                  <a:cubicBezTo>
                    <a:pt x="8004" y="4286"/>
                    <a:pt x="-3616" y="8287"/>
                    <a:pt x="1146" y="0"/>
                  </a:cubicBezTo>
                  <a:close/>
                </a:path>
              </a:pathLst>
            </a:custGeom>
            <a:solidFill>
              <a:srgbClr val="F4B7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863;p3"/>
            <p:cNvSpPr/>
            <p:nvPr/>
          </p:nvSpPr>
          <p:spPr>
            <a:xfrm>
              <a:off x="9243485" y="2086221"/>
              <a:ext cx="29622" cy="30590"/>
            </a:xfrm>
            <a:custGeom>
              <a:avLst/>
              <a:gdLst/>
              <a:ahLst/>
              <a:cxnLst/>
              <a:rect l="l" t="t" r="r" b="b"/>
              <a:pathLst>
                <a:path w="29622" h="30590" extrusionOk="0">
                  <a:moveTo>
                    <a:pt x="0" y="7387"/>
                  </a:moveTo>
                  <a:cubicBezTo>
                    <a:pt x="2286" y="6625"/>
                    <a:pt x="4572" y="5863"/>
                    <a:pt x="6858" y="5101"/>
                  </a:cubicBezTo>
                  <a:cubicBezTo>
                    <a:pt x="8668" y="3673"/>
                    <a:pt x="7525" y="-518"/>
                    <a:pt x="11525" y="53"/>
                  </a:cubicBezTo>
                  <a:cubicBezTo>
                    <a:pt x="14573" y="2339"/>
                    <a:pt x="15812" y="5768"/>
                    <a:pt x="16955" y="9102"/>
                  </a:cubicBezTo>
                  <a:cubicBezTo>
                    <a:pt x="17050" y="10054"/>
                    <a:pt x="16955" y="11102"/>
                    <a:pt x="16574" y="11959"/>
                  </a:cubicBezTo>
                  <a:cubicBezTo>
                    <a:pt x="16193" y="12531"/>
                    <a:pt x="14954" y="12436"/>
                    <a:pt x="14764" y="13007"/>
                  </a:cubicBezTo>
                  <a:cubicBezTo>
                    <a:pt x="14573" y="13483"/>
                    <a:pt x="15431" y="13769"/>
                    <a:pt x="16193" y="13483"/>
                  </a:cubicBezTo>
                  <a:cubicBezTo>
                    <a:pt x="17431" y="13960"/>
                    <a:pt x="18288" y="14722"/>
                    <a:pt x="19145" y="15674"/>
                  </a:cubicBezTo>
                  <a:cubicBezTo>
                    <a:pt x="20479" y="17389"/>
                    <a:pt x="21050" y="19579"/>
                    <a:pt x="22765" y="21008"/>
                  </a:cubicBezTo>
                  <a:cubicBezTo>
                    <a:pt x="25051" y="19579"/>
                    <a:pt x="27337" y="19579"/>
                    <a:pt x="29623" y="21008"/>
                  </a:cubicBezTo>
                  <a:cubicBezTo>
                    <a:pt x="27337" y="22532"/>
                    <a:pt x="25051" y="24056"/>
                    <a:pt x="22765" y="25580"/>
                  </a:cubicBezTo>
                  <a:cubicBezTo>
                    <a:pt x="18860" y="26723"/>
                    <a:pt x="16574" y="32152"/>
                    <a:pt x="11335" y="30152"/>
                  </a:cubicBezTo>
                  <a:cubicBezTo>
                    <a:pt x="9239" y="26723"/>
                    <a:pt x="6191" y="28438"/>
                    <a:pt x="3429" y="28819"/>
                  </a:cubicBezTo>
                  <a:cubicBezTo>
                    <a:pt x="2477" y="28628"/>
                    <a:pt x="1619" y="28057"/>
                    <a:pt x="1048" y="27199"/>
                  </a:cubicBezTo>
                  <a:cubicBezTo>
                    <a:pt x="191" y="20627"/>
                    <a:pt x="2000" y="13960"/>
                    <a:pt x="0" y="7387"/>
                  </a:cubicBezTo>
                  <a:close/>
                </a:path>
              </a:pathLst>
            </a:custGeom>
            <a:solidFill>
              <a:srgbClr val="F6B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864;p3"/>
            <p:cNvSpPr/>
            <p:nvPr/>
          </p:nvSpPr>
          <p:spPr>
            <a:xfrm>
              <a:off x="9221223" y="2115992"/>
              <a:ext cx="24547" cy="18192"/>
            </a:xfrm>
            <a:custGeom>
              <a:avLst/>
              <a:gdLst/>
              <a:ahLst/>
              <a:cxnLst/>
              <a:rect l="l" t="t" r="r" b="b"/>
              <a:pathLst>
                <a:path w="24547" h="18192" extrusionOk="0">
                  <a:moveTo>
                    <a:pt x="24548" y="2762"/>
                  </a:moveTo>
                  <a:cubicBezTo>
                    <a:pt x="24548" y="3524"/>
                    <a:pt x="24548" y="4286"/>
                    <a:pt x="24548" y="5048"/>
                  </a:cubicBezTo>
                  <a:cubicBezTo>
                    <a:pt x="21976" y="9525"/>
                    <a:pt x="16166" y="10192"/>
                    <a:pt x="13594" y="14573"/>
                  </a:cubicBezTo>
                  <a:cubicBezTo>
                    <a:pt x="12642" y="15049"/>
                    <a:pt x="11689" y="14859"/>
                    <a:pt x="10927" y="14192"/>
                  </a:cubicBezTo>
                  <a:cubicBezTo>
                    <a:pt x="7308" y="13525"/>
                    <a:pt x="4736" y="15430"/>
                    <a:pt x="2259" y="18193"/>
                  </a:cubicBezTo>
                  <a:cubicBezTo>
                    <a:pt x="-312" y="14478"/>
                    <a:pt x="-408" y="10954"/>
                    <a:pt x="1783" y="7334"/>
                  </a:cubicBezTo>
                  <a:cubicBezTo>
                    <a:pt x="-1551" y="1238"/>
                    <a:pt x="-598" y="0"/>
                    <a:pt x="7974" y="0"/>
                  </a:cubicBezTo>
                  <a:cubicBezTo>
                    <a:pt x="10165" y="3238"/>
                    <a:pt x="8832" y="5239"/>
                    <a:pt x="7974" y="5810"/>
                  </a:cubicBezTo>
                  <a:cubicBezTo>
                    <a:pt x="11118" y="2953"/>
                    <a:pt x="15975" y="-2096"/>
                    <a:pt x="23500" y="1619"/>
                  </a:cubicBezTo>
                  <a:cubicBezTo>
                    <a:pt x="23786" y="2000"/>
                    <a:pt x="24167" y="2381"/>
                    <a:pt x="24548" y="2762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865;p3"/>
            <p:cNvSpPr/>
            <p:nvPr/>
          </p:nvSpPr>
          <p:spPr>
            <a:xfrm>
              <a:off x="9229767" y="2132452"/>
              <a:ext cx="11587" cy="9493"/>
            </a:xfrm>
            <a:custGeom>
              <a:avLst/>
              <a:gdLst/>
              <a:ahLst/>
              <a:cxnLst/>
              <a:rect l="l" t="t" r="r" b="b"/>
              <a:pathLst>
                <a:path w="11587" h="9493" extrusionOk="0">
                  <a:moveTo>
                    <a:pt x="6860" y="19"/>
                  </a:moveTo>
                  <a:cubicBezTo>
                    <a:pt x="11622" y="686"/>
                    <a:pt x="12765" y="4115"/>
                    <a:pt x="10384" y="7258"/>
                  </a:cubicBezTo>
                  <a:cubicBezTo>
                    <a:pt x="5526" y="13735"/>
                    <a:pt x="3907" y="4019"/>
                    <a:pt x="2" y="4591"/>
                  </a:cubicBezTo>
                  <a:cubicBezTo>
                    <a:pt x="-93" y="-553"/>
                    <a:pt x="3621" y="19"/>
                    <a:pt x="6860" y="19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866;p3"/>
            <p:cNvSpPr/>
            <p:nvPr/>
          </p:nvSpPr>
          <p:spPr>
            <a:xfrm>
              <a:off x="9245291" y="2109819"/>
              <a:ext cx="11294" cy="8967"/>
            </a:xfrm>
            <a:custGeom>
              <a:avLst/>
              <a:gdLst/>
              <a:ahLst/>
              <a:cxnLst/>
              <a:rect l="l" t="t" r="r" b="b"/>
              <a:pathLst>
                <a:path w="11294" h="8967" extrusionOk="0">
                  <a:moveTo>
                    <a:pt x="2766" y="4363"/>
                  </a:moveTo>
                  <a:cubicBezTo>
                    <a:pt x="4195" y="1601"/>
                    <a:pt x="6195" y="-971"/>
                    <a:pt x="9433" y="363"/>
                  </a:cubicBezTo>
                  <a:cubicBezTo>
                    <a:pt x="13243" y="1887"/>
                    <a:pt x="10100" y="4458"/>
                    <a:pt x="9624" y="6649"/>
                  </a:cubicBezTo>
                  <a:cubicBezTo>
                    <a:pt x="7243" y="9983"/>
                    <a:pt x="3623" y="8649"/>
                    <a:pt x="480" y="8935"/>
                  </a:cubicBezTo>
                  <a:lnTo>
                    <a:pt x="480" y="8935"/>
                  </a:lnTo>
                  <a:cubicBezTo>
                    <a:pt x="-1044" y="6268"/>
                    <a:pt x="1432" y="5601"/>
                    <a:pt x="2766" y="4363"/>
                  </a:cubicBezTo>
                  <a:close/>
                </a:path>
              </a:pathLst>
            </a:custGeom>
            <a:solidFill>
              <a:srgbClr val="FCC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867;p3"/>
            <p:cNvSpPr/>
            <p:nvPr/>
          </p:nvSpPr>
          <p:spPr>
            <a:xfrm>
              <a:off x="9234341" y="2121041"/>
              <a:ext cx="14455" cy="9858"/>
            </a:xfrm>
            <a:custGeom>
              <a:avLst/>
              <a:gdLst/>
              <a:ahLst/>
              <a:cxnLst/>
              <a:rect l="l" t="t" r="r" b="b"/>
              <a:pathLst>
                <a:path w="14455" h="9858" extrusionOk="0">
                  <a:moveTo>
                    <a:pt x="0" y="9144"/>
                  </a:moveTo>
                  <a:cubicBezTo>
                    <a:pt x="1048" y="2572"/>
                    <a:pt x="7525" y="2953"/>
                    <a:pt x="11430" y="0"/>
                  </a:cubicBezTo>
                  <a:cubicBezTo>
                    <a:pt x="14288" y="381"/>
                    <a:pt x="15907" y="1619"/>
                    <a:pt x="12668" y="3715"/>
                  </a:cubicBezTo>
                  <a:cubicBezTo>
                    <a:pt x="9430" y="5905"/>
                    <a:pt x="5715" y="7334"/>
                    <a:pt x="2286" y="9144"/>
                  </a:cubicBezTo>
                  <a:cubicBezTo>
                    <a:pt x="1524" y="10096"/>
                    <a:pt x="762" y="10096"/>
                    <a:pt x="0" y="9144"/>
                  </a:cubicBezTo>
                  <a:close/>
                </a:path>
              </a:pathLst>
            </a:custGeom>
            <a:solidFill>
              <a:srgbClr val="F5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868;p3"/>
            <p:cNvSpPr/>
            <p:nvPr/>
          </p:nvSpPr>
          <p:spPr>
            <a:xfrm>
              <a:off x="9215291" y="2111221"/>
              <a:ext cx="14859" cy="12105"/>
            </a:xfrm>
            <a:custGeom>
              <a:avLst/>
              <a:gdLst/>
              <a:ahLst/>
              <a:cxnLst/>
              <a:rect l="l" t="t" r="r" b="b"/>
              <a:pathLst>
                <a:path w="14859" h="12105" extrusionOk="0">
                  <a:moveTo>
                    <a:pt x="14478" y="5248"/>
                  </a:moveTo>
                  <a:cubicBezTo>
                    <a:pt x="11240" y="6581"/>
                    <a:pt x="5144" y="4962"/>
                    <a:pt x="7620" y="12106"/>
                  </a:cubicBezTo>
                  <a:cubicBezTo>
                    <a:pt x="5715" y="12106"/>
                    <a:pt x="4001" y="11630"/>
                    <a:pt x="3048" y="9820"/>
                  </a:cubicBezTo>
                  <a:cubicBezTo>
                    <a:pt x="1619" y="9058"/>
                    <a:pt x="191" y="8391"/>
                    <a:pt x="0" y="6486"/>
                  </a:cubicBezTo>
                  <a:cubicBezTo>
                    <a:pt x="2477" y="295"/>
                    <a:pt x="6763" y="-1420"/>
                    <a:pt x="12859" y="1152"/>
                  </a:cubicBezTo>
                  <a:cubicBezTo>
                    <a:pt x="13716" y="1819"/>
                    <a:pt x="14383" y="2676"/>
                    <a:pt x="14859" y="3629"/>
                  </a:cubicBezTo>
                  <a:cubicBezTo>
                    <a:pt x="14764" y="4200"/>
                    <a:pt x="14573" y="4676"/>
                    <a:pt x="14478" y="5248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869;p3"/>
            <p:cNvSpPr/>
            <p:nvPr/>
          </p:nvSpPr>
          <p:spPr>
            <a:xfrm>
              <a:off x="9208064" y="2127899"/>
              <a:ext cx="8839" cy="9143"/>
            </a:xfrm>
            <a:custGeom>
              <a:avLst/>
              <a:gdLst/>
              <a:ahLst/>
              <a:cxnLst/>
              <a:rect l="l" t="t" r="r" b="b"/>
              <a:pathLst>
                <a:path w="8839" h="9143" extrusionOk="0">
                  <a:moveTo>
                    <a:pt x="1131" y="4572"/>
                  </a:moveTo>
                  <a:cubicBezTo>
                    <a:pt x="3417" y="3048"/>
                    <a:pt x="5703" y="1524"/>
                    <a:pt x="7989" y="0"/>
                  </a:cubicBezTo>
                  <a:cubicBezTo>
                    <a:pt x="10846" y="6953"/>
                    <a:pt x="5989" y="8001"/>
                    <a:pt x="1131" y="9144"/>
                  </a:cubicBezTo>
                  <a:cubicBezTo>
                    <a:pt x="845" y="8858"/>
                    <a:pt x="559" y="8477"/>
                    <a:pt x="178" y="8191"/>
                  </a:cubicBezTo>
                  <a:cubicBezTo>
                    <a:pt x="-203" y="6763"/>
                    <a:pt x="-12" y="5524"/>
                    <a:pt x="1131" y="457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870;p3"/>
            <p:cNvSpPr/>
            <p:nvPr/>
          </p:nvSpPr>
          <p:spPr>
            <a:xfrm>
              <a:off x="9207592" y="2117590"/>
              <a:ext cx="10746" cy="7418"/>
            </a:xfrm>
            <a:custGeom>
              <a:avLst/>
              <a:gdLst/>
              <a:ahLst/>
              <a:cxnLst/>
              <a:rect l="l" t="t" r="r" b="b"/>
              <a:pathLst>
                <a:path w="10746" h="7418" extrusionOk="0">
                  <a:moveTo>
                    <a:pt x="8461" y="1164"/>
                  </a:moveTo>
                  <a:cubicBezTo>
                    <a:pt x="9223" y="1926"/>
                    <a:pt x="9985" y="2688"/>
                    <a:pt x="10747" y="3450"/>
                  </a:cubicBezTo>
                  <a:cubicBezTo>
                    <a:pt x="9223" y="4212"/>
                    <a:pt x="7699" y="4974"/>
                    <a:pt x="6175" y="5832"/>
                  </a:cubicBezTo>
                  <a:cubicBezTo>
                    <a:pt x="4270" y="6213"/>
                    <a:pt x="2555" y="8594"/>
                    <a:pt x="555" y="6689"/>
                  </a:cubicBezTo>
                  <a:cubicBezTo>
                    <a:pt x="-683" y="5546"/>
                    <a:pt x="365" y="4212"/>
                    <a:pt x="1603" y="3450"/>
                  </a:cubicBezTo>
                  <a:cubicBezTo>
                    <a:pt x="3222" y="498"/>
                    <a:pt x="5127" y="-1312"/>
                    <a:pt x="8461" y="1164"/>
                  </a:cubicBezTo>
                  <a:close/>
                </a:path>
              </a:pathLst>
            </a:custGeom>
            <a:solidFill>
              <a:srgbClr val="EDA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871;p3"/>
            <p:cNvSpPr/>
            <p:nvPr/>
          </p:nvSpPr>
          <p:spPr>
            <a:xfrm>
              <a:off x="9202337" y="2135623"/>
              <a:ext cx="6858" cy="8181"/>
            </a:xfrm>
            <a:custGeom>
              <a:avLst/>
              <a:gdLst/>
              <a:ahLst/>
              <a:cxnLst/>
              <a:rect l="l" t="t" r="r" b="b"/>
              <a:pathLst>
                <a:path w="6858" h="8181" extrusionOk="0">
                  <a:moveTo>
                    <a:pt x="0" y="8182"/>
                  </a:moveTo>
                  <a:cubicBezTo>
                    <a:pt x="0" y="5896"/>
                    <a:pt x="0" y="3610"/>
                    <a:pt x="0" y="1324"/>
                  </a:cubicBezTo>
                  <a:cubicBezTo>
                    <a:pt x="2286" y="-295"/>
                    <a:pt x="4572" y="-581"/>
                    <a:pt x="6858" y="1324"/>
                  </a:cubicBezTo>
                  <a:lnTo>
                    <a:pt x="6858" y="1324"/>
                  </a:lnTo>
                  <a:cubicBezTo>
                    <a:pt x="6858" y="2086"/>
                    <a:pt x="6858" y="2848"/>
                    <a:pt x="6858" y="3610"/>
                  </a:cubicBezTo>
                  <a:cubicBezTo>
                    <a:pt x="5620" y="6658"/>
                    <a:pt x="3334" y="8182"/>
                    <a:pt x="0" y="8182"/>
                  </a:cubicBezTo>
                  <a:close/>
                </a:path>
              </a:pathLst>
            </a:custGeom>
            <a:solidFill>
              <a:srgbClr val="F8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872;p3"/>
            <p:cNvSpPr/>
            <p:nvPr/>
          </p:nvSpPr>
          <p:spPr>
            <a:xfrm>
              <a:off x="9228116" y="2130185"/>
              <a:ext cx="8511" cy="6857"/>
            </a:xfrm>
            <a:custGeom>
              <a:avLst/>
              <a:gdLst/>
              <a:ahLst/>
              <a:cxnLst/>
              <a:rect l="l" t="t" r="r" b="b"/>
              <a:pathLst>
                <a:path w="8511" h="6857" extrusionOk="0">
                  <a:moveTo>
                    <a:pt x="6225" y="0"/>
                  </a:moveTo>
                  <a:cubicBezTo>
                    <a:pt x="6987" y="0"/>
                    <a:pt x="7749" y="0"/>
                    <a:pt x="8511" y="0"/>
                  </a:cubicBezTo>
                  <a:cubicBezTo>
                    <a:pt x="8511" y="762"/>
                    <a:pt x="8511" y="1524"/>
                    <a:pt x="8511" y="2286"/>
                  </a:cubicBezTo>
                  <a:cubicBezTo>
                    <a:pt x="6225" y="3810"/>
                    <a:pt x="3939" y="5334"/>
                    <a:pt x="1653" y="6858"/>
                  </a:cubicBezTo>
                  <a:cubicBezTo>
                    <a:pt x="-3014" y="2762"/>
                    <a:pt x="3653" y="2477"/>
                    <a:pt x="3939" y="0"/>
                  </a:cubicBezTo>
                  <a:cubicBezTo>
                    <a:pt x="4701" y="0"/>
                    <a:pt x="5463" y="0"/>
                    <a:pt x="6225" y="0"/>
                  </a:cubicBezTo>
                  <a:close/>
                </a:path>
              </a:pathLst>
            </a:custGeom>
            <a:solidFill>
              <a:srgbClr val="F0B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873;p3"/>
            <p:cNvSpPr/>
            <p:nvPr/>
          </p:nvSpPr>
          <p:spPr>
            <a:xfrm>
              <a:off x="9253268" y="2137042"/>
              <a:ext cx="3933" cy="5543"/>
            </a:xfrm>
            <a:custGeom>
              <a:avLst/>
              <a:gdLst/>
              <a:ahLst/>
              <a:cxnLst/>
              <a:rect l="l" t="t" r="r" b="b"/>
              <a:pathLst>
                <a:path w="3933" h="5543" extrusionOk="0">
                  <a:moveTo>
                    <a:pt x="1647" y="0"/>
                  </a:moveTo>
                  <a:cubicBezTo>
                    <a:pt x="2409" y="0"/>
                    <a:pt x="3171" y="0"/>
                    <a:pt x="3933" y="0"/>
                  </a:cubicBezTo>
                  <a:cubicBezTo>
                    <a:pt x="3267" y="2096"/>
                    <a:pt x="5172" y="6287"/>
                    <a:pt x="1171" y="5429"/>
                  </a:cubicBezTo>
                  <a:cubicBezTo>
                    <a:pt x="-1591" y="4763"/>
                    <a:pt x="1362" y="1810"/>
                    <a:pt x="1647" y="0"/>
                  </a:cubicBezTo>
                  <a:close/>
                </a:path>
              </a:pathLst>
            </a:custGeom>
            <a:solidFill>
              <a:srgbClr val="F4B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874;p3"/>
            <p:cNvSpPr/>
            <p:nvPr/>
          </p:nvSpPr>
          <p:spPr>
            <a:xfrm>
              <a:off x="9229769" y="2092693"/>
              <a:ext cx="17487" cy="22335"/>
            </a:xfrm>
            <a:custGeom>
              <a:avLst/>
              <a:gdLst/>
              <a:ahLst/>
              <a:cxnLst/>
              <a:rect l="l" t="t" r="r" b="b"/>
              <a:pathLst>
                <a:path w="17487" h="22335" extrusionOk="0">
                  <a:moveTo>
                    <a:pt x="13716" y="916"/>
                  </a:moveTo>
                  <a:cubicBezTo>
                    <a:pt x="20765" y="7107"/>
                    <a:pt x="15716" y="14536"/>
                    <a:pt x="16002" y="21490"/>
                  </a:cubicBezTo>
                  <a:cubicBezTo>
                    <a:pt x="14097" y="22823"/>
                    <a:pt x="12002" y="22252"/>
                    <a:pt x="9906" y="21966"/>
                  </a:cubicBezTo>
                  <a:cubicBezTo>
                    <a:pt x="5429" y="20537"/>
                    <a:pt x="572" y="19204"/>
                    <a:pt x="6001" y="13489"/>
                  </a:cubicBezTo>
                  <a:cubicBezTo>
                    <a:pt x="9144" y="10155"/>
                    <a:pt x="5715" y="9298"/>
                    <a:pt x="4286" y="7583"/>
                  </a:cubicBezTo>
                  <a:cubicBezTo>
                    <a:pt x="2667" y="6345"/>
                    <a:pt x="953" y="5202"/>
                    <a:pt x="0" y="3297"/>
                  </a:cubicBezTo>
                  <a:cubicBezTo>
                    <a:pt x="762" y="2535"/>
                    <a:pt x="1524" y="1773"/>
                    <a:pt x="2286" y="1011"/>
                  </a:cubicBezTo>
                  <a:cubicBezTo>
                    <a:pt x="6096" y="-1561"/>
                    <a:pt x="9906" y="1678"/>
                    <a:pt x="13716" y="916"/>
                  </a:cubicBezTo>
                  <a:close/>
                </a:path>
              </a:pathLst>
            </a:custGeom>
            <a:solidFill>
              <a:srgbClr val="FABD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875;p3"/>
            <p:cNvSpPr/>
            <p:nvPr/>
          </p:nvSpPr>
          <p:spPr>
            <a:xfrm>
              <a:off x="9210797" y="2093001"/>
              <a:ext cx="14730" cy="9751"/>
            </a:xfrm>
            <a:custGeom>
              <a:avLst/>
              <a:gdLst/>
              <a:ahLst/>
              <a:cxnLst/>
              <a:rect l="l" t="t" r="r" b="b"/>
              <a:pathLst>
                <a:path w="14730" h="9751" extrusionOk="0">
                  <a:moveTo>
                    <a:pt x="5256" y="9751"/>
                  </a:moveTo>
                  <a:cubicBezTo>
                    <a:pt x="4494" y="9751"/>
                    <a:pt x="3732" y="9751"/>
                    <a:pt x="2970" y="9751"/>
                  </a:cubicBezTo>
                  <a:cubicBezTo>
                    <a:pt x="3732" y="7465"/>
                    <a:pt x="-4078" y="5179"/>
                    <a:pt x="2970" y="2893"/>
                  </a:cubicBezTo>
                  <a:cubicBezTo>
                    <a:pt x="4970" y="1179"/>
                    <a:pt x="6685" y="-1107"/>
                    <a:pt x="9828" y="607"/>
                  </a:cubicBezTo>
                  <a:cubicBezTo>
                    <a:pt x="11733" y="607"/>
                    <a:pt x="13448" y="1083"/>
                    <a:pt x="14400" y="2893"/>
                  </a:cubicBezTo>
                  <a:cubicBezTo>
                    <a:pt x="15257" y="4608"/>
                    <a:pt x="14305" y="5655"/>
                    <a:pt x="13162" y="6703"/>
                  </a:cubicBezTo>
                  <a:cubicBezTo>
                    <a:pt x="10781" y="8418"/>
                    <a:pt x="7637" y="7941"/>
                    <a:pt x="5256" y="9751"/>
                  </a:cubicBezTo>
                  <a:close/>
                </a:path>
              </a:pathLst>
            </a:custGeom>
            <a:solidFill>
              <a:srgbClr val="FDCC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876;p3"/>
            <p:cNvSpPr/>
            <p:nvPr/>
          </p:nvSpPr>
          <p:spPr>
            <a:xfrm>
              <a:off x="9208195" y="2059318"/>
              <a:ext cx="8522" cy="9907"/>
            </a:xfrm>
            <a:custGeom>
              <a:avLst/>
              <a:gdLst/>
              <a:ahLst/>
              <a:cxnLst/>
              <a:rect l="l" t="t" r="r" b="b"/>
              <a:pathLst>
                <a:path w="8522" h="9907" extrusionOk="0">
                  <a:moveTo>
                    <a:pt x="3286" y="95"/>
                  </a:moveTo>
                  <a:cubicBezTo>
                    <a:pt x="4239" y="1905"/>
                    <a:pt x="5953" y="2381"/>
                    <a:pt x="7858" y="2381"/>
                  </a:cubicBezTo>
                  <a:cubicBezTo>
                    <a:pt x="10430" y="8382"/>
                    <a:pt x="4905" y="9811"/>
                    <a:pt x="1953" y="9906"/>
                  </a:cubicBezTo>
                  <a:cubicBezTo>
                    <a:pt x="-2905" y="10001"/>
                    <a:pt x="3858" y="6096"/>
                    <a:pt x="1000" y="4572"/>
                  </a:cubicBezTo>
                  <a:cubicBezTo>
                    <a:pt x="-333" y="3048"/>
                    <a:pt x="-333" y="1524"/>
                    <a:pt x="1000" y="0"/>
                  </a:cubicBezTo>
                  <a:cubicBezTo>
                    <a:pt x="1762" y="95"/>
                    <a:pt x="2524" y="95"/>
                    <a:pt x="3286" y="95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877;p3"/>
            <p:cNvSpPr/>
            <p:nvPr/>
          </p:nvSpPr>
          <p:spPr>
            <a:xfrm>
              <a:off x="9203062" y="2071645"/>
              <a:ext cx="5457" cy="8819"/>
            </a:xfrm>
            <a:custGeom>
              <a:avLst/>
              <a:gdLst/>
              <a:ahLst/>
              <a:cxnLst/>
              <a:rect l="l" t="t" r="r" b="b"/>
              <a:pathLst>
                <a:path w="5457" h="8819" extrusionOk="0">
                  <a:moveTo>
                    <a:pt x="609" y="8819"/>
                  </a:moveTo>
                  <a:cubicBezTo>
                    <a:pt x="1943" y="5867"/>
                    <a:pt x="-2248" y="2152"/>
                    <a:pt x="1847" y="56"/>
                  </a:cubicBezTo>
                  <a:cubicBezTo>
                    <a:pt x="2419" y="-229"/>
                    <a:pt x="4038" y="628"/>
                    <a:pt x="4514" y="1390"/>
                  </a:cubicBezTo>
                  <a:cubicBezTo>
                    <a:pt x="7181" y="5581"/>
                    <a:pt x="3657" y="7200"/>
                    <a:pt x="609" y="8819"/>
                  </a:cubicBezTo>
                  <a:close/>
                </a:path>
              </a:pathLst>
            </a:custGeom>
            <a:solidFill>
              <a:srgbClr val="F9C3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878;p3"/>
            <p:cNvSpPr/>
            <p:nvPr/>
          </p:nvSpPr>
          <p:spPr>
            <a:xfrm>
              <a:off x="9201678" y="2057128"/>
              <a:ext cx="7517" cy="9144"/>
            </a:xfrm>
            <a:custGeom>
              <a:avLst/>
              <a:gdLst/>
              <a:ahLst/>
              <a:cxnLst/>
              <a:rect l="l" t="t" r="r" b="b"/>
              <a:pathLst>
                <a:path w="7517" h="9144" extrusionOk="0">
                  <a:moveTo>
                    <a:pt x="7517" y="2286"/>
                  </a:moveTo>
                  <a:cubicBezTo>
                    <a:pt x="7517" y="3810"/>
                    <a:pt x="7517" y="5334"/>
                    <a:pt x="7517" y="6858"/>
                  </a:cubicBezTo>
                  <a:cubicBezTo>
                    <a:pt x="5231" y="7620"/>
                    <a:pt x="2945" y="8382"/>
                    <a:pt x="659" y="9144"/>
                  </a:cubicBezTo>
                  <a:cubicBezTo>
                    <a:pt x="-2294" y="2096"/>
                    <a:pt x="5517" y="3239"/>
                    <a:pt x="7517" y="0"/>
                  </a:cubicBezTo>
                  <a:cubicBezTo>
                    <a:pt x="7517" y="762"/>
                    <a:pt x="7517" y="1524"/>
                    <a:pt x="7517" y="2286"/>
                  </a:cubicBezTo>
                  <a:close/>
                </a:path>
              </a:pathLst>
            </a:custGeom>
            <a:solidFill>
              <a:srgbClr val="F2B6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879;p3"/>
            <p:cNvSpPr/>
            <p:nvPr/>
          </p:nvSpPr>
          <p:spPr>
            <a:xfrm>
              <a:off x="9221952" y="2095894"/>
              <a:ext cx="12388" cy="7352"/>
            </a:xfrm>
            <a:custGeom>
              <a:avLst/>
              <a:gdLst/>
              <a:ahLst/>
              <a:cxnLst/>
              <a:rect l="l" t="t" r="r" b="b"/>
              <a:pathLst>
                <a:path w="12388" h="7352" extrusionOk="0">
                  <a:moveTo>
                    <a:pt x="959" y="2286"/>
                  </a:moveTo>
                  <a:cubicBezTo>
                    <a:pt x="1721" y="1524"/>
                    <a:pt x="2483" y="762"/>
                    <a:pt x="3245" y="0"/>
                  </a:cubicBezTo>
                  <a:cubicBezTo>
                    <a:pt x="4769" y="0"/>
                    <a:pt x="6293" y="0"/>
                    <a:pt x="7817" y="0"/>
                  </a:cubicBezTo>
                  <a:cubicBezTo>
                    <a:pt x="9722" y="95"/>
                    <a:pt x="11436" y="476"/>
                    <a:pt x="12389" y="2286"/>
                  </a:cubicBezTo>
                  <a:cubicBezTo>
                    <a:pt x="10960" y="4858"/>
                    <a:pt x="8388" y="6001"/>
                    <a:pt x="5817" y="6953"/>
                  </a:cubicBezTo>
                  <a:cubicBezTo>
                    <a:pt x="2197" y="7430"/>
                    <a:pt x="-1899" y="8573"/>
                    <a:pt x="959" y="2286"/>
                  </a:cubicBezTo>
                  <a:close/>
                </a:path>
              </a:pathLst>
            </a:custGeom>
            <a:solidFill>
              <a:srgbClr val="F4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880;p3"/>
            <p:cNvSpPr/>
            <p:nvPr/>
          </p:nvSpPr>
          <p:spPr>
            <a:xfrm>
              <a:off x="9213767" y="2089385"/>
              <a:ext cx="7707" cy="6509"/>
            </a:xfrm>
            <a:custGeom>
              <a:avLst/>
              <a:gdLst/>
              <a:ahLst/>
              <a:cxnLst/>
              <a:rect l="l" t="t" r="r" b="b"/>
              <a:pathLst>
                <a:path w="7707" h="6509" extrusionOk="0">
                  <a:moveTo>
                    <a:pt x="6858" y="4223"/>
                  </a:moveTo>
                  <a:cubicBezTo>
                    <a:pt x="4572" y="4985"/>
                    <a:pt x="2286" y="5747"/>
                    <a:pt x="0" y="6509"/>
                  </a:cubicBezTo>
                  <a:cubicBezTo>
                    <a:pt x="286" y="2699"/>
                    <a:pt x="1810" y="-349"/>
                    <a:pt x="6001" y="32"/>
                  </a:cubicBezTo>
                  <a:cubicBezTo>
                    <a:pt x="9049" y="223"/>
                    <a:pt x="7144" y="2699"/>
                    <a:pt x="6858" y="4223"/>
                  </a:cubicBezTo>
                  <a:close/>
                </a:path>
              </a:pathLst>
            </a:custGeom>
            <a:solidFill>
              <a:srgbClr val="F9BF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881;p3"/>
            <p:cNvSpPr/>
            <p:nvPr/>
          </p:nvSpPr>
          <p:spPr>
            <a:xfrm>
              <a:off x="9227483" y="2066272"/>
              <a:ext cx="6885" cy="9144"/>
            </a:xfrm>
            <a:custGeom>
              <a:avLst/>
              <a:gdLst/>
              <a:ahLst/>
              <a:cxnLst/>
              <a:rect l="l" t="t" r="r" b="b"/>
              <a:pathLst>
                <a:path w="6885" h="9144" extrusionOk="0">
                  <a:moveTo>
                    <a:pt x="0" y="2286"/>
                  </a:moveTo>
                  <a:cubicBezTo>
                    <a:pt x="2286" y="1524"/>
                    <a:pt x="4572" y="762"/>
                    <a:pt x="6858" y="0"/>
                  </a:cubicBezTo>
                  <a:cubicBezTo>
                    <a:pt x="7239" y="4000"/>
                    <a:pt x="3620" y="6001"/>
                    <a:pt x="2286" y="9144"/>
                  </a:cubicBezTo>
                  <a:cubicBezTo>
                    <a:pt x="-381" y="7429"/>
                    <a:pt x="95" y="4763"/>
                    <a:pt x="0" y="2286"/>
                  </a:cubicBezTo>
                  <a:close/>
                </a:path>
              </a:pathLst>
            </a:custGeom>
            <a:solidFill>
              <a:srgbClr val="F1BC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882;p3"/>
            <p:cNvSpPr/>
            <p:nvPr/>
          </p:nvSpPr>
          <p:spPr>
            <a:xfrm>
              <a:off x="9201004" y="2098181"/>
              <a:ext cx="31194" cy="22860"/>
            </a:xfrm>
            <a:custGeom>
              <a:avLst/>
              <a:gdLst/>
              <a:ahLst/>
              <a:cxnLst/>
              <a:rect l="l" t="t" r="r" b="b"/>
              <a:pathLst>
                <a:path w="31194" h="22860" extrusionOk="0">
                  <a:moveTo>
                    <a:pt x="21908" y="0"/>
                  </a:moveTo>
                  <a:cubicBezTo>
                    <a:pt x="21812" y="4096"/>
                    <a:pt x="24003" y="3429"/>
                    <a:pt x="26480" y="2286"/>
                  </a:cubicBezTo>
                  <a:cubicBezTo>
                    <a:pt x="32766" y="6858"/>
                    <a:pt x="32766" y="11430"/>
                    <a:pt x="26480" y="16002"/>
                  </a:cubicBezTo>
                  <a:cubicBezTo>
                    <a:pt x="21146" y="13621"/>
                    <a:pt x="17717" y="16193"/>
                    <a:pt x="15050" y="20574"/>
                  </a:cubicBezTo>
                  <a:cubicBezTo>
                    <a:pt x="12764" y="21336"/>
                    <a:pt x="10478" y="22098"/>
                    <a:pt x="8192" y="22860"/>
                  </a:cubicBezTo>
                  <a:cubicBezTo>
                    <a:pt x="7049" y="19050"/>
                    <a:pt x="2477" y="18574"/>
                    <a:pt x="0" y="15240"/>
                  </a:cubicBezTo>
                  <a:cubicBezTo>
                    <a:pt x="3143" y="13811"/>
                    <a:pt x="5715" y="12668"/>
                    <a:pt x="8192" y="11525"/>
                  </a:cubicBezTo>
                  <a:cubicBezTo>
                    <a:pt x="14002" y="12763"/>
                    <a:pt x="15812" y="11525"/>
                    <a:pt x="15050" y="6953"/>
                  </a:cubicBezTo>
                  <a:cubicBezTo>
                    <a:pt x="15050" y="6191"/>
                    <a:pt x="15050" y="5429"/>
                    <a:pt x="15050" y="4667"/>
                  </a:cubicBezTo>
                  <a:cubicBezTo>
                    <a:pt x="14859" y="-762"/>
                    <a:pt x="20098" y="2191"/>
                    <a:pt x="21908" y="0"/>
                  </a:cubicBez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883;p3"/>
            <p:cNvSpPr/>
            <p:nvPr/>
          </p:nvSpPr>
          <p:spPr>
            <a:xfrm>
              <a:off x="9156712" y="2114038"/>
              <a:ext cx="20573" cy="16146"/>
            </a:xfrm>
            <a:custGeom>
              <a:avLst/>
              <a:gdLst/>
              <a:ahLst/>
              <a:cxnLst/>
              <a:rect l="l" t="t" r="r" b="b"/>
              <a:pathLst>
                <a:path w="20573" h="16146" extrusionOk="0">
                  <a:moveTo>
                    <a:pt x="11430" y="144"/>
                  </a:moveTo>
                  <a:cubicBezTo>
                    <a:pt x="14383" y="240"/>
                    <a:pt x="15907" y="1764"/>
                    <a:pt x="16002" y="4716"/>
                  </a:cubicBezTo>
                  <a:cubicBezTo>
                    <a:pt x="21050" y="7098"/>
                    <a:pt x="18764" y="12432"/>
                    <a:pt x="20574" y="16146"/>
                  </a:cubicBezTo>
                  <a:cubicBezTo>
                    <a:pt x="9620" y="13194"/>
                    <a:pt x="9620" y="13194"/>
                    <a:pt x="11430" y="5478"/>
                  </a:cubicBezTo>
                  <a:cubicBezTo>
                    <a:pt x="7525" y="5478"/>
                    <a:pt x="4572" y="12622"/>
                    <a:pt x="0" y="7002"/>
                  </a:cubicBezTo>
                  <a:cubicBezTo>
                    <a:pt x="2381" y="2335"/>
                    <a:pt x="5715" y="-713"/>
                    <a:pt x="11430" y="144"/>
                  </a:cubicBezTo>
                  <a:close/>
                </a:path>
              </a:pathLst>
            </a:custGeom>
            <a:solidFill>
              <a:srgbClr val="F8BE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884;p3"/>
            <p:cNvSpPr/>
            <p:nvPr/>
          </p:nvSpPr>
          <p:spPr>
            <a:xfrm>
              <a:off x="9181858" y="2107324"/>
              <a:ext cx="15134" cy="11566"/>
            </a:xfrm>
            <a:custGeom>
              <a:avLst/>
              <a:gdLst/>
              <a:ahLst/>
              <a:cxnLst/>
              <a:rect l="l" t="t" r="r" b="b"/>
              <a:pathLst>
                <a:path w="15134" h="11566" extrusionOk="0">
                  <a:moveTo>
                    <a:pt x="0" y="11430"/>
                  </a:moveTo>
                  <a:cubicBezTo>
                    <a:pt x="2381" y="6191"/>
                    <a:pt x="9525" y="5715"/>
                    <a:pt x="11430" y="0"/>
                  </a:cubicBezTo>
                  <a:cubicBezTo>
                    <a:pt x="13430" y="572"/>
                    <a:pt x="16955" y="1238"/>
                    <a:pt x="14002" y="3810"/>
                  </a:cubicBezTo>
                  <a:cubicBezTo>
                    <a:pt x="10001" y="7239"/>
                    <a:pt x="6572" y="12478"/>
                    <a:pt x="0" y="11430"/>
                  </a:cubicBezTo>
                  <a:close/>
                </a:path>
              </a:pathLst>
            </a:custGeom>
            <a:solidFill>
              <a:srgbClr val="F3B7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885;p3"/>
            <p:cNvSpPr/>
            <p:nvPr/>
          </p:nvSpPr>
          <p:spPr>
            <a:xfrm>
              <a:off x="9185584" y="2123377"/>
              <a:ext cx="8322" cy="6807"/>
            </a:xfrm>
            <a:custGeom>
              <a:avLst/>
              <a:gdLst/>
              <a:ahLst/>
              <a:cxnLst/>
              <a:rect l="l" t="t" r="r" b="b"/>
              <a:pathLst>
                <a:path w="8322" h="6807" extrusionOk="0">
                  <a:moveTo>
                    <a:pt x="3133" y="6807"/>
                  </a:moveTo>
                  <a:cubicBezTo>
                    <a:pt x="-4582" y="5283"/>
                    <a:pt x="4562" y="3759"/>
                    <a:pt x="3133" y="2235"/>
                  </a:cubicBezTo>
                  <a:cubicBezTo>
                    <a:pt x="4657" y="426"/>
                    <a:pt x="7229" y="-1289"/>
                    <a:pt x="8086" y="1378"/>
                  </a:cubicBezTo>
                  <a:cubicBezTo>
                    <a:pt x="9134" y="4331"/>
                    <a:pt x="6562" y="6522"/>
                    <a:pt x="3133" y="6807"/>
                  </a:cubicBezTo>
                  <a:close/>
                </a:path>
              </a:pathLst>
            </a:custGeom>
            <a:solidFill>
              <a:srgbClr val="F4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886;p3"/>
            <p:cNvSpPr/>
            <p:nvPr/>
          </p:nvSpPr>
          <p:spPr>
            <a:xfrm>
              <a:off x="9209195" y="2105038"/>
              <a:ext cx="12102" cy="6700"/>
            </a:xfrm>
            <a:custGeom>
              <a:avLst/>
              <a:gdLst/>
              <a:ahLst/>
              <a:cxnLst/>
              <a:rect l="l" t="t" r="r" b="b"/>
              <a:pathLst>
                <a:path w="12102" h="6700" extrusionOk="0">
                  <a:moveTo>
                    <a:pt x="6858" y="0"/>
                  </a:moveTo>
                  <a:cubicBezTo>
                    <a:pt x="8287" y="95"/>
                    <a:pt x="10001" y="-190"/>
                    <a:pt x="11144" y="476"/>
                  </a:cubicBezTo>
                  <a:cubicBezTo>
                    <a:pt x="13049" y="1619"/>
                    <a:pt x="11716" y="3143"/>
                    <a:pt x="10573" y="3715"/>
                  </a:cubicBezTo>
                  <a:cubicBezTo>
                    <a:pt x="7239" y="5143"/>
                    <a:pt x="3905" y="9144"/>
                    <a:pt x="0" y="4572"/>
                  </a:cubicBezTo>
                  <a:cubicBezTo>
                    <a:pt x="3334" y="4572"/>
                    <a:pt x="5620" y="3048"/>
                    <a:pt x="6858" y="0"/>
                  </a:cubicBezTo>
                  <a:close/>
                </a:path>
              </a:pathLst>
            </a:custGeom>
            <a:solidFill>
              <a:srgbClr val="F7B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887;p3"/>
            <p:cNvSpPr/>
            <p:nvPr/>
          </p:nvSpPr>
          <p:spPr>
            <a:xfrm>
              <a:off x="9202337" y="2132471"/>
              <a:ext cx="6858" cy="4571"/>
            </a:xfrm>
            <a:custGeom>
              <a:avLst/>
              <a:gdLst/>
              <a:ahLst/>
              <a:cxnLst/>
              <a:rect l="l" t="t" r="r" b="b"/>
              <a:pathLst>
                <a:path w="6858" h="4571" extrusionOk="0">
                  <a:moveTo>
                    <a:pt x="6858" y="4572"/>
                  </a:moveTo>
                  <a:cubicBezTo>
                    <a:pt x="4572" y="4572"/>
                    <a:pt x="2286" y="4572"/>
                    <a:pt x="0" y="4572"/>
                  </a:cubicBezTo>
                  <a:cubicBezTo>
                    <a:pt x="1334" y="1524"/>
                    <a:pt x="3620" y="0"/>
                    <a:pt x="6858" y="0"/>
                  </a:cubicBezTo>
                  <a:cubicBezTo>
                    <a:pt x="6858" y="1524"/>
                    <a:pt x="6858" y="3048"/>
                    <a:pt x="6858" y="4572"/>
                  </a:cubicBezTo>
                  <a:close/>
                </a:path>
              </a:pathLst>
            </a:custGeom>
            <a:solidFill>
              <a:srgbClr val="F0B2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888;p3"/>
            <p:cNvSpPr/>
            <p:nvPr/>
          </p:nvSpPr>
          <p:spPr>
            <a:xfrm>
              <a:off x="9254915" y="2079473"/>
              <a:ext cx="23224" cy="27851"/>
            </a:xfrm>
            <a:custGeom>
              <a:avLst/>
              <a:gdLst/>
              <a:ahLst/>
              <a:cxnLst/>
              <a:rect l="l" t="t" r="r" b="b"/>
              <a:pathLst>
                <a:path w="23224" h="27851" extrusionOk="0">
                  <a:moveTo>
                    <a:pt x="11430" y="27851"/>
                  </a:moveTo>
                  <a:cubicBezTo>
                    <a:pt x="8477" y="27756"/>
                    <a:pt x="6953" y="26232"/>
                    <a:pt x="6858" y="23279"/>
                  </a:cubicBezTo>
                  <a:cubicBezTo>
                    <a:pt x="4001" y="21660"/>
                    <a:pt x="9049" y="17564"/>
                    <a:pt x="4572" y="16421"/>
                  </a:cubicBezTo>
                  <a:cubicBezTo>
                    <a:pt x="1619" y="14135"/>
                    <a:pt x="381" y="10897"/>
                    <a:pt x="0" y="7277"/>
                  </a:cubicBezTo>
                  <a:cubicBezTo>
                    <a:pt x="190" y="5277"/>
                    <a:pt x="5143" y="10039"/>
                    <a:pt x="3143" y="4991"/>
                  </a:cubicBezTo>
                  <a:cubicBezTo>
                    <a:pt x="3238" y="3943"/>
                    <a:pt x="3429" y="3086"/>
                    <a:pt x="4001" y="2229"/>
                  </a:cubicBezTo>
                  <a:cubicBezTo>
                    <a:pt x="5620" y="1276"/>
                    <a:pt x="6763" y="-914"/>
                    <a:pt x="9144" y="419"/>
                  </a:cubicBezTo>
                  <a:cubicBezTo>
                    <a:pt x="11906" y="4515"/>
                    <a:pt x="13049" y="11087"/>
                    <a:pt x="20574" y="7277"/>
                  </a:cubicBezTo>
                  <a:cubicBezTo>
                    <a:pt x="25336" y="15850"/>
                    <a:pt x="23717" y="21184"/>
                    <a:pt x="15430" y="23279"/>
                  </a:cubicBezTo>
                  <a:cubicBezTo>
                    <a:pt x="12763" y="23946"/>
                    <a:pt x="11716" y="25375"/>
                    <a:pt x="11430" y="27851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889;p3"/>
            <p:cNvSpPr/>
            <p:nvPr/>
          </p:nvSpPr>
          <p:spPr>
            <a:xfrm>
              <a:off x="9274461" y="2082178"/>
              <a:ext cx="12362" cy="6081"/>
            </a:xfrm>
            <a:custGeom>
              <a:avLst/>
              <a:gdLst/>
              <a:ahLst/>
              <a:cxnLst/>
              <a:rect l="l" t="t" r="r" b="b"/>
              <a:pathLst>
                <a:path w="12362" h="6081" extrusionOk="0">
                  <a:moveTo>
                    <a:pt x="12363" y="0"/>
                  </a:moveTo>
                  <a:cubicBezTo>
                    <a:pt x="12172" y="1524"/>
                    <a:pt x="9791" y="3048"/>
                    <a:pt x="12363" y="4572"/>
                  </a:cubicBezTo>
                  <a:cubicBezTo>
                    <a:pt x="8553" y="8668"/>
                    <a:pt x="4743" y="2953"/>
                    <a:pt x="933" y="4572"/>
                  </a:cubicBezTo>
                  <a:cubicBezTo>
                    <a:pt x="837" y="3143"/>
                    <a:pt x="-1544" y="1048"/>
                    <a:pt x="1695" y="667"/>
                  </a:cubicBezTo>
                  <a:cubicBezTo>
                    <a:pt x="5314" y="190"/>
                    <a:pt x="8838" y="190"/>
                    <a:pt x="12363" y="0"/>
                  </a:cubicBezTo>
                  <a:close/>
                </a:path>
              </a:pathLst>
            </a:custGeom>
            <a:solidFill>
              <a:srgbClr val="F9B9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890;p3"/>
            <p:cNvSpPr/>
            <p:nvPr/>
          </p:nvSpPr>
          <p:spPr>
            <a:xfrm>
              <a:off x="9258844" y="2073035"/>
              <a:ext cx="7500" cy="9143"/>
            </a:xfrm>
            <a:custGeom>
              <a:avLst/>
              <a:gdLst/>
              <a:ahLst/>
              <a:cxnLst/>
              <a:rect l="l" t="t" r="r" b="b"/>
              <a:pathLst>
                <a:path w="7500" h="9143" extrusionOk="0">
                  <a:moveTo>
                    <a:pt x="5215" y="6858"/>
                  </a:moveTo>
                  <a:cubicBezTo>
                    <a:pt x="3691" y="7620"/>
                    <a:pt x="2167" y="8382"/>
                    <a:pt x="643" y="9144"/>
                  </a:cubicBezTo>
                  <a:cubicBezTo>
                    <a:pt x="71" y="8668"/>
                    <a:pt x="-119" y="8096"/>
                    <a:pt x="71" y="7620"/>
                  </a:cubicBezTo>
                  <a:cubicBezTo>
                    <a:pt x="262" y="7144"/>
                    <a:pt x="452" y="6858"/>
                    <a:pt x="643" y="6858"/>
                  </a:cubicBezTo>
                  <a:cubicBezTo>
                    <a:pt x="643" y="4572"/>
                    <a:pt x="643" y="2286"/>
                    <a:pt x="643" y="0"/>
                  </a:cubicBezTo>
                  <a:cubicBezTo>
                    <a:pt x="3977" y="0"/>
                    <a:pt x="6167" y="1524"/>
                    <a:pt x="7501" y="4572"/>
                  </a:cubicBezTo>
                  <a:cubicBezTo>
                    <a:pt x="6739" y="5334"/>
                    <a:pt x="5977" y="6096"/>
                    <a:pt x="5215" y="6858"/>
                  </a:cubicBezTo>
                  <a:close/>
                </a:path>
              </a:pathLst>
            </a:custGeom>
            <a:solidFill>
              <a:srgbClr val="FBC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891;p3"/>
            <p:cNvSpPr/>
            <p:nvPr/>
          </p:nvSpPr>
          <p:spPr>
            <a:xfrm>
              <a:off x="9250343" y="2079893"/>
              <a:ext cx="9144" cy="5808"/>
            </a:xfrm>
            <a:custGeom>
              <a:avLst/>
              <a:gdLst/>
              <a:ahLst/>
              <a:cxnLst/>
              <a:rect l="l" t="t" r="r" b="b"/>
              <a:pathLst>
                <a:path w="9144" h="5808" extrusionOk="0">
                  <a:moveTo>
                    <a:pt x="9144" y="0"/>
                  </a:moveTo>
                  <a:cubicBezTo>
                    <a:pt x="9144" y="762"/>
                    <a:pt x="9144" y="1524"/>
                    <a:pt x="9144" y="2286"/>
                  </a:cubicBezTo>
                  <a:lnTo>
                    <a:pt x="9144" y="2286"/>
                  </a:lnTo>
                  <a:cubicBezTo>
                    <a:pt x="5429" y="4286"/>
                    <a:pt x="667" y="10192"/>
                    <a:pt x="0" y="0"/>
                  </a:cubicBezTo>
                  <a:lnTo>
                    <a:pt x="0" y="0"/>
                  </a:lnTo>
                  <a:cubicBezTo>
                    <a:pt x="3048" y="0"/>
                    <a:pt x="6096" y="0"/>
                    <a:pt x="9144" y="0"/>
                  </a:cubicBezTo>
                  <a:close/>
                </a:path>
              </a:pathLst>
            </a:custGeom>
            <a:solidFill>
              <a:srgbClr val="F0B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892;p3"/>
            <p:cNvSpPr/>
            <p:nvPr/>
          </p:nvSpPr>
          <p:spPr>
            <a:xfrm>
              <a:off x="9142639" y="2102753"/>
              <a:ext cx="27391" cy="25050"/>
            </a:xfrm>
            <a:custGeom>
              <a:avLst/>
              <a:gdLst/>
              <a:ahLst/>
              <a:cxnLst/>
              <a:rect l="l" t="t" r="r" b="b"/>
              <a:pathLst>
                <a:path w="27391" h="25050" extrusionOk="0">
                  <a:moveTo>
                    <a:pt x="25503" y="11430"/>
                  </a:moveTo>
                  <a:cubicBezTo>
                    <a:pt x="21693" y="13716"/>
                    <a:pt x="17883" y="16002"/>
                    <a:pt x="14073" y="18288"/>
                  </a:cubicBezTo>
                  <a:cubicBezTo>
                    <a:pt x="10930" y="20193"/>
                    <a:pt x="7882" y="22193"/>
                    <a:pt x="4739" y="24003"/>
                  </a:cubicBezTo>
                  <a:cubicBezTo>
                    <a:pt x="3500" y="24670"/>
                    <a:pt x="2072" y="24765"/>
                    <a:pt x="643" y="25051"/>
                  </a:cubicBezTo>
                  <a:cubicBezTo>
                    <a:pt x="-1548" y="21527"/>
                    <a:pt x="2548" y="20574"/>
                    <a:pt x="2738" y="18193"/>
                  </a:cubicBezTo>
                  <a:cubicBezTo>
                    <a:pt x="3310" y="17431"/>
                    <a:pt x="3977" y="16669"/>
                    <a:pt x="4643" y="16002"/>
                  </a:cubicBezTo>
                  <a:cubicBezTo>
                    <a:pt x="6263" y="13811"/>
                    <a:pt x="8549" y="12002"/>
                    <a:pt x="9501" y="9144"/>
                  </a:cubicBezTo>
                  <a:cubicBezTo>
                    <a:pt x="10263" y="7620"/>
                    <a:pt x="11025" y="6096"/>
                    <a:pt x="11787" y="4572"/>
                  </a:cubicBezTo>
                  <a:cubicBezTo>
                    <a:pt x="17597" y="8191"/>
                    <a:pt x="19121" y="952"/>
                    <a:pt x="23217" y="0"/>
                  </a:cubicBezTo>
                  <a:cubicBezTo>
                    <a:pt x="27408" y="3143"/>
                    <a:pt x="28932" y="6763"/>
                    <a:pt x="25503" y="11430"/>
                  </a:cubicBezTo>
                  <a:close/>
                </a:path>
              </a:pathLst>
            </a:custGeom>
            <a:solidFill>
              <a:srgbClr val="FDCB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893;p3"/>
            <p:cNvSpPr/>
            <p:nvPr/>
          </p:nvSpPr>
          <p:spPr>
            <a:xfrm>
              <a:off x="9145283" y="2110933"/>
              <a:ext cx="8356" cy="10107"/>
            </a:xfrm>
            <a:custGeom>
              <a:avLst/>
              <a:gdLst/>
              <a:ahLst/>
              <a:cxnLst/>
              <a:rect l="l" t="t" r="r" b="b"/>
              <a:pathLst>
                <a:path w="8356" h="10107" extrusionOk="0">
                  <a:moveTo>
                    <a:pt x="6858" y="964"/>
                  </a:moveTo>
                  <a:cubicBezTo>
                    <a:pt x="11335" y="7060"/>
                    <a:pt x="4572" y="7441"/>
                    <a:pt x="2286" y="10108"/>
                  </a:cubicBezTo>
                  <a:cubicBezTo>
                    <a:pt x="571" y="9060"/>
                    <a:pt x="1333" y="6774"/>
                    <a:pt x="0" y="5536"/>
                  </a:cubicBezTo>
                  <a:cubicBezTo>
                    <a:pt x="286" y="1059"/>
                    <a:pt x="1905" y="-1513"/>
                    <a:pt x="6858" y="964"/>
                  </a:cubicBezTo>
                  <a:close/>
                </a:path>
              </a:pathLst>
            </a:custGeom>
            <a:solidFill>
              <a:srgbClr val="FBC3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894;p3"/>
            <p:cNvSpPr/>
            <p:nvPr/>
          </p:nvSpPr>
          <p:spPr>
            <a:xfrm>
              <a:off x="9141621" y="2116468"/>
              <a:ext cx="5947" cy="4572"/>
            </a:xfrm>
            <a:custGeom>
              <a:avLst/>
              <a:gdLst/>
              <a:ahLst/>
              <a:cxnLst/>
              <a:rect l="l" t="t" r="r" b="b"/>
              <a:pathLst>
                <a:path w="5947" h="4572" extrusionOk="0">
                  <a:moveTo>
                    <a:pt x="3662" y="0"/>
                  </a:moveTo>
                  <a:cubicBezTo>
                    <a:pt x="5471" y="953"/>
                    <a:pt x="5948" y="2667"/>
                    <a:pt x="5948" y="4572"/>
                  </a:cubicBezTo>
                  <a:cubicBezTo>
                    <a:pt x="5186" y="4572"/>
                    <a:pt x="4424" y="4572"/>
                    <a:pt x="3662" y="4572"/>
                  </a:cubicBezTo>
                  <a:cubicBezTo>
                    <a:pt x="2423" y="4001"/>
                    <a:pt x="233" y="3620"/>
                    <a:pt x="42" y="2762"/>
                  </a:cubicBezTo>
                  <a:cubicBezTo>
                    <a:pt x="-434" y="191"/>
                    <a:pt x="3281" y="2096"/>
                    <a:pt x="3662" y="0"/>
                  </a:cubicBezTo>
                  <a:close/>
                </a:path>
              </a:pathLst>
            </a:custGeom>
            <a:solidFill>
              <a:srgbClr val="F5B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895;p3"/>
            <p:cNvSpPr/>
            <p:nvPr/>
          </p:nvSpPr>
          <p:spPr>
            <a:xfrm>
              <a:off x="9245328" y="2079893"/>
              <a:ext cx="17588" cy="13716"/>
            </a:xfrm>
            <a:custGeom>
              <a:avLst/>
              <a:gdLst/>
              <a:ahLst/>
              <a:cxnLst/>
              <a:rect l="l" t="t" r="r" b="b"/>
              <a:pathLst>
                <a:path w="17588" h="13716" extrusionOk="0">
                  <a:moveTo>
                    <a:pt x="5015" y="0"/>
                  </a:moveTo>
                  <a:cubicBezTo>
                    <a:pt x="6253" y="7906"/>
                    <a:pt x="11206" y="1143"/>
                    <a:pt x="14159" y="2286"/>
                  </a:cubicBezTo>
                  <a:cubicBezTo>
                    <a:pt x="15207" y="5620"/>
                    <a:pt x="16159" y="8954"/>
                    <a:pt x="17588" y="13716"/>
                  </a:cubicBezTo>
                  <a:cubicBezTo>
                    <a:pt x="14159" y="10858"/>
                    <a:pt x="11873" y="8858"/>
                    <a:pt x="9587" y="6858"/>
                  </a:cubicBezTo>
                  <a:cubicBezTo>
                    <a:pt x="8063" y="8382"/>
                    <a:pt x="6539" y="9906"/>
                    <a:pt x="5015" y="11430"/>
                  </a:cubicBezTo>
                  <a:cubicBezTo>
                    <a:pt x="6730" y="7620"/>
                    <a:pt x="-7082" y="3810"/>
                    <a:pt x="5015" y="0"/>
                  </a:cubicBezTo>
                  <a:close/>
                </a:path>
              </a:pathLst>
            </a:custGeom>
            <a:solidFill>
              <a:srgbClr val="FCBE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896;p3"/>
            <p:cNvSpPr/>
            <p:nvPr/>
          </p:nvSpPr>
          <p:spPr>
            <a:xfrm>
              <a:off x="9227157" y="2111897"/>
              <a:ext cx="20900" cy="13620"/>
            </a:xfrm>
            <a:custGeom>
              <a:avLst/>
              <a:gdLst/>
              <a:ahLst/>
              <a:cxnLst/>
              <a:rect l="l" t="t" r="r" b="b"/>
              <a:pathLst>
                <a:path w="20900" h="13620" extrusionOk="0">
                  <a:moveTo>
                    <a:pt x="14042" y="0"/>
                  </a:moveTo>
                  <a:cubicBezTo>
                    <a:pt x="15566" y="762"/>
                    <a:pt x="17090" y="1524"/>
                    <a:pt x="18614" y="2286"/>
                  </a:cubicBezTo>
                  <a:cubicBezTo>
                    <a:pt x="19376" y="2286"/>
                    <a:pt x="20138" y="2286"/>
                    <a:pt x="20900" y="2286"/>
                  </a:cubicBezTo>
                  <a:cubicBezTo>
                    <a:pt x="20138" y="3810"/>
                    <a:pt x="19376" y="5334"/>
                    <a:pt x="18614" y="6858"/>
                  </a:cubicBezTo>
                  <a:cubicBezTo>
                    <a:pt x="11375" y="5334"/>
                    <a:pt x="5756" y="8953"/>
                    <a:pt x="422" y="13621"/>
                  </a:cubicBezTo>
                  <a:cubicBezTo>
                    <a:pt x="-1102" y="9334"/>
                    <a:pt x="1946" y="7334"/>
                    <a:pt x="2612" y="4572"/>
                  </a:cubicBezTo>
                  <a:lnTo>
                    <a:pt x="2612" y="4572"/>
                  </a:lnTo>
                  <a:cubicBezTo>
                    <a:pt x="4803" y="-1143"/>
                    <a:pt x="11471" y="4572"/>
                    <a:pt x="14042" y="0"/>
                  </a:cubicBezTo>
                  <a:close/>
                </a:path>
              </a:pathLst>
            </a:custGeom>
            <a:solidFill>
              <a:srgbClr val="F5B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897;p3"/>
            <p:cNvSpPr/>
            <p:nvPr/>
          </p:nvSpPr>
          <p:spPr>
            <a:xfrm>
              <a:off x="9258617" y="2095824"/>
              <a:ext cx="5520" cy="6928"/>
            </a:xfrm>
            <a:custGeom>
              <a:avLst/>
              <a:gdLst/>
              <a:ahLst/>
              <a:cxnLst/>
              <a:rect l="l" t="t" r="r" b="b"/>
              <a:pathLst>
                <a:path w="5520" h="6928" extrusionOk="0">
                  <a:moveTo>
                    <a:pt x="871" y="71"/>
                  </a:moveTo>
                  <a:cubicBezTo>
                    <a:pt x="10872" y="-691"/>
                    <a:pt x="1347" y="4928"/>
                    <a:pt x="3157" y="6929"/>
                  </a:cubicBezTo>
                  <a:cubicBezTo>
                    <a:pt x="2395" y="6167"/>
                    <a:pt x="1633" y="5405"/>
                    <a:pt x="871" y="4643"/>
                  </a:cubicBezTo>
                  <a:cubicBezTo>
                    <a:pt x="109" y="4166"/>
                    <a:pt x="-177" y="3595"/>
                    <a:pt x="109" y="3119"/>
                  </a:cubicBezTo>
                  <a:cubicBezTo>
                    <a:pt x="394" y="2642"/>
                    <a:pt x="680" y="2357"/>
                    <a:pt x="871" y="2357"/>
                  </a:cubicBezTo>
                  <a:cubicBezTo>
                    <a:pt x="871" y="1595"/>
                    <a:pt x="871" y="833"/>
                    <a:pt x="871" y="71"/>
                  </a:cubicBezTo>
                  <a:close/>
                </a:path>
              </a:pathLst>
            </a:custGeom>
            <a:solidFill>
              <a:srgbClr val="EFA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898;p3"/>
            <p:cNvSpPr/>
            <p:nvPr/>
          </p:nvSpPr>
          <p:spPr>
            <a:xfrm>
              <a:off x="9254035" y="2098181"/>
              <a:ext cx="5452" cy="5333"/>
            </a:xfrm>
            <a:custGeom>
              <a:avLst/>
              <a:gdLst/>
              <a:ahLst/>
              <a:cxnLst/>
              <a:rect l="l" t="t" r="r" b="b"/>
              <a:pathLst>
                <a:path w="5452" h="5333" extrusionOk="0">
                  <a:moveTo>
                    <a:pt x="5452" y="0"/>
                  </a:moveTo>
                  <a:cubicBezTo>
                    <a:pt x="5452" y="762"/>
                    <a:pt x="5452" y="1524"/>
                    <a:pt x="5452" y="2286"/>
                  </a:cubicBezTo>
                  <a:cubicBezTo>
                    <a:pt x="4119" y="3334"/>
                    <a:pt x="2690" y="4286"/>
                    <a:pt x="1356" y="5334"/>
                  </a:cubicBezTo>
                  <a:cubicBezTo>
                    <a:pt x="880" y="4477"/>
                    <a:pt x="-168" y="3429"/>
                    <a:pt x="23" y="2857"/>
                  </a:cubicBezTo>
                  <a:cubicBezTo>
                    <a:pt x="975" y="476"/>
                    <a:pt x="3166" y="95"/>
                    <a:pt x="5452" y="0"/>
                  </a:cubicBezTo>
                  <a:close/>
                </a:path>
              </a:pathLst>
            </a:custGeom>
            <a:solidFill>
              <a:srgbClr val="FBBA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899;p3"/>
            <p:cNvSpPr/>
            <p:nvPr/>
          </p:nvSpPr>
          <p:spPr>
            <a:xfrm>
              <a:off x="9227483" y="2098181"/>
              <a:ext cx="13715" cy="18287"/>
            </a:xfrm>
            <a:custGeom>
              <a:avLst/>
              <a:gdLst/>
              <a:ahLst/>
              <a:cxnLst/>
              <a:rect l="l" t="t" r="r" b="b"/>
              <a:pathLst>
                <a:path w="13715" h="18287" extrusionOk="0">
                  <a:moveTo>
                    <a:pt x="13716" y="13716"/>
                  </a:moveTo>
                  <a:cubicBezTo>
                    <a:pt x="12764" y="22479"/>
                    <a:pt x="5239" y="14573"/>
                    <a:pt x="2286" y="18288"/>
                  </a:cubicBezTo>
                  <a:cubicBezTo>
                    <a:pt x="1524" y="17526"/>
                    <a:pt x="762" y="16764"/>
                    <a:pt x="0" y="16002"/>
                  </a:cubicBezTo>
                  <a:cubicBezTo>
                    <a:pt x="2858" y="11430"/>
                    <a:pt x="2858" y="6858"/>
                    <a:pt x="0" y="2286"/>
                  </a:cubicBezTo>
                  <a:cubicBezTo>
                    <a:pt x="2286" y="1524"/>
                    <a:pt x="4572" y="762"/>
                    <a:pt x="6858" y="0"/>
                  </a:cubicBezTo>
                  <a:cubicBezTo>
                    <a:pt x="15240" y="5048"/>
                    <a:pt x="15240" y="5143"/>
                    <a:pt x="9144" y="10001"/>
                  </a:cubicBezTo>
                  <a:cubicBezTo>
                    <a:pt x="8096" y="10858"/>
                    <a:pt x="7525" y="12097"/>
                    <a:pt x="8382" y="12573"/>
                  </a:cubicBezTo>
                  <a:cubicBezTo>
                    <a:pt x="9906" y="13335"/>
                    <a:pt x="11906" y="13335"/>
                    <a:pt x="13716" y="13716"/>
                  </a:cubicBezTo>
                  <a:close/>
                </a:path>
              </a:pathLst>
            </a:custGeom>
            <a:solidFill>
              <a:srgbClr val="FCC4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3858314" y="1406792"/>
            <a:ext cx="3975282" cy="3410591"/>
          </a:xfrm>
          <a:custGeom>
            <a:avLst/>
            <a:gdLst>
              <a:gd name="connsiteX0" fmla="*/ 971550 w 3975282"/>
              <a:gd name="connsiteY0" fmla="*/ 343482 h 3410591"/>
              <a:gd name="connsiteX1" fmla="*/ 971550 w 3975282"/>
              <a:gd name="connsiteY1" fmla="*/ 343482 h 3410591"/>
              <a:gd name="connsiteX2" fmla="*/ 733425 w 3975282"/>
              <a:gd name="connsiteY2" fmla="*/ 333957 h 3410591"/>
              <a:gd name="connsiteX3" fmla="*/ 695325 w 3975282"/>
              <a:gd name="connsiteY3" fmla="*/ 362532 h 3410591"/>
              <a:gd name="connsiteX4" fmla="*/ 657225 w 3975282"/>
              <a:gd name="connsiteY4" fmla="*/ 381582 h 3410591"/>
              <a:gd name="connsiteX5" fmla="*/ 600075 w 3975282"/>
              <a:gd name="connsiteY5" fmla="*/ 419682 h 3410591"/>
              <a:gd name="connsiteX6" fmla="*/ 571500 w 3975282"/>
              <a:gd name="connsiteY6" fmla="*/ 438732 h 3410591"/>
              <a:gd name="connsiteX7" fmla="*/ 504825 w 3975282"/>
              <a:gd name="connsiteY7" fmla="*/ 467307 h 3410591"/>
              <a:gd name="connsiteX8" fmla="*/ 457200 w 3975282"/>
              <a:gd name="connsiteY8" fmla="*/ 514932 h 3410591"/>
              <a:gd name="connsiteX9" fmla="*/ 428625 w 3975282"/>
              <a:gd name="connsiteY9" fmla="*/ 572082 h 3410591"/>
              <a:gd name="connsiteX10" fmla="*/ 457200 w 3975282"/>
              <a:gd name="connsiteY10" fmla="*/ 819732 h 3410591"/>
              <a:gd name="connsiteX11" fmla="*/ 476250 w 3975282"/>
              <a:gd name="connsiteY11" fmla="*/ 848307 h 3410591"/>
              <a:gd name="connsiteX12" fmla="*/ 514350 w 3975282"/>
              <a:gd name="connsiteY12" fmla="*/ 895932 h 3410591"/>
              <a:gd name="connsiteX13" fmla="*/ 533400 w 3975282"/>
              <a:gd name="connsiteY13" fmla="*/ 924507 h 3410591"/>
              <a:gd name="connsiteX14" fmla="*/ 561975 w 3975282"/>
              <a:gd name="connsiteY14" fmla="*/ 943557 h 3410591"/>
              <a:gd name="connsiteX15" fmla="*/ 504825 w 3975282"/>
              <a:gd name="connsiteY15" fmla="*/ 981657 h 3410591"/>
              <a:gd name="connsiteX16" fmla="*/ 438150 w 3975282"/>
              <a:gd name="connsiteY16" fmla="*/ 1019757 h 3410591"/>
              <a:gd name="connsiteX17" fmla="*/ 381000 w 3975282"/>
              <a:gd name="connsiteY17" fmla="*/ 1057857 h 3410591"/>
              <a:gd name="connsiteX18" fmla="*/ 314325 w 3975282"/>
              <a:gd name="connsiteY18" fmla="*/ 1115007 h 3410591"/>
              <a:gd name="connsiteX19" fmla="*/ 285750 w 3975282"/>
              <a:gd name="connsiteY19" fmla="*/ 1153107 h 3410591"/>
              <a:gd name="connsiteX20" fmla="*/ 276225 w 3975282"/>
              <a:gd name="connsiteY20" fmla="*/ 1181682 h 3410591"/>
              <a:gd name="connsiteX21" fmla="*/ 238125 w 3975282"/>
              <a:gd name="connsiteY21" fmla="*/ 1248357 h 3410591"/>
              <a:gd name="connsiteX22" fmla="*/ 238125 w 3975282"/>
              <a:gd name="connsiteY22" fmla="*/ 1543632 h 3410591"/>
              <a:gd name="connsiteX23" fmla="*/ 247650 w 3975282"/>
              <a:gd name="connsiteY23" fmla="*/ 1572207 h 3410591"/>
              <a:gd name="connsiteX24" fmla="*/ 323850 w 3975282"/>
              <a:gd name="connsiteY24" fmla="*/ 1657932 h 3410591"/>
              <a:gd name="connsiteX25" fmla="*/ 371475 w 3975282"/>
              <a:gd name="connsiteY25" fmla="*/ 1705557 h 3410591"/>
              <a:gd name="connsiteX26" fmla="*/ 295275 w 3975282"/>
              <a:gd name="connsiteY26" fmla="*/ 1762707 h 3410591"/>
              <a:gd name="connsiteX27" fmla="*/ 257175 w 3975282"/>
              <a:gd name="connsiteY27" fmla="*/ 1800807 h 3410591"/>
              <a:gd name="connsiteX28" fmla="*/ 219075 w 3975282"/>
              <a:gd name="connsiteY28" fmla="*/ 1829382 h 3410591"/>
              <a:gd name="connsiteX29" fmla="*/ 190500 w 3975282"/>
              <a:gd name="connsiteY29" fmla="*/ 1867482 h 3410591"/>
              <a:gd name="connsiteX30" fmla="*/ 161925 w 3975282"/>
              <a:gd name="connsiteY30" fmla="*/ 1896057 h 3410591"/>
              <a:gd name="connsiteX31" fmla="*/ 142875 w 3975282"/>
              <a:gd name="connsiteY31" fmla="*/ 1924632 h 3410591"/>
              <a:gd name="connsiteX32" fmla="*/ 114300 w 3975282"/>
              <a:gd name="connsiteY32" fmla="*/ 1962732 h 3410591"/>
              <a:gd name="connsiteX33" fmla="*/ 85725 w 3975282"/>
              <a:gd name="connsiteY33" fmla="*/ 1991307 h 3410591"/>
              <a:gd name="connsiteX34" fmla="*/ 47625 w 3975282"/>
              <a:gd name="connsiteY34" fmla="*/ 2067507 h 3410591"/>
              <a:gd name="connsiteX35" fmla="*/ 9525 w 3975282"/>
              <a:gd name="connsiteY35" fmla="*/ 2124657 h 3410591"/>
              <a:gd name="connsiteX36" fmla="*/ 0 w 3975282"/>
              <a:gd name="connsiteY36" fmla="*/ 2210382 h 3410591"/>
              <a:gd name="connsiteX37" fmla="*/ 9525 w 3975282"/>
              <a:gd name="connsiteY37" fmla="*/ 2438982 h 3410591"/>
              <a:gd name="connsiteX38" fmla="*/ 38100 w 3975282"/>
              <a:gd name="connsiteY38" fmla="*/ 2496132 h 3410591"/>
              <a:gd name="connsiteX39" fmla="*/ 95250 w 3975282"/>
              <a:gd name="connsiteY39" fmla="*/ 2553282 h 3410591"/>
              <a:gd name="connsiteX40" fmla="*/ 133350 w 3975282"/>
              <a:gd name="connsiteY40" fmla="*/ 2572332 h 3410591"/>
              <a:gd name="connsiteX41" fmla="*/ 180975 w 3975282"/>
              <a:gd name="connsiteY41" fmla="*/ 2591382 h 3410591"/>
              <a:gd name="connsiteX42" fmla="*/ 209550 w 3975282"/>
              <a:gd name="connsiteY42" fmla="*/ 2610432 h 3410591"/>
              <a:gd name="connsiteX43" fmla="*/ 200025 w 3975282"/>
              <a:gd name="connsiteY43" fmla="*/ 2648532 h 3410591"/>
              <a:gd name="connsiteX44" fmla="*/ 180975 w 3975282"/>
              <a:gd name="connsiteY44" fmla="*/ 2677107 h 3410591"/>
              <a:gd name="connsiteX45" fmla="*/ 161925 w 3975282"/>
              <a:gd name="connsiteY45" fmla="*/ 2715207 h 3410591"/>
              <a:gd name="connsiteX46" fmla="*/ 133350 w 3975282"/>
              <a:gd name="connsiteY46" fmla="*/ 2819982 h 3410591"/>
              <a:gd name="connsiteX47" fmla="*/ 114300 w 3975282"/>
              <a:gd name="connsiteY47" fmla="*/ 2896182 h 3410591"/>
              <a:gd name="connsiteX48" fmla="*/ 123825 w 3975282"/>
              <a:gd name="connsiteY48" fmla="*/ 3058107 h 3410591"/>
              <a:gd name="connsiteX49" fmla="*/ 133350 w 3975282"/>
              <a:gd name="connsiteY49" fmla="*/ 3086682 h 3410591"/>
              <a:gd name="connsiteX50" fmla="*/ 171450 w 3975282"/>
              <a:gd name="connsiteY50" fmla="*/ 3143832 h 3410591"/>
              <a:gd name="connsiteX51" fmla="*/ 180975 w 3975282"/>
              <a:gd name="connsiteY51" fmla="*/ 3181932 h 3410591"/>
              <a:gd name="connsiteX52" fmla="*/ 247650 w 3975282"/>
              <a:gd name="connsiteY52" fmla="*/ 3258132 h 3410591"/>
              <a:gd name="connsiteX53" fmla="*/ 276225 w 3975282"/>
              <a:gd name="connsiteY53" fmla="*/ 3296232 h 3410591"/>
              <a:gd name="connsiteX54" fmla="*/ 333375 w 3975282"/>
              <a:gd name="connsiteY54" fmla="*/ 3334332 h 3410591"/>
              <a:gd name="connsiteX55" fmla="*/ 361950 w 3975282"/>
              <a:gd name="connsiteY55" fmla="*/ 3353382 h 3410591"/>
              <a:gd name="connsiteX56" fmla="*/ 495300 w 3975282"/>
              <a:gd name="connsiteY56" fmla="*/ 3381957 h 3410591"/>
              <a:gd name="connsiteX57" fmla="*/ 523875 w 3975282"/>
              <a:gd name="connsiteY57" fmla="*/ 3401007 h 3410591"/>
              <a:gd name="connsiteX58" fmla="*/ 809625 w 3975282"/>
              <a:gd name="connsiteY58" fmla="*/ 3401007 h 3410591"/>
              <a:gd name="connsiteX59" fmla="*/ 857250 w 3975282"/>
              <a:gd name="connsiteY59" fmla="*/ 3381957 h 3410591"/>
              <a:gd name="connsiteX60" fmla="*/ 895350 w 3975282"/>
              <a:gd name="connsiteY60" fmla="*/ 3353382 h 3410591"/>
              <a:gd name="connsiteX61" fmla="*/ 923925 w 3975282"/>
              <a:gd name="connsiteY61" fmla="*/ 3334332 h 3410591"/>
              <a:gd name="connsiteX62" fmla="*/ 1000125 w 3975282"/>
              <a:gd name="connsiteY62" fmla="*/ 3296232 h 3410591"/>
              <a:gd name="connsiteX63" fmla="*/ 1038225 w 3975282"/>
              <a:gd name="connsiteY63" fmla="*/ 3267657 h 3410591"/>
              <a:gd name="connsiteX64" fmla="*/ 1095375 w 3975282"/>
              <a:gd name="connsiteY64" fmla="*/ 3220032 h 3410591"/>
              <a:gd name="connsiteX65" fmla="*/ 1133475 w 3975282"/>
              <a:gd name="connsiteY65" fmla="*/ 3210507 h 3410591"/>
              <a:gd name="connsiteX66" fmla="*/ 1181100 w 3975282"/>
              <a:gd name="connsiteY66" fmla="*/ 3220032 h 3410591"/>
              <a:gd name="connsiteX67" fmla="*/ 1266825 w 3975282"/>
              <a:gd name="connsiteY67" fmla="*/ 3239082 h 3410591"/>
              <a:gd name="connsiteX68" fmla="*/ 1314450 w 3975282"/>
              <a:gd name="connsiteY68" fmla="*/ 3258132 h 3410591"/>
              <a:gd name="connsiteX69" fmla="*/ 1343025 w 3975282"/>
              <a:gd name="connsiteY69" fmla="*/ 3267657 h 3410591"/>
              <a:gd name="connsiteX70" fmla="*/ 1571625 w 3975282"/>
              <a:gd name="connsiteY70" fmla="*/ 3277182 h 3410591"/>
              <a:gd name="connsiteX71" fmla="*/ 1809750 w 3975282"/>
              <a:gd name="connsiteY71" fmla="*/ 3277182 h 3410591"/>
              <a:gd name="connsiteX72" fmla="*/ 1847850 w 3975282"/>
              <a:gd name="connsiteY72" fmla="*/ 3258132 h 3410591"/>
              <a:gd name="connsiteX73" fmla="*/ 1943100 w 3975282"/>
              <a:gd name="connsiteY73" fmla="*/ 3191457 h 3410591"/>
              <a:gd name="connsiteX74" fmla="*/ 2000250 w 3975282"/>
              <a:gd name="connsiteY74" fmla="*/ 3115257 h 3410591"/>
              <a:gd name="connsiteX75" fmla="*/ 2038350 w 3975282"/>
              <a:gd name="connsiteY75" fmla="*/ 3077157 h 3410591"/>
              <a:gd name="connsiteX76" fmla="*/ 2057400 w 3975282"/>
              <a:gd name="connsiteY76" fmla="*/ 3048582 h 3410591"/>
              <a:gd name="connsiteX77" fmla="*/ 2095500 w 3975282"/>
              <a:gd name="connsiteY77" fmla="*/ 3039057 h 3410591"/>
              <a:gd name="connsiteX78" fmla="*/ 2228850 w 3975282"/>
              <a:gd name="connsiteY78" fmla="*/ 3048582 h 3410591"/>
              <a:gd name="connsiteX79" fmla="*/ 2286000 w 3975282"/>
              <a:gd name="connsiteY79" fmla="*/ 3067632 h 3410591"/>
              <a:gd name="connsiteX80" fmla="*/ 2381250 w 3975282"/>
              <a:gd name="connsiteY80" fmla="*/ 3086682 h 3410591"/>
              <a:gd name="connsiteX81" fmla="*/ 2495550 w 3975282"/>
              <a:gd name="connsiteY81" fmla="*/ 3115257 h 3410591"/>
              <a:gd name="connsiteX82" fmla="*/ 2543175 w 3975282"/>
              <a:gd name="connsiteY82" fmla="*/ 3134307 h 3410591"/>
              <a:gd name="connsiteX83" fmla="*/ 2667000 w 3975282"/>
              <a:gd name="connsiteY83" fmla="*/ 3153357 h 3410591"/>
              <a:gd name="connsiteX84" fmla="*/ 2790825 w 3975282"/>
              <a:gd name="connsiteY84" fmla="*/ 3172407 h 3410591"/>
              <a:gd name="connsiteX85" fmla="*/ 3124200 w 3975282"/>
              <a:gd name="connsiteY85" fmla="*/ 3162882 h 3410591"/>
              <a:gd name="connsiteX86" fmla="*/ 3181350 w 3975282"/>
              <a:gd name="connsiteY86" fmla="*/ 3124782 h 3410591"/>
              <a:gd name="connsiteX87" fmla="*/ 3209925 w 3975282"/>
              <a:gd name="connsiteY87" fmla="*/ 3115257 h 3410591"/>
              <a:gd name="connsiteX88" fmla="*/ 3276600 w 3975282"/>
              <a:gd name="connsiteY88" fmla="*/ 3067632 h 3410591"/>
              <a:gd name="connsiteX89" fmla="*/ 3381375 w 3975282"/>
              <a:gd name="connsiteY89" fmla="*/ 3077157 h 3410591"/>
              <a:gd name="connsiteX90" fmla="*/ 3476625 w 3975282"/>
              <a:gd name="connsiteY90" fmla="*/ 3096207 h 3410591"/>
              <a:gd name="connsiteX91" fmla="*/ 3590925 w 3975282"/>
              <a:gd name="connsiteY91" fmla="*/ 3077157 h 3410591"/>
              <a:gd name="connsiteX92" fmla="*/ 3638550 w 3975282"/>
              <a:gd name="connsiteY92" fmla="*/ 3058107 h 3410591"/>
              <a:gd name="connsiteX93" fmla="*/ 3848100 w 3975282"/>
              <a:gd name="connsiteY93" fmla="*/ 2867607 h 3410591"/>
              <a:gd name="connsiteX94" fmla="*/ 3848100 w 3975282"/>
              <a:gd name="connsiteY94" fmla="*/ 2867607 h 3410591"/>
              <a:gd name="connsiteX95" fmla="*/ 3895725 w 3975282"/>
              <a:gd name="connsiteY95" fmla="*/ 2800932 h 3410591"/>
              <a:gd name="connsiteX96" fmla="*/ 3952875 w 3975282"/>
              <a:gd name="connsiteY96" fmla="*/ 2715207 h 3410591"/>
              <a:gd name="connsiteX97" fmla="*/ 3933825 w 3975282"/>
              <a:gd name="connsiteY97" fmla="*/ 2429457 h 3410591"/>
              <a:gd name="connsiteX98" fmla="*/ 3895725 w 3975282"/>
              <a:gd name="connsiteY98" fmla="*/ 2400882 h 3410591"/>
              <a:gd name="connsiteX99" fmla="*/ 3867150 w 3975282"/>
              <a:gd name="connsiteY99" fmla="*/ 2372307 h 3410591"/>
              <a:gd name="connsiteX100" fmla="*/ 3790950 w 3975282"/>
              <a:gd name="connsiteY100" fmla="*/ 2305632 h 3410591"/>
              <a:gd name="connsiteX101" fmla="*/ 3771900 w 3975282"/>
              <a:gd name="connsiteY101" fmla="*/ 2277057 h 3410591"/>
              <a:gd name="connsiteX102" fmla="*/ 3743325 w 3975282"/>
              <a:gd name="connsiteY102" fmla="*/ 2258007 h 3410591"/>
              <a:gd name="connsiteX103" fmla="*/ 3638550 w 3975282"/>
              <a:gd name="connsiteY103" fmla="*/ 2172282 h 3410591"/>
              <a:gd name="connsiteX104" fmla="*/ 3609975 w 3975282"/>
              <a:gd name="connsiteY104" fmla="*/ 2134182 h 3410591"/>
              <a:gd name="connsiteX105" fmla="*/ 3590925 w 3975282"/>
              <a:gd name="connsiteY105" fmla="*/ 2105607 h 3410591"/>
              <a:gd name="connsiteX106" fmla="*/ 3552825 w 3975282"/>
              <a:gd name="connsiteY106" fmla="*/ 2057982 h 3410591"/>
              <a:gd name="connsiteX107" fmla="*/ 3505200 w 3975282"/>
              <a:gd name="connsiteY107" fmla="*/ 1972257 h 3410591"/>
              <a:gd name="connsiteX108" fmla="*/ 3505200 w 3975282"/>
              <a:gd name="connsiteY108" fmla="*/ 1838907 h 3410591"/>
              <a:gd name="connsiteX109" fmla="*/ 3533775 w 3975282"/>
              <a:gd name="connsiteY109" fmla="*/ 1810332 h 3410591"/>
              <a:gd name="connsiteX110" fmla="*/ 3543300 w 3975282"/>
              <a:gd name="connsiteY110" fmla="*/ 1772232 h 3410591"/>
              <a:gd name="connsiteX111" fmla="*/ 3562350 w 3975282"/>
              <a:gd name="connsiteY111" fmla="*/ 1724607 h 3410591"/>
              <a:gd name="connsiteX112" fmla="*/ 3533775 w 3975282"/>
              <a:gd name="connsiteY112" fmla="*/ 1591257 h 3410591"/>
              <a:gd name="connsiteX113" fmla="*/ 3505200 w 3975282"/>
              <a:gd name="connsiteY113" fmla="*/ 1553157 h 3410591"/>
              <a:gd name="connsiteX114" fmla="*/ 3457575 w 3975282"/>
              <a:gd name="connsiteY114" fmla="*/ 1486482 h 3410591"/>
              <a:gd name="connsiteX115" fmla="*/ 3448050 w 3975282"/>
              <a:gd name="connsiteY115" fmla="*/ 1457907 h 3410591"/>
              <a:gd name="connsiteX116" fmla="*/ 3457575 w 3975282"/>
              <a:gd name="connsiteY116" fmla="*/ 1267407 h 3410591"/>
              <a:gd name="connsiteX117" fmla="*/ 3486150 w 3975282"/>
              <a:gd name="connsiteY117" fmla="*/ 1229307 h 3410591"/>
              <a:gd name="connsiteX118" fmla="*/ 3524250 w 3975282"/>
              <a:gd name="connsiteY118" fmla="*/ 1172157 h 3410591"/>
              <a:gd name="connsiteX119" fmla="*/ 3543300 w 3975282"/>
              <a:gd name="connsiteY119" fmla="*/ 1143582 h 3410591"/>
              <a:gd name="connsiteX120" fmla="*/ 3571875 w 3975282"/>
              <a:gd name="connsiteY120" fmla="*/ 1067382 h 3410591"/>
              <a:gd name="connsiteX121" fmla="*/ 3590925 w 3975282"/>
              <a:gd name="connsiteY121" fmla="*/ 981657 h 3410591"/>
              <a:gd name="connsiteX122" fmla="*/ 3571875 w 3975282"/>
              <a:gd name="connsiteY122" fmla="*/ 857832 h 3410591"/>
              <a:gd name="connsiteX123" fmla="*/ 3467100 w 3975282"/>
              <a:gd name="connsiteY123" fmla="*/ 743532 h 3410591"/>
              <a:gd name="connsiteX124" fmla="*/ 3409950 w 3975282"/>
              <a:gd name="connsiteY124" fmla="*/ 705432 h 3410591"/>
              <a:gd name="connsiteX125" fmla="*/ 3381375 w 3975282"/>
              <a:gd name="connsiteY125" fmla="*/ 676857 h 3410591"/>
              <a:gd name="connsiteX126" fmla="*/ 3343275 w 3975282"/>
              <a:gd name="connsiteY126" fmla="*/ 629232 h 3410591"/>
              <a:gd name="connsiteX127" fmla="*/ 3276600 w 3975282"/>
              <a:gd name="connsiteY127" fmla="*/ 572082 h 3410591"/>
              <a:gd name="connsiteX128" fmla="*/ 3248025 w 3975282"/>
              <a:gd name="connsiteY128" fmla="*/ 467307 h 3410591"/>
              <a:gd name="connsiteX129" fmla="*/ 3228975 w 3975282"/>
              <a:gd name="connsiteY129" fmla="*/ 276807 h 3410591"/>
              <a:gd name="connsiteX130" fmla="*/ 3219450 w 3975282"/>
              <a:gd name="connsiteY130" fmla="*/ 248232 h 3410591"/>
              <a:gd name="connsiteX131" fmla="*/ 3190875 w 3975282"/>
              <a:gd name="connsiteY131" fmla="*/ 219657 h 3410591"/>
              <a:gd name="connsiteX132" fmla="*/ 3171825 w 3975282"/>
              <a:gd name="connsiteY132" fmla="*/ 191082 h 3410591"/>
              <a:gd name="connsiteX133" fmla="*/ 3133725 w 3975282"/>
              <a:gd name="connsiteY133" fmla="*/ 172032 h 3410591"/>
              <a:gd name="connsiteX134" fmla="*/ 3076575 w 3975282"/>
              <a:gd name="connsiteY134" fmla="*/ 124407 h 3410591"/>
              <a:gd name="connsiteX135" fmla="*/ 3028950 w 3975282"/>
              <a:gd name="connsiteY135" fmla="*/ 95832 h 3410591"/>
              <a:gd name="connsiteX136" fmla="*/ 2962275 w 3975282"/>
              <a:gd name="connsiteY136" fmla="*/ 57732 h 3410591"/>
              <a:gd name="connsiteX137" fmla="*/ 2867025 w 3975282"/>
              <a:gd name="connsiteY137" fmla="*/ 29157 h 3410591"/>
              <a:gd name="connsiteX138" fmla="*/ 2790825 w 3975282"/>
              <a:gd name="connsiteY138" fmla="*/ 19632 h 3410591"/>
              <a:gd name="connsiteX139" fmla="*/ 2743200 w 3975282"/>
              <a:gd name="connsiteY139" fmla="*/ 582 h 3410591"/>
              <a:gd name="connsiteX140" fmla="*/ 2581275 w 3975282"/>
              <a:gd name="connsiteY140" fmla="*/ 38682 h 3410591"/>
              <a:gd name="connsiteX141" fmla="*/ 2543175 w 3975282"/>
              <a:gd name="connsiteY141" fmla="*/ 48207 h 3410591"/>
              <a:gd name="connsiteX142" fmla="*/ 2495550 w 3975282"/>
              <a:gd name="connsiteY142" fmla="*/ 57732 h 3410591"/>
              <a:gd name="connsiteX143" fmla="*/ 2466975 w 3975282"/>
              <a:gd name="connsiteY143" fmla="*/ 67257 h 3410591"/>
              <a:gd name="connsiteX144" fmla="*/ 2419350 w 3975282"/>
              <a:gd name="connsiteY144" fmla="*/ 76782 h 3410591"/>
              <a:gd name="connsiteX145" fmla="*/ 2362200 w 3975282"/>
              <a:gd name="connsiteY145" fmla="*/ 105357 h 3410591"/>
              <a:gd name="connsiteX146" fmla="*/ 2333625 w 3975282"/>
              <a:gd name="connsiteY146" fmla="*/ 124407 h 3410591"/>
              <a:gd name="connsiteX147" fmla="*/ 2295525 w 3975282"/>
              <a:gd name="connsiteY147" fmla="*/ 143457 h 3410591"/>
              <a:gd name="connsiteX148" fmla="*/ 2247900 w 3975282"/>
              <a:gd name="connsiteY148" fmla="*/ 191082 h 3410591"/>
              <a:gd name="connsiteX149" fmla="*/ 2219325 w 3975282"/>
              <a:gd name="connsiteY149" fmla="*/ 229182 h 3410591"/>
              <a:gd name="connsiteX150" fmla="*/ 2181225 w 3975282"/>
              <a:gd name="connsiteY150" fmla="*/ 257757 h 3410591"/>
              <a:gd name="connsiteX151" fmla="*/ 2057400 w 3975282"/>
              <a:gd name="connsiteY151" fmla="*/ 324432 h 3410591"/>
              <a:gd name="connsiteX152" fmla="*/ 2019300 w 3975282"/>
              <a:gd name="connsiteY152" fmla="*/ 333957 h 3410591"/>
              <a:gd name="connsiteX153" fmla="*/ 1866900 w 3975282"/>
              <a:gd name="connsiteY153" fmla="*/ 381582 h 3410591"/>
              <a:gd name="connsiteX154" fmla="*/ 1781175 w 3975282"/>
              <a:gd name="connsiteY154" fmla="*/ 391107 h 3410591"/>
              <a:gd name="connsiteX155" fmla="*/ 1714500 w 3975282"/>
              <a:gd name="connsiteY155" fmla="*/ 400632 h 3410591"/>
              <a:gd name="connsiteX156" fmla="*/ 1543050 w 3975282"/>
              <a:gd name="connsiteY156" fmla="*/ 372057 h 3410591"/>
              <a:gd name="connsiteX157" fmla="*/ 1514475 w 3975282"/>
              <a:gd name="connsiteY157" fmla="*/ 362532 h 3410591"/>
              <a:gd name="connsiteX158" fmla="*/ 1438275 w 3975282"/>
              <a:gd name="connsiteY158" fmla="*/ 314907 h 3410591"/>
              <a:gd name="connsiteX159" fmla="*/ 1000125 w 3975282"/>
              <a:gd name="connsiteY159" fmla="*/ 305382 h 3410591"/>
              <a:gd name="connsiteX160" fmla="*/ 971550 w 3975282"/>
              <a:gd name="connsiteY160" fmla="*/ 343482 h 341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975282" h="3410591">
                <a:moveTo>
                  <a:pt x="971550" y="343482"/>
                </a:moveTo>
                <a:lnTo>
                  <a:pt x="971550" y="343482"/>
                </a:lnTo>
                <a:cubicBezTo>
                  <a:pt x="871140" y="323400"/>
                  <a:pt x="847218" y="310000"/>
                  <a:pt x="733425" y="333957"/>
                </a:cubicBezTo>
                <a:cubicBezTo>
                  <a:pt x="717891" y="337227"/>
                  <a:pt x="708787" y="354118"/>
                  <a:pt x="695325" y="362532"/>
                </a:cubicBezTo>
                <a:cubicBezTo>
                  <a:pt x="683284" y="370057"/>
                  <a:pt x="669401" y="374277"/>
                  <a:pt x="657225" y="381582"/>
                </a:cubicBezTo>
                <a:cubicBezTo>
                  <a:pt x="637592" y="393362"/>
                  <a:pt x="619125" y="406982"/>
                  <a:pt x="600075" y="419682"/>
                </a:cubicBezTo>
                <a:cubicBezTo>
                  <a:pt x="590550" y="426032"/>
                  <a:pt x="581739" y="433612"/>
                  <a:pt x="571500" y="438732"/>
                </a:cubicBezTo>
                <a:cubicBezTo>
                  <a:pt x="524420" y="462272"/>
                  <a:pt x="546870" y="453292"/>
                  <a:pt x="504825" y="467307"/>
                </a:cubicBezTo>
                <a:cubicBezTo>
                  <a:pt x="454025" y="543507"/>
                  <a:pt x="520700" y="451432"/>
                  <a:pt x="457200" y="514932"/>
                </a:cubicBezTo>
                <a:cubicBezTo>
                  <a:pt x="438736" y="533396"/>
                  <a:pt x="436372" y="548841"/>
                  <a:pt x="428625" y="572082"/>
                </a:cubicBezTo>
                <a:cubicBezTo>
                  <a:pt x="435736" y="728513"/>
                  <a:pt x="407501" y="732759"/>
                  <a:pt x="457200" y="819732"/>
                </a:cubicBezTo>
                <a:cubicBezTo>
                  <a:pt x="462880" y="829671"/>
                  <a:pt x="471130" y="838068"/>
                  <a:pt x="476250" y="848307"/>
                </a:cubicBezTo>
                <a:cubicBezTo>
                  <a:pt x="499254" y="894315"/>
                  <a:pt x="466180" y="863819"/>
                  <a:pt x="514350" y="895932"/>
                </a:cubicBezTo>
                <a:cubicBezTo>
                  <a:pt x="520700" y="905457"/>
                  <a:pt x="525305" y="916412"/>
                  <a:pt x="533400" y="924507"/>
                </a:cubicBezTo>
                <a:cubicBezTo>
                  <a:pt x="541495" y="932602"/>
                  <a:pt x="567095" y="933318"/>
                  <a:pt x="561975" y="943557"/>
                </a:cubicBezTo>
                <a:cubicBezTo>
                  <a:pt x="551736" y="964035"/>
                  <a:pt x="523875" y="968957"/>
                  <a:pt x="504825" y="981657"/>
                </a:cubicBezTo>
                <a:cubicBezTo>
                  <a:pt x="405977" y="1047555"/>
                  <a:pt x="558998" y="947248"/>
                  <a:pt x="438150" y="1019757"/>
                </a:cubicBezTo>
                <a:cubicBezTo>
                  <a:pt x="418517" y="1031537"/>
                  <a:pt x="400050" y="1045157"/>
                  <a:pt x="381000" y="1057857"/>
                </a:cubicBezTo>
                <a:cubicBezTo>
                  <a:pt x="346314" y="1080981"/>
                  <a:pt x="346661" y="1078051"/>
                  <a:pt x="314325" y="1115007"/>
                </a:cubicBezTo>
                <a:cubicBezTo>
                  <a:pt x="303871" y="1126954"/>
                  <a:pt x="295275" y="1140407"/>
                  <a:pt x="285750" y="1153107"/>
                </a:cubicBezTo>
                <a:cubicBezTo>
                  <a:pt x="282575" y="1162632"/>
                  <a:pt x="280180" y="1172454"/>
                  <a:pt x="276225" y="1181682"/>
                </a:cubicBezTo>
                <a:cubicBezTo>
                  <a:pt x="261723" y="1215519"/>
                  <a:pt x="257257" y="1219659"/>
                  <a:pt x="238125" y="1248357"/>
                </a:cubicBezTo>
                <a:cubicBezTo>
                  <a:pt x="219391" y="1379492"/>
                  <a:pt x="222308" y="1330102"/>
                  <a:pt x="238125" y="1543632"/>
                </a:cubicBezTo>
                <a:cubicBezTo>
                  <a:pt x="238867" y="1553645"/>
                  <a:pt x="243160" y="1563227"/>
                  <a:pt x="247650" y="1572207"/>
                </a:cubicBezTo>
                <a:cubicBezTo>
                  <a:pt x="275374" y="1627654"/>
                  <a:pt x="273362" y="1582200"/>
                  <a:pt x="323850" y="1657932"/>
                </a:cubicBezTo>
                <a:cubicBezTo>
                  <a:pt x="349250" y="1696032"/>
                  <a:pt x="333375" y="1680157"/>
                  <a:pt x="371475" y="1705557"/>
                </a:cubicBezTo>
                <a:cubicBezTo>
                  <a:pt x="346075" y="1724607"/>
                  <a:pt x="317726" y="1740256"/>
                  <a:pt x="295275" y="1762707"/>
                </a:cubicBezTo>
                <a:cubicBezTo>
                  <a:pt x="282575" y="1775407"/>
                  <a:pt x="270692" y="1788980"/>
                  <a:pt x="257175" y="1800807"/>
                </a:cubicBezTo>
                <a:cubicBezTo>
                  <a:pt x="245228" y="1811261"/>
                  <a:pt x="230300" y="1818157"/>
                  <a:pt x="219075" y="1829382"/>
                </a:cubicBezTo>
                <a:cubicBezTo>
                  <a:pt x="207850" y="1840607"/>
                  <a:pt x="200831" y="1855429"/>
                  <a:pt x="190500" y="1867482"/>
                </a:cubicBezTo>
                <a:cubicBezTo>
                  <a:pt x="181734" y="1877709"/>
                  <a:pt x="170549" y="1885709"/>
                  <a:pt x="161925" y="1896057"/>
                </a:cubicBezTo>
                <a:cubicBezTo>
                  <a:pt x="154596" y="1904851"/>
                  <a:pt x="149529" y="1915317"/>
                  <a:pt x="142875" y="1924632"/>
                </a:cubicBezTo>
                <a:cubicBezTo>
                  <a:pt x="133648" y="1937550"/>
                  <a:pt x="124631" y="1950679"/>
                  <a:pt x="114300" y="1962732"/>
                </a:cubicBezTo>
                <a:cubicBezTo>
                  <a:pt x="105534" y="1972959"/>
                  <a:pt x="93807" y="1980531"/>
                  <a:pt x="85725" y="1991307"/>
                </a:cubicBezTo>
                <a:cubicBezTo>
                  <a:pt x="3164" y="2101389"/>
                  <a:pt x="89481" y="1992166"/>
                  <a:pt x="47625" y="2067507"/>
                </a:cubicBezTo>
                <a:cubicBezTo>
                  <a:pt x="36506" y="2087521"/>
                  <a:pt x="9525" y="2124657"/>
                  <a:pt x="9525" y="2124657"/>
                </a:cubicBezTo>
                <a:cubicBezTo>
                  <a:pt x="6350" y="2153232"/>
                  <a:pt x="0" y="2181631"/>
                  <a:pt x="0" y="2210382"/>
                </a:cubicBezTo>
                <a:cubicBezTo>
                  <a:pt x="0" y="2286648"/>
                  <a:pt x="3891" y="2362924"/>
                  <a:pt x="9525" y="2438982"/>
                </a:cubicBezTo>
                <a:cubicBezTo>
                  <a:pt x="10862" y="2457036"/>
                  <a:pt x="26944" y="2483581"/>
                  <a:pt x="38100" y="2496132"/>
                </a:cubicBezTo>
                <a:cubicBezTo>
                  <a:pt x="55998" y="2516268"/>
                  <a:pt x="71153" y="2541234"/>
                  <a:pt x="95250" y="2553282"/>
                </a:cubicBezTo>
                <a:cubicBezTo>
                  <a:pt x="107950" y="2559632"/>
                  <a:pt x="120375" y="2566565"/>
                  <a:pt x="133350" y="2572332"/>
                </a:cubicBezTo>
                <a:cubicBezTo>
                  <a:pt x="148974" y="2579276"/>
                  <a:pt x="165682" y="2583736"/>
                  <a:pt x="180975" y="2591382"/>
                </a:cubicBezTo>
                <a:cubicBezTo>
                  <a:pt x="191214" y="2596502"/>
                  <a:pt x="200025" y="2604082"/>
                  <a:pt x="209550" y="2610432"/>
                </a:cubicBezTo>
                <a:cubicBezTo>
                  <a:pt x="206375" y="2623132"/>
                  <a:pt x="205182" y="2636500"/>
                  <a:pt x="200025" y="2648532"/>
                </a:cubicBezTo>
                <a:cubicBezTo>
                  <a:pt x="195516" y="2659054"/>
                  <a:pt x="186655" y="2667168"/>
                  <a:pt x="180975" y="2677107"/>
                </a:cubicBezTo>
                <a:cubicBezTo>
                  <a:pt x="173930" y="2689435"/>
                  <a:pt x="167518" y="2702156"/>
                  <a:pt x="161925" y="2715207"/>
                </a:cubicBezTo>
                <a:cubicBezTo>
                  <a:pt x="149566" y="2744044"/>
                  <a:pt x="140635" y="2798128"/>
                  <a:pt x="133350" y="2819982"/>
                </a:cubicBezTo>
                <a:cubicBezTo>
                  <a:pt x="118705" y="2863916"/>
                  <a:pt x="125794" y="2838712"/>
                  <a:pt x="114300" y="2896182"/>
                </a:cubicBezTo>
                <a:cubicBezTo>
                  <a:pt x="117475" y="2950157"/>
                  <a:pt x="118445" y="3004307"/>
                  <a:pt x="123825" y="3058107"/>
                </a:cubicBezTo>
                <a:cubicBezTo>
                  <a:pt x="124824" y="3068097"/>
                  <a:pt x="128474" y="3077905"/>
                  <a:pt x="133350" y="3086682"/>
                </a:cubicBezTo>
                <a:cubicBezTo>
                  <a:pt x="144469" y="3106696"/>
                  <a:pt x="171450" y="3143832"/>
                  <a:pt x="171450" y="3143832"/>
                </a:cubicBezTo>
                <a:cubicBezTo>
                  <a:pt x="174625" y="3156532"/>
                  <a:pt x="175121" y="3170223"/>
                  <a:pt x="180975" y="3181932"/>
                </a:cubicBezTo>
                <a:cubicBezTo>
                  <a:pt x="196986" y="3213954"/>
                  <a:pt x="224731" y="3231939"/>
                  <a:pt x="247650" y="3258132"/>
                </a:cubicBezTo>
                <a:cubicBezTo>
                  <a:pt x="258104" y="3270079"/>
                  <a:pt x="264360" y="3285685"/>
                  <a:pt x="276225" y="3296232"/>
                </a:cubicBezTo>
                <a:cubicBezTo>
                  <a:pt x="293337" y="3311443"/>
                  <a:pt x="314325" y="3321632"/>
                  <a:pt x="333375" y="3334332"/>
                </a:cubicBezTo>
                <a:cubicBezTo>
                  <a:pt x="342900" y="3340682"/>
                  <a:pt x="350844" y="3350606"/>
                  <a:pt x="361950" y="3353382"/>
                </a:cubicBezTo>
                <a:cubicBezTo>
                  <a:pt x="431462" y="3370760"/>
                  <a:pt x="387213" y="3360340"/>
                  <a:pt x="495300" y="3381957"/>
                </a:cubicBezTo>
                <a:cubicBezTo>
                  <a:pt x="504825" y="3388307"/>
                  <a:pt x="512721" y="3398433"/>
                  <a:pt x="523875" y="3401007"/>
                </a:cubicBezTo>
                <a:cubicBezTo>
                  <a:pt x="608560" y="3420550"/>
                  <a:pt x="734364" y="3404770"/>
                  <a:pt x="809625" y="3401007"/>
                </a:cubicBezTo>
                <a:cubicBezTo>
                  <a:pt x="825500" y="3394657"/>
                  <a:pt x="842304" y="3390260"/>
                  <a:pt x="857250" y="3381957"/>
                </a:cubicBezTo>
                <a:cubicBezTo>
                  <a:pt x="871127" y="3374247"/>
                  <a:pt x="882432" y="3362609"/>
                  <a:pt x="895350" y="3353382"/>
                </a:cubicBezTo>
                <a:cubicBezTo>
                  <a:pt x="904665" y="3346728"/>
                  <a:pt x="913875" y="3339814"/>
                  <a:pt x="923925" y="3334332"/>
                </a:cubicBezTo>
                <a:cubicBezTo>
                  <a:pt x="948856" y="3320734"/>
                  <a:pt x="977407" y="3313271"/>
                  <a:pt x="1000125" y="3296232"/>
                </a:cubicBezTo>
                <a:cubicBezTo>
                  <a:pt x="1012825" y="3286707"/>
                  <a:pt x="1026172" y="3277988"/>
                  <a:pt x="1038225" y="3267657"/>
                </a:cubicBezTo>
                <a:cubicBezTo>
                  <a:pt x="1061111" y="3248040"/>
                  <a:pt x="1067306" y="3232062"/>
                  <a:pt x="1095375" y="3220032"/>
                </a:cubicBezTo>
                <a:cubicBezTo>
                  <a:pt x="1107407" y="3214875"/>
                  <a:pt x="1120775" y="3213682"/>
                  <a:pt x="1133475" y="3210507"/>
                </a:cubicBezTo>
                <a:lnTo>
                  <a:pt x="1181100" y="3220032"/>
                </a:lnTo>
                <a:cubicBezTo>
                  <a:pt x="1233956" y="3229642"/>
                  <a:pt x="1227309" y="3224264"/>
                  <a:pt x="1266825" y="3239082"/>
                </a:cubicBezTo>
                <a:cubicBezTo>
                  <a:pt x="1282834" y="3245085"/>
                  <a:pt x="1298441" y="3252129"/>
                  <a:pt x="1314450" y="3258132"/>
                </a:cubicBezTo>
                <a:cubicBezTo>
                  <a:pt x="1323851" y="3261657"/>
                  <a:pt x="1333012" y="3266915"/>
                  <a:pt x="1343025" y="3267657"/>
                </a:cubicBezTo>
                <a:cubicBezTo>
                  <a:pt x="1419083" y="3273291"/>
                  <a:pt x="1495425" y="3274007"/>
                  <a:pt x="1571625" y="3277182"/>
                </a:cubicBezTo>
                <a:cubicBezTo>
                  <a:pt x="1673053" y="3287325"/>
                  <a:pt x="1696840" y="3295010"/>
                  <a:pt x="1809750" y="3277182"/>
                </a:cubicBezTo>
                <a:cubicBezTo>
                  <a:pt x="1823775" y="3274967"/>
                  <a:pt x="1835438" y="3265028"/>
                  <a:pt x="1847850" y="3258132"/>
                </a:cubicBezTo>
                <a:cubicBezTo>
                  <a:pt x="1876786" y="3242056"/>
                  <a:pt x="1920684" y="3215910"/>
                  <a:pt x="1943100" y="3191457"/>
                </a:cubicBezTo>
                <a:cubicBezTo>
                  <a:pt x="1964554" y="3168052"/>
                  <a:pt x="1977799" y="3137708"/>
                  <a:pt x="2000250" y="3115257"/>
                </a:cubicBezTo>
                <a:cubicBezTo>
                  <a:pt x="2012950" y="3102557"/>
                  <a:pt x="2026661" y="3090794"/>
                  <a:pt x="2038350" y="3077157"/>
                </a:cubicBezTo>
                <a:cubicBezTo>
                  <a:pt x="2045800" y="3068465"/>
                  <a:pt x="2047875" y="3054932"/>
                  <a:pt x="2057400" y="3048582"/>
                </a:cubicBezTo>
                <a:cubicBezTo>
                  <a:pt x="2068292" y="3041320"/>
                  <a:pt x="2082800" y="3042232"/>
                  <a:pt x="2095500" y="3039057"/>
                </a:cubicBezTo>
                <a:cubicBezTo>
                  <a:pt x="2139950" y="3042232"/>
                  <a:pt x="2184780" y="3041971"/>
                  <a:pt x="2228850" y="3048582"/>
                </a:cubicBezTo>
                <a:cubicBezTo>
                  <a:pt x="2248708" y="3051561"/>
                  <a:pt x="2266519" y="3062762"/>
                  <a:pt x="2286000" y="3067632"/>
                </a:cubicBezTo>
                <a:cubicBezTo>
                  <a:pt x="2317412" y="3075485"/>
                  <a:pt x="2350533" y="3076443"/>
                  <a:pt x="2381250" y="3086682"/>
                </a:cubicBezTo>
                <a:cubicBezTo>
                  <a:pt x="2456722" y="3111839"/>
                  <a:pt x="2418593" y="3102431"/>
                  <a:pt x="2495550" y="3115257"/>
                </a:cubicBezTo>
                <a:cubicBezTo>
                  <a:pt x="2511425" y="3121607"/>
                  <a:pt x="2526955" y="3128900"/>
                  <a:pt x="2543175" y="3134307"/>
                </a:cubicBezTo>
                <a:cubicBezTo>
                  <a:pt x="2587011" y="3148919"/>
                  <a:pt x="2616925" y="3146529"/>
                  <a:pt x="2667000" y="3153357"/>
                </a:cubicBezTo>
                <a:cubicBezTo>
                  <a:pt x="2708378" y="3158999"/>
                  <a:pt x="2749550" y="3166057"/>
                  <a:pt x="2790825" y="3172407"/>
                </a:cubicBezTo>
                <a:cubicBezTo>
                  <a:pt x="2901950" y="3169232"/>
                  <a:pt x="3013847" y="3176340"/>
                  <a:pt x="3124200" y="3162882"/>
                </a:cubicBezTo>
                <a:cubicBezTo>
                  <a:pt x="3146927" y="3160110"/>
                  <a:pt x="3159630" y="3132022"/>
                  <a:pt x="3181350" y="3124782"/>
                </a:cubicBezTo>
                <a:cubicBezTo>
                  <a:pt x="3190875" y="3121607"/>
                  <a:pt x="3200945" y="3119747"/>
                  <a:pt x="3209925" y="3115257"/>
                </a:cubicBezTo>
                <a:cubicBezTo>
                  <a:pt x="3223853" y="3108293"/>
                  <a:pt x="3267971" y="3074104"/>
                  <a:pt x="3276600" y="3067632"/>
                </a:cubicBezTo>
                <a:cubicBezTo>
                  <a:pt x="3311525" y="3070807"/>
                  <a:pt x="3346658" y="3072197"/>
                  <a:pt x="3381375" y="3077157"/>
                </a:cubicBezTo>
                <a:cubicBezTo>
                  <a:pt x="3413428" y="3081736"/>
                  <a:pt x="3476625" y="3096207"/>
                  <a:pt x="3476625" y="3096207"/>
                </a:cubicBezTo>
                <a:cubicBezTo>
                  <a:pt x="3516591" y="3091211"/>
                  <a:pt x="3553165" y="3089744"/>
                  <a:pt x="3590925" y="3077157"/>
                </a:cubicBezTo>
                <a:cubicBezTo>
                  <a:pt x="3607145" y="3071750"/>
                  <a:pt x="3622675" y="3064457"/>
                  <a:pt x="3638550" y="3058107"/>
                </a:cubicBezTo>
                <a:cubicBezTo>
                  <a:pt x="3706668" y="2944576"/>
                  <a:pt x="3652594" y="3021954"/>
                  <a:pt x="3848100" y="2867607"/>
                </a:cubicBezTo>
                <a:lnTo>
                  <a:pt x="3848100" y="2867607"/>
                </a:lnTo>
                <a:cubicBezTo>
                  <a:pt x="3863975" y="2845382"/>
                  <a:pt x="3880575" y="2823657"/>
                  <a:pt x="3895725" y="2800932"/>
                </a:cubicBezTo>
                <a:cubicBezTo>
                  <a:pt x="3969210" y="2690704"/>
                  <a:pt x="3881685" y="2810126"/>
                  <a:pt x="3952875" y="2715207"/>
                </a:cubicBezTo>
                <a:cubicBezTo>
                  <a:pt x="3987440" y="2611513"/>
                  <a:pt x="3982716" y="2638989"/>
                  <a:pt x="3933825" y="2429457"/>
                </a:cubicBezTo>
                <a:cubicBezTo>
                  <a:pt x="3930218" y="2413997"/>
                  <a:pt x="3907778" y="2411213"/>
                  <a:pt x="3895725" y="2400882"/>
                </a:cubicBezTo>
                <a:cubicBezTo>
                  <a:pt x="3885498" y="2392116"/>
                  <a:pt x="3877287" y="2381177"/>
                  <a:pt x="3867150" y="2372307"/>
                </a:cubicBezTo>
                <a:cubicBezTo>
                  <a:pt x="3835479" y="2344595"/>
                  <a:pt x="3816360" y="2336124"/>
                  <a:pt x="3790950" y="2305632"/>
                </a:cubicBezTo>
                <a:cubicBezTo>
                  <a:pt x="3783621" y="2296838"/>
                  <a:pt x="3779995" y="2285152"/>
                  <a:pt x="3771900" y="2277057"/>
                </a:cubicBezTo>
                <a:cubicBezTo>
                  <a:pt x="3763805" y="2268962"/>
                  <a:pt x="3751834" y="2265665"/>
                  <a:pt x="3743325" y="2258007"/>
                </a:cubicBezTo>
                <a:cubicBezTo>
                  <a:pt x="3647431" y="2171702"/>
                  <a:pt x="3713427" y="2209720"/>
                  <a:pt x="3638550" y="2172282"/>
                </a:cubicBezTo>
                <a:cubicBezTo>
                  <a:pt x="3629025" y="2159582"/>
                  <a:pt x="3619202" y="2147100"/>
                  <a:pt x="3609975" y="2134182"/>
                </a:cubicBezTo>
                <a:cubicBezTo>
                  <a:pt x="3603321" y="2124867"/>
                  <a:pt x="3597794" y="2114765"/>
                  <a:pt x="3590925" y="2105607"/>
                </a:cubicBezTo>
                <a:cubicBezTo>
                  <a:pt x="3578727" y="2089343"/>
                  <a:pt x="3564483" y="2074637"/>
                  <a:pt x="3552825" y="2057982"/>
                </a:cubicBezTo>
                <a:cubicBezTo>
                  <a:pt x="3531895" y="2028082"/>
                  <a:pt x="3521063" y="2003983"/>
                  <a:pt x="3505200" y="1972257"/>
                </a:cubicBezTo>
                <a:cubicBezTo>
                  <a:pt x="3494814" y="1920328"/>
                  <a:pt x="3485403" y="1898299"/>
                  <a:pt x="3505200" y="1838907"/>
                </a:cubicBezTo>
                <a:cubicBezTo>
                  <a:pt x="3509460" y="1826128"/>
                  <a:pt x="3524250" y="1819857"/>
                  <a:pt x="3533775" y="1810332"/>
                </a:cubicBezTo>
                <a:cubicBezTo>
                  <a:pt x="3536950" y="1797632"/>
                  <a:pt x="3539160" y="1784651"/>
                  <a:pt x="3543300" y="1772232"/>
                </a:cubicBezTo>
                <a:cubicBezTo>
                  <a:pt x="3548707" y="1756012"/>
                  <a:pt x="3563249" y="1741681"/>
                  <a:pt x="3562350" y="1724607"/>
                </a:cubicBezTo>
                <a:cubicBezTo>
                  <a:pt x="3559961" y="1679211"/>
                  <a:pt x="3548150" y="1634383"/>
                  <a:pt x="3533775" y="1591257"/>
                </a:cubicBezTo>
                <a:cubicBezTo>
                  <a:pt x="3528755" y="1576197"/>
                  <a:pt x="3514427" y="1566075"/>
                  <a:pt x="3505200" y="1553157"/>
                </a:cubicBezTo>
                <a:cubicBezTo>
                  <a:pt x="3435560" y="1455661"/>
                  <a:pt x="3550962" y="1610998"/>
                  <a:pt x="3457575" y="1486482"/>
                </a:cubicBezTo>
                <a:cubicBezTo>
                  <a:pt x="3454400" y="1476957"/>
                  <a:pt x="3450485" y="1467647"/>
                  <a:pt x="3448050" y="1457907"/>
                </a:cubicBezTo>
                <a:cubicBezTo>
                  <a:pt x="3430060" y="1385947"/>
                  <a:pt x="3433543" y="1358728"/>
                  <a:pt x="3457575" y="1267407"/>
                </a:cubicBezTo>
                <a:cubicBezTo>
                  <a:pt x="3461615" y="1252055"/>
                  <a:pt x="3477046" y="1242312"/>
                  <a:pt x="3486150" y="1229307"/>
                </a:cubicBezTo>
                <a:cubicBezTo>
                  <a:pt x="3499280" y="1210550"/>
                  <a:pt x="3511550" y="1191207"/>
                  <a:pt x="3524250" y="1172157"/>
                </a:cubicBezTo>
                <a:cubicBezTo>
                  <a:pt x="3530600" y="1162632"/>
                  <a:pt x="3539048" y="1154211"/>
                  <a:pt x="3543300" y="1143582"/>
                </a:cubicBezTo>
                <a:cubicBezTo>
                  <a:pt x="3553365" y="1118420"/>
                  <a:pt x="3564409" y="1093513"/>
                  <a:pt x="3571875" y="1067382"/>
                </a:cubicBezTo>
                <a:cubicBezTo>
                  <a:pt x="3580843" y="1035995"/>
                  <a:pt x="3584378" y="1014393"/>
                  <a:pt x="3590925" y="981657"/>
                </a:cubicBezTo>
                <a:cubicBezTo>
                  <a:pt x="3588193" y="954340"/>
                  <a:pt x="3589038" y="892159"/>
                  <a:pt x="3571875" y="857832"/>
                </a:cubicBezTo>
                <a:cubicBezTo>
                  <a:pt x="3552603" y="819288"/>
                  <a:pt x="3482573" y="753847"/>
                  <a:pt x="3467100" y="743532"/>
                </a:cubicBezTo>
                <a:cubicBezTo>
                  <a:pt x="3448050" y="730832"/>
                  <a:pt x="3428022" y="719488"/>
                  <a:pt x="3409950" y="705432"/>
                </a:cubicBezTo>
                <a:cubicBezTo>
                  <a:pt x="3399317" y="697162"/>
                  <a:pt x="3390900" y="686382"/>
                  <a:pt x="3381375" y="676857"/>
                </a:cubicBezTo>
                <a:cubicBezTo>
                  <a:pt x="3365351" y="628785"/>
                  <a:pt x="3383487" y="663699"/>
                  <a:pt x="3343275" y="629232"/>
                </a:cubicBezTo>
                <a:cubicBezTo>
                  <a:pt x="3262434" y="559940"/>
                  <a:pt x="3342202" y="615816"/>
                  <a:pt x="3276600" y="572082"/>
                </a:cubicBezTo>
                <a:cubicBezTo>
                  <a:pt x="3255115" y="486142"/>
                  <a:pt x="3265829" y="520720"/>
                  <a:pt x="3248025" y="467307"/>
                </a:cubicBezTo>
                <a:cubicBezTo>
                  <a:pt x="3241675" y="403807"/>
                  <a:pt x="3249156" y="337349"/>
                  <a:pt x="3228975" y="276807"/>
                </a:cubicBezTo>
                <a:cubicBezTo>
                  <a:pt x="3225800" y="267282"/>
                  <a:pt x="3225019" y="256586"/>
                  <a:pt x="3219450" y="248232"/>
                </a:cubicBezTo>
                <a:cubicBezTo>
                  <a:pt x="3211978" y="237024"/>
                  <a:pt x="3199499" y="230005"/>
                  <a:pt x="3190875" y="219657"/>
                </a:cubicBezTo>
                <a:cubicBezTo>
                  <a:pt x="3183546" y="210863"/>
                  <a:pt x="3180619" y="198411"/>
                  <a:pt x="3171825" y="191082"/>
                </a:cubicBezTo>
                <a:cubicBezTo>
                  <a:pt x="3160917" y="181992"/>
                  <a:pt x="3145357" y="180175"/>
                  <a:pt x="3133725" y="172032"/>
                </a:cubicBezTo>
                <a:cubicBezTo>
                  <a:pt x="3113410" y="157812"/>
                  <a:pt x="3096630" y="138992"/>
                  <a:pt x="3076575" y="124407"/>
                </a:cubicBezTo>
                <a:cubicBezTo>
                  <a:pt x="3061603" y="113518"/>
                  <a:pt x="3044649" y="105644"/>
                  <a:pt x="3028950" y="95832"/>
                </a:cubicBezTo>
                <a:cubicBezTo>
                  <a:pt x="2998402" y="76740"/>
                  <a:pt x="2998407" y="72185"/>
                  <a:pt x="2962275" y="57732"/>
                </a:cubicBezTo>
                <a:cubicBezTo>
                  <a:pt x="2944127" y="50473"/>
                  <a:pt x="2891083" y="33167"/>
                  <a:pt x="2867025" y="29157"/>
                </a:cubicBezTo>
                <a:cubicBezTo>
                  <a:pt x="2841776" y="24949"/>
                  <a:pt x="2816225" y="22807"/>
                  <a:pt x="2790825" y="19632"/>
                </a:cubicBezTo>
                <a:cubicBezTo>
                  <a:pt x="2774950" y="13282"/>
                  <a:pt x="2760248" y="1893"/>
                  <a:pt x="2743200" y="582"/>
                </a:cubicBezTo>
                <a:cubicBezTo>
                  <a:pt x="2678806" y="-4371"/>
                  <a:pt x="2642223" y="23445"/>
                  <a:pt x="2581275" y="38682"/>
                </a:cubicBezTo>
                <a:cubicBezTo>
                  <a:pt x="2568575" y="41857"/>
                  <a:pt x="2555954" y="45367"/>
                  <a:pt x="2543175" y="48207"/>
                </a:cubicBezTo>
                <a:cubicBezTo>
                  <a:pt x="2527371" y="51719"/>
                  <a:pt x="2511256" y="53805"/>
                  <a:pt x="2495550" y="57732"/>
                </a:cubicBezTo>
                <a:cubicBezTo>
                  <a:pt x="2485810" y="60167"/>
                  <a:pt x="2476715" y="64822"/>
                  <a:pt x="2466975" y="67257"/>
                </a:cubicBezTo>
                <a:cubicBezTo>
                  <a:pt x="2451269" y="71184"/>
                  <a:pt x="2435225" y="73607"/>
                  <a:pt x="2419350" y="76782"/>
                </a:cubicBezTo>
                <a:cubicBezTo>
                  <a:pt x="2337458" y="131377"/>
                  <a:pt x="2441070" y="65922"/>
                  <a:pt x="2362200" y="105357"/>
                </a:cubicBezTo>
                <a:cubicBezTo>
                  <a:pt x="2351961" y="110477"/>
                  <a:pt x="2343564" y="118727"/>
                  <a:pt x="2333625" y="124407"/>
                </a:cubicBezTo>
                <a:cubicBezTo>
                  <a:pt x="2321297" y="131452"/>
                  <a:pt x="2308225" y="137107"/>
                  <a:pt x="2295525" y="143457"/>
                </a:cubicBezTo>
                <a:cubicBezTo>
                  <a:pt x="2244725" y="219657"/>
                  <a:pt x="2311400" y="127582"/>
                  <a:pt x="2247900" y="191082"/>
                </a:cubicBezTo>
                <a:cubicBezTo>
                  <a:pt x="2236675" y="202307"/>
                  <a:pt x="2230550" y="217957"/>
                  <a:pt x="2219325" y="229182"/>
                </a:cubicBezTo>
                <a:cubicBezTo>
                  <a:pt x="2208100" y="240407"/>
                  <a:pt x="2194434" y="248951"/>
                  <a:pt x="2181225" y="257757"/>
                </a:cubicBezTo>
                <a:cubicBezTo>
                  <a:pt x="2128294" y="293045"/>
                  <a:pt x="2111277" y="306473"/>
                  <a:pt x="2057400" y="324432"/>
                </a:cubicBezTo>
                <a:cubicBezTo>
                  <a:pt x="2044981" y="328572"/>
                  <a:pt x="2031812" y="330107"/>
                  <a:pt x="2019300" y="333957"/>
                </a:cubicBezTo>
                <a:cubicBezTo>
                  <a:pt x="1990518" y="342813"/>
                  <a:pt x="1902012" y="374999"/>
                  <a:pt x="1866900" y="381582"/>
                </a:cubicBezTo>
                <a:cubicBezTo>
                  <a:pt x="1838642" y="386880"/>
                  <a:pt x="1809704" y="387541"/>
                  <a:pt x="1781175" y="391107"/>
                </a:cubicBezTo>
                <a:cubicBezTo>
                  <a:pt x="1758898" y="393892"/>
                  <a:pt x="1736725" y="397457"/>
                  <a:pt x="1714500" y="400632"/>
                </a:cubicBezTo>
                <a:cubicBezTo>
                  <a:pt x="1657350" y="391107"/>
                  <a:pt x="1599965" y="382898"/>
                  <a:pt x="1543050" y="372057"/>
                </a:cubicBezTo>
                <a:cubicBezTo>
                  <a:pt x="1533187" y="370178"/>
                  <a:pt x="1523192" y="367513"/>
                  <a:pt x="1514475" y="362532"/>
                </a:cubicBezTo>
                <a:cubicBezTo>
                  <a:pt x="1498052" y="353147"/>
                  <a:pt x="1461025" y="316272"/>
                  <a:pt x="1438275" y="314907"/>
                </a:cubicBezTo>
                <a:cubicBezTo>
                  <a:pt x="1292453" y="306158"/>
                  <a:pt x="1146175" y="308557"/>
                  <a:pt x="1000125" y="305382"/>
                </a:cubicBezTo>
                <a:cubicBezTo>
                  <a:pt x="958087" y="368439"/>
                  <a:pt x="976312" y="337132"/>
                  <a:pt x="971550" y="343482"/>
                </a:cubicBezTo>
                <a:close/>
              </a:path>
            </a:pathLst>
          </a:custGeom>
          <a:noFill/>
          <a:ln w="44450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3" name="Google Shape;903;p3"/>
          <p:cNvGrpSpPr/>
          <p:nvPr/>
        </p:nvGrpSpPr>
        <p:grpSpPr>
          <a:xfrm rot="-1062717">
            <a:off x="4998467" y="667398"/>
            <a:ext cx="1380787" cy="1184465"/>
            <a:chOff x="8203691" y="2074073"/>
            <a:chExt cx="976789" cy="876866"/>
          </a:xfrm>
        </p:grpSpPr>
        <p:sp>
          <p:nvSpPr>
            <p:cNvPr id="904" name="Google Shape;904;p3"/>
            <p:cNvSpPr/>
            <p:nvPr/>
          </p:nvSpPr>
          <p:spPr>
            <a:xfrm>
              <a:off x="8441721" y="2074132"/>
              <a:ext cx="738758" cy="634777"/>
            </a:xfrm>
            <a:custGeom>
              <a:avLst/>
              <a:gdLst/>
              <a:ahLst/>
              <a:cxnLst/>
              <a:rect l="l" t="t" r="r" b="b"/>
              <a:pathLst>
                <a:path w="738758" h="634777" extrusionOk="0">
                  <a:moveTo>
                    <a:pt x="738759" y="6603"/>
                  </a:moveTo>
                  <a:lnTo>
                    <a:pt x="672179" y="1650"/>
                  </a:lnTo>
                  <a:cubicBezTo>
                    <a:pt x="521779" y="-9589"/>
                    <a:pt x="372713" y="36893"/>
                    <a:pt x="255270" y="131476"/>
                  </a:cubicBezTo>
                  <a:lnTo>
                    <a:pt x="0" y="337216"/>
                  </a:lnTo>
                  <a:lnTo>
                    <a:pt x="239839" y="634777"/>
                  </a:lnTo>
                  <a:lnTo>
                    <a:pt x="515683" y="412464"/>
                  </a:lnTo>
                  <a:cubicBezTo>
                    <a:pt x="620744" y="327786"/>
                    <a:pt x="693801" y="209962"/>
                    <a:pt x="722947" y="78231"/>
                  </a:cubicBezTo>
                  <a:lnTo>
                    <a:pt x="738759" y="6603"/>
                  </a:lnTo>
                  <a:close/>
                </a:path>
              </a:pathLst>
            </a:custGeom>
            <a:solidFill>
              <a:srgbClr val="EA5C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8203691" y="2222290"/>
              <a:ext cx="387762" cy="213238"/>
            </a:xfrm>
            <a:custGeom>
              <a:avLst/>
              <a:gdLst/>
              <a:ahLst/>
              <a:cxnLst/>
              <a:rect l="l" t="t" r="r" b="b"/>
              <a:pathLst>
                <a:path w="387762" h="213238" extrusionOk="0">
                  <a:moveTo>
                    <a:pt x="387762" y="68472"/>
                  </a:moveTo>
                  <a:lnTo>
                    <a:pt x="387762" y="68472"/>
                  </a:lnTo>
                  <a:cubicBezTo>
                    <a:pt x="324040" y="-10586"/>
                    <a:pt x="208312" y="-22968"/>
                    <a:pt x="129254" y="40659"/>
                  </a:cubicBezTo>
                  <a:lnTo>
                    <a:pt x="0" y="144767"/>
                  </a:lnTo>
                  <a:lnTo>
                    <a:pt x="0" y="144767"/>
                  </a:lnTo>
                  <a:cubicBezTo>
                    <a:pt x="63722" y="223824"/>
                    <a:pt x="179451" y="236207"/>
                    <a:pt x="258508" y="172580"/>
                  </a:cubicBezTo>
                  <a:lnTo>
                    <a:pt x="387762" y="68472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8633527" y="2588323"/>
              <a:ext cx="238464" cy="362616"/>
            </a:xfrm>
            <a:custGeom>
              <a:avLst/>
              <a:gdLst/>
              <a:ahLst/>
              <a:cxnLst/>
              <a:rect l="l" t="t" r="r" b="b"/>
              <a:pathLst>
                <a:path w="238464" h="362616" extrusionOk="0">
                  <a:moveTo>
                    <a:pt x="197766" y="0"/>
                  </a:moveTo>
                  <a:lnTo>
                    <a:pt x="197766" y="0"/>
                  </a:lnTo>
                  <a:cubicBezTo>
                    <a:pt x="261488" y="79057"/>
                    <a:pt x="249010" y="194786"/>
                    <a:pt x="169953" y="258509"/>
                  </a:cubicBezTo>
                  <a:lnTo>
                    <a:pt x="40698" y="362617"/>
                  </a:lnTo>
                  <a:lnTo>
                    <a:pt x="40698" y="362617"/>
                  </a:lnTo>
                  <a:cubicBezTo>
                    <a:pt x="-23024" y="283559"/>
                    <a:pt x="-10546" y="167831"/>
                    <a:pt x="68511" y="104108"/>
                  </a:cubicBezTo>
                  <a:lnTo>
                    <a:pt x="197766" y="0"/>
                  </a:ln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8424529" y="2411349"/>
              <a:ext cx="257031" cy="305186"/>
            </a:xfrm>
            <a:custGeom>
              <a:avLst/>
              <a:gdLst/>
              <a:ahLst/>
              <a:cxnLst/>
              <a:rect l="l" t="t" r="r" b="b"/>
              <a:pathLst>
                <a:path w="257031" h="305186" extrusionOk="0">
                  <a:moveTo>
                    <a:pt x="149399" y="271081"/>
                  </a:moveTo>
                  <a:lnTo>
                    <a:pt x="20240" y="110871"/>
                  </a:lnTo>
                  <a:cubicBezTo>
                    <a:pt x="-5573" y="78772"/>
                    <a:pt x="-6812" y="33433"/>
                    <a:pt x="17192" y="0"/>
                  </a:cubicBezTo>
                  <a:lnTo>
                    <a:pt x="17192" y="0"/>
                  </a:lnTo>
                  <a:lnTo>
                    <a:pt x="257031" y="297561"/>
                  </a:lnTo>
                  <a:lnTo>
                    <a:pt x="257031" y="297561"/>
                  </a:lnTo>
                  <a:cubicBezTo>
                    <a:pt x="219216" y="314039"/>
                    <a:pt x="175211" y="303181"/>
                    <a:pt x="149399" y="271081"/>
                  </a:cubicBezTo>
                  <a:close/>
                </a:path>
              </a:pathLst>
            </a:custGeom>
            <a:solidFill>
              <a:srgbClr val="188FA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8922352" y="2074073"/>
              <a:ext cx="258127" cy="241644"/>
            </a:xfrm>
            <a:custGeom>
              <a:avLst/>
              <a:gdLst/>
              <a:ahLst/>
              <a:cxnLst/>
              <a:rect l="l" t="t" r="r" b="b"/>
              <a:pathLst>
                <a:path w="258127" h="241644" extrusionOk="0">
                  <a:moveTo>
                    <a:pt x="179832" y="241644"/>
                  </a:moveTo>
                  <a:lnTo>
                    <a:pt x="0" y="18569"/>
                  </a:lnTo>
                  <a:cubicBezTo>
                    <a:pt x="61913" y="2662"/>
                    <a:pt x="126588" y="-3148"/>
                    <a:pt x="191548" y="1614"/>
                  </a:cubicBezTo>
                  <a:lnTo>
                    <a:pt x="258128" y="6567"/>
                  </a:lnTo>
                  <a:lnTo>
                    <a:pt x="242221" y="78291"/>
                  </a:lnTo>
                  <a:cubicBezTo>
                    <a:pt x="229458" y="136012"/>
                    <a:pt x="208312" y="191067"/>
                    <a:pt x="179832" y="241644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 rot="-1912306">
              <a:off x="8749338" y="2168115"/>
              <a:ext cx="275643" cy="275643"/>
            </a:xfrm>
            <a:custGeom>
              <a:avLst/>
              <a:gdLst/>
              <a:ahLst/>
              <a:cxnLst/>
              <a:rect l="l" t="t" r="r" b="b"/>
              <a:pathLst>
                <a:path w="275643" h="275643" extrusionOk="0">
                  <a:moveTo>
                    <a:pt x="275643" y="137822"/>
                  </a:moveTo>
                  <a:cubicBezTo>
                    <a:pt x="275643" y="213938"/>
                    <a:pt x="213938" y="275643"/>
                    <a:pt x="137822" y="275643"/>
                  </a:cubicBezTo>
                  <a:cubicBezTo>
                    <a:pt x="61705" y="275643"/>
                    <a:pt x="1" y="213938"/>
                    <a:pt x="1" y="137822"/>
                  </a:cubicBezTo>
                  <a:cubicBezTo>
                    <a:pt x="1" y="61705"/>
                    <a:pt x="61706" y="0"/>
                    <a:pt x="137822" y="0"/>
                  </a:cubicBezTo>
                  <a:cubicBezTo>
                    <a:pt x="213939" y="0"/>
                    <a:pt x="275643" y="61705"/>
                    <a:pt x="275643" y="137822"/>
                  </a:cubicBezTo>
                  <a:close/>
                </a:path>
              </a:pathLst>
            </a:custGeom>
            <a:solidFill>
              <a:srgbClr val="F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 rot="-3068493">
              <a:off x="8795756" y="2214108"/>
              <a:ext cx="183070" cy="183070"/>
            </a:xfrm>
            <a:custGeom>
              <a:avLst/>
              <a:gdLst/>
              <a:ahLst/>
              <a:cxnLst/>
              <a:rect l="l" t="t" r="r" b="b"/>
              <a:pathLst>
                <a:path w="183070" h="183070" extrusionOk="0">
                  <a:moveTo>
                    <a:pt x="183071" y="91535"/>
                  </a:moveTo>
                  <a:cubicBezTo>
                    <a:pt x="183071" y="142089"/>
                    <a:pt x="142089" y="183071"/>
                    <a:pt x="91535" y="183071"/>
                  </a:cubicBezTo>
                  <a:cubicBezTo>
                    <a:pt x="40982" y="183071"/>
                    <a:pt x="0" y="142089"/>
                    <a:pt x="0" y="91535"/>
                  </a:cubicBezTo>
                  <a:cubicBezTo>
                    <a:pt x="0" y="40982"/>
                    <a:pt x="40982" y="0"/>
                    <a:pt x="91535" y="0"/>
                  </a:cubicBezTo>
                  <a:cubicBezTo>
                    <a:pt x="142089" y="0"/>
                    <a:pt x="183071" y="40982"/>
                    <a:pt x="183071" y="91535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8799289" y="2248376"/>
              <a:ext cx="179548" cy="58578"/>
            </a:xfrm>
            <a:custGeom>
              <a:avLst/>
              <a:gdLst/>
              <a:ahLst/>
              <a:cxnLst/>
              <a:rect l="l" t="t" r="r" b="b"/>
              <a:pathLst>
                <a:path w="179548" h="58578" extrusionOk="0">
                  <a:moveTo>
                    <a:pt x="179546" y="58579"/>
                  </a:moveTo>
                  <a:lnTo>
                    <a:pt x="0" y="32385"/>
                  </a:lnTo>
                  <a:cubicBezTo>
                    <a:pt x="3334" y="20765"/>
                    <a:pt x="8858" y="9811"/>
                    <a:pt x="16669" y="0"/>
                  </a:cubicBezTo>
                  <a:lnTo>
                    <a:pt x="172879" y="22765"/>
                  </a:lnTo>
                  <a:cubicBezTo>
                    <a:pt x="177451" y="34290"/>
                    <a:pt x="179641" y="46482"/>
                    <a:pt x="179546" y="5857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8795764" y="2305145"/>
              <a:ext cx="179452" cy="75247"/>
            </a:xfrm>
            <a:custGeom>
              <a:avLst/>
              <a:gdLst/>
              <a:ahLst/>
              <a:cxnLst/>
              <a:rect l="l" t="t" r="r" b="b"/>
              <a:pathLst>
                <a:path w="179452" h="75247" extrusionOk="0">
                  <a:moveTo>
                    <a:pt x="148972" y="71819"/>
                  </a:moveTo>
                  <a:cubicBezTo>
                    <a:pt x="147448" y="73057"/>
                    <a:pt x="145924" y="74104"/>
                    <a:pt x="144400" y="75248"/>
                  </a:cubicBezTo>
                  <a:lnTo>
                    <a:pt x="19623" y="57150"/>
                  </a:lnTo>
                  <a:cubicBezTo>
                    <a:pt x="6287" y="40196"/>
                    <a:pt x="-94" y="20002"/>
                    <a:pt x="1" y="0"/>
                  </a:cubicBezTo>
                  <a:lnTo>
                    <a:pt x="179452" y="26098"/>
                  </a:lnTo>
                  <a:cubicBezTo>
                    <a:pt x="174308" y="43434"/>
                    <a:pt x="164117" y="59531"/>
                    <a:pt x="148972" y="71819"/>
                  </a:cubicBezTo>
                  <a:close/>
                </a:path>
              </a:pathLst>
            </a:custGeom>
            <a:solidFill>
              <a:srgbClr val="FFD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8258237" y="2522220"/>
              <a:ext cx="323405" cy="312396"/>
            </a:xfrm>
            <a:custGeom>
              <a:avLst/>
              <a:gdLst/>
              <a:ahLst/>
              <a:cxnLst/>
              <a:rect l="l" t="t" r="r" b="b"/>
              <a:pathLst>
                <a:path w="323405" h="312396" extrusionOk="0">
                  <a:moveTo>
                    <a:pt x="323406" y="169831"/>
                  </a:moveTo>
                  <a:lnTo>
                    <a:pt x="186532" y="0"/>
                  </a:lnTo>
                  <a:cubicBezTo>
                    <a:pt x="186532" y="0"/>
                    <a:pt x="-51022" y="51435"/>
                    <a:pt x="10033" y="282321"/>
                  </a:cubicBezTo>
                  <a:cubicBezTo>
                    <a:pt x="222726" y="391096"/>
                    <a:pt x="323406" y="169831"/>
                    <a:pt x="323406" y="169831"/>
                  </a:cubicBezTo>
                  <a:close/>
                </a:path>
              </a:pathLst>
            </a:custGeom>
            <a:solidFill>
              <a:srgbClr val="FFCE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8325040" y="2557557"/>
              <a:ext cx="228123" cy="205650"/>
            </a:xfrm>
            <a:custGeom>
              <a:avLst/>
              <a:gdLst/>
              <a:ahLst/>
              <a:cxnLst/>
              <a:rect l="l" t="t" r="r" b="b"/>
              <a:pathLst>
                <a:path w="228123" h="205650" extrusionOk="0">
                  <a:moveTo>
                    <a:pt x="0" y="201263"/>
                  </a:moveTo>
                  <a:cubicBezTo>
                    <a:pt x="190" y="160020"/>
                    <a:pt x="12192" y="123635"/>
                    <a:pt x="36290" y="90678"/>
                  </a:cubicBezTo>
                  <a:cubicBezTo>
                    <a:pt x="67342" y="48196"/>
                    <a:pt x="113729" y="18193"/>
                    <a:pt x="148209" y="0"/>
                  </a:cubicBezTo>
                  <a:lnTo>
                    <a:pt x="228123" y="99250"/>
                  </a:lnTo>
                  <a:cubicBezTo>
                    <a:pt x="203073" y="129064"/>
                    <a:pt x="163830" y="167926"/>
                    <a:pt x="115728" y="189357"/>
                  </a:cubicBezTo>
                  <a:cubicBezTo>
                    <a:pt x="78486" y="205835"/>
                    <a:pt x="40291" y="209836"/>
                    <a:pt x="0" y="201263"/>
                  </a:cubicBezTo>
                  <a:close/>
                </a:path>
              </a:pathLst>
            </a:custGeom>
            <a:solidFill>
              <a:srgbClr val="F597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8442954" y="2438775"/>
              <a:ext cx="275663" cy="227943"/>
            </a:xfrm>
            <a:custGeom>
              <a:avLst/>
              <a:gdLst/>
              <a:ahLst/>
              <a:cxnLst/>
              <a:rect l="l" t="t" r="r" b="b"/>
              <a:pathLst>
                <a:path w="275663" h="227943" extrusionOk="0">
                  <a:moveTo>
                    <a:pt x="3339" y="222319"/>
                  </a:moveTo>
                  <a:lnTo>
                    <a:pt x="3339" y="222319"/>
                  </a:lnTo>
                  <a:cubicBezTo>
                    <a:pt x="-1900" y="215842"/>
                    <a:pt x="-852" y="206412"/>
                    <a:pt x="5625" y="201173"/>
                  </a:cubicBezTo>
                  <a:lnTo>
                    <a:pt x="251180" y="3339"/>
                  </a:lnTo>
                  <a:cubicBezTo>
                    <a:pt x="257657" y="-1900"/>
                    <a:pt x="267086" y="-852"/>
                    <a:pt x="272325" y="5625"/>
                  </a:cubicBezTo>
                  <a:lnTo>
                    <a:pt x="272325" y="5625"/>
                  </a:lnTo>
                  <a:cubicBezTo>
                    <a:pt x="277564" y="12102"/>
                    <a:pt x="276516" y="21532"/>
                    <a:pt x="270039" y="26771"/>
                  </a:cubicBezTo>
                  <a:lnTo>
                    <a:pt x="24484" y="224605"/>
                  </a:lnTo>
                  <a:cubicBezTo>
                    <a:pt x="18007" y="229844"/>
                    <a:pt x="8578" y="228796"/>
                    <a:pt x="3339" y="222319"/>
                  </a:cubicBezTo>
                  <a:close/>
                </a:path>
              </a:pathLst>
            </a:custGeom>
            <a:solidFill>
              <a:srgbClr val="1995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E968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4" name="Freeform 22"/>
          <p:cNvSpPr>
            <a:spLocks noEditPoints="1"/>
          </p:cNvSpPr>
          <p:nvPr/>
        </p:nvSpPr>
        <p:spPr bwMode="auto">
          <a:xfrm>
            <a:off x="11429009" y="2270263"/>
            <a:ext cx="413504" cy="413504"/>
          </a:xfrm>
          <a:custGeom>
            <a:avLst/>
            <a:gdLst>
              <a:gd name="T0" fmla="*/ 723 w 1536"/>
              <a:gd name="T1" fmla="*/ 1536 h 1536"/>
              <a:gd name="T2" fmla="*/ 1439 w 1536"/>
              <a:gd name="T3" fmla="*/ 910 h 1536"/>
              <a:gd name="T4" fmla="*/ 1446 w 1536"/>
              <a:gd name="T5" fmla="*/ 859 h 1536"/>
              <a:gd name="T6" fmla="*/ 677 w 1536"/>
              <a:gd name="T7" fmla="*/ 859 h 1536"/>
              <a:gd name="T8" fmla="*/ 677 w 1536"/>
              <a:gd name="T9" fmla="*/ 90 h 1536"/>
              <a:gd name="T10" fmla="*/ 626 w 1536"/>
              <a:gd name="T11" fmla="*/ 97 h 1536"/>
              <a:gd name="T12" fmla="*/ 0 w 1536"/>
              <a:gd name="T13" fmla="*/ 814 h 1536"/>
              <a:gd name="T14" fmla="*/ 723 w 1536"/>
              <a:gd name="T15" fmla="*/ 1536 h 1536"/>
              <a:gd name="T16" fmla="*/ 651 w 1536"/>
              <a:gd name="T17" fmla="*/ 949 h 1536"/>
              <a:gd name="T18" fmla="*/ 1340 w 1536"/>
              <a:gd name="T19" fmla="*/ 949 h 1536"/>
              <a:gd name="T20" fmla="*/ 723 w 1536"/>
              <a:gd name="T21" fmla="*/ 1446 h 1536"/>
              <a:gd name="T22" fmla="*/ 309 w 1536"/>
              <a:gd name="T23" fmla="*/ 1291 h 1536"/>
              <a:gd name="T24" fmla="*/ 651 w 1536"/>
              <a:gd name="T25" fmla="*/ 949 h 1536"/>
              <a:gd name="T26" fmla="*/ 587 w 1536"/>
              <a:gd name="T27" fmla="*/ 196 h 1536"/>
              <a:gd name="T28" fmla="*/ 587 w 1536"/>
              <a:gd name="T29" fmla="*/ 885 h 1536"/>
              <a:gd name="T30" fmla="*/ 245 w 1536"/>
              <a:gd name="T31" fmla="*/ 1228 h 1536"/>
              <a:gd name="T32" fmla="*/ 90 w 1536"/>
              <a:gd name="T33" fmla="*/ 814 h 1536"/>
              <a:gd name="T34" fmla="*/ 587 w 1536"/>
              <a:gd name="T35" fmla="*/ 196 h 1536"/>
              <a:gd name="T36" fmla="*/ 768 w 1536"/>
              <a:gd name="T37" fmla="*/ 0 h 1536"/>
              <a:gd name="T38" fmla="*/ 768 w 1536"/>
              <a:gd name="T39" fmla="*/ 768 h 1536"/>
              <a:gd name="T40" fmla="*/ 1536 w 1536"/>
              <a:gd name="T41" fmla="*/ 768 h 1536"/>
              <a:gd name="T42" fmla="*/ 1536 w 1536"/>
              <a:gd name="T43" fmla="*/ 723 h 1536"/>
              <a:gd name="T44" fmla="*/ 813 w 1536"/>
              <a:gd name="T45" fmla="*/ 0 h 1536"/>
              <a:gd name="T46" fmla="*/ 768 w 1536"/>
              <a:gd name="T47" fmla="*/ 0 h 1536"/>
              <a:gd name="T48" fmla="*/ 1444 w 1536"/>
              <a:gd name="T49" fmla="*/ 678 h 1536"/>
              <a:gd name="T50" fmla="*/ 1305 w 1536"/>
              <a:gd name="T51" fmla="*/ 678 h 1536"/>
              <a:gd name="T52" fmla="*/ 1424 w 1536"/>
              <a:gd name="T53" fmla="*/ 560 h 1536"/>
              <a:gd name="T54" fmla="*/ 1444 w 1536"/>
              <a:gd name="T55" fmla="*/ 678 h 1536"/>
              <a:gd name="T56" fmla="*/ 1345 w 1536"/>
              <a:gd name="T57" fmla="*/ 382 h 1536"/>
              <a:gd name="T58" fmla="*/ 1390 w 1536"/>
              <a:gd name="T59" fmla="*/ 465 h 1536"/>
              <a:gd name="T60" fmla="*/ 1177 w 1536"/>
              <a:gd name="T61" fmla="*/ 678 h 1536"/>
              <a:gd name="T62" fmla="*/ 1050 w 1536"/>
              <a:gd name="T63" fmla="*/ 678 h 1536"/>
              <a:gd name="T64" fmla="*/ 1345 w 1536"/>
              <a:gd name="T65" fmla="*/ 382 h 1536"/>
              <a:gd name="T66" fmla="*/ 858 w 1536"/>
              <a:gd name="T67" fmla="*/ 92 h 1536"/>
              <a:gd name="T68" fmla="*/ 977 w 1536"/>
              <a:gd name="T69" fmla="*/ 112 h 1536"/>
              <a:gd name="T70" fmla="*/ 858 w 1536"/>
              <a:gd name="T71" fmla="*/ 231 h 1536"/>
              <a:gd name="T72" fmla="*/ 858 w 1536"/>
              <a:gd name="T73" fmla="*/ 92 h 1536"/>
              <a:gd name="T74" fmla="*/ 858 w 1536"/>
              <a:gd name="T75" fmla="*/ 359 h 1536"/>
              <a:gd name="T76" fmla="*/ 1071 w 1536"/>
              <a:gd name="T77" fmla="*/ 146 h 1536"/>
              <a:gd name="T78" fmla="*/ 1154 w 1536"/>
              <a:gd name="T79" fmla="*/ 191 h 1536"/>
              <a:gd name="T80" fmla="*/ 858 w 1536"/>
              <a:gd name="T81" fmla="*/ 486 h 1536"/>
              <a:gd name="T82" fmla="*/ 858 w 1536"/>
              <a:gd name="T83" fmla="*/ 359 h 1536"/>
              <a:gd name="T84" fmla="*/ 858 w 1536"/>
              <a:gd name="T85" fmla="*/ 614 h 1536"/>
              <a:gd name="T86" fmla="*/ 1227 w 1536"/>
              <a:gd name="T87" fmla="*/ 245 h 1536"/>
              <a:gd name="T88" fmla="*/ 1291 w 1536"/>
              <a:gd name="T89" fmla="*/ 309 h 1536"/>
              <a:gd name="T90" fmla="*/ 922 w 1536"/>
              <a:gd name="T91" fmla="*/ 678 h 1536"/>
              <a:gd name="T92" fmla="*/ 858 w 1536"/>
              <a:gd name="T93" fmla="*/ 678 h 1536"/>
              <a:gd name="T94" fmla="*/ 858 w 1536"/>
              <a:gd name="T95" fmla="*/ 614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36" h="1536">
                <a:moveTo>
                  <a:pt x="723" y="1536"/>
                </a:moveTo>
                <a:cubicBezTo>
                  <a:pt x="1088" y="1536"/>
                  <a:pt x="1392" y="1265"/>
                  <a:pt x="1439" y="910"/>
                </a:cubicBezTo>
                <a:cubicBezTo>
                  <a:pt x="1446" y="859"/>
                  <a:pt x="1446" y="859"/>
                  <a:pt x="1446" y="859"/>
                </a:cubicBezTo>
                <a:cubicBezTo>
                  <a:pt x="677" y="859"/>
                  <a:pt x="677" y="859"/>
                  <a:pt x="677" y="859"/>
                </a:cubicBezTo>
                <a:cubicBezTo>
                  <a:pt x="677" y="90"/>
                  <a:pt x="677" y="90"/>
                  <a:pt x="677" y="90"/>
                </a:cubicBezTo>
                <a:cubicBezTo>
                  <a:pt x="626" y="97"/>
                  <a:pt x="626" y="97"/>
                  <a:pt x="626" y="97"/>
                </a:cubicBezTo>
                <a:cubicBezTo>
                  <a:pt x="272" y="144"/>
                  <a:pt x="0" y="448"/>
                  <a:pt x="0" y="814"/>
                </a:cubicBezTo>
                <a:cubicBezTo>
                  <a:pt x="0" y="1213"/>
                  <a:pt x="323" y="1536"/>
                  <a:pt x="723" y="1536"/>
                </a:cubicBezTo>
                <a:close/>
                <a:moveTo>
                  <a:pt x="651" y="949"/>
                </a:moveTo>
                <a:cubicBezTo>
                  <a:pt x="1340" y="949"/>
                  <a:pt x="1340" y="949"/>
                  <a:pt x="1340" y="949"/>
                </a:cubicBezTo>
                <a:cubicBezTo>
                  <a:pt x="1278" y="1236"/>
                  <a:pt x="1021" y="1446"/>
                  <a:pt x="723" y="1446"/>
                </a:cubicBezTo>
                <a:cubicBezTo>
                  <a:pt x="564" y="1446"/>
                  <a:pt x="420" y="1388"/>
                  <a:pt x="309" y="1291"/>
                </a:cubicBezTo>
                <a:lnTo>
                  <a:pt x="651" y="949"/>
                </a:lnTo>
                <a:close/>
                <a:moveTo>
                  <a:pt x="587" y="196"/>
                </a:moveTo>
                <a:cubicBezTo>
                  <a:pt x="587" y="885"/>
                  <a:pt x="587" y="885"/>
                  <a:pt x="587" y="885"/>
                </a:cubicBezTo>
                <a:cubicBezTo>
                  <a:pt x="245" y="1228"/>
                  <a:pt x="245" y="1228"/>
                  <a:pt x="245" y="1228"/>
                </a:cubicBezTo>
                <a:cubicBezTo>
                  <a:pt x="148" y="1116"/>
                  <a:pt x="90" y="972"/>
                  <a:pt x="90" y="814"/>
                </a:cubicBezTo>
                <a:cubicBezTo>
                  <a:pt x="90" y="515"/>
                  <a:pt x="300" y="258"/>
                  <a:pt x="587" y="196"/>
                </a:cubicBezTo>
                <a:close/>
                <a:moveTo>
                  <a:pt x="768" y="0"/>
                </a:moveTo>
                <a:cubicBezTo>
                  <a:pt x="768" y="768"/>
                  <a:pt x="768" y="768"/>
                  <a:pt x="768" y="768"/>
                </a:cubicBezTo>
                <a:cubicBezTo>
                  <a:pt x="1536" y="768"/>
                  <a:pt x="1536" y="768"/>
                  <a:pt x="1536" y="768"/>
                </a:cubicBezTo>
                <a:cubicBezTo>
                  <a:pt x="1536" y="723"/>
                  <a:pt x="1536" y="723"/>
                  <a:pt x="1536" y="723"/>
                </a:cubicBezTo>
                <a:cubicBezTo>
                  <a:pt x="1536" y="324"/>
                  <a:pt x="1212" y="0"/>
                  <a:pt x="813" y="0"/>
                </a:cubicBezTo>
                <a:lnTo>
                  <a:pt x="768" y="0"/>
                </a:lnTo>
                <a:close/>
                <a:moveTo>
                  <a:pt x="1444" y="678"/>
                </a:moveTo>
                <a:cubicBezTo>
                  <a:pt x="1305" y="678"/>
                  <a:pt x="1305" y="678"/>
                  <a:pt x="1305" y="678"/>
                </a:cubicBezTo>
                <a:cubicBezTo>
                  <a:pt x="1424" y="560"/>
                  <a:pt x="1424" y="560"/>
                  <a:pt x="1424" y="560"/>
                </a:cubicBezTo>
                <a:cubicBezTo>
                  <a:pt x="1434" y="598"/>
                  <a:pt x="1441" y="637"/>
                  <a:pt x="1444" y="678"/>
                </a:cubicBezTo>
                <a:close/>
                <a:moveTo>
                  <a:pt x="1345" y="382"/>
                </a:moveTo>
                <a:cubicBezTo>
                  <a:pt x="1362" y="409"/>
                  <a:pt x="1377" y="436"/>
                  <a:pt x="1390" y="465"/>
                </a:cubicBezTo>
                <a:cubicBezTo>
                  <a:pt x="1177" y="678"/>
                  <a:pt x="1177" y="678"/>
                  <a:pt x="1177" y="678"/>
                </a:cubicBezTo>
                <a:cubicBezTo>
                  <a:pt x="1050" y="678"/>
                  <a:pt x="1050" y="678"/>
                  <a:pt x="1050" y="678"/>
                </a:cubicBezTo>
                <a:lnTo>
                  <a:pt x="1345" y="382"/>
                </a:lnTo>
                <a:close/>
                <a:moveTo>
                  <a:pt x="858" y="92"/>
                </a:moveTo>
                <a:cubicBezTo>
                  <a:pt x="899" y="95"/>
                  <a:pt x="938" y="102"/>
                  <a:pt x="977" y="112"/>
                </a:cubicBezTo>
                <a:cubicBezTo>
                  <a:pt x="858" y="231"/>
                  <a:pt x="858" y="231"/>
                  <a:pt x="858" y="231"/>
                </a:cubicBezTo>
                <a:lnTo>
                  <a:pt x="858" y="92"/>
                </a:lnTo>
                <a:close/>
                <a:moveTo>
                  <a:pt x="858" y="359"/>
                </a:moveTo>
                <a:cubicBezTo>
                  <a:pt x="1071" y="146"/>
                  <a:pt x="1071" y="146"/>
                  <a:pt x="1071" y="146"/>
                </a:cubicBezTo>
                <a:cubicBezTo>
                  <a:pt x="1100" y="159"/>
                  <a:pt x="1127" y="174"/>
                  <a:pt x="1154" y="191"/>
                </a:cubicBezTo>
                <a:cubicBezTo>
                  <a:pt x="858" y="486"/>
                  <a:pt x="858" y="486"/>
                  <a:pt x="858" y="486"/>
                </a:cubicBezTo>
                <a:lnTo>
                  <a:pt x="858" y="359"/>
                </a:lnTo>
                <a:close/>
                <a:moveTo>
                  <a:pt x="858" y="614"/>
                </a:moveTo>
                <a:cubicBezTo>
                  <a:pt x="1227" y="245"/>
                  <a:pt x="1227" y="245"/>
                  <a:pt x="1227" y="245"/>
                </a:cubicBezTo>
                <a:cubicBezTo>
                  <a:pt x="1250" y="265"/>
                  <a:pt x="1271" y="287"/>
                  <a:pt x="1291" y="309"/>
                </a:cubicBezTo>
                <a:cubicBezTo>
                  <a:pt x="922" y="678"/>
                  <a:pt x="922" y="678"/>
                  <a:pt x="922" y="678"/>
                </a:cubicBezTo>
                <a:cubicBezTo>
                  <a:pt x="858" y="678"/>
                  <a:pt x="858" y="678"/>
                  <a:pt x="858" y="678"/>
                </a:cubicBezTo>
                <a:lnTo>
                  <a:pt x="858" y="6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59" y="1199187"/>
            <a:ext cx="429195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;p1"/>
          <p:cNvSpPr/>
          <p:nvPr/>
        </p:nvSpPr>
        <p:spPr>
          <a:xfrm rot="19494514">
            <a:off x="1181035" y="1301586"/>
            <a:ext cx="14208920" cy="10644799"/>
          </a:xfrm>
          <a:custGeom>
            <a:avLst/>
            <a:gdLst/>
            <a:ahLst/>
            <a:cxnLst/>
            <a:rect l="l" t="t" r="r" b="b"/>
            <a:pathLst>
              <a:path w="4823640" h="5846467" extrusionOk="0">
                <a:moveTo>
                  <a:pt x="4823641" y="0"/>
                </a:moveTo>
                <a:lnTo>
                  <a:pt x="4823641" y="5846468"/>
                </a:lnTo>
                <a:lnTo>
                  <a:pt x="0" y="5846468"/>
                </a:lnTo>
                <a:lnTo>
                  <a:pt x="0" y="43371"/>
                </a:lnTo>
                <a:cubicBezTo>
                  <a:pt x="4066" y="45268"/>
                  <a:pt x="8132" y="47256"/>
                  <a:pt x="12108" y="49153"/>
                </a:cubicBezTo>
                <a:cubicBezTo>
                  <a:pt x="150442" y="114933"/>
                  <a:pt x="301427" y="173754"/>
                  <a:pt x="394403" y="295554"/>
                </a:cubicBezTo>
                <a:cubicBezTo>
                  <a:pt x="534002" y="478253"/>
                  <a:pt x="497047" y="734050"/>
                  <a:pt x="474819" y="962921"/>
                </a:cubicBezTo>
                <a:cubicBezTo>
                  <a:pt x="452502" y="1191883"/>
                  <a:pt x="474639" y="1466564"/>
                  <a:pt x="671885" y="1584930"/>
                </a:cubicBezTo>
                <a:cubicBezTo>
                  <a:pt x="858379" y="1696790"/>
                  <a:pt x="1113092" y="1609326"/>
                  <a:pt x="1305279" y="1711067"/>
                </a:cubicBezTo>
                <a:cubicBezTo>
                  <a:pt x="1426175" y="1775129"/>
                  <a:pt x="1499815" y="1903615"/>
                  <a:pt x="1541830" y="2033727"/>
                </a:cubicBezTo>
                <a:cubicBezTo>
                  <a:pt x="1583755" y="2163930"/>
                  <a:pt x="1600561" y="2301180"/>
                  <a:pt x="1643390" y="2431112"/>
                </a:cubicBezTo>
                <a:cubicBezTo>
                  <a:pt x="1746576" y="2744284"/>
                  <a:pt x="2007885" y="3000714"/>
                  <a:pt x="2322956" y="3098027"/>
                </a:cubicBezTo>
                <a:lnTo>
                  <a:pt x="2672000" y="2973155"/>
                </a:lnTo>
                <a:cubicBezTo>
                  <a:pt x="2987070" y="2875842"/>
                  <a:pt x="3248379" y="2619322"/>
                  <a:pt x="3351565" y="2306240"/>
                </a:cubicBezTo>
                <a:cubicBezTo>
                  <a:pt x="3394304" y="2176308"/>
                  <a:pt x="3411110" y="2038967"/>
                  <a:pt x="3453125" y="1908855"/>
                </a:cubicBezTo>
                <a:cubicBezTo>
                  <a:pt x="3495141" y="1778653"/>
                  <a:pt x="3568780" y="1650167"/>
                  <a:pt x="3689676" y="1586195"/>
                </a:cubicBezTo>
                <a:cubicBezTo>
                  <a:pt x="3881863" y="1484454"/>
                  <a:pt x="4136576" y="1571919"/>
                  <a:pt x="4323070" y="1459968"/>
                </a:cubicBezTo>
                <a:cubicBezTo>
                  <a:pt x="4520226" y="1341692"/>
                  <a:pt x="4542454" y="1066921"/>
                  <a:pt x="4520136" y="838049"/>
                </a:cubicBezTo>
                <a:cubicBezTo>
                  <a:pt x="4497908" y="609178"/>
                  <a:pt x="4460863" y="353291"/>
                  <a:pt x="4600462" y="170592"/>
                </a:cubicBezTo>
                <a:cubicBezTo>
                  <a:pt x="4658199" y="95054"/>
                  <a:pt x="4738165" y="43732"/>
                  <a:pt x="4823641" y="0"/>
                </a:cubicBezTo>
                <a:close/>
              </a:path>
            </a:pathLst>
          </a:custGeom>
          <a:solidFill>
            <a:srgbClr val="0F5B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92;p1"/>
          <p:cNvSpPr/>
          <p:nvPr/>
        </p:nvSpPr>
        <p:spPr>
          <a:xfrm>
            <a:off x="3817854" y="605309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92;p1"/>
          <p:cNvSpPr/>
          <p:nvPr/>
        </p:nvSpPr>
        <p:spPr>
          <a:xfrm>
            <a:off x="5639144" y="6222465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92;p1"/>
          <p:cNvSpPr/>
          <p:nvPr/>
        </p:nvSpPr>
        <p:spPr>
          <a:xfrm>
            <a:off x="7574295" y="602170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92;p1"/>
          <p:cNvSpPr/>
          <p:nvPr/>
        </p:nvSpPr>
        <p:spPr>
          <a:xfrm>
            <a:off x="9625418" y="622246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292;p1"/>
          <p:cNvSpPr/>
          <p:nvPr/>
        </p:nvSpPr>
        <p:spPr>
          <a:xfrm>
            <a:off x="11785652" y="6222463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292;p1"/>
          <p:cNvSpPr/>
          <p:nvPr/>
        </p:nvSpPr>
        <p:spPr>
          <a:xfrm>
            <a:off x="12437214" y="346123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292;p1"/>
          <p:cNvSpPr/>
          <p:nvPr/>
        </p:nvSpPr>
        <p:spPr>
          <a:xfrm>
            <a:off x="11354606" y="66420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292;p1"/>
          <p:cNvSpPr/>
          <p:nvPr/>
        </p:nvSpPr>
        <p:spPr>
          <a:xfrm>
            <a:off x="9319186" y="13234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92;p1"/>
          <p:cNvSpPr/>
          <p:nvPr/>
        </p:nvSpPr>
        <p:spPr>
          <a:xfrm>
            <a:off x="5188978" y="37267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292;p1"/>
          <p:cNvSpPr/>
          <p:nvPr/>
        </p:nvSpPr>
        <p:spPr>
          <a:xfrm>
            <a:off x="1409574" y="348022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292;p1"/>
          <p:cNvSpPr/>
          <p:nvPr/>
        </p:nvSpPr>
        <p:spPr>
          <a:xfrm>
            <a:off x="658968" y="363957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292;p1"/>
          <p:cNvSpPr/>
          <p:nvPr/>
        </p:nvSpPr>
        <p:spPr>
          <a:xfrm>
            <a:off x="119417" y="1453218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292;p1"/>
          <p:cNvSpPr/>
          <p:nvPr/>
        </p:nvSpPr>
        <p:spPr>
          <a:xfrm>
            <a:off x="497566" y="6037951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92;p1"/>
          <p:cNvSpPr/>
          <p:nvPr/>
        </p:nvSpPr>
        <p:spPr>
          <a:xfrm>
            <a:off x="11560569" y="3344394"/>
            <a:ext cx="450166" cy="401523"/>
          </a:xfrm>
          <a:custGeom>
            <a:avLst/>
            <a:gdLst/>
            <a:ahLst/>
            <a:cxnLst/>
            <a:rect l="l" t="t" r="r" b="b"/>
            <a:pathLst>
              <a:path w="205159" h="208179" extrusionOk="0">
                <a:moveTo>
                  <a:pt x="146880" y="9822"/>
                </a:moveTo>
                <a:lnTo>
                  <a:pt x="148976" y="64971"/>
                </a:lnTo>
                <a:cubicBezTo>
                  <a:pt x="149071" y="68305"/>
                  <a:pt x="150881" y="71353"/>
                  <a:pt x="153738" y="73163"/>
                </a:cubicBezTo>
                <a:lnTo>
                  <a:pt x="200411" y="102690"/>
                </a:lnTo>
                <a:cubicBezTo>
                  <a:pt x="207555" y="107167"/>
                  <a:pt x="206412" y="117930"/>
                  <a:pt x="198506" y="120883"/>
                </a:cubicBezTo>
                <a:lnTo>
                  <a:pt x="146690" y="139933"/>
                </a:lnTo>
                <a:cubicBezTo>
                  <a:pt x="143547" y="141076"/>
                  <a:pt x="141165" y="143743"/>
                  <a:pt x="140308" y="146982"/>
                </a:cubicBezTo>
                <a:lnTo>
                  <a:pt x="126687" y="200512"/>
                </a:lnTo>
                <a:cubicBezTo>
                  <a:pt x="124592" y="208704"/>
                  <a:pt x="114019" y="210894"/>
                  <a:pt x="108780" y="204322"/>
                </a:cubicBezTo>
                <a:lnTo>
                  <a:pt x="74586" y="160888"/>
                </a:lnTo>
                <a:cubicBezTo>
                  <a:pt x="72490" y="158221"/>
                  <a:pt x="69252" y="156792"/>
                  <a:pt x="65918" y="156983"/>
                </a:cubicBezTo>
                <a:lnTo>
                  <a:pt x="10863" y="160507"/>
                </a:lnTo>
                <a:cubicBezTo>
                  <a:pt x="2481" y="161079"/>
                  <a:pt x="-2948" y="151649"/>
                  <a:pt x="1719" y="144696"/>
                </a:cubicBezTo>
                <a:lnTo>
                  <a:pt x="32390" y="98785"/>
                </a:lnTo>
                <a:cubicBezTo>
                  <a:pt x="34295" y="96023"/>
                  <a:pt x="34676" y="92499"/>
                  <a:pt x="33438" y="89355"/>
                </a:cubicBezTo>
                <a:lnTo>
                  <a:pt x="13054" y="38111"/>
                </a:lnTo>
                <a:cubicBezTo>
                  <a:pt x="9911" y="30300"/>
                  <a:pt x="17150" y="22299"/>
                  <a:pt x="25341" y="24585"/>
                </a:cubicBezTo>
                <a:lnTo>
                  <a:pt x="78491" y="39635"/>
                </a:lnTo>
                <a:cubicBezTo>
                  <a:pt x="81729" y="40587"/>
                  <a:pt x="85158" y="39825"/>
                  <a:pt x="87730" y="37635"/>
                </a:cubicBezTo>
                <a:lnTo>
                  <a:pt x="130212" y="2392"/>
                </a:lnTo>
                <a:cubicBezTo>
                  <a:pt x="136689" y="-3037"/>
                  <a:pt x="146595" y="1344"/>
                  <a:pt x="146880" y="98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2980" y="49691"/>
            <a:ext cx="11701791" cy="3294703"/>
          </a:xfrm>
          <a:prstGeom prst="cloud">
            <a:avLst/>
          </a:prstGeom>
          <a:solidFill>
            <a:srgbClr val="D89F00">
              <a:alpha val="29000"/>
            </a:srgbClr>
          </a:solidFill>
          <a:ln>
            <a:solidFill>
              <a:srgbClr val="9E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Từ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các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số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15, 64, 79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em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hãy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lập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thành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các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phép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tính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thích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 </a:t>
            </a:r>
            <a:r>
              <a:rPr lang="en-GB" sz="5400" b="1" dirty="0" err="1">
                <a:solidFill>
                  <a:srgbClr val="9E0000"/>
                </a:solidFill>
                <a:latin typeface="UVN Bay Buom Hep Nang" panose="00000400000000000000" pitchFamily="2" charset="0"/>
              </a:rPr>
              <a:t>hợp</a:t>
            </a:r>
            <a:r>
              <a:rPr lang="en-GB" sz="5400" b="1" dirty="0">
                <a:solidFill>
                  <a:srgbClr val="9E0000"/>
                </a:solidFill>
                <a:latin typeface="UVN Bay Buom Hep Nang" panose="00000400000000000000" pitchFamily="2" charset="0"/>
              </a:rPr>
              <a:t>. </a:t>
            </a:r>
          </a:p>
        </p:txBody>
      </p:sp>
      <p:sp>
        <p:nvSpPr>
          <p:cNvPr id="40" name="Rectangle 660"/>
          <p:cNvSpPr/>
          <p:nvPr/>
        </p:nvSpPr>
        <p:spPr>
          <a:xfrm>
            <a:off x="688990" y="3700654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15 + 64 = 79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1" name="Rectangle 660"/>
          <p:cNvSpPr/>
          <p:nvPr/>
        </p:nvSpPr>
        <p:spPr>
          <a:xfrm>
            <a:off x="6216105" y="3714262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64 + 15 = 79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2" name="Rectangle 660"/>
          <p:cNvSpPr/>
          <p:nvPr/>
        </p:nvSpPr>
        <p:spPr>
          <a:xfrm>
            <a:off x="688990" y="5031263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79 - 15 = 64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sp>
        <p:nvSpPr>
          <p:cNvPr id="43" name="Rectangle 660"/>
          <p:cNvSpPr/>
          <p:nvPr/>
        </p:nvSpPr>
        <p:spPr>
          <a:xfrm>
            <a:off x="6216105" y="5083567"/>
            <a:ext cx="3634396" cy="919835"/>
          </a:xfrm>
          <a:custGeom>
            <a:avLst/>
            <a:gdLst>
              <a:gd name="connsiteX0" fmla="*/ 0 w 2454233"/>
              <a:gd name="connsiteY0" fmla="*/ 0 h 1370998"/>
              <a:gd name="connsiteX1" fmla="*/ 2454233 w 2454233"/>
              <a:gd name="connsiteY1" fmla="*/ 0 h 1370998"/>
              <a:gd name="connsiteX2" fmla="*/ 2454233 w 2454233"/>
              <a:gd name="connsiteY2" fmla="*/ 1370998 h 1370998"/>
              <a:gd name="connsiteX3" fmla="*/ 0 w 2454233"/>
              <a:gd name="connsiteY3" fmla="*/ 1370998 h 1370998"/>
              <a:gd name="connsiteX4" fmla="*/ 0 w 2454233"/>
              <a:gd name="connsiteY4" fmla="*/ 0 h 1370998"/>
              <a:gd name="connsiteX0" fmla="*/ 0 w 2454233"/>
              <a:gd name="connsiteY0" fmla="*/ 705 h 1371703"/>
              <a:gd name="connsiteX1" fmla="*/ 645459 w 2454233"/>
              <a:gd name="connsiteY1" fmla="*/ 55745 h 1371703"/>
              <a:gd name="connsiteX2" fmla="*/ 2454233 w 2454233"/>
              <a:gd name="connsiteY2" fmla="*/ 705 h 1371703"/>
              <a:gd name="connsiteX3" fmla="*/ 2454233 w 2454233"/>
              <a:gd name="connsiteY3" fmla="*/ 1371703 h 1371703"/>
              <a:gd name="connsiteX4" fmla="*/ 0 w 2454233"/>
              <a:gd name="connsiteY4" fmla="*/ 1371703 h 1371703"/>
              <a:gd name="connsiteX5" fmla="*/ 0 w 2454233"/>
              <a:gd name="connsiteY5" fmla="*/ 705 h 1371703"/>
              <a:gd name="connsiteX0" fmla="*/ 107577 w 2561810"/>
              <a:gd name="connsiteY0" fmla="*/ 705 h 1371703"/>
              <a:gd name="connsiteX1" fmla="*/ 753036 w 2561810"/>
              <a:gd name="connsiteY1" fmla="*/ 55745 h 1371703"/>
              <a:gd name="connsiteX2" fmla="*/ 2561810 w 2561810"/>
              <a:gd name="connsiteY2" fmla="*/ 705 h 1371703"/>
              <a:gd name="connsiteX3" fmla="*/ 2561810 w 2561810"/>
              <a:gd name="connsiteY3" fmla="*/ 1371703 h 1371703"/>
              <a:gd name="connsiteX4" fmla="*/ 107577 w 2561810"/>
              <a:gd name="connsiteY4" fmla="*/ 1371703 h 1371703"/>
              <a:gd name="connsiteX5" fmla="*/ 0 w 2561810"/>
              <a:gd name="connsiteY5" fmla="*/ 593628 h 1371703"/>
              <a:gd name="connsiteX6" fmla="*/ 107577 w 2561810"/>
              <a:gd name="connsiteY6" fmla="*/ 705 h 1371703"/>
              <a:gd name="connsiteX0" fmla="*/ 107577 w 2561810"/>
              <a:gd name="connsiteY0" fmla="*/ 705 h 1453461"/>
              <a:gd name="connsiteX1" fmla="*/ 753036 w 2561810"/>
              <a:gd name="connsiteY1" fmla="*/ 55745 h 1453461"/>
              <a:gd name="connsiteX2" fmla="*/ 2561810 w 2561810"/>
              <a:gd name="connsiteY2" fmla="*/ 705 h 1453461"/>
              <a:gd name="connsiteX3" fmla="*/ 2561810 w 2561810"/>
              <a:gd name="connsiteY3" fmla="*/ 1371703 h 1453461"/>
              <a:gd name="connsiteX4" fmla="*/ 1224257 w 2561810"/>
              <a:gd name="connsiteY4" fmla="*/ 1453461 h 1453461"/>
              <a:gd name="connsiteX5" fmla="*/ 107577 w 2561810"/>
              <a:gd name="connsiteY5" fmla="*/ 1371703 h 1453461"/>
              <a:gd name="connsiteX6" fmla="*/ 0 w 2561810"/>
              <a:gd name="connsiteY6" fmla="*/ 593628 h 1453461"/>
              <a:gd name="connsiteX7" fmla="*/ 107577 w 2561810"/>
              <a:gd name="connsiteY7" fmla="*/ 705 h 1453461"/>
              <a:gd name="connsiteX0" fmla="*/ 107577 w 2676784"/>
              <a:gd name="connsiteY0" fmla="*/ 705 h 1453461"/>
              <a:gd name="connsiteX1" fmla="*/ 753036 w 2676784"/>
              <a:gd name="connsiteY1" fmla="*/ 55745 h 1453461"/>
              <a:gd name="connsiteX2" fmla="*/ 2561810 w 2676784"/>
              <a:gd name="connsiteY2" fmla="*/ 705 h 1453461"/>
              <a:gd name="connsiteX3" fmla="*/ 2676539 w 2676784"/>
              <a:gd name="connsiteY3" fmla="*/ 458379 h 1453461"/>
              <a:gd name="connsiteX4" fmla="*/ 2561810 w 2676784"/>
              <a:gd name="connsiteY4" fmla="*/ 1371703 h 1453461"/>
              <a:gd name="connsiteX5" fmla="*/ 1224257 w 2676784"/>
              <a:gd name="connsiteY5" fmla="*/ 1453461 h 1453461"/>
              <a:gd name="connsiteX6" fmla="*/ 107577 w 2676784"/>
              <a:gd name="connsiteY6" fmla="*/ 1371703 h 1453461"/>
              <a:gd name="connsiteX7" fmla="*/ 0 w 2676784"/>
              <a:gd name="connsiteY7" fmla="*/ 593628 h 1453461"/>
              <a:gd name="connsiteX8" fmla="*/ 107577 w 2676784"/>
              <a:gd name="connsiteY8" fmla="*/ 705 h 1453461"/>
              <a:gd name="connsiteX0" fmla="*/ 107577 w 2676784"/>
              <a:gd name="connsiteY0" fmla="*/ 26420 h 1479176"/>
              <a:gd name="connsiteX1" fmla="*/ 753036 w 2676784"/>
              <a:gd name="connsiteY1" fmla="*/ 81460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784"/>
              <a:gd name="connsiteY0" fmla="*/ 26420 h 1479176"/>
              <a:gd name="connsiteX1" fmla="*/ 645460 w 2676784"/>
              <a:gd name="connsiteY1" fmla="*/ 14225 h 1479176"/>
              <a:gd name="connsiteX2" fmla="*/ 1493198 w 2676784"/>
              <a:gd name="connsiteY2" fmla="*/ 0 h 1479176"/>
              <a:gd name="connsiteX3" fmla="*/ 2561810 w 2676784"/>
              <a:gd name="connsiteY3" fmla="*/ 26420 h 1479176"/>
              <a:gd name="connsiteX4" fmla="*/ 2676539 w 2676784"/>
              <a:gd name="connsiteY4" fmla="*/ 484094 h 1479176"/>
              <a:gd name="connsiteX5" fmla="*/ 2561810 w 2676784"/>
              <a:gd name="connsiteY5" fmla="*/ 1397418 h 1479176"/>
              <a:gd name="connsiteX6" fmla="*/ 1224257 w 2676784"/>
              <a:gd name="connsiteY6" fmla="*/ 1479176 h 1479176"/>
              <a:gd name="connsiteX7" fmla="*/ 107577 w 2676784"/>
              <a:gd name="connsiteY7" fmla="*/ 1397418 h 1479176"/>
              <a:gd name="connsiteX8" fmla="*/ 0 w 2676784"/>
              <a:gd name="connsiteY8" fmla="*/ 619343 h 1479176"/>
              <a:gd name="connsiteX9" fmla="*/ 107577 w 2676784"/>
              <a:gd name="connsiteY9" fmla="*/ 26420 h 1479176"/>
              <a:gd name="connsiteX0" fmla="*/ 107577 w 2676654"/>
              <a:gd name="connsiteY0" fmla="*/ 26420 h 1479176"/>
              <a:gd name="connsiteX1" fmla="*/ 645460 w 2676654"/>
              <a:gd name="connsiteY1" fmla="*/ 14225 h 1479176"/>
              <a:gd name="connsiteX2" fmla="*/ 1493198 w 2676654"/>
              <a:gd name="connsiteY2" fmla="*/ 0 h 1479176"/>
              <a:gd name="connsiteX3" fmla="*/ 2413892 w 2676654"/>
              <a:gd name="connsiteY3" fmla="*/ 80208 h 1479176"/>
              <a:gd name="connsiteX4" fmla="*/ 2676539 w 2676654"/>
              <a:gd name="connsiteY4" fmla="*/ 484094 h 1479176"/>
              <a:gd name="connsiteX5" fmla="*/ 2561810 w 2676654"/>
              <a:gd name="connsiteY5" fmla="*/ 1397418 h 1479176"/>
              <a:gd name="connsiteX6" fmla="*/ 1224257 w 2676654"/>
              <a:gd name="connsiteY6" fmla="*/ 1479176 h 1479176"/>
              <a:gd name="connsiteX7" fmla="*/ 107577 w 2676654"/>
              <a:gd name="connsiteY7" fmla="*/ 1397418 h 1479176"/>
              <a:gd name="connsiteX8" fmla="*/ 0 w 2676654"/>
              <a:gd name="connsiteY8" fmla="*/ 619343 h 1479176"/>
              <a:gd name="connsiteX9" fmla="*/ 107577 w 2676654"/>
              <a:gd name="connsiteY9" fmla="*/ 26420 h 1479176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561810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07577 w 2676654"/>
              <a:gd name="connsiteY7" fmla="*/ 1397418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  <a:gd name="connsiteX0" fmla="*/ 107577 w 2676654"/>
              <a:gd name="connsiteY0" fmla="*/ 26420 h 1397421"/>
              <a:gd name="connsiteX1" fmla="*/ 645460 w 2676654"/>
              <a:gd name="connsiteY1" fmla="*/ 14225 h 1397421"/>
              <a:gd name="connsiteX2" fmla="*/ 1493198 w 2676654"/>
              <a:gd name="connsiteY2" fmla="*/ 0 h 1397421"/>
              <a:gd name="connsiteX3" fmla="*/ 2413892 w 2676654"/>
              <a:gd name="connsiteY3" fmla="*/ 80208 h 1397421"/>
              <a:gd name="connsiteX4" fmla="*/ 2676539 w 2676654"/>
              <a:gd name="connsiteY4" fmla="*/ 484094 h 1397421"/>
              <a:gd name="connsiteX5" fmla="*/ 2467681 w 2676654"/>
              <a:gd name="connsiteY5" fmla="*/ 1397418 h 1397421"/>
              <a:gd name="connsiteX6" fmla="*/ 1197363 w 2676654"/>
              <a:gd name="connsiteY6" fmla="*/ 1371599 h 1397421"/>
              <a:gd name="connsiteX7" fmla="*/ 13448 w 2676654"/>
              <a:gd name="connsiteY7" fmla="*/ 1343629 h 1397421"/>
              <a:gd name="connsiteX8" fmla="*/ 0 w 2676654"/>
              <a:gd name="connsiteY8" fmla="*/ 619343 h 1397421"/>
              <a:gd name="connsiteX9" fmla="*/ 107577 w 2676654"/>
              <a:gd name="connsiteY9" fmla="*/ 26420 h 139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76654" h="1397421">
                <a:moveTo>
                  <a:pt x="107577" y="26420"/>
                </a:moveTo>
                <a:cubicBezTo>
                  <a:pt x="304800" y="17873"/>
                  <a:pt x="448237" y="22772"/>
                  <a:pt x="645460" y="14225"/>
                </a:cubicBezTo>
                <a:cubicBezTo>
                  <a:pt x="999757" y="117060"/>
                  <a:pt x="1259924" y="18189"/>
                  <a:pt x="1493198" y="0"/>
                </a:cubicBezTo>
                <a:lnTo>
                  <a:pt x="2413892" y="80208"/>
                </a:lnTo>
                <a:cubicBezTo>
                  <a:pt x="2407311" y="223801"/>
                  <a:pt x="2683120" y="340501"/>
                  <a:pt x="2676539" y="484094"/>
                </a:cubicBezTo>
                <a:lnTo>
                  <a:pt x="2467681" y="1397418"/>
                </a:lnTo>
                <a:cubicBezTo>
                  <a:pt x="1959077" y="1397777"/>
                  <a:pt x="1705967" y="1371240"/>
                  <a:pt x="1197363" y="1371599"/>
                </a:cubicBezTo>
                <a:cubicBezTo>
                  <a:pt x="802725" y="1362276"/>
                  <a:pt x="461874" y="1420188"/>
                  <a:pt x="13448" y="1343629"/>
                </a:cubicBezTo>
                <a:cubicBezTo>
                  <a:pt x="116542" y="1066341"/>
                  <a:pt x="4482" y="883184"/>
                  <a:pt x="0" y="619343"/>
                </a:cubicBezTo>
                <a:lnTo>
                  <a:pt x="107577" y="26420"/>
                </a:lnTo>
                <a:close/>
              </a:path>
            </a:pathLst>
          </a:custGeom>
          <a:solidFill>
            <a:schemeClr val="accent4">
              <a:alpha val="46000"/>
            </a:schemeClr>
          </a:solidFill>
          <a:ln>
            <a:solidFill>
              <a:srgbClr val="D89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n>
                  <a:solidFill>
                    <a:srgbClr val="7E0000"/>
                  </a:solidFill>
                </a:ln>
                <a:solidFill>
                  <a:srgbClr val="7D1F17"/>
                </a:solidFill>
              </a:rPr>
              <a:t>79 - 64 = 15</a:t>
            </a:r>
            <a:endParaRPr lang="en-GB" sz="4400" dirty="0">
              <a:ln>
                <a:solidFill>
                  <a:srgbClr val="7E0000"/>
                </a:solidFill>
              </a:ln>
              <a:solidFill>
                <a:srgbClr val="7D1F17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26" y="4259672"/>
            <a:ext cx="1422406" cy="142872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0676" y="2731844"/>
            <a:ext cx="1354686" cy="14287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8762" y="4193851"/>
            <a:ext cx="1354686" cy="14287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34" y="2880640"/>
            <a:ext cx="1422406" cy="142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708464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362</Words>
  <Application>Microsoft Office PowerPoint</Application>
  <PresentationFormat>Widescreen</PresentationFormat>
  <Paragraphs>107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Times New Roman</vt:lpstr>
      <vt:lpstr>UTM Showcard</vt:lpstr>
      <vt:lpstr>UYa Mirella Script Limited</vt:lpstr>
      <vt:lpstr>UVN Mang Tre</vt:lpstr>
      <vt:lpstr>Calibri Light</vt:lpstr>
      <vt:lpstr>Calibri</vt:lpstr>
      <vt:lpstr>#9Slide05 Aphrodite Pro</vt:lpstr>
      <vt:lpstr>UVN Bay Buom Hep Nang</vt:lpstr>
      <vt:lpstr>#9Slide07 Koni</vt:lpstr>
      <vt:lpstr>UTM Staccato </vt:lpstr>
      <vt:lpstr>#9Slide07 HoneyCream</vt:lpstr>
      <vt:lpstr>SVN-Newton</vt:lpstr>
      <vt:lpstr>UVN But Long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107</cp:revision>
  <dcterms:created xsi:type="dcterms:W3CDTF">2022-06-30T09:28:19Z</dcterms:created>
  <dcterms:modified xsi:type="dcterms:W3CDTF">2025-09-16T13:55:22Z</dcterms:modified>
</cp:coreProperties>
</file>