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4" r:id="rId3"/>
    <p:sldId id="263" r:id="rId4"/>
    <p:sldId id="265" r:id="rId5"/>
    <p:sldId id="268" r:id="rId6"/>
    <p:sldId id="269" r:id="rId7"/>
  </p:sldIdLst>
  <p:sldSz cx="12192000" cy="6858000"/>
  <p:notesSz cx="6858000" cy="9144000"/>
  <p:embeddedFontLst>
    <p:embeddedFont>
      <p:font typeface="Calisto MT" pitchFamily="18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Vogue-ExtraBold" charset="0"/>
      <p:regular r:id="rId20"/>
    </p:embeddedFont>
    <p:embeddedFont>
      <p:font typeface="#9Slide07 HoneyCream" charset="0"/>
      <p:regular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CA7"/>
    <a:srgbClr val="FFF7EB"/>
    <a:srgbClr val="FFEFD1"/>
    <a:srgbClr val="FFC964"/>
    <a:srgbClr val="54B764"/>
    <a:srgbClr val="EF9664"/>
    <a:srgbClr val="DEA26B"/>
    <a:srgbClr val="F99E41"/>
    <a:srgbClr val="FEF2CB"/>
    <a:srgbClr val="FA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Kiểu Sáng 1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4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7410822-8573-105A-C17F-F65D64C995D6}"/>
              </a:ext>
            </a:extLst>
          </p:cNvPr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0F065E-4A1B-09B8-9C44-4A614D0EB279}"/>
              </a:ext>
            </a:extLst>
          </p:cNvPr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024B2D6-24D8-D274-EBEE-6A522D912C9F}"/>
              </a:ext>
            </a:extLst>
          </p:cNvPr>
          <p:cNvSpPr/>
          <p:nvPr userDrawn="1"/>
        </p:nvSpPr>
        <p:spPr>
          <a:xfrm>
            <a:off x="3474720" y="623316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477014DF-2590-EFB3-818C-B5E705862C49}"/>
              </a:ext>
            </a:extLst>
          </p:cNvPr>
          <p:cNvSpPr/>
          <p:nvPr userDrawn="1"/>
        </p:nvSpPr>
        <p:spPr>
          <a:xfrm>
            <a:off x="578734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3BC45B0-3481-4C78-66BA-356122BDE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3"/>
          <a:stretch/>
        </p:blipFill>
        <p:spPr>
          <a:xfrm rot="16200000" flipH="1" flipV="1">
            <a:off x="2108724" y="-2108724"/>
            <a:ext cx="3417795" cy="7635243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5787B980-2BEF-45BF-AC80-4BEF480C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6227" y="-60219"/>
            <a:ext cx="3831358" cy="3417793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xmlns="" id="{3C277012-491A-8F6F-3C17-AAC35CA04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3" y="4595850"/>
            <a:ext cx="3274620" cy="3274620"/>
          </a:xfrm>
          <a:prstGeom prst="rect">
            <a:avLst/>
          </a:prstGeom>
        </p:spPr>
      </p:pic>
      <p:grpSp>
        <p:nvGrpSpPr>
          <p:cNvPr id="14" name="Đồ họa 753">
            <a:extLst>
              <a:ext uri="{FF2B5EF4-FFF2-40B4-BE49-F238E27FC236}">
                <a16:creationId xmlns:a16="http://schemas.microsoft.com/office/drawing/2014/main" xmlns="" id="{61AD3253-D3F3-DB50-9032-FF31BCDAB339}"/>
              </a:ext>
            </a:extLst>
          </p:cNvPr>
          <p:cNvGrpSpPr/>
          <p:nvPr userDrawn="1"/>
        </p:nvGrpSpPr>
        <p:grpSpPr>
          <a:xfrm>
            <a:off x="569503" y="4242699"/>
            <a:ext cx="3848519" cy="2615301"/>
            <a:chOff x="3551240" y="2379322"/>
            <a:chExt cx="5089664" cy="3458734"/>
          </a:xfrm>
        </p:grpSpPr>
        <p:grpSp>
          <p:nvGrpSpPr>
            <p:cNvPr id="15" name="Đồ họa 753">
              <a:extLst>
                <a:ext uri="{FF2B5EF4-FFF2-40B4-BE49-F238E27FC236}">
                  <a16:creationId xmlns:a16="http://schemas.microsoft.com/office/drawing/2014/main" xmlns="" id="{E35C2E41-5C04-85A9-4005-EA33C0743D17}"/>
                </a:ext>
              </a:extLst>
            </p:cNvPr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xmlns="" id="{3D1D0C38-B037-F499-2224-C955FAF37E1F}"/>
                  </a:ext>
                </a:extLst>
              </p:cNvPr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73" name="Đồ họa 753">
                <a:extLst>
                  <a:ext uri="{FF2B5EF4-FFF2-40B4-BE49-F238E27FC236}">
                    <a16:creationId xmlns:a16="http://schemas.microsoft.com/office/drawing/2014/main" xmlns="" id="{BC690670-E376-DCB3-4323-6A55CBDBE5D1}"/>
                  </a:ext>
                </a:extLst>
              </p:cNvPr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6" name="Hình tự do: Hình 415">
                  <a:extLst>
                    <a:ext uri="{FF2B5EF4-FFF2-40B4-BE49-F238E27FC236}">
                      <a16:creationId xmlns:a16="http://schemas.microsoft.com/office/drawing/2014/main" xmlns="" id="{6C9E5A3A-C19E-CF1C-FEC4-0E86F5034F4C}"/>
                    </a:ext>
                  </a:extLst>
                </p:cNvPr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7" name="Hình tự do: Hình 416">
                  <a:extLst>
                    <a:ext uri="{FF2B5EF4-FFF2-40B4-BE49-F238E27FC236}">
                      <a16:creationId xmlns:a16="http://schemas.microsoft.com/office/drawing/2014/main" xmlns="" id="{FC678271-5965-DB43-86B8-EE2E0CF2C918}"/>
                    </a:ext>
                  </a:extLst>
                </p:cNvPr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8" name="Đồ họa 753">
                  <a:extLst>
                    <a:ext uri="{FF2B5EF4-FFF2-40B4-BE49-F238E27FC236}">
                      <a16:creationId xmlns:a16="http://schemas.microsoft.com/office/drawing/2014/main" xmlns="" id="{9D4BAA12-F47E-EC19-D700-C8F99B1DAF69}"/>
                    </a:ext>
                  </a:extLst>
                </p:cNvPr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9" name="Hình tự do: Hình 418">
                    <a:extLst>
                      <a:ext uri="{FF2B5EF4-FFF2-40B4-BE49-F238E27FC236}">
                        <a16:creationId xmlns:a16="http://schemas.microsoft.com/office/drawing/2014/main" xmlns="" id="{3E65C5E5-C1D4-2AA9-73AC-38D2CBA5B505}"/>
                      </a:ext>
                    </a:extLst>
                  </p:cNvPr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>
                    <a:extLst>
                      <a:ext uri="{FF2B5EF4-FFF2-40B4-BE49-F238E27FC236}">
                        <a16:creationId xmlns:a16="http://schemas.microsoft.com/office/drawing/2014/main" xmlns="" id="{3FD94DAB-DA22-F45C-4FCA-57849EE9BE40}"/>
                      </a:ext>
                    </a:extLst>
                  </p:cNvPr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>
                    <a:extLst>
                      <a:ext uri="{FF2B5EF4-FFF2-40B4-BE49-F238E27FC236}">
                        <a16:creationId xmlns:a16="http://schemas.microsoft.com/office/drawing/2014/main" xmlns="" id="{AC5AB89F-AF22-5495-890F-151F6E98B589}"/>
                      </a:ext>
                    </a:extLst>
                  </p:cNvPr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>
                    <a:extLst>
                      <a:ext uri="{FF2B5EF4-FFF2-40B4-BE49-F238E27FC236}">
                        <a16:creationId xmlns:a16="http://schemas.microsoft.com/office/drawing/2014/main" xmlns="" id="{B657A29A-4FB4-E72F-0077-90D4CE62A1DE}"/>
                      </a:ext>
                    </a:extLst>
                  </p:cNvPr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3" name="Hình tự do: Hình 422">
                    <a:extLst>
                      <a:ext uri="{FF2B5EF4-FFF2-40B4-BE49-F238E27FC236}">
                        <a16:creationId xmlns:a16="http://schemas.microsoft.com/office/drawing/2014/main" xmlns="" id="{2059DC66-88D7-1935-74B6-2F242C4027E3}"/>
                      </a:ext>
                    </a:extLst>
                  </p:cNvPr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4" name="Hình tự do: Hình 423">
                    <a:extLst>
                      <a:ext uri="{FF2B5EF4-FFF2-40B4-BE49-F238E27FC236}">
                        <a16:creationId xmlns:a16="http://schemas.microsoft.com/office/drawing/2014/main" xmlns="" id="{BB23F9E6-C26F-5E54-F3B6-9FFEDD669711}"/>
                      </a:ext>
                    </a:extLst>
                  </p:cNvPr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5" name="Hình tự do: Hình 424">
                    <a:extLst>
                      <a:ext uri="{FF2B5EF4-FFF2-40B4-BE49-F238E27FC236}">
                        <a16:creationId xmlns:a16="http://schemas.microsoft.com/office/drawing/2014/main" xmlns="" id="{A7A651CA-45CE-8DA3-D90B-F94F7BD64586}"/>
                      </a:ext>
                    </a:extLst>
                  </p:cNvPr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6" name="Hình tự do: Hình 425">
                    <a:extLst>
                      <a:ext uri="{FF2B5EF4-FFF2-40B4-BE49-F238E27FC236}">
                        <a16:creationId xmlns:a16="http://schemas.microsoft.com/office/drawing/2014/main" xmlns="" id="{368C5B7B-6903-7A80-F760-CAF02E6F66E9}"/>
                      </a:ext>
                    </a:extLst>
                  </p:cNvPr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4" name="Đồ họa 753">
                <a:extLst>
                  <a:ext uri="{FF2B5EF4-FFF2-40B4-BE49-F238E27FC236}">
                    <a16:creationId xmlns:a16="http://schemas.microsoft.com/office/drawing/2014/main" xmlns="" id="{D9875319-EF59-9C7B-FC17-0C4F08F9E905}"/>
                  </a:ext>
                </a:extLst>
              </p:cNvPr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xmlns="" id="{ECBCA785-63BC-4821-DFFE-8F9753410224}"/>
                    </a:ext>
                  </a:extLst>
                </p:cNvPr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>
                  <a:extLst>
                    <a:ext uri="{FF2B5EF4-FFF2-40B4-BE49-F238E27FC236}">
                      <a16:creationId xmlns:a16="http://schemas.microsoft.com/office/drawing/2014/main" xmlns="" id="{7F35B1E3-181E-B8A8-C3D9-33E317E55B76}"/>
                    </a:ext>
                  </a:extLst>
                </p:cNvPr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>
                  <a:extLst>
                    <a:ext uri="{FF2B5EF4-FFF2-40B4-BE49-F238E27FC236}">
                      <a16:creationId xmlns:a16="http://schemas.microsoft.com/office/drawing/2014/main" xmlns="" id="{EBABDF35-7B6E-D3AA-C3E9-FA7357AC7673}"/>
                    </a:ext>
                  </a:extLst>
                </p:cNvPr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12" name="Hình tự do: Hình 411">
                    <a:extLst>
                      <a:ext uri="{FF2B5EF4-FFF2-40B4-BE49-F238E27FC236}">
                        <a16:creationId xmlns:a16="http://schemas.microsoft.com/office/drawing/2014/main" xmlns="" id="{A427561B-FD76-3A5A-7D10-6B0B9688FC0C}"/>
                      </a:ext>
                    </a:extLst>
                  </p:cNvPr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3" name="Hình tự do: Hình 412">
                    <a:extLst>
                      <a:ext uri="{FF2B5EF4-FFF2-40B4-BE49-F238E27FC236}">
                        <a16:creationId xmlns:a16="http://schemas.microsoft.com/office/drawing/2014/main" xmlns="" id="{34B454EE-D707-E687-6787-77DD73691204}"/>
                      </a:ext>
                    </a:extLst>
                  </p:cNvPr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4" name="Hình tự do: Hình 413">
                    <a:extLst>
                      <a:ext uri="{FF2B5EF4-FFF2-40B4-BE49-F238E27FC236}">
                        <a16:creationId xmlns:a16="http://schemas.microsoft.com/office/drawing/2014/main" xmlns="" id="{9D6E187C-1F88-A8B8-66F7-888C3D0B2A6B}"/>
                      </a:ext>
                    </a:extLst>
                  </p:cNvPr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5" name="Hình tự do: Hình 414">
                    <a:extLst>
                      <a:ext uri="{FF2B5EF4-FFF2-40B4-BE49-F238E27FC236}">
                        <a16:creationId xmlns:a16="http://schemas.microsoft.com/office/drawing/2014/main" xmlns="" id="{1E6FDC1F-569D-B787-E558-B7D345A54446}"/>
                      </a:ext>
                    </a:extLst>
                  </p:cNvPr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>
                  <a:extLst>
                    <a:ext uri="{FF2B5EF4-FFF2-40B4-BE49-F238E27FC236}">
                      <a16:creationId xmlns:a16="http://schemas.microsoft.com/office/drawing/2014/main" xmlns="" id="{13CF7FE3-1A26-FA8F-F439-74DD2EBA4A5B}"/>
                    </a:ext>
                  </a:extLst>
                </p:cNvPr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0" name="Hình tự do: Hình 379">
                  <a:extLst>
                    <a:ext uri="{FF2B5EF4-FFF2-40B4-BE49-F238E27FC236}">
                      <a16:creationId xmlns:a16="http://schemas.microsoft.com/office/drawing/2014/main" xmlns="" id="{9E6CA799-B4B5-52DE-5CAC-F6B1C3844220}"/>
                    </a:ext>
                  </a:extLst>
                </p:cNvPr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1" name="Hình tự do: Hình 380">
                  <a:extLst>
                    <a:ext uri="{FF2B5EF4-FFF2-40B4-BE49-F238E27FC236}">
                      <a16:creationId xmlns:a16="http://schemas.microsoft.com/office/drawing/2014/main" xmlns="" id="{0195DC30-3A4C-4644-0791-49B515829E6B}"/>
                    </a:ext>
                  </a:extLst>
                </p:cNvPr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2" name="Đồ họa 753">
                  <a:extLst>
                    <a:ext uri="{FF2B5EF4-FFF2-40B4-BE49-F238E27FC236}">
                      <a16:creationId xmlns:a16="http://schemas.microsoft.com/office/drawing/2014/main" xmlns="" id="{991DA1F9-82B9-98D7-7805-2A57B376569D}"/>
                    </a:ext>
                  </a:extLst>
                </p:cNvPr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9" name="Hình tự do: Hình 408">
                    <a:extLst>
                      <a:ext uri="{FF2B5EF4-FFF2-40B4-BE49-F238E27FC236}">
                        <a16:creationId xmlns:a16="http://schemas.microsoft.com/office/drawing/2014/main" xmlns="" id="{9F432E58-D24E-42F8-6023-35F3C0281EA8}"/>
                      </a:ext>
                    </a:extLst>
                  </p:cNvPr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>
                    <a:extLst>
                      <a:ext uri="{FF2B5EF4-FFF2-40B4-BE49-F238E27FC236}">
                        <a16:creationId xmlns:a16="http://schemas.microsoft.com/office/drawing/2014/main" xmlns="" id="{54FA2C1B-2098-3345-8951-A97402F3C8D6}"/>
                      </a:ext>
                    </a:extLst>
                  </p:cNvPr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>
                    <a:extLst>
                      <a:ext uri="{FF2B5EF4-FFF2-40B4-BE49-F238E27FC236}">
                        <a16:creationId xmlns:a16="http://schemas.microsoft.com/office/drawing/2014/main" xmlns="" id="{E7E47DF5-588B-7E24-3366-4E405F0A61C2}"/>
                      </a:ext>
                    </a:extLst>
                  </p:cNvPr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3" name="Hình tự do: Hình 382">
                  <a:extLst>
                    <a:ext uri="{FF2B5EF4-FFF2-40B4-BE49-F238E27FC236}">
                      <a16:creationId xmlns:a16="http://schemas.microsoft.com/office/drawing/2014/main" xmlns="" id="{BF633EFB-D2F1-FFCF-5720-22A4A5A3A917}"/>
                    </a:ext>
                  </a:extLst>
                </p:cNvPr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>
                  <a:extLst>
                    <a:ext uri="{FF2B5EF4-FFF2-40B4-BE49-F238E27FC236}">
                      <a16:creationId xmlns:a16="http://schemas.microsoft.com/office/drawing/2014/main" xmlns="" id="{E1C328B1-6AEB-4673-4786-00FA5BF84FB2}"/>
                    </a:ext>
                  </a:extLst>
                </p:cNvPr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6" name="Hình tự do: Hình 405">
                    <a:extLst>
                      <a:ext uri="{FF2B5EF4-FFF2-40B4-BE49-F238E27FC236}">
                        <a16:creationId xmlns:a16="http://schemas.microsoft.com/office/drawing/2014/main" xmlns="" id="{5C7A7594-1E47-D241-89B7-65A14F112548}"/>
                      </a:ext>
                    </a:extLst>
                  </p:cNvPr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>
                    <a:extLst>
                      <a:ext uri="{FF2B5EF4-FFF2-40B4-BE49-F238E27FC236}">
                        <a16:creationId xmlns:a16="http://schemas.microsoft.com/office/drawing/2014/main" xmlns="" id="{FA59CFE9-4E10-4573-6EC7-ED5DE829ECF9}"/>
                      </a:ext>
                    </a:extLst>
                  </p:cNvPr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8" name="Hình tự do: Hình 407">
                    <a:extLst>
                      <a:ext uri="{FF2B5EF4-FFF2-40B4-BE49-F238E27FC236}">
                        <a16:creationId xmlns:a16="http://schemas.microsoft.com/office/drawing/2014/main" xmlns="" id="{F8CB03E8-C3DC-320C-954A-184B01E0F702}"/>
                      </a:ext>
                    </a:extLst>
                  </p:cNvPr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5" name="Đồ họa 753">
                  <a:extLst>
                    <a:ext uri="{FF2B5EF4-FFF2-40B4-BE49-F238E27FC236}">
                      <a16:creationId xmlns:a16="http://schemas.microsoft.com/office/drawing/2014/main" xmlns="" id="{D4CD5401-5D43-75EF-F81E-43FE6213C20D}"/>
                    </a:ext>
                  </a:extLst>
                </p:cNvPr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403" name="Hình tự do: Hình 402">
                    <a:extLst>
                      <a:ext uri="{FF2B5EF4-FFF2-40B4-BE49-F238E27FC236}">
                        <a16:creationId xmlns:a16="http://schemas.microsoft.com/office/drawing/2014/main" xmlns="" id="{153A2F3F-06C5-F479-8368-8C05681701FB}"/>
                      </a:ext>
                    </a:extLst>
                  </p:cNvPr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>
                    <a:extLst>
                      <a:ext uri="{FF2B5EF4-FFF2-40B4-BE49-F238E27FC236}">
                        <a16:creationId xmlns:a16="http://schemas.microsoft.com/office/drawing/2014/main" xmlns="" id="{785B9B8E-6D92-E746-C773-7EB788AB2D8A}"/>
                      </a:ext>
                    </a:extLst>
                  </p:cNvPr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5" name="Hình tự do: Hình 404">
                    <a:extLst>
                      <a:ext uri="{FF2B5EF4-FFF2-40B4-BE49-F238E27FC236}">
                        <a16:creationId xmlns:a16="http://schemas.microsoft.com/office/drawing/2014/main" xmlns="" id="{545D3FB0-C972-15DB-A70C-C58BC05F3718}"/>
                      </a:ext>
                    </a:extLst>
                  </p:cNvPr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6" name="Hình tự do: Hình 385">
                  <a:extLst>
                    <a:ext uri="{FF2B5EF4-FFF2-40B4-BE49-F238E27FC236}">
                      <a16:creationId xmlns:a16="http://schemas.microsoft.com/office/drawing/2014/main" xmlns="" id="{3D7795EB-AE57-0EE8-95F7-9B7A93AF21BF}"/>
                    </a:ext>
                  </a:extLst>
                </p:cNvPr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7" name="Hình tự do: Hình 386">
                  <a:extLst>
                    <a:ext uri="{FF2B5EF4-FFF2-40B4-BE49-F238E27FC236}">
                      <a16:creationId xmlns:a16="http://schemas.microsoft.com/office/drawing/2014/main" xmlns="" id="{3F3267AC-A70C-A77C-35DE-62EF500E9BDB}"/>
                    </a:ext>
                  </a:extLst>
                </p:cNvPr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8" name="Đồ họa 753">
                  <a:extLst>
                    <a:ext uri="{FF2B5EF4-FFF2-40B4-BE49-F238E27FC236}">
                      <a16:creationId xmlns:a16="http://schemas.microsoft.com/office/drawing/2014/main" xmlns="" id="{D4D8308E-61A9-6703-713F-5E0DE816DDB9}"/>
                    </a:ext>
                  </a:extLst>
                </p:cNvPr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90" name="Hình tự do: Hình 389">
                    <a:extLst>
                      <a:ext uri="{FF2B5EF4-FFF2-40B4-BE49-F238E27FC236}">
                        <a16:creationId xmlns:a16="http://schemas.microsoft.com/office/drawing/2014/main" xmlns="" id="{19D94573-A93C-3D7B-F9F6-DC026C1503AE}"/>
                      </a:ext>
                    </a:extLst>
                  </p:cNvPr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>
                    <a:extLst>
                      <a:ext uri="{FF2B5EF4-FFF2-40B4-BE49-F238E27FC236}">
                        <a16:creationId xmlns:a16="http://schemas.microsoft.com/office/drawing/2014/main" xmlns="" id="{CA97203E-8355-EBB6-7353-AE3FFC0C0B4D}"/>
                      </a:ext>
                    </a:extLst>
                  </p:cNvPr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>
                    <a:extLst>
                      <a:ext uri="{FF2B5EF4-FFF2-40B4-BE49-F238E27FC236}">
                        <a16:creationId xmlns:a16="http://schemas.microsoft.com/office/drawing/2014/main" xmlns="" id="{D8E6D25D-27D9-CA26-7A65-C076F56205F4}"/>
                      </a:ext>
                    </a:extLst>
                  </p:cNvPr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>
                    <a:extLst>
                      <a:ext uri="{FF2B5EF4-FFF2-40B4-BE49-F238E27FC236}">
                        <a16:creationId xmlns:a16="http://schemas.microsoft.com/office/drawing/2014/main" xmlns="" id="{58F1FCE5-2966-5152-E822-74A6153A1759}"/>
                      </a:ext>
                    </a:extLst>
                  </p:cNvPr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>
                    <a:extLst>
                      <a:ext uri="{FF2B5EF4-FFF2-40B4-BE49-F238E27FC236}">
                        <a16:creationId xmlns:a16="http://schemas.microsoft.com/office/drawing/2014/main" xmlns="" id="{06326C8D-DAD9-9F7B-191A-E14CC091E7ED}"/>
                      </a:ext>
                    </a:extLst>
                  </p:cNvPr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>
                    <a:extLst>
                      <a:ext uri="{FF2B5EF4-FFF2-40B4-BE49-F238E27FC236}">
                        <a16:creationId xmlns:a16="http://schemas.microsoft.com/office/drawing/2014/main" xmlns="" id="{AD823DD7-9040-4E3B-0751-4C74612FC096}"/>
                      </a:ext>
                    </a:extLst>
                  </p:cNvPr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>
                    <a:extLst>
                      <a:ext uri="{FF2B5EF4-FFF2-40B4-BE49-F238E27FC236}">
                        <a16:creationId xmlns:a16="http://schemas.microsoft.com/office/drawing/2014/main" xmlns="" id="{3AA73865-BBF9-9F54-95A8-B13ACEA043BC}"/>
                      </a:ext>
                    </a:extLst>
                  </p:cNvPr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>
                    <a:extLst>
                      <a:ext uri="{FF2B5EF4-FFF2-40B4-BE49-F238E27FC236}">
                        <a16:creationId xmlns:a16="http://schemas.microsoft.com/office/drawing/2014/main" xmlns="" id="{5A75B7D5-7572-C5E6-7DAD-F10E557A5C1C}"/>
                      </a:ext>
                    </a:extLst>
                  </p:cNvPr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>
                    <a:extLst>
                      <a:ext uri="{FF2B5EF4-FFF2-40B4-BE49-F238E27FC236}">
                        <a16:creationId xmlns:a16="http://schemas.microsoft.com/office/drawing/2014/main" xmlns="" id="{A09BE324-1E5F-FF6E-FBC5-FAFD23FCDEFC}"/>
                      </a:ext>
                    </a:extLst>
                  </p:cNvPr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9" name="Hình tự do: Hình 398">
                    <a:extLst>
                      <a:ext uri="{FF2B5EF4-FFF2-40B4-BE49-F238E27FC236}">
                        <a16:creationId xmlns:a16="http://schemas.microsoft.com/office/drawing/2014/main" xmlns="" id="{6289E420-D71E-9CF1-4706-D51D7F6CA4C4}"/>
                      </a:ext>
                    </a:extLst>
                  </p:cNvPr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>
                    <a:extLst>
                      <a:ext uri="{FF2B5EF4-FFF2-40B4-BE49-F238E27FC236}">
                        <a16:creationId xmlns:a16="http://schemas.microsoft.com/office/drawing/2014/main" xmlns="" id="{5C83ABA5-885D-F3C8-1F38-6A4C7654D488}"/>
                      </a:ext>
                    </a:extLst>
                  </p:cNvPr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>
                    <a:extLst>
                      <a:ext uri="{FF2B5EF4-FFF2-40B4-BE49-F238E27FC236}">
                        <a16:creationId xmlns:a16="http://schemas.microsoft.com/office/drawing/2014/main" xmlns="" id="{0DC5C4F7-D456-20BE-9A33-ECDD51155D5C}"/>
                      </a:ext>
                    </a:extLst>
                  </p:cNvPr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2" name="Hình tự do: Hình 401">
                    <a:extLst>
                      <a:ext uri="{FF2B5EF4-FFF2-40B4-BE49-F238E27FC236}">
                        <a16:creationId xmlns:a16="http://schemas.microsoft.com/office/drawing/2014/main" xmlns="" id="{72057B63-F66A-F684-7D54-D7BFDD64F767}"/>
                      </a:ext>
                    </a:extLst>
                  </p:cNvPr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9" name="Hình tự do: Hình 388">
                  <a:extLst>
                    <a:ext uri="{FF2B5EF4-FFF2-40B4-BE49-F238E27FC236}">
                      <a16:creationId xmlns:a16="http://schemas.microsoft.com/office/drawing/2014/main" xmlns="" id="{AB8E3814-744F-4A45-464D-3DAF1BCDE4BB}"/>
                    </a:ext>
                  </a:extLst>
                </p:cNvPr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5" name="Hình tự do: Hình 374">
                <a:extLst>
                  <a:ext uri="{FF2B5EF4-FFF2-40B4-BE49-F238E27FC236}">
                    <a16:creationId xmlns:a16="http://schemas.microsoft.com/office/drawing/2014/main" xmlns="" id="{97D0384B-6307-E43A-07E5-BEF5945B26B7}"/>
                  </a:ext>
                </a:extLst>
              </p:cNvPr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753">
              <a:extLst>
                <a:ext uri="{FF2B5EF4-FFF2-40B4-BE49-F238E27FC236}">
                  <a16:creationId xmlns:a16="http://schemas.microsoft.com/office/drawing/2014/main" xmlns="" id="{2DE74CAB-6281-3CF8-C2B1-EF5CAD6809C9}"/>
                </a:ext>
              </a:extLst>
            </p:cNvPr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61" name="Đồ họa 753">
                <a:extLst>
                  <a:ext uri="{FF2B5EF4-FFF2-40B4-BE49-F238E27FC236}">
                    <a16:creationId xmlns:a16="http://schemas.microsoft.com/office/drawing/2014/main" xmlns="" id="{78F3F2E0-39FC-4E1A-1471-9D0197A50BC4}"/>
                  </a:ext>
                </a:extLst>
              </p:cNvPr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5" name="Đồ họa 753">
                  <a:extLst>
                    <a:ext uri="{FF2B5EF4-FFF2-40B4-BE49-F238E27FC236}">
                      <a16:creationId xmlns:a16="http://schemas.microsoft.com/office/drawing/2014/main" xmlns="" id="{A37ED1C7-71FB-6661-7037-DDB0B6CE5C74}"/>
                    </a:ext>
                  </a:extLst>
                </p:cNvPr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70" name="Hình tự do: Hình 369">
                    <a:extLst>
                      <a:ext uri="{FF2B5EF4-FFF2-40B4-BE49-F238E27FC236}">
                        <a16:creationId xmlns:a16="http://schemas.microsoft.com/office/drawing/2014/main" xmlns="" id="{83D284A6-3DBB-6B2D-CCE5-288FA13DA4D0}"/>
                      </a:ext>
                    </a:extLst>
                  </p:cNvPr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1" name="Hình tự do: Hình 370">
                    <a:extLst>
                      <a:ext uri="{FF2B5EF4-FFF2-40B4-BE49-F238E27FC236}">
                        <a16:creationId xmlns:a16="http://schemas.microsoft.com/office/drawing/2014/main" xmlns="" id="{C9670ABE-898F-5E49-2036-2BB11738145A}"/>
                      </a:ext>
                    </a:extLst>
                  </p:cNvPr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6" name="Hình tự do: Hình 305">
                  <a:extLst>
                    <a:ext uri="{FF2B5EF4-FFF2-40B4-BE49-F238E27FC236}">
                      <a16:creationId xmlns:a16="http://schemas.microsoft.com/office/drawing/2014/main" xmlns="" id="{5D78BB6C-33E4-9869-FB9A-81C13C5A5EF8}"/>
                    </a:ext>
                  </a:extLst>
                </p:cNvPr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>
                  <a:extLst>
                    <a:ext uri="{FF2B5EF4-FFF2-40B4-BE49-F238E27FC236}">
                      <a16:creationId xmlns:a16="http://schemas.microsoft.com/office/drawing/2014/main" xmlns="" id="{56270417-AAC9-048C-3D5E-F8466E6074E9}"/>
                    </a:ext>
                  </a:extLst>
                </p:cNvPr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6" name="Hình tự do: Hình 365">
                    <a:extLst>
                      <a:ext uri="{FF2B5EF4-FFF2-40B4-BE49-F238E27FC236}">
                        <a16:creationId xmlns:a16="http://schemas.microsoft.com/office/drawing/2014/main" xmlns="" id="{13D1935C-06FE-3AD1-1F4F-17E8D36160DC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>
                    <a:extLst>
                      <a:ext uri="{FF2B5EF4-FFF2-40B4-BE49-F238E27FC236}">
                        <a16:creationId xmlns:a16="http://schemas.microsoft.com/office/drawing/2014/main" xmlns="" id="{FCF72D99-AB2B-8AA7-A50B-78D39DE882E4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8" name="Hình tự do: Hình 367">
                    <a:extLst>
                      <a:ext uri="{FF2B5EF4-FFF2-40B4-BE49-F238E27FC236}">
                        <a16:creationId xmlns:a16="http://schemas.microsoft.com/office/drawing/2014/main" xmlns="" id="{7CB827B9-82AB-1C0E-128C-2CD5B5DBCA37}"/>
                      </a:ext>
                    </a:extLst>
                  </p:cNvPr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9" name="Hình tự do: Hình 368">
                    <a:extLst>
                      <a:ext uri="{FF2B5EF4-FFF2-40B4-BE49-F238E27FC236}">
                        <a16:creationId xmlns:a16="http://schemas.microsoft.com/office/drawing/2014/main" xmlns="" id="{5F86C55A-B63E-C35D-704D-6E9F5AEA6732}"/>
                      </a:ext>
                    </a:extLst>
                  </p:cNvPr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>
                  <a:extLst>
                    <a:ext uri="{FF2B5EF4-FFF2-40B4-BE49-F238E27FC236}">
                      <a16:creationId xmlns:a16="http://schemas.microsoft.com/office/drawing/2014/main" xmlns="" id="{6E610FD4-1738-C071-8785-5B738B9398EC}"/>
                    </a:ext>
                  </a:extLst>
                </p:cNvPr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>
                  <a:extLst>
                    <a:ext uri="{FF2B5EF4-FFF2-40B4-BE49-F238E27FC236}">
                      <a16:creationId xmlns:a16="http://schemas.microsoft.com/office/drawing/2014/main" xmlns="" id="{10EA39C6-28E6-3570-C661-08EC2FA92997}"/>
                    </a:ext>
                  </a:extLst>
                </p:cNvPr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0" name="Hình tự do: Hình 309">
                  <a:extLst>
                    <a:ext uri="{FF2B5EF4-FFF2-40B4-BE49-F238E27FC236}">
                      <a16:creationId xmlns:a16="http://schemas.microsoft.com/office/drawing/2014/main" xmlns="" id="{D04A4969-2E36-7368-671F-215C07F0B2DB}"/>
                    </a:ext>
                  </a:extLst>
                </p:cNvPr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1" name="Đồ họa 753">
                  <a:extLst>
                    <a:ext uri="{FF2B5EF4-FFF2-40B4-BE49-F238E27FC236}">
                      <a16:creationId xmlns:a16="http://schemas.microsoft.com/office/drawing/2014/main" xmlns="" id="{098CF491-9CF2-501C-D179-EBA8AE661E9F}"/>
                    </a:ext>
                  </a:extLst>
                </p:cNvPr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62" name="Hình tự do: Hình 361">
                    <a:extLst>
                      <a:ext uri="{FF2B5EF4-FFF2-40B4-BE49-F238E27FC236}">
                        <a16:creationId xmlns:a16="http://schemas.microsoft.com/office/drawing/2014/main" xmlns="" id="{AB070248-B52A-1962-AD83-1AECA82334D0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>
                    <a:extLst>
                      <a:ext uri="{FF2B5EF4-FFF2-40B4-BE49-F238E27FC236}">
                        <a16:creationId xmlns:a16="http://schemas.microsoft.com/office/drawing/2014/main" xmlns="" id="{0EB83123-BB31-4409-4310-3475D64C818C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>
                    <a:extLst>
                      <a:ext uri="{FF2B5EF4-FFF2-40B4-BE49-F238E27FC236}">
                        <a16:creationId xmlns:a16="http://schemas.microsoft.com/office/drawing/2014/main" xmlns="" id="{4FC113F8-80BC-E47C-8AA0-308F2E20F072}"/>
                      </a:ext>
                    </a:extLst>
                  </p:cNvPr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>
                    <a:extLst>
                      <a:ext uri="{FF2B5EF4-FFF2-40B4-BE49-F238E27FC236}">
                        <a16:creationId xmlns:a16="http://schemas.microsoft.com/office/drawing/2014/main" xmlns="" id="{C75943AA-AD5E-AB63-716E-AAE81DC91934}"/>
                      </a:ext>
                    </a:extLst>
                  </p:cNvPr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2" name="Hình tự do: Hình 311">
                  <a:extLst>
                    <a:ext uri="{FF2B5EF4-FFF2-40B4-BE49-F238E27FC236}">
                      <a16:creationId xmlns:a16="http://schemas.microsoft.com/office/drawing/2014/main" xmlns="" id="{F61BEC11-9EF2-8AE2-77A1-DE17264C5970}"/>
                    </a:ext>
                  </a:extLst>
                </p:cNvPr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3" name="Hình tự do: Hình 312">
                  <a:extLst>
                    <a:ext uri="{FF2B5EF4-FFF2-40B4-BE49-F238E27FC236}">
                      <a16:creationId xmlns:a16="http://schemas.microsoft.com/office/drawing/2014/main" xmlns="" id="{52CC030F-FF49-870C-0F11-C5DB1B393C16}"/>
                    </a:ext>
                  </a:extLst>
                </p:cNvPr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4" name="Đồ họa 753">
                  <a:extLst>
                    <a:ext uri="{FF2B5EF4-FFF2-40B4-BE49-F238E27FC236}">
                      <a16:creationId xmlns:a16="http://schemas.microsoft.com/office/drawing/2014/main" xmlns="" id="{2D0831D2-AAB2-E2FC-0738-D2CA247E5962}"/>
                    </a:ext>
                  </a:extLst>
                </p:cNvPr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60" name="Hình tự do: Hình 359">
                    <a:extLst>
                      <a:ext uri="{FF2B5EF4-FFF2-40B4-BE49-F238E27FC236}">
                        <a16:creationId xmlns:a16="http://schemas.microsoft.com/office/drawing/2014/main" xmlns="" id="{B431F5AA-1D9C-F809-C816-28DE148F9D2E}"/>
                      </a:ext>
                    </a:extLst>
                  </p:cNvPr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8365C019-49BA-7590-7928-2174CA4D69F0}"/>
                      </a:ext>
                    </a:extLst>
                  </p:cNvPr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48BD91EB-D889-4144-8D3A-60B7D9CB5E4E}"/>
                    </a:ext>
                  </a:extLst>
                </p:cNvPr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AB2ECB14-11D5-93D9-238F-51C8FD2597A4}"/>
                    </a:ext>
                  </a:extLst>
                </p:cNvPr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>
                  <a:extLst>
                    <a:ext uri="{FF2B5EF4-FFF2-40B4-BE49-F238E27FC236}">
                      <a16:creationId xmlns:a16="http://schemas.microsoft.com/office/drawing/2014/main" xmlns="" id="{742C4952-AF0A-0D6C-8C0A-A672D86E6293}"/>
                    </a:ext>
                  </a:extLst>
                </p:cNvPr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8" name="Hình tự do: Hình 357">
                    <a:extLst>
                      <a:ext uri="{FF2B5EF4-FFF2-40B4-BE49-F238E27FC236}">
                        <a16:creationId xmlns:a16="http://schemas.microsoft.com/office/drawing/2014/main" xmlns="" id="{28EEEA3B-AB00-722E-A1B6-C88C3B566402}"/>
                      </a:ext>
                    </a:extLst>
                  </p:cNvPr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>
                    <a:extLst>
                      <a:ext uri="{FF2B5EF4-FFF2-40B4-BE49-F238E27FC236}">
                        <a16:creationId xmlns:a16="http://schemas.microsoft.com/office/drawing/2014/main" xmlns="" id="{7229855A-4A23-F668-C18C-8D5BF488BFE5}"/>
                      </a:ext>
                    </a:extLst>
                  </p:cNvPr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8" name="Hình tự do: Hình 317">
                  <a:extLst>
                    <a:ext uri="{FF2B5EF4-FFF2-40B4-BE49-F238E27FC236}">
                      <a16:creationId xmlns:a16="http://schemas.microsoft.com/office/drawing/2014/main" xmlns="" id="{84B95B7D-9142-1DED-B153-2E7994C6C807}"/>
                    </a:ext>
                  </a:extLst>
                </p:cNvPr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BC479883-71C6-09F3-0112-2F28239CE8FA}"/>
                    </a:ext>
                  </a:extLst>
                </p:cNvPr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EC4143E2-1F18-EDC7-80F7-1FFE0583B796}"/>
                    </a:ext>
                  </a:extLst>
                </p:cNvPr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21" name="Đồ họa 753">
                  <a:extLst>
                    <a:ext uri="{FF2B5EF4-FFF2-40B4-BE49-F238E27FC236}">
                      <a16:creationId xmlns:a16="http://schemas.microsoft.com/office/drawing/2014/main" xmlns="" id="{B9F0D314-68B9-DAAC-8122-A58F258BE68B}"/>
                    </a:ext>
                  </a:extLst>
                </p:cNvPr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30" name="Hình tự do: Hình 329">
                    <a:extLst>
                      <a:ext uri="{FF2B5EF4-FFF2-40B4-BE49-F238E27FC236}">
                        <a16:creationId xmlns:a16="http://schemas.microsoft.com/office/drawing/2014/main" xmlns="" id="{CABE012B-0675-3C43-2B8F-3769A33B73B8}"/>
                      </a:ext>
                    </a:extLst>
                  </p:cNvPr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8F00051D-74FA-6834-2A1C-8F8ED8BD313A}"/>
                      </a:ext>
                    </a:extLst>
                  </p:cNvPr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>
                    <a:extLst>
                      <a:ext uri="{FF2B5EF4-FFF2-40B4-BE49-F238E27FC236}">
                        <a16:creationId xmlns:a16="http://schemas.microsoft.com/office/drawing/2014/main" xmlns="" id="{6F129AA2-C043-5A85-7686-B3D68AD44723}"/>
                      </a:ext>
                    </a:extLst>
                  </p:cNvPr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>
                    <a:extLst>
                      <a:ext uri="{FF2B5EF4-FFF2-40B4-BE49-F238E27FC236}">
                        <a16:creationId xmlns:a16="http://schemas.microsoft.com/office/drawing/2014/main" xmlns="" id="{4E447184-338A-87C6-B46D-E30F72AC0E61}"/>
                      </a:ext>
                    </a:extLst>
                  </p:cNvPr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>
                    <a:extLst>
                      <a:ext uri="{FF2B5EF4-FFF2-40B4-BE49-F238E27FC236}">
                        <a16:creationId xmlns:a16="http://schemas.microsoft.com/office/drawing/2014/main" xmlns="" id="{7A3E3519-E820-F1B3-710D-A81725699BBE}"/>
                      </a:ext>
                    </a:extLst>
                  </p:cNvPr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>
                    <a:extLst>
                      <a:ext uri="{FF2B5EF4-FFF2-40B4-BE49-F238E27FC236}">
                        <a16:creationId xmlns:a16="http://schemas.microsoft.com/office/drawing/2014/main" xmlns="" id="{9AD2BE7E-CC7D-338C-D8F9-3C48E1CA3503}"/>
                      </a:ext>
                    </a:extLst>
                  </p:cNvPr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BFFC1623-0A58-4C7F-422A-8D5AAE1B4E2A}"/>
                      </a:ext>
                    </a:extLst>
                  </p:cNvPr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>
                    <a:extLst>
                      <a:ext uri="{FF2B5EF4-FFF2-40B4-BE49-F238E27FC236}">
                        <a16:creationId xmlns:a16="http://schemas.microsoft.com/office/drawing/2014/main" xmlns="" id="{77558267-BF8A-50BA-B1A7-86CA393DFE8C}"/>
                      </a:ext>
                    </a:extLst>
                  </p:cNvPr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8" name="Hình tự do: Hình 337">
                    <a:extLst>
                      <a:ext uri="{FF2B5EF4-FFF2-40B4-BE49-F238E27FC236}">
                        <a16:creationId xmlns:a16="http://schemas.microsoft.com/office/drawing/2014/main" xmlns="" id="{CE0A337B-4D17-1EDA-EC90-57522B6D85BC}"/>
                      </a:ext>
                    </a:extLst>
                  </p:cNvPr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9" name="Hình tự do: Hình 338">
                    <a:extLst>
                      <a:ext uri="{FF2B5EF4-FFF2-40B4-BE49-F238E27FC236}">
                        <a16:creationId xmlns:a16="http://schemas.microsoft.com/office/drawing/2014/main" xmlns="" id="{E7E59A6A-D729-1E66-1E4C-4C8D72DE1152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0" name="Hình tự do: Hình 339">
                    <a:extLst>
                      <a:ext uri="{FF2B5EF4-FFF2-40B4-BE49-F238E27FC236}">
                        <a16:creationId xmlns:a16="http://schemas.microsoft.com/office/drawing/2014/main" xmlns="" id="{E1515F99-BB01-12B8-AB62-56E6374BCE91}"/>
                      </a:ext>
                    </a:extLst>
                  </p:cNvPr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A7ACD23B-830B-27B4-F8A8-FC475ED7B705}"/>
                      </a:ext>
                    </a:extLst>
                  </p:cNvPr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2" name="Đồ họa 753">
                    <a:extLst>
                      <a:ext uri="{FF2B5EF4-FFF2-40B4-BE49-F238E27FC236}">
                        <a16:creationId xmlns:a16="http://schemas.microsoft.com/office/drawing/2014/main" xmlns="" id="{140A5415-04A7-A7A0-EB38-4CABABA7C175}"/>
                      </a:ext>
                    </a:extLst>
                  </p:cNvPr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5181AFC9-40DE-9D82-0952-FF7DB5555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6" name="Hình tự do: Hình 355">
                      <a:extLst>
                        <a:ext uri="{FF2B5EF4-FFF2-40B4-BE49-F238E27FC236}">
                          <a16:creationId xmlns:a16="http://schemas.microsoft.com/office/drawing/2014/main" xmlns="" id="{747034BE-AE70-A74B-5DB0-E03D1F9D6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7" name="Hình tự do: Hình 356">
                      <a:extLst>
                        <a:ext uri="{FF2B5EF4-FFF2-40B4-BE49-F238E27FC236}">
                          <a16:creationId xmlns:a16="http://schemas.microsoft.com/office/drawing/2014/main" xmlns="" id="{7C8FB4D3-7246-5E6C-EE64-2FA8A95DC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3" name="Hình tự do: Hình 342">
                    <a:extLst>
                      <a:ext uri="{FF2B5EF4-FFF2-40B4-BE49-F238E27FC236}">
                        <a16:creationId xmlns:a16="http://schemas.microsoft.com/office/drawing/2014/main" xmlns="" id="{15469F63-5888-F1EF-46C7-8908265EB1C2}"/>
                      </a:ext>
                    </a:extLst>
                  </p:cNvPr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4" name="Đồ họa 753">
                    <a:extLst>
                      <a:ext uri="{FF2B5EF4-FFF2-40B4-BE49-F238E27FC236}">
                        <a16:creationId xmlns:a16="http://schemas.microsoft.com/office/drawing/2014/main" xmlns="" id="{63F17A26-CA5F-82C0-AFCB-0C8571DEBAAE}"/>
                      </a:ext>
                    </a:extLst>
                  </p:cNvPr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51" name="Hình tự do: Hình 350">
                      <a:extLst>
                        <a:ext uri="{FF2B5EF4-FFF2-40B4-BE49-F238E27FC236}">
                          <a16:creationId xmlns:a16="http://schemas.microsoft.com/office/drawing/2014/main" xmlns="" id="{D83E2FD0-88D6-1BD2-4658-C4B3F1EBC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>
                      <a:extLst>
                        <a:ext uri="{FF2B5EF4-FFF2-40B4-BE49-F238E27FC236}">
                          <a16:creationId xmlns:a16="http://schemas.microsoft.com/office/drawing/2014/main" xmlns="" id="{01E7B2EC-F763-14EE-8C47-10038D7C9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>
                      <a:extLst>
                        <a:ext uri="{FF2B5EF4-FFF2-40B4-BE49-F238E27FC236}">
                          <a16:creationId xmlns:a16="http://schemas.microsoft.com/office/drawing/2014/main" xmlns="" id="{872AF0AD-E0B6-8F34-A761-E440D570D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CBEF8506-D359-37B5-A355-9EEE9222D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5" name="Đồ họa 753">
                    <a:extLst>
                      <a:ext uri="{FF2B5EF4-FFF2-40B4-BE49-F238E27FC236}">
                        <a16:creationId xmlns:a16="http://schemas.microsoft.com/office/drawing/2014/main" xmlns="" id="{E4D0A976-BFBE-C99E-743E-DFC4FD7F177F}"/>
                      </a:ext>
                    </a:extLst>
                  </p:cNvPr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7" name="Hình tự do: Hình 346">
                      <a:extLst>
                        <a:ext uri="{FF2B5EF4-FFF2-40B4-BE49-F238E27FC236}">
                          <a16:creationId xmlns:a16="http://schemas.microsoft.com/office/drawing/2014/main" xmlns="" id="{5BAEB048-8DC8-ED6E-D1AD-EDA5E83CE7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>
                      <a:extLst>
                        <a:ext uri="{FF2B5EF4-FFF2-40B4-BE49-F238E27FC236}">
                          <a16:creationId xmlns:a16="http://schemas.microsoft.com/office/drawing/2014/main" xmlns="" id="{476471FE-ABEA-6D93-634C-F535D70FF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1D104E5D-B353-E028-9C91-137CD74DA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B600223A-7E34-F255-D310-66E1C5051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41E5D192-6FD3-E308-0C40-762337785581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2" name="Đồ họa 753">
                  <a:extLst>
                    <a:ext uri="{FF2B5EF4-FFF2-40B4-BE49-F238E27FC236}">
                      <a16:creationId xmlns:a16="http://schemas.microsoft.com/office/drawing/2014/main" xmlns="" id="{E27B31AF-8729-3982-9DD0-8D6BF44D1CF3}"/>
                    </a:ext>
                  </a:extLst>
                </p:cNvPr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7" name="Hình tự do: Hình 326">
                    <a:extLst>
                      <a:ext uri="{FF2B5EF4-FFF2-40B4-BE49-F238E27FC236}">
                        <a16:creationId xmlns:a16="http://schemas.microsoft.com/office/drawing/2014/main" xmlns="" id="{C21B8AF5-60A6-5F88-B16F-7F38A37A7579}"/>
                      </a:ext>
                    </a:extLst>
                  </p:cNvPr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>
                    <a:extLst>
                      <a:ext uri="{FF2B5EF4-FFF2-40B4-BE49-F238E27FC236}">
                        <a16:creationId xmlns:a16="http://schemas.microsoft.com/office/drawing/2014/main" xmlns="" id="{EC65561E-BD77-B671-FA0B-843CE5763E52}"/>
                      </a:ext>
                    </a:extLst>
                  </p:cNvPr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>
                    <a:extLst>
                      <a:ext uri="{FF2B5EF4-FFF2-40B4-BE49-F238E27FC236}">
                        <a16:creationId xmlns:a16="http://schemas.microsoft.com/office/drawing/2014/main" xmlns="" id="{74CD6F17-5486-6AE4-FDB3-6C358B57D6C2}"/>
                      </a:ext>
                    </a:extLst>
                  </p:cNvPr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3" name="Đồ họa 753">
                  <a:extLst>
                    <a:ext uri="{FF2B5EF4-FFF2-40B4-BE49-F238E27FC236}">
                      <a16:creationId xmlns:a16="http://schemas.microsoft.com/office/drawing/2014/main" xmlns="" id="{C7A37DAA-7D45-6D62-4185-0EC91FDC8E64}"/>
                    </a:ext>
                  </a:extLst>
                </p:cNvPr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4" name="Hình tự do: Hình 323">
                    <a:extLst>
                      <a:ext uri="{FF2B5EF4-FFF2-40B4-BE49-F238E27FC236}">
                        <a16:creationId xmlns:a16="http://schemas.microsoft.com/office/drawing/2014/main" xmlns="" id="{076F01B2-2D21-1C6B-7848-1152107AB710}"/>
                      </a:ext>
                    </a:extLst>
                  </p:cNvPr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>
                    <a:extLst>
                      <a:ext uri="{FF2B5EF4-FFF2-40B4-BE49-F238E27FC236}">
                        <a16:creationId xmlns:a16="http://schemas.microsoft.com/office/drawing/2014/main" xmlns="" id="{6FD78B1D-4B31-B460-320B-B1129D2B8C43}"/>
                      </a:ext>
                    </a:extLst>
                  </p:cNvPr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F94173A8-7932-F094-C195-DF031AE12642}"/>
                      </a:ext>
                    </a:extLst>
                  </p:cNvPr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" name="Đồ họa 753">
                <a:extLst>
                  <a:ext uri="{FF2B5EF4-FFF2-40B4-BE49-F238E27FC236}">
                    <a16:creationId xmlns:a16="http://schemas.microsoft.com/office/drawing/2014/main" xmlns="" id="{A39B0D8F-4958-8AB7-54B3-0F001D06B339}"/>
                  </a:ext>
                </a:extLst>
              </p:cNvPr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EF547CAB-542E-663E-D73A-A976C895088B}"/>
                    </a:ext>
                  </a:extLst>
                </p:cNvPr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B6487ADB-F530-0618-0A62-CEEF34CB9DB9}"/>
                    </a:ext>
                  </a:extLst>
                </p:cNvPr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3E03338E-01C3-1086-AB68-E1C844DF8650}"/>
                    </a:ext>
                  </a:extLst>
                </p:cNvPr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1" name="Đồ họa 753">
                  <a:extLst>
                    <a:ext uri="{FF2B5EF4-FFF2-40B4-BE49-F238E27FC236}">
                      <a16:creationId xmlns:a16="http://schemas.microsoft.com/office/drawing/2014/main" xmlns="" id="{E26112BE-A57B-4D84-DFF3-25A4F1E8DBE0}"/>
                    </a:ext>
                  </a:extLst>
                </p:cNvPr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302" name="Hình tự do: Hình 301">
                    <a:extLst>
                      <a:ext uri="{FF2B5EF4-FFF2-40B4-BE49-F238E27FC236}">
                        <a16:creationId xmlns:a16="http://schemas.microsoft.com/office/drawing/2014/main" xmlns="" id="{632B04CD-49FA-5D74-1C7A-3C39B6A7DACE}"/>
                      </a:ext>
                    </a:extLst>
                  </p:cNvPr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48AE2F0B-CAB4-E70D-B64D-2845C801D220}"/>
                      </a:ext>
                    </a:extLst>
                  </p:cNvPr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4" name="Hình tự do: Hình 303">
                    <a:extLst>
                      <a:ext uri="{FF2B5EF4-FFF2-40B4-BE49-F238E27FC236}">
                        <a16:creationId xmlns:a16="http://schemas.microsoft.com/office/drawing/2014/main" xmlns="" id="{765BFA03-E949-FEEF-C954-73560D55FE93}"/>
                      </a:ext>
                    </a:extLst>
                  </p:cNvPr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927CFCFB-3C23-0974-8345-3DC4A7A45442}"/>
                    </a:ext>
                  </a:extLst>
                </p:cNvPr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3" name="Đồ họa 753">
                  <a:extLst>
                    <a:ext uri="{FF2B5EF4-FFF2-40B4-BE49-F238E27FC236}">
                      <a16:creationId xmlns:a16="http://schemas.microsoft.com/office/drawing/2014/main" xmlns="" id="{6DB8CB6C-BF5B-59D2-5B25-16D1CC85D2FA}"/>
                    </a:ext>
                  </a:extLst>
                </p:cNvPr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9" name="Hình tự do: Hình 298">
                    <a:extLst>
                      <a:ext uri="{FF2B5EF4-FFF2-40B4-BE49-F238E27FC236}">
                        <a16:creationId xmlns:a16="http://schemas.microsoft.com/office/drawing/2014/main" xmlns="" id="{2001AD55-5E7A-09AC-3530-6FF6F35F6608}"/>
                      </a:ext>
                    </a:extLst>
                  </p:cNvPr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>
                    <a:extLst>
                      <a:ext uri="{FF2B5EF4-FFF2-40B4-BE49-F238E27FC236}">
                        <a16:creationId xmlns:a16="http://schemas.microsoft.com/office/drawing/2014/main" xmlns="" id="{242157E9-CC90-2DE9-2630-827ECAC25A14}"/>
                      </a:ext>
                    </a:extLst>
                  </p:cNvPr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1" name="Hình tự do: Hình 300">
                    <a:extLst>
                      <a:ext uri="{FF2B5EF4-FFF2-40B4-BE49-F238E27FC236}">
                        <a16:creationId xmlns:a16="http://schemas.microsoft.com/office/drawing/2014/main" xmlns="" id="{75EF2012-38B9-4CBC-A43C-BBE07ED71FA1}"/>
                      </a:ext>
                    </a:extLst>
                  </p:cNvPr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D3AAAD9C-22D3-7043-0B6C-1B3233E9B99A}"/>
                    </a:ext>
                  </a:extLst>
                </p:cNvPr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9CF0135C-6BEB-165A-DC49-E31CB41DEEB2}"/>
                    </a:ext>
                  </a:extLst>
                </p:cNvPr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6" name="Đồ họa 753">
                  <a:extLst>
                    <a:ext uri="{FF2B5EF4-FFF2-40B4-BE49-F238E27FC236}">
                      <a16:creationId xmlns:a16="http://schemas.microsoft.com/office/drawing/2014/main" xmlns="" id="{BD257BA0-91DA-A389-985B-5C431219A5AF}"/>
                    </a:ext>
                  </a:extLst>
                </p:cNvPr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6" name="Hình tự do: Hình 295">
                    <a:extLst>
                      <a:ext uri="{FF2B5EF4-FFF2-40B4-BE49-F238E27FC236}">
                        <a16:creationId xmlns:a16="http://schemas.microsoft.com/office/drawing/2014/main" xmlns="" id="{D5063C64-65D8-21C9-0957-99DE775CA538}"/>
                      </a:ext>
                    </a:extLst>
                  </p:cNvPr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>
                    <a:extLst>
                      <a:ext uri="{FF2B5EF4-FFF2-40B4-BE49-F238E27FC236}">
                        <a16:creationId xmlns:a16="http://schemas.microsoft.com/office/drawing/2014/main" xmlns="" id="{BFAB4217-F622-5C2B-49F8-2268EAF2A5D4}"/>
                      </a:ext>
                    </a:extLst>
                  </p:cNvPr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1BF40DA5-B4F4-C364-F779-489F18C36110}"/>
                      </a:ext>
                    </a:extLst>
                  </p:cNvPr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00CF8FE0-E7EB-2452-6019-687ED670B9D0}"/>
                    </a:ext>
                  </a:extLst>
                </p:cNvPr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C5A7E121-3B4D-1718-4DFB-C9824B629B85}"/>
                    </a:ext>
                  </a:extLst>
                </p:cNvPr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ECEDEF3C-4C02-11AB-9DE8-CBD005E34254}"/>
                    </a:ext>
                  </a:extLst>
                </p:cNvPr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5AF1B496-81BC-E047-6160-4F3994527069}"/>
                    </a:ext>
                  </a:extLst>
                </p:cNvPr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AD762635-0654-68D1-1A5D-F563212BE3DA}"/>
                    </a:ext>
                  </a:extLst>
                </p:cNvPr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62" name="Đồ họa 753">
                  <a:extLst>
                    <a:ext uri="{FF2B5EF4-FFF2-40B4-BE49-F238E27FC236}">
                      <a16:creationId xmlns:a16="http://schemas.microsoft.com/office/drawing/2014/main" xmlns="" id="{AC2668A0-C493-3507-F294-23B653467868}"/>
                    </a:ext>
                  </a:extLst>
                </p:cNvPr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74D4D5F1-0993-F2F3-C9E4-A47F532715E7}"/>
                      </a:ext>
                    </a:extLst>
                  </p:cNvPr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>
                    <a:extLst>
                      <a:ext uri="{FF2B5EF4-FFF2-40B4-BE49-F238E27FC236}">
                        <a16:creationId xmlns:a16="http://schemas.microsoft.com/office/drawing/2014/main" xmlns="" id="{B7AD3169-1B31-2137-887A-53C59D236E18}"/>
                      </a:ext>
                    </a:extLst>
                  </p:cNvPr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5" name="Hình tự do: Hình 294">
                    <a:extLst>
                      <a:ext uri="{FF2B5EF4-FFF2-40B4-BE49-F238E27FC236}">
                        <a16:creationId xmlns:a16="http://schemas.microsoft.com/office/drawing/2014/main" xmlns="" id="{EA241A04-2FBC-19FA-C02E-D210E29639EB}"/>
                      </a:ext>
                    </a:extLst>
                  </p:cNvPr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63" name="Đồ họa 753">
                  <a:extLst>
                    <a:ext uri="{FF2B5EF4-FFF2-40B4-BE49-F238E27FC236}">
                      <a16:creationId xmlns:a16="http://schemas.microsoft.com/office/drawing/2014/main" xmlns="" id="{1FA0AA46-1CC7-B299-84B2-2E31C7419AC5}"/>
                    </a:ext>
                  </a:extLst>
                </p:cNvPr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4" name="Đồ họa 753">
                    <a:extLst>
                      <a:ext uri="{FF2B5EF4-FFF2-40B4-BE49-F238E27FC236}">
                        <a16:creationId xmlns:a16="http://schemas.microsoft.com/office/drawing/2014/main" xmlns="" id="{03F25678-AACE-2485-E037-C6889648ACDC}"/>
                      </a:ext>
                    </a:extLst>
                  </p:cNvPr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7" name="Hình tự do: Hình 266">
                      <a:extLst>
                        <a:ext uri="{FF2B5EF4-FFF2-40B4-BE49-F238E27FC236}">
                          <a16:creationId xmlns:a16="http://schemas.microsoft.com/office/drawing/2014/main" xmlns="" id="{015AC788-59A2-E8EB-266E-9993A2D1E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>
                      <a:extLst>
                        <a:ext uri="{FF2B5EF4-FFF2-40B4-BE49-F238E27FC236}">
                          <a16:creationId xmlns:a16="http://schemas.microsoft.com/office/drawing/2014/main" xmlns="" id="{4708BB99-3D1F-18B0-E0CB-59068DB2B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>
                      <a:extLst>
                        <a:ext uri="{FF2B5EF4-FFF2-40B4-BE49-F238E27FC236}">
                          <a16:creationId xmlns:a16="http://schemas.microsoft.com/office/drawing/2014/main" xmlns="" id="{1744FD95-706C-32D1-7B55-5FA37191F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>
                      <a:extLst>
                        <a:ext uri="{FF2B5EF4-FFF2-40B4-BE49-F238E27FC236}">
                          <a16:creationId xmlns:a16="http://schemas.microsoft.com/office/drawing/2014/main" xmlns="" id="{D38967D7-20E2-5785-5BAF-BB4BD2753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>
                      <a:extLst>
                        <a:ext uri="{FF2B5EF4-FFF2-40B4-BE49-F238E27FC236}">
                          <a16:creationId xmlns:a16="http://schemas.microsoft.com/office/drawing/2014/main" xmlns="" id="{2590B60D-44B9-C117-E7C6-2BF07331D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2" name="Hình tự do: Hình 271">
                      <a:extLst>
                        <a:ext uri="{FF2B5EF4-FFF2-40B4-BE49-F238E27FC236}">
                          <a16:creationId xmlns:a16="http://schemas.microsoft.com/office/drawing/2014/main" xmlns="" id="{959FF32C-8739-3F84-FA6C-69C4734B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3" name="Hình tự do: Hình 272">
                      <a:extLst>
                        <a:ext uri="{FF2B5EF4-FFF2-40B4-BE49-F238E27FC236}">
                          <a16:creationId xmlns:a16="http://schemas.microsoft.com/office/drawing/2014/main" xmlns="" id="{FA7D2302-0DF3-5C80-A301-592FF5BE4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4" name="Hình tự do: Hình 273">
                      <a:extLst>
                        <a:ext uri="{FF2B5EF4-FFF2-40B4-BE49-F238E27FC236}">
                          <a16:creationId xmlns:a16="http://schemas.microsoft.com/office/drawing/2014/main" xmlns="" id="{040F4335-B510-D384-54B0-2C13D8497D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>
                      <a:extLst>
                        <a:ext uri="{FF2B5EF4-FFF2-40B4-BE49-F238E27FC236}">
                          <a16:creationId xmlns:a16="http://schemas.microsoft.com/office/drawing/2014/main" xmlns="" id="{272A0CDE-58C7-7751-BD11-B08382040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6" name="Đồ họa 753">
                      <a:extLst>
                        <a:ext uri="{FF2B5EF4-FFF2-40B4-BE49-F238E27FC236}">
                          <a16:creationId xmlns:a16="http://schemas.microsoft.com/office/drawing/2014/main" xmlns="" id="{88362543-E572-A92D-DEC8-ECF81A4EA0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9" name="Hình tự do: Hình 288">
                        <a:extLst>
                          <a:ext uri="{FF2B5EF4-FFF2-40B4-BE49-F238E27FC236}">
                            <a16:creationId xmlns:a16="http://schemas.microsoft.com/office/drawing/2014/main" xmlns="" id="{046E143A-3F32-6D6B-D2C4-6F66D02306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0" name="Hình tự do: Hình 289">
                        <a:extLst>
                          <a:ext uri="{FF2B5EF4-FFF2-40B4-BE49-F238E27FC236}">
                            <a16:creationId xmlns:a16="http://schemas.microsoft.com/office/drawing/2014/main" xmlns="" id="{682C85ED-28CE-6671-66A5-93B27B0353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1" name="Hình tự do: Hình 290">
                        <a:extLst>
                          <a:ext uri="{FF2B5EF4-FFF2-40B4-BE49-F238E27FC236}">
                            <a16:creationId xmlns:a16="http://schemas.microsoft.com/office/drawing/2014/main" xmlns="" id="{BAEBF330-628C-C1D7-3EE4-DF6919E92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2" name="Hình tự do: Hình 291">
                        <a:extLst>
                          <a:ext uri="{FF2B5EF4-FFF2-40B4-BE49-F238E27FC236}">
                            <a16:creationId xmlns:a16="http://schemas.microsoft.com/office/drawing/2014/main" xmlns="" id="{6DA087CD-41B5-9DC1-9497-27715A5D4C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7" name="Đồ họa 753">
                      <a:extLst>
                        <a:ext uri="{FF2B5EF4-FFF2-40B4-BE49-F238E27FC236}">
                          <a16:creationId xmlns:a16="http://schemas.microsoft.com/office/drawing/2014/main" xmlns="" id="{74DF4B72-4B34-AE0C-F260-3105822E79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5" name="Hình tự do: Hình 284">
                        <a:extLst>
                          <a:ext uri="{FF2B5EF4-FFF2-40B4-BE49-F238E27FC236}">
                            <a16:creationId xmlns:a16="http://schemas.microsoft.com/office/drawing/2014/main" xmlns="" id="{48D5BB6D-0DF9-A2BC-66FA-246232AA1C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>
                        <a:extLst>
                          <a:ext uri="{FF2B5EF4-FFF2-40B4-BE49-F238E27FC236}">
                            <a16:creationId xmlns:a16="http://schemas.microsoft.com/office/drawing/2014/main" xmlns="" id="{856A70F1-F498-2BE2-942D-451153336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>
                        <a:extLst>
                          <a:ext uri="{FF2B5EF4-FFF2-40B4-BE49-F238E27FC236}">
                            <a16:creationId xmlns:a16="http://schemas.microsoft.com/office/drawing/2014/main" xmlns="" id="{051CC170-344C-BB4A-920A-008F4834C8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>
                        <a:extLst>
                          <a:ext uri="{FF2B5EF4-FFF2-40B4-BE49-F238E27FC236}">
                            <a16:creationId xmlns:a16="http://schemas.microsoft.com/office/drawing/2014/main" xmlns="" id="{1BBB4D79-5B2D-176C-14EE-357DCED40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8" name="Hình tự do: Hình 277">
                      <a:extLst>
                        <a:ext uri="{FF2B5EF4-FFF2-40B4-BE49-F238E27FC236}">
                          <a16:creationId xmlns:a16="http://schemas.microsoft.com/office/drawing/2014/main" xmlns="" id="{FB652F20-CE1F-E475-6D82-413FAB1CA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9" name="Hình tự do: Hình 278">
                      <a:extLst>
                        <a:ext uri="{FF2B5EF4-FFF2-40B4-BE49-F238E27FC236}">
                          <a16:creationId xmlns:a16="http://schemas.microsoft.com/office/drawing/2014/main" xmlns="" id="{6A8EEB14-F3AA-1BAD-1093-9C607E7F3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0" name="Hình tự do: Hình 279">
                      <a:extLst>
                        <a:ext uri="{FF2B5EF4-FFF2-40B4-BE49-F238E27FC236}">
                          <a16:creationId xmlns:a16="http://schemas.microsoft.com/office/drawing/2014/main" xmlns="" id="{62678B69-7BE6-30F7-F52A-5C23A428B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81" name="Đồ họa 753">
                      <a:extLst>
                        <a:ext uri="{FF2B5EF4-FFF2-40B4-BE49-F238E27FC236}">
                          <a16:creationId xmlns:a16="http://schemas.microsoft.com/office/drawing/2014/main" xmlns="" id="{7726FD71-1EE1-707C-2B4E-55050B7637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82" name="Hình tự do: Hình 281">
                        <a:extLst>
                          <a:ext uri="{FF2B5EF4-FFF2-40B4-BE49-F238E27FC236}">
                            <a16:creationId xmlns:a16="http://schemas.microsoft.com/office/drawing/2014/main" xmlns="" id="{48A4E562-5179-FC4E-B4C6-66A8EA2183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>
                        <a:extLst>
                          <a:ext uri="{FF2B5EF4-FFF2-40B4-BE49-F238E27FC236}">
                            <a16:creationId xmlns:a16="http://schemas.microsoft.com/office/drawing/2014/main" xmlns="" id="{2BE61CAB-7C15-FF47-B981-7D90F5819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>
                        <a:extLst>
                          <a:ext uri="{FF2B5EF4-FFF2-40B4-BE49-F238E27FC236}">
                            <a16:creationId xmlns:a16="http://schemas.microsoft.com/office/drawing/2014/main" xmlns="" id="{E49A2C32-DFD4-E913-2CF7-6FE0D6656F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5" name="Hình tự do: Hình 264">
                    <a:extLst>
                      <a:ext uri="{FF2B5EF4-FFF2-40B4-BE49-F238E27FC236}">
                        <a16:creationId xmlns:a16="http://schemas.microsoft.com/office/drawing/2014/main" xmlns="" id="{BB21E25F-EDE5-DBD2-67C9-C8DD706E0C30}"/>
                      </a:ext>
                    </a:extLst>
                  </p:cNvPr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6" name="Hình tự do: Hình 265">
                    <a:extLst>
                      <a:ext uri="{FF2B5EF4-FFF2-40B4-BE49-F238E27FC236}">
                        <a16:creationId xmlns:a16="http://schemas.microsoft.com/office/drawing/2014/main" xmlns="" id="{365FB1A6-96CD-AC68-5961-9CE7CD7FABC7}"/>
                      </a:ext>
                    </a:extLst>
                  </p:cNvPr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xmlns="" id="{EDB90FA0-F569-9136-9376-8D8901029F6A}"/>
                  </a:ext>
                </a:extLst>
              </p:cNvPr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xmlns="" id="{D5BA8F49-3F41-282E-3748-ABA81F350146}"/>
                  </a:ext>
                </a:extLst>
              </p:cNvPr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xmlns="" id="{399443FA-E9C4-CCBE-8CB6-C18DAE6FDC07}"/>
                  </a:ext>
                </a:extLst>
              </p:cNvPr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xmlns="" id="{98319217-240A-8EB3-7509-7F4A80D5ED18}"/>
                  </a:ext>
                </a:extLst>
              </p:cNvPr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xmlns="" id="{5A30A1C7-2C35-8A18-ED63-3F42609DE19E}"/>
                  </a:ext>
                </a:extLst>
              </p:cNvPr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xmlns="" id="{1BD5A004-1B44-CE38-2BA4-400F74E129FE}"/>
                  </a:ext>
                </a:extLst>
              </p:cNvPr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xmlns="" id="{2CD4619A-CF8B-C927-2482-DAE8941E6831}"/>
                  </a:ext>
                </a:extLst>
              </p:cNvPr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0" name="Đồ họa 753">
                <a:extLst>
                  <a:ext uri="{FF2B5EF4-FFF2-40B4-BE49-F238E27FC236}">
                    <a16:creationId xmlns:a16="http://schemas.microsoft.com/office/drawing/2014/main" xmlns="" id="{1258AE29-C793-5C66-84DB-E175832BB571}"/>
                  </a:ext>
                </a:extLst>
              </p:cNvPr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xmlns="" id="{60F1B8DD-191B-0AF0-C470-AAEAD1FA22C5}"/>
                    </a:ext>
                  </a:extLst>
                </p:cNvPr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xmlns="" id="{C628177A-F61F-C5D3-6385-B88543C367D9}"/>
                    </a:ext>
                  </a:extLst>
                </p:cNvPr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6" name="Đồ họa 753">
                  <a:extLst>
                    <a:ext uri="{FF2B5EF4-FFF2-40B4-BE49-F238E27FC236}">
                      <a16:creationId xmlns:a16="http://schemas.microsoft.com/office/drawing/2014/main" xmlns="" id="{8322B6ED-9B6A-03CD-3E35-36453CBCD7E6}"/>
                    </a:ext>
                  </a:extLst>
                </p:cNvPr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4" name="Hình tự do: Hình 243">
                    <a:extLst>
                      <a:ext uri="{FF2B5EF4-FFF2-40B4-BE49-F238E27FC236}">
                        <a16:creationId xmlns:a16="http://schemas.microsoft.com/office/drawing/2014/main" xmlns="" id="{2587ECF5-0384-D881-C47C-466937ED0DD7}"/>
                      </a:ext>
                    </a:extLst>
                  </p:cNvPr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5" name="Hình tự do: Hình 244">
                    <a:extLst>
                      <a:ext uri="{FF2B5EF4-FFF2-40B4-BE49-F238E27FC236}">
                        <a16:creationId xmlns:a16="http://schemas.microsoft.com/office/drawing/2014/main" xmlns="" id="{7B0A4755-F956-EFBD-E01C-B54A10A2ECE3}"/>
                      </a:ext>
                    </a:extLst>
                  </p:cNvPr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6" name="Hình tự do: Hình 245">
                    <a:extLst>
                      <a:ext uri="{FF2B5EF4-FFF2-40B4-BE49-F238E27FC236}">
                        <a16:creationId xmlns:a16="http://schemas.microsoft.com/office/drawing/2014/main" xmlns="" id="{49F82C37-59A5-758E-2E8B-DA6A22A23CEE}"/>
                      </a:ext>
                    </a:extLst>
                  </p:cNvPr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7" name="Hình tự do: Hình 246">
                    <a:extLst>
                      <a:ext uri="{FF2B5EF4-FFF2-40B4-BE49-F238E27FC236}">
                        <a16:creationId xmlns:a16="http://schemas.microsoft.com/office/drawing/2014/main" xmlns="" id="{E3E04E09-FD53-BC08-B70F-DE9FAAA767C1}"/>
                      </a:ext>
                    </a:extLst>
                  </p:cNvPr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xmlns="" id="{69EDEBFB-A0E4-A9E5-C0E3-0938132FE6D1}"/>
                    </a:ext>
                  </a:extLst>
                </p:cNvPr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xmlns="" id="{5B86707D-A49F-DD33-3662-A053D66012FA}"/>
                    </a:ext>
                  </a:extLst>
                </p:cNvPr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xmlns="" id="{E4ECAC37-A2BB-9EDD-9AF8-7ABBFDB142A8}"/>
                    </a:ext>
                  </a:extLst>
                </p:cNvPr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xmlns="" id="{A05B84F2-E17F-DCDF-87E5-870D0C7E1DB2}"/>
                    </a:ext>
                  </a:extLst>
                </p:cNvPr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xmlns="" id="{0C5F7850-D403-546F-B512-83DD9DC60A66}"/>
                    </a:ext>
                  </a:extLst>
                </p:cNvPr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xmlns="" id="{4E0E2DDE-CAC9-FD55-BE74-AEC6E7AFDBD8}"/>
                    </a:ext>
                  </a:extLst>
                </p:cNvPr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xmlns="" id="{B7E6532F-C842-5DF5-8C05-B8FA31698AA1}"/>
                    </a:ext>
                  </a:extLst>
                </p:cNvPr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4" name="Đồ họa 753">
                  <a:extLst>
                    <a:ext uri="{FF2B5EF4-FFF2-40B4-BE49-F238E27FC236}">
                      <a16:creationId xmlns:a16="http://schemas.microsoft.com/office/drawing/2014/main" xmlns="" id="{1FE3C7A6-A9F8-9A2D-72C4-27D32EC2F915}"/>
                    </a:ext>
                  </a:extLst>
                </p:cNvPr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40" name="Hình tự do: Hình 239">
                    <a:extLst>
                      <a:ext uri="{FF2B5EF4-FFF2-40B4-BE49-F238E27FC236}">
                        <a16:creationId xmlns:a16="http://schemas.microsoft.com/office/drawing/2014/main" xmlns="" id="{61B764F5-8610-4810-1BAD-ECEB3DCF6117}"/>
                      </a:ext>
                    </a:extLst>
                  </p:cNvPr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>
                    <a:extLst>
                      <a:ext uri="{FF2B5EF4-FFF2-40B4-BE49-F238E27FC236}">
                        <a16:creationId xmlns:a16="http://schemas.microsoft.com/office/drawing/2014/main" xmlns="" id="{C032ABBD-EB36-48C0-5C36-35FB89013B01}"/>
                      </a:ext>
                    </a:extLst>
                  </p:cNvPr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>
                    <a:extLst>
                      <a:ext uri="{FF2B5EF4-FFF2-40B4-BE49-F238E27FC236}">
                        <a16:creationId xmlns:a16="http://schemas.microsoft.com/office/drawing/2014/main" xmlns="" id="{E9AE2488-603F-DAE7-9165-598FB2FBA74D}"/>
                      </a:ext>
                    </a:extLst>
                  </p:cNvPr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>
                    <a:extLst>
                      <a:ext uri="{FF2B5EF4-FFF2-40B4-BE49-F238E27FC236}">
                        <a16:creationId xmlns:a16="http://schemas.microsoft.com/office/drawing/2014/main" xmlns="" id="{CE717330-42EB-0928-E03C-0CD431DD9FDF}"/>
                      </a:ext>
                    </a:extLst>
                  </p:cNvPr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xmlns="" id="{F0817DD6-2D28-8AC9-D7AF-09F984D148F0}"/>
                    </a:ext>
                  </a:extLst>
                </p:cNvPr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xmlns="" id="{9824FEBD-093B-90DF-1544-1ABCBE87AED6}"/>
                    </a:ext>
                  </a:extLst>
                </p:cNvPr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xmlns="" id="{41B1A47B-9282-20AE-8416-5A10F6FA9C27}"/>
                    </a:ext>
                  </a:extLst>
                </p:cNvPr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xmlns="" id="{E6EB6CF5-19EE-2C9C-747D-F7ECF84F2F00}"/>
                    </a:ext>
                  </a:extLst>
                </p:cNvPr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xmlns="" id="{38C8AD4A-8A5D-B76A-C9AE-672C29A37DC3}"/>
                    </a:ext>
                  </a:extLst>
                </p:cNvPr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xmlns="" id="{DB34AF66-9344-9C2A-CBB7-1980785AF245}"/>
                  </a:ext>
                </a:extLst>
              </p:cNvPr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2" name="Đồ họa 753">
                <a:extLst>
                  <a:ext uri="{FF2B5EF4-FFF2-40B4-BE49-F238E27FC236}">
                    <a16:creationId xmlns:a16="http://schemas.microsoft.com/office/drawing/2014/main" xmlns="" id="{45E696A1-2994-6E76-C248-40ED31D3F469}"/>
                  </a:ext>
                </a:extLst>
              </p:cNvPr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9" name="Hình tự do: Hình 158">
                  <a:extLst>
                    <a:ext uri="{FF2B5EF4-FFF2-40B4-BE49-F238E27FC236}">
                      <a16:creationId xmlns:a16="http://schemas.microsoft.com/office/drawing/2014/main" xmlns="" id="{90F8CFBF-6E88-DAB3-53C3-453A885FE3FB}"/>
                    </a:ext>
                  </a:extLst>
                </p:cNvPr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>
                  <a:extLst>
                    <a:ext uri="{FF2B5EF4-FFF2-40B4-BE49-F238E27FC236}">
                      <a16:creationId xmlns:a16="http://schemas.microsoft.com/office/drawing/2014/main" xmlns="" id="{BAA1483E-6676-9C57-6EDD-73ABE30C7C60}"/>
                    </a:ext>
                  </a:extLst>
                </p:cNvPr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>
                  <a:extLst>
                    <a:ext uri="{FF2B5EF4-FFF2-40B4-BE49-F238E27FC236}">
                      <a16:creationId xmlns:a16="http://schemas.microsoft.com/office/drawing/2014/main" xmlns="" id="{2CBDEFC8-F946-F6FD-53CD-BEB044D67F3B}"/>
                    </a:ext>
                  </a:extLst>
                </p:cNvPr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>
                  <a:extLst>
                    <a:ext uri="{FF2B5EF4-FFF2-40B4-BE49-F238E27FC236}">
                      <a16:creationId xmlns:a16="http://schemas.microsoft.com/office/drawing/2014/main" xmlns="" id="{3FB2AA2E-7767-E7C2-2129-1CF50DE2718B}"/>
                    </a:ext>
                  </a:extLst>
                </p:cNvPr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20" name="Hình tự do: Hình 219">
                    <a:extLst>
                      <a:ext uri="{FF2B5EF4-FFF2-40B4-BE49-F238E27FC236}">
                        <a16:creationId xmlns:a16="http://schemas.microsoft.com/office/drawing/2014/main" xmlns="" id="{E3522223-5E15-2EBD-C59B-6B1B3AD19B5A}"/>
                      </a:ext>
                    </a:extLst>
                  </p:cNvPr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1" name="Hình tự do: Hình 220">
                    <a:extLst>
                      <a:ext uri="{FF2B5EF4-FFF2-40B4-BE49-F238E27FC236}">
                        <a16:creationId xmlns:a16="http://schemas.microsoft.com/office/drawing/2014/main" xmlns="" id="{AE43C71E-6746-37BD-C669-8DC68ACE1B9C}"/>
                      </a:ext>
                    </a:extLst>
                  </p:cNvPr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2" name="Hình tự do: Hình 221">
                    <a:extLst>
                      <a:ext uri="{FF2B5EF4-FFF2-40B4-BE49-F238E27FC236}">
                        <a16:creationId xmlns:a16="http://schemas.microsoft.com/office/drawing/2014/main" xmlns="" id="{445C117C-8409-446F-A004-109E05256221}"/>
                      </a:ext>
                    </a:extLst>
                  </p:cNvPr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3" name="Hình tự do: Hình 222">
                    <a:extLst>
                      <a:ext uri="{FF2B5EF4-FFF2-40B4-BE49-F238E27FC236}">
                        <a16:creationId xmlns:a16="http://schemas.microsoft.com/office/drawing/2014/main" xmlns="" id="{445EF2EB-F77F-CB65-6285-7CCD709C2968}"/>
                      </a:ext>
                    </a:extLst>
                  </p:cNvPr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>
                  <a:extLst>
                    <a:ext uri="{FF2B5EF4-FFF2-40B4-BE49-F238E27FC236}">
                      <a16:creationId xmlns:a16="http://schemas.microsoft.com/office/drawing/2014/main" xmlns="" id="{F343A73D-0CBF-9186-4E34-D6FD104F1388}"/>
                    </a:ext>
                  </a:extLst>
                </p:cNvPr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>
                  <a:extLst>
                    <a:ext uri="{FF2B5EF4-FFF2-40B4-BE49-F238E27FC236}">
                      <a16:creationId xmlns:a16="http://schemas.microsoft.com/office/drawing/2014/main" xmlns="" id="{1C8703F2-776C-A20A-A6CD-AC8C8399089C}"/>
                    </a:ext>
                  </a:extLst>
                </p:cNvPr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5" name="Hình tự do: Hình 164">
                  <a:extLst>
                    <a:ext uri="{FF2B5EF4-FFF2-40B4-BE49-F238E27FC236}">
                      <a16:creationId xmlns:a16="http://schemas.microsoft.com/office/drawing/2014/main" xmlns="" id="{3C717B44-7425-C5BB-132B-C3C66D02C20F}"/>
                    </a:ext>
                  </a:extLst>
                </p:cNvPr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6" name="Đồ họa 753">
                  <a:extLst>
                    <a:ext uri="{FF2B5EF4-FFF2-40B4-BE49-F238E27FC236}">
                      <a16:creationId xmlns:a16="http://schemas.microsoft.com/office/drawing/2014/main" xmlns="" id="{66BECE10-4B38-A159-081D-9DC802585424}"/>
                    </a:ext>
                  </a:extLst>
                </p:cNvPr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6" name="Hình tự do: Hình 215">
                    <a:extLst>
                      <a:ext uri="{FF2B5EF4-FFF2-40B4-BE49-F238E27FC236}">
                        <a16:creationId xmlns:a16="http://schemas.microsoft.com/office/drawing/2014/main" xmlns="" id="{241B1FA6-999A-A180-46EC-173C298B1A33}"/>
                      </a:ext>
                    </a:extLst>
                  </p:cNvPr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>
                    <a:extLst>
                      <a:ext uri="{FF2B5EF4-FFF2-40B4-BE49-F238E27FC236}">
                        <a16:creationId xmlns:a16="http://schemas.microsoft.com/office/drawing/2014/main" xmlns="" id="{7A8B27E3-014F-66AF-F8C1-293549AB4DA8}"/>
                      </a:ext>
                    </a:extLst>
                  </p:cNvPr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>
                    <a:extLst>
                      <a:ext uri="{FF2B5EF4-FFF2-40B4-BE49-F238E27FC236}">
                        <a16:creationId xmlns:a16="http://schemas.microsoft.com/office/drawing/2014/main" xmlns="" id="{60E3F2BE-EAD3-8F75-6815-7186520C8AE1}"/>
                      </a:ext>
                    </a:extLst>
                  </p:cNvPr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>
                    <a:extLst>
                      <a:ext uri="{FF2B5EF4-FFF2-40B4-BE49-F238E27FC236}">
                        <a16:creationId xmlns:a16="http://schemas.microsoft.com/office/drawing/2014/main" xmlns="" id="{0A17146B-9DD5-B3C3-F5D5-88002E30443C}"/>
                      </a:ext>
                    </a:extLst>
                  </p:cNvPr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7" name="Hình tự do: Hình 166">
                  <a:extLst>
                    <a:ext uri="{FF2B5EF4-FFF2-40B4-BE49-F238E27FC236}">
                      <a16:creationId xmlns:a16="http://schemas.microsoft.com/office/drawing/2014/main" xmlns="" id="{715B1F78-480E-4482-9AFB-CB3B892B2567}"/>
                    </a:ext>
                  </a:extLst>
                </p:cNvPr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>
                  <a:extLst>
                    <a:ext uri="{FF2B5EF4-FFF2-40B4-BE49-F238E27FC236}">
                      <a16:creationId xmlns:a16="http://schemas.microsoft.com/office/drawing/2014/main" xmlns="" id="{F7DF53F3-D50B-89CD-E17A-E78A5A101492}"/>
                    </a:ext>
                  </a:extLst>
                </p:cNvPr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9" name="Đồ họa 753">
                  <a:extLst>
                    <a:ext uri="{FF2B5EF4-FFF2-40B4-BE49-F238E27FC236}">
                      <a16:creationId xmlns:a16="http://schemas.microsoft.com/office/drawing/2014/main" xmlns="" id="{2B3FEBFA-8E80-662E-7C3F-F3D50913DEA9}"/>
                    </a:ext>
                  </a:extLst>
                </p:cNvPr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13" name="Hình tự do: Hình 212">
                    <a:extLst>
                      <a:ext uri="{FF2B5EF4-FFF2-40B4-BE49-F238E27FC236}">
                        <a16:creationId xmlns:a16="http://schemas.microsoft.com/office/drawing/2014/main" xmlns="" id="{A7C2554F-A6AE-6746-DCA6-8663CEEA2561}"/>
                      </a:ext>
                    </a:extLst>
                  </p:cNvPr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>
                    <a:extLst>
                      <a:ext uri="{FF2B5EF4-FFF2-40B4-BE49-F238E27FC236}">
                        <a16:creationId xmlns:a16="http://schemas.microsoft.com/office/drawing/2014/main" xmlns="" id="{2F3DA207-1363-35B1-FE14-D7B9CE5A539E}"/>
                      </a:ext>
                    </a:extLst>
                  </p:cNvPr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>
                    <a:extLst>
                      <a:ext uri="{FF2B5EF4-FFF2-40B4-BE49-F238E27FC236}">
                        <a16:creationId xmlns:a16="http://schemas.microsoft.com/office/drawing/2014/main" xmlns="" id="{E825DB0F-7558-19D7-64BB-E617984752D6}"/>
                      </a:ext>
                    </a:extLst>
                  </p:cNvPr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0" name="Hình tự do: Hình 169">
                  <a:extLst>
                    <a:ext uri="{FF2B5EF4-FFF2-40B4-BE49-F238E27FC236}">
                      <a16:creationId xmlns:a16="http://schemas.microsoft.com/office/drawing/2014/main" xmlns="" id="{35323AC7-DDF5-BD15-C4BD-A995E4A0274E}"/>
                    </a:ext>
                  </a:extLst>
                </p:cNvPr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1" name="Hình tự do: Hình 170">
                  <a:extLst>
                    <a:ext uri="{FF2B5EF4-FFF2-40B4-BE49-F238E27FC236}">
                      <a16:creationId xmlns:a16="http://schemas.microsoft.com/office/drawing/2014/main" xmlns="" id="{64F89B5B-0CD9-511A-0491-1952016FECDE}"/>
                    </a:ext>
                  </a:extLst>
                </p:cNvPr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2" name="Hình tự do: Hình 171">
                  <a:extLst>
                    <a:ext uri="{FF2B5EF4-FFF2-40B4-BE49-F238E27FC236}">
                      <a16:creationId xmlns:a16="http://schemas.microsoft.com/office/drawing/2014/main" xmlns="" id="{DEDAF662-C2E6-653D-6DE7-8103115C7D4E}"/>
                    </a:ext>
                  </a:extLst>
                </p:cNvPr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3" name="Hình tự do: Hình 172">
                  <a:extLst>
                    <a:ext uri="{FF2B5EF4-FFF2-40B4-BE49-F238E27FC236}">
                      <a16:creationId xmlns:a16="http://schemas.microsoft.com/office/drawing/2014/main" xmlns="" id="{8EA1527B-FB4D-82E8-AB2C-36538F80E354}"/>
                    </a:ext>
                  </a:extLst>
                </p:cNvPr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4" name="Đồ họa 753">
                  <a:extLst>
                    <a:ext uri="{FF2B5EF4-FFF2-40B4-BE49-F238E27FC236}">
                      <a16:creationId xmlns:a16="http://schemas.microsoft.com/office/drawing/2014/main" xmlns="" id="{3D2D5946-AEC9-3BA4-01F7-A8DC15657FE7}"/>
                    </a:ext>
                  </a:extLst>
                </p:cNvPr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10" name="Hình tự do: Hình 209">
                    <a:extLst>
                      <a:ext uri="{FF2B5EF4-FFF2-40B4-BE49-F238E27FC236}">
                        <a16:creationId xmlns:a16="http://schemas.microsoft.com/office/drawing/2014/main" xmlns="" id="{712228F3-2BD5-4BEE-1079-918EB7710D5A}"/>
                      </a:ext>
                    </a:extLst>
                  </p:cNvPr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>
                    <a:extLst>
                      <a:ext uri="{FF2B5EF4-FFF2-40B4-BE49-F238E27FC236}">
                        <a16:creationId xmlns:a16="http://schemas.microsoft.com/office/drawing/2014/main" xmlns="" id="{2DF953DC-EB8E-10A8-6286-39D2EC6C2344}"/>
                      </a:ext>
                    </a:extLst>
                  </p:cNvPr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2" name="Hình tự do: Hình 211">
                    <a:extLst>
                      <a:ext uri="{FF2B5EF4-FFF2-40B4-BE49-F238E27FC236}">
                        <a16:creationId xmlns:a16="http://schemas.microsoft.com/office/drawing/2014/main" xmlns="" id="{5B4D2DAB-8AC1-0718-B107-606F0A3FF0D4}"/>
                      </a:ext>
                    </a:extLst>
                  </p:cNvPr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5" name="Đồ họa 753">
                  <a:extLst>
                    <a:ext uri="{FF2B5EF4-FFF2-40B4-BE49-F238E27FC236}">
                      <a16:creationId xmlns:a16="http://schemas.microsoft.com/office/drawing/2014/main" xmlns="" id="{1C85337A-D4E8-C72F-1B65-E861E2F3A83C}"/>
                    </a:ext>
                  </a:extLst>
                </p:cNvPr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6" name="Hình tự do: Hình 175">
                    <a:extLst>
                      <a:ext uri="{FF2B5EF4-FFF2-40B4-BE49-F238E27FC236}">
                        <a16:creationId xmlns:a16="http://schemas.microsoft.com/office/drawing/2014/main" xmlns="" id="{A7BC5875-00E5-BF28-FB65-9EDAB41023FC}"/>
                      </a:ext>
                    </a:extLst>
                  </p:cNvPr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>
                    <a:extLst>
                      <a:ext uri="{FF2B5EF4-FFF2-40B4-BE49-F238E27FC236}">
                        <a16:creationId xmlns:a16="http://schemas.microsoft.com/office/drawing/2014/main" xmlns="" id="{11F0AA70-6C47-75BF-A750-EF909EE7FB51}"/>
                      </a:ext>
                    </a:extLst>
                  </p:cNvPr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>
                    <a:extLst>
                      <a:ext uri="{FF2B5EF4-FFF2-40B4-BE49-F238E27FC236}">
                        <a16:creationId xmlns:a16="http://schemas.microsoft.com/office/drawing/2014/main" xmlns="" id="{6AE6E2EA-63C0-10C7-B6C1-5DCBDA63F572}"/>
                      </a:ext>
                    </a:extLst>
                  </p:cNvPr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>
                    <a:extLst>
                      <a:ext uri="{FF2B5EF4-FFF2-40B4-BE49-F238E27FC236}">
                        <a16:creationId xmlns:a16="http://schemas.microsoft.com/office/drawing/2014/main" xmlns="" id="{F44D03F7-F54D-9153-37A4-ED07D1936AB7}"/>
                      </a:ext>
                    </a:extLst>
                  </p:cNvPr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0" name="Hình tự do: Hình 179">
                    <a:extLst>
                      <a:ext uri="{FF2B5EF4-FFF2-40B4-BE49-F238E27FC236}">
                        <a16:creationId xmlns:a16="http://schemas.microsoft.com/office/drawing/2014/main" xmlns="" id="{BA4B18DC-AC69-BAB9-7FF3-D67C96843A3F}"/>
                      </a:ext>
                    </a:extLst>
                  </p:cNvPr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1" name="Hình tự do: Hình 180">
                    <a:extLst>
                      <a:ext uri="{FF2B5EF4-FFF2-40B4-BE49-F238E27FC236}">
                        <a16:creationId xmlns:a16="http://schemas.microsoft.com/office/drawing/2014/main" xmlns="" id="{65AC5D3C-AFD6-07AA-91F8-71E8823F2886}"/>
                      </a:ext>
                    </a:extLst>
                  </p:cNvPr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2" name="Hình tự do: Hình 181">
                    <a:extLst>
                      <a:ext uri="{FF2B5EF4-FFF2-40B4-BE49-F238E27FC236}">
                        <a16:creationId xmlns:a16="http://schemas.microsoft.com/office/drawing/2014/main" xmlns="" id="{E6A804A5-87C3-62EC-2486-49324AEA4E34}"/>
                      </a:ext>
                    </a:extLst>
                  </p:cNvPr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xmlns="" id="{1E3D235D-D9A7-E324-C333-EA85C8C1275C}"/>
                      </a:ext>
                    </a:extLst>
                  </p:cNvPr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4" name="Đồ họa 753">
                    <a:extLst>
                      <a:ext uri="{FF2B5EF4-FFF2-40B4-BE49-F238E27FC236}">
                        <a16:creationId xmlns:a16="http://schemas.microsoft.com/office/drawing/2014/main" xmlns="" id="{4318CBBF-999A-0DB4-A836-0E03BE67F706}"/>
                      </a:ext>
                    </a:extLst>
                  </p:cNvPr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xmlns="" id="{6896A066-0A66-5959-C23A-BC04249FE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" name="Hình tự do: Hình 205">
                      <a:extLst>
                        <a:ext uri="{FF2B5EF4-FFF2-40B4-BE49-F238E27FC236}">
                          <a16:creationId xmlns:a16="http://schemas.microsoft.com/office/drawing/2014/main" xmlns="" id="{CAD04666-31C6-10FC-C12D-409EDF3B0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7" name="Đồ họa 753">
                      <a:extLst>
                        <a:ext uri="{FF2B5EF4-FFF2-40B4-BE49-F238E27FC236}">
                          <a16:creationId xmlns:a16="http://schemas.microsoft.com/office/drawing/2014/main" xmlns="" id="{8C1A0444-E00D-6869-3ADE-82F2852F4E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8" name="Hình tự do: Hình 207">
                        <a:extLst>
                          <a:ext uri="{FF2B5EF4-FFF2-40B4-BE49-F238E27FC236}">
                            <a16:creationId xmlns:a16="http://schemas.microsoft.com/office/drawing/2014/main" xmlns="" id="{62D3CE2D-5B72-9B67-D573-2CBE028B28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9" name="Hình tự do: Hình 208">
                        <a:extLst>
                          <a:ext uri="{FF2B5EF4-FFF2-40B4-BE49-F238E27FC236}">
                            <a16:creationId xmlns:a16="http://schemas.microsoft.com/office/drawing/2014/main" xmlns="" id="{D51D37EC-559B-693A-1AD6-9A0502F21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5" name="Đồ họa 753">
                    <a:extLst>
                      <a:ext uri="{FF2B5EF4-FFF2-40B4-BE49-F238E27FC236}">
                        <a16:creationId xmlns:a16="http://schemas.microsoft.com/office/drawing/2014/main" xmlns="" id="{E4D3307D-C098-607B-DE69-2456D4618438}"/>
                      </a:ext>
                    </a:extLst>
                  </p:cNvPr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xmlns="" id="{1C0CE701-1A44-9E98-2E00-2E239B882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xmlns="" id="{B59674AF-40EB-1B59-1AD5-A9EC25F6B1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xmlns="" id="{CE2CA180-0DEE-B4AC-AD49-D1D55B9FD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xmlns="" id="{73ECAA6F-A464-8804-B0FB-3CAC261A7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6" name="Hình tự do: Hình 185">
                    <a:extLst>
                      <a:ext uri="{FF2B5EF4-FFF2-40B4-BE49-F238E27FC236}">
                        <a16:creationId xmlns:a16="http://schemas.microsoft.com/office/drawing/2014/main" xmlns="" id="{72D42A31-94DF-7D00-C8BF-BC65D580B670}"/>
                      </a:ext>
                    </a:extLst>
                  </p:cNvPr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>
                    <a:extLst>
                      <a:ext uri="{FF2B5EF4-FFF2-40B4-BE49-F238E27FC236}">
                        <a16:creationId xmlns:a16="http://schemas.microsoft.com/office/drawing/2014/main" xmlns="" id="{684B531F-6DC3-5D2C-97DE-9803F49088AC}"/>
                      </a:ext>
                    </a:extLst>
                  </p:cNvPr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>
                    <a:extLst>
                      <a:ext uri="{FF2B5EF4-FFF2-40B4-BE49-F238E27FC236}">
                        <a16:creationId xmlns:a16="http://schemas.microsoft.com/office/drawing/2014/main" xmlns="" id="{7796E3A7-E908-B52C-2B08-646A96CEF284}"/>
                      </a:ext>
                    </a:extLst>
                  </p:cNvPr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>
                    <a:extLst>
                      <a:ext uri="{FF2B5EF4-FFF2-40B4-BE49-F238E27FC236}">
                        <a16:creationId xmlns:a16="http://schemas.microsoft.com/office/drawing/2014/main" xmlns="" id="{706C7CD3-5BA5-2FBA-026A-27E5E110710E}"/>
                      </a:ext>
                    </a:extLst>
                  </p:cNvPr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>
                    <a:extLst>
                      <a:ext uri="{FF2B5EF4-FFF2-40B4-BE49-F238E27FC236}">
                        <a16:creationId xmlns:a16="http://schemas.microsoft.com/office/drawing/2014/main" xmlns="" id="{DC171480-4EEB-29C6-4829-4B26F93DE053}"/>
                      </a:ext>
                    </a:extLst>
                  </p:cNvPr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xmlns="" id="{0FE78AF8-3C3D-81D0-80AD-505A9C5B1D24}"/>
                      </a:ext>
                    </a:extLst>
                  </p:cNvPr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>
                    <a:extLst>
                      <a:ext uri="{FF2B5EF4-FFF2-40B4-BE49-F238E27FC236}">
                        <a16:creationId xmlns:a16="http://schemas.microsoft.com/office/drawing/2014/main" xmlns="" id="{3028F791-9567-86A9-A9C5-45F8F94FF13C}"/>
                      </a:ext>
                    </a:extLst>
                  </p:cNvPr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3" name="Hình tự do: Hình 192">
                    <a:extLst>
                      <a:ext uri="{FF2B5EF4-FFF2-40B4-BE49-F238E27FC236}">
                        <a16:creationId xmlns:a16="http://schemas.microsoft.com/office/drawing/2014/main" xmlns="" id="{C6B7CF13-7D8A-642D-B7B4-C03D741BF193}"/>
                      </a:ext>
                    </a:extLst>
                  </p:cNvPr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4" name="Hình tự do: Hình 193">
                    <a:extLst>
                      <a:ext uri="{FF2B5EF4-FFF2-40B4-BE49-F238E27FC236}">
                        <a16:creationId xmlns:a16="http://schemas.microsoft.com/office/drawing/2014/main" xmlns="" id="{186BCE88-0494-C8C2-2CAB-1085A5A29EC2}"/>
                      </a:ext>
                    </a:extLst>
                  </p:cNvPr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5" name="Hình tự do: Hình 194">
                    <a:extLst>
                      <a:ext uri="{FF2B5EF4-FFF2-40B4-BE49-F238E27FC236}">
                        <a16:creationId xmlns:a16="http://schemas.microsoft.com/office/drawing/2014/main" xmlns="" id="{CC5A34C7-0755-C360-4A64-42EE3499AECF}"/>
                      </a:ext>
                    </a:extLst>
                  </p:cNvPr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6" name="Hình tự do: Hình 195">
                    <a:extLst>
                      <a:ext uri="{FF2B5EF4-FFF2-40B4-BE49-F238E27FC236}">
                        <a16:creationId xmlns:a16="http://schemas.microsoft.com/office/drawing/2014/main" xmlns="" id="{F2D1DAFB-90BD-A104-DD7E-82FCAC2332E9}"/>
                      </a:ext>
                    </a:extLst>
                  </p:cNvPr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7" name="Đồ họa 753">
                    <a:extLst>
                      <a:ext uri="{FF2B5EF4-FFF2-40B4-BE49-F238E27FC236}">
                        <a16:creationId xmlns:a16="http://schemas.microsoft.com/office/drawing/2014/main" xmlns="" id="{09595046-7E17-B950-AB93-EAA130EC7A33}"/>
                      </a:ext>
                    </a:extLst>
                  </p:cNvPr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8" name="Hình tự do: Hình 197">
                      <a:extLst>
                        <a:ext uri="{FF2B5EF4-FFF2-40B4-BE49-F238E27FC236}">
                          <a16:creationId xmlns:a16="http://schemas.microsoft.com/office/drawing/2014/main" xmlns="" id="{7DD09719-6436-A050-0467-A58DA7BAB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>
                      <a:extLst>
                        <a:ext uri="{FF2B5EF4-FFF2-40B4-BE49-F238E27FC236}">
                          <a16:creationId xmlns:a16="http://schemas.microsoft.com/office/drawing/2014/main" xmlns="" id="{19EBA580-8B6E-7A09-776A-9F772B05D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>
                      <a:extLst>
                        <a:ext uri="{FF2B5EF4-FFF2-40B4-BE49-F238E27FC236}">
                          <a16:creationId xmlns:a16="http://schemas.microsoft.com/office/drawing/2014/main" xmlns="" id="{95EAED1F-EE0C-0381-1586-28E0C30510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73" name="Đồ họa 753">
                <a:extLst>
                  <a:ext uri="{FF2B5EF4-FFF2-40B4-BE49-F238E27FC236}">
                    <a16:creationId xmlns:a16="http://schemas.microsoft.com/office/drawing/2014/main" xmlns="" id="{C05EB907-024C-5546-2F7D-ED20B9124902}"/>
                  </a:ext>
                </a:extLst>
              </p:cNvPr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8" name="Hình tự do: Hình 127">
                  <a:extLst>
                    <a:ext uri="{FF2B5EF4-FFF2-40B4-BE49-F238E27FC236}">
                      <a16:creationId xmlns:a16="http://schemas.microsoft.com/office/drawing/2014/main" xmlns="" id="{D6B82723-0E03-E586-6CAB-1EA317F86D56}"/>
                    </a:ext>
                  </a:extLst>
                </p:cNvPr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9" name="Hình tự do: Hình 128">
                  <a:extLst>
                    <a:ext uri="{FF2B5EF4-FFF2-40B4-BE49-F238E27FC236}">
                      <a16:creationId xmlns:a16="http://schemas.microsoft.com/office/drawing/2014/main" xmlns="" id="{6D9A8A1A-A932-EE8E-EA08-6E8950EBDC10}"/>
                    </a:ext>
                  </a:extLst>
                </p:cNvPr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Hình tự do: Hình 129">
                  <a:extLst>
                    <a:ext uri="{FF2B5EF4-FFF2-40B4-BE49-F238E27FC236}">
                      <a16:creationId xmlns:a16="http://schemas.microsoft.com/office/drawing/2014/main" xmlns="" id="{0E1DF491-304B-369A-B0B5-2ACFF7B4DF95}"/>
                    </a:ext>
                  </a:extLst>
                </p:cNvPr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Hình tự do: Hình 130">
                  <a:extLst>
                    <a:ext uri="{FF2B5EF4-FFF2-40B4-BE49-F238E27FC236}">
                      <a16:creationId xmlns:a16="http://schemas.microsoft.com/office/drawing/2014/main" xmlns="" id="{B7FD0913-3B32-B66B-E909-733BAD45A0F7}"/>
                    </a:ext>
                  </a:extLst>
                </p:cNvPr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32" name="Đồ họa 753">
                  <a:extLst>
                    <a:ext uri="{FF2B5EF4-FFF2-40B4-BE49-F238E27FC236}">
                      <a16:creationId xmlns:a16="http://schemas.microsoft.com/office/drawing/2014/main" xmlns="" id="{1CD26B76-9274-2F20-F202-15CC3BFADA67}"/>
                    </a:ext>
                  </a:extLst>
                </p:cNvPr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33" name="Hình tự do: Hình 132">
                    <a:extLst>
                      <a:ext uri="{FF2B5EF4-FFF2-40B4-BE49-F238E27FC236}">
                        <a16:creationId xmlns:a16="http://schemas.microsoft.com/office/drawing/2014/main" xmlns="" id="{D06F593F-240F-7C3A-BBE9-48DE2BA29194}"/>
                      </a:ext>
                    </a:extLst>
                  </p:cNvPr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>
                    <a:extLst>
                      <a:ext uri="{FF2B5EF4-FFF2-40B4-BE49-F238E27FC236}">
                        <a16:creationId xmlns:a16="http://schemas.microsoft.com/office/drawing/2014/main" xmlns="" id="{D10BCDA7-FB79-70E5-36F1-F39DAA3AA6D6}"/>
                      </a:ext>
                    </a:extLst>
                  </p:cNvPr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>
                    <a:extLst>
                      <a:ext uri="{FF2B5EF4-FFF2-40B4-BE49-F238E27FC236}">
                        <a16:creationId xmlns:a16="http://schemas.microsoft.com/office/drawing/2014/main" xmlns="" id="{3AAA961D-CCB2-677D-BEEC-F82820A38B30}"/>
                      </a:ext>
                    </a:extLst>
                  </p:cNvPr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>
                    <a:extLst>
                      <a:ext uri="{FF2B5EF4-FFF2-40B4-BE49-F238E27FC236}">
                        <a16:creationId xmlns:a16="http://schemas.microsoft.com/office/drawing/2014/main" xmlns="" id="{23ACD4B2-820B-EB6E-F07B-3EBE62C113DD}"/>
                      </a:ext>
                    </a:extLst>
                  </p:cNvPr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7" name="Hình tự do: Hình 136">
                    <a:extLst>
                      <a:ext uri="{FF2B5EF4-FFF2-40B4-BE49-F238E27FC236}">
                        <a16:creationId xmlns:a16="http://schemas.microsoft.com/office/drawing/2014/main" xmlns="" id="{F45D48B7-C70D-6078-DAC5-A82908A9A35B}"/>
                      </a:ext>
                    </a:extLst>
                  </p:cNvPr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8" name="Hình tự do: Hình 137">
                    <a:extLst>
                      <a:ext uri="{FF2B5EF4-FFF2-40B4-BE49-F238E27FC236}">
                        <a16:creationId xmlns:a16="http://schemas.microsoft.com/office/drawing/2014/main" xmlns="" id="{EF13133B-DCBB-22D4-6596-81B11C23D447}"/>
                      </a:ext>
                    </a:extLst>
                  </p:cNvPr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9" name="Hình tự do: Hình 138">
                    <a:extLst>
                      <a:ext uri="{FF2B5EF4-FFF2-40B4-BE49-F238E27FC236}">
                        <a16:creationId xmlns:a16="http://schemas.microsoft.com/office/drawing/2014/main" xmlns="" id="{7CF6CD98-85B4-A503-F481-499B0FAD6AC8}"/>
                      </a:ext>
                    </a:extLst>
                  </p:cNvPr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0" name="Hình tự do: Hình 139">
                    <a:extLst>
                      <a:ext uri="{FF2B5EF4-FFF2-40B4-BE49-F238E27FC236}">
                        <a16:creationId xmlns:a16="http://schemas.microsoft.com/office/drawing/2014/main" xmlns="" id="{32C962FF-3FF9-DA79-150E-B88FFC3509FC}"/>
                      </a:ext>
                    </a:extLst>
                  </p:cNvPr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1" name="Đồ họa 753">
                    <a:extLst>
                      <a:ext uri="{FF2B5EF4-FFF2-40B4-BE49-F238E27FC236}">
                        <a16:creationId xmlns:a16="http://schemas.microsoft.com/office/drawing/2014/main" xmlns="" id="{C4CC2C9B-3F7F-AE61-43EA-3B4773EADAEC}"/>
                      </a:ext>
                    </a:extLst>
                  </p:cNvPr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5" name="Hình tự do: Hình 154">
                      <a:extLst>
                        <a:ext uri="{FF2B5EF4-FFF2-40B4-BE49-F238E27FC236}">
                          <a16:creationId xmlns:a16="http://schemas.microsoft.com/office/drawing/2014/main" xmlns="" id="{A27D5AEB-29AC-7E00-BA6F-A6DD917EA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6" name="Hình tự do: Hình 155">
                      <a:extLst>
                        <a:ext uri="{FF2B5EF4-FFF2-40B4-BE49-F238E27FC236}">
                          <a16:creationId xmlns:a16="http://schemas.microsoft.com/office/drawing/2014/main" xmlns="" id="{ED275341-D486-5E68-DD31-03B217635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7" name="Hình tự do: Hình 156">
                      <a:extLst>
                        <a:ext uri="{FF2B5EF4-FFF2-40B4-BE49-F238E27FC236}">
                          <a16:creationId xmlns:a16="http://schemas.microsoft.com/office/drawing/2014/main" xmlns="" id="{BB72C9F0-BD65-BAA4-F8EC-43747041E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8" name="Hình tự do: Hình 157">
                      <a:extLst>
                        <a:ext uri="{FF2B5EF4-FFF2-40B4-BE49-F238E27FC236}">
                          <a16:creationId xmlns:a16="http://schemas.microsoft.com/office/drawing/2014/main" xmlns="" id="{F593E734-00A0-43BD-14AD-375A237C4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42" name="Đồ họa 753">
                    <a:extLst>
                      <a:ext uri="{FF2B5EF4-FFF2-40B4-BE49-F238E27FC236}">
                        <a16:creationId xmlns:a16="http://schemas.microsoft.com/office/drawing/2014/main" xmlns="" id="{DE2FB66B-9215-8E1B-46E8-F627924342BB}"/>
                      </a:ext>
                    </a:extLst>
                  </p:cNvPr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51" name="Hình tự do: Hình 150">
                      <a:extLst>
                        <a:ext uri="{FF2B5EF4-FFF2-40B4-BE49-F238E27FC236}">
                          <a16:creationId xmlns:a16="http://schemas.microsoft.com/office/drawing/2014/main" xmlns="" id="{1E1E948A-EA1A-BF7B-C285-1D346296F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>
                      <a:extLst>
                        <a:ext uri="{FF2B5EF4-FFF2-40B4-BE49-F238E27FC236}">
                          <a16:creationId xmlns:a16="http://schemas.microsoft.com/office/drawing/2014/main" xmlns="" id="{F437BA98-573A-0D97-315C-5918A1D85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>
                      <a:extLst>
                        <a:ext uri="{FF2B5EF4-FFF2-40B4-BE49-F238E27FC236}">
                          <a16:creationId xmlns:a16="http://schemas.microsoft.com/office/drawing/2014/main" xmlns="" id="{34387F39-F744-3278-1A15-981BB95E3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>
                      <a:extLst>
                        <a:ext uri="{FF2B5EF4-FFF2-40B4-BE49-F238E27FC236}">
                          <a16:creationId xmlns:a16="http://schemas.microsoft.com/office/drawing/2014/main" xmlns="" id="{2C098186-EDEC-2DB8-E228-F69B407BA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3" name="Hình tự do: Hình 142">
                    <a:extLst>
                      <a:ext uri="{FF2B5EF4-FFF2-40B4-BE49-F238E27FC236}">
                        <a16:creationId xmlns:a16="http://schemas.microsoft.com/office/drawing/2014/main" xmlns="" id="{C658DA89-FBE8-111B-AC77-6081345AB6CF}"/>
                      </a:ext>
                    </a:extLst>
                  </p:cNvPr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4" name="Đồ họa 753">
                    <a:extLst>
                      <a:ext uri="{FF2B5EF4-FFF2-40B4-BE49-F238E27FC236}">
                        <a16:creationId xmlns:a16="http://schemas.microsoft.com/office/drawing/2014/main" xmlns="" id="{ED3C670A-28DD-574E-531F-ACE272901F00}"/>
                      </a:ext>
                    </a:extLst>
                  </p:cNvPr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xmlns="" id="{09272E0C-EE1F-10EC-3795-DD82C1FB1C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xmlns="" id="{155993A1-7DDC-502D-9B50-CEE97FAF0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xmlns="" id="{5FAFFCE9-D618-8AFB-BFA0-A5D7C802C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5" name="Hình tự do: Hình 144">
                    <a:extLst>
                      <a:ext uri="{FF2B5EF4-FFF2-40B4-BE49-F238E27FC236}">
                        <a16:creationId xmlns:a16="http://schemas.microsoft.com/office/drawing/2014/main" xmlns="" id="{73514E12-9FA2-A56E-B098-7FC56A32DACF}"/>
                      </a:ext>
                    </a:extLst>
                  </p:cNvPr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xmlns="" id="{FD1B92F9-7B59-3C1F-4AAE-9CBA2E9CCC8C}"/>
                      </a:ext>
                    </a:extLst>
                  </p:cNvPr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7" name="Hình tự do: Hình 146">
                    <a:extLst>
                      <a:ext uri="{FF2B5EF4-FFF2-40B4-BE49-F238E27FC236}">
                        <a16:creationId xmlns:a16="http://schemas.microsoft.com/office/drawing/2014/main" xmlns="" id="{04209AC2-E45E-A3F7-C276-20C09A6DEDC8}"/>
                      </a:ext>
                    </a:extLst>
                  </p:cNvPr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4" name="Đồ họa 753">
                <a:extLst>
                  <a:ext uri="{FF2B5EF4-FFF2-40B4-BE49-F238E27FC236}">
                    <a16:creationId xmlns:a16="http://schemas.microsoft.com/office/drawing/2014/main" xmlns="" id="{76434A51-3DB9-D71C-AA8B-FA9C03169964}"/>
                  </a:ext>
                </a:extLst>
              </p:cNvPr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xmlns="" id="{292DC7E3-BF81-4CDA-238E-BF946B10EDAF}"/>
                    </a:ext>
                  </a:extLst>
                </p:cNvPr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xmlns="" id="{E83F647E-45D8-DA7D-B418-1ABA9F77D730}"/>
                    </a:ext>
                  </a:extLst>
                </p:cNvPr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xmlns="" id="{F65E063F-894C-DB7B-750B-022D6CBA0940}"/>
                    </a:ext>
                  </a:extLst>
                </p:cNvPr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xmlns="" id="{29BBD121-F8EE-1D66-3D10-F128421D8D22}"/>
                    </a:ext>
                  </a:extLst>
                </p:cNvPr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>
                  <a:extLst>
                    <a:ext uri="{FF2B5EF4-FFF2-40B4-BE49-F238E27FC236}">
                      <a16:creationId xmlns:a16="http://schemas.microsoft.com/office/drawing/2014/main" xmlns="" id="{F6954E22-60D5-11E0-666B-8E3E2623F98C}"/>
                    </a:ext>
                  </a:extLst>
                </p:cNvPr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>
                  <a:extLst>
                    <a:ext uri="{FF2B5EF4-FFF2-40B4-BE49-F238E27FC236}">
                      <a16:creationId xmlns:a16="http://schemas.microsoft.com/office/drawing/2014/main" xmlns="" id="{2F83F7A2-9B43-CA73-2BE0-2DCEAF7865FD}"/>
                    </a:ext>
                  </a:extLst>
                </p:cNvPr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>
                  <a:extLst>
                    <a:ext uri="{FF2B5EF4-FFF2-40B4-BE49-F238E27FC236}">
                      <a16:creationId xmlns:a16="http://schemas.microsoft.com/office/drawing/2014/main" xmlns="" id="{36914A22-F034-C94E-DAFD-1B57AF98D872}"/>
                    </a:ext>
                  </a:extLst>
                </p:cNvPr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>
                  <a:extLst>
                    <a:ext uri="{FF2B5EF4-FFF2-40B4-BE49-F238E27FC236}">
                      <a16:creationId xmlns:a16="http://schemas.microsoft.com/office/drawing/2014/main" xmlns="" id="{0C8C32EE-78B9-1490-28E4-B916CC99910A}"/>
                    </a:ext>
                  </a:extLst>
                </p:cNvPr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>
                  <a:extLst>
                    <a:ext uri="{FF2B5EF4-FFF2-40B4-BE49-F238E27FC236}">
                      <a16:creationId xmlns:a16="http://schemas.microsoft.com/office/drawing/2014/main" xmlns="" id="{C4633882-8BC8-817D-9F4E-BCFB433E6770}"/>
                    </a:ext>
                  </a:extLst>
                </p:cNvPr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>
                  <a:extLst>
                    <a:ext uri="{FF2B5EF4-FFF2-40B4-BE49-F238E27FC236}">
                      <a16:creationId xmlns:a16="http://schemas.microsoft.com/office/drawing/2014/main" xmlns="" id="{F637A9B7-E9D6-0D91-B031-9DAB24E819A5}"/>
                    </a:ext>
                  </a:extLst>
                </p:cNvPr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>
                  <a:extLst>
                    <a:ext uri="{FF2B5EF4-FFF2-40B4-BE49-F238E27FC236}">
                      <a16:creationId xmlns:a16="http://schemas.microsoft.com/office/drawing/2014/main" xmlns="" id="{4C089617-D38B-1155-16B3-1098046569FA}"/>
                    </a:ext>
                  </a:extLst>
                </p:cNvPr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Hình tự do: Hình 85">
                  <a:extLst>
                    <a:ext uri="{FF2B5EF4-FFF2-40B4-BE49-F238E27FC236}">
                      <a16:creationId xmlns:a16="http://schemas.microsoft.com/office/drawing/2014/main" xmlns="" id="{8D1B2011-3D96-F850-80D8-4CD6015D5513}"/>
                    </a:ext>
                  </a:extLst>
                </p:cNvPr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Hình tự do: Hình 86">
                  <a:extLst>
                    <a:ext uri="{FF2B5EF4-FFF2-40B4-BE49-F238E27FC236}">
                      <a16:creationId xmlns:a16="http://schemas.microsoft.com/office/drawing/2014/main" xmlns="" id="{5D8A2429-76FE-C44B-AB2D-F6EF9AC7AE47}"/>
                    </a:ext>
                  </a:extLst>
                </p:cNvPr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Hình tự do: Hình 87">
                  <a:extLst>
                    <a:ext uri="{FF2B5EF4-FFF2-40B4-BE49-F238E27FC236}">
                      <a16:creationId xmlns:a16="http://schemas.microsoft.com/office/drawing/2014/main" xmlns="" id="{0C7A2065-E4AA-340C-F347-5F1DB1A3BC86}"/>
                    </a:ext>
                  </a:extLst>
                </p:cNvPr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Hình tự do: Hình 88">
                  <a:extLst>
                    <a:ext uri="{FF2B5EF4-FFF2-40B4-BE49-F238E27FC236}">
                      <a16:creationId xmlns:a16="http://schemas.microsoft.com/office/drawing/2014/main" xmlns="" id="{D0F12EB1-17D4-18EC-ADE4-7B0548B36076}"/>
                    </a:ext>
                  </a:extLst>
                </p:cNvPr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0" name="Đồ họa 753">
                  <a:extLst>
                    <a:ext uri="{FF2B5EF4-FFF2-40B4-BE49-F238E27FC236}">
                      <a16:creationId xmlns:a16="http://schemas.microsoft.com/office/drawing/2014/main" xmlns="" id="{5DE17F83-B743-4118-6DB4-0A05D5DB0E5E}"/>
                    </a:ext>
                  </a:extLst>
                </p:cNvPr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6" name="Hình tự do: Hình 105">
                    <a:extLst>
                      <a:ext uri="{FF2B5EF4-FFF2-40B4-BE49-F238E27FC236}">
                        <a16:creationId xmlns:a16="http://schemas.microsoft.com/office/drawing/2014/main" xmlns="" id="{1B58E9E3-4B25-AB9E-DD51-41C83AA42543}"/>
                      </a:ext>
                    </a:extLst>
                  </p:cNvPr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>
                    <a:extLst>
                      <a:ext uri="{FF2B5EF4-FFF2-40B4-BE49-F238E27FC236}">
                        <a16:creationId xmlns:a16="http://schemas.microsoft.com/office/drawing/2014/main" xmlns="" id="{371F91BE-A8B4-B705-48DF-BAB5F95DC975}"/>
                      </a:ext>
                    </a:extLst>
                  </p:cNvPr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>
                    <a:extLst>
                      <a:ext uri="{FF2B5EF4-FFF2-40B4-BE49-F238E27FC236}">
                        <a16:creationId xmlns:a16="http://schemas.microsoft.com/office/drawing/2014/main" xmlns="" id="{42246E63-7689-6E22-0F1A-79C1786CC165}"/>
                      </a:ext>
                    </a:extLst>
                  </p:cNvPr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xmlns="" id="{C8CC690A-8DF7-463E-8986-A38FC1B0400C}"/>
                      </a:ext>
                    </a:extLst>
                  </p:cNvPr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xmlns="" id="{6ABDB65A-E6B5-173A-E68D-2B402F4946DD}"/>
                      </a:ext>
                    </a:extLst>
                  </p:cNvPr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1" name="Hình tự do: Hình 110">
                    <a:extLst>
                      <a:ext uri="{FF2B5EF4-FFF2-40B4-BE49-F238E27FC236}">
                        <a16:creationId xmlns:a16="http://schemas.microsoft.com/office/drawing/2014/main" xmlns="" id="{283DE78F-F61D-5043-3B30-53006BD2F4A9}"/>
                      </a:ext>
                    </a:extLst>
                  </p:cNvPr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2" name="Hình tự do: Hình 111">
                    <a:extLst>
                      <a:ext uri="{FF2B5EF4-FFF2-40B4-BE49-F238E27FC236}">
                        <a16:creationId xmlns:a16="http://schemas.microsoft.com/office/drawing/2014/main" xmlns="" id="{FE98733C-F1C1-B67C-492F-20E731013A2B}"/>
                      </a:ext>
                    </a:extLst>
                  </p:cNvPr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>
                    <a:extLst>
                      <a:ext uri="{FF2B5EF4-FFF2-40B4-BE49-F238E27FC236}">
                        <a16:creationId xmlns:a16="http://schemas.microsoft.com/office/drawing/2014/main" xmlns="" id="{8E5AB0D0-5A70-EBA4-B6E7-2D526426BAD2}"/>
                      </a:ext>
                    </a:extLst>
                  </p:cNvPr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>
                    <a:extLst>
                      <a:ext uri="{FF2B5EF4-FFF2-40B4-BE49-F238E27FC236}">
                        <a16:creationId xmlns:a16="http://schemas.microsoft.com/office/drawing/2014/main" xmlns="" id="{3F3E17E1-6643-A518-92BF-EBAA70741B9C}"/>
                      </a:ext>
                    </a:extLst>
                  </p:cNvPr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5" name="Đồ họa 753">
                    <a:extLst>
                      <a:ext uri="{FF2B5EF4-FFF2-40B4-BE49-F238E27FC236}">
                        <a16:creationId xmlns:a16="http://schemas.microsoft.com/office/drawing/2014/main" xmlns="" id="{42DDF682-27B8-BA60-9A62-280B78EAAAF2}"/>
                      </a:ext>
                    </a:extLst>
                  </p:cNvPr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5" name="Hình tự do: Hình 124">
                      <a:extLst>
                        <a:ext uri="{FF2B5EF4-FFF2-40B4-BE49-F238E27FC236}">
                          <a16:creationId xmlns:a16="http://schemas.microsoft.com/office/drawing/2014/main" xmlns="" id="{02BFEFD8-1E24-6C71-D3E0-22B3D03170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Hình tự do: Hình 125">
                      <a:extLst>
                        <a:ext uri="{FF2B5EF4-FFF2-40B4-BE49-F238E27FC236}">
                          <a16:creationId xmlns:a16="http://schemas.microsoft.com/office/drawing/2014/main" xmlns="" id="{44B59CEA-AAF7-29B2-22A5-B18EEB6354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7" name="Hình tự do: Hình 126">
                      <a:extLst>
                        <a:ext uri="{FF2B5EF4-FFF2-40B4-BE49-F238E27FC236}">
                          <a16:creationId xmlns:a16="http://schemas.microsoft.com/office/drawing/2014/main" xmlns="" id="{FCF97F05-FD39-DBBD-013E-26270E7CB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6" name="Hình tự do: Hình 115">
                    <a:extLst>
                      <a:ext uri="{FF2B5EF4-FFF2-40B4-BE49-F238E27FC236}">
                        <a16:creationId xmlns:a16="http://schemas.microsoft.com/office/drawing/2014/main" xmlns="" id="{5999411C-A172-B8A3-71D4-6758EA8F41DD}"/>
                      </a:ext>
                    </a:extLst>
                  </p:cNvPr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7" name="Hình tự do: Hình 116">
                    <a:extLst>
                      <a:ext uri="{FF2B5EF4-FFF2-40B4-BE49-F238E27FC236}">
                        <a16:creationId xmlns:a16="http://schemas.microsoft.com/office/drawing/2014/main" xmlns="" id="{93D55CF3-2444-DC2E-8611-3EFAAF380B4F}"/>
                      </a:ext>
                    </a:extLst>
                  </p:cNvPr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8" name="Hình tự do: Hình 117">
                    <a:extLst>
                      <a:ext uri="{FF2B5EF4-FFF2-40B4-BE49-F238E27FC236}">
                        <a16:creationId xmlns:a16="http://schemas.microsoft.com/office/drawing/2014/main" xmlns="" id="{6E15A1D6-3315-15C3-0121-E88D9A0C0B8C}"/>
                      </a:ext>
                    </a:extLst>
                  </p:cNvPr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9" name="Hình tự do: Hình 118">
                    <a:extLst>
                      <a:ext uri="{FF2B5EF4-FFF2-40B4-BE49-F238E27FC236}">
                        <a16:creationId xmlns:a16="http://schemas.microsoft.com/office/drawing/2014/main" xmlns="" id="{63078F48-D153-4C5D-F8EC-B1312A5AA89C}"/>
                      </a:ext>
                    </a:extLst>
                  </p:cNvPr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0" name="Hình tự do: Hình 119">
                    <a:extLst>
                      <a:ext uri="{FF2B5EF4-FFF2-40B4-BE49-F238E27FC236}">
                        <a16:creationId xmlns:a16="http://schemas.microsoft.com/office/drawing/2014/main" xmlns="" id="{770E7883-A8BE-9D5E-6C8D-CE855D1EAE4B}"/>
                      </a:ext>
                    </a:extLst>
                  </p:cNvPr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21" name="Đồ họa 753">
                    <a:extLst>
                      <a:ext uri="{FF2B5EF4-FFF2-40B4-BE49-F238E27FC236}">
                        <a16:creationId xmlns:a16="http://schemas.microsoft.com/office/drawing/2014/main" xmlns="" id="{15977032-B743-48CC-7788-6B44921E9035}"/>
                      </a:ext>
                    </a:extLst>
                  </p:cNvPr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22" name="Hình tự do: Hình 121">
                      <a:extLst>
                        <a:ext uri="{FF2B5EF4-FFF2-40B4-BE49-F238E27FC236}">
                          <a16:creationId xmlns:a16="http://schemas.microsoft.com/office/drawing/2014/main" xmlns="" id="{578EF604-FE76-E28F-7DF0-9FB089C01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>
                      <a:extLst>
                        <a:ext uri="{FF2B5EF4-FFF2-40B4-BE49-F238E27FC236}">
                          <a16:creationId xmlns:a16="http://schemas.microsoft.com/office/drawing/2014/main" xmlns="" id="{37B576D8-4C83-74B5-A6B2-1487F1F0D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Hình tự do: Hình 123">
                      <a:extLst>
                        <a:ext uri="{FF2B5EF4-FFF2-40B4-BE49-F238E27FC236}">
                          <a16:creationId xmlns:a16="http://schemas.microsoft.com/office/drawing/2014/main" xmlns="" id="{2EEB793B-1766-BF42-47DC-CE9A3EC83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91" name="Hình tự do: Hình 90">
                  <a:extLst>
                    <a:ext uri="{FF2B5EF4-FFF2-40B4-BE49-F238E27FC236}">
                      <a16:creationId xmlns:a16="http://schemas.microsoft.com/office/drawing/2014/main" xmlns="" id="{CBAB6351-F429-7D71-03A4-1EA648C652C7}"/>
                    </a:ext>
                  </a:extLst>
                </p:cNvPr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2" name="Đồ họa 753">
                  <a:extLst>
                    <a:ext uri="{FF2B5EF4-FFF2-40B4-BE49-F238E27FC236}">
                      <a16:creationId xmlns:a16="http://schemas.microsoft.com/office/drawing/2014/main" xmlns="" id="{DA3498AD-C172-2D5C-CC56-CD813F53A5E5}"/>
                    </a:ext>
                  </a:extLst>
                </p:cNvPr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103" name="Hình tự do: Hình 102">
                    <a:extLst>
                      <a:ext uri="{FF2B5EF4-FFF2-40B4-BE49-F238E27FC236}">
                        <a16:creationId xmlns:a16="http://schemas.microsoft.com/office/drawing/2014/main" xmlns="" id="{973B1100-D229-969E-1C1E-5C49CB99777C}"/>
                      </a:ext>
                    </a:extLst>
                  </p:cNvPr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>
                    <a:extLst>
                      <a:ext uri="{FF2B5EF4-FFF2-40B4-BE49-F238E27FC236}">
                        <a16:creationId xmlns:a16="http://schemas.microsoft.com/office/drawing/2014/main" xmlns="" id="{82456F4D-E285-64D1-5D8C-12290F1BF4B0}"/>
                      </a:ext>
                    </a:extLst>
                  </p:cNvPr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>
                    <a:extLst>
                      <a:ext uri="{FF2B5EF4-FFF2-40B4-BE49-F238E27FC236}">
                        <a16:creationId xmlns:a16="http://schemas.microsoft.com/office/drawing/2014/main" xmlns="" id="{1877726F-1D69-6CC4-91AC-56C1B056E652}"/>
                      </a:ext>
                    </a:extLst>
                  </p:cNvPr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93" name="Đồ họa 753">
                  <a:extLst>
                    <a:ext uri="{FF2B5EF4-FFF2-40B4-BE49-F238E27FC236}">
                      <a16:creationId xmlns:a16="http://schemas.microsoft.com/office/drawing/2014/main" xmlns="" id="{48F92155-48D6-09E0-D1F7-AD06FC742E41}"/>
                    </a:ext>
                  </a:extLst>
                </p:cNvPr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100" name="Hình tự do: Hình 99">
                    <a:extLst>
                      <a:ext uri="{FF2B5EF4-FFF2-40B4-BE49-F238E27FC236}">
                        <a16:creationId xmlns:a16="http://schemas.microsoft.com/office/drawing/2014/main" xmlns="" id="{B4CA41E5-1326-590B-282B-EB462D871CD4}"/>
                      </a:ext>
                    </a:extLst>
                  </p:cNvPr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>
                    <a:extLst>
                      <a:ext uri="{FF2B5EF4-FFF2-40B4-BE49-F238E27FC236}">
                        <a16:creationId xmlns:a16="http://schemas.microsoft.com/office/drawing/2014/main" xmlns="" id="{F072492B-1799-A88B-A9CB-3C78FBBCA105}"/>
                      </a:ext>
                    </a:extLst>
                  </p:cNvPr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2" name="Hình tự do: Hình 101">
                    <a:extLst>
                      <a:ext uri="{FF2B5EF4-FFF2-40B4-BE49-F238E27FC236}">
                        <a16:creationId xmlns:a16="http://schemas.microsoft.com/office/drawing/2014/main" xmlns="" id="{C12D3BFE-DEDC-8504-831A-2CB0869D99D4}"/>
                      </a:ext>
                    </a:extLst>
                  </p:cNvPr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4" name="Hình tự do: Hình 93">
                  <a:extLst>
                    <a:ext uri="{FF2B5EF4-FFF2-40B4-BE49-F238E27FC236}">
                      <a16:creationId xmlns:a16="http://schemas.microsoft.com/office/drawing/2014/main" xmlns="" id="{1F3ED2DB-B062-AB04-2879-91374764FD15}"/>
                    </a:ext>
                  </a:extLst>
                </p:cNvPr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>
                  <a:extLst>
                    <a:ext uri="{FF2B5EF4-FFF2-40B4-BE49-F238E27FC236}">
                      <a16:creationId xmlns:a16="http://schemas.microsoft.com/office/drawing/2014/main" xmlns="" id="{5311602C-D574-D6D8-F4FE-446BA45A9482}"/>
                    </a:ext>
                  </a:extLst>
                </p:cNvPr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6" name="Hình tự do: Hình 95">
                  <a:extLst>
                    <a:ext uri="{FF2B5EF4-FFF2-40B4-BE49-F238E27FC236}">
                      <a16:creationId xmlns:a16="http://schemas.microsoft.com/office/drawing/2014/main" xmlns="" id="{86C924D2-0C78-14A0-6D44-A88FB9173D47}"/>
                    </a:ext>
                  </a:extLst>
                </p:cNvPr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7" name="Hình tự do: Hình 96">
                  <a:extLst>
                    <a:ext uri="{FF2B5EF4-FFF2-40B4-BE49-F238E27FC236}">
                      <a16:creationId xmlns:a16="http://schemas.microsoft.com/office/drawing/2014/main" xmlns="" id="{42144CDE-966F-8A83-3EDF-19E124383EDF}"/>
                    </a:ext>
                  </a:extLst>
                </p:cNvPr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8" name="Hình tự do: Hình 97">
                  <a:extLst>
                    <a:ext uri="{FF2B5EF4-FFF2-40B4-BE49-F238E27FC236}">
                      <a16:creationId xmlns:a16="http://schemas.microsoft.com/office/drawing/2014/main" xmlns="" id="{E1DA2C8F-2B95-6FD0-A269-9D2CF0CBBDF8}"/>
                    </a:ext>
                  </a:extLst>
                </p:cNvPr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Hình tự do: Hình 98">
                  <a:extLst>
                    <a:ext uri="{FF2B5EF4-FFF2-40B4-BE49-F238E27FC236}">
                      <a16:creationId xmlns:a16="http://schemas.microsoft.com/office/drawing/2014/main" xmlns="" id="{4D0B63F6-214E-9A64-16F1-839AAC5D7B91}"/>
                    </a:ext>
                  </a:extLst>
                </p:cNvPr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7" name="Đồ họa 753">
              <a:extLst>
                <a:ext uri="{FF2B5EF4-FFF2-40B4-BE49-F238E27FC236}">
                  <a16:creationId xmlns:a16="http://schemas.microsoft.com/office/drawing/2014/main" xmlns="" id="{3F4BC89B-7C2B-743C-E3FB-D458921CB2F7}"/>
                </a:ext>
              </a:extLst>
            </p:cNvPr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3B5A92EE-8F61-462B-78DE-FAD727F4DDDC}"/>
                  </a:ext>
                </a:extLst>
              </p:cNvPr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A38071FB-5E79-D59F-D24C-A8079800FC16}"/>
                  </a:ext>
                </a:extLst>
              </p:cNvPr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xmlns="" id="{EA3892E0-23AD-F900-F2EC-D252DF50151A}"/>
                  </a:ext>
                </a:extLst>
              </p:cNvPr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xmlns="" id="{90E039CF-E721-DA83-DDE1-6A532233E80C}"/>
                  </a:ext>
                </a:extLst>
              </p:cNvPr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xmlns="" id="{2057B349-2058-C562-D708-F26B6985E257}"/>
                  </a:ext>
                </a:extLst>
              </p:cNvPr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xmlns="" id="{15E5D6D4-F7C8-236E-97C1-24F35EC16B6C}"/>
                  </a:ext>
                </a:extLst>
              </p:cNvPr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xmlns="" id="{B6783282-E577-1ACA-B70C-B826EFE6ECA4}"/>
                  </a:ext>
                </a:extLst>
              </p:cNvPr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xmlns="" id="{E9203DD1-9950-10B0-187F-B8B3EA9342C8}"/>
                  </a:ext>
                </a:extLst>
              </p:cNvPr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xmlns="" id="{51C52DC7-BA6C-F55C-DBE0-CF12FBED4040}"/>
                  </a:ext>
                </a:extLst>
              </p:cNvPr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8" name="Đồ họa 753">
              <a:extLst>
                <a:ext uri="{FF2B5EF4-FFF2-40B4-BE49-F238E27FC236}">
                  <a16:creationId xmlns:a16="http://schemas.microsoft.com/office/drawing/2014/main" xmlns="" id="{895C3A59-8F3B-AB57-9448-8434A79372DF}"/>
                </a:ext>
              </a:extLst>
            </p:cNvPr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8" name="Đồ họa 753">
                <a:extLst>
                  <a:ext uri="{FF2B5EF4-FFF2-40B4-BE49-F238E27FC236}">
                    <a16:creationId xmlns:a16="http://schemas.microsoft.com/office/drawing/2014/main" xmlns="" id="{245A2A48-C159-36EB-73FD-39B735B98A50}"/>
                  </a:ext>
                </a:extLst>
              </p:cNvPr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xmlns="" id="{55B0A64A-9195-0A6D-C644-963C5E01CE23}"/>
                    </a:ext>
                  </a:extLst>
                </p:cNvPr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xmlns="" id="{BEB38151-D959-5769-476E-A2D3E4895A48}"/>
                    </a:ext>
                  </a:extLst>
                </p:cNvPr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xmlns="" id="{85C0F56C-20AC-8D07-1EC8-2A579B20E42B}"/>
                    </a:ext>
                  </a:extLst>
                </p:cNvPr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xmlns="" id="{DCD9BC51-CB70-8ED8-D9D1-EC2410D63B2A}"/>
                  </a:ext>
                </a:extLst>
              </p:cNvPr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xmlns="" id="{B2892BCE-196B-10E2-C4CD-7B9B678F86C7}"/>
                  </a:ext>
                </a:extLst>
              </p:cNvPr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xmlns="" id="{0E13A5D7-9BFA-FA08-BCD6-BD15ECEE41D8}"/>
                  </a:ext>
                </a:extLst>
              </p:cNvPr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xmlns="" id="{5146FE2E-E195-7B68-DD63-FAD9A6C674F9}"/>
                  </a:ext>
                </a:extLst>
              </p:cNvPr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xmlns="" id="{9C72CDAC-3515-559D-DF3B-E0D941B5DBD3}"/>
                  </a:ext>
                </a:extLst>
              </p:cNvPr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xmlns="" id="{40569A84-025C-CEB7-F2C3-6648ADFDF716}"/>
                  </a:ext>
                </a:extLst>
              </p:cNvPr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xmlns="" id="{5D323625-A21C-B3BA-9F97-6A22BBAE62ED}"/>
                  </a:ext>
                </a:extLst>
              </p:cNvPr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xmlns="" id="{62610CC4-736E-335D-51CC-F31D7A0148BE}"/>
                  </a:ext>
                </a:extLst>
              </p:cNvPr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xmlns="" id="{B3960420-DE52-B9AF-DB78-DCE23474304C}"/>
                  </a:ext>
                </a:extLst>
              </p:cNvPr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xmlns="" id="{05416CBE-9A01-E6A1-B256-AD6D4C1C809C}"/>
                  </a:ext>
                </a:extLst>
              </p:cNvPr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" name="Đồ họa 753">
              <a:extLst>
                <a:ext uri="{FF2B5EF4-FFF2-40B4-BE49-F238E27FC236}">
                  <a16:creationId xmlns:a16="http://schemas.microsoft.com/office/drawing/2014/main" xmlns="" id="{B34050EC-1EA9-D252-47D3-8905FA0ACB90}"/>
                </a:ext>
              </a:extLst>
            </p:cNvPr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20" name="Đồ họa 753">
                <a:extLst>
                  <a:ext uri="{FF2B5EF4-FFF2-40B4-BE49-F238E27FC236}">
                    <a16:creationId xmlns:a16="http://schemas.microsoft.com/office/drawing/2014/main" xmlns="" id="{ACB1B1D7-A515-E085-27ED-61101B10093B}"/>
                  </a:ext>
                </a:extLst>
              </p:cNvPr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33" name="Hình tự do: Hình 32">
                  <a:extLst>
                    <a:ext uri="{FF2B5EF4-FFF2-40B4-BE49-F238E27FC236}">
                      <a16:creationId xmlns:a16="http://schemas.microsoft.com/office/drawing/2014/main" xmlns="" id="{3ACF022F-4CE7-03C8-6665-976537255EFA}"/>
                    </a:ext>
                  </a:extLst>
                </p:cNvPr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4" name="Hình tự do: Hình 33">
                  <a:extLst>
                    <a:ext uri="{FF2B5EF4-FFF2-40B4-BE49-F238E27FC236}">
                      <a16:creationId xmlns:a16="http://schemas.microsoft.com/office/drawing/2014/main" xmlns="" id="{BAE3D0A8-0F7D-8F2F-34C7-0085C29DCE65}"/>
                    </a:ext>
                  </a:extLst>
                </p:cNvPr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5" name="Hình tự do: Hình 34">
                  <a:extLst>
                    <a:ext uri="{FF2B5EF4-FFF2-40B4-BE49-F238E27FC236}">
                      <a16:creationId xmlns:a16="http://schemas.microsoft.com/office/drawing/2014/main" xmlns="" id="{89F3D7D9-DD2F-E16A-1EAB-EBCE7364183D}"/>
                    </a:ext>
                  </a:extLst>
                </p:cNvPr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" name="Hình tự do: Hình 35">
                  <a:extLst>
                    <a:ext uri="{FF2B5EF4-FFF2-40B4-BE49-F238E27FC236}">
                      <a16:creationId xmlns:a16="http://schemas.microsoft.com/office/drawing/2014/main" xmlns="" id="{DBD73892-BF3A-F1AC-56CB-B55ACC5471E2}"/>
                    </a:ext>
                  </a:extLst>
                </p:cNvPr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>
                  <a:extLst>
                    <a:ext uri="{FF2B5EF4-FFF2-40B4-BE49-F238E27FC236}">
                      <a16:creationId xmlns:a16="http://schemas.microsoft.com/office/drawing/2014/main" xmlns="" id="{24FAF55C-DF55-DBB2-5C53-C8F0C342D831}"/>
                    </a:ext>
                  </a:extLst>
                </p:cNvPr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xmlns="" id="{E612EB05-90EB-88FA-DF90-A0521E452273}"/>
                  </a:ext>
                </a:extLst>
              </p:cNvPr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xmlns="" id="{DD7F62DF-2090-AE5B-C045-239437C108BF}"/>
                  </a:ext>
                </a:extLst>
              </p:cNvPr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xmlns="" id="{FF4668EF-ACA5-4966-34CC-5F37CCC8D859}"/>
                  </a:ext>
                </a:extLst>
              </p:cNvPr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AF304B8C-866B-A2D4-32AB-34174304E532}"/>
                  </a:ext>
                </a:extLst>
              </p:cNvPr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49461804-C745-48C1-F719-A8EBF2CC4D1D}"/>
                  </a:ext>
                </a:extLst>
              </p:cNvPr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3876653C-9561-1591-5CCB-CD3A7277C5BD}"/>
                  </a:ext>
                </a:extLst>
              </p:cNvPr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4247AB37-6440-42F8-D9E9-19D69F798FAA}"/>
                  </a:ext>
                </a:extLst>
              </p:cNvPr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xmlns="" id="{B5D0A276-E431-217C-F544-EB31953B31B5}"/>
                  </a:ext>
                </a:extLst>
              </p:cNvPr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xmlns="" id="{79D3AE9C-DBFF-9505-8113-91ACA0A64B8A}"/>
                  </a:ext>
                </a:extLst>
              </p:cNvPr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57B66B32-56D1-E095-783E-D757D9A4C96A}"/>
                  </a:ext>
                </a:extLst>
              </p:cNvPr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8BA3517C-5CD1-78A9-42BF-BB8E8E60D94C}"/>
                  </a:ext>
                </a:extLst>
              </p:cNvPr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xmlns="" id="{01DB5ADB-2618-092F-E64F-A5E20829CB26}"/>
                  </a:ext>
                </a:extLst>
              </p:cNvPr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7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D518091-E9B1-949F-6F3D-4EB9FA0C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0C68444-D7D7-AA4B-894E-582AFEC3A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6510B05-CA27-E911-C3ED-B4E74EFA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0DB3656-909E-5CC8-A102-3810B5C1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E9FC850-C97D-8467-EDC1-4DB101F3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6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6532EB2-2C60-A4E1-6891-C3F79A1E0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94A2AFF-8F43-A7B8-5867-711FA60C8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F9AC556-35C8-98E9-3C58-D625425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F21C762-23FD-5B49-C0AA-4B38775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2D076CA-B0F1-5381-A744-55C8972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23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25EDD57-538C-3382-EC80-5FB77B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9B2B975-EE77-AC62-C7D0-784E71849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B323286-1D6B-E43A-5CC2-19BBCFB1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98B53A6-59C3-AC9A-C2D2-FA4525B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8D98BC3-FAD3-7C22-3CF7-22A4304B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8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Đồ họa 753">
            <a:extLst>
              <a:ext uri="{FF2B5EF4-FFF2-40B4-BE49-F238E27FC236}">
                <a16:creationId xmlns:a16="http://schemas.microsoft.com/office/drawing/2014/main" xmlns="" id="{6492CE1E-AE32-EA89-82B0-D0521370030B}"/>
              </a:ext>
            </a:extLst>
          </p:cNvPr>
          <p:cNvGrpSpPr/>
          <p:nvPr userDrawn="1"/>
        </p:nvGrpSpPr>
        <p:grpSpPr>
          <a:xfrm>
            <a:off x="736651" y="1700981"/>
            <a:ext cx="5085697" cy="3456038"/>
            <a:chOff x="3551240" y="2379322"/>
            <a:chExt cx="5089664" cy="3458734"/>
          </a:xfrm>
        </p:grpSpPr>
        <p:grpSp>
          <p:nvGrpSpPr>
            <p:cNvPr id="11" name="Đồ họa 753">
              <a:extLst>
                <a:ext uri="{FF2B5EF4-FFF2-40B4-BE49-F238E27FC236}">
                  <a16:creationId xmlns:a16="http://schemas.microsoft.com/office/drawing/2014/main" xmlns="" id="{D67A548E-4B7D-4927-515E-DB9F9AF2D850}"/>
                </a:ext>
              </a:extLst>
            </p:cNvPr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68" name="Hình tự do: Hình 367">
                <a:extLst>
                  <a:ext uri="{FF2B5EF4-FFF2-40B4-BE49-F238E27FC236}">
                    <a16:creationId xmlns:a16="http://schemas.microsoft.com/office/drawing/2014/main" xmlns="" id="{F912E5EC-9AE8-BCCE-DF9B-B5EAA63B3BFA}"/>
                  </a:ext>
                </a:extLst>
              </p:cNvPr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69" name="Đồ họa 753">
                <a:extLst>
                  <a:ext uri="{FF2B5EF4-FFF2-40B4-BE49-F238E27FC236}">
                    <a16:creationId xmlns:a16="http://schemas.microsoft.com/office/drawing/2014/main" xmlns="" id="{DDC1BE36-5276-C58E-580A-4C799F1C7228}"/>
                  </a:ext>
                </a:extLst>
              </p:cNvPr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2" name="Hình tự do: Hình 411">
                  <a:extLst>
                    <a:ext uri="{FF2B5EF4-FFF2-40B4-BE49-F238E27FC236}">
                      <a16:creationId xmlns:a16="http://schemas.microsoft.com/office/drawing/2014/main" xmlns="" id="{9D6F6716-1D0B-C3E0-F13C-4192E662F51E}"/>
                    </a:ext>
                  </a:extLst>
                </p:cNvPr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3" name="Hình tự do: Hình 412">
                  <a:extLst>
                    <a:ext uri="{FF2B5EF4-FFF2-40B4-BE49-F238E27FC236}">
                      <a16:creationId xmlns:a16="http://schemas.microsoft.com/office/drawing/2014/main" xmlns="" id="{9E7A1901-D850-D418-7058-61153DAA328A}"/>
                    </a:ext>
                  </a:extLst>
                </p:cNvPr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4" name="Đồ họa 753">
                  <a:extLst>
                    <a:ext uri="{FF2B5EF4-FFF2-40B4-BE49-F238E27FC236}">
                      <a16:creationId xmlns:a16="http://schemas.microsoft.com/office/drawing/2014/main" xmlns="" id="{05E0BE34-C933-5471-7366-73B3403FC30F}"/>
                    </a:ext>
                  </a:extLst>
                </p:cNvPr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5" name="Hình tự do: Hình 414">
                    <a:extLst>
                      <a:ext uri="{FF2B5EF4-FFF2-40B4-BE49-F238E27FC236}">
                        <a16:creationId xmlns:a16="http://schemas.microsoft.com/office/drawing/2014/main" xmlns="" id="{F26CA029-7FD0-747E-5B1F-D30E38F6989D}"/>
                      </a:ext>
                    </a:extLst>
                  </p:cNvPr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6" name="Hình tự do: Hình 415">
                    <a:extLst>
                      <a:ext uri="{FF2B5EF4-FFF2-40B4-BE49-F238E27FC236}">
                        <a16:creationId xmlns:a16="http://schemas.microsoft.com/office/drawing/2014/main" xmlns="" id="{F6EFA468-7A90-559A-54B9-EBFEAEF725F7}"/>
                      </a:ext>
                    </a:extLst>
                  </p:cNvPr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7" name="Hình tự do: Hình 416">
                    <a:extLst>
                      <a:ext uri="{FF2B5EF4-FFF2-40B4-BE49-F238E27FC236}">
                        <a16:creationId xmlns:a16="http://schemas.microsoft.com/office/drawing/2014/main" xmlns="" id="{24CCB045-E72E-8E90-6497-928904379342}"/>
                      </a:ext>
                    </a:extLst>
                  </p:cNvPr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8" name="Hình tự do: Hình 417">
                    <a:extLst>
                      <a:ext uri="{FF2B5EF4-FFF2-40B4-BE49-F238E27FC236}">
                        <a16:creationId xmlns:a16="http://schemas.microsoft.com/office/drawing/2014/main" xmlns="" id="{7B540FCD-98F5-7B76-1220-C5F178F2374A}"/>
                      </a:ext>
                    </a:extLst>
                  </p:cNvPr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9" name="Hình tự do: Hình 418">
                    <a:extLst>
                      <a:ext uri="{FF2B5EF4-FFF2-40B4-BE49-F238E27FC236}">
                        <a16:creationId xmlns:a16="http://schemas.microsoft.com/office/drawing/2014/main" xmlns="" id="{297C0645-F591-3AC9-1759-5F11B6EA30B9}"/>
                      </a:ext>
                    </a:extLst>
                  </p:cNvPr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>
                    <a:extLst>
                      <a:ext uri="{FF2B5EF4-FFF2-40B4-BE49-F238E27FC236}">
                        <a16:creationId xmlns:a16="http://schemas.microsoft.com/office/drawing/2014/main" xmlns="" id="{3D2512E1-47F9-35A3-8351-16222EDA6995}"/>
                      </a:ext>
                    </a:extLst>
                  </p:cNvPr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>
                    <a:extLst>
                      <a:ext uri="{FF2B5EF4-FFF2-40B4-BE49-F238E27FC236}">
                        <a16:creationId xmlns:a16="http://schemas.microsoft.com/office/drawing/2014/main" xmlns="" id="{A815CEBB-3DF5-31E1-21BA-B29DE9B450D0}"/>
                      </a:ext>
                    </a:extLst>
                  </p:cNvPr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>
                    <a:extLst>
                      <a:ext uri="{FF2B5EF4-FFF2-40B4-BE49-F238E27FC236}">
                        <a16:creationId xmlns:a16="http://schemas.microsoft.com/office/drawing/2014/main" xmlns="" id="{E75375C8-11A8-185B-F98C-7A4157C63C71}"/>
                      </a:ext>
                    </a:extLst>
                  </p:cNvPr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0" name="Đồ họa 753">
                <a:extLst>
                  <a:ext uri="{FF2B5EF4-FFF2-40B4-BE49-F238E27FC236}">
                    <a16:creationId xmlns:a16="http://schemas.microsoft.com/office/drawing/2014/main" xmlns="" id="{5E38F292-BAC1-714E-0AE4-27AAF7CD1297}"/>
                  </a:ext>
                </a:extLst>
              </p:cNvPr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2" name="Hình tự do: Hình 371">
                  <a:extLst>
                    <a:ext uri="{FF2B5EF4-FFF2-40B4-BE49-F238E27FC236}">
                      <a16:creationId xmlns:a16="http://schemas.microsoft.com/office/drawing/2014/main" xmlns="" id="{5DFE0962-B71D-3E5B-612D-6049D3EFFA20}"/>
                    </a:ext>
                  </a:extLst>
                </p:cNvPr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3" name="Hình tự do: Hình 372">
                  <a:extLst>
                    <a:ext uri="{FF2B5EF4-FFF2-40B4-BE49-F238E27FC236}">
                      <a16:creationId xmlns:a16="http://schemas.microsoft.com/office/drawing/2014/main" xmlns="" id="{0DD14165-A46D-76E5-72FD-2286B9E4D7C5}"/>
                    </a:ext>
                  </a:extLst>
                </p:cNvPr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4" name="Đồ họa 753">
                  <a:extLst>
                    <a:ext uri="{FF2B5EF4-FFF2-40B4-BE49-F238E27FC236}">
                      <a16:creationId xmlns:a16="http://schemas.microsoft.com/office/drawing/2014/main" xmlns="" id="{880457F5-2936-5649-FD4D-8952379986AB}"/>
                    </a:ext>
                  </a:extLst>
                </p:cNvPr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08" name="Hình tự do: Hình 407">
                    <a:extLst>
                      <a:ext uri="{FF2B5EF4-FFF2-40B4-BE49-F238E27FC236}">
                        <a16:creationId xmlns:a16="http://schemas.microsoft.com/office/drawing/2014/main" xmlns="" id="{58E5117F-CD79-5A47-DDCB-5A536E9CC962}"/>
                      </a:ext>
                    </a:extLst>
                  </p:cNvPr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9" name="Hình tự do: Hình 408">
                    <a:extLst>
                      <a:ext uri="{FF2B5EF4-FFF2-40B4-BE49-F238E27FC236}">
                        <a16:creationId xmlns:a16="http://schemas.microsoft.com/office/drawing/2014/main" xmlns="" id="{BBB6F90F-31F2-3D9E-4830-D58E4391EDE9}"/>
                      </a:ext>
                    </a:extLst>
                  </p:cNvPr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>
                    <a:extLst>
                      <a:ext uri="{FF2B5EF4-FFF2-40B4-BE49-F238E27FC236}">
                        <a16:creationId xmlns:a16="http://schemas.microsoft.com/office/drawing/2014/main" xmlns="" id="{BE7CCCA3-79AE-B9EC-0088-51ADE11D219D}"/>
                      </a:ext>
                    </a:extLst>
                  </p:cNvPr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>
                    <a:extLst>
                      <a:ext uri="{FF2B5EF4-FFF2-40B4-BE49-F238E27FC236}">
                        <a16:creationId xmlns:a16="http://schemas.microsoft.com/office/drawing/2014/main" xmlns="" id="{47327A66-748B-37DE-0D0D-9E5CD1408C0F}"/>
                      </a:ext>
                    </a:extLst>
                  </p:cNvPr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xmlns="" id="{1948AAAA-DFE7-698F-5FC6-257F7DA31A14}"/>
                    </a:ext>
                  </a:extLst>
                </p:cNvPr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xmlns="" id="{2DF1DCA0-129D-AAC9-119A-C6F02289F3DB}"/>
                    </a:ext>
                  </a:extLst>
                </p:cNvPr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>
                  <a:extLst>
                    <a:ext uri="{FF2B5EF4-FFF2-40B4-BE49-F238E27FC236}">
                      <a16:creationId xmlns:a16="http://schemas.microsoft.com/office/drawing/2014/main" xmlns="" id="{75CEFBB0-891D-C91B-3AF7-D120E0AA2B80}"/>
                    </a:ext>
                  </a:extLst>
                </p:cNvPr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>
                  <a:extLst>
                    <a:ext uri="{FF2B5EF4-FFF2-40B4-BE49-F238E27FC236}">
                      <a16:creationId xmlns:a16="http://schemas.microsoft.com/office/drawing/2014/main" xmlns="" id="{44E7156A-A7A5-1590-3F01-D1DF601333FF}"/>
                    </a:ext>
                  </a:extLst>
                </p:cNvPr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5" name="Hình tự do: Hình 404">
                    <a:extLst>
                      <a:ext uri="{FF2B5EF4-FFF2-40B4-BE49-F238E27FC236}">
                        <a16:creationId xmlns:a16="http://schemas.microsoft.com/office/drawing/2014/main" xmlns="" id="{B88F71F5-4082-1779-75F2-AE0306E1A81C}"/>
                      </a:ext>
                    </a:extLst>
                  </p:cNvPr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6" name="Hình tự do: Hình 405">
                    <a:extLst>
                      <a:ext uri="{FF2B5EF4-FFF2-40B4-BE49-F238E27FC236}">
                        <a16:creationId xmlns:a16="http://schemas.microsoft.com/office/drawing/2014/main" xmlns="" id="{727667FC-273B-E1B1-7C05-541B33B52D16}"/>
                      </a:ext>
                    </a:extLst>
                  </p:cNvPr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>
                    <a:extLst>
                      <a:ext uri="{FF2B5EF4-FFF2-40B4-BE49-F238E27FC236}">
                        <a16:creationId xmlns:a16="http://schemas.microsoft.com/office/drawing/2014/main" xmlns="" id="{F3DAECBE-EEAB-A133-6199-191FE9F121FC}"/>
                      </a:ext>
                    </a:extLst>
                  </p:cNvPr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>
                  <a:extLst>
                    <a:ext uri="{FF2B5EF4-FFF2-40B4-BE49-F238E27FC236}">
                      <a16:creationId xmlns:a16="http://schemas.microsoft.com/office/drawing/2014/main" xmlns="" id="{96DD8D51-D7D9-8FB2-3820-B3B3FFAB3BAB}"/>
                    </a:ext>
                  </a:extLst>
                </p:cNvPr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0" name="Đồ họa 753">
                  <a:extLst>
                    <a:ext uri="{FF2B5EF4-FFF2-40B4-BE49-F238E27FC236}">
                      <a16:creationId xmlns:a16="http://schemas.microsoft.com/office/drawing/2014/main" xmlns="" id="{5A8FE40E-6F1D-3079-4636-7BD722F26935}"/>
                    </a:ext>
                  </a:extLst>
                </p:cNvPr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2" name="Hình tự do: Hình 401">
                    <a:extLst>
                      <a:ext uri="{FF2B5EF4-FFF2-40B4-BE49-F238E27FC236}">
                        <a16:creationId xmlns:a16="http://schemas.microsoft.com/office/drawing/2014/main" xmlns="" id="{F8662F33-19D2-6EB0-E72A-75CC49D278CC}"/>
                      </a:ext>
                    </a:extLst>
                  </p:cNvPr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3" name="Hình tự do: Hình 402">
                    <a:extLst>
                      <a:ext uri="{FF2B5EF4-FFF2-40B4-BE49-F238E27FC236}">
                        <a16:creationId xmlns:a16="http://schemas.microsoft.com/office/drawing/2014/main" xmlns="" id="{AF0317D1-5383-BC08-0429-F8575861C5CA}"/>
                      </a:ext>
                    </a:extLst>
                  </p:cNvPr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>
                    <a:extLst>
                      <a:ext uri="{FF2B5EF4-FFF2-40B4-BE49-F238E27FC236}">
                        <a16:creationId xmlns:a16="http://schemas.microsoft.com/office/drawing/2014/main" xmlns="" id="{0C7D1180-7A2C-BAF3-2916-6191F9F6B5B5}"/>
                      </a:ext>
                    </a:extLst>
                  </p:cNvPr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1" name="Đồ họa 753">
                  <a:extLst>
                    <a:ext uri="{FF2B5EF4-FFF2-40B4-BE49-F238E27FC236}">
                      <a16:creationId xmlns:a16="http://schemas.microsoft.com/office/drawing/2014/main" xmlns="" id="{426AC869-AB3F-2DDC-56D8-84A87B3D6F9B}"/>
                    </a:ext>
                  </a:extLst>
                </p:cNvPr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399" name="Hình tự do: Hình 398">
                    <a:extLst>
                      <a:ext uri="{FF2B5EF4-FFF2-40B4-BE49-F238E27FC236}">
                        <a16:creationId xmlns:a16="http://schemas.microsoft.com/office/drawing/2014/main" xmlns="" id="{98A08F2B-5244-3EEF-29CC-E79ADDA4E42F}"/>
                      </a:ext>
                    </a:extLst>
                  </p:cNvPr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>
                    <a:extLst>
                      <a:ext uri="{FF2B5EF4-FFF2-40B4-BE49-F238E27FC236}">
                        <a16:creationId xmlns:a16="http://schemas.microsoft.com/office/drawing/2014/main" xmlns="" id="{64002B05-EE62-55DF-38AD-F2B927E46E63}"/>
                      </a:ext>
                    </a:extLst>
                  </p:cNvPr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>
                    <a:extLst>
                      <a:ext uri="{FF2B5EF4-FFF2-40B4-BE49-F238E27FC236}">
                        <a16:creationId xmlns:a16="http://schemas.microsoft.com/office/drawing/2014/main" xmlns="" id="{6EFBDB79-3A75-4915-2599-28BFBB6EBF92}"/>
                      </a:ext>
                    </a:extLst>
                  </p:cNvPr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2" name="Hình tự do: Hình 381">
                  <a:extLst>
                    <a:ext uri="{FF2B5EF4-FFF2-40B4-BE49-F238E27FC236}">
                      <a16:creationId xmlns:a16="http://schemas.microsoft.com/office/drawing/2014/main" xmlns="" id="{D381F5B4-6B47-696C-896A-687B686571E3}"/>
                    </a:ext>
                  </a:extLst>
                </p:cNvPr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3" name="Hình tự do: Hình 382">
                  <a:extLst>
                    <a:ext uri="{FF2B5EF4-FFF2-40B4-BE49-F238E27FC236}">
                      <a16:creationId xmlns:a16="http://schemas.microsoft.com/office/drawing/2014/main" xmlns="" id="{A338CA33-2B91-2CBF-0529-9B708112DEC5}"/>
                    </a:ext>
                  </a:extLst>
                </p:cNvPr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>
                  <a:extLst>
                    <a:ext uri="{FF2B5EF4-FFF2-40B4-BE49-F238E27FC236}">
                      <a16:creationId xmlns:a16="http://schemas.microsoft.com/office/drawing/2014/main" xmlns="" id="{E6C5D117-D378-1C18-0EC1-5BA618464E84}"/>
                    </a:ext>
                  </a:extLst>
                </p:cNvPr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86" name="Hình tự do: Hình 385">
                    <a:extLst>
                      <a:ext uri="{FF2B5EF4-FFF2-40B4-BE49-F238E27FC236}">
                        <a16:creationId xmlns:a16="http://schemas.microsoft.com/office/drawing/2014/main" xmlns="" id="{DF53BFA7-2E10-DDD9-B030-900A27AC4F8F}"/>
                      </a:ext>
                    </a:extLst>
                  </p:cNvPr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7" name="Hình tự do: Hình 386">
                    <a:extLst>
                      <a:ext uri="{FF2B5EF4-FFF2-40B4-BE49-F238E27FC236}">
                        <a16:creationId xmlns:a16="http://schemas.microsoft.com/office/drawing/2014/main" xmlns="" id="{F2A85C43-899D-E72F-6369-FBAC78CB0584}"/>
                      </a:ext>
                    </a:extLst>
                  </p:cNvPr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8" name="Hình tự do: Hình 387">
                    <a:extLst>
                      <a:ext uri="{FF2B5EF4-FFF2-40B4-BE49-F238E27FC236}">
                        <a16:creationId xmlns:a16="http://schemas.microsoft.com/office/drawing/2014/main" xmlns="" id="{EF4F6FA3-BB9C-D04B-38DE-38BD1E2CEBBD}"/>
                      </a:ext>
                    </a:extLst>
                  </p:cNvPr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9" name="Hình tự do: Hình 388">
                    <a:extLst>
                      <a:ext uri="{FF2B5EF4-FFF2-40B4-BE49-F238E27FC236}">
                        <a16:creationId xmlns:a16="http://schemas.microsoft.com/office/drawing/2014/main" xmlns="" id="{DBBD71EB-A8AD-9E24-F793-8E7B17A4EA70}"/>
                      </a:ext>
                    </a:extLst>
                  </p:cNvPr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0" name="Hình tự do: Hình 389">
                    <a:extLst>
                      <a:ext uri="{FF2B5EF4-FFF2-40B4-BE49-F238E27FC236}">
                        <a16:creationId xmlns:a16="http://schemas.microsoft.com/office/drawing/2014/main" xmlns="" id="{578F4BAD-9703-3070-4ADD-99BE53730E8F}"/>
                      </a:ext>
                    </a:extLst>
                  </p:cNvPr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>
                    <a:extLst>
                      <a:ext uri="{FF2B5EF4-FFF2-40B4-BE49-F238E27FC236}">
                        <a16:creationId xmlns:a16="http://schemas.microsoft.com/office/drawing/2014/main" xmlns="" id="{EDB51055-A560-1E9A-6DFE-8303E839CF3A}"/>
                      </a:ext>
                    </a:extLst>
                  </p:cNvPr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>
                    <a:extLst>
                      <a:ext uri="{FF2B5EF4-FFF2-40B4-BE49-F238E27FC236}">
                        <a16:creationId xmlns:a16="http://schemas.microsoft.com/office/drawing/2014/main" xmlns="" id="{51196381-42D0-0ADB-7739-40C5003E2FF2}"/>
                      </a:ext>
                    </a:extLst>
                  </p:cNvPr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>
                    <a:extLst>
                      <a:ext uri="{FF2B5EF4-FFF2-40B4-BE49-F238E27FC236}">
                        <a16:creationId xmlns:a16="http://schemas.microsoft.com/office/drawing/2014/main" xmlns="" id="{F1F9A032-DEA4-FB80-418E-6AAF38750C82}"/>
                      </a:ext>
                    </a:extLst>
                  </p:cNvPr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>
                    <a:extLst>
                      <a:ext uri="{FF2B5EF4-FFF2-40B4-BE49-F238E27FC236}">
                        <a16:creationId xmlns:a16="http://schemas.microsoft.com/office/drawing/2014/main" xmlns="" id="{9607EFC7-E6D9-EDC6-A748-51E37F3A7E47}"/>
                      </a:ext>
                    </a:extLst>
                  </p:cNvPr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>
                    <a:extLst>
                      <a:ext uri="{FF2B5EF4-FFF2-40B4-BE49-F238E27FC236}">
                        <a16:creationId xmlns:a16="http://schemas.microsoft.com/office/drawing/2014/main" xmlns="" id="{5C61F2DE-20CF-0879-2679-40FC9D3B8BAD}"/>
                      </a:ext>
                    </a:extLst>
                  </p:cNvPr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>
                    <a:extLst>
                      <a:ext uri="{FF2B5EF4-FFF2-40B4-BE49-F238E27FC236}">
                        <a16:creationId xmlns:a16="http://schemas.microsoft.com/office/drawing/2014/main" xmlns="" id="{84F9E940-1925-7A02-8F5A-D465AAFA852C}"/>
                      </a:ext>
                    </a:extLst>
                  </p:cNvPr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>
                    <a:extLst>
                      <a:ext uri="{FF2B5EF4-FFF2-40B4-BE49-F238E27FC236}">
                        <a16:creationId xmlns:a16="http://schemas.microsoft.com/office/drawing/2014/main" xmlns="" id="{AC243685-E939-ACA3-6CC9-C2489282D9DE}"/>
                      </a:ext>
                    </a:extLst>
                  </p:cNvPr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>
                    <a:extLst>
                      <a:ext uri="{FF2B5EF4-FFF2-40B4-BE49-F238E27FC236}">
                        <a16:creationId xmlns:a16="http://schemas.microsoft.com/office/drawing/2014/main" xmlns="" id="{B176521F-4869-15B1-848D-AA513DC4974F}"/>
                      </a:ext>
                    </a:extLst>
                  </p:cNvPr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5" name="Hình tự do: Hình 384">
                  <a:extLst>
                    <a:ext uri="{FF2B5EF4-FFF2-40B4-BE49-F238E27FC236}">
                      <a16:creationId xmlns:a16="http://schemas.microsoft.com/office/drawing/2014/main" xmlns="" id="{F2225784-A9B9-706B-9C66-4CFB4BEC426C}"/>
                    </a:ext>
                  </a:extLst>
                </p:cNvPr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xmlns="" id="{700B4BB6-7D28-9226-BD12-36ED47D139A4}"/>
                  </a:ext>
                </a:extLst>
              </p:cNvPr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2" name="Đồ họa 753">
              <a:extLst>
                <a:ext uri="{FF2B5EF4-FFF2-40B4-BE49-F238E27FC236}">
                  <a16:creationId xmlns:a16="http://schemas.microsoft.com/office/drawing/2014/main" xmlns="" id="{BC6DF556-A52D-7A64-33C8-AE61A74B8BF3}"/>
                </a:ext>
              </a:extLst>
            </p:cNvPr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57" name="Đồ họa 753">
                <a:extLst>
                  <a:ext uri="{FF2B5EF4-FFF2-40B4-BE49-F238E27FC236}">
                    <a16:creationId xmlns:a16="http://schemas.microsoft.com/office/drawing/2014/main" xmlns="" id="{B04312E0-3E3B-A8A4-124C-05AB2760B313}"/>
                  </a:ext>
                </a:extLst>
              </p:cNvPr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1" name="Đồ họa 753">
                  <a:extLst>
                    <a:ext uri="{FF2B5EF4-FFF2-40B4-BE49-F238E27FC236}">
                      <a16:creationId xmlns:a16="http://schemas.microsoft.com/office/drawing/2014/main" xmlns="" id="{0A8D5401-34D2-8053-F2B3-2BDD5C9B358F}"/>
                    </a:ext>
                  </a:extLst>
                </p:cNvPr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66" name="Hình tự do: Hình 365">
                    <a:extLst>
                      <a:ext uri="{FF2B5EF4-FFF2-40B4-BE49-F238E27FC236}">
                        <a16:creationId xmlns:a16="http://schemas.microsoft.com/office/drawing/2014/main" xmlns="" id="{1747EDCD-B065-6543-C279-3C3354EE4143}"/>
                      </a:ext>
                    </a:extLst>
                  </p:cNvPr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>
                    <a:extLst>
                      <a:ext uri="{FF2B5EF4-FFF2-40B4-BE49-F238E27FC236}">
                        <a16:creationId xmlns:a16="http://schemas.microsoft.com/office/drawing/2014/main" xmlns="" id="{0DF7A1C0-D2EB-B607-362C-6CCC5436B9B8}"/>
                      </a:ext>
                    </a:extLst>
                  </p:cNvPr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2" name="Hình tự do: Hình 301">
                  <a:extLst>
                    <a:ext uri="{FF2B5EF4-FFF2-40B4-BE49-F238E27FC236}">
                      <a16:creationId xmlns:a16="http://schemas.microsoft.com/office/drawing/2014/main" xmlns="" id="{990D4DFA-6703-B26B-AFAD-A9B53A828CA1}"/>
                    </a:ext>
                  </a:extLst>
                </p:cNvPr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3" name="Đồ họa 753">
                  <a:extLst>
                    <a:ext uri="{FF2B5EF4-FFF2-40B4-BE49-F238E27FC236}">
                      <a16:creationId xmlns:a16="http://schemas.microsoft.com/office/drawing/2014/main" xmlns="" id="{7C4B502E-0ED7-A051-A410-C55A06D0B0EF}"/>
                    </a:ext>
                  </a:extLst>
                </p:cNvPr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2" name="Hình tự do: Hình 361">
                    <a:extLst>
                      <a:ext uri="{FF2B5EF4-FFF2-40B4-BE49-F238E27FC236}">
                        <a16:creationId xmlns:a16="http://schemas.microsoft.com/office/drawing/2014/main" xmlns="" id="{258D8F01-18D3-96D1-51E1-2E343D93BD92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>
                    <a:extLst>
                      <a:ext uri="{FF2B5EF4-FFF2-40B4-BE49-F238E27FC236}">
                        <a16:creationId xmlns:a16="http://schemas.microsoft.com/office/drawing/2014/main" xmlns="" id="{8EE64171-93B0-C759-4B20-EC012136733F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>
                    <a:extLst>
                      <a:ext uri="{FF2B5EF4-FFF2-40B4-BE49-F238E27FC236}">
                        <a16:creationId xmlns:a16="http://schemas.microsoft.com/office/drawing/2014/main" xmlns="" id="{5AF8B9FE-3B28-B5D3-8189-532BB1ED61F3}"/>
                      </a:ext>
                    </a:extLst>
                  </p:cNvPr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>
                    <a:extLst>
                      <a:ext uri="{FF2B5EF4-FFF2-40B4-BE49-F238E27FC236}">
                        <a16:creationId xmlns:a16="http://schemas.microsoft.com/office/drawing/2014/main" xmlns="" id="{29C950EF-1A81-19F0-0906-FFB07F31EAD7}"/>
                      </a:ext>
                    </a:extLst>
                  </p:cNvPr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4" name="Hình tự do: Hình 303">
                  <a:extLst>
                    <a:ext uri="{FF2B5EF4-FFF2-40B4-BE49-F238E27FC236}">
                      <a16:creationId xmlns:a16="http://schemas.microsoft.com/office/drawing/2014/main" xmlns="" id="{709D94BF-DB97-BE30-BAB3-47430A18D1CE}"/>
                    </a:ext>
                  </a:extLst>
                </p:cNvPr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5" name="Hình tự do: Hình 304">
                  <a:extLst>
                    <a:ext uri="{FF2B5EF4-FFF2-40B4-BE49-F238E27FC236}">
                      <a16:creationId xmlns:a16="http://schemas.microsoft.com/office/drawing/2014/main" xmlns="" id="{DD2425F5-87DB-2293-C611-A657C74B9B51}"/>
                    </a:ext>
                  </a:extLst>
                </p:cNvPr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6" name="Hình tự do: Hình 305">
                  <a:extLst>
                    <a:ext uri="{FF2B5EF4-FFF2-40B4-BE49-F238E27FC236}">
                      <a16:creationId xmlns:a16="http://schemas.microsoft.com/office/drawing/2014/main" xmlns="" id="{678655C3-12A7-2E92-947C-0B72BAA9F8B1}"/>
                    </a:ext>
                  </a:extLst>
                </p:cNvPr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>
                  <a:extLst>
                    <a:ext uri="{FF2B5EF4-FFF2-40B4-BE49-F238E27FC236}">
                      <a16:creationId xmlns:a16="http://schemas.microsoft.com/office/drawing/2014/main" xmlns="" id="{A3788D5C-9C29-D93B-0705-CDB0BB1B3C29}"/>
                    </a:ext>
                  </a:extLst>
                </p:cNvPr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58" name="Hình tự do: Hình 357">
                    <a:extLst>
                      <a:ext uri="{FF2B5EF4-FFF2-40B4-BE49-F238E27FC236}">
                        <a16:creationId xmlns:a16="http://schemas.microsoft.com/office/drawing/2014/main" xmlns="" id="{176884B2-7FDD-13A1-A8DE-D1BD2940B37D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>
                    <a:extLst>
                      <a:ext uri="{FF2B5EF4-FFF2-40B4-BE49-F238E27FC236}">
                        <a16:creationId xmlns:a16="http://schemas.microsoft.com/office/drawing/2014/main" xmlns="" id="{360755BF-D208-8141-D642-0354756D4FCE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0" name="Hình tự do: Hình 359">
                    <a:extLst>
                      <a:ext uri="{FF2B5EF4-FFF2-40B4-BE49-F238E27FC236}">
                        <a16:creationId xmlns:a16="http://schemas.microsoft.com/office/drawing/2014/main" xmlns="" id="{B6807939-97A1-CE93-E4F3-0F1110D20020}"/>
                      </a:ext>
                    </a:extLst>
                  </p:cNvPr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71E840B3-90F1-7781-0946-B12082D3C5FB}"/>
                      </a:ext>
                    </a:extLst>
                  </p:cNvPr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>
                  <a:extLst>
                    <a:ext uri="{FF2B5EF4-FFF2-40B4-BE49-F238E27FC236}">
                      <a16:creationId xmlns:a16="http://schemas.microsoft.com/office/drawing/2014/main" xmlns="" id="{8EA828DF-965C-0E79-1979-401CD0A1EEE2}"/>
                    </a:ext>
                  </a:extLst>
                </p:cNvPr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>
                  <a:extLst>
                    <a:ext uri="{FF2B5EF4-FFF2-40B4-BE49-F238E27FC236}">
                      <a16:creationId xmlns:a16="http://schemas.microsoft.com/office/drawing/2014/main" xmlns="" id="{3CD593C5-2911-8D26-51E9-79DC6C5890D5}"/>
                    </a:ext>
                  </a:extLst>
                </p:cNvPr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0" name="Đồ họa 753">
                  <a:extLst>
                    <a:ext uri="{FF2B5EF4-FFF2-40B4-BE49-F238E27FC236}">
                      <a16:creationId xmlns:a16="http://schemas.microsoft.com/office/drawing/2014/main" xmlns="" id="{CAE15601-05DE-27FC-7740-FD23386EB1ED}"/>
                    </a:ext>
                  </a:extLst>
                </p:cNvPr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AF94AA37-2AC6-828D-FCB7-A4694F054084}"/>
                      </a:ext>
                    </a:extLst>
                  </p:cNvPr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7" name="Hình tự do: Hình 356">
                    <a:extLst>
                      <a:ext uri="{FF2B5EF4-FFF2-40B4-BE49-F238E27FC236}">
                        <a16:creationId xmlns:a16="http://schemas.microsoft.com/office/drawing/2014/main" xmlns="" id="{F2C29F47-138E-F20E-8DDF-A043F8E362A6}"/>
                      </a:ext>
                    </a:extLst>
                  </p:cNvPr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1" name="Hình tự do: Hình 310">
                  <a:extLst>
                    <a:ext uri="{FF2B5EF4-FFF2-40B4-BE49-F238E27FC236}">
                      <a16:creationId xmlns:a16="http://schemas.microsoft.com/office/drawing/2014/main" xmlns="" id="{BF9EB7A3-5FD7-06BD-A7DF-3EDCE76305C7}"/>
                    </a:ext>
                  </a:extLst>
                </p:cNvPr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2" name="Hình tự do: Hình 311">
                  <a:extLst>
                    <a:ext uri="{FF2B5EF4-FFF2-40B4-BE49-F238E27FC236}">
                      <a16:creationId xmlns:a16="http://schemas.microsoft.com/office/drawing/2014/main" xmlns="" id="{ECB93B7D-BDB1-46AB-B670-85A2FB93FDE8}"/>
                    </a:ext>
                  </a:extLst>
                </p:cNvPr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3" name="Đồ họa 753">
                  <a:extLst>
                    <a:ext uri="{FF2B5EF4-FFF2-40B4-BE49-F238E27FC236}">
                      <a16:creationId xmlns:a16="http://schemas.microsoft.com/office/drawing/2014/main" xmlns="" id="{EA365CB5-C8B2-D3C3-2611-9D6E6DA570EE}"/>
                    </a:ext>
                  </a:extLst>
                </p:cNvPr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4" name="Hình tự do: Hình 353">
                    <a:extLst>
                      <a:ext uri="{FF2B5EF4-FFF2-40B4-BE49-F238E27FC236}">
                        <a16:creationId xmlns:a16="http://schemas.microsoft.com/office/drawing/2014/main" xmlns="" id="{ED8FCC4F-3131-351C-A0E6-346712AACCF0}"/>
                      </a:ext>
                    </a:extLst>
                  </p:cNvPr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5" name="Hình tự do: Hình 354">
                    <a:extLst>
                      <a:ext uri="{FF2B5EF4-FFF2-40B4-BE49-F238E27FC236}">
                        <a16:creationId xmlns:a16="http://schemas.microsoft.com/office/drawing/2014/main" xmlns="" id="{0D8A34B9-957D-880D-C24D-76ADCBFF097F}"/>
                      </a:ext>
                    </a:extLst>
                  </p:cNvPr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4" name="Hình tự do: Hình 313">
                  <a:extLst>
                    <a:ext uri="{FF2B5EF4-FFF2-40B4-BE49-F238E27FC236}">
                      <a16:creationId xmlns:a16="http://schemas.microsoft.com/office/drawing/2014/main" xmlns="" id="{6E5A64F9-F7BA-78B3-9CB9-5D0C71E8081D}"/>
                    </a:ext>
                  </a:extLst>
                </p:cNvPr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C11274A1-ADC9-372E-90B0-453177D1FD69}"/>
                    </a:ext>
                  </a:extLst>
                </p:cNvPr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7A80B46-6B2A-A1D9-97F2-11B3F39C862A}"/>
                    </a:ext>
                  </a:extLst>
                </p:cNvPr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>
                  <a:extLst>
                    <a:ext uri="{FF2B5EF4-FFF2-40B4-BE49-F238E27FC236}">
                      <a16:creationId xmlns:a16="http://schemas.microsoft.com/office/drawing/2014/main" xmlns="" id="{6C07B74F-8124-B1C5-4EB8-E9CFF1C0DCDD}"/>
                    </a:ext>
                  </a:extLst>
                </p:cNvPr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85368B4F-926C-138A-3725-3FAC8FA4746D}"/>
                      </a:ext>
                    </a:extLst>
                  </p:cNvPr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7" name="Hình tự do: Hình 326">
                    <a:extLst>
                      <a:ext uri="{FF2B5EF4-FFF2-40B4-BE49-F238E27FC236}">
                        <a16:creationId xmlns:a16="http://schemas.microsoft.com/office/drawing/2014/main" xmlns="" id="{E770EC0D-488E-F053-2C2D-B50683EA0A77}"/>
                      </a:ext>
                    </a:extLst>
                  </p:cNvPr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>
                    <a:extLst>
                      <a:ext uri="{FF2B5EF4-FFF2-40B4-BE49-F238E27FC236}">
                        <a16:creationId xmlns:a16="http://schemas.microsoft.com/office/drawing/2014/main" xmlns="" id="{A2DCD49A-3EA4-25B5-82CA-7B467D8E3894}"/>
                      </a:ext>
                    </a:extLst>
                  </p:cNvPr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>
                    <a:extLst>
                      <a:ext uri="{FF2B5EF4-FFF2-40B4-BE49-F238E27FC236}">
                        <a16:creationId xmlns:a16="http://schemas.microsoft.com/office/drawing/2014/main" xmlns="" id="{15F3C455-3C27-DE99-893D-40530E06056A}"/>
                      </a:ext>
                    </a:extLst>
                  </p:cNvPr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0" name="Hình tự do: Hình 329">
                    <a:extLst>
                      <a:ext uri="{FF2B5EF4-FFF2-40B4-BE49-F238E27FC236}">
                        <a16:creationId xmlns:a16="http://schemas.microsoft.com/office/drawing/2014/main" xmlns="" id="{43FE4BE2-D375-CAB1-5A93-4F9E3BDB0397}"/>
                      </a:ext>
                    </a:extLst>
                  </p:cNvPr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310D4AAE-4219-3B30-A1E4-5730F087EAB3}"/>
                      </a:ext>
                    </a:extLst>
                  </p:cNvPr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>
                    <a:extLst>
                      <a:ext uri="{FF2B5EF4-FFF2-40B4-BE49-F238E27FC236}">
                        <a16:creationId xmlns:a16="http://schemas.microsoft.com/office/drawing/2014/main" xmlns="" id="{18D53992-17B3-F94A-49D7-13D45452D27C}"/>
                      </a:ext>
                    </a:extLst>
                  </p:cNvPr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>
                    <a:extLst>
                      <a:ext uri="{FF2B5EF4-FFF2-40B4-BE49-F238E27FC236}">
                        <a16:creationId xmlns:a16="http://schemas.microsoft.com/office/drawing/2014/main" xmlns="" id="{7171B2C3-C6F7-6384-2EBA-6AA8874D58EF}"/>
                      </a:ext>
                    </a:extLst>
                  </p:cNvPr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>
                    <a:extLst>
                      <a:ext uri="{FF2B5EF4-FFF2-40B4-BE49-F238E27FC236}">
                        <a16:creationId xmlns:a16="http://schemas.microsoft.com/office/drawing/2014/main" xmlns="" id="{E42C2319-BB73-3E9E-6BE3-EA55DCC25A2A}"/>
                      </a:ext>
                    </a:extLst>
                  </p:cNvPr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>
                    <a:extLst>
                      <a:ext uri="{FF2B5EF4-FFF2-40B4-BE49-F238E27FC236}">
                        <a16:creationId xmlns:a16="http://schemas.microsoft.com/office/drawing/2014/main" xmlns="" id="{D11A85FC-B94B-998F-1CC4-975DEF328468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4DE44229-4F0B-0538-88A4-AB12C02D5411}"/>
                      </a:ext>
                    </a:extLst>
                  </p:cNvPr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>
                    <a:extLst>
                      <a:ext uri="{FF2B5EF4-FFF2-40B4-BE49-F238E27FC236}">
                        <a16:creationId xmlns:a16="http://schemas.microsoft.com/office/drawing/2014/main" xmlns="" id="{9EF252E5-F3A5-570E-07A2-B3C107289586}"/>
                      </a:ext>
                    </a:extLst>
                  </p:cNvPr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38" name="Đồ họa 753">
                    <a:extLst>
                      <a:ext uri="{FF2B5EF4-FFF2-40B4-BE49-F238E27FC236}">
                        <a16:creationId xmlns:a16="http://schemas.microsoft.com/office/drawing/2014/main" xmlns="" id="{D2365961-5C14-5D90-FE08-867ED689A10B}"/>
                      </a:ext>
                    </a:extLst>
                  </p:cNvPr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1" name="Hình tự do: Hình 350">
                      <a:extLst>
                        <a:ext uri="{FF2B5EF4-FFF2-40B4-BE49-F238E27FC236}">
                          <a16:creationId xmlns:a16="http://schemas.microsoft.com/office/drawing/2014/main" xmlns="" id="{FFF41A8B-7AF2-AF60-1853-42C02C326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>
                      <a:extLst>
                        <a:ext uri="{FF2B5EF4-FFF2-40B4-BE49-F238E27FC236}">
                          <a16:creationId xmlns:a16="http://schemas.microsoft.com/office/drawing/2014/main" xmlns="" id="{F720DD47-2FD7-C6E2-BBE8-28C500DB5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>
                      <a:extLst>
                        <a:ext uri="{FF2B5EF4-FFF2-40B4-BE49-F238E27FC236}">
                          <a16:creationId xmlns:a16="http://schemas.microsoft.com/office/drawing/2014/main" xmlns="" id="{B3998CD2-E632-3EBC-2FB5-59822F27D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9" name="Hình tự do: Hình 338">
                    <a:extLst>
                      <a:ext uri="{FF2B5EF4-FFF2-40B4-BE49-F238E27FC236}">
                        <a16:creationId xmlns:a16="http://schemas.microsoft.com/office/drawing/2014/main" xmlns="" id="{B2E5EFBF-9F88-3CB8-3121-19CF702E71A4}"/>
                      </a:ext>
                    </a:extLst>
                  </p:cNvPr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0" name="Đồ họa 753">
                    <a:extLst>
                      <a:ext uri="{FF2B5EF4-FFF2-40B4-BE49-F238E27FC236}">
                        <a16:creationId xmlns:a16="http://schemas.microsoft.com/office/drawing/2014/main" xmlns="" id="{17B4F048-7D2E-6AE3-DEEF-5DE3035F6B39}"/>
                      </a:ext>
                    </a:extLst>
                  </p:cNvPr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47" name="Hình tự do: Hình 346">
                      <a:extLst>
                        <a:ext uri="{FF2B5EF4-FFF2-40B4-BE49-F238E27FC236}">
                          <a16:creationId xmlns:a16="http://schemas.microsoft.com/office/drawing/2014/main" xmlns="" id="{3F143D2C-A597-108D-39CC-A92843E175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>
                      <a:extLst>
                        <a:ext uri="{FF2B5EF4-FFF2-40B4-BE49-F238E27FC236}">
                          <a16:creationId xmlns:a16="http://schemas.microsoft.com/office/drawing/2014/main" xmlns="" id="{7496CB04-15AE-7167-C79E-1E65E4F2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743DF0AA-8B1E-240A-C5D0-4081B22DFE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3780FDDB-F95C-4D46-B507-991BA82F2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1" name="Đồ họa 753">
                    <a:extLst>
                      <a:ext uri="{FF2B5EF4-FFF2-40B4-BE49-F238E27FC236}">
                        <a16:creationId xmlns:a16="http://schemas.microsoft.com/office/drawing/2014/main" xmlns="" id="{8AF13EBB-DBB2-375B-14E5-6909A813E66B}"/>
                      </a:ext>
                    </a:extLst>
                  </p:cNvPr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3" name="Hình tự do: Hình 342">
                      <a:extLst>
                        <a:ext uri="{FF2B5EF4-FFF2-40B4-BE49-F238E27FC236}">
                          <a16:creationId xmlns:a16="http://schemas.microsoft.com/office/drawing/2014/main" xmlns="" id="{1BF33098-C97B-0FB2-7324-FB42662E4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6AD8EF89-9AE5-E73A-B78E-0348AD3D9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A3F8F186-9393-5770-3263-B3CCB00AD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6" name="Hình tự do: Hình 345">
                      <a:extLst>
                        <a:ext uri="{FF2B5EF4-FFF2-40B4-BE49-F238E27FC236}">
                          <a16:creationId xmlns:a16="http://schemas.microsoft.com/office/drawing/2014/main" xmlns="" id="{12B65FEF-7FF0-BA45-7CFB-EFDE6563E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2" name="Hình tự do: Hình 341">
                    <a:extLst>
                      <a:ext uri="{FF2B5EF4-FFF2-40B4-BE49-F238E27FC236}">
                        <a16:creationId xmlns:a16="http://schemas.microsoft.com/office/drawing/2014/main" xmlns="" id="{541C38EA-B9AE-240B-B5EE-FAF6526D07BA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8" name="Đồ họa 753">
                  <a:extLst>
                    <a:ext uri="{FF2B5EF4-FFF2-40B4-BE49-F238E27FC236}">
                      <a16:creationId xmlns:a16="http://schemas.microsoft.com/office/drawing/2014/main" xmlns="" id="{63CB3DD1-8763-F1FE-F315-7F7C4BEF74BE}"/>
                    </a:ext>
                  </a:extLst>
                </p:cNvPr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3" name="Hình tự do: Hình 322">
                    <a:extLst>
                      <a:ext uri="{FF2B5EF4-FFF2-40B4-BE49-F238E27FC236}">
                        <a16:creationId xmlns:a16="http://schemas.microsoft.com/office/drawing/2014/main" xmlns="" id="{2FF1946D-BACA-CDFD-14E1-B8FF82BAF14A}"/>
                      </a:ext>
                    </a:extLst>
                  </p:cNvPr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4" name="Hình tự do: Hình 323">
                    <a:extLst>
                      <a:ext uri="{FF2B5EF4-FFF2-40B4-BE49-F238E27FC236}">
                        <a16:creationId xmlns:a16="http://schemas.microsoft.com/office/drawing/2014/main" xmlns="" id="{DFFDE681-D6A6-DBCF-4452-8451EAE38850}"/>
                      </a:ext>
                    </a:extLst>
                  </p:cNvPr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>
                    <a:extLst>
                      <a:ext uri="{FF2B5EF4-FFF2-40B4-BE49-F238E27FC236}">
                        <a16:creationId xmlns:a16="http://schemas.microsoft.com/office/drawing/2014/main" xmlns="" id="{DF694D82-1EC8-6146-AD96-A0BDED7C91E8}"/>
                      </a:ext>
                    </a:extLst>
                  </p:cNvPr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9" name="Đồ họa 753">
                  <a:extLst>
                    <a:ext uri="{FF2B5EF4-FFF2-40B4-BE49-F238E27FC236}">
                      <a16:creationId xmlns:a16="http://schemas.microsoft.com/office/drawing/2014/main" xmlns="" id="{2CE59880-9D6A-0557-7A8A-FDE866F61000}"/>
                    </a:ext>
                  </a:extLst>
                </p:cNvPr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0" name="Hình tự do: Hình 319">
                    <a:extLst>
                      <a:ext uri="{FF2B5EF4-FFF2-40B4-BE49-F238E27FC236}">
                        <a16:creationId xmlns:a16="http://schemas.microsoft.com/office/drawing/2014/main" xmlns="" id="{304CC9D9-F0BC-43B4-E66B-6A6A1CB9AE28}"/>
                      </a:ext>
                    </a:extLst>
                  </p:cNvPr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1" name="Hình tự do: Hình 320">
                    <a:extLst>
                      <a:ext uri="{FF2B5EF4-FFF2-40B4-BE49-F238E27FC236}">
                        <a16:creationId xmlns:a16="http://schemas.microsoft.com/office/drawing/2014/main" xmlns="" id="{5A9297A1-2EEA-F13D-8EE0-AD225E967E79}"/>
                      </a:ext>
                    </a:extLst>
                  </p:cNvPr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2" name="Hình tự do: Hình 321">
                    <a:extLst>
                      <a:ext uri="{FF2B5EF4-FFF2-40B4-BE49-F238E27FC236}">
                        <a16:creationId xmlns:a16="http://schemas.microsoft.com/office/drawing/2014/main" xmlns="" id="{A0774317-6BB1-A995-A20E-B97A4377E6CF}"/>
                      </a:ext>
                    </a:extLst>
                  </p:cNvPr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58" name="Đồ họa 753">
                <a:extLst>
                  <a:ext uri="{FF2B5EF4-FFF2-40B4-BE49-F238E27FC236}">
                    <a16:creationId xmlns:a16="http://schemas.microsoft.com/office/drawing/2014/main" xmlns="" id="{2FA92A2A-FE6C-1769-4140-0B73B61B0478}"/>
                  </a:ext>
                </a:extLst>
              </p:cNvPr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xmlns="" id="{AFDA7B36-3202-A67B-2DBE-FFAB105F274F}"/>
                    </a:ext>
                  </a:extLst>
                </p:cNvPr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xmlns="" id="{5BF2356E-8256-E25D-8CDA-D235CEB79755}"/>
                    </a:ext>
                  </a:extLst>
                </p:cNvPr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xmlns="" id="{32762977-5943-8AF8-6B0B-6356C55BCCE5}"/>
                    </a:ext>
                  </a:extLst>
                </p:cNvPr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7" name="Đồ họa 753">
                  <a:extLst>
                    <a:ext uri="{FF2B5EF4-FFF2-40B4-BE49-F238E27FC236}">
                      <a16:creationId xmlns:a16="http://schemas.microsoft.com/office/drawing/2014/main" xmlns="" id="{78A33250-BD83-5C2E-2320-5920987CD311}"/>
                    </a:ext>
                  </a:extLst>
                </p:cNvPr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F15F4E2B-0BB0-0177-9DAB-2A96C175C5CC}"/>
                      </a:ext>
                    </a:extLst>
                  </p:cNvPr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9" name="Hình tự do: Hình 298">
                    <a:extLst>
                      <a:ext uri="{FF2B5EF4-FFF2-40B4-BE49-F238E27FC236}">
                        <a16:creationId xmlns:a16="http://schemas.microsoft.com/office/drawing/2014/main" xmlns="" id="{92042BB6-B1E3-D937-6EB5-0228734AAAE2}"/>
                      </a:ext>
                    </a:extLst>
                  </p:cNvPr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>
                    <a:extLst>
                      <a:ext uri="{FF2B5EF4-FFF2-40B4-BE49-F238E27FC236}">
                        <a16:creationId xmlns:a16="http://schemas.microsoft.com/office/drawing/2014/main" xmlns="" id="{EDD09F21-8BA7-43AD-DE23-0073E0E832AF}"/>
                      </a:ext>
                    </a:extLst>
                  </p:cNvPr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3686C3CE-DB1C-5A84-665E-792422B1BA71}"/>
                    </a:ext>
                  </a:extLst>
                </p:cNvPr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9" name="Đồ họa 753">
                  <a:extLst>
                    <a:ext uri="{FF2B5EF4-FFF2-40B4-BE49-F238E27FC236}">
                      <a16:creationId xmlns:a16="http://schemas.microsoft.com/office/drawing/2014/main" xmlns="" id="{66E1DE80-147C-F44B-76D0-C2DFB7DB85ED}"/>
                    </a:ext>
                  </a:extLst>
                </p:cNvPr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5" name="Hình tự do: Hình 294">
                    <a:extLst>
                      <a:ext uri="{FF2B5EF4-FFF2-40B4-BE49-F238E27FC236}">
                        <a16:creationId xmlns:a16="http://schemas.microsoft.com/office/drawing/2014/main" xmlns="" id="{FB4BC324-2DA1-CB33-46E7-56DA6D01B549}"/>
                      </a:ext>
                    </a:extLst>
                  </p:cNvPr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6" name="Hình tự do: Hình 295">
                    <a:extLst>
                      <a:ext uri="{FF2B5EF4-FFF2-40B4-BE49-F238E27FC236}">
                        <a16:creationId xmlns:a16="http://schemas.microsoft.com/office/drawing/2014/main" xmlns="" id="{34C8EBF5-A5A0-DD2D-294D-824EDEF85901}"/>
                      </a:ext>
                    </a:extLst>
                  </p:cNvPr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>
                    <a:extLst>
                      <a:ext uri="{FF2B5EF4-FFF2-40B4-BE49-F238E27FC236}">
                        <a16:creationId xmlns:a16="http://schemas.microsoft.com/office/drawing/2014/main" xmlns="" id="{5325903F-715C-0961-4FA2-C4988B586641}"/>
                      </a:ext>
                    </a:extLst>
                  </p:cNvPr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1723D5E7-70ED-72DA-9E4C-9D57BFF87A80}"/>
                    </a:ext>
                  </a:extLst>
                </p:cNvPr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54FF0752-CFB8-763B-25F7-3DB852A884F0}"/>
                    </a:ext>
                  </a:extLst>
                </p:cNvPr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2" name="Đồ họa 753">
                  <a:extLst>
                    <a:ext uri="{FF2B5EF4-FFF2-40B4-BE49-F238E27FC236}">
                      <a16:creationId xmlns:a16="http://schemas.microsoft.com/office/drawing/2014/main" xmlns="" id="{35D3D2A1-EDFB-35AE-A108-CE3BE234A7AD}"/>
                    </a:ext>
                  </a:extLst>
                </p:cNvPr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2" name="Hình tự do: Hình 291">
                    <a:extLst>
                      <a:ext uri="{FF2B5EF4-FFF2-40B4-BE49-F238E27FC236}">
                        <a16:creationId xmlns:a16="http://schemas.microsoft.com/office/drawing/2014/main" xmlns="" id="{28035C4C-0E3B-1BBF-9FD3-F01FF45D89C3}"/>
                      </a:ext>
                    </a:extLst>
                  </p:cNvPr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D40669AE-011F-1FD5-2F1C-A00BC143FA6C}"/>
                      </a:ext>
                    </a:extLst>
                  </p:cNvPr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>
                    <a:extLst>
                      <a:ext uri="{FF2B5EF4-FFF2-40B4-BE49-F238E27FC236}">
                        <a16:creationId xmlns:a16="http://schemas.microsoft.com/office/drawing/2014/main" xmlns="" id="{4F24744D-6A11-0E9A-8690-D371CA192259}"/>
                      </a:ext>
                    </a:extLst>
                  </p:cNvPr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777A7124-68A3-5828-82EC-7907BDB75CD8}"/>
                    </a:ext>
                  </a:extLst>
                </p:cNvPr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262B02C2-91E8-933A-424F-EC7B40EAF12E}"/>
                    </a:ext>
                  </a:extLst>
                </p:cNvPr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57631A8C-0CFE-7F49-A662-31E141482F93}"/>
                    </a:ext>
                  </a:extLst>
                </p:cNvPr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4CA5DCA1-4F48-75C7-2E0D-F702E92B78DB}"/>
                    </a:ext>
                  </a:extLst>
                </p:cNvPr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30E5D99E-690C-2EC2-17CD-3AD0B8FEAD17}"/>
                    </a:ext>
                  </a:extLst>
                </p:cNvPr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8" name="Đồ họa 753">
                  <a:extLst>
                    <a:ext uri="{FF2B5EF4-FFF2-40B4-BE49-F238E27FC236}">
                      <a16:creationId xmlns:a16="http://schemas.microsoft.com/office/drawing/2014/main" xmlns="" id="{1B3217E7-F98B-F07B-E5F9-782CEB502E9E}"/>
                    </a:ext>
                  </a:extLst>
                </p:cNvPr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89" name="Hình tự do: Hình 288">
                    <a:extLst>
                      <a:ext uri="{FF2B5EF4-FFF2-40B4-BE49-F238E27FC236}">
                        <a16:creationId xmlns:a16="http://schemas.microsoft.com/office/drawing/2014/main" xmlns="" id="{9BEF4B39-5D4D-8859-1BE0-1D07CD69C5C2}"/>
                      </a:ext>
                    </a:extLst>
                  </p:cNvPr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0" name="Hình tự do: Hình 289">
                    <a:extLst>
                      <a:ext uri="{FF2B5EF4-FFF2-40B4-BE49-F238E27FC236}">
                        <a16:creationId xmlns:a16="http://schemas.microsoft.com/office/drawing/2014/main" xmlns="" id="{57632309-003B-1020-67BA-A40FC756930B}"/>
                      </a:ext>
                    </a:extLst>
                  </p:cNvPr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1" name="Hình tự do: Hình 290">
                    <a:extLst>
                      <a:ext uri="{FF2B5EF4-FFF2-40B4-BE49-F238E27FC236}">
                        <a16:creationId xmlns:a16="http://schemas.microsoft.com/office/drawing/2014/main" xmlns="" id="{88230481-1550-18A2-A5F1-7D0BC3288B1D}"/>
                      </a:ext>
                    </a:extLst>
                  </p:cNvPr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59" name="Đồ họa 753">
                  <a:extLst>
                    <a:ext uri="{FF2B5EF4-FFF2-40B4-BE49-F238E27FC236}">
                      <a16:creationId xmlns:a16="http://schemas.microsoft.com/office/drawing/2014/main" xmlns="" id="{7D787364-3A53-9DE1-A7E7-B9DEC9448531}"/>
                    </a:ext>
                  </a:extLst>
                </p:cNvPr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0" name="Đồ họa 753">
                    <a:extLst>
                      <a:ext uri="{FF2B5EF4-FFF2-40B4-BE49-F238E27FC236}">
                        <a16:creationId xmlns:a16="http://schemas.microsoft.com/office/drawing/2014/main" xmlns="" id="{B6471B1E-0C2D-3D48-5238-3233908F4B54}"/>
                      </a:ext>
                    </a:extLst>
                  </p:cNvPr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3" name="Hình tự do: Hình 262">
                      <a:extLst>
                        <a:ext uri="{FF2B5EF4-FFF2-40B4-BE49-F238E27FC236}">
                          <a16:creationId xmlns:a16="http://schemas.microsoft.com/office/drawing/2014/main" xmlns="" id="{3A32A140-D9AE-48B5-2829-BBC5571A3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4" name="Hình tự do: Hình 263">
                      <a:extLst>
                        <a:ext uri="{FF2B5EF4-FFF2-40B4-BE49-F238E27FC236}">
                          <a16:creationId xmlns:a16="http://schemas.microsoft.com/office/drawing/2014/main" xmlns="" id="{2738F64C-757B-7557-6660-474F9B79D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5" name="Hình tự do: Hình 264">
                      <a:extLst>
                        <a:ext uri="{FF2B5EF4-FFF2-40B4-BE49-F238E27FC236}">
                          <a16:creationId xmlns:a16="http://schemas.microsoft.com/office/drawing/2014/main" xmlns="" id="{0559DE90-D4DE-B213-2C2A-B8B371D3E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6" name="Hình tự do: Hình 265">
                      <a:extLst>
                        <a:ext uri="{FF2B5EF4-FFF2-40B4-BE49-F238E27FC236}">
                          <a16:creationId xmlns:a16="http://schemas.microsoft.com/office/drawing/2014/main" xmlns="" id="{51A0037E-DCF7-4569-4D98-9FA233D25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7" name="Hình tự do: Hình 266">
                      <a:extLst>
                        <a:ext uri="{FF2B5EF4-FFF2-40B4-BE49-F238E27FC236}">
                          <a16:creationId xmlns:a16="http://schemas.microsoft.com/office/drawing/2014/main" xmlns="" id="{0E2A2A33-8D00-FA5A-19C6-3E1E509A7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>
                      <a:extLst>
                        <a:ext uri="{FF2B5EF4-FFF2-40B4-BE49-F238E27FC236}">
                          <a16:creationId xmlns:a16="http://schemas.microsoft.com/office/drawing/2014/main" xmlns="" id="{8F0A226F-48C3-7940-9F4A-DEE0C0C64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>
                      <a:extLst>
                        <a:ext uri="{FF2B5EF4-FFF2-40B4-BE49-F238E27FC236}">
                          <a16:creationId xmlns:a16="http://schemas.microsoft.com/office/drawing/2014/main" xmlns="" id="{666BB338-A753-C56D-8BF2-B8103F2B6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>
                      <a:extLst>
                        <a:ext uri="{FF2B5EF4-FFF2-40B4-BE49-F238E27FC236}">
                          <a16:creationId xmlns:a16="http://schemas.microsoft.com/office/drawing/2014/main" xmlns="" id="{200ABA44-7BD5-53FF-56B2-1F4829FC3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>
                      <a:extLst>
                        <a:ext uri="{FF2B5EF4-FFF2-40B4-BE49-F238E27FC236}">
                          <a16:creationId xmlns:a16="http://schemas.microsoft.com/office/drawing/2014/main" xmlns="" id="{804FF9BA-F002-79A6-B4B9-D0ACEC0E7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2" name="Đồ họa 753">
                      <a:extLst>
                        <a:ext uri="{FF2B5EF4-FFF2-40B4-BE49-F238E27FC236}">
                          <a16:creationId xmlns:a16="http://schemas.microsoft.com/office/drawing/2014/main" xmlns="" id="{A74DF0EA-1C89-9104-0DDF-278C50EE11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5" name="Hình tự do: Hình 284">
                        <a:extLst>
                          <a:ext uri="{FF2B5EF4-FFF2-40B4-BE49-F238E27FC236}">
                            <a16:creationId xmlns:a16="http://schemas.microsoft.com/office/drawing/2014/main" xmlns="" id="{381D1890-E9A2-096E-6CA9-D1C35DDC77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>
                        <a:extLst>
                          <a:ext uri="{FF2B5EF4-FFF2-40B4-BE49-F238E27FC236}">
                            <a16:creationId xmlns:a16="http://schemas.microsoft.com/office/drawing/2014/main" xmlns="" id="{4A0C6C48-91BC-5472-B1FB-274262F644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>
                        <a:extLst>
                          <a:ext uri="{FF2B5EF4-FFF2-40B4-BE49-F238E27FC236}">
                            <a16:creationId xmlns:a16="http://schemas.microsoft.com/office/drawing/2014/main" xmlns="" id="{BBE7C170-1286-600A-0C0C-4EEA8E1508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>
                        <a:extLst>
                          <a:ext uri="{FF2B5EF4-FFF2-40B4-BE49-F238E27FC236}">
                            <a16:creationId xmlns:a16="http://schemas.microsoft.com/office/drawing/2014/main" xmlns="" id="{FF74554F-14A6-D906-E491-90A8553A83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3" name="Đồ họa 753">
                      <a:extLst>
                        <a:ext uri="{FF2B5EF4-FFF2-40B4-BE49-F238E27FC236}">
                          <a16:creationId xmlns:a16="http://schemas.microsoft.com/office/drawing/2014/main" xmlns="" id="{C6401561-6CE9-B430-C469-357A654F95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1" name="Hình tự do: Hình 280">
                        <a:extLst>
                          <a:ext uri="{FF2B5EF4-FFF2-40B4-BE49-F238E27FC236}">
                            <a16:creationId xmlns:a16="http://schemas.microsoft.com/office/drawing/2014/main" xmlns="" id="{D43050A4-1B3E-06CE-2B7A-F444812546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2" name="Hình tự do: Hình 281">
                        <a:extLst>
                          <a:ext uri="{FF2B5EF4-FFF2-40B4-BE49-F238E27FC236}">
                            <a16:creationId xmlns:a16="http://schemas.microsoft.com/office/drawing/2014/main" xmlns="" id="{C7CD2972-F0A0-247F-5CD0-81826A0C6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>
                        <a:extLst>
                          <a:ext uri="{FF2B5EF4-FFF2-40B4-BE49-F238E27FC236}">
                            <a16:creationId xmlns:a16="http://schemas.microsoft.com/office/drawing/2014/main" xmlns="" id="{23918401-76C4-6160-1698-13A333BAD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>
                        <a:extLst>
                          <a:ext uri="{FF2B5EF4-FFF2-40B4-BE49-F238E27FC236}">
                            <a16:creationId xmlns:a16="http://schemas.microsoft.com/office/drawing/2014/main" xmlns="" id="{5E3C0DEC-C69F-C9AD-9F79-39C8680F8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4" name="Hình tự do: Hình 273">
                      <a:extLst>
                        <a:ext uri="{FF2B5EF4-FFF2-40B4-BE49-F238E27FC236}">
                          <a16:creationId xmlns:a16="http://schemas.microsoft.com/office/drawing/2014/main" xmlns="" id="{28256BE7-FA36-A260-A5ED-F5B98DE44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>
                      <a:extLst>
                        <a:ext uri="{FF2B5EF4-FFF2-40B4-BE49-F238E27FC236}">
                          <a16:creationId xmlns:a16="http://schemas.microsoft.com/office/drawing/2014/main" xmlns="" id="{3DB238FB-1670-1B23-9880-371BA5600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DA123149-69D5-2C60-5CF7-F89564FE3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7" name="Đồ họa 753">
                      <a:extLst>
                        <a:ext uri="{FF2B5EF4-FFF2-40B4-BE49-F238E27FC236}">
                          <a16:creationId xmlns:a16="http://schemas.microsoft.com/office/drawing/2014/main" xmlns="" id="{EF41741C-A45A-7BFC-9015-90FE5DC9E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78" name="Hình tự do: Hình 277">
                        <a:extLst>
                          <a:ext uri="{FF2B5EF4-FFF2-40B4-BE49-F238E27FC236}">
                            <a16:creationId xmlns:a16="http://schemas.microsoft.com/office/drawing/2014/main" xmlns="" id="{BC38574B-D4DA-5F1A-2293-FA55D15B0E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79" name="Hình tự do: Hình 278">
                        <a:extLst>
                          <a:ext uri="{FF2B5EF4-FFF2-40B4-BE49-F238E27FC236}">
                            <a16:creationId xmlns:a16="http://schemas.microsoft.com/office/drawing/2014/main" xmlns="" id="{9FFE096C-9B91-93A7-7899-39E0A3A7DD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0" name="Hình tự do: Hình 279">
                        <a:extLst>
                          <a:ext uri="{FF2B5EF4-FFF2-40B4-BE49-F238E27FC236}">
                            <a16:creationId xmlns:a16="http://schemas.microsoft.com/office/drawing/2014/main" xmlns="" id="{914E1D18-4061-7792-0688-28CD1826CD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1" name="Hình tự do: Hình 260">
                    <a:extLst>
                      <a:ext uri="{FF2B5EF4-FFF2-40B4-BE49-F238E27FC236}">
                        <a16:creationId xmlns:a16="http://schemas.microsoft.com/office/drawing/2014/main" xmlns="" id="{F2C0F2C3-747C-5110-57E9-0E5176BAA827}"/>
                      </a:ext>
                    </a:extLst>
                  </p:cNvPr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2" name="Hình tự do: Hình 261">
                    <a:extLst>
                      <a:ext uri="{FF2B5EF4-FFF2-40B4-BE49-F238E27FC236}">
                        <a16:creationId xmlns:a16="http://schemas.microsoft.com/office/drawing/2014/main" xmlns="" id="{5EF2EDAE-965F-65E4-5D2A-494039C862C8}"/>
                      </a:ext>
                    </a:extLst>
                  </p:cNvPr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xmlns="" id="{3A740389-11D8-7E5E-94A3-1C6B53FD7C2B}"/>
                  </a:ext>
                </a:extLst>
              </p:cNvPr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xmlns="" id="{17F0D9CD-12ED-39D2-EC5B-316338A30861}"/>
                  </a:ext>
                </a:extLst>
              </p:cNvPr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xmlns="" id="{FF6AE661-5E05-4CA4-D870-F5C5ADDF2240}"/>
                  </a:ext>
                </a:extLst>
              </p:cNvPr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xmlns="" id="{7D53461D-35C5-0709-E5A1-0E061F49E4F0}"/>
                  </a:ext>
                </a:extLst>
              </p:cNvPr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xmlns="" id="{5936C879-952B-62A1-CD7C-9DA26072B2E1}"/>
                  </a:ext>
                </a:extLst>
              </p:cNvPr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xmlns="" id="{CD459D65-7D3A-20F0-54B1-1BC93D8C7E26}"/>
                  </a:ext>
                </a:extLst>
              </p:cNvPr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xmlns="" id="{131E9D9D-0B06-17DD-39E3-4C5787BB8481}"/>
                  </a:ext>
                </a:extLst>
              </p:cNvPr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6" name="Đồ họa 753">
                <a:extLst>
                  <a:ext uri="{FF2B5EF4-FFF2-40B4-BE49-F238E27FC236}">
                    <a16:creationId xmlns:a16="http://schemas.microsoft.com/office/drawing/2014/main" xmlns="" id="{38278065-1F46-CF09-9C65-382A2D830448}"/>
                  </a:ext>
                </a:extLst>
              </p:cNvPr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xmlns="" id="{768A6CAD-5809-FD44-8BC5-2A55B57AAB4B}"/>
                    </a:ext>
                  </a:extLst>
                </p:cNvPr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xmlns="" id="{F711FEA5-03EB-2D89-E7C8-CF0B70E8FB87}"/>
                    </a:ext>
                  </a:extLst>
                </p:cNvPr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2" name="Đồ họa 753">
                  <a:extLst>
                    <a:ext uri="{FF2B5EF4-FFF2-40B4-BE49-F238E27FC236}">
                      <a16:creationId xmlns:a16="http://schemas.microsoft.com/office/drawing/2014/main" xmlns="" id="{8C87F12C-779A-19F8-C752-AE0D92D6DBC3}"/>
                    </a:ext>
                  </a:extLst>
                </p:cNvPr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0" name="Hình tự do: Hình 239">
                    <a:extLst>
                      <a:ext uri="{FF2B5EF4-FFF2-40B4-BE49-F238E27FC236}">
                        <a16:creationId xmlns:a16="http://schemas.microsoft.com/office/drawing/2014/main" xmlns="" id="{70D9B656-E12D-6D55-0F8C-32F3E7B2364B}"/>
                      </a:ext>
                    </a:extLst>
                  </p:cNvPr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>
                    <a:extLst>
                      <a:ext uri="{FF2B5EF4-FFF2-40B4-BE49-F238E27FC236}">
                        <a16:creationId xmlns:a16="http://schemas.microsoft.com/office/drawing/2014/main" xmlns="" id="{168DDAA3-6F1D-46DC-0552-80F3376E7700}"/>
                      </a:ext>
                    </a:extLst>
                  </p:cNvPr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>
                    <a:extLst>
                      <a:ext uri="{FF2B5EF4-FFF2-40B4-BE49-F238E27FC236}">
                        <a16:creationId xmlns:a16="http://schemas.microsoft.com/office/drawing/2014/main" xmlns="" id="{70680CF8-EB2D-1837-BF14-4BD1D0207B7B}"/>
                      </a:ext>
                    </a:extLst>
                  </p:cNvPr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>
                    <a:extLst>
                      <a:ext uri="{FF2B5EF4-FFF2-40B4-BE49-F238E27FC236}">
                        <a16:creationId xmlns:a16="http://schemas.microsoft.com/office/drawing/2014/main" xmlns="" id="{84C1AB6A-81D1-C024-E03A-8CF80CB25C3C}"/>
                      </a:ext>
                    </a:extLst>
                  </p:cNvPr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xmlns="" id="{5F85FF49-2A4F-CFCE-07C7-178A5E31B4A8}"/>
                    </a:ext>
                  </a:extLst>
                </p:cNvPr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xmlns="" id="{90F2AE1A-3334-BA3F-AD8D-EB9DF733AC56}"/>
                    </a:ext>
                  </a:extLst>
                </p:cNvPr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xmlns="" id="{400891A3-FCA0-8F2B-4842-E8683D74B864}"/>
                    </a:ext>
                  </a:extLst>
                </p:cNvPr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xmlns="" id="{FC1C354E-8B12-D106-B1C9-A6897CB1FA48}"/>
                    </a:ext>
                  </a:extLst>
                </p:cNvPr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xmlns="" id="{16B830A5-60C8-44E6-3E63-6B03302137EF}"/>
                    </a:ext>
                  </a:extLst>
                </p:cNvPr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xmlns="" id="{D5D38D13-37E9-5064-CAE9-DECD74580F99}"/>
                    </a:ext>
                  </a:extLst>
                </p:cNvPr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xmlns="" id="{5B9EAF93-684D-5B03-B77C-DC943F6833A0}"/>
                    </a:ext>
                  </a:extLst>
                </p:cNvPr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0" name="Đồ họa 753">
                  <a:extLst>
                    <a:ext uri="{FF2B5EF4-FFF2-40B4-BE49-F238E27FC236}">
                      <a16:creationId xmlns:a16="http://schemas.microsoft.com/office/drawing/2014/main" xmlns="" id="{89A09D46-EB78-06CF-C315-96576FAF49B7}"/>
                    </a:ext>
                  </a:extLst>
                </p:cNvPr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36" name="Hình tự do: Hình 235">
                    <a:extLst>
                      <a:ext uri="{FF2B5EF4-FFF2-40B4-BE49-F238E27FC236}">
                        <a16:creationId xmlns:a16="http://schemas.microsoft.com/office/drawing/2014/main" xmlns="" id="{B954EDE4-8507-9A22-000E-B1EC99040516}"/>
                      </a:ext>
                    </a:extLst>
                  </p:cNvPr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7" name="Hình tự do: Hình 236">
                    <a:extLst>
                      <a:ext uri="{FF2B5EF4-FFF2-40B4-BE49-F238E27FC236}">
                        <a16:creationId xmlns:a16="http://schemas.microsoft.com/office/drawing/2014/main" xmlns="" id="{05D5FFFD-830B-6161-7D55-9AAA504347BF}"/>
                      </a:ext>
                    </a:extLst>
                  </p:cNvPr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8" name="Hình tự do: Hình 237">
                    <a:extLst>
                      <a:ext uri="{FF2B5EF4-FFF2-40B4-BE49-F238E27FC236}">
                        <a16:creationId xmlns:a16="http://schemas.microsoft.com/office/drawing/2014/main" xmlns="" id="{8DEE1536-EDF9-44A8-9876-1AB6ABB4C774}"/>
                      </a:ext>
                    </a:extLst>
                  </p:cNvPr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9" name="Hình tự do: Hình 238">
                    <a:extLst>
                      <a:ext uri="{FF2B5EF4-FFF2-40B4-BE49-F238E27FC236}">
                        <a16:creationId xmlns:a16="http://schemas.microsoft.com/office/drawing/2014/main" xmlns="" id="{AAE6B7D2-29D6-0A1B-DA6B-49B41AB0C9E2}"/>
                      </a:ext>
                    </a:extLst>
                  </p:cNvPr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xmlns="" id="{3A05CA6C-C6BA-9EFB-1BF3-45AA5D2D8F8A}"/>
                    </a:ext>
                  </a:extLst>
                </p:cNvPr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xmlns="" id="{CC911FD0-DBEE-9250-9AE4-AD721CEC3748}"/>
                    </a:ext>
                  </a:extLst>
                </p:cNvPr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xmlns="" id="{327F6F1D-6450-D83E-7AEB-5EF7F10B4406}"/>
                    </a:ext>
                  </a:extLst>
                </p:cNvPr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xmlns="" id="{0D8C7693-1716-3D10-DB15-6AB66F5A74C8}"/>
                    </a:ext>
                  </a:extLst>
                </p:cNvPr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xmlns="" id="{F51C59CC-2399-6881-001A-F04A50CF03BA}"/>
                    </a:ext>
                  </a:extLst>
                </p:cNvPr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xmlns="" id="{0F696054-740E-0008-EE1E-B33A3223F538}"/>
                  </a:ext>
                </a:extLst>
              </p:cNvPr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8" name="Đồ họa 753">
                <a:extLst>
                  <a:ext uri="{FF2B5EF4-FFF2-40B4-BE49-F238E27FC236}">
                    <a16:creationId xmlns:a16="http://schemas.microsoft.com/office/drawing/2014/main" xmlns="" id="{B2504B86-2F35-0877-6FA5-C157444F9CAF}"/>
                  </a:ext>
                </a:extLst>
              </p:cNvPr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5" name="Hình tự do: Hình 154">
                  <a:extLst>
                    <a:ext uri="{FF2B5EF4-FFF2-40B4-BE49-F238E27FC236}">
                      <a16:creationId xmlns:a16="http://schemas.microsoft.com/office/drawing/2014/main" xmlns="" id="{CEA0FBB7-6993-4BA5-1310-80EFBADD59C0}"/>
                    </a:ext>
                  </a:extLst>
                </p:cNvPr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6" name="Hình tự do: Hình 155">
                  <a:extLst>
                    <a:ext uri="{FF2B5EF4-FFF2-40B4-BE49-F238E27FC236}">
                      <a16:creationId xmlns:a16="http://schemas.microsoft.com/office/drawing/2014/main" xmlns="" id="{CC2089C2-B871-7E2A-2F0F-FD6E9A01A46A}"/>
                    </a:ext>
                  </a:extLst>
                </p:cNvPr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7" name="Hình tự do: Hình 156">
                  <a:extLst>
                    <a:ext uri="{FF2B5EF4-FFF2-40B4-BE49-F238E27FC236}">
                      <a16:creationId xmlns:a16="http://schemas.microsoft.com/office/drawing/2014/main" xmlns="" id="{9F0850F2-E71D-59D4-9ACF-2636BD8A4E91}"/>
                    </a:ext>
                  </a:extLst>
                </p:cNvPr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58" name="Đồ họa 753">
                  <a:extLst>
                    <a:ext uri="{FF2B5EF4-FFF2-40B4-BE49-F238E27FC236}">
                      <a16:creationId xmlns:a16="http://schemas.microsoft.com/office/drawing/2014/main" xmlns="" id="{2A42C9F5-420B-A493-400B-579AAAC20288}"/>
                    </a:ext>
                  </a:extLst>
                </p:cNvPr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16" name="Hình tự do: Hình 215">
                    <a:extLst>
                      <a:ext uri="{FF2B5EF4-FFF2-40B4-BE49-F238E27FC236}">
                        <a16:creationId xmlns:a16="http://schemas.microsoft.com/office/drawing/2014/main" xmlns="" id="{57FAE4C2-4858-1628-6113-C9FD88283FBE}"/>
                      </a:ext>
                    </a:extLst>
                  </p:cNvPr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>
                    <a:extLst>
                      <a:ext uri="{FF2B5EF4-FFF2-40B4-BE49-F238E27FC236}">
                        <a16:creationId xmlns:a16="http://schemas.microsoft.com/office/drawing/2014/main" xmlns="" id="{B5BE1704-6BBA-15F4-3B5A-EF414C0D5B9D}"/>
                      </a:ext>
                    </a:extLst>
                  </p:cNvPr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>
                    <a:extLst>
                      <a:ext uri="{FF2B5EF4-FFF2-40B4-BE49-F238E27FC236}">
                        <a16:creationId xmlns:a16="http://schemas.microsoft.com/office/drawing/2014/main" xmlns="" id="{84C6311D-9C02-A88F-33F9-1362BCCC1D75}"/>
                      </a:ext>
                    </a:extLst>
                  </p:cNvPr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>
                    <a:extLst>
                      <a:ext uri="{FF2B5EF4-FFF2-40B4-BE49-F238E27FC236}">
                        <a16:creationId xmlns:a16="http://schemas.microsoft.com/office/drawing/2014/main" xmlns="" id="{5D09F3E8-DCED-A0CB-5EE2-CF34D0F1F186}"/>
                      </a:ext>
                    </a:extLst>
                  </p:cNvPr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59" name="Hình tự do: Hình 158">
                  <a:extLst>
                    <a:ext uri="{FF2B5EF4-FFF2-40B4-BE49-F238E27FC236}">
                      <a16:creationId xmlns:a16="http://schemas.microsoft.com/office/drawing/2014/main" xmlns="" id="{C79FCCD0-A66D-5B1E-9B49-983C85B3B583}"/>
                    </a:ext>
                  </a:extLst>
                </p:cNvPr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>
                  <a:extLst>
                    <a:ext uri="{FF2B5EF4-FFF2-40B4-BE49-F238E27FC236}">
                      <a16:creationId xmlns:a16="http://schemas.microsoft.com/office/drawing/2014/main" xmlns="" id="{70A75329-BE47-8CF7-C8F4-847911E8353E}"/>
                    </a:ext>
                  </a:extLst>
                </p:cNvPr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>
                  <a:extLst>
                    <a:ext uri="{FF2B5EF4-FFF2-40B4-BE49-F238E27FC236}">
                      <a16:creationId xmlns:a16="http://schemas.microsoft.com/office/drawing/2014/main" xmlns="" id="{70D9D9C4-81C3-049A-CCA0-8A7D4AEFD29D}"/>
                    </a:ext>
                  </a:extLst>
                </p:cNvPr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>
                  <a:extLst>
                    <a:ext uri="{FF2B5EF4-FFF2-40B4-BE49-F238E27FC236}">
                      <a16:creationId xmlns:a16="http://schemas.microsoft.com/office/drawing/2014/main" xmlns="" id="{C30A02C3-2A08-7F01-F835-8B75E120C39C}"/>
                    </a:ext>
                  </a:extLst>
                </p:cNvPr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2" name="Hình tự do: Hình 211">
                    <a:extLst>
                      <a:ext uri="{FF2B5EF4-FFF2-40B4-BE49-F238E27FC236}">
                        <a16:creationId xmlns:a16="http://schemas.microsoft.com/office/drawing/2014/main" xmlns="" id="{9DAB22D1-D626-D458-6930-D97C2D283A78}"/>
                      </a:ext>
                    </a:extLst>
                  </p:cNvPr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3" name="Hình tự do: Hình 212">
                    <a:extLst>
                      <a:ext uri="{FF2B5EF4-FFF2-40B4-BE49-F238E27FC236}">
                        <a16:creationId xmlns:a16="http://schemas.microsoft.com/office/drawing/2014/main" xmlns="" id="{5B40AB47-1EDF-56E3-826C-8532081FAD13}"/>
                      </a:ext>
                    </a:extLst>
                  </p:cNvPr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>
                    <a:extLst>
                      <a:ext uri="{FF2B5EF4-FFF2-40B4-BE49-F238E27FC236}">
                        <a16:creationId xmlns:a16="http://schemas.microsoft.com/office/drawing/2014/main" xmlns="" id="{0AAA88E8-D454-9582-48E6-4E07E9A4CAC4}"/>
                      </a:ext>
                    </a:extLst>
                  </p:cNvPr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>
                    <a:extLst>
                      <a:ext uri="{FF2B5EF4-FFF2-40B4-BE49-F238E27FC236}">
                        <a16:creationId xmlns:a16="http://schemas.microsoft.com/office/drawing/2014/main" xmlns="" id="{A9BBF48E-913F-49A2-E110-6CA3D04CCF75}"/>
                      </a:ext>
                    </a:extLst>
                  </p:cNvPr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>
                  <a:extLst>
                    <a:ext uri="{FF2B5EF4-FFF2-40B4-BE49-F238E27FC236}">
                      <a16:creationId xmlns:a16="http://schemas.microsoft.com/office/drawing/2014/main" xmlns="" id="{39FF2801-E55A-C2C2-8D78-DA7FA919ABDB}"/>
                    </a:ext>
                  </a:extLst>
                </p:cNvPr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>
                  <a:extLst>
                    <a:ext uri="{FF2B5EF4-FFF2-40B4-BE49-F238E27FC236}">
                      <a16:creationId xmlns:a16="http://schemas.microsoft.com/office/drawing/2014/main" xmlns="" id="{AB76E164-0DF1-54FB-A576-BECF9F7D1387}"/>
                    </a:ext>
                  </a:extLst>
                </p:cNvPr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5" name="Đồ họa 753">
                  <a:extLst>
                    <a:ext uri="{FF2B5EF4-FFF2-40B4-BE49-F238E27FC236}">
                      <a16:creationId xmlns:a16="http://schemas.microsoft.com/office/drawing/2014/main" xmlns="" id="{04BA989C-7D58-71B6-33E4-AE9EB04DE1B2}"/>
                    </a:ext>
                  </a:extLst>
                </p:cNvPr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09" name="Hình tự do: Hình 208">
                    <a:extLst>
                      <a:ext uri="{FF2B5EF4-FFF2-40B4-BE49-F238E27FC236}">
                        <a16:creationId xmlns:a16="http://schemas.microsoft.com/office/drawing/2014/main" xmlns="" id="{496F7F27-A754-B6D0-F3B9-47BD0A838C8F}"/>
                      </a:ext>
                    </a:extLst>
                  </p:cNvPr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0" name="Hình tự do: Hình 209">
                    <a:extLst>
                      <a:ext uri="{FF2B5EF4-FFF2-40B4-BE49-F238E27FC236}">
                        <a16:creationId xmlns:a16="http://schemas.microsoft.com/office/drawing/2014/main" xmlns="" id="{92A0AEED-9E29-BBB2-943C-1893B57EA7F3}"/>
                      </a:ext>
                    </a:extLst>
                  </p:cNvPr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>
                    <a:extLst>
                      <a:ext uri="{FF2B5EF4-FFF2-40B4-BE49-F238E27FC236}">
                        <a16:creationId xmlns:a16="http://schemas.microsoft.com/office/drawing/2014/main" xmlns="" id="{4BD6B311-D400-4F5C-814B-21419004A1C1}"/>
                      </a:ext>
                    </a:extLst>
                  </p:cNvPr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6" name="Hình tự do: Hình 165">
                  <a:extLst>
                    <a:ext uri="{FF2B5EF4-FFF2-40B4-BE49-F238E27FC236}">
                      <a16:creationId xmlns:a16="http://schemas.microsoft.com/office/drawing/2014/main" xmlns="" id="{6A209FD2-FECD-BE0D-B9EC-FF63224819CE}"/>
                    </a:ext>
                  </a:extLst>
                </p:cNvPr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7" name="Hình tự do: Hình 166">
                  <a:extLst>
                    <a:ext uri="{FF2B5EF4-FFF2-40B4-BE49-F238E27FC236}">
                      <a16:creationId xmlns:a16="http://schemas.microsoft.com/office/drawing/2014/main" xmlns="" id="{606D842A-F48A-AFA7-59C8-3F437F725FD4}"/>
                    </a:ext>
                  </a:extLst>
                </p:cNvPr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>
                  <a:extLst>
                    <a:ext uri="{FF2B5EF4-FFF2-40B4-BE49-F238E27FC236}">
                      <a16:creationId xmlns:a16="http://schemas.microsoft.com/office/drawing/2014/main" xmlns="" id="{317ED0B6-6748-4418-6CF9-63B47B2757D2}"/>
                    </a:ext>
                  </a:extLst>
                </p:cNvPr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9" name="Hình tự do: Hình 168">
                  <a:extLst>
                    <a:ext uri="{FF2B5EF4-FFF2-40B4-BE49-F238E27FC236}">
                      <a16:creationId xmlns:a16="http://schemas.microsoft.com/office/drawing/2014/main" xmlns="" id="{078CEEC6-9A64-96BB-F5E3-FEF65F482FB3}"/>
                    </a:ext>
                  </a:extLst>
                </p:cNvPr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0" name="Đồ họa 753">
                  <a:extLst>
                    <a:ext uri="{FF2B5EF4-FFF2-40B4-BE49-F238E27FC236}">
                      <a16:creationId xmlns:a16="http://schemas.microsoft.com/office/drawing/2014/main" xmlns="" id="{1B62868D-A1A9-DA7B-16EF-22F13FC53032}"/>
                    </a:ext>
                  </a:extLst>
                </p:cNvPr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06" name="Hình tự do: Hình 205">
                    <a:extLst>
                      <a:ext uri="{FF2B5EF4-FFF2-40B4-BE49-F238E27FC236}">
                        <a16:creationId xmlns:a16="http://schemas.microsoft.com/office/drawing/2014/main" xmlns="" id="{0470981E-BE33-A60A-138A-9E8568C7D098}"/>
                      </a:ext>
                    </a:extLst>
                  </p:cNvPr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xmlns="" id="{8F2B4994-468A-73C1-FA14-3ECF76784EC9}"/>
                      </a:ext>
                    </a:extLst>
                  </p:cNvPr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8" name="Hình tự do: Hình 207">
                    <a:extLst>
                      <a:ext uri="{FF2B5EF4-FFF2-40B4-BE49-F238E27FC236}">
                        <a16:creationId xmlns:a16="http://schemas.microsoft.com/office/drawing/2014/main" xmlns="" id="{BC84A1CD-AF68-C7C4-CBAF-3F686D0F6DE9}"/>
                      </a:ext>
                    </a:extLst>
                  </p:cNvPr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1" name="Đồ họa 753">
                  <a:extLst>
                    <a:ext uri="{FF2B5EF4-FFF2-40B4-BE49-F238E27FC236}">
                      <a16:creationId xmlns:a16="http://schemas.microsoft.com/office/drawing/2014/main" xmlns="" id="{D8B5EC09-0207-A65E-2A77-739BAB2FE00D}"/>
                    </a:ext>
                  </a:extLst>
                </p:cNvPr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xmlns="" id="{694AC431-A3C9-B2DF-271B-DBD915D7DDC1}"/>
                      </a:ext>
                    </a:extLst>
                  </p:cNvPr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xmlns="" id="{8B8FF1E7-E213-D6B3-DF8A-43259B9FDAC9}"/>
                      </a:ext>
                    </a:extLst>
                  </p:cNvPr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4" name="Hình tự do: Hình 173">
                    <a:extLst>
                      <a:ext uri="{FF2B5EF4-FFF2-40B4-BE49-F238E27FC236}">
                        <a16:creationId xmlns:a16="http://schemas.microsoft.com/office/drawing/2014/main" xmlns="" id="{6BE5AD07-52C9-97DD-0A73-E21C5368878D}"/>
                      </a:ext>
                    </a:extLst>
                  </p:cNvPr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xmlns="" id="{014238E4-0F0E-A19F-BB27-4246B213B6C3}"/>
                      </a:ext>
                    </a:extLst>
                  </p:cNvPr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6" name="Hình tự do: Hình 175">
                    <a:extLst>
                      <a:ext uri="{FF2B5EF4-FFF2-40B4-BE49-F238E27FC236}">
                        <a16:creationId xmlns:a16="http://schemas.microsoft.com/office/drawing/2014/main" xmlns="" id="{34BD7361-8089-2E27-C6DB-B007AA1CEBFB}"/>
                      </a:ext>
                    </a:extLst>
                  </p:cNvPr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>
                    <a:extLst>
                      <a:ext uri="{FF2B5EF4-FFF2-40B4-BE49-F238E27FC236}">
                        <a16:creationId xmlns:a16="http://schemas.microsoft.com/office/drawing/2014/main" xmlns="" id="{4E4D7AFF-0FD5-C364-DC28-9391AB4BC9AC}"/>
                      </a:ext>
                    </a:extLst>
                  </p:cNvPr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>
                    <a:extLst>
                      <a:ext uri="{FF2B5EF4-FFF2-40B4-BE49-F238E27FC236}">
                        <a16:creationId xmlns:a16="http://schemas.microsoft.com/office/drawing/2014/main" xmlns="" id="{FC915817-CF65-2389-8E3B-A4828098884F}"/>
                      </a:ext>
                    </a:extLst>
                  </p:cNvPr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>
                    <a:extLst>
                      <a:ext uri="{FF2B5EF4-FFF2-40B4-BE49-F238E27FC236}">
                        <a16:creationId xmlns:a16="http://schemas.microsoft.com/office/drawing/2014/main" xmlns="" id="{7DFE6E21-A176-98AE-826B-1054B34E4112}"/>
                      </a:ext>
                    </a:extLst>
                  </p:cNvPr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0" name="Đồ họa 753">
                    <a:extLst>
                      <a:ext uri="{FF2B5EF4-FFF2-40B4-BE49-F238E27FC236}">
                        <a16:creationId xmlns:a16="http://schemas.microsoft.com/office/drawing/2014/main" xmlns="" id="{B4640150-CDD0-8599-015D-CAFAD33A54F8}"/>
                      </a:ext>
                    </a:extLst>
                  </p:cNvPr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xmlns="" id="{12022D76-A470-A41A-D361-C22C9B253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xmlns="" id="{CCA58E12-3F3A-BBC1-4208-A71036A0B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3" name="Đồ họa 753">
                      <a:extLst>
                        <a:ext uri="{FF2B5EF4-FFF2-40B4-BE49-F238E27FC236}">
                          <a16:creationId xmlns:a16="http://schemas.microsoft.com/office/drawing/2014/main" xmlns="" id="{810CC7D3-2F88-C6C2-2AA2-9BB1B3FB87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4" name="Hình tự do: Hình 203">
                        <a:extLst>
                          <a:ext uri="{FF2B5EF4-FFF2-40B4-BE49-F238E27FC236}">
                            <a16:creationId xmlns:a16="http://schemas.microsoft.com/office/drawing/2014/main" xmlns="" id="{B919708E-1546-425A-9E8A-61FC2E3AE9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5" name="Hình tự do: Hình 204">
                        <a:extLst>
                          <a:ext uri="{FF2B5EF4-FFF2-40B4-BE49-F238E27FC236}">
                            <a16:creationId xmlns:a16="http://schemas.microsoft.com/office/drawing/2014/main" xmlns="" id="{391B60F0-78C4-DD40-1E13-C3B751A801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1" name="Đồ họa 753">
                    <a:extLst>
                      <a:ext uri="{FF2B5EF4-FFF2-40B4-BE49-F238E27FC236}">
                        <a16:creationId xmlns:a16="http://schemas.microsoft.com/office/drawing/2014/main" xmlns="" id="{88B36505-738B-205D-BC23-34ACEBB976CE}"/>
                      </a:ext>
                    </a:extLst>
                  </p:cNvPr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xmlns="" id="{F189AF17-4F20-1D28-B863-B3B03EDCC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8" name="Hình tự do: Hình 197">
                      <a:extLst>
                        <a:ext uri="{FF2B5EF4-FFF2-40B4-BE49-F238E27FC236}">
                          <a16:creationId xmlns:a16="http://schemas.microsoft.com/office/drawing/2014/main" xmlns="" id="{02A078A5-8742-00C3-D662-D56BBAFD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>
                      <a:extLst>
                        <a:ext uri="{FF2B5EF4-FFF2-40B4-BE49-F238E27FC236}">
                          <a16:creationId xmlns:a16="http://schemas.microsoft.com/office/drawing/2014/main" xmlns="" id="{6423C271-CC92-C246-883A-91A530C1A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>
                      <a:extLst>
                        <a:ext uri="{FF2B5EF4-FFF2-40B4-BE49-F238E27FC236}">
                          <a16:creationId xmlns:a16="http://schemas.microsoft.com/office/drawing/2014/main" xmlns="" id="{5CAB44BF-C33B-BB6C-7AD3-048972E94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2" name="Hình tự do: Hình 181">
                    <a:extLst>
                      <a:ext uri="{FF2B5EF4-FFF2-40B4-BE49-F238E27FC236}">
                        <a16:creationId xmlns:a16="http://schemas.microsoft.com/office/drawing/2014/main" xmlns="" id="{1C39A806-4562-817B-B28D-C97E282F20AB}"/>
                      </a:ext>
                    </a:extLst>
                  </p:cNvPr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xmlns="" id="{AB540CBA-7930-1875-F2E3-1D7322A67FB6}"/>
                      </a:ext>
                    </a:extLst>
                  </p:cNvPr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4" name="Hình tự do: Hình 183">
                    <a:extLst>
                      <a:ext uri="{FF2B5EF4-FFF2-40B4-BE49-F238E27FC236}">
                        <a16:creationId xmlns:a16="http://schemas.microsoft.com/office/drawing/2014/main" xmlns="" id="{B7D21C8C-CCCE-E2F4-F14D-AF8979309DA7}"/>
                      </a:ext>
                    </a:extLst>
                  </p:cNvPr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5" name="Hình tự do: Hình 184">
                    <a:extLst>
                      <a:ext uri="{FF2B5EF4-FFF2-40B4-BE49-F238E27FC236}">
                        <a16:creationId xmlns:a16="http://schemas.microsoft.com/office/drawing/2014/main" xmlns="" id="{72650D98-85B3-ABDB-5A88-0C865F845B1D}"/>
                      </a:ext>
                    </a:extLst>
                  </p:cNvPr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6" name="Hình tự do: Hình 185">
                    <a:extLst>
                      <a:ext uri="{FF2B5EF4-FFF2-40B4-BE49-F238E27FC236}">
                        <a16:creationId xmlns:a16="http://schemas.microsoft.com/office/drawing/2014/main" xmlns="" id="{AB9BA4F7-1359-C208-4160-E3E8E8D30172}"/>
                      </a:ext>
                    </a:extLst>
                  </p:cNvPr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>
                    <a:extLst>
                      <a:ext uri="{FF2B5EF4-FFF2-40B4-BE49-F238E27FC236}">
                        <a16:creationId xmlns:a16="http://schemas.microsoft.com/office/drawing/2014/main" xmlns="" id="{F4FA19C2-ACCC-E26D-3F83-3F53B5CE6133}"/>
                      </a:ext>
                    </a:extLst>
                  </p:cNvPr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>
                    <a:extLst>
                      <a:ext uri="{FF2B5EF4-FFF2-40B4-BE49-F238E27FC236}">
                        <a16:creationId xmlns:a16="http://schemas.microsoft.com/office/drawing/2014/main" xmlns="" id="{BB335C08-E07A-6D59-8DCF-B8FBFC410EB2}"/>
                      </a:ext>
                    </a:extLst>
                  </p:cNvPr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>
                    <a:extLst>
                      <a:ext uri="{FF2B5EF4-FFF2-40B4-BE49-F238E27FC236}">
                        <a16:creationId xmlns:a16="http://schemas.microsoft.com/office/drawing/2014/main" xmlns="" id="{9E88F96E-AE24-75A7-34D0-AA3036CE956F}"/>
                      </a:ext>
                    </a:extLst>
                  </p:cNvPr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>
                    <a:extLst>
                      <a:ext uri="{FF2B5EF4-FFF2-40B4-BE49-F238E27FC236}">
                        <a16:creationId xmlns:a16="http://schemas.microsoft.com/office/drawing/2014/main" xmlns="" id="{5349FE3D-E6D5-8898-AA16-0E0D9EB6AFAE}"/>
                      </a:ext>
                    </a:extLst>
                  </p:cNvPr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xmlns="" id="{F757C06E-5700-16B1-FACB-408DB0F4B914}"/>
                      </a:ext>
                    </a:extLst>
                  </p:cNvPr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>
                    <a:extLst>
                      <a:ext uri="{FF2B5EF4-FFF2-40B4-BE49-F238E27FC236}">
                        <a16:creationId xmlns:a16="http://schemas.microsoft.com/office/drawing/2014/main" xmlns="" id="{12421E25-3FEC-F19F-6885-C0C4DD20C9EE}"/>
                      </a:ext>
                    </a:extLst>
                  </p:cNvPr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3" name="Đồ họa 753">
                    <a:extLst>
                      <a:ext uri="{FF2B5EF4-FFF2-40B4-BE49-F238E27FC236}">
                        <a16:creationId xmlns:a16="http://schemas.microsoft.com/office/drawing/2014/main" xmlns="" id="{A80E927B-9280-FCF8-8BA7-1F707F8FC120}"/>
                      </a:ext>
                    </a:extLst>
                  </p:cNvPr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xmlns="" id="{F7B36E5E-D3BC-FED8-BFD1-C3DB3F2C5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xmlns="" id="{005598D7-F8E2-4311-AEF5-7E6F1C866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xmlns="" id="{FE4D5B31-1DCF-AEA5-2D72-9E9B1A9E6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69" name="Đồ họa 753">
                <a:extLst>
                  <a:ext uri="{FF2B5EF4-FFF2-40B4-BE49-F238E27FC236}">
                    <a16:creationId xmlns:a16="http://schemas.microsoft.com/office/drawing/2014/main" xmlns="" id="{777BC7DF-4FEC-BD95-79B2-726B9C1B0E9F}"/>
                  </a:ext>
                </a:extLst>
              </p:cNvPr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4" name="Hình tự do: Hình 123">
                  <a:extLst>
                    <a:ext uri="{FF2B5EF4-FFF2-40B4-BE49-F238E27FC236}">
                      <a16:creationId xmlns:a16="http://schemas.microsoft.com/office/drawing/2014/main" xmlns="" id="{DFED8812-1116-F1EB-3683-5C679ABD27A5}"/>
                    </a:ext>
                  </a:extLst>
                </p:cNvPr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5" name="Hình tự do: Hình 124">
                  <a:extLst>
                    <a:ext uri="{FF2B5EF4-FFF2-40B4-BE49-F238E27FC236}">
                      <a16:creationId xmlns:a16="http://schemas.microsoft.com/office/drawing/2014/main" xmlns="" id="{989551EF-8EC0-890C-185F-5EBF3E9CC921}"/>
                    </a:ext>
                  </a:extLst>
                </p:cNvPr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6" name="Hình tự do: Hình 125">
                  <a:extLst>
                    <a:ext uri="{FF2B5EF4-FFF2-40B4-BE49-F238E27FC236}">
                      <a16:creationId xmlns:a16="http://schemas.microsoft.com/office/drawing/2014/main" xmlns="" id="{5C4EF708-AF18-B261-78C2-C7C9BF10D214}"/>
                    </a:ext>
                  </a:extLst>
                </p:cNvPr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7" name="Hình tự do: Hình 126">
                  <a:extLst>
                    <a:ext uri="{FF2B5EF4-FFF2-40B4-BE49-F238E27FC236}">
                      <a16:creationId xmlns:a16="http://schemas.microsoft.com/office/drawing/2014/main" xmlns="" id="{20B73022-259A-573E-79CD-3908533EB337}"/>
                    </a:ext>
                  </a:extLst>
                </p:cNvPr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8" name="Đồ họa 753">
                  <a:extLst>
                    <a:ext uri="{FF2B5EF4-FFF2-40B4-BE49-F238E27FC236}">
                      <a16:creationId xmlns:a16="http://schemas.microsoft.com/office/drawing/2014/main" xmlns="" id="{ACA63888-D6DA-23F8-A299-C163A22A5483}"/>
                    </a:ext>
                  </a:extLst>
                </p:cNvPr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29" name="Hình tự do: Hình 128">
                    <a:extLst>
                      <a:ext uri="{FF2B5EF4-FFF2-40B4-BE49-F238E27FC236}">
                        <a16:creationId xmlns:a16="http://schemas.microsoft.com/office/drawing/2014/main" xmlns="" id="{700B6699-23BA-039D-EA37-36113EF1CFB0}"/>
                      </a:ext>
                    </a:extLst>
                  </p:cNvPr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0" name="Hình tự do: Hình 129">
                    <a:extLst>
                      <a:ext uri="{FF2B5EF4-FFF2-40B4-BE49-F238E27FC236}">
                        <a16:creationId xmlns:a16="http://schemas.microsoft.com/office/drawing/2014/main" xmlns="" id="{EE288E6F-B69D-7222-B1A5-CC8BED0FAF5E}"/>
                      </a:ext>
                    </a:extLst>
                  </p:cNvPr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1" name="Hình tự do: Hình 130">
                    <a:extLst>
                      <a:ext uri="{FF2B5EF4-FFF2-40B4-BE49-F238E27FC236}">
                        <a16:creationId xmlns:a16="http://schemas.microsoft.com/office/drawing/2014/main" xmlns="" id="{3B5E643A-1E67-39F9-A1FE-2D91EFC02359}"/>
                      </a:ext>
                    </a:extLst>
                  </p:cNvPr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2" name="Hình tự do: Hình 131">
                    <a:extLst>
                      <a:ext uri="{FF2B5EF4-FFF2-40B4-BE49-F238E27FC236}">
                        <a16:creationId xmlns:a16="http://schemas.microsoft.com/office/drawing/2014/main" xmlns="" id="{215D9ACE-B9EE-B5CA-6F72-236A62ECD51C}"/>
                      </a:ext>
                    </a:extLst>
                  </p:cNvPr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3" name="Hình tự do: Hình 132">
                    <a:extLst>
                      <a:ext uri="{FF2B5EF4-FFF2-40B4-BE49-F238E27FC236}">
                        <a16:creationId xmlns:a16="http://schemas.microsoft.com/office/drawing/2014/main" xmlns="" id="{76EC6814-3F61-D79E-5FE5-AB7BD2FF864F}"/>
                      </a:ext>
                    </a:extLst>
                  </p:cNvPr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>
                    <a:extLst>
                      <a:ext uri="{FF2B5EF4-FFF2-40B4-BE49-F238E27FC236}">
                        <a16:creationId xmlns:a16="http://schemas.microsoft.com/office/drawing/2014/main" xmlns="" id="{DE81FED7-9038-ED00-2B2F-24B4F6D65B85}"/>
                      </a:ext>
                    </a:extLst>
                  </p:cNvPr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>
                    <a:extLst>
                      <a:ext uri="{FF2B5EF4-FFF2-40B4-BE49-F238E27FC236}">
                        <a16:creationId xmlns:a16="http://schemas.microsoft.com/office/drawing/2014/main" xmlns="" id="{C61B56B6-B9C4-2600-DC9B-2BB14C64FB14}"/>
                      </a:ext>
                    </a:extLst>
                  </p:cNvPr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>
                    <a:extLst>
                      <a:ext uri="{FF2B5EF4-FFF2-40B4-BE49-F238E27FC236}">
                        <a16:creationId xmlns:a16="http://schemas.microsoft.com/office/drawing/2014/main" xmlns="" id="{11AF143E-C167-1062-728F-EA05236E06BE}"/>
                      </a:ext>
                    </a:extLst>
                  </p:cNvPr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37" name="Đồ họa 753">
                    <a:extLst>
                      <a:ext uri="{FF2B5EF4-FFF2-40B4-BE49-F238E27FC236}">
                        <a16:creationId xmlns:a16="http://schemas.microsoft.com/office/drawing/2014/main" xmlns="" id="{5DEB7A87-7352-ADA5-A1B6-9DA381B06ED4}"/>
                      </a:ext>
                    </a:extLst>
                  </p:cNvPr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1" name="Hình tự do: Hình 150">
                      <a:extLst>
                        <a:ext uri="{FF2B5EF4-FFF2-40B4-BE49-F238E27FC236}">
                          <a16:creationId xmlns:a16="http://schemas.microsoft.com/office/drawing/2014/main" xmlns="" id="{45D6FA77-17F3-FA35-DE11-1F734F1C4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>
                      <a:extLst>
                        <a:ext uri="{FF2B5EF4-FFF2-40B4-BE49-F238E27FC236}">
                          <a16:creationId xmlns:a16="http://schemas.microsoft.com/office/drawing/2014/main" xmlns="" id="{315A9E2B-D674-B123-2134-D9FC54632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>
                      <a:extLst>
                        <a:ext uri="{FF2B5EF4-FFF2-40B4-BE49-F238E27FC236}">
                          <a16:creationId xmlns:a16="http://schemas.microsoft.com/office/drawing/2014/main" xmlns="" id="{0688AC3A-FEF6-DE63-9E0B-645C0E78A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>
                      <a:extLst>
                        <a:ext uri="{FF2B5EF4-FFF2-40B4-BE49-F238E27FC236}">
                          <a16:creationId xmlns:a16="http://schemas.microsoft.com/office/drawing/2014/main" xmlns="" id="{1097B989-DD4B-D825-C229-6B860E9EA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38" name="Đồ họa 753">
                    <a:extLst>
                      <a:ext uri="{FF2B5EF4-FFF2-40B4-BE49-F238E27FC236}">
                        <a16:creationId xmlns:a16="http://schemas.microsoft.com/office/drawing/2014/main" xmlns="" id="{167B1010-13FB-3C4B-AECE-D0CCE7156BCB}"/>
                      </a:ext>
                    </a:extLst>
                  </p:cNvPr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47" name="Hình tự do: Hình 146">
                      <a:extLst>
                        <a:ext uri="{FF2B5EF4-FFF2-40B4-BE49-F238E27FC236}">
                          <a16:creationId xmlns:a16="http://schemas.microsoft.com/office/drawing/2014/main" xmlns="" id="{B3CB1E07-C6DE-176B-DA28-B80AD0A6D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xmlns="" id="{C2F81812-FE04-D5A6-0519-341B3A8CD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xmlns="" id="{800B9386-8C59-8545-E724-5DA650C1E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xmlns="" id="{E8B76387-FAB9-02EC-0BB1-622EF6B8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39" name="Hình tự do: Hình 138">
                    <a:extLst>
                      <a:ext uri="{FF2B5EF4-FFF2-40B4-BE49-F238E27FC236}">
                        <a16:creationId xmlns:a16="http://schemas.microsoft.com/office/drawing/2014/main" xmlns="" id="{E97854E7-FCE4-D7C8-474E-A420A57F8AFC}"/>
                      </a:ext>
                    </a:extLst>
                  </p:cNvPr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0" name="Đồ họa 753">
                    <a:extLst>
                      <a:ext uri="{FF2B5EF4-FFF2-40B4-BE49-F238E27FC236}">
                        <a16:creationId xmlns:a16="http://schemas.microsoft.com/office/drawing/2014/main" xmlns="" id="{C1F79A92-F653-8175-C40D-A75A86E7CB0F}"/>
                      </a:ext>
                    </a:extLst>
                  </p:cNvPr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xmlns="" id="{94A93CEC-94D7-0E11-2BE6-072D0C817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5" name="Hình tự do: Hình 144">
                      <a:extLst>
                        <a:ext uri="{FF2B5EF4-FFF2-40B4-BE49-F238E27FC236}">
                          <a16:creationId xmlns:a16="http://schemas.microsoft.com/office/drawing/2014/main" xmlns="" id="{6BF70699-F203-3132-2C16-86CDD59AF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6" name="Hình tự do: Hình 145">
                      <a:extLst>
                        <a:ext uri="{FF2B5EF4-FFF2-40B4-BE49-F238E27FC236}">
                          <a16:creationId xmlns:a16="http://schemas.microsoft.com/office/drawing/2014/main" xmlns="" id="{FCF062E4-602A-850E-3467-E88D05E1E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1" name="Hình tự do: Hình 140">
                    <a:extLst>
                      <a:ext uri="{FF2B5EF4-FFF2-40B4-BE49-F238E27FC236}">
                        <a16:creationId xmlns:a16="http://schemas.microsoft.com/office/drawing/2014/main" xmlns="" id="{C052E06D-1E34-7393-0B37-4064321E4C5C}"/>
                      </a:ext>
                    </a:extLst>
                  </p:cNvPr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2" name="Hình tự do: Hình 141">
                    <a:extLst>
                      <a:ext uri="{FF2B5EF4-FFF2-40B4-BE49-F238E27FC236}">
                        <a16:creationId xmlns:a16="http://schemas.microsoft.com/office/drawing/2014/main" xmlns="" id="{6F9FDFB1-C691-38B6-FF0B-5877319A7436}"/>
                      </a:ext>
                    </a:extLst>
                  </p:cNvPr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3" name="Hình tự do: Hình 142">
                    <a:extLst>
                      <a:ext uri="{FF2B5EF4-FFF2-40B4-BE49-F238E27FC236}">
                        <a16:creationId xmlns:a16="http://schemas.microsoft.com/office/drawing/2014/main" xmlns="" id="{8DBD02D2-FBD8-4A3B-C3E5-F21EE00AFDAA}"/>
                      </a:ext>
                    </a:extLst>
                  </p:cNvPr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0" name="Đồ họa 753">
                <a:extLst>
                  <a:ext uri="{FF2B5EF4-FFF2-40B4-BE49-F238E27FC236}">
                    <a16:creationId xmlns:a16="http://schemas.microsoft.com/office/drawing/2014/main" xmlns="" id="{3546E9F5-45A4-A1C3-2218-7643511AEFC8}"/>
                  </a:ext>
                </a:extLst>
              </p:cNvPr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xmlns="" id="{FB18C00D-0428-5DBD-8292-0345E1D1AE49}"/>
                    </a:ext>
                  </a:extLst>
                </p:cNvPr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xmlns="" id="{BFA513D3-1C4F-F663-8ABE-A360F3449933}"/>
                    </a:ext>
                  </a:extLst>
                </p:cNvPr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xmlns="" id="{A21EA70E-994C-A8D0-46AA-45EB1611F7A9}"/>
                    </a:ext>
                  </a:extLst>
                </p:cNvPr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xmlns="" id="{100F7B41-7821-8B6C-43B3-9988F7EC70F2}"/>
                    </a:ext>
                  </a:extLst>
                </p:cNvPr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xmlns="" id="{D55866F4-4BA3-E4C9-8390-93C678A20A3E}"/>
                    </a:ext>
                  </a:extLst>
                </p:cNvPr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xmlns="" id="{AB2BCC3C-CCCE-6ED4-040E-F86FB217BC85}"/>
                    </a:ext>
                  </a:extLst>
                </p:cNvPr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xmlns="" id="{20BD052A-DECC-E05E-75C6-9ECF6C0FF883}"/>
                    </a:ext>
                  </a:extLst>
                </p:cNvPr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xmlns="" id="{CD18851E-58D0-954C-8D2B-A97D7358BCD1}"/>
                    </a:ext>
                  </a:extLst>
                </p:cNvPr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>
                  <a:extLst>
                    <a:ext uri="{FF2B5EF4-FFF2-40B4-BE49-F238E27FC236}">
                      <a16:creationId xmlns:a16="http://schemas.microsoft.com/office/drawing/2014/main" xmlns="" id="{E417AB1B-A140-FC5C-650A-56C85B7B8660}"/>
                    </a:ext>
                  </a:extLst>
                </p:cNvPr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>
                  <a:extLst>
                    <a:ext uri="{FF2B5EF4-FFF2-40B4-BE49-F238E27FC236}">
                      <a16:creationId xmlns:a16="http://schemas.microsoft.com/office/drawing/2014/main" xmlns="" id="{AA77ABF0-FA2A-DB98-1F9F-D4D9B2387BD5}"/>
                    </a:ext>
                  </a:extLst>
                </p:cNvPr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>
                  <a:extLst>
                    <a:ext uri="{FF2B5EF4-FFF2-40B4-BE49-F238E27FC236}">
                      <a16:creationId xmlns:a16="http://schemas.microsoft.com/office/drawing/2014/main" xmlns="" id="{EDD4F227-DBEB-F030-1057-57FCB42C72E5}"/>
                    </a:ext>
                  </a:extLst>
                </p:cNvPr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>
                  <a:extLst>
                    <a:ext uri="{FF2B5EF4-FFF2-40B4-BE49-F238E27FC236}">
                      <a16:creationId xmlns:a16="http://schemas.microsoft.com/office/drawing/2014/main" xmlns="" id="{99DC2DFD-D3BF-C1D6-7B0B-25F8571CFC2D}"/>
                    </a:ext>
                  </a:extLst>
                </p:cNvPr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>
                  <a:extLst>
                    <a:ext uri="{FF2B5EF4-FFF2-40B4-BE49-F238E27FC236}">
                      <a16:creationId xmlns:a16="http://schemas.microsoft.com/office/drawing/2014/main" xmlns="" id="{4BAF8E70-3ED5-6972-665F-7ECDC7C100D5}"/>
                    </a:ext>
                  </a:extLst>
                </p:cNvPr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>
                  <a:extLst>
                    <a:ext uri="{FF2B5EF4-FFF2-40B4-BE49-F238E27FC236}">
                      <a16:creationId xmlns:a16="http://schemas.microsoft.com/office/drawing/2014/main" xmlns="" id="{999D325F-3FF0-3EE0-4EB6-D5D7D24F3AF5}"/>
                    </a:ext>
                  </a:extLst>
                </p:cNvPr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>
                  <a:extLst>
                    <a:ext uri="{FF2B5EF4-FFF2-40B4-BE49-F238E27FC236}">
                      <a16:creationId xmlns:a16="http://schemas.microsoft.com/office/drawing/2014/main" xmlns="" id="{59310EBF-9232-B627-6644-7C1F3580B46E}"/>
                    </a:ext>
                  </a:extLst>
                </p:cNvPr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6" name="Đồ họa 753">
                  <a:extLst>
                    <a:ext uri="{FF2B5EF4-FFF2-40B4-BE49-F238E27FC236}">
                      <a16:creationId xmlns:a16="http://schemas.microsoft.com/office/drawing/2014/main" xmlns="" id="{C3E94B42-D1E5-3C0F-0FEC-D75F726C929E}"/>
                    </a:ext>
                  </a:extLst>
                </p:cNvPr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2" name="Hình tự do: Hình 101">
                    <a:extLst>
                      <a:ext uri="{FF2B5EF4-FFF2-40B4-BE49-F238E27FC236}">
                        <a16:creationId xmlns:a16="http://schemas.microsoft.com/office/drawing/2014/main" xmlns="" id="{48907F27-B8BA-6BC2-B0ED-E4C0BCF1890D}"/>
                      </a:ext>
                    </a:extLst>
                  </p:cNvPr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Hình tự do: Hình 102">
                    <a:extLst>
                      <a:ext uri="{FF2B5EF4-FFF2-40B4-BE49-F238E27FC236}">
                        <a16:creationId xmlns:a16="http://schemas.microsoft.com/office/drawing/2014/main" xmlns="" id="{43263E81-48FC-BD9D-FC3A-961CF40E88C0}"/>
                      </a:ext>
                    </a:extLst>
                  </p:cNvPr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>
                    <a:extLst>
                      <a:ext uri="{FF2B5EF4-FFF2-40B4-BE49-F238E27FC236}">
                        <a16:creationId xmlns:a16="http://schemas.microsoft.com/office/drawing/2014/main" xmlns="" id="{C2366404-4105-C8C2-FD3A-431D855732E7}"/>
                      </a:ext>
                    </a:extLst>
                  </p:cNvPr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>
                    <a:extLst>
                      <a:ext uri="{FF2B5EF4-FFF2-40B4-BE49-F238E27FC236}">
                        <a16:creationId xmlns:a16="http://schemas.microsoft.com/office/drawing/2014/main" xmlns="" id="{5D554C59-5B2E-812C-A79F-A46135730DD9}"/>
                      </a:ext>
                    </a:extLst>
                  </p:cNvPr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Hình tự do: Hình 105">
                    <a:extLst>
                      <a:ext uri="{FF2B5EF4-FFF2-40B4-BE49-F238E27FC236}">
                        <a16:creationId xmlns:a16="http://schemas.microsoft.com/office/drawing/2014/main" xmlns="" id="{371AC236-3FA6-B193-B58C-371DE6663547}"/>
                      </a:ext>
                    </a:extLst>
                  </p:cNvPr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>
                    <a:extLst>
                      <a:ext uri="{FF2B5EF4-FFF2-40B4-BE49-F238E27FC236}">
                        <a16:creationId xmlns:a16="http://schemas.microsoft.com/office/drawing/2014/main" xmlns="" id="{69C1D038-B3DE-525E-6085-494A5D0845D9}"/>
                      </a:ext>
                    </a:extLst>
                  </p:cNvPr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>
                    <a:extLst>
                      <a:ext uri="{FF2B5EF4-FFF2-40B4-BE49-F238E27FC236}">
                        <a16:creationId xmlns:a16="http://schemas.microsoft.com/office/drawing/2014/main" xmlns="" id="{4CE68933-9FB6-4106-807C-97F4A9941C49}"/>
                      </a:ext>
                    </a:extLst>
                  </p:cNvPr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xmlns="" id="{73CA988F-6680-F110-5ACC-9191ABEF150A}"/>
                      </a:ext>
                    </a:extLst>
                  </p:cNvPr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xmlns="" id="{13465EC1-0970-0090-8168-B8C395715A15}"/>
                      </a:ext>
                    </a:extLst>
                  </p:cNvPr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1" name="Đồ họa 753">
                    <a:extLst>
                      <a:ext uri="{FF2B5EF4-FFF2-40B4-BE49-F238E27FC236}">
                        <a16:creationId xmlns:a16="http://schemas.microsoft.com/office/drawing/2014/main" xmlns="" id="{B13B4279-A9DA-C197-1004-5235A3D39B65}"/>
                      </a:ext>
                    </a:extLst>
                  </p:cNvPr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1" name="Hình tự do: Hình 120">
                      <a:extLst>
                        <a:ext uri="{FF2B5EF4-FFF2-40B4-BE49-F238E27FC236}">
                          <a16:creationId xmlns:a16="http://schemas.microsoft.com/office/drawing/2014/main" xmlns="" id="{743639D5-0D05-F6AA-74AA-E94AA6E62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Hình tự do: Hình 121">
                      <a:extLst>
                        <a:ext uri="{FF2B5EF4-FFF2-40B4-BE49-F238E27FC236}">
                          <a16:creationId xmlns:a16="http://schemas.microsoft.com/office/drawing/2014/main" xmlns="" id="{D5E0B8E5-D986-C544-F79D-8518EED03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>
                      <a:extLst>
                        <a:ext uri="{FF2B5EF4-FFF2-40B4-BE49-F238E27FC236}">
                          <a16:creationId xmlns:a16="http://schemas.microsoft.com/office/drawing/2014/main" xmlns="" id="{35BDB19F-95BD-D2B4-B754-2C2A71F11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2" name="Hình tự do: Hình 111">
                    <a:extLst>
                      <a:ext uri="{FF2B5EF4-FFF2-40B4-BE49-F238E27FC236}">
                        <a16:creationId xmlns:a16="http://schemas.microsoft.com/office/drawing/2014/main" xmlns="" id="{34E8918F-3348-3621-4A77-89AD791E2E32}"/>
                      </a:ext>
                    </a:extLst>
                  </p:cNvPr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>
                    <a:extLst>
                      <a:ext uri="{FF2B5EF4-FFF2-40B4-BE49-F238E27FC236}">
                        <a16:creationId xmlns:a16="http://schemas.microsoft.com/office/drawing/2014/main" xmlns="" id="{213EDA75-26CC-2A48-716A-97DE0353D21A}"/>
                      </a:ext>
                    </a:extLst>
                  </p:cNvPr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>
                    <a:extLst>
                      <a:ext uri="{FF2B5EF4-FFF2-40B4-BE49-F238E27FC236}">
                        <a16:creationId xmlns:a16="http://schemas.microsoft.com/office/drawing/2014/main" xmlns="" id="{7074E87B-54B3-37DB-070A-43ABCF0FCAF1}"/>
                      </a:ext>
                    </a:extLst>
                  </p:cNvPr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5" name="Hình tự do: Hình 114">
                    <a:extLst>
                      <a:ext uri="{FF2B5EF4-FFF2-40B4-BE49-F238E27FC236}">
                        <a16:creationId xmlns:a16="http://schemas.microsoft.com/office/drawing/2014/main" xmlns="" id="{8980F0FA-929D-B18A-3619-9894AAD5ED86}"/>
                      </a:ext>
                    </a:extLst>
                  </p:cNvPr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6" name="Hình tự do: Hình 115">
                    <a:extLst>
                      <a:ext uri="{FF2B5EF4-FFF2-40B4-BE49-F238E27FC236}">
                        <a16:creationId xmlns:a16="http://schemas.microsoft.com/office/drawing/2014/main" xmlns="" id="{A0258055-4A4E-B663-8360-82389DF3AA46}"/>
                      </a:ext>
                    </a:extLst>
                  </p:cNvPr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7" name="Đồ họa 753">
                    <a:extLst>
                      <a:ext uri="{FF2B5EF4-FFF2-40B4-BE49-F238E27FC236}">
                        <a16:creationId xmlns:a16="http://schemas.microsoft.com/office/drawing/2014/main" xmlns="" id="{D2117E77-1E41-4D6C-A89D-0B330A82192B}"/>
                      </a:ext>
                    </a:extLst>
                  </p:cNvPr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xmlns="" id="{16F7FC80-D78F-DA0A-B0E7-B03C9BF20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xmlns="" id="{F3528C95-BC0B-2F3F-285E-9FCCE62F6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Hình tự do: Hình 119">
                      <a:extLst>
                        <a:ext uri="{FF2B5EF4-FFF2-40B4-BE49-F238E27FC236}">
                          <a16:creationId xmlns:a16="http://schemas.microsoft.com/office/drawing/2014/main" xmlns="" id="{6951EB1B-1E81-D4D6-855B-3EBFD2A73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87" name="Hình tự do: Hình 86">
                  <a:extLst>
                    <a:ext uri="{FF2B5EF4-FFF2-40B4-BE49-F238E27FC236}">
                      <a16:creationId xmlns:a16="http://schemas.microsoft.com/office/drawing/2014/main" xmlns="" id="{C2E29BA0-CAF9-44E5-F517-325F5115EEA0}"/>
                    </a:ext>
                  </a:extLst>
                </p:cNvPr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8" name="Đồ họa 753">
                  <a:extLst>
                    <a:ext uri="{FF2B5EF4-FFF2-40B4-BE49-F238E27FC236}">
                      <a16:creationId xmlns:a16="http://schemas.microsoft.com/office/drawing/2014/main" xmlns="" id="{DE830B18-C72E-734E-63A8-35CFA2EF60EF}"/>
                    </a:ext>
                  </a:extLst>
                </p:cNvPr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99" name="Hình tự do: Hình 98">
                    <a:extLst>
                      <a:ext uri="{FF2B5EF4-FFF2-40B4-BE49-F238E27FC236}">
                        <a16:creationId xmlns:a16="http://schemas.microsoft.com/office/drawing/2014/main" xmlns="" id="{A5A98BBE-477F-B518-96FE-9353AFDB46B2}"/>
                      </a:ext>
                    </a:extLst>
                  </p:cNvPr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0" name="Hình tự do: Hình 99">
                    <a:extLst>
                      <a:ext uri="{FF2B5EF4-FFF2-40B4-BE49-F238E27FC236}">
                        <a16:creationId xmlns:a16="http://schemas.microsoft.com/office/drawing/2014/main" xmlns="" id="{D962CA0E-8E4F-A8C2-B555-8465002FE3A3}"/>
                      </a:ext>
                    </a:extLst>
                  </p:cNvPr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>
                    <a:extLst>
                      <a:ext uri="{FF2B5EF4-FFF2-40B4-BE49-F238E27FC236}">
                        <a16:creationId xmlns:a16="http://schemas.microsoft.com/office/drawing/2014/main" xmlns="" id="{6A8E8345-7D2B-075C-2A75-0E7A0D20C8BA}"/>
                      </a:ext>
                    </a:extLst>
                  </p:cNvPr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9" name="Đồ họa 753">
                  <a:extLst>
                    <a:ext uri="{FF2B5EF4-FFF2-40B4-BE49-F238E27FC236}">
                      <a16:creationId xmlns:a16="http://schemas.microsoft.com/office/drawing/2014/main" xmlns="" id="{1246AD12-8AE2-6D65-36FF-6D6EC535C5AB}"/>
                    </a:ext>
                  </a:extLst>
                </p:cNvPr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96" name="Hình tự do: Hình 95">
                    <a:extLst>
                      <a:ext uri="{FF2B5EF4-FFF2-40B4-BE49-F238E27FC236}">
                        <a16:creationId xmlns:a16="http://schemas.microsoft.com/office/drawing/2014/main" xmlns="" id="{6C1B06F0-43B2-516C-960B-C109793BA0DB}"/>
                      </a:ext>
                    </a:extLst>
                  </p:cNvPr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7" name="Hình tự do: Hình 96">
                    <a:extLst>
                      <a:ext uri="{FF2B5EF4-FFF2-40B4-BE49-F238E27FC236}">
                        <a16:creationId xmlns:a16="http://schemas.microsoft.com/office/drawing/2014/main" xmlns="" id="{A6C59474-89E5-205F-1812-8487E1199CD4}"/>
                      </a:ext>
                    </a:extLst>
                  </p:cNvPr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8" name="Hình tự do: Hình 97">
                    <a:extLst>
                      <a:ext uri="{FF2B5EF4-FFF2-40B4-BE49-F238E27FC236}">
                        <a16:creationId xmlns:a16="http://schemas.microsoft.com/office/drawing/2014/main" xmlns="" id="{A7112094-23C1-0184-9F55-419B4315AEFF}"/>
                      </a:ext>
                    </a:extLst>
                  </p:cNvPr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0" name="Hình tự do: Hình 89">
                  <a:extLst>
                    <a:ext uri="{FF2B5EF4-FFF2-40B4-BE49-F238E27FC236}">
                      <a16:creationId xmlns:a16="http://schemas.microsoft.com/office/drawing/2014/main" xmlns="" id="{6F6DCA67-6162-C1F6-EA88-58E99F658E00}"/>
                    </a:ext>
                  </a:extLst>
                </p:cNvPr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Hình tự do: Hình 90">
                  <a:extLst>
                    <a:ext uri="{FF2B5EF4-FFF2-40B4-BE49-F238E27FC236}">
                      <a16:creationId xmlns:a16="http://schemas.microsoft.com/office/drawing/2014/main" xmlns="" id="{650EC5F7-2F58-F780-45FC-B554F9389D58}"/>
                    </a:ext>
                  </a:extLst>
                </p:cNvPr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Hình tự do: Hình 91">
                  <a:extLst>
                    <a:ext uri="{FF2B5EF4-FFF2-40B4-BE49-F238E27FC236}">
                      <a16:creationId xmlns:a16="http://schemas.microsoft.com/office/drawing/2014/main" xmlns="" id="{6BEEC9FD-F531-0764-D2C0-72EAD32A781D}"/>
                    </a:ext>
                  </a:extLst>
                </p:cNvPr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Hình tự do: Hình 92">
                  <a:extLst>
                    <a:ext uri="{FF2B5EF4-FFF2-40B4-BE49-F238E27FC236}">
                      <a16:creationId xmlns:a16="http://schemas.microsoft.com/office/drawing/2014/main" xmlns="" id="{4917121B-DFE2-1812-F81E-A373E687F3E8}"/>
                    </a:ext>
                  </a:extLst>
                </p:cNvPr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Hình tự do: Hình 93">
                  <a:extLst>
                    <a:ext uri="{FF2B5EF4-FFF2-40B4-BE49-F238E27FC236}">
                      <a16:creationId xmlns:a16="http://schemas.microsoft.com/office/drawing/2014/main" xmlns="" id="{D382711E-66EF-8C2D-F9EE-DCCF87108DC7}"/>
                    </a:ext>
                  </a:extLst>
                </p:cNvPr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>
                  <a:extLst>
                    <a:ext uri="{FF2B5EF4-FFF2-40B4-BE49-F238E27FC236}">
                      <a16:creationId xmlns:a16="http://schemas.microsoft.com/office/drawing/2014/main" xmlns="" id="{0042280A-0727-9768-B944-DBC5C2A5FD29}"/>
                    </a:ext>
                  </a:extLst>
                </p:cNvPr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3" name="Đồ họa 753">
              <a:extLst>
                <a:ext uri="{FF2B5EF4-FFF2-40B4-BE49-F238E27FC236}">
                  <a16:creationId xmlns:a16="http://schemas.microsoft.com/office/drawing/2014/main" xmlns="" id="{39F0D2A4-DD6D-73B3-8EC4-FDBF11BFEF5A}"/>
                </a:ext>
              </a:extLst>
            </p:cNvPr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xmlns="" id="{69DC9667-5B7A-BF38-A2BE-E2192B093A96}"/>
                  </a:ext>
                </a:extLst>
              </p:cNvPr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xmlns="" id="{C1A6252A-3C22-194E-FBE1-A9BA3D940B45}"/>
                  </a:ext>
                </a:extLst>
              </p:cNvPr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2AB18144-ED97-585A-2E5D-BEC7250E39E8}"/>
                  </a:ext>
                </a:extLst>
              </p:cNvPr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3C5089F8-E7AC-09BC-45C0-71ECCA7E8F4E}"/>
                  </a:ext>
                </a:extLst>
              </p:cNvPr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25612CC1-C033-AA83-055A-6252BE3422E7}"/>
                  </a:ext>
                </a:extLst>
              </p:cNvPr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17EF1197-C0F4-D202-7765-F4B1B2BFBBEA}"/>
                  </a:ext>
                </a:extLst>
              </p:cNvPr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xmlns="" id="{07203FC7-487C-7B7A-C5BF-7B12282B8791}"/>
                  </a:ext>
                </a:extLst>
              </p:cNvPr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xmlns="" id="{5DDE7C26-55CF-FC78-09BD-4F00C54716D5}"/>
                  </a:ext>
                </a:extLst>
              </p:cNvPr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xmlns="" id="{3F290D3F-FE0E-EF5A-0C6C-2ACC3ED5CDB8}"/>
                  </a:ext>
                </a:extLst>
              </p:cNvPr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4" name="Đồ họa 753">
              <a:extLst>
                <a:ext uri="{FF2B5EF4-FFF2-40B4-BE49-F238E27FC236}">
                  <a16:creationId xmlns:a16="http://schemas.microsoft.com/office/drawing/2014/main" xmlns="" id="{1604A140-4A44-B865-57F4-B2820178EDE9}"/>
                </a:ext>
              </a:extLst>
            </p:cNvPr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4" name="Đồ họa 753">
                <a:extLst>
                  <a:ext uri="{FF2B5EF4-FFF2-40B4-BE49-F238E27FC236}">
                    <a16:creationId xmlns:a16="http://schemas.microsoft.com/office/drawing/2014/main" xmlns="" id="{660A5DBB-3850-2A8D-8C82-962630E1E72E}"/>
                  </a:ext>
                </a:extLst>
              </p:cNvPr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5" name="Hình tự do: Hình 44">
                  <a:extLst>
                    <a:ext uri="{FF2B5EF4-FFF2-40B4-BE49-F238E27FC236}">
                      <a16:creationId xmlns:a16="http://schemas.microsoft.com/office/drawing/2014/main" xmlns="" id="{A652A7F3-6E38-9B77-B651-656644365530}"/>
                    </a:ext>
                  </a:extLst>
                </p:cNvPr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6" name="Hình tự do: Hình 45">
                  <a:extLst>
                    <a:ext uri="{FF2B5EF4-FFF2-40B4-BE49-F238E27FC236}">
                      <a16:creationId xmlns:a16="http://schemas.microsoft.com/office/drawing/2014/main" xmlns="" id="{AD7B824A-50DD-D219-C9EE-DAEA997A2399}"/>
                    </a:ext>
                  </a:extLst>
                </p:cNvPr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xmlns="" id="{4B10D8BC-B6A8-4DB9-09B4-47AF66BE4F5A}"/>
                    </a:ext>
                  </a:extLst>
                </p:cNvPr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xmlns="" id="{D6F99D6B-0A8E-FB69-A5DA-4092E22C7F1A}"/>
                  </a:ext>
                </a:extLst>
              </p:cNvPr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xmlns="" id="{D73A0551-84A3-A62B-8B03-ADD6245BDA66}"/>
                  </a:ext>
                </a:extLst>
              </p:cNvPr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xmlns="" id="{1A210AEB-C5F6-5755-3754-AC0736EBADBD}"/>
                  </a:ext>
                </a:extLst>
              </p:cNvPr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xmlns="" id="{5B1F5D24-9A73-99BC-1738-B0A0F6BA1A4A}"/>
                  </a:ext>
                </a:extLst>
              </p:cNvPr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xmlns="" id="{5C05E9CE-4493-360D-1EF2-47A57754656B}"/>
                  </a:ext>
                </a:extLst>
              </p:cNvPr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xmlns="" id="{5FC1B08D-C304-846D-D1B0-7B1402BE6D69}"/>
                  </a:ext>
                </a:extLst>
              </p:cNvPr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xmlns="" id="{7722AE96-68FC-BCEE-229E-986E08FF9D71}"/>
                  </a:ext>
                </a:extLst>
              </p:cNvPr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xmlns="" id="{C224CBA7-CFB1-3CAC-F62C-F838A2109812}"/>
                  </a:ext>
                </a:extLst>
              </p:cNvPr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xmlns="" id="{4D087192-F420-57BC-1775-B1C71B5A483F}"/>
                  </a:ext>
                </a:extLst>
              </p:cNvPr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xmlns="" id="{67AC3B7A-4C14-362F-BD8C-66C6F36E6F1C}"/>
                  </a:ext>
                </a:extLst>
              </p:cNvPr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Đồ họa 753">
              <a:extLst>
                <a:ext uri="{FF2B5EF4-FFF2-40B4-BE49-F238E27FC236}">
                  <a16:creationId xmlns:a16="http://schemas.microsoft.com/office/drawing/2014/main" xmlns="" id="{2DC7197B-E01F-F5E3-AC82-26F48819B759}"/>
                </a:ext>
              </a:extLst>
            </p:cNvPr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16" name="Đồ họa 753">
                <a:extLst>
                  <a:ext uri="{FF2B5EF4-FFF2-40B4-BE49-F238E27FC236}">
                    <a16:creationId xmlns:a16="http://schemas.microsoft.com/office/drawing/2014/main" xmlns="" id="{BD345F82-4F4A-702D-4F2C-D1E6F791D9DA}"/>
                  </a:ext>
                </a:extLst>
              </p:cNvPr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xmlns="" id="{8C9EB93D-7D89-CF8D-FBB3-6611B2A20627}"/>
                    </a:ext>
                  </a:extLst>
                </p:cNvPr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Hình tự do: Hình 29">
                  <a:extLst>
                    <a:ext uri="{FF2B5EF4-FFF2-40B4-BE49-F238E27FC236}">
                      <a16:creationId xmlns:a16="http://schemas.microsoft.com/office/drawing/2014/main" xmlns="" id="{8B4686C3-3F9A-6F71-262F-574769393A13}"/>
                    </a:ext>
                  </a:extLst>
                </p:cNvPr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Hình tự do: Hình 30">
                  <a:extLst>
                    <a:ext uri="{FF2B5EF4-FFF2-40B4-BE49-F238E27FC236}">
                      <a16:creationId xmlns:a16="http://schemas.microsoft.com/office/drawing/2014/main" xmlns="" id="{D830F87A-23D5-B5C8-EDE7-C0D7108E1C1A}"/>
                    </a:ext>
                  </a:extLst>
                </p:cNvPr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" name="Hình tự do: Hình 31">
                  <a:extLst>
                    <a:ext uri="{FF2B5EF4-FFF2-40B4-BE49-F238E27FC236}">
                      <a16:creationId xmlns:a16="http://schemas.microsoft.com/office/drawing/2014/main" xmlns="" id="{A6AFB433-31F8-E142-D52D-3F5969E447D1}"/>
                    </a:ext>
                  </a:extLst>
                </p:cNvPr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3" name="Hình tự do: Hình 32">
                  <a:extLst>
                    <a:ext uri="{FF2B5EF4-FFF2-40B4-BE49-F238E27FC236}">
                      <a16:creationId xmlns:a16="http://schemas.microsoft.com/office/drawing/2014/main" xmlns="" id="{5195CC79-003C-B8E0-ACC7-F7481E89BE46}"/>
                    </a:ext>
                  </a:extLst>
                </p:cNvPr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xmlns="" id="{030F7C91-245F-24F1-A59E-33C67D299B39}"/>
                  </a:ext>
                </a:extLst>
              </p:cNvPr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xmlns="" id="{8273F9E6-CF99-2572-CC08-C920F85F3DF9}"/>
                  </a:ext>
                </a:extLst>
              </p:cNvPr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xmlns="" id="{10614723-C117-C935-AAF2-3ADD2197A915}"/>
                  </a:ext>
                </a:extLst>
              </p:cNvPr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xmlns="" id="{295BEAFF-4B12-AD56-D7D5-F50FE67BAA6C}"/>
                  </a:ext>
                </a:extLst>
              </p:cNvPr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xmlns="" id="{B19CF83B-EE43-765F-5DA5-DA689AEC8992}"/>
                  </a:ext>
                </a:extLst>
              </p:cNvPr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xmlns="" id="{9C42B063-56A5-C770-9D51-2D4F168A5592}"/>
                  </a:ext>
                </a:extLst>
              </p:cNvPr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xmlns="" id="{70774931-52B5-2461-6C3E-8EDBD730D637}"/>
                  </a:ext>
                </a:extLst>
              </p:cNvPr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9F6AAE75-5F24-E382-F890-4B32B1B743D1}"/>
                  </a:ext>
                </a:extLst>
              </p:cNvPr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ECC65371-A02F-4149-B718-B1C038400BC8}"/>
                  </a:ext>
                </a:extLst>
              </p:cNvPr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4BC0A3D1-E81D-91BF-2A5A-74583E8F7A95}"/>
                  </a:ext>
                </a:extLst>
              </p:cNvPr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7C6DF9F3-9C90-B780-1869-3B87C00AAF7D}"/>
                  </a:ext>
                </a:extLst>
              </p:cNvPr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xmlns="" id="{D86778E4-619E-271D-6FBF-E8A2AF0637D5}"/>
                  </a:ext>
                </a:extLst>
              </p:cNvPr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785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A1AAB9-7623-D7E0-D278-863368BC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3D1CBD1-3851-0E5F-DAF3-C393B841D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671F45E-32D2-2F49-6964-FB5E390DA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E9377FE-35B7-BD6B-DB2F-33DC2AE9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E1B851E-ADF0-5FC2-6948-5A0064D6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A760610-03AF-6C49-F079-D95758A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62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6133E84-5434-484D-C664-2FDD4938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37B530B-6649-397D-B4EF-31677B37C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38D9BF6-2473-1B96-E559-921BEFDB4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1ED4B7D6-DEB2-CA6D-0D71-EB7BAB72F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358DA22A-BE24-B4B1-1978-B1B163767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ACAA74C-3441-934B-4544-3C43DFC6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03063CA3-ABEC-986A-1FD5-6F26DBF5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C080C848-1265-F200-9C83-0CC003AB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63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4FA12A9-0421-3426-B372-36EA4646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CEC5FAB-4B72-450C-A54A-9FC7F578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4238480-A16C-2E9F-97B7-99E3BDBC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632872E1-DB6D-83E8-30CE-960FBBFE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37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D4652C1-2B95-3DDE-DC26-D6CA17DE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EF87527-F744-308F-CDCD-1C5BC41B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24611C7-46C5-F768-B11D-E561C2BF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92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BA2851D-4F89-10E5-F0D7-E36C235F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063DF0-F28D-DC53-4460-354C1C91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9135001-E1C0-DF6D-6A07-082DD3301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97A7055-8A1D-4957-6687-6194C26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EEB0462-346D-6145-87ED-E4F093E2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DA28DA2-BCE6-F6F1-0DCE-CCDFDB17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0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61D975-8AD7-541C-DA0D-FFA07D27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AD8ED0DC-1E82-BE9D-9753-0205D4F6E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E5296F3-CADA-48D9-2FA2-09C35DF7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5F2D8AD2-A95B-A4AD-D7ED-A9C23FD4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3FF6E9B-4F41-288F-1859-C2774713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A09D988-0BCC-117C-F7C1-151E7C7D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39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6AAAFFE9-B821-F1F5-E133-37805D55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1AFFD5D-786F-A5BD-6BDF-3BAEB5C2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A6E494D-9086-0717-4987-F93DDF54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7175-EB9C-49DC-9F4B-81F50BAFF0A8}" type="datetimeFigureOut">
              <a:rPr lang="vi-VN" smtClean="0"/>
              <a:t>16/05/2025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5605EEB-B277-9773-FB58-93E325A97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0647BE-9C2C-E05B-90C4-142B569F9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5FBC82C-89D7-14F6-3772-26E1CD68D753}"/>
              </a:ext>
            </a:extLst>
          </p:cNvPr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BBF3DC7-606C-CEC6-440A-B8F59F09486C}"/>
              </a:ext>
            </a:extLst>
          </p:cNvPr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2C336A4-6C04-719C-7ABC-4CB880D9F357}"/>
              </a:ext>
            </a:extLst>
          </p:cNvPr>
          <p:cNvSpPr/>
          <p:nvPr userDrawn="1"/>
        </p:nvSpPr>
        <p:spPr>
          <a:xfrm>
            <a:off x="10358562" y="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0">
            <a:extLst>
              <a:ext uri="{FF2B5EF4-FFF2-40B4-BE49-F238E27FC236}">
                <a16:creationId xmlns:a16="http://schemas.microsoft.com/office/drawing/2014/main" xmlns="" id="{F2DAB071-EE3C-9C5C-56C9-962D29C4A5FA}"/>
              </a:ext>
            </a:extLst>
          </p:cNvPr>
          <p:cNvSpPr/>
          <p:nvPr userDrawn="1"/>
        </p:nvSpPr>
        <p:spPr>
          <a:xfrm>
            <a:off x="563490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51905663-DF63-62DD-DB89-62EAAD12FE18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9F145CAB-09C1-2962-8CCD-FDE9F758872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4275669A-13D1-5A48-E215-7A7C363429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F446ED4-158F-5925-DA13-72BE2E7D97CD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C4308296-4D52-0EE9-4279-C5D64B90365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FC61BE85-7735-8793-B04A-D81356632F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368867C-E5A0-B6EF-583D-FE86B461131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EDC89717-9695-33E7-23A1-8E4127E9E4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xmlns="" id="{6CD5532D-D78A-D288-CE36-58CCC4ED04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2D7AB43-8D92-B272-3C17-3B7B964D5E1B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360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3367775F-46E6-5340-A894-E58F2BCC7DFC}"/>
              </a:ext>
            </a:extLst>
          </p:cNvPr>
          <p:cNvGrpSpPr/>
          <p:nvPr/>
        </p:nvGrpSpPr>
        <p:grpSpPr>
          <a:xfrm>
            <a:off x="653699" y="658535"/>
            <a:ext cx="7275069" cy="1200329"/>
            <a:chOff x="653699" y="658535"/>
            <a:chExt cx="7275069" cy="1200329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xmlns="" id="{5C304E7D-155D-3E4A-B474-23DF5722BEF4}"/>
                </a:ext>
              </a:extLst>
            </p:cNvPr>
            <p:cNvSpPr txBox="1"/>
            <p:nvPr/>
          </p:nvSpPr>
          <p:spPr>
            <a:xfrm>
              <a:off x="2941505" y="1112516"/>
              <a:ext cx="4987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a)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Viết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số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theo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cách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đọc</a:t>
              </a:r>
              <a:endParaRPr lang="vi-VN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xmlns="" id="{32B9EE8A-D8AF-AA12-6AD6-3177E7AEC574}"/>
                </a:ext>
              </a:extLst>
            </p:cNvPr>
            <p:cNvGrpSpPr/>
            <p:nvPr/>
          </p:nvGrpSpPr>
          <p:grpSpPr>
            <a:xfrm>
              <a:off x="653699" y="658535"/>
              <a:ext cx="2287806" cy="1200329"/>
              <a:chOff x="2200542" y="2705725"/>
              <a:chExt cx="2287806" cy="1200329"/>
            </a:xfrm>
          </p:grpSpPr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8100C26A-38C4-E0BD-4055-2294E6F3630A}"/>
                  </a:ext>
                </a:extLst>
              </p:cNvPr>
              <p:cNvSpPr txBox="1"/>
              <p:nvPr/>
            </p:nvSpPr>
            <p:spPr>
              <a:xfrm>
                <a:off x="2200542" y="2705725"/>
                <a:ext cx="22878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err="1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1:</a:t>
                </a:r>
                <a:endParaRPr lang="vi-VN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7BC2B450-4B31-E2CE-A87F-D85B6363F2AA}"/>
                  </a:ext>
                </a:extLst>
              </p:cNvPr>
              <p:cNvSpPr txBox="1"/>
              <p:nvPr/>
            </p:nvSpPr>
            <p:spPr>
              <a:xfrm>
                <a:off x="2200542" y="2705725"/>
                <a:ext cx="22878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err="1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1:</a:t>
                </a:r>
                <a:endParaRPr lang="vi-VN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F33FF749-87CD-BC07-D066-3951AB74AB8E}"/>
              </a:ext>
            </a:extLst>
          </p:cNvPr>
          <p:cNvGrpSpPr/>
          <p:nvPr/>
        </p:nvGrpSpPr>
        <p:grpSpPr>
          <a:xfrm>
            <a:off x="1791572" y="2014646"/>
            <a:ext cx="5045797" cy="597622"/>
            <a:chOff x="1044973" y="3650317"/>
            <a:chExt cx="2880581" cy="4719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96FC052F-D8A2-8039-1EBF-2DDEEABBE686}"/>
                </a:ext>
              </a:extLst>
            </p:cNvPr>
            <p:cNvSpPr/>
            <p:nvPr/>
          </p:nvSpPr>
          <p:spPr>
            <a:xfrm>
              <a:off x="1044973" y="3676830"/>
              <a:ext cx="2880581" cy="445399"/>
            </a:xfrm>
            <a:prstGeom prst="roundRect">
              <a:avLst/>
            </a:prstGeom>
            <a:solidFill>
              <a:srgbClr val="F8A8A6"/>
            </a:solidFill>
            <a:ln w="28575">
              <a:solidFill>
                <a:srgbClr val="EE3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6E19D15E-59FC-5232-6366-5C88A36AAB7E}"/>
                </a:ext>
              </a:extLst>
            </p:cNvPr>
            <p:cNvSpPr txBox="1"/>
            <p:nvPr/>
          </p:nvSpPr>
          <p:spPr>
            <a:xfrm>
              <a:off x="1143804" y="3650317"/>
              <a:ext cx="2682918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trăm hai mươi lăm</a:t>
              </a: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C4A80774-09CC-F653-8A4E-40A93D57236F}"/>
              </a:ext>
            </a:extLst>
          </p:cNvPr>
          <p:cNvGrpSpPr/>
          <p:nvPr/>
        </p:nvGrpSpPr>
        <p:grpSpPr>
          <a:xfrm>
            <a:off x="1796810" y="3182068"/>
            <a:ext cx="5061511" cy="605244"/>
            <a:chOff x="622099" y="3660564"/>
            <a:chExt cx="3706761" cy="477930"/>
          </a:xfrm>
        </p:grpSpPr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xmlns="" id="{FB04B798-3D4B-F89A-957E-F0677D1EABFA}"/>
                </a:ext>
              </a:extLst>
            </p:cNvPr>
            <p:cNvSpPr/>
            <p:nvPr/>
          </p:nvSpPr>
          <p:spPr>
            <a:xfrm>
              <a:off x="622099" y="3676829"/>
              <a:ext cx="3706761" cy="461665"/>
            </a:xfrm>
            <a:prstGeom prst="roundRect">
              <a:avLst/>
            </a:prstGeom>
            <a:solidFill>
              <a:srgbClr val="E2E69A"/>
            </a:solidFill>
            <a:ln w="28575">
              <a:solidFill>
                <a:srgbClr val="C2C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046E17E2-61CC-FFE6-A709-6E3062682E6F}"/>
                </a:ext>
              </a:extLst>
            </p:cNvPr>
            <p:cNvSpPr txBox="1"/>
            <p:nvPr/>
          </p:nvSpPr>
          <p:spPr>
            <a:xfrm>
              <a:off x="686009" y="3660564"/>
              <a:ext cx="3578940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Bảy trăm linh bảy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8181D009-B47A-220A-92F0-01593C774AD7}"/>
              </a:ext>
            </a:extLst>
          </p:cNvPr>
          <p:cNvGrpSpPr/>
          <p:nvPr/>
        </p:nvGrpSpPr>
        <p:grpSpPr>
          <a:xfrm>
            <a:off x="1786334" y="4357112"/>
            <a:ext cx="5061511" cy="584775"/>
            <a:chOff x="622099" y="3660564"/>
            <a:chExt cx="3706761" cy="1247491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xmlns="" id="{C3ED3061-3618-6752-D2F1-BA770C8CE1F9}"/>
                </a:ext>
              </a:extLst>
            </p:cNvPr>
            <p:cNvSpPr/>
            <p:nvPr/>
          </p:nvSpPr>
          <p:spPr>
            <a:xfrm>
              <a:off x="622099" y="3676830"/>
              <a:ext cx="3706761" cy="1200329"/>
            </a:xfrm>
            <a:prstGeom prst="roundRect">
              <a:avLst/>
            </a:prstGeom>
            <a:solidFill>
              <a:srgbClr val="FFF3AB"/>
            </a:solidFill>
            <a:ln w="28575">
              <a:solidFill>
                <a:srgbClr val="F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7B2FE452-2FBF-9EFB-24ED-9FB04AF9811E}"/>
                </a:ext>
              </a:extLst>
            </p:cNvPr>
            <p:cNvSpPr txBox="1"/>
            <p:nvPr/>
          </p:nvSpPr>
          <p:spPr>
            <a:xfrm>
              <a:off x="686008" y="3660564"/>
              <a:ext cx="3578941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 trăm bốn mươi tư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9A8F2F88-E243-39AE-B0C4-F7D0303D1034}"/>
              </a:ext>
            </a:extLst>
          </p:cNvPr>
          <p:cNvGrpSpPr/>
          <p:nvPr/>
        </p:nvGrpSpPr>
        <p:grpSpPr>
          <a:xfrm>
            <a:off x="1786334" y="5519312"/>
            <a:ext cx="5045796" cy="584775"/>
            <a:chOff x="622099" y="3653246"/>
            <a:chExt cx="3706761" cy="1247491"/>
          </a:xfrm>
          <a:solidFill>
            <a:srgbClr val="FFC964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255B473F-A54B-3DB0-FDC7-089A24CF9210}"/>
                </a:ext>
              </a:extLst>
            </p:cNvPr>
            <p:cNvSpPr/>
            <p:nvPr/>
          </p:nvSpPr>
          <p:spPr>
            <a:xfrm>
              <a:off x="622099" y="3676830"/>
              <a:ext cx="3706761" cy="1200328"/>
            </a:xfrm>
            <a:prstGeom prst="roundRect">
              <a:avLst/>
            </a:prstGeom>
            <a:solidFill>
              <a:srgbClr val="FFEFD1"/>
            </a:solidFill>
            <a:ln w="28575">
              <a:solidFill>
                <a:srgbClr val="FFC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24F26C0D-1C4B-EC74-8F22-1C8F5F1F529B}"/>
                </a:ext>
              </a:extLst>
            </p:cNvPr>
            <p:cNvSpPr txBox="1"/>
            <p:nvPr/>
          </p:nvSpPr>
          <p:spPr>
            <a:xfrm>
              <a:off x="686009" y="3653246"/>
              <a:ext cx="3578938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nghìn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22B69E13-42C3-5687-5792-FDE6B873D2EB}"/>
              </a:ext>
            </a:extLst>
          </p:cNvPr>
          <p:cNvGrpSpPr/>
          <p:nvPr/>
        </p:nvGrpSpPr>
        <p:grpSpPr>
          <a:xfrm>
            <a:off x="7801612" y="1758847"/>
            <a:ext cx="2300885" cy="1012625"/>
            <a:chOff x="197426" y="1579418"/>
            <a:chExt cx="5760889" cy="2535382"/>
          </a:xfrm>
        </p:grpSpPr>
        <p:pic>
          <p:nvPicPr>
            <p:cNvPr id="26" name="图片 3">
              <a:extLst>
                <a:ext uri="{FF2B5EF4-FFF2-40B4-BE49-F238E27FC236}">
                  <a16:creationId xmlns:a16="http://schemas.microsoft.com/office/drawing/2014/main" xmlns="" id="{CC66A56C-66A1-0585-D061-7A4E2C67A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85605592-4622-0239-468B-A3BAED13146D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525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39BD57-623A-6102-6041-362FB831F20E}"/>
              </a:ext>
            </a:extLst>
          </p:cNvPr>
          <p:cNvGrpSpPr/>
          <p:nvPr/>
        </p:nvGrpSpPr>
        <p:grpSpPr>
          <a:xfrm>
            <a:off x="7801611" y="2910351"/>
            <a:ext cx="2300885" cy="1012625"/>
            <a:chOff x="197426" y="1579418"/>
            <a:chExt cx="5760889" cy="2535382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xmlns="" id="{CF2699BC-257E-AA80-6911-35CAE6230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B5CC4F3C-EF3C-51C4-DA38-5FC32CFA3B05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707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7951ADEA-E88B-925B-DF31-F86DAFC7D40C}"/>
              </a:ext>
            </a:extLst>
          </p:cNvPr>
          <p:cNvGrpSpPr/>
          <p:nvPr/>
        </p:nvGrpSpPr>
        <p:grpSpPr>
          <a:xfrm>
            <a:off x="7801610" y="4061855"/>
            <a:ext cx="2300885" cy="1012625"/>
            <a:chOff x="197426" y="1579418"/>
            <a:chExt cx="5760889" cy="2535382"/>
          </a:xfrm>
        </p:grpSpPr>
        <p:pic>
          <p:nvPicPr>
            <p:cNvPr id="32" name="图片 3">
              <a:extLst>
                <a:ext uri="{FF2B5EF4-FFF2-40B4-BE49-F238E27FC236}">
                  <a16:creationId xmlns:a16="http://schemas.microsoft.com/office/drawing/2014/main" xmlns="" id="{32F32DC0-8767-2871-8B46-8EFDE1AE5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A295A26C-7330-4434-510A-89098303E933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444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B34F3E20-9184-4DF3-0AC7-175FD5C29710}"/>
              </a:ext>
            </a:extLst>
          </p:cNvPr>
          <p:cNvGrpSpPr/>
          <p:nvPr/>
        </p:nvGrpSpPr>
        <p:grpSpPr>
          <a:xfrm>
            <a:off x="7801609" y="5212220"/>
            <a:ext cx="2300885" cy="1012625"/>
            <a:chOff x="197426" y="1579418"/>
            <a:chExt cx="5760889" cy="2535382"/>
          </a:xfrm>
        </p:grpSpPr>
        <p:pic>
          <p:nvPicPr>
            <p:cNvPr id="35" name="图片 3">
              <a:extLst>
                <a:ext uri="{FF2B5EF4-FFF2-40B4-BE49-F238E27FC236}">
                  <a16:creationId xmlns:a16="http://schemas.microsoft.com/office/drawing/2014/main" xmlns="" id="{7F52507B-9B5F-C663-16A3-080F8DC6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9F70E945-0CD5-D05C-B8F1-F28C27FC0A43}"/>
                </a:ext>
              </a:extLst>
            </p:cNvPr>
            <p:cNvSpPr txBox="1"/>
            <p:nvPr/>
          </p:nvSpPr>
          <p:spPr>
            <a:xfrm>
              <a:off x="2083714" y="2487974"/>
              <a:ext cx="2951813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1 000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2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C304E7D-155D-3E4A-B474-23DF5722BEF4}"/>
              </a:ext>
            </a:extLst>
          </p:cNvPr>
          <p:cNvSpPr txBox="1"/>
          <p:nvPr/>
        </p:nvSpPr>
        <p:spPr>
          <a:xfrm>
            <a:off x="2941505" y="1112516"/>
            <a:ext cx="542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b)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đó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gồm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  <a:endParaRPr lang="vi-VN" sz="3600" b="1" dirty="0">
              <a:solidFill>
                <a:srgbClr val="89BCA7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53699" y="658535"/>
            <a:ext cx="2287806" cy="1200329"/>
            <a:chOff x="2200542" y="2705725"/>
            <a:chExt cx="2287806" cy="1200329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287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1: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0542" y="2705725"/>
              <a:ext cx="2287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1: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F33FF749-87CD-BC07-D066-3951AB74AB8E}"/>
              </a:ext>
            </a:extLst>
          </p:cNvPr>
          <p:cNvGrpSpPr/>
          <p:nvPr/>
        </p:nvGrpSpPr>
        <p:grpSpPr>
          <a:xfrm>
            <a:off x="1791572" y="2014646"/>
            <a:ext cx="5420074" cy="597622"/>
            <a:chOff x="1044973" y="3650317"/>
            <a:chExt cx="2880581" cy="4719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96FC052F-D8A2-8039-1EBF-2DDEEABBE686}"/>
                </a:ext>
              </a:extLst>
            </p:cNvPr>
            <p:cNvSpPr/>
            <p:nvPr/>
          </p:nvSpPr>
          <p:spPr>
            <a:xfrm>
              <a:off x="1044973" y="3676830"/>
              <a:ext cx="2880581" cy="445399"/>
            </a:xfrm>
            <a:prstGeom prst="roundRect">
              <a:avLst/>
            </a:prstGeom>
            <a:solidFill>
              <a:srgbClr val="F8A8A6"/>
            </a:solidFill>
            <a:ln w="28575">
              <a:solidFill>
                <a:srgbClr val="EE3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6E19D15E-59FC-5232-6366-5C88A36AAB7E}"/>
                </a:ext>
              </a:extLst>
            </p:cNvPr>
            <p:cNvSpPr txBox="1"/>
            <p:nvPr/>
          </p:nvSpPr>
          <p:spPr>
            <a:xfrm>
              <a:off x="1143804" y="3650317"/>
              <a:ext cx="2682918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 trăm, 5 chục và 7 đơn v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ị</a:t>
              </a:r>
              <a:endPara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C4A80774-09CC-F653-8A4E-40A93D57236F}"/>
              </a:ext>
            </a:extLst>
          </p:cNvPr>
          <p:cNvGrpSpPr/>
          <p:nvPr/>
        </p:nvGrpSpPr>
        <p:grpSpPr>
          <a:xfrm>
            <a:off x="1786334" y="3182070"/>
            <a:ext cx="5420074" cy="1077219"/>
            <a:chOff x="622099" y="3660564"/>
            <a:chExt cx="3706761" cy="850624"/>
          </a:xfrm>
        </p:grpSpPr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xmlns="" id="{FB04B798-3D4B-F89A-957E-F0677D1EABFA}"/>
                </a:ext>
              </a:extLst>
            </p:cNvPr>
            <p:cNvSpPr/>
            <p:nvPr/>
          </p:nvSpPr>
          <p:spPr>
            <a:xfrm>
              <a:off x="622099" y="3676829"/>
              <a:ext cx="3706761" cy="461665"/>
            </a:xfrm>
            <a:prstGeom prst="roundRect">
              <a:avLst/>
            </a:prstGeom>
            <a:solidFill>
              <a:srgbClr val="E2E69A"/>
            </a:solidFill>
            <a:ln w="28575">
              <a:solidFill>
                <a:srgbClr val="C2C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046E17E2-61CC-FFE6-A709-6E3062682E6F}"/>
                </a:ext>
              </a:extLst>
            </p:cNvPr>
            <p:cNvSpPr txBox="1"/>
            <p:nvPr/>
          </p:nvSpPr>
          <p:spPr>
            <a:xfrm>
              <a:off x="686009" y="3660564"/>
              <a:ext cx="3578940" cy="850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trăm, 0 chục và 8 đơn vị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8181D009-B47A-220A-92F0-01593C774AD7}"/>
              </a:ext>
            </a:extLst>
          </p:cNvPr>
          <p:cNvGrpSpPr/>
          <p:nvPr/>
        </p:nvGrpSpPr>
        <p:grpSpPr>
          <a:xfrm>
            <a:off x="1786334" y="4357112"/>
            <a:ext cx="5420074" cy="584775"/>
            <a:chOff x="622099" y="3660564"/>
            <a:chExt cx="3706761" cy="1247491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xmlns="" id="{C3ED3061-3618-6752-D2F1-BA770C8CE1F9}"/>
                </a:ext>
              </a:extLst>
            </p:cNvPr>
            <p:cNvSpPr/>
            <p:nvPr/>
          </p:nvSpPr>
          <p:spPr>
            <a:xfrm>
              <a:off x="622099" y="3676830"/>
              <a:ext cx="3706761" cy="1200329"/>
            </a:xfrm>
            <a:prstGeom prst="roundRect">
              <a:avLst/>
            </a:prstGeom>
            <a:solidFill>
              <a:srgbClr val="FFF3AB"/>
            </a:solidFill>
            <a:ln w="28575">
              <a:solidFill>
                <a:srgbClr val="F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7B2FE452-2FBF-9EFB-24ED-9FB04AF9811E}"/>
                </a:ext>
              </a:extLst>
            </p:cNvPr>
            <p:cNvSpPr txBox="1"/>
            <p:nvPr/>
          </p:nvSpPr>
          <p:spPr>
            <a:xfrm>
              <a:off x="686008" y="3660564"/>
              <a:ext cx="3578941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 trăm, 6 chục và 6 đơn 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ị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9A8F2F88-E243-39AE-B0C4-F7D0303D1034}"/>
              </a:ext>
            </a:extLst>
          </p:cNvPr>
          <p:cNvGrpSpPr/>
          <p:nvPr/>
        </p:nvGrpSpPr>
        <p:grpSpPr>
          <a:xfrm>
            <a:off x="1786334" y="5519312"/>
            <a:ext cx="5045796" cy="584775"/>
            <a:chOff x="622099" y="3653246"/>
            <a:chExt cx="3706761" cy="1247491"/>
          </a:xfrm>
          <a:solidFill>
            <a:srgbClr val="FFC964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255B473F-A54B-3DB0-FDC7-089A24CF9210}"/>
                </a:ext>
              </a:extLst>
            </p:cNvPr>
            <p:cNvSpPr/>
            <p:nvPr/>
          </p:nvSpPr>
          <p:spPr>
            <a:xfrm>
              <a:off x="622099" y="3676830"/>
              <a:ext cx="3706761" cy="1200328"/>
            </a:xfrm>
            <a:prstGeom prst="roundRect">
              <a:avLst/>
            </a:prstGeom>
            <a:solidFill>
              <a:srgbClr val="FFEFD1"/>
            </a:solidFill>
            <a:ln w="28575">
              <a:solidFill>
                <a:srgbClr val="FFC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24F26C0D-1C4B-EC74-8F22-1C8F5F1F529B}"/>
                </a:ext>
              </a:extLst>
            </p:cNvPr>
            <p:cNvSpPr txBox="1"/>
            <p:nvPr/>
          </p:nvSpPr>
          <p:spPr>
            <a:xfrm>
              <a:off x="686009" y="3653246"/>
              <a:ext cx="3578938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chục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22B69E13-42C3-5687-5792-FDE6B873D2EB}"/>
              </a:ext>
            </a:extLst>
          </p:cNvPr>
          <p:cNvGrpSpPr/>
          <p:nvPr/>
        </p:nvGrpSpPr>
        <p:grpSpPr>
          <a:xfrm>
            <a:off x="7801612" y="1758847"/>
            <a:ext cx="2300885" cy="1012625"/>
            <a:chOff x="197426" y="1579418"/>
            <a:chExt cx="5760889" cy="2535382"/>
          </a:xfrm>
        </p:grpSpPr>
        <p:pic>
          <p:nvPicPr>
            <p:cNvPr id="26" name="图片 3">
              <a:extLst>
                <a:ext uri="{FF2B5EF4-FFF2-40B4-BE49-F238E27FC236}">
                  <a16:creationId xmlns:a16="http://schemas.microsoft.com/office/drawing/2014/main" xmlns="" id="{CC66A56C-66A1-0585-D061-7A4E2C67A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85605592-4622-0239-468B-A3BAED13146D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357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39BD57-623A-6102-6041-362FB831F20E}"/>
              </a:ext>
            </a:extLst>
          </p:cNvPr>
          <p:cNvGrpSpPr/>
          <p:nvPr/>
        </p:nvGrpSpPr>
        <p:grpSpPr>
          <a:xfrm>
            <a:off x="7801611" y="2910351"/>
            <a:ext cx="2300885" cy="1012625"/>
            <a:chOff x="197426" y="1579418"/>
            <a:chExt cx="5760889" cy="2535382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xmlns="" id="{CF2699BC-257E-AA80-6911-35CAE6230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B5CC4F3C-EF3C-51C4-DA38-5FC32CFA3B05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108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7951ADEA-E88B-925B-DF31-F86DAFC7D40C}"/>
              </a:ext>
            </a:extLst>
          </p:cNvPr>
          <p:cNvGrpSpPr/>
          <p:nvPr/>
        </p:nvGrpSpPr>
        <p:grpSpPr>
          <a:xfrm>
            <a:off x="7801610" y="4061855"/>
            <a:ext cx="2300885" cy="1012625"/>
            <a:chOff x="197426" y="1579418"/>
            <a:chExt cx="5760889" cy="2535382"/>
          </a:xfrm>
        </p:grpSpPr>
        <p:pic>
          <p:nvPicPr>
            <p:cNvPr id="32" name="图片 3">
              <a:extLst>
                <a:ext uri="{FF2B5EF4-FFF2-40B4-BE49-F238E27FC236}">
                  <a16:creationId xmlns:a16="http://schemas.microsoft.com/office/drawing/2014/main" xmlns="" id="{32F32DC0-8767-2871-8B46-8EFDE1AE5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A295A26C-7330-4434-510A-89098303E933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666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B34F3E20-9184-4DF3-0AC7-175FD5C29710}"/>
              </a:ext>
            </a:extLst>
          </p:cNvPr>
          <p:cNvGrpSpPr/>
          <p:nvPr/>
        </p:nvGrpSpPr>
        <p:grpSpPr>
          <a:xfrm>
            <a:off x="7801609" y="5212220"/>
            <a:ext cx="2300885" cy="1012625"/>
            <a:chOff x="197426" y="1579418"/>
            <a:chExt cx="5760889" cy="2535382"/>
          </a:xfrm>
        </p:grpSpPr>
        <p:pic>
          <p:nvPicPr>
            <p:cNvPr id="35" name="图片 3">
              <a:extLst>
                <a:ext uri="{FF2B5EF4-FFF2-40B4-BE49-F238E27FC236}">
                  <a16:creationId xmlns:a16="http://schemas.microsoft.com/office/drawing/2014/main" xmlns="" id="{7F52507B-9B5F-C663-16A3-080F8DC6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9F70E945-0CD5-D05C-B8F1-F28C27FC0A43}"/>
                </a:ext>
              </a:extLst>
            </p:cNvPr>
            <p:cNvSpPr txBox="1"/>
            <p:nvPr/>
          </p:nvSpPr>
          <p:spPr>
            <a:xfrm>
              <a:off x="2083714" y="2487974"/>
              <a:ext cx="2951813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880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6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55A9F0C2-2889-E45A-A15D-D2288745A7EB}"/>
              </a:ext>
            </a:extLst>
          </p:cNvPr>
          <p:cNvGrpSpPr/>
          <p:nvPr/>
        </p:nvGrpSpPr>
        <p:grpSpPr>
          <a:xfrm>
            <a:off x="673363" y="363567"/>
            <a:ext cx="9418284" cy="1210097"/>
            <a:chOff x="673363" y="363567"/>
            <a:chExt cx="9418284" cy="1210097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xmlns="" id="{5C304E7D-155D-3E4A-B474-23DF5722BEF4}"/>
                </a:ext>
              </a:extLst>
            </p:cNvPr>
            <p:cNvSpPr txBox="1"/>
            <p:nvPr/>
          </p:nvSpPr>
          <p:spPr>
            <a:xfrm>
              <a:off x="3150323" y="817548"/>
              <a:ext cx="6941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Mỗi số được viết thành tổng nào?</a:t>
              </a: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xmlns="" id="{32B9EE8A-D8AF-AA12-6AD6-3177E7AEC574}"/>
                </a:ext>
              </a:extLst>
            </p:cNvPr>
            <p:cNvGrpSpPr/>
            <p:nvPr/>
          </p:nvGrpSpPr>
          <p:grpSpPr>
            <a:xfrm>
              <a:off x="673363" y="363567"/>
              <a:ext cx="2476960" cy="1210097"/>
              <a:chOff x="2200542" y="2705725"/>
              <a:chExt cx="2476960" cy="1210097"/>
            </a:xfrm>
          </p:grpSpPr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8100C26A-38C4-E0BD-4055-2294E6F3630A}"/>
                  </a:ext>
                </a:extLst>
              </p:cNvPr>
              <p:cNvSpPr txBox="1"/>
              <p:nvPr/>
            </p:nvSpPr>
            <p:spPr>
              <a:xfrm>
                <a:off x="2200542" y="2705725"/>
                <a:ext cx="24769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err="1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2:</a:t>
                </a:r>
                <a:endParaRPr lang="vi-VN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7BC2B450-4B31-E2CE-A87F-D85B6363F2AA}"/>
                  </a:ext>
                </a:extLst>
              </p:cNvPr>
              <p:cNvSpPr txBox="1"/>
              <p:nvPr/>
            </p:nvSpPr>
            <p:spPr>
              <a:xfrm>
                <a:off x="2200542" y="2715493"/>
                <a:ext cx="2476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err="1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2:</a:t>
                </a:r>
                <a:endParaRPr lang="vi-VN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74DC07A-0797-207D-3D72-6FAF4D272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8" y="1583432"/>
            <a:ext cx="10763423" cy="4432850"/>
          </a:xfrm>
          <a:prstGeom prst="rect">
            <a:avLst/>
          </a:prstGeom>
        </p:spPr>
      </p:pic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xmlns="" id="{F0FE4506-71E2-7A8E-3BD5-EF8F0651BB43}"/>
              </a:ext>
            </a:extLst>
          </p:cNvPr>
          <p:cNvSpPr/>
          <p:nvPr/>
        </p:nvSpPr>
        <p:spPr>
          <a:xfrm>
            <a:off x="2556387" y="3775587"/>
            <a:ext cx="727586" cy="1179871"/>
          </a:xfrm>
          <a:custGeom>
            <a:avLst/>
            <a:gdLst>
              <a:gd name="connsiteX0" fmla="*/ 678426 w 678426"/>
              <a:gd name="connsiteY0" fmla="*/ 0 h 1160207"/>
              <a:gd name="connsiteX1" fmla="*/ 0 w 678426"/>
              <a:gd name="connsiteY1" fmla="*/ 1160207 h 116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26" h="1160207">
                <a:moveTo>
                  <a:pt x="678426" y="0"/>
                </a:moveTo>
                <a:cubicBezTo>
                  <a:pt x="374445" y="463755"/>
                  <a:pt x="70464" y="927510"/>
                  <a:pt x="0" y="1160207"/>
                </a:cubicBezTo>
              </a:path>
            </a:pathLst>
          </a:custGeom>
          <a:noFill/>
          <a:ln w="28575">
            <a:solidFill>
              <a:srgbClr val="EF966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xmlns="" id="{7E4A4AB3-BF67-9C7E-3209-F77F14DE88F6}"/>
              </a:ext>
            </a:extLst>
          </p:cNvPr>
          <p:cNvSpPr/>
          <p:nvPr/>
        </p:nvSpPr>
        <p:spPr>
          <a:xfrm flipV="1">
            <a:off x="2556387" y="3952569"/>
            <a:ext cx="727586" cy="1322000"/>
          </a:xfrm>
          <a:custGeom>
            <a:avLst/>
            <a:gdLst>
              <a:gd name="connsiteX0" fmla="*/ 678426 w 678426"/>
              <a:gd name="connsiteY0" fmla="*/ 0 h 1160207"/>
              <a:gd name="connsiteX1" fmla="*/ 0 w 678426"/>
              <a:gd name="connsiteY1" fmla="*/ 1160207 h 116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26" h="1160207">
                <a:moveTo>
                  <a:pt x="678426" y="0"/>
                </a:moveTo>
                <a:cubicBezTo>
                  <a:pt x="374445" y="463755"/>
                  <a:pt x="70464" y="927510"/>
                  <a:pt x="0" y="1160207"/>
                </a:cubicBezTo>
              </a:path>
            </a:pathLst>
          </a:custGeom>
          <a:noFill/>
          <a:ln w="28575">
            <a:solidFill>
              <a:srgbClr val="EF966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xmlns="" id="{94F46FDF-1EBD-9E35-7421-5B44E3EFD8F1}"/>
              </a:ext>
            </a:extLst>
          </p:cNvPr>
          <p:cNvCxnSpPr/>
          <p:nvPr/>
        </p:nvCxnSpPr>
        <p:spPr>
          <a:xfrm>
            <a:off x="8799871" y="2467897"/>
            <a:ext cx="904568" cy="1307690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xmlns="" id="{7461028F-BE52-8BF0-FE8E-67E57FD0CC82}"/>
              </a:ext>
            </a:extLst>
          </p:cNvPr>
          <p:cNvCxnSpPr>
            <a:cxnSpLocks/>
          </p:cNvCxnSpPr>
          <p:nvPr/>
        </p:nvCxnSpPr>
        <p:spPr>
          <a:xfrm>
            <a:off x="8731045" y="3795123"/>
            <a:ext cx="973394" cy="818446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kết nối Mũi tên Thẳng 40">
            <a:extLst>
              <a:ext uri="{FF2B5EF4-FFF2-40B4-BE49-F238E27FC236}">
                <a16:creationId xmlns:a16="http://schemas.microsoft.com/office/drawing/2014/main" xmlns="" id="{487FB912-11B5-48A4-FDA5-0EB145415C3D}"/>
              </a:ext>
            </a:extLst>
          </p:cNvPr>
          <p:cNvCxnSpPr>
            <a:cxnSpLocks/>
          </p:cNvCxnSpPr>
          <p:nvPr/>
        </p:nvCxnSpPr>
        <p:spPr>
          <a:xfrm flipV="1">
            <a:off x="8662219" y="2939845"/>
            <a:ext cx="1042220" cy="2182504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C304E7D-155D-3E4A-B474-23DF5722BEF4}"/>
              </a:ext>
            </a:extLst>
          </p:cNvPr>
          <p:cNvSpPr txBox="1"/>
          <p:nvPr/>
        </p:nvSpPr>
        <p:spPr>
          <a:xfrm>
            <a:off x="3077497" y="834787"/>
            <a:ext cx="844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Số học sinh của Trường Thắng Lợi như sau: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73363" y="363566"/>
            <a:ext cx="2476960" cy="1200330"/>
            <a:chOff x="2200542" y="2705724"/>
            <a:chExt cx="2476960" cy="1200330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3: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0542" y="2705724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3: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xmlns="" id="{2FD56F45-04CE-602A-76E7-D37C38E39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83626"/>
              </p:ext>
            </p:extLst>
          </p:nvPr>
        </p:nvGraphicFramePr>
        <p:xfrm>
          <a:off x="838119" y="1735592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F7F98E9-5E41-4787-EB37-D1A368979351}"/>
              </a:ext>
            </a:extLst>
          </p:cNvPr>
          <p:cNvSpPr txBox="1"/>
          <p:nvPr/>
        </p:nvSpPr>
        <p:spPr>
          <a:xfrm>
            <a:off x="838119" y="3638397"/>
            <a:ext cx="77768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a) Viết số học sinh các khối lớp 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Hai, Ba, Bốn và Năm theo thứ tự từ bé đến lớn.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b) Trong các khối lớp Một, Hai, Ba và Bốn.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+ Khối lớp nào có nhiều học sinh nhất?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+ Khối lớp nào có ít học sinh nhất?</a:t>
            </a:r>
          </a:p>
        </p:txBody>
      </p:sp>
    </p:spTree>
    <p:extLst>
      <p:ext uri="{BB962C8B-B14F-4D97-AF65-F5344CB8AC3E}">
        <p14:creationId xmlns:p14="http://schemas.microsoft.com/office/powerpoint/2010/main" val="26219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C304E7D-155D-3E4A-B474-23DF5722BEF4}"/>
              </a:ext>
            </a:extLst>
          </p:cNvPr>
          <p:cNvSpPr txBox="1"/>
          <p:nvPr/>
        </p:nvSpPr>
        <p:spPr>
          <a:xfrm>
            <a:off x="3077497" y="834787"/>
            <a:ext cx="96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Số?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73363" y="363567"/>
            <a:ext cx="2479876" cy="1209431"/>
            <a:chOff x="2200542" y="2705725"/>
            <a:chExt cx="2479876" cy="1209431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4: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3458" y="2714827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4: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xmlns="" id="{2FD56F45-04CE-602A-76E7-D37C38E39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62427"/>
              </p:ext>
            </p:extLst>
          </p:nvPr>
        </p:nvGraphicFramePr>
        <p:xfrm>
          <a:off x="673363" y="1763693"/>
          <a:ext cx="10624366" cy="17041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4366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34320175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652040459"/>
                    </a:ext>
                  </a:extLst>
                </a:gridCol>
              </a:tblGrid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  <a:tr h="4793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32813"/>
                  </a:ext>
                </a:extLst>
              </a:tr>
            </a:tbl>
          </a:graphicData>
        </a:graphic>
      </p:graphicFrame>
      <p:graphicFrame>
        <p:nvGraphicFramePr>
          <p:cNvPr id="7" name="Bảng 7">
            <a:extLst>
              <a:ext uri="{FF2B5EF4-FFF2-40B4-BE49-F238E27FC236}">
                <a16:creationId xmlns:a16="http://schemas.microsoft.com/office/drawing/2014/main" xmlns="" id="{1CF60CC8-6B38-ADF2-59AF-CDD1437C1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89715"/>
              </p:ext>
            </p:extLst>
          </p:nvPr>
        </p:nvGraphicFramePr>
        <p:xfrm>
          <a:off x="688111" y="3990700"/>
          <a:ext cx="10668612" cy="166530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48612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34320175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652040459"/>
                    </a:ext>
                  </a:extLst>
                </a:gridCol>
              </a:tblGrid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  <a:tr h="4793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32813"/>
                  </a:ext>
                </a:extLst>
              </a:tr>
            </a:tbl>
          </a:graphicData>
        </a:graphic>
      </p:graphicFrame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7FB30ABA-4E29-C544-AE76-58261FE3953E}"/>
              </a:ext>
            </a:extLst>
          </p:cNvPr>
          <p:cNvSpPr/>
          <p:nvPr/>
        </p:nvSpPr>
        <p:spPr>
          <a:xfrm>
            <a:off x="3768905" y="29860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0010225A-71A5-4FD2-0D80-28C958B41583}"/>
              </a:ext>
            </a:extLst>
          </p:cNvPr>
          <p:cNvSpPr/>
          <p:nvPr/>
        </p:nvSpPr>
        <p:spPr>
          <a:xfrm>
            <a:off x="5048864" y="2998839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0C59CA16-945B-86FE-255A-EB7992A002C8}"/>
              </a:ext>
            </a:extLst>
          </p:cNvPr>
          <p:cNvSpPr/>
          <p:nvPr/>
        </p:nvSpPr>
        <p:spPr>
          <a:xfrm>
            <a:off x="6285502" y="2998839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C460C94-6A89-36F0-7979-F667974ACB37}"/>
              </a:ext>
            </a:extLst>
          </p:cNvPr>
          <p:cNvSpPr/>
          <p:nvPr/>
        </p:nvSpPr>
        <p:spPr>
          <a:xfrm>
            <a:off x="7522140" y="2998838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130E7200-5B6D-FAB8-BF51-C53B9957B5FD}"/>
              </a:ext>
            </a:extLst>
          </p:cNvPr>
          <p:cNvSpPr/>
          <p:nvPr/>
        </p:nvSpPr>
        <p:spPr>
          <a:xfrm>
            <a:off x="8781132" y="29860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7A038D21-7877-B3A4-EA73-340534838C1D}"/>
              </a:ext>
            </a:extLst>
          </p:cNvPr>
          <p:cNvSpPr/>
          <p:nvPr/>
        </p:nvSpPr>
        <p:spPr>
          <a:xfrm>
            <a:off x="10087058" y="29681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7817FEC5-3A21-481B-B755-C1441DA9CF1F}"/>
              </a:ext>
            </a:extLst>
          </p:cNvPr>
          <p:cNvSpPr/>
          <p:nvPr/>
        </p:nvSpPr>
        <p:spPr>
          <a:xfrm>
            <a:off x="3878824" y="5200398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EEB0942F-16BF-A96F-CD4B-DEAD268CB897}"/>
              </a:ext>
            </a:extLst>
          </p:cNvPr>
          <p:cNvSpPr/>
          <p:nvPr/>
        </p:nvSpPr>
        <p:spPr>
          <a:xfrm>
            <a:off x="5186053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B30C5330-501A-4212-CE3D-59D7470FDA60}"/>
              </a:ext>
            </a:extLst>
          </p:cNvPr>
          <p:cNvSpPr/>
          <p:nvPr/>
        </p:nvSpPr>
        <p:spPr>
          <a:xfrm>
            <a:off x="6425381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A512D8F0-9015-9A8D-9F7E-A5BB7236419C}"/>
              </a:ext>
            </a:extLst>
          </p:cNvPr>
          <p:cNvSpPr/>
          <p:nvPr/>
        </p:nvSpPr>
        <p:spPr>
          <a:xfrm>
            <a:off x="7664709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1971151B-F745-6C7D-7877-605779A8AACB}"/>
              </a:ext>
            </a:extLst>
          </p:cNvPr>
          <p:cNvSpPr/>
          <p:nvPr/>
        </p:nvSpPr>
        <p:spPr>
          <a:xfrm>
            <a:off x="8904037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C8B51E34-FF93-DB3F-A99E-9B709F4B4BEC}"/>
              </a:ext>
            </a:extLst>
          </p:cNvPr>
          <p:cNvSpPr/>
          <p:nvPr/>
        </p:nvSpPr>
        <p:spPr>
          <a:xfrm>
            <a:off x="10143365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73363" y="363566"/>
            <a:ext cx="2480960" cy="1200330"/>
            <a:chOff x="2200542" y="2705724"/>
            <a:chExt cx="2480960" cy="1200330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5: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4542" y="2705724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5: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848FAF-C6A9-7961-4BD7-E1BF9DE83CFF}"/>
              </a:ext>
            </a:extLst>
          </p:cNvPr>
          <p:cNvGrpSpPr/>
          <p:nvPr/>
        </p:nvGrpSpPr>
        <p:grpSpPr>
          <a:xfrm>
            <a:off x="725648" y="1768548"/>
            <a:ext cx="5616158" cy="3320903"/>
            <a:chOff x="772034" y="1554236"/>
            <a:chExt cx="5628766" cy="4478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CF095BE4-405C-94CC-3F3E-923D490CCB85}"/>
                </a:ext>
              </a:extLst>
            </p:cNvPr>
            <p:cNvGrpSpPr/>
            <p:nvPr/>
          </p:nvGrpSpPr>
          <p:grpSpPr>
            <a:xfrm>
              <a:off x="772034" y="1554236"/>
              <a:ext cx="5628766" cy="4478633"/>
              <a:chOff x="476249" y="318882"/>
              <a:chExt cx="6599750" cy="5251215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xmlns="" id="{B0E2C4A0-EE88-F83A-1DF3-2D0B6903C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6249" y="474379"/>
                <a:ext cx="6599750" cy="5095718"/>
              </a:xfrm>
              <a:prstGeom prst="rect">
                <a:avLst/>
              </a:prstGeom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xmlns="" id="{84255EAE-6018-FB23-405D-6AE0ACB5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7365" y="318882"/>
                <a:ext cx="3051067" cy="440635"/>
              </a:xfrm>
              <a:prstGeom prst="rect">
                <a:avLst/>
              </a:prstGeom>
            </p:spPr>
          </p:pic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1B92B714-BD05-C1A4-5629-7FC85DC95EA6}"/>
                </a:ext>
              </a:extLst>
            </p:cNvPr>
            <p:cNvSpPr txBox="1"/>
            <p:nvPr/>
          </p:nvSpPr>
          <p:spPr>
            <a:xfrm>
              <a:off x="809614" y="2335151"/>
              <a:ext cx="5429403" cy="2780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Năm ra cửa hàng mua 5 chai nước mắm, mỗi chai 2 lít. Hỏi bà Năm đã mua bao nhiêu lít nước mắm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b="1" dirty="0">
                <a:solidFill>
                  <a:srgbClr val="000000"/>
                </a:solidFill>
                <a:latin typeface="Calisto MT" panose="020406030505050303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23B148B4-9F53-6A59-A839-A2E5C1C08988}"/>
              </a:ext>
            </a:extLst>
          </p:cNvPr>
          <p:cNvSpPr txBox="1"/>
          <p:nvPr/>
        </p:nvSpPr>
        <p:spPr>
          <a:xfrm>
            <a:off x="6332772" y="4125002"/>
            <a:ext cx="5142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Bà Năm đã mua số lít nước mắm là:</a:t>
            </a:r>
          </a:p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2 × 5 = 10 (lít)</a:t>
            </a:r>
          </a:p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Đáp số: 10 lít nước mắm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xmlns="" id="{867A0159-4B7C-920F-5000-B59D778FE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34" y="1507302"/>
            <a:ext cx="4686052" cy="26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323</Words>
  <Application>Microsoft Office PowerPoint</Application>
  <PresentationFormat>Custom</PresentationFormat>
  <Paragraphs>114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Calisto MT</vt:lpstr>
      <vt:lpstr>Calibri</vt:lpstr>
      <vt:lpstr>等线</vt:lpstr>
      <vt:lpstr>Cambria</vt:lpstr>
      <vt:lpstr>SVN-Ready</vt:lpstr>
      <vt:lpstr>UTM Avo</vt:lpstr>
      <vt:lpstr>Times New Roman</vt:lpstr>
      <vt:lpstr>Vogue-ExtraBold</vt:lpstr>
      <vt:lpstr>#9Slide07 HoneyCream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DELL</cp:lastModifiedBy>
  <cp:revision>15</cp:revision>
  <dcterms:created xsi:type="dcterms:W3CDTF">2023-05-03T14:10:50Z</dcterms:created>
  <dcterms:modified xsi:type="dcterms:W3CDTF">2025-05-16T01:28:40Z</dcterms:modified>
</cp:coreProperties>
</file>