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1" r:id="rId3"/>
    <p:sldId id="259" r:id="rId4"/>
    <p:sldId id="262" r:id="rId5"/>
    <p:sldId id="273" r:id="rId6"/>
    <p:sldId id="274" r:id="rId7"/>
    <p:sldId id="275" r:id="rId8"/>
    <p:sldId id="276" r:id="rId9"/>
    <p:sldId id="278" r:id="rId10"/>
  </p:sldIdLst>
  <p:sldSz cx="12192000" cy="6858000"/>
  <p:notesSz cx="6858000" cy="9144000"/>
  <p:embeddedFontLs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lonna MT" panose="04020805060202030203" pitchFamily="82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宋体" panose="02010600030101010101" pitchFamily="2" charset="-122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11547-2DAE-4D97-AD20-F584CC681078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7477-96E8-41FA-9740-182F3AD9B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2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6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83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011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95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16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07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05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11547-2DAE-4D97-AD20-F584CC681078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17477-96E8-41FA-9740-182F3AD9BD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4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91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50" y="11911"/>
            <a:ext cx="12192588" cy="6858000"/>
            <a:chOff x="-588" y="0"/>
            <a:chExt cx="12192588" cy="6858000"/>
          </a:xfrm>
        </p:grpSpPr>
        <p:sp>
          <p:nvSpPr>
            <p:cNvPr id="128" name="Freeform 19"/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Freeform 19"/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Freeform 19"/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Freeform 19"/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Freeform 19"/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Freeform 19"/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Freeform 19"/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Freeform 19"/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Freeform 19"/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Freeform 19"/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Freeform 19"/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Freeform 19"/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Freeform 19"/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Freeform 19"/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Freeform 19"/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Freeform 19"/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Freeform 19"/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Freeform 19"/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Freeform 19"/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Freeform 19"/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Freeform 37"/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3" name="Freeform 37"/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Freeform 37"/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Freeform 37"/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Freeform 37"/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Freeform 37"/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Freeform 37"/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Freeform 37"/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Freeform 37"/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Freeform 37"/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Freeform 37"/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Freeform 37"/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Freeform 37"/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Freeform 37"/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Freeform 37"/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直角三角形 228"/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直角三角形 1"/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646678" y="265911"/>
            <a:ext cx="536105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 gửi bố ngoài đảo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695076" y="1057590"/>
            <a:ext cx="5643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Bây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…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678873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vui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bánh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to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quá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hòm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716387" y="4285434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sợ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héo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xa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xôi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Con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viết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thư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gửi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vậy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Hẳn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bằng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lòng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UTM Avo" panose="02040603050506020204" pitchFamily="18" charset="0"/>
              </a:rPr>
              <a:t>thôi</a:t>
            </a:r>
            <a:r>
              <a:rPr lang="en-US" sz="3200" dirty="0">
                <a:solidFill>
                  <a:srgbClr val="7030A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275810" y="217238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gió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che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Ngoài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chắc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nhiều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sóng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lúc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cũng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275810" y="4272996"/>
            <a:ext cx="5935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hàng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rào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biển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đấy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ơi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bố</a:t>
            </a:r>
            <a:endParaRPr lang="en-US" sz="3200" dirty="0">
              <a:solidFill>
                <a:srgbClr val="0000FF"/>
              </a:solidFill>
              <a:latin typeface="UTM Avo" panose="020406030505060202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đảo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giữ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368639" y="6179054"/>
            <a:ext cx="279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sz="2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Quỳnh</a:t>
            </a:r>
            <a:endParaRPr lang="vi-VN" sz="2800" i="1" dirty="0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5145164" y="936430"/>
            <a:ext cx="1469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002060"/>
                </a:solidFill>
                <a:latin typeface="UTM Avo" panose="02040603050506020204" pitchFamily="18" charset="0"/>
              </a:rPr>
              <a:t>(Trích)</a:t>
            </a:r>
            <a:endParaRPr lang="vi-VN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8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490813" y="378208"/>
            <a:ext cx="4376596" cy="3064961"/>
            <a:chOff x="888439" y="2633533"/>
            <a:chExt cx="4877779" cy="3353613"/>
          </a:xfrm>
        </p:grpSpPr>
        <p:sp>
          <p:nvSpPr>
            <p:cNvPr id="5" name="任意多边形 31"/>
            <p:cNvSpPr/>
            <p:nvPr/>
          </p:nvSpPr>
          <p:spPr>
            <a:xfrm>
              <a:off x="3577735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 flipH="1">
              <a:off x="2821474" y="3667781"/>
              <a:ext cx="286735" cy="700198"/>
            </a:xfrm>
            <a:custGeom>
              <a:avLst/>
              <a:gdLst>
                <a:gd name="connsiteX0" fmla="*/ 0 w 286735"/>
                <a:gd name="connsiteY0" fmla="*/ 0 h 700198"/>
                <a:gd name="connsiteX1" fmla="*/ 5311 w 286735"/>
                <a:gd name="connsiteY1" fmla="*/ 542 h 700198"/>
                <a:gd name="connsiteX2" fmla="*/ 286735 w 286735"/>
                <a:gd name="connsiteY2" fmla="*/ 350099 h 700198"/>
                <a:gd name="connsiteX3" fmla="*/ 5311 w 286735"/>
                <a:gd name="connsiteY3" fmla="*/ 699656 h 700198"/>
                <a:gd name="connsiteX4" fmla="*/ 0 w 286735"/>
                <a:gd name="connsiteY4" fmla="*/ 700198 h 700198"/>
                <a:gd name="connsiteX5" fmla="*/ 0 w 286735"/>
                <a:gd name="connsiteY5" fmla="*/ 0 h 7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735" h="700198">
                  <a:moveTo>
                    <a:pt x="0" y="0"/>
                  </a:moveTo>
                  <a:lnTo>
                    <a:pt x="5311" y="542"/>
                  </a:lnTo>
                  <a:cubicBezTo>
                    <a:pt x="165920" y="33813"/>
                    <a:pt x="286735" y="177672"/>
                    <a:pt x="286735" y="350099"/>
                  </a:cubicBezTo>
                  <a:cubicBezTo>
                    <a:pt x="286735" y="522526"/>
                    <a:pt x="165920" y="666385"/>
                    <a:pt x="5311" y="699656"/>
                  </a:cubicBezTo>
                  <a:lnTo>
                    <a:pt x="0" y="7001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70"/>
            <p:cNvSpPr/>
            <p:nvPr/>
          </p:nvSpPr>
          <p:spPr>
            <a:xfrm>
              <a:off x="888439" y="2633533"/>
              <a:ext cx="4877779" cy="3353613"/>
            </a:xfrm>
            <a:prstGeom prst="round2SameRect">
              <a:avLst>
                <a:gd name="adj1" fmla="val 1621"/>
                <a:gd name="adj2" fmla="val 12999"/>
              </a:avLst>
            </a:prstGeom>
            <a:noFill/>
            <a:ln w="25400">
              <a:solidFill>
                <a:srgbClr val="1E2B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223"/>
          <p:cNvSpPr txBox="1"/>
          <p:nvPr/>
        </p:nvSpPr>
        <p:spPr>
          <a:xfrm>
            <a:off x="1317050" y="2331101"/>
            <a:ext cx="432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C00000"/>
                </a:solidFill>
                <a:latin typeface="UTM Avo" panose="02040603050506020204" pitchFamily="18" charset="0"/>
              </a:rPr>
              <a:t>Từ ngữ</a:t>
            </a:r>
            <a:endParaRPr lang="en-US" altLang="en-US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07101" y="1692349"/>
            <a:ext cx="6609677" cy="4589542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4094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99" name="图片 12">
            <a:extLst>
              <a:ext uri="{FF2B5EF4-FFF2-40B4-BE49-F238E27FC236}">
                <a16:creationId xmlns:a16="http://schemas.microsoft.com/office/drawing/2014/main" id="{8724E32D-960F-4B36-92E2-27727481F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8760" flipV="1">
            <a:off x="2761311" y="4930853"/>
            <a:ext cx="2633472" cy="521208"/>
          </a:xfrm>
          <a:prstGeom prst="rect">
            <a:avLst/>
          </a:prstGeom>
        </p:spPr>
      </p:pic>
      <p:sp>
        <p:nvSpPr>
          <p:cNvPr id="273" name="文本框 223"/>
          <p:cNvSpPr txBox="1"/>
          <p:nvPr/>
        </p:nvSpPr>
        <p:spPr>
          <a:xfrm>
            <a:off x="6731977" y="2718981"/>
            <a:ext cx="3170605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800" b="1" i="1">
                <a:solidFill>
                  <a:srgbClr val="002060"/>
                </a:solidFill>
                <a:latin typeface="UTM Avo" panose="02040603050506020204" pitchFamily="18" charset="0"/>
              </a:rPr>
              <a:t>Hòm thư</a:t>
            </a:r>
            <a:endParaRPr lang="en-US" altLang="en-US" sz="4800" b="1" i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74" name="文本框 223"/>
          <p:cNvSpPr txBox="1"/>
          <p:nvPr/>
        </p:nvSpPr>
        <p:spPr>
          <a:xfrm>
            <a:off x="5613250" y="3992209"/>
            <a:ext cx="599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b="1">
                <a:solidFill>
                  <a:srgbClr val="0070C0"/>
                </a:solidFill>
                <a:latin typeface="UTM Avo" panose="02040603050506020204" pitchFamily="18" charset="0"/>
              </a:rPr>
              <a:t>Thùng để bỏ thư.</a:t>
            </a:r>
            <a:endParaRPr lang="en-US" altLang="en-US" sz="48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tmFilter="0,0; .5, 1; 1, 1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tmFilter="0,0; .5, 1; 1, 1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3" grpId="0" animBg="1"/>
      <p:bldP spid="2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23"/>
          <p:cNvSpPr txBox="1"/>
          <p:nvPr/>
        </p:nvSpPr>
        <p:spPr>
          <a:xfrm>
            <a:off x="504598" y="2227264"/>
            <a:ext cx="5350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b="1" dirty="0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  <a:r>
              <a:rPr lang="en-US" altLang="en-US" sz="3500" b="1">
                <a:solidFill>
                  <a:srgbClr val="C00000"/>
                </a:solidFill>
                <a:latin typeface="UTM Avo" panose="02040603050506020204" pitchFamily="18" charset="0"/>
              </a:rPr>
              <a:t>. Bạn nhỏ viết thư cho bố vào dịp nào?</a:t>
            </a:r>
            <a:endParaRPr lang="en-US" altLang="en-US" sz="35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205292" y="3002006"/>
            <a:ext cx="5111790" cy="202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Bạn nhỏ viết thư cho bố vào dịp sắp đến Tết.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91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2. Bố bạn nhỏ đang làm công việc gì ở đảo?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8" name="文本框 224"/>
          <p:cNvSpPr txBox="1"/>
          <p:nvPr/>
        </p:nvSpPr>
        <p:spPr>
          <a:xfrm>
            <a:off x="6153040" y="3002006"/>
            <a:ext cx="53564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 pitchFamily="18" charset="0"/>
              </a:rPr>
              <a:t>Bố bạn nhỏ đang làm công việc giữ đảo và giữ trời của Tổ quốc.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81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23"/>
          <p:cNvSpPr txBox="1"/>
          <p:nvPr/>
        </p:nvSpPr>
        <p:spPr>
          <a:xfrm>
            <a:off x="556850" y="2227264"/>
            <a:ext cx="48813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>
                <a:solidFill>
                  <a:srgbClr val="C00000"/>
                </a:solidFill>
                <a:latin typeface="UTM Aptima" panose="02040603050506020204" pitchFamily="18" charset="0"/>
              </a:rPr>
              <a:t>3. Bạn nhỏ đã gửi gì cho bố?</a:t>
            </a:r>
            <a:endParaRPr lang="en-US" altLang="en-US" sz="40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62471" y="2148885"/>
            <a:ext cx="5967897" cy="4129823"/>
            <a:chOff x="5120691" y="1689167"/>
            <a:chExt cx="6609677" cy="4589542"/>
          </a:xfrm>
        </p:grpSpPr>
        <p:sp>
          <p:nvSpPr>
            <p:cNvPr id="10" name="矩形 71"/>
            <p:cNvSpPr/>
            <p:nvPr/>
          </p:nvSpPr>
          <p:spPr>
            <a:xfrm>
              <a:off x="5120691" y="1689167"/>
              <a:ext cx="6609677" cy="455485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E2B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204"/>
            <p:cNvGrpSpPr/>
            <p:nvPr/>
          </p:nvGrpSpPr>
          <p:grpSpPr>
            <a:xfrm>
              <a:off x="10252916" y="1735756"/>
              <a:ext cx="1370012" cy="741363"/>
              <a:chOff x="10086512" y="2359499"/>
              <a:chExt cx="1370012" cy="741363"/>
            </a:xfrm>
          </p:grpSpPr>
          <p:sp>
            <p:nvSpPr>
              <p:cNvPr id="143" name="Freeform 142"/>
              <p:cNvSpPr>
                <a:spLocks noEditPoints="1"/>
              </p:cNvSpPr>
              <p:nvPr/>
            </p:nvSpPr>
            <p:spPr bwMode="auto">
              <a:xfrm>
                <a:off x="10408774" y="2359499"/>
                <a:ext cx="738187" cy="741363"/>
              </a:xfrm>
              <a:custGeom>
                <a:avLst/>
                <a:gdLst>
                  <a:gd name="T0" fmla="*/ 98 w 195"/>
                  <a:gd name="T1" fmla="*/ 195 h 195"/>
                  <a:gd name="T2" fmla="*/ 0 w 195"/>
                  <a:gd name="T3" fmla="*/ 97 h 195"/>
                  <a:gd name="T4" fmla="*/ 98 w 195"/>
                  <a:gd name="T5" fmla="*/ 0 h 195"/>
                  <a:gd name="T6" fmla="*/ 195 w 195"/>
                  <a:gd name="T7" fmla="*/ 97 h 195"/>
                  <a:gd name="T8" fmla="*/ 98 w 195"/>
                  <a:gd name="T9" fmla="*/ 195 h 195"/>
                  <a:gd name="T10" fmla="*/ 98 w 195"/>
                  <a:gd name="T11" fmla="*/ 3 h 195"/>
                  <a:gd name="T12" fmla="*/ 3 w 195"/>
                  <a:gd name="T13" fmla="*/ 97 h 195"/>
                  <a:gd name="T14" fmla="*/ 98 w 195"/>
                  <a:gd name="T15" fmla="*/ 192 h 195"/>
                  <a:gd name="T16" fmla="*/ 192 w 195"/>
                  <a:gd name="T17" fmla="*/ 97 h 195"/>
                  <a:gd name="T18" fmla="*/ 98 w 195"/>
                  <a:gd name="T19" fmla="*/ 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95">
                    <a:moveTo>
                      <a:pt x="98" y="195"/>
                    </a:moveTo>
                    <a:cubicBezTo>
                      <a:pt x="44" y="195"/>
                      <a:pt x="0" y="151"/>
                      <a:pt x="0" y="97"/>
                    </a:cubicBezTo>
                    <a:cubicBezTo>
                      <a:pt x="0" y="43"/>
                      <a:pt x="44" y="0"/>
                      <a:pt x="98" y="0"/>
                    </a:cubicBezTo>
                    <a:cubicBezTo>
                      <a:pt x="152" y="0"/>
                      <a:pt x="195" y="43"/>
                      <a:pt x="195" y="97"/>
                    </a:cubicBezTo>
                    <a:cubicBezTo>
                      <a:pt x="195" y="151"/>
                      <a:pt x="152" y="195"/>
                      <a:pt x="98" y="195"/>
                    </a:cubicBezTo>
                    <a:close/>
                    <a:moveTo>
                      <a:pt x="98" y="3"/>
                    </a:moveTo>
                    <a:cubicBezTo>
                      <a:pt x="46" y="3"/>
                      <a:pt x="3" y="45"/>
                      <a:pt x="3" y="97"/>
                    </a:cubicBezTo>
                    <a:cubicBezTo>
                      <a:pt x="3" y="149"/>
                      <a:pt x="46" y="192"/>
                      <a:pt x="98" y="192"/>
                    </a:cubicBezTo>
                    <a:cubicBezTo>
                      <a:pt x="150" y="192"/>
                      <a:pt x="192" y="149"/>
                      <a:pt x="192" y="97"/>
                    </a:cubicBezTo>
                    <a:cubicBezTo>
                      <a:pt x="192" y="45"/>
                      <a:pt x="150" y="3"/>
                      <a:pt x="9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143"/>
              <p:cNvSpPr>
                <a:spLocks noEditPoints="1"/>
              </p:cNvSpPr>
              <p:nvPr/>
            </p:nvSpPr>
            <p:spPr bwMode="auto">
              <a:xfrm>
                <a:off x="10548474" y="2492849"/>
                <a:ext cx="454025" cy="455613"/>
              </a:xfrm>
              <a:custGeom>
                <a:avLst/>
                <a:gdLst>
                  <a:gd name="T0" fmla="*/ 60 w 120"/>
                  <a:gd name="T1" fmla="*/ 120 h 120"/>
                  <a:gd name="T2" fmla="*/ 0 w 120"/>
                  <a:gd name="T3" fmla="*/ 60 h 120"/>
                  <a:gd name="T4" fmla="*/ 60 w 120"/>
                  <a:gd name="T5" fmla="*/ 0 h 120"/>
                  <a:gd name="T6" fmla="*/ 120 w 120"/>
                  <a:gd name="T7" fmla="*/ 60 h 120"/>
                  <a:gd name="T8" fmla="*/ 60 w 120"/>
                  <a:gd name="T9" fmla="*/ 120 h 120"/>
                  <a:gd name="T10" fmla="*/ 60 w 120"/>
                  <a:gd name="T11" fmla="*/ 3 h 120"/>
                  <a:gd name="T12" fmla="*/ 3 w 120"/>
                  <a:gd name="T13" fmla="*/ 60 h 120"/>
                  <a:gd name="T14" fmla="*/ 60 w 120"/>
                  <a:gd name="T15" fmla="*/ 117 h 120"/>
                  <a:gd name="T16" fmla="*/ 117 w 120"/>
                  <a:gd name="T17" fmla="*/ 60 h 120"/>
                  <a:gd name="T18" fmla="*/ 60 w 120"/>
                  <a:gd name="T19" fmla="*/ 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20">
                    <a:moveTo>
                      <a:pt x="60" y="120"/>
                    </a:moveTo>
                    <a:cubicBezTo>
                      <a:pt x="27" y="120"/>
                      <a:pt x="0" y="93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93" y="0"/>
                      <a:pt x="120" y="27"/>
                      <a:pt x="120" y="60"/>
                    </a:cubicBezTo>
                    <a:cubicBezTo>
                      <a:pt x="120" y="93"/>
                      <a:pt x="93" y="120"/>
                      <a:pt x="60" y="120"/>
                    </a:cubicBezTo>
                    <a:close/>
                    <a:moveTo>
                      <a:pt x="60" y="3"/>
                    </a:moveTo>
                    <a:cubicBezTo>
                      <a:pt x="29" y="3"/>
                      <a:pt x="3" y="29"/>
                      <a:pt x="3" y="60"/>
                    </a:cubicBezTo>
                    <a:cubicBezTo>
                      <a:pt x="3" y="91"/>
                      <a:pt x="29" y="117"/>
                      <a:pt x="60" y="117"/>
                    </a:cubicBezTo>
                    <a:cubicBezTo>
                      <a:pt x="92" y="117"/>
                      <a:pt x="117" y="91"/>
                      <a:pt x="117" y="60"/>
                    </a:cubicBezTo>
                    <a:cubicBezTo>
                      <a:pt x="117" y="29"/>
                      <a:pt x="92" y="3"/>
                      <a:pt x="60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10775487" y="2656362"/>
                <a:ext cx="57150" cy="87313"/>
              </a:xfrm>
              <a:custGeom>
                <a:avLst/>
                <a:gdLst>
                  <a:gd name="T0" fmla="*/ 13 w 15"/>
                  <a:gd name="T1" fmla="*/ 23 h 23"/>
                  <a:gd name="T2" fmla="*/ 13 w 15"/>
                  <a:gd name="T3" fmla="*/ 22 h 23"/>
                  <a:gd name="T4" fmla="*/ 9 w 15"/>
                  <a:gd name="T5" fmla="*/ 19 h 23"/>
                  <a:gd name="T6" fmla="*/ 0 w 15"/>
                  <a:gd name="T7" fmla="*/ 9 h 23"/>
                  <a:gd name="T8" fmla="*/ 0 w 15"/>
                  <a:gd name="T9" fmla="*/ 8 h 23"/>
                  <a:gd name="T10" fmla="*/ 2 w 15"/>
                  <a:gd name="T11" fmla="*/ 6 h 23"/>
                  <a:gd name="T12" fmla="*/ 4 w 15"/>
                  <a:gd name="T13" fmla="*/ 7 h 23"/>
                  <a:gd name="T14" fmla="*/ 4 w 15"/>
                  <a:gd name="T15" fmla="*/ 8 h 23"/>
                  <a:gd name="T16" fmla="*/ 4 w 15"/>
                  <a:gd name="T17" fmla="*/ 9 h 23"/>
                  <a:gd name="T18" fmla="*/ 11 w 15"/>
                  <a:gd name="T19" fmla="*/ 17 h 23"/>
                  <a:gd name="T20" fmla="*/ 12 w 15"/>
                  <a:gd name="T21" fmla="*/ 18 h 23"/>
                  <a:gd name="T22" fmla="*/ 9 w 15"/>
                  <a:gd name="T23" fmla="*/ 3 h 23"/>
                  <a:gd name="T24" fmla="*/ 10 w 15"/>
                  <a:gd name="T25" fmla="*/ 1 h 23"/>
                  <a:gd name="T26" fmla="*/ 12 w 15"/>
                  <a:gd name="T27" fmla="*/ 2 h 23"/>
                  <a:gd name="T28" fmla="*/ 15 w 15"/>
                  <a:gd name="T29" fmla="*/ 21 h 23"/>
                  <a:gd name="T30" fmla="*/ 14 w 15"/>
                  <a:gd name="T31" fmla="*/ 22 h 23"/>
                  <a:gd name="T32" fmla="*/ 13 w 15"/>
                  <a:gd name="T3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13" y="23"/>
                    </a:moveTo>
                    <a:cubicBezTo>
                      <a:pt x="13" y="23"/>
                      <a:pt x="13" y="22"/>
                      <a:pt x="13" y="22"/>
                    </a:cubicBezTo>
                    <a:cubicBezTo>
                      <a:pt x="12" y="21"/>
                      <a:pt x="10" y="20"/>
                      <a:pt x="9" y="19"/>
                    </a:cubicBezTo>
                    <a:cubicBezTo>
                      <a:pt x="6" y="16"/>
                      <a:pt x="3" y="13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3" y="6"/>
                      <a:pt x="3" y="6"/>
                      <a:pt x="4" y="7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6" y="12"/>
                      <a:pt x="9" y="14"/>
                      <a:pt x="11" y="17"/>
                    </a:cubicBezTo>
                    <a:cubicBezTo>
                      <a:pt x="12" y="17"/>
                      <a:pt x="12" y="17"/>
                      <a:pt x="12" y="18"/>
                    </a:cubicBezTo>
                    <a:cubicBezTo>
                      <a:pt x="12" y="12"/>
                      <a:pt x="11" y="7"/>
                      <a:pt x="9" y="3"/>
                    </a:cubicBezTo>
                    <a:cubicBezTo>
                      <a:pt x="9" y="2"/>
                      <a:pt x="9" y="1"/>
                      <a:pt x="10" y="1"/>
                    </a:cubicBezTo>
                    <a:cubicBezTo>
                      <a:pt x="11" y="0"/>
                      <a:pt x="12" y="1"/>
                      <a:pt x="12" y="2"/>
                    </a:cubicBezTo>
                    <a:cubicBezTo>
                      <a:pt x="15" y="8"/>
                      <a:pt x="15" y="14"/>
                      <a:pt x="15" y="21"/>
                    </a:cubicBezTo>
                    <a:cubicBezTo>
                      <a:pt x="15" y="22"/>
                      <a:pt x="15" y="22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/>
              <p:nvPr/>
            </p:nvSpPr>
            <p:spPr bwMode="auto">
              <a:xfrm>
                <a:off x="10813587" y="2667474"/>
                <a:ext cx="68262" cy="49213"/>
              </a:xfrm>
              <a:custGeom>
                <a:avLst/>
                <a:gdLst>
                  <a:gd name="T0" fmla="*/ 16 w 18"/>
                  <a:gd name="T1" fmla="*/ 13 h 13"/>
                  <a:gd name="T2" fmla="*/ 15 w 18"/>
                  <a:gd name="T3" fmla="*/ 12 h 13"/>
                  <a:gd name="T4" fmla="*/ 2 w 18"/>
                  <a:gd name="T5" fmla="*/ 3 h 13"/>
                  <a:gd name="T6" fmla="*/ 1 w 18"/>
                  <a:gd name="T7" fmla="*/ 3 h 13"/>
                  <a:gd name="T8" fmla="*/ 2 w 18"/>
                  <a:gd name="T9" fmla="*/ 0 h 13"/>
                  <a:gd name="T10" fmla="*/ 4 w 18"/>
                  <a:gd name="T11" fmla="*/ 1 h 13"/>
                  <a:gd name="T12" fmla="*/ 4 w 18"/>
                  <a:gd name="T13" fmla="*/ 1 h 13"/>
                  <a:gd name="T14" fmla="*/ 17 w 18"/>
                  <a:gd name="T15" fmla="*/ 10 h 13"/>
                  <a:gd name="T16" fmla="*/ 17 w 18"/>
                  <a:gd name="T17" fmla="*/ 12 h 13"/>
                  <a:gd name="T18" fmla="*/ 16 w 18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3">
                    <a:moveTo>
                      <a:pt x="16" y="13"/>
                    </a:moveTo>
                    <a:cubicBezTo>
                      <a:pt x="16" y="13"/>
                      <a:pt x="16" y="12"/>
                      <a:pt x="15" y="12"/>
                    </a:cubicBezTo>
                    <a:cubicBezTo>
                      <a:pt x="11" y="11"/>
                      <a:pt x="6" y="7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8" y="5"/>
                      <a:pt x="13" y="8"/>
                      <a:pt x="17" y="10"/>
                    </a:cubicBezTo>
                    <a:cubicBezTo>
                      <a:pt x="17" y="10"/>
                      <a:pt x="18" y="11"/>
                      <a:pt x="17" y="12"/>
                    </a:cubicBezTo>
                    <a:cubicBezTo>
                      <a:pt x="17" y="12"/>
                      <a:pt x="17" y="13"/>
                      <a:pt x="16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5"/>
              <p:cNvSpPr/>
              <p:nvPr/>
            </p:nvSpPr>
            <p:spPr bwMode="auto">
              <a:xfrm>
                <a:off x="10832637" y="2648424"/>
                <a:ext cx="19050" cy="90488"/>
              </a:xfrm>
              <a:custGeom>
                <a:avLst/>
                <a:gdLst>
                  <a:gd name="T0" fmla="*/ 2 w 5"/>
                  <a:gd name="T1" fmla="*/ 24 h 24"/>
                  <a:gd name="T2" fmla="*/ 0 w 5"/>
                  <a:gd name="T3" fmla="*/ 24 h 24"/>
                  <a:gd name="T4" fmla="*/ 0 w 5"/>
                  <a:gd name="T5" fmla="*/ 22 h 24"/>
                  <a:gd name="T6" fmla="*/ 1 w 5"/>
                  <a:gd name="T7" fmla="*/ 15 h 24"/>
                  <a:gd name="T8" fmla="*/ 2 w 5"/>
                  <a:gd name="T9" fmla="*/ 1 h 24"/>
                  <a:gd name="T10" fmla="*/ 4 w 5"/>
                  <a:gd name="T11" fmla="*/ 1 h 24"/>
                  <a:gd name="T12" fmla="*/ 5 w 5"/>
                  <a:gd name="T13" fmla="*/ 2 h 24"/>
                  <a:gd name="T14" fmla="*/ 4 w 5"/>
                  <a:gd name="T15" fmla="*/ 3 h 24"/>
                  <a:gd name="T16" fmla="*/ 4 w 5"/>
                  <a:gd name="T17" fmla="*/ 15 h 24"/>
                  <a:gd name="T18" fmla="*/ 3 w 5"/>
                  <a:gd name="T19" fmla="*/ 19 h 24"/>
                  <a:gd name="T20" fmla="*/ 4 w 5"/>
                  <a:gd name="T21" fmla="*/ 19 h 24"/>
                  <a:gd name="T22" fmla="*/ 4 w 5"/>
                  <a:gd name="T23" fmla="*/ 21 h 24"/>
                  <a:gd name="T24" fmla="*/ 4 w 5"/>
                  <a:gd name="T25" fmla="*/ 22 h 24"/>
                  <a:gd name="T26" fmla="*/ 2 w 5"/>
                  <a:gd name="T27" fmla="*/ 24 h 24"/>
                  <a:gd name="T28" fmla="*/ 2 w 5"/>
                  <a:gd name="T2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24">
                    <a:moveTo>
                      <a:pt x="2" y="24"/>
                    </a:moveTo>
                    <a:cubicBezTo>
                      <a:pt x="1" y="24"/>
                      <a:pt x="1" y="24"/>
                      <a:pt x="0" y="24"/>
                    </a:cubicBezTo>
                    <a:cubicBezTo>
                      <a:pt x="0" y="23"/>
                      <a:pt x="0" y="23"/>
                      <a:pt x="0" y="22"/>
                    </a:cubicBezTo>
                    <a:cubicBezTo>
                      <a:pt x="0" y="21"/>
                      <a:pt x="0" y="18"/>
                      <a:pt x="1" y="15"/>
                    </a:cubicBezTo>
                    <a:cubicBezTo>
                      <a:pt x="1" y="5"/>
                      <a:pt x="1" y="2"/>
                      <a:pt x="2" y="1"/>
                    </a:cubicBezTo>
                    <a:cubicBezTo>
                      <a:pt x="3" y="1"/>
                      <a:pt x="4" y="0"/>
                      <a:pt x="4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5"/>
                      <a:pt x="4" y="11"/>
                      <a:pt x="4" y="15"/>
                    </a:cubicBezTo>
                    <a:cubicBezTo>
                      <a:pt x="3" y="17"/>
                      <a:pt x="3" y="18"/>
                      <a:pt x="3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20"/>
                      <a:pt x="4" y="21"/>
                    </a:cubicBezTo>
                    <a:cubicBezTo>
                      <a:pt x="4" y="21"/>
                      <a:pt x="4" y="21"/>
                      <a:pt x="4" y="22"/>
                    </a:cubicBezTo>
                    <a:cubicBezTo>
                      <a:pt x="4" y="22"/>
                      <a:pt x="4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6"/>
              <p:cNvSpPr/>
              <p:nvPr/>
            </p:nvSpPr>
            <p:spPr bwMode="auto">
              <a:xfrm>
                <a:off x="10851687" y="2640487"/>
                <a:ext cx="41275" cy="80963"/>
              </a:xfrm>
              <a:custGeom>
                <a:avLst/>
                <a:gdLst>
                  <a:gd name="T0" fmla="*/ 9 w 11"/>
                  <a:gd name="T1" fmla="*/ 21 h 21"/>
                  <a:gd name="T2" fmla="*/ 2 w 11"/>
                  <a:gd name="T3" fmla="*/ 9 h 21"/>
                  <a:gd name="T4" fmla="*/ 0 w 11"/>
                  <a:gd name="T5" fmla="*/ 3 h 21"/>
                  <a:gd name="T6" fmla="*/ 0 w 11"/>
                  <a:gd name="T7" fmla="*/ 2 h 21"/>
                  <a:gd name="T8" fmla="*/ 1 w 11"/>
                  <a:gd name="T9" fmla="*/ 0 h 21"/>
                  <a:gd name="T10" fmla="*/ 3 w 11"/>
                  <a:gd name="T11" fmla="*/ 1 h 21"/>
                  <a:gd name="T12" fmla="*/ 3 w 11"/>
                  <a:gd name="T13" fmla="*/ 3 h 21"/>
                  <a:gd name="T14" fmla="*/ 3 w 11"/>
                  <a:gd name="T15" fmla="*/ 3 h 21"/>
                  <a:gd name="T16" fmla="*/ 5 w 11"/>
                  <a:gd name="T17" fmla="*/ 8 h 21"/>
                  <a:gd name="T18" fmla="*/ 9 w 11"/>
                  <a:gd name="T19" fmla="*/ 18 h 21"/>
                  <a:gd name="T20" fmla="*/ 11 w 11"/>
                  <a:gd name="T21" fmla="*/ 19 h 21"/>
                  <a:gd name="T22" fmla="*/ 9 w 11"/>
                  <a:gd name="T23" fmla="*/ 21 h 21"/>
                  <a:gd name="T24" fmla="*/ 9 w 11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1">
                    <a:moveTo>
                      <a:pt x="9" y="21"/>
                    </a:moveTo>
                    <a:cubicBezTo>
                      <a:pt x="6" y="21"/>
                      <a:pt x="4" y="16"/>
                      <a:pt x="2" y="9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6"/>
                      <a:pt x="5" y="8"/>
                    </a:cubicBezTo>
                    <a:cubicBezTo>
                      <a:pt x="6" y="11"/>
                      <a:pt x="8" y="17"/>
                      <a:pt x="9" y="18"/>
                    </a:cubicBezTo>
                    <a:cubicBezTo>
                      <a:pt x="10" y="18"/>
                      <a:pt x="11" y="19"/>
                      <a:pt x="11" y="19"/>
                    </a:cubicBezTo>
                    <a:cubicBezTo>
                      <a:pt x="11" y="20"/>
                      <a:pt x="10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7"/>
              <p:cNvSpPr/>
              <p:nvPr/>
            </p:nvSpPr>
            <p:spPr bwMode="auto">
              <a:xfrm>
                <a:off x="10865974" y="2632549"/>
                <a:ext cx="41275" cy="76200"/>
              </a:xfrm>
              <a:custGeom>
                <a:avLst/>
                <a:gdLst>
                  <a:gd name="T0" fmla="*/ 9 w 11"/>
                  <a:gd name="T1" fmla="*/ 20 h 20"/>
                  <a:gd name="T2" fmla="*/ 9 w 11"/>
                  <a:gd name="T3" fmla="*/ 20 h 20"/>
                  <a:gd name="T4" fmla="*/ 3 w 11"/>
                  <a:gd name="T5" fmla="*/ 10 h 20"/>
                  <a:gd name="T6" fmla="*/ 1 w 11"/>
                  <a:gd name="T7" fmla="*/ 5 h 20"/>
                  <a:gd name="T8" fmla="*/ 1 w 11"/>
                  <a:gd name="T9" fmla="*/ 4 h 20"/>
                  <a:gd name="T10" fmla="*/ 0 w 11"/>
                  <a:gd name="T11" fmla="*/ 3 h 20"/>
                  <a:gd name="T12" fmla="*/ 1 w 11"/>
                  <a:gd name="T13" fmla="*/ 1 h 20"/>
                  <a:gd name="T14" fmla="*/ 2 w 11"/>
                  <a:gd name="T15" fmla="*/ 1 h 20"/>
                  <a:gd name="T16" fmla="*/ 3 w 11"/>
                  <a:gd name="T17" fmla="*/ 1 h 20"/>
                  <a:gd name="T18" fmla="*/ 6 w 11"/>
                  <a:gd name="T19" fmla="*/ 9 h 20"/>
                  <a:gd name="T20" fmla="*/ 10 w 11"/>
                  <a:gd name="T21" fmla="*/ 17 h 20"/>
                  <a:gd name="T22" fmla="*/ 11 w 11"/>
                  <a:gd name="T23" fmla="*/ 19 h 20"/>
                  <a:gd name="T24" fmla="*/ 9 w 11"/>
                  <a:gd name="T2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20">
                    <a:moveTo>
                      <a:pt x="9" y="20"/>
                    </a:moveTo>
                    <a:cubicBezTo>
                      <a:pt x="9" y="20"/>
                      <a:pt x="9" y="20"/>
                      <a:pt x="9" y="20"/>
                    </a:cubicBezTo>
                    <a:cubicBezTo>
                      <a:pt x="6" y="18"/>
                      <a:pt x="4" y="14"/>
                      <a:pt x="3" y="10"/>
                    </a:cubicBezTo>
                    <a:cubicBezTo>
                      <a:pt x="3" y="8"/>
                      <a:pt x="2" y="6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6"/>
                      <a:pt x="6" y="9"/>
                    </a:cubicBezTo>
                    <a:cubicBezTo>
                      <a:pt x="7" y="12"/>
                      <a:pt x="8" y="16"/>
                      <a:pt x="10" y="17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9" y="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28"/>
              <p:cNvSpPr/>
              <p:nvPr/>
            </p:nvSpPr>
            <p:spPr bwMode="auto">
              <a:xfrm>
                <a:off x="10635787" y="2727799"/>
                <a:ext cx="52387" cy="80963"/>
              </a:xfrm>
              <a:custGeom>
                <a:avLst/>
                <a:gdLst>
                  <a:gd name="T0" fmla="*/ 12 w 14"/>
                  <a:gd name="T1" fmla="*/ 21 h 21"/>
                  <a:gd name="T2" fmla="*/ 11 w 14"/>
                  <a:gd name="T3" fmla="*/ 21 h 21"/>
                  <a:gd name="T4" fmla="*/ 6 w 14"/>
                  <a:gd name="T5" fmla="*/ 12 h 21"/>
                  <a:gd name="T6" fmla="*/ 3 w 14"/>
                  <a:gd name="T7" fmla="*/ 5 h 21"/>
                  <a:gd name="T8" fmla="*/ 2 w 14"/>
                  <a:gd name="T9" fmla="*/ 5 h 21"/>
                  <a:gd name="T10" fmla="*/ 0 w 14"/>
                  <a:gd name="T11" fmla="*/ 4 h 21"/>
                  <a:gd name="T12" fmla="*/ 0 w 14"/>
                  <a:gd name="T13" fmla="*/ 2 h 21"/>
                  <a:gd name="T14" fmla="*/ 1 w 14"/>
                  <a:gd name="T15" fmla="*/ 1 h 21"/>
                  <a:gd name="T16" fmla="*/ 3 w 14"/>
                  <a:gd name="T17" fmla="*/ 1 h 21"/>
                  <a:gd name="T18" fmla="*/ 9 w 14"/>
                  <a:gd name="T19" fmla="*/ 11 h 21"/>
                  <a:gd name="T20" fmla="*/ 13 w 14"/>
                  <a:gd name="T21" fmla="*/ 18 h 21"/>
                  <a:gd name="T22" fmla="*/ 13 w 14"/>
                  <a:gd name="T23" fmla="*/ 20 h 21"/>
                  <a:gd name="T24" fmla="*/ 12 w 14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21">
                    <a:moveTo>
                      <a:pt x="12" y="21"/>
                    </a:moveTo>
                    <a:cubicBezTo>
                      <a:pt x="12" y="21"/>
                      <a:pt x="11" y="21"/>
                      <a:pt x="11" y="21"/>
                    </a:cubicBezTo>
                    <a:cubicBezTo>
                      <a:pt x="9" y="19"/>
                      <a:pt x="8" y="15"/>
                      <a:pt x="6" y="12"/>
                    </a:cubicBezTo>
                    <a:cubicBezTo>
                      <a:pt x="5" y="10"/>
                      <a:pt x="4" y="7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6"/>
                      <a:pt x="1" y="5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6" y="3"/>
                      <a:pt x="7" y="7"/>
                      <a:pt x="9" y="11"/>
                    </a:cubicBezTo>
                    <a:cubicBezTo>
                      <a:pt x="10" y="14"/>
                      <a:pt x="11" y="17"/>
                      <a:pt x="13" y="18"/>
                    </a:cubicBezTo>
                    <a:cubicBezTo>
                      <a:pt x="14" y="19"/>
                      <a:pt x="14" y="20"/>
                      <a:pt x="13" y="20"/>
                    </a:cubicBezTo>
                    <a:cubicBezTo>
                      <a:pt x="13" y="21"/>
                      <a:pt x="13" y="21"/>
                      <a:pt x="12" y="2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29"/>
              <p:cNvSpPr>
                <a:spLocks noEditPoints="1"/>
              </p:cNvSpPr>
              <p:nvPr/>
            </p:nvSpPr>
            <p:spPr bwMode="auto">
              <a:xfrm>
                <a:off x="10680237" y="2702399"/>
                <a:ext cx="65087" cy="93663"/>
              </a:xfrm>
              <a:custGeom>
                <a:avLst/>
                <a:gdLst>
                  <a:gd name="T0" fmla="*/ 9 w 17"/>
                  <a:gd name="T1" fmla="*/ 25 h 25"/>
                  <a:gd name="T2" fmla="*/ 3 w 17"/>
                  <a:gd name="T3" fmla="*/ 22 h 25"/>
                  <a:gd name="T4" fmla="*/ 2 w 17"/>
                  <a:gd name="T5" fmla="*/ 5 h 25"/>
                  <a:gd name="T6" fmla="*/ 2 w 17"/>
                  <a:gd name="T7" fmla="*/ 4 h 25"/>
                  <a:gd name="T8" fmla="*/ 6 w 17"/>
                  <a:gd name="T9" fmla="*/ 0 h 25"/>
                  <a:gd name="T10" fmla="*/ 16 w 17"/>
                  <a:gd name="T11" fmla="*/ 16 h 25"/>
                  <a:gd name="T12" fmla="*/ 11 w 17"/>
                  <a:gd name="T13" fmla="*/ 25 h 25"/>
                  <a:gd name="T14" fmla="*/ 9 w 17"/>
                  <a:gd name="T15" fmla="*/ 25 h 25"/>
                  <a:gd name="T16" fmla="*/ 5 w 17"/>
                  <a:gd name="T17" fmla="*/ 6 h 25"/>
                  <a:gd name="T18" fmla="*/ 6 w 17"/>
                  <a:gd name="T19" fmla="*/ 20 h 25"/>
                  <a:gd name="T20" fmla="*/ 10 w 17"/>
                  <a:gd name="T21" fmla="*/ 22 h 25"/>
                  <a:gd name="T22" fmla="*/ 13 w 17"/>
                  <a:gd name="T23" fmla="*/ 16 h 25"/>
                  <a:gd name="T24" fmla="*/ 5 w 17"/>
                  <a:gd name="T25" fmla="*/ 3 h 25"/>
                  <a:gd name="T26" fmla="*/ 5 w 17"/>
                  <a:gd name="T27" fmla="*/ 3 h 25"/>
                  <a:gd name="T28" fmla="*/ 6 w 17"/>
                  <a:gd name="T29" fmla="*/ 4 h 25"/>
                  <a:gd name="T30" fmla="*/ 7 w 17"/>
                  <a:gd name="T31" fmla="*/ 5 h 25"/>
                  <a:gd name="T32" fmla="*/ 5 w 17"/>
                  <a:gd name="T33" fmla="*/ 6 h 25"/>
                  <a:gd name="T34" fmla="*/ 5 w 17"/>
                  <a:gd name="T35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25">
                    <a:moveTo>
                      <a:pt x="9" y="25"/>
                    </a:moveTo>
                    <a:cubicBezTo>
                      <a:pt x="7" y="25"/>
                      <a:pt x="5" y="24"/>
                      <a:pt x="3" y="22"/>
                    </a:cubicBezTo>
                    <a:cubicBezTo>
                      <a:pt x="0" y="18"/>
                      <a:pt x="0" y="10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1"/>
                      <a:pt x="5" y="0"/>
                      <a:pt x="6" y="0"/>
                    </a:cubicBezTo>
                    <a:cubicBezTo>
                      <a:pt x="10" y="1"/>
                      <a:pt x="16" y="9"/>
                      <a:pt x="16" y="16"/>
                    </a:cubicBezTo>
                    <a:cubicBezTo>
                      <a:pt x="17" y="20"/>
                      <a:pt x="15" y="23"/>
                      <a:pt x="11" y="25"/>
                    </a:cubicBezTo>
                    <a:cubicBezTo>
                      <a:pt x="10" y="25"/>
                      <a:pt x="9" y="25"/>
                      <a:pt x="9" y="25"/>
                    </a:cubicBezTo>
                    <a:close/>
                    <a:moveTo>
                      <a:pt x="5" y="6"/>
                    </a:moveTo>
                    <a:cubicBezTo>
                      <a:pt x="3" y="10"/>
                      <a:pt x="3" y="17"/>
                      <a:pt x="6" y="20"/>
                    </a:cubicBezTo>
                    <a:cubicBezTo>
                      <a:pt x="7" y="22"/>
                      <a:pt x="8" y="22"/>
                      <a:pt x="10" y="22"/>
                    </a:cubicBezTo>
                    <a:cubicBezTo>
                      <a:pt x="13" y="21"/>
                      <a:pt x="14" y="19"/>
                      <a:pt x="13" y="16"/>
                    </a:cubicBezTo>
                    <a:cubicBezTo>
                      <a:pt x="13" y="10"/>
                      <a:pt x="8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30"/>
              <p:cNvSpPr/>
              <p:nvPr/>
            </p:nvSpPr>
            <p:spPr bwMode="auto">
              <a:xfrm>
                <a:off x="10086512" y="2411887"/>
                <a:ext cx="1290637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2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8"/>
                      <a:pt x="62" y="69"/>
                      <a:pt x="64" y="70"/>
                    </a:cubicBezTo>
                    <a:cubicBezTo>
                      <a:pt x="68" y="72"/>
                      <a:pt x="71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1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6" y="10"/>
                      <a:pt x="284" y="14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7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2" y="30"/>
                      <a:pt x="175" y="39"/>
                    </a:cubicBezTo>
                    <a:cubicBezTo>
                      <a:pt x="174" y="40"/>
                      <a:pt x="173" y="41"/>
                      <a:pt x="172" y="42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1" y="58"/>
                      <a:pt x="99" y="61"/>
                    </a:cubicBezTo>
                    <a:cubicBezTo>
                      <a:pt x="92" y="67"/>
                      <a:pt x="85" y="75"/>
                      <a:pt x="76" y="75"/>
                    </a:cubicBezTo>
                    <a:cubicBezTo>
                      <a:pt x="71" y="75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2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31"/>
              <p:cNvSpPr/>
              <p:nvPr/>
            </p:nvSpPr>
            <p:spPr bwMode="auto">
              <a:xfrm>
                <a:off x="10094449" y="2481737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5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9 h 85"/>
                  <a:gd name="T10" fmla="*/ 64 w 341"/>
                  <a:gd name="T11" fmla="*/ 71 h 85"/>
                  <a:gd name="T12" fmla="*/ 76 w 341"/>
                  <a:gd name="T13" fmla="*/ 74 h 85"/>
                  <a:gd name="T14" fmla="*/ 97 w 341"/>
                  <a:gd name="T15" fmla="*/ 60 h 85"/>
                  <a:gd name="T16" fmla="*/ 106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3 w 341"/>
                  <a:gd name="T41" fmla="*/ 9 h 85"/>
                  <a:gd name="T42" fmla="*/ 340 w 341"/>
                  <a:gd name="T43" fmla="*/ 1 h 85"/>
                  <a:gd name="T44" fmla="*/ 341 w 341"/>
                  <a:gd name="T45" fmla="*/ 1 h 85"/>
                  <a:gd name="T46" fmla="*/ 341 w 341"/>
                  <a:gd name="T47" fmla="*/ 2 h 85"/>
                  <a:gd name="T48" fmla="*/ 334 w 341"/>
                  <a:gd name="T49" fmla="*/ 11 h 85"/>
                  <a:gd name="T50" fmla="*/ 310 w 341"/>
                  <a:gd name="T51" fmla="*/ 27 h 85"/>
                  <a:gd name="T52" fmla="*/ 291 w 341"/>
                  <a:gd name="T53" fmla="*/ 21 h 85"/>
                  <a:gd name="T54" fmla="*/ 270 w 341"/>
                  <a:gd name="T55" fmla="*/ 15 h 85"/>
                  <a:gd name="T56" fmla="*/ 255 w 341"/>
                  <a:gd name="T57" fmla="*/ 28 h 85"/>
                  <a:gd name="T58" fmla="*/ 241 w 341"/>
                  <a:gd name="T59" fmla="*/ 41 h 85"/>
                  <a:gd name="T60" fmla="*/ 214 w 341"/>
                  <a:gd name="T61" fmla="*/ 37 h 85"/>
                  <a:gd name="T62" fmla="*/ 207 w 341"/>
                  <a:gd name="T63" fmla="*/ 34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4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3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2" y="85"/>
                      <a:pt x="1" y="85"/>
                      <a:pt x="1" y="85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9"/>
                    </a:cubicBezTo>
                    <a:cubicBezTo>
                      <a:pt x="61" y="69"/>
                      <a:pt x="62" y="70"/>
                      <a:pt x="64" y="71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7"/>
                      <a:pt x="97" y="60"/>
                    </a:cubicBezTo>
                    <a:cubicBezTo>
                      <a:pt x="100" y="57"/>
                      <a:pt x="103" y="54"/>
                      <a:pt x="106" y="52"/>
                    </a:cubicBezTo>
                    <a:cubicBezTo>
                      <a:pt x="115" y="45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40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7"/>
                      <a:pt x="250" y="31"/>
                      <a:pt x="253" y="26"/>
                    </a:cubicBezTo>
                    <a:cubicBezTo>
                      <a:pt x="258" y="21"/>
                      <a:pt x="262" y="15"/>
                      <a:pt x="269" y="13"/>
                    </a:cubicBezTo>
                    <a:cubicBezTo>
                      <a:pt x="277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3" y="9"/>
                    </a:cubicBezTo>
                    <a:cubicBezTo>
                      <a:pt x="335" y="6"/>
                      <a:pt x="337" y="3"/>
                      <a:pt x="340" y="1"/>
                    </a:cubicBezTo>
                    <a:cubicBezTo>
                      <a:pt x="340" y="0"/>
                      <a:pt x="341" y="0"/>
                      <a:pt x="341" y="1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5"/>
                      <a:pt x="336" y="7"/>
                      <a:pt x="334" y="11"/>
                    </a:cubicBezTo>
                    <a:cubicBezTo>
                      <a:pt x="328" y="19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1" y="21"/>
                    </a:cubicBezTo>
                    <a:cubicBezTo>
                      <a:pt x="283" y="17"/>
                      <a:pt x="276" y="13"/>
                      <a:pt x="270" y="15"/>
                    </a:cubicBezTo>
                    <a:cubicBezTo>
                      <a:pt x="264" y="16"/>
                      <a:pt x="259" y="22"/>
                      <a:pt x="255" y="28"/>
                    </a:cubicBezTo>
                    <a:cubicBezTo>
                      <a:pt x="251" y="33"/>
                      <a:pt x="247" y="38"/>
                      <a:pt x="241" y="41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5"/>
                      <a:pt x="207" y="34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9" y="60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4"/>
                    </a:cubicBezTo>
                    <a:cubicBezTo>
                      <a:pt x="104" y="56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70"/>
                      <a:pt x="3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2"/>
              <p:cNvSpPr/>
              <p:nvPr/>
            </p:nvSpPr>
            <p:spPr bwMode="auto">
              <a:xfrm>
                <a:off x="10105562" y="2549999"/>
                <a:ext cx="1290637" cy="322263"/>
              </a:xfrm>
              <a:custGeom>
                <a:avLst/>
                <a:gdLst>
                  <a:gd name="T0" fmla="*/ 2 w 341"/>
                  <a:gd name="T1" fmla="*/ 85 h 85"/>
                  <a:gd name="T2" fmla="*/ 1 w 341"/>
                  <a:gd name="T3" fmla="*/ 84 h 85"/>
                  <a:gd name="T4" fmla="*/ 1 w 341"/>
                  <a:gd name="T5" fmla="*/ 83 h 85"/>
                  <a:gd name="T6" fmla="*/ 40 w 341"/>
                  <a:gd name="T7" fmla="*/ 64 h 85"/>
                  <a:gd name="T8" fmla="*/ 59 w 341"/>
                  <a:gd name="T9" fmla="*/ 68 h 85"/>
                  <a:gd name="T10" fmla="*/ 64 w 341"/>
                  <a:gd name="T11" fmla="*/ 70 h 85"/>
                  <a:gd name="T12" fmla="*/ 76 w 341"/>
                  <a:gd name="T13" fmla="*/ 74 h 85"/>
                  <a:gd name="T14" fmla="*/ 97 w 341"/>
                  <a:gd name="T15" fmla="*/ 60 h 85"/>
                  <a:gd name="T16" fmla="*/ 105 w 341"/>
                  <a:gd name="T17" fmla="*/ 52 h 85"/>
                  <a:gd name="T18" fmla="*/ 133 w 341"/>
                  <a:gd name="T19" fmla="*/ 51 h 85"/>
                  <a:gd name="T20" fmla="*/ 143 w 341"/>
                  <a:gd name="T21" fmla="*/ 54 h 85"/>
                  <a:gd name="T22" fmla="*/ 170 w 341"/>
                  <a:gd name="T23" fmla="*/ 42 h 85"/>
                  <a:gd name="T24" fmla="*/ 173 w 341"/>
                  <a:gd name="T25" fmla="*/ 38 h 85"/>
                  <a:gd name="T26" fmla="*/ 207 w 341"/>
                  <a:gd name="T27" fmla="*/ 32 h 85"/>
                  <a:gd name="T28" fmla="*/ 215 w 341"/>
                  <a:gd name="T29" fmla="*/ 35 h 85"/>
                  <a:gd name="T30" fmla="*/ 240 w 341"/>
                  <a:gd name="T31" fmla="*/ 39 h 85"/>
                  <a:gd name="T32" fmla="*/ 253 w 341"/>
                  <a:gd name="T33" fmla="*/ 26 h 85"/>
                  <a:gd name="T34" fmla="*/ 269 w 341"/>
                  <a:gd name="T35" fmla="*/ 13 h 85"/>
                  <a:gd name="T36" fmla="*/ 291 w 341"/>
                  <a:gd name="T37" fmla="*/ 19 h 85"/>
                  <a:gd name="T38" fmla="*/ 310 w 341"/>
                  <a:gd name="T39" fmla="*/ 25 h 85"/>
                  <a:gd name="T40" fmla="*/ 332 w 341"/>
                  <a:gd name="T41" fmla="*/ 9 h 85"/>
                  <a:gd name="T42" fmla="*/ 340 w 341"/>
                  <a:gd name="T43" fmla="*/ 0 h 85"/>
                  <a:gd name="T44" fmla="*/ 341 w 341"/>
                  <a:gd name="T45" fmla="*/ 0 h 85"/>
                  <a:gd name="T46" fmla="*/ 341 w 341"/>
                  <a:gd name="T47" fmla="*/ 2 h 85"/>
                  <a:gd name="T48" fmla="*/ 334 w 341"/>
                  <a:gd name="T49" fmla="*/ 10 h 85"/>
                  <a:gd name="T50" fmla="*/ 310 w 341"/>
                  <a:gd name="T51" fmla="*/ 27 h 85"/>
                  <a:gd name="T52" fmla="*/ 290 w 341"/>
                  <a:gd name="T53" fmla="*/ 21 h 85"/>
                  <a:gd name="T54" fmla="*/ 269 w 341"/>
                  <a:gd name="T55" fmla="*/ 15 h 85"/>
                  <a:gd name="T56" fmla="*/ 255 w 341"/>
                  <a:gd name="T57" fmla="*/ 27 h 85"/>
                  <a:gd name="T58" fmla="*/ 241 w 341"/>
                  <a:gd name="T59" fmla="*/ 40 h 85"/>
                  <a:gd name="T60" fmla="*/ 214 w 341"/>
                  <a:gd name="T61" fmla="*/ 37 h 85"/>
                  <a:gd name="T62" fmla="*/ 207 w 341"/>
                  <a:gd name="T63" fmla="*/ 33 h 85"/>
                  <a:gd name="T64" fmla="*/ 175 w 341"/>
                  <a:gd name="T65" fmla="*/ 40 h 85"/>
                  <a:gd name="T66" fmla="*/ 172 w 341"/>
                  <a:gd name="T67" fmla="*/ 43 h 85"/>
                  <a:gd name="T68" fmla="*/ 142 w 341"/>
                  <a:gd name="T69" fmla="*/ 56 h 85"/>
                  <a:gd name="T70" fmla="*/ 132 w 341"/>
                  <a:gd name="T71" fmla="*/ 53 h 85"/>
                  <a:gd name="T72" fmla="*/ 107 w 341"/>
                  <a:gd name="T73" fmla="*/ 53 h 85"/>
                  <a:gd name="T74" fmla="*/ 99 w 341"/>
                  <a:gd name="T75" fmla="*/ 61 h 85"/>
                  <a:gd name="T76" fmla="*/ 76 w 341"/>
                  <a:gd name="T77" fmla="*/ 76 h 85"/>
                  <a:gd name="T78" fmla="*/ 63 w 341"/>
                  <a:gd name="T79" fmla="*/ 72 h 85"/>
                  <a:gd name="T80" fmla="*/ 59 w 341"/>
                  <a:gd name="T81" fmla="*/ 70 h 85"/>
                  <a:gd name="T82" fmla="*/ 40 w 341"/>
                  <a:gd name="T83" fmla="*/ 66 h 85"/>
                  <a:gd name="T84" fmla="*/ 2 w 341"/>
                  <a:gd name="T85" fmla="*/ 84 h 85"/>
                  <a:gd name="T86" fmla="*/ 2 w 341"/>
                  <a:gd name="T8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5">
                    <a:moveTo>
                      <a:pt x="2" y="85"/>
                    </a:moveTo>
                    <a:cubicBezTo>
                      <a:pt x="1" y="85"/>
                      <a:pt x="1" y="85"/>
                      <a:pt x="1" y="84"/>
                    </a:cubicBezTo>
                    <a:cubicBezTo>
                      <a:pt x="1" y="84"/>
                      <a:pt x="0" y="84"/>
                      <a:pt x="1" y="83"/>
                    </a:cubicBezTo>
                    <a:cubicBezTo>
                      <a:pt x="6" y="67"/>
                      <a:pt x="25" y="61"/>
                      <a:pt x="40" y="64"/>
                    </a:cubicBezTo>
                    <a:cubicBezTo>
                      <a:pt x="46" y="65"/>
                      <a:pt x="53" y="66"/>
                      <a:pt x="59" y="68"/>
                    </a:cubicBezTo>
                    <a:cubicBezTo>
                      <a:pt x="61" y="69"/>
                      <a:pt x="62" y="70"/>
                      <a:pt x="64" y="70"/>
                    </a:cubicBezTo>
                    <a:cubicBezTo>
                      <a:pt x="68" y="72"/>
                      <a:pt x="72" y="74"/>
                      <a:pt x="76" y="74"/>
                    </a:cubicBezTo>
                    <a:cubicBezTo>
                      <a:pt x="84" y="73"/>
                      <a:pt x="91" y="66"/>
                      <a:pt x="97" y="60"/>
                    </a:cubicBezTo>
                    <a:cubicBezTo>
                      <a:pt x="100" y="57"/>
                      <a:pt x="103" y="54"/>
                      <a:pt x="105" y="52"/>
                    </a:cubicBezTo>
                    <a:cubicBezTo>
                      <a:pt x="115" y="44"/>
                      <a:pt x="124" y="48"/>
                      <a:pt x="133" y="51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2"/>
                    </a:cubicBezTo>
                    <a:cubicBezTo>
                      <a:pt x="171" y="41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2"/>
                    </a:cubicBezTo>
                    <a:cubicBezTo>
                      <a:pt x="210" y="33"/>
                      <a:pt x="212" y="34"/>
                      <a:pt x="215" y="35"/>
                    </a:cubicBezTo>
                    <a:cubicBezTo>
                      <a:pt x="223" y="39"/>
                      <a:pt x="231" y="43"/>
                      <a:pt x="240" y="39"/>
                    </a:cubicBezTo>
                    <a:cubicBezTo>
                      <a:pt x="246" y="36"/>
                      <a:pt x="249" y="31"/>
                      <a:pt x="253" y="26"/>
                    </a:cubicBezTo>
                    <a:cubicBezTo>
                      <a:pt x="258" y="20"/>
                      <a:pt x="262" y="14"/>
                      <a:pt x="269" y="13"/>
                    </a:cubicBezTo>
                    <a:cubicBezTo>
                      <a:pt x="276" y="11"/>
                      <a:pt x="284" y="15"/>
                      <a:pt x="291" y="19"/>
                    </a:cubicBezTo>
                    <a:cubicBezTo>
                      <a:pt x="298" y="22"/>
                      <a:pt x="304" y="26"/>
                      <a:pt x="310" y="25"/>
                    </a:cubicBezTo>
                    <a:cubicBezTo>
                      <a:pt x="321" y="25"/>
                      <a:pt x="327" y="17"/>
                      <a:pt x="332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1"/>
                      <a:pt x="341" y="2"/>
                      <a:pt x="341" y="2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7"/>
                      <a:pt x="310" y="27"/>
                    </a:cubicBezTo>
                    <a:cubicBezTo>
                      <a:pt x="303" y="28"/>
                      <a:pt x="297" y="24"/>
                      <a:pt x="290" y="21"/>
                    </a:cubicBezTo>
                    <a:cubicBezTo>
                      <a:pt x="283" y="17"/>
                      <a:pt x="276" y="13"/>
                      <a:pt x="269" y="15"/>
                    </a:cubicBezTo>
                    <a:cubicBezTo>
                      <a:pt x="263" y="16"/>
                      <a:pt x="259" y="22"/>
                      <a:pt x="255" y="27"/>
                    </a:cubicBezTo>
                    <a:cubicBezTo>
                      <a:pt x="251" y="33"/>
                      <a:pt x="247" y="38"/>
                      <a:pt x="241" y="40"/>
                    </a:cubicBezTo>
                    <a:cubicBezTo>
                      <a:pt x="231" y="45"/>
                      <a:pt x="222" y="41"/>
                      <a:pt x="214" y="37"/>
                    </a:cubicBezTo>
                    <a:cubicBezTo>
                      <a:pt x="211" y="36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40"/>
                    </a:cubicBezTo>
                    <a:cubicBezTo>
                      <a:pt x="174" y="41"/>
                      <a:pt x="173" y="42"/>
                      <a:pt x="172" y="43"/>
                    </a:cubicBezTo>
                    <a:cubicBezTo>
                      <a:pt x="164" y="53"/>
                      <a:pt x="158" y="59"/>
                      <a:pt x="142" y="56"/>
                    </a:cubicBezTo>
                    <a:cubicBezTo>
                      <a:pt x="139" y="55"/>
                      <a:pt x="135" y="54"/>
                      <a:pt x="132" y="53"/>
                    </a:cubicBezTo>
                    <a:cubicBezTo>
                      <a:pt x="123" y="50"/>
                      <a:pt x="115" y="47"/>
                      <a:pt x="107" y="53"/>
                    </a:cubicBezTo>
                    <a:cubicBezTo>
                      <a:pt x="104" y="56"/>
                      <a:pt x="101" y="58"/>
                      <a:pt x="99" y="61"/>
                    </a:cubicBezTo>
                    <a:cubicBezTo>
                      <a:pt x="92" y="68"/>
                      <a:pt x="85" y="75"/>
                      <a:pt x="76" y="76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2"/>
                      <a:pt x="60" y="71"/>
                      <a:pt x="59" y="70"/>
                    </a:cubicBezTo>
                    <a:cubicBezTo>
                      <a:pt x="53" y="68"/>
                      <a:pt x="46" y="67"/>
                      <a:pt x="40" y="66"/>
                    </a:cubicBezTo>
                    <a:cubicBezTo>
                      <a:pt x="26" y="63"/>
                      <a:pt x="7" y="69"/>
                      <a:pt x="2" y="84"/>
                    </a:cubicBezTo>
                    <a:cubicBezTo>
                      <a:pt x="2" y="84"/>
                      <a:pt x="2" y="85"/>
                      <a:pt x="2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33"/>
              <p:cNvSpPr/>
              <p:nvPr/>
            </p:nvSpPr>
            <p:spPr bwMode="auto">
              <a:xfrm>
                <a:off x="10129374" y="2613499"/>
                <a:ext cx="1289050" cy="320675"/>
              </a:xfrm>
              <a:custGeom>
                <a:avLst/>
                <a:gdLst>
                  <a:gd name="T0" fmla="*/ 1 w 341"/>
                  <a:gd name="T1" fmla="*/ 84 h 84"/>
                  <a:gd name="T2" fmla="*/ 1 w 341"/>
                  <a:gd name="T3" fmla="*/ 84 h 84"/>
                  <a:gd name="T4" fmla="*/ 0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5 w 341"/>
                  <a:gd name="T13" fmla="*/ 73 h 84"/>
                  <a:gd name="T14" fmla="*/ 97 w 341"/>
                  <a:gd name="T15" fmla="*/ 59 h 84"/>
                  <a:gd name="T16" fmla="*/ 105 w 341"/>
                  <a:gd name="T17" fmla="*/ 51 h 84"/>
                  <a:gd name="T18" fmla="*/ 133 w 341"/>
                  <a:gd name="T19" fmla="*/ 50 h 84"/>
                  <a:gd name="T20" fmla="*/ 142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4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2 w 341"/>
                  <a:gd name="T41" fmla="*/ 9 h 84"/>
                  <a:gd name="T42" fmla="*/ 339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0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3 w 341"/>
                  <a:gd name="T61" fmla="*/ 36 h 84"/>
                  <a:gd name="T62" fmla="*/ 206 w 341"/>
                  <a:gd name="T63" fmla="*/ 33 h 84"/>
                  <a:gd name="T64" fmla="*/ 174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6 w 341"/>
                  <a:gd name="T73" fmla="*/ 53 h 84"/>
                  <a:gd name="T74" fmla="*/ 98 w 341"/>
                  <a:gd name="T75" fmla="*/ 61 h 84"/>
                  <a:gd name="T76" fmla="*/ 75 w 341"/>
                  <a:gd name="T77" fmla="*/ 75 h 84"/>
                  <a:gd name="T78" fmla="*/ 63 w 341"/>
                  <a:gd name="T79" fmla="*/ 72 h 84"/>
                  <a:gd name="T80" fmla="*/ 58 w 341"/>
                  <a:gd name="T81" fmla="*/ 70 h 84"/>
                  <a:gd name="T82" fmla="*/ 40 w 341"/>
                  <a:gd name="T83" fmla="*/ 65 h 84"/>
                  <a:gd name="T84" fmla="*/ 2 w 341"/>
                  <a:gd name="T85" fmla="*/ 83 h 84"/>
                  <a:gd name="T86" fmla="*/ 1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1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0" y="84"/>
                      <a:pt x="0" y="83"/>
                      <a:pt x="0" y="83"/>
                    </a:cubicBezTo>
                    <a:cubicBezTo>
                      <a:pt x="5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7" y="72"/>
                      <a:pt x="71" y="73"/>
                      <a:pt x="75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2" y="54"/>
                      <a:pt x="105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2" y="54"/>
                    </a:cubicBezTo>
                    <a:cubicBezTo>
                      <a:pt x="157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1" y="28"/>
                      <a:pt x="193" y="26"/>
                      <a:pt x="207" y="31"/>
                    </a:cubicBezTo>
                    <a:cubicBezTo>
                      <a:pt x="209" y="32"/>
                      <a:pt x="212" y="33"/>
                      <a:pt x="214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5" y="36"/>
                      <a:pt x="249" y="31"/>
                      <a:pt x="253" y="26"/>
                    </a:cubicBezTo>
                    <a:cubicBezTo>
                      <a:pt x="257" y="20"/>
                      <a:pt x="262" y="14"/>
                      <a:pt x="269" y="12"/>
                    </a:cubicBezTo>
                    <a:cubicBezTo>
                      <a:pt x="276" y="11"/>
                      <a:pt x="284" y="15"/>
                      <a:pt x="291" y="18"/>
                    </a:cubicBezTo>
                    <a:cubicBezTo>
                      <a:pt x="297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2" y="9"/>
                    </a:cubicBezTo>
                    <a:cubicBezTo>
                      <a:pt x="334" y="6"/>
                      <a:pt x="337" y="3"/>
                      <a:pt x="339" y="0"/>
                    </a:cubicBezTo>
                    <a:cubicBezTo>
                      <a:pt x="340" y="0"/>
                      <a:pt x="340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8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0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3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3" y="36"/>
                    </a:cubicBezTo>
                    <a:cubicBezTo>
                      <a:pt x="211" y="35"/>
                      <a:pt x="209" y="34"/>
                      <a:pt x="206" y="33"/>
                    </a:cubicBezTo>
                    <a:cubicBezTo>
                      <a:pt x="193" y="28"/>
                      <a:pt x="182" y="30"/>
                      <a:pt x="174" y="39"/>
                    </a:cubicBezTo>
                    <a:cubicBezTo>
                      <a:pt x="173" y="40"/>
                      <a:pt x="172" y="41"/>
                      <a:pt x="172" y="43"/>
                    </a:cubicBezTo>
                    <a:cubicBezTo>
                      <a:pt x="163" y="53"/>
                      <a:pt x="158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6" y="53"/>
                    </a:cubicBezTo>
                    <a:cubicBezTo>
                      <a:pt x="104" y="55"/>
                      <a:pt x="101" y="58"/>
                      <a:pt x="98" y="61"/>
                    </a:cubicBezTo>
                    <a:cubicBezTo>
                      <a:pt x="92" y="68"/>
                      <a:pt x="85" y="75"/>
                      <a:pt x="75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1" y="71"/>
                      <a:pt x="60" y="70"/>
                      <a:pt x="58" y="70"/>
                    </a:cubicBezTo>
                    <a:cubicBezTo>
                      <a:pt x="52" y="68"/>
                      <a:pt x="46" y="66"/>
                      <a:pt x="40" y="65"/>
                    </a:cubicBezTo>
                    <a:cubicBezTo>
                      <a:pt x="25" y="62"/>
                      <a:pt x="7" y="69"/>
                      <a:pt x="2" y="83"/>
                    </a:cubicBezTo>
                    <a:cubicBezTo>
                      <a:pt x="2" y="84"/>
                      <a:pt x="2" y="84"/>
                      <a:pt x="1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34"/>
              <p:cNvSpPr/>
              <p:nvPr/>
            </p:nvSpPr>
            <p:spPr bwMode="auto">
              <a:xfrm>
                <a:off x="10146837" y="2670649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3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69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3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0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69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3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7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35"/>
              <p:cNvSpPr/>
              <p:nvPr/>
            </p:nvSpPr>
            <p:spPr bwMode="auto">
              <a:xfrm>
                <a:off x="10165887" y="2738912"/>
                <a:ext cx="1290637" cy="320675"/>
              </a:xfrm>
              <a:custGeom>
                <a:avLst/>
                <a:gdLst>
                  <a:gd name="T0" fmla="*/ 2 w 341"/>
                  <a:gd name="T1" fmla="*/ 84 h 84"/>
                  <a:gd name="T2" fmla="*/ 1 w 341"/>
                  <a:gd name="T3" fmla="*/ 84 h 84"/>
                  <a:gd name="T4" fmla="*/ 1 w 341"/>
                  <a:gd name="T5" fmla="*/ 83 h 84"/>
                  <a:gd name="T6" fmla="*/ 40 w 341"/>
                  <a:gd name="T7" fmla="*/ 63 h 84"/>
                  <a:gd name="T8" fmla="*/ 59 w 341"/>
                  <a:gd name="T9" fmla="*/ 68 h 84"/>
                  <a:gd name="T10" fmla="*/ 64 w 341"/>
                  <a:gd name="T11" fmla="*/ 70 h 84"/>
                  <a:gd name="T12" fmla="*/ 76 w 341"/>
                  <a:gd name="T13" fmla="*/ 73 h 84"/>
                  <a:gd name="T14" fmla="*/ 97 w 341"/>
                  <a:gd name="T15" fmla="*/ 59 h 84"/>
                  <a:gd name="T16" fmla="*/ 106 w 341"/>
                  <a:gd name="T17" fmla="*/ 51 h 84"/>
                  <a:gd name="T18" fmla="*/ 133 w 341"/>
                  <a:gd name="T19" fmla="*/ 50 h 84"/>
                  <a:gd name="T20" fmla="*/ 143 w 341"/>
                  <a:gd name="T21" fmla="*/ 54 h 84"/>
                  <a:gd name="T22" fmla="*/ 170 w 341"/>
                  <a:gd name="T23" fmla="*/ 41 h 84"/>
                  <a:gd name="T24" fmla="*/ 173 w 341"/>
                  <a:gd name="T25" fmla="*/ 38 h 84"/>
                  <a:gd name="T26" fmla="*/ 207 w 341"/>
                  <a:gd name="T27" fmla="*/ 31 h 84"/>
                  <a:gd name="T28" fmla="*/ 215 w 341"/>
                  <a:gd name="T29" fmla="*/ 34 h 84"/>
                  <a:gd name="T30" fmla="*/ 240 w 341"/>
                  <a:gd name="T31" fmla="*/ 38 h 84"/>
                  <a:gd name="T32" fmla="*/ 253 w 341"/>
                  <a:gd name="T33" fmla="*/ 26 h 84"/>
                  <a:gd name="T34" fmla="*/ 269 w 341"/>
                  <a:gd name="T35" fmla="*/ 12 h 84"/>
                  <a:gd name="T36" fmla="*/ 291 w 341"/>
                  <a:gd name="T37" fmla="*/ 18 h 84"/>
                  <a:gd name="T38" fmla="*/ 310 w 341"/>
                  <a:gd name="T39" fmla="*/ 25 h 84"/>
                  <a:gd name="T40" fmla="*/ 333 w 341"/>
                  <a:gd name="T41" fmla="*/ 9 h 84"/>
                  <a:gd name="T42" fmla="*/ 340 w 341"/>
                  <a:gd name="T43" fmla="*/ 0 h 84"/>
                  <a:gd name="T44" fmla="*/ 341 w 341"/>
                  <a:gd name="T45" fmla="*/ 0 h 84"/>
                  <a:gd name="T46" fmla="*/ 341 w 341"/>
                  <a:gd name="T47" fmla="*/ 1 h 84"/>
                  <a:gd name="T48" fmla="*/ 334 w 341"/>
                  <a:gd name="T49" fmla="*/ 10 h 84"/>
                  <a:gd name="T50" fmla="*/ 310 w 341"/>
                  <a:gd name="T51" fmla="*/ 27 h 84"/>
                  <a:gd name="T52" fmla="*/ 291 w 341"/>
                  <a:gd name="T53" fmla="*/ 20 h 84"/>
                  <a:gd name="T54" fmla="*/ 270 w 341"/>
                  <a:gd name="T55" fmla="*/ 14 h 84"/>
                  <a:gd name="T56" fmla="*/ 255 w 341"/>
                  <a:gd name="T57" fmla="*/ 27 h 84"/>
                  <a:gd name="T58" fmla="*/ 241 w 341"/>
                  <a:gd name="T59" fmla="*/ 40 h 84"/>
                  <a:gd name="T60" fmla="*/ 214 w 341"/>
                  <a:gd name="T61" fmla="*/ 36 h 84"/>
                  <a:gd name="T62" fmla="*/ 207 w 341"/>
                  <a:gd name="T63" fmla="*/ 33 h 84"/>
                  <a:gd name="T64" fmla="*/ 175 w 341"/>
                  <a:gd name="T65" fmla="*/ 39 h 84"/>
                  <a:gd name="T66" fmla="*/ 172 w 341"/>
                  <a:gd name="T67" fmla="*/ 43 h 84"/>
                  <a:gd name="T68" fmla="*/ 142 w 341"/>
                  <a:gd name="T69" fmla="*/ 55 h 84"/>
                  <a:gd name="T70" fmla="*/ 132 w 341"/>
                  <a:gd name="T71" fmla="*/ 52 h 84"/>
                  <a:gd name="T72" fmla="*/ 107 w 341"/>
                  <a:gd name="T73" fmla="*/ 53 h 84"/>
                  <a:gd name="T74" fmla="*/ 99 w 341"/>
                  <a:gd name="T75" fmla="*/ 61 h 84"/>
                  <a:gd name="T76" fmla="*/ 76 w 341"/>
                  <a:gd name="T77" fmla="*/ 75 h 84"/>
                  <a:gd name="T78" fmla="*/ 63 w 341"/>
                  <a:gd name="T79" fmla="*/ 72 h 84"/>
                  <a:gd name="T80" fmla="*/ 59 w 341"/>
                  <a:gd name="T81" fmla="*/ 70 h 84"/>
                  <a:gd name="T82" fmla="*/ 40 w 341"/>
                  <a:gd name="T83" fmla="*/ 65 h 84"/>
                  <a:gd name="T84" fmla="*/ 3 w 341"/>
                  <a:gd name="T85" fmla="*/ 83 h 84"/>
                  <a:gd name="T86" fmla="*/ 2 w 341"/>
                  <a:gd name="T8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1" h="84">
                    <a:moveTo>
                      <a:pt x="2" y="84"/>
                    </a:moveTo>
                    <a:cubicBezTo>
                      <a:pt x="2" y="84"/>
                      <a:pt x="1" y="84"/>
                      <a:pt x="1" y="84"/>
                    </a:cubicBezTo>
                    <a:cubicBezTo>
                      <a:pt x="1" y="84"/>
                      <a:pt x="0" y="83"/>
                      <a:pt x="1" y="83"/>
                    </a:cubicBezTo>
                    <a:cubicBezTo>
                      <a:pt x="6" y="67"/>
                      <a:pt x="25" y="60"/>
                      <a:pt x="40" y="63"/>
                    </a:cubicBezTo>
                    <a:cubicBezTo>
                      <a:pt x="46" y="64"/>
                      <a:pt x="53" y="66"/>
                      <a:pt x="59" y="68"/>
                    </a:cubicBezTo>
                    <a:cubicBezTo>
                      <a:pt x="61" y="69"/>
                      <a:pt x="62" y="69"/>
                      <a:pt x="64" y="70"/>
                    </a:cubicBezTo>
                    <a:cubicBezTo>
                      <a:pt x="68" y="72"/>
                      <a:pt x="72" y="73"/>
                      <a:pt x="76" y="73"/>
                    </a:cubicBezTo>
                    <a:cubicBezTo>
                      <a:pt x="84" y="73"/>
                      <a:pt x="91" y="66"/>
                      <a:pt x="97" y="59"/>
                    </a:cubicBezTo>
                    <a:cubicBezTo>
                      <a:pt x="100" y="56"/>
                      <a:pt x="103" y="54"/>
                      <a:pt x="106" y="51"/>
                    </a:cubicBezTo>
                    <a:cubicBezTo>
                      <a:pt x="115" y="44"/>
                      <a:pt x="124" y="47"/>
                      <a:pt x="133" y="50"/>
                    </a:cubicBezTo>
                    <a:cubicBezTo>
                      <a:pt x="136" y="52"/>
                      <a:pt x="139" y="53"/>
                      <a:pt x="143" y="54"/>
                    </a:cubicBezTo>
                    <a:cubicBezTo>
                      <a:pt x="158" y="57"/>
                      <a:pt x="162" y="52"/>
                      <a:pt x="170" y="41"/>
                    </a:cubicBezTo>
                    <a:cubicBezTo>
                      <a:pt x="171" y="40"/>
                      <a:pt x="172" y="39"/>
                      <a:pt x="173" y="38"/>
                    </a:cubicBezTo>
                    <a:cubicBezTo>
                      <a:pt x="182" y="28"/>
                      <a:pt x="193" y="26"/>
                      <a:pt x="207" y="31"/>
                    </a:cubicBezTo>
                    <a:cubicBezTo>
                      <a:pt x="210" y="32"/>
                      <a:pt x="212" y="33"/>
                      <a:pt x="215" y="34"/>
                    </a:cubicBezTo>
                    <a:cubicBezTo>
                      <a:pt x="223" y="38"/>
                      <a:pt x="231" y="42"/>
                      <a:pt x="240" y="38"/>
                    </a:cubicBezTo>
                    <a:cubicBezTo>
                      <a:pt x="246" y="36"/>
                      <a:pt x="250" y="31"/>
                      <a:pt x="253" y="26"/>
                    </a:cubicBezTo>
                    <a:cubicBezTo>
                      <a:pt x="258" y="20"/>
                      <a:pt x="262" y="14"/>
                      <a:pt x="269" y="12"/>
                    </a:cubicBezTo>
                    <a:cubicBezTo>
                      <a:pt x="277" y="11"/>
                      <a:pt x="284" y="15"/>
                      <a:pt x="291" y="18"/>
                    </a:cubicBezTo>
                    <a:cubicBezTo>
                      <a:pt x="298" y="22"/>
                      <a:pt x="304" y="25"/>
                      <a:pt x="310" y="25"/>
                    </a:cubicBezTo>
                    <a:cubicBezTo>
                      <a:pt x="321" y="24"/>
                      <a:pt x="327" y="16"/>
                      <a:pt x="333" y="9"/>
                    </a:cubicBezTo>
                    <a:cubicBezTo>
                      <a:pt x="335" y="6"/>
                      <a:pt x="337" y="3"/>
                      <a:pt x="340" y="0"/>
                    </a:cubicBezTo>
                    <a:cubicBezTo>
                      <a:pt x="340" y="0"/>
                      <a:pt x="341" y="0"/>
                      <a:pt x="341" y="0"/>
                    </a:cubicBezTo>
                    <a:cubicBezTo>
                      <a:pt x="341" y="0"/>
                      <a:pt x="341" y="1"/>
                      <a:pt x="341" y="1"/>
                    </a:cubicBezTo>
                    <a:cubicBezTo>
                      <a:pt x="339" y="4"/>
                      <a:pt x="336" y="7"/>
                      <a:pt x="334" y="10"/>
                    </a:cubicBezTo>
                    <a:cubicBezTo>
                      <a:pt x="328" y="18"/>
                      <a:pt x="322" y="26"/>
                      <a:pt x="310" y="27"/>
                    </a:cubicBezTo>
                    <a:cubicBezTo>
                      <a:pt x="303" y="27"/>
                      <a:pt x="297" y="24"/>
                      <a:pt x="291" y="20"/>
                    </a:cubicBezTo>
                    <a:cubicBezTo>
                      <a:pt x="283" y="16"/>
                      <a:pt x="276" y="13"/>
                      <a:pt x="270" y="14"/>
                    </a:cubicBezTo>
                    <a:cubicBezTo>
                      <a:pt x="264" y="16"/>
                      <a:pt x="259" y="21"/>
                      <a:pt x="255" y="27"/>
                    </a:cubicBezTo>
                    <a:cubicBezTo>
                      <a:pt x="251" y="32"/>
                      <a:pt x="247" y="38"/>
                      <a:pt x="241" y="40"/>
                    </a:cubicBezTo>
                    <a:cubicBezTo>
                      <a:pt x="231" y="44"/>
                      <a:pt x="222" y="40"/>
                      <a:pt x="214" y="36"/>
                    </a:cubicBezTo>
                    <a:cubicBezTo>
                      <a:pt x="211" y="35"/>
                      <a:pt x="209" y="34"/>
                      <a:pt x="207" y="33"/>
                    </a:cubicBezTo>
                    <a:cubicBezTo>
                      <a:pt x="193" y="28"/>
                      <a:pt x="183" y="30"/>
                      <a:pt x="175" y="39"/>
                    </a:cubicBezTo>
                    <a:cubicBezTo>
                      <a:pt x="174" y="40"/>
                      <a:pt x="173" y="41"/>
                      <a:pt x="172" y="43"/>
                    </a:cubicBezTo>
                    <a:cubicBezTo>
                      <a:pt x="164" y="53"/>
                      <a:pt x="159" y="59"/>
                      <a:pt x="142" y="55"/>
                    </a:cubicBezTo>
                    <a:cubicBezTo>
                      <a:pt x="139" y="55"/>
                      <a:pt x="135" y="54"/>
                      <a:pt x="132" y="52"/>
                    </a:cubicBezTo>
                    <a:cubicBezTo>
                      <a:pt x="123" y="49"/>
                      <a:pt x="115" y="46"/>
                      <a:pt x="107" y="53"/>
                    </a:cubicBezTo>
                    <a:cubicBezTo>
                      <a:pt x="104" y="55"/>
                      <a:pt x="102" y="58"/>
                      <a:pt x="99" y="61"/>
                    </a:cubicBezTo>
                    <a:cubicBezTo>
                      <a:pt x="92" y="68"/>
                      <a:pt x="85" y="75"/>
                      <a:pt x="76" y="75"/>
                    </a:cubicBezTo>
                    <a:cubicBezTo>
                      <a:pt x="71" y="76"/>
                      <a:pt x="67" y="74"/>
                      <a:pt x="63" y="72"/>
                    </a:cubicBezTo>
                    <a:cubicBezTo>
                      <a:pt x="62" y="71"/>
                      <a:pt x="60" y="70"/>
                      <a:pt x="59" y="70"/>
                    </a:cubicBezTo>
                    <a:cubicBezTo>
                      <a:pt x="53" y="68"/>
                      <a:pt x="46" y="66"/>
                      <a:pt x="40" y="65"/>
                    </a:cubicBezTo>
                    <a:cubicBezTo>
                      <a:pt x="26" y="62"/>
                      <a:pt x="7" y="69"/>
                      <a:pt x="3" y="83"/>
                    </a:cubicBezTo>
                    <a:cubicBezTo>
                      <a:pt x="2" y="84"/>
                      <a:pt x="2" y="84"/>
                      <a:pt x="2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2" name="组合 205"/>
            <p:cNvGrpSpPr/>
            <p:nvPr/>
          </p:nvGrpSpPr>
          <p:grpSpPr>
            <a:xfrm>
              <a:off x="5218711" y="4943331"/>
              <a:ext cx="2460625" cy="1335378"/>
              <a:chOff x="6378575" y="4010025"/>
              <a:chExt cx="3141663" cy="1704976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405563" y="4956175"/>
                <a:ext cx="63500" cy="12700"/>
              </a:xfrm>
              <a:custGeom>
                <a:avLst/>
                <a:gdLst>
                  <a:gd name="T0" fmla="*/ 0 w 17"/>
                  <a:gd name="T1" fmla="*/ 2 h 3"/>
                  <a:gd name="T2" fmla="*/ 1 w 17"/>
                  <a:gd name="T3" fmla="*/ 1 h 3"/>
                  <a:gd name="T4" fmla="*/ 1 w 17"/>
                  <a:gd name="T5" fmla="*/ 1 h 3"/>
                  <a:gd name="T6" fmla="*/ 7 w 17"/>
                  <a:gd name="T7" fmla="*/ 0 h 3"/>
                  <a:gd name="T8" fmla="*/ 7 w 17"/>
                  <a:gd name="T9" fmla="*/ 0 h 3"/>
                  <a:gd name="T10" fmla="*/ 16 w 17"/>
                  <a:gd name="T11" fmla="*/ 0 h 3"/>
                  <a:gd name="T12" fmla="*/ 16 w 17"/>
                  <a:gd name="T13" fmla="*/ 0 h 3"/>
                  <a:gd name="T14" fmla="*/ 17 w 17"/>
                  <a:gd name="T15" fmla="*/ 2 h 3"/>
                  <a:gd name="T16" fmla="*/ 17 w 17"/>
                  <a:gd name="T17" fmla="*/ 2 h 3"/>
                  <a:gd name="T18" fmla="*/ 16 w 17"/>
                  <a:gd name="T19" fmla="*/ 3 h 3"/>
                  <a:gd name="T20" fmla="*/ 16 w 17"/>
                  <a:gd name="T21" fmla="*/ 3 h 3"/>
                  <a:gd name="T22" fmla="*/ 7 w 17"/>
                  <a:gd name="T23" fmla="*/ 2 h 3"/>
                  <a:gd name="T24" fmla="*/ 7 w 17"/>
                  <a:gd name="T25" fmla="*/ 2 h 3"/>
                  <a:gd name="T26" fmla="*/ 2 w 17"/>
                  <a:gd name="T27" fmla="*/ 3 h 3"/>
                  <a:gd name="T28" fmla="*/ 2 w 17"/>
                  <a:gd name="T29" fmla="*/ 3 h 3"/>
                  <a:gd name="T30" fmla="*/ 1 w 17"/>
                  <a:gd name="T31" fmla="*/ 3 h 3"/>
                  <a:gd name="T32" fmla="*/ 1 w 17"/>
                  <a:gd name="T33" fmla="*/ 3 h 3"/>
                  <a:gd name="T34" fmla="*/ 0 w 17"/>
                  <a:gd name="T3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5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0"/>
                      <a:pt x="13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7" y="1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3" y="3"/>
                      <a:pt x="10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0"/>
              <p:cNvSpPr>
                <a:spLocks noEditPoints="1"/>
              </p:cNvSpPr>
              <p:nvPr/>
            </p:nvSpPr>
            <p:spPr bwMode="auto">
              <a:xfrm>
                <a:off x="6443663" y="4843463"/>
                <a:ext cx="239713" cy="234950"/>
              </a:xfrm>
              <a:custGeom>
                <a:avLst/>
                <a:gdLst>
                  <a:gd name="T0" fmla="*/ 61 w 64"/>
                  <a:gd name="T1" fmla="*/ 55 h 62"/>
                  <a:gd name="T2" fmla="*/ 61 w 64"/>
                  <a:gd name="T3" fmla="*/ 48 h 62"/>
                  <a:gd name="T4" fmla="*/ 59 w 64"/>
                  <a:gd name="T5" fmla="*/ 14 h 62"/>
                  <a:gd name="T6" fmla="*/ 59 w 64"/>
                  <a:gd name="T7" fmla="*/ 23 h 62"/>
                  <a:gd name="T8" fmla="*/ 55 w 64"/>
                  <a:gd name="T9" fmla="*/ 22 h 62"/>
                  <a:gd name="T10" fmla="*/ 55 w 64"/>
                  <a:gd name="T11" fmla="*/ 17 h 62"/>
                  <a:gd name="T12" fmla="*/ 52 w 64"/>
                  <a:gd name="T13" fmla="*/ 16 h 62"/>
                  <a:gd name="T14" fmla="*/ 52 w 64"/>
                  <a:gd name="T15" fmla="*/ 13 h 62"/>
                  <a:gd name="T16" fmla="*/ 50 w 64"/>
                  <a:gd name="T17" fmla="*/ 16 h 62"/>
                  <a:gd name="T18" fmla="*/ 41 w 64"/>
                  <a:gd name="T19" fmla="*/ 18 h 62"/>
                  <a:gd name="T20" fmla="*/ 35 w 64"/>
                  <a:gd name="T21" fmla="*/ 9 h 62"/>
                  <a:gd name="T22" fmla="*/ 34 w 64"/>
                  <a:gd name="T23" fmla="*/ 17 h 62"/>
                  <a:gd name="T24" fmla="*/ 31 w 64"/>
                  <a:gd name="T25" fmla="*/ 17 h 62"/>
                  <a:gd name="T26" fmla="*/ 28 w 64"/>
                  <a:gd name="T27" fmla="*/ 9 h 62"/>
                  <a:gd name="T28" fmla="*/ 25 w 64"/>
                  <a:gd name="T29" fmla="*/ 19 h 62"/>
                  <a:gd name="T30" fmla="*/ 15 w 64"/>
                  <a:gd name="T31" fmla="*/ 18 h 62"/>
                  <a:gd name="T32" fmla="*/ 12 w 64"/>
                  <a:gd name="T33" fmla="*/ 15 h 62"/>
                  <a:gd name="T34" fmla="*/ 12 w 64"/>
                  <a:gd name="T35" fmla="*/ 16 h 62"/>
                  <a:gd name="T36" fmla="*/ 10 w 64"/>
                  <a:gd name="T37" fmla="*/ 17 h 62"/>
                  <a:gd name="T38" fmla="*/ 6 w 64"/>
                  <a:gd name="T39" fmla="*/ 24 h 62"/>
                  <a:gd name="T40" fmla="*/ 5 w 64"/>
                  <a:gd name="T41" fmla="*/ 13 h 62"/>
                  <a:gd name="T42" fmla="*/ 3 w 64"/>
                  <a:gd name="T43" fmla="*/ 30 h 62"/>
                  <a:gd name="T44" fmla="*/ 2 w 64"/>
                  <a:gd name="T45" fmla="*/ 33 h 62"/>
                  <a:gd name="T46" fmla="*/ 0 w 64"/>
                  <a:gd name="T47" fmla="*/ 30 h 62"/>
                  <a:gd name="T48" fmla="*/ 4 w 64"/>
                  <a:gd name="T49" fmla="*/ 1 h 62"/>
                  <a:gd name="T50" fmla="*/ 8 w 64"/>
                  <a:gd name="T51" fmla="*/ 12 h 62"/>
                  <a:gd name="T52" fmla="*/ 8 w 64"/>
                  <a:gd name="T53" fmla="*/ 15 h 62"/>
                  <a:gd name="T54" fmla="*/ 11 w 64"/>
                  <a:gd name="T55" fmla="*/ 3 h 62"/>
                  <a:gd name="T56" fmla="*/ 12 w 64"/>
                  <a:gd name="T57" fmla="*/ 2 h 62"/>
                  <a:gd name="T58" fmla="*/ 14 w 64"/>
                  <a:gd name="T59" fmla="*/ 9 h 62"/>
                  <a:gd name="T60" fmla="*/ 23 w 64"/>
                  <a:gd name="T61" fmla="*/ 17 h 62"/>
                  <a:gd name="T62" fmla="*/ 26 w 64"/>
                  <a:gd name="T63" fmla="*/ 4 h 62"/>
                  <a:gd name="T64" fmla="*/ 26 w 64"/>
                  <a:gd name="T65" fmla="*/ 1 h 62"/>
                  <a:gd name="T66" fmla="*/ 32 w 64"/>
                  <a:gd name="T67" fmla="*/ 15 h 62"/>
                  <a:gd name="T68" fmla="*/ 32 w 64"/>
                  <a:gd name="T69" fmla="*/ 15 h 62"/>
                  <a:gd name="T70" fmla="*/ 36 w 64"/>
                  <a:gd name="T71" fmla="*/ 0 h 62"/>
                  <a:gd name="T72" fmla="*/ 39 w 64"/>
                  <a:gd name="T73" fmla="*/ 14 h 62"/>
                  <a:gd name="T74" fmla="*/ 47 w 64"/>
                  <a:gd name="T75" fmla="*/ 14 h 62"/>
                  <a:gd name="T76" fmla="*/ 51 w 64"/>
                  <a:gd name="T77" fmla="*/ 0 h 62"/>
                  <a:gd name="T78" fmla="*/ 54 w 64"/>
                  <a:gd name="T79" fmla="*/ 13 h 62"/>
                  <a:gd name="T80" fmla="*/ 56 w 64"/>
                  <a:gd name="T81" fmla="*/ 14 h 62"/>
                  <a:gd name="T82" fmla="*/ 57 w 64"/>
                  <a:gd name="T83" fmla="*/ 13 h 62"/>
                  <a:gd name="T84" fmla="*/ 58 w 64"/>
                  <a:gd name="T85" fmla="*/ 1 h 62"/>
                  <a:gd name="T86" fmla="*/ 61 w 64"/>
                  <a:gd name="T87" fmla="*/ 2 h 62"/>
                  <a:gd name="T88" fmla="*/ 61 w 64"/>
                  <a:gd name="T89" fmla="*/ 2 h 62"/>
                  <a:gd name="T90" fmla="*/ 63 w 64"/>
                  <a:gd name="T91" fmla="*/ 24 h 62"/>
                  <a:gd name="T92" fmla="*/ 64 w 64"/>
                  <a:gd name="T93" fmla="*/ 51 h 62"/>
                  <a:gd name="T94" fmla="*/ 64 w 64"/>
                  <a:gd name="T95" fmla="*/ 60 h 62"/>
                  <a:gd name="T96" fmla="*/ 62 w 64"/>
                  <a:gd name="T97" fmla="*/ 62 h 62"/>
                  <a:gd name="T98" fmla="*/ 57 w 64"/>
                  <a:gd name="T99" fmla="*/ 21 h 62"/>
                  <a:gd name="T100" fmla="*/ 57 w 64"/>
                  <a:gd name="T101" fmla="*/ 2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62">
                    <a:moveTo>
                      <a:pt x="62" y="61"/>
                    </a:moveTo>
                    <a:cubicBezTo>
                      <a:pt x="61" y="61"/>
                      <a:pt x="61" y="61"/>
                      <a:pt x="61" y="60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1" y="60"/>
                      <a:pt x="61" y="57"/>
                      <a:pt x="61" y="55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61" y="54"/>
                      <a:pt x="61" y="52"/>
                      <a:pt x="61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1" y="50"/>
                      <a:pt x="61" y="49"/>
                      <a:pt x="61" y="48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1" y="40"/>
                      <a:pt x="61" y="32"/>
                      <a:pt x="60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0" y="21"/>
                      <a:pt x="60" y="17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6"/>
                      <a:pt x="59" y="19"/>
                      <a:pt x="60" y="22"/>
                    </a:cubicBezTo>
                    <a:cubicBezTo>
                      <a:pt x="60" y="22"/>
                      <a:pt x="60" y="22"/>
                      <a:pt x="60" y="22"/>
                    </a:cubicBezTo>
                    <a:cubicBezTo>
                      <a:pt x="60" y="22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8" y="23"/>
                      <a:pt x="58" y="23"/>
                      <a:pt x="57" y="23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6" y="23"/>
                      <a:pt x="55" y="23"/>
                      <a:pt x="55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4" y="21"/>
                      <a:pt x="54" y="20"/>
                      <a:pt x="54" y="20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5" y="18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4" y="17"/>
                      <a:pt x="53" y="17"/>
                      <a:pt x="53" y="17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2" y="17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2" y="15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2" y="15"/>
                      <a:pt x="52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1"/>
                      <a:pt x="51" y="9"/>
                      <a:pt x="51" y="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50" y="10"/>
                      <a:pt x="50" y="13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4" y="18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18"/>
                      <a:pt x="37" y="17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3"/>
                      <a:pt x="36" y="11"/>
                      <a:pt x="35" y="9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4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7"/>
                      <a:pt x="33" y="17"/>
                      <a:pt x="32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7"/>
                      <a:pt x="31" y="17"/>
                      <a:pt x="31" y="17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29" y="13"/>
                      <a:pt x="28" y="11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2"/>
                      <a:pt x="26" y="15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9"/>
                      <a:pt x="26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4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0" y="19"/>
                      <a:pt x="17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7"/>
                      <a:pt x="13" y="15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3"/>
                      <a:pt x="12" y="14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9"/>
                      <a:pt x="10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0"/>
                      <a:pt x="6" y="16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14"/>
                      <a:pt x="3" y="24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3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2"/>
                      <a:pt x="2" y="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6"/>
                      <a:pt x="7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0"/>
                      <a:pt x="11" y="7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1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4"/>
                      <a:pt x="14" y="7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12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21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2"/>
                      <a:pt x="26" y="8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3"/>
                      <a:pt x="26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6"/>
                      <a:pt x="30" y="10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1"/>
                      <a:pt x="33" y="5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7" y="1"/>
                      <a:pt x="37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5"/>
                      <a:pt x="38" y="12"/>
                      <a:pt x="3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5"/>
                      <a:pt x="39" y="15"/>
                      <a:pt x="41" y="15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5"/>
                      <a:pt x="45" y="15"/>
                      <a:pt x="47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8" y="10"/>
                      <a:pt x="49" y="6"/>
                      <a:pt x="50" y="1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2" y="0"/>
                      <a:pt x="52" y="0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3" y="5"/>
                      <a:pt x="54" y="9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5" y="14"/>
                      <a:pt x="56" y="14"/>
                      <a:pt x="56" y="14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7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4"/>
                      <a:pt x="57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2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7" y="8"/>
                      <a:pt x="58" y="5"/>
                      <a:pt x="58" y="1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8" y="1"/>
                      <a:pt x="59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1" y="1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1" y="9"/>
                      <a:pt x="62" y="17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32"/>
                      <a:pt x="64" y="40"/>
                      <a:pt x="64" y="4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4" y="49"/>
                      <a:pt x="64" y="50"/>
                      <a:pt x="64" y="51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64" y="52"/>
                      <a:pt x="64" y="54"/>
                      <a:pt x="64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7"/>
                      <a:pt x="64" y="60"/>
                      <a:pt x="64" y="60"/>
                    </a:cubicBezTo>
                    <a:cubicBezTo>
                      <a:pt x="64" y="60"/>
                      <a:pt x="64" y="60"/>
                      <a:pt x="64" y="60"/>
                    </a:cubicBezTo>
                    <a:cubicBezTo>
                      <a:pt x="64" y="61"/>
                      <a:pt x="64" y="61"/>
                      <a:pt x="63" y="61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3" y="62"/>
                      <a:pt x="63" y="62"/>
                      <a:pt x="62" y="62"/>
                    </a:cubicBezTo>
                    <a:cubicBezTo>
                      <a:pt x="62" y="62"/>
                      <a:pt x="62" y="62"/>
                      <a:pt x="62" y="62"/>
                    </a:cubicBezTo>
                    <a:cubicBezTo>
                      <a:pt x="62" y="62"/>
                      <a:pt x="62" y="62"/>
                      <a:pt x="62" y="61"/>
                    </a:cubicBezTo>
                    <a:close/>
                    <a:moveTo>
                      <a:pt x="57" y="20"/>
                    </a:move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0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7" y="19"/>
                      <a:pt x="57" y="19"/>
                      <a:pt x="57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41"/>
              <p:cNvSpPr>
                <a:spLocks noEditPoints="1"/>
              </p:cNvSpPr>
              <p:nvPr/>
            </p:nvSpPr>
            <p:spPr bwMode="auto">
              <a:xfrm>
                <a:off x="6677025" y="4843463"/>
                <a:ext cx="157163" cy="150813"/>
              </a:xfrm>
              <a:custGeom>
                <a:avLst/>
                <a:gdLst>
                  <a:gd name="T0" fmla="*/ 40 w 42"/>
                  <a:gd name="T1" fmla="*/ 39 h 40"/>
                  <a:gd name="T2" fmla="*/ 40 w 42"/>
                  <a:gd name="T3" fmla="*/ 38 h 40"/>
                  <a:gd name="T4" fmla="*/ 33 w 42"/>
                  <a:gd name="T5" fmla="*/ 39 h 40"/>
                  <a:gd name="T6" fmla="*/ 33 w 42"/>
                  <a:gd name="T7" fmla="*/ 37 h 40"/>
                  <a:gd name="T8" fmla="*/ 32 w 42"/>
                  <a:gd name="T9" fmla="*/ 33 h 40"/>
                  <a:gd name="T10" fmla="*/ 32 w 42"/>
                  <a:gd name="T11" fmla="*/ 34 h 40"/>
                  <a:gd name="T12" fmla="*/ 32 w 42"/>
                  <a:gd name="T13" fmla="*/ 37 h 40"/>
                  <a:gd name="T14" fmla="*/ 29 w 42"/>
                  <a:gd name="T15" fmla="*/ 38 h 40"/>
                  <a:gd name="T16" fmla="*/ 27 w 42"/>
                  <a:gd name="T17" fmla="*/ 37 h 40"/>
                  <a:gd name="T18" fmla="*/ 28 w 42"/>
                  <a:gd name="T19" fmla="*/ 21 h 40"/>
                  <a:gd name="T20" fmla="*/ 26 w 42"/>
                  <a:gd name="T21" fmla="*/ 20 h 40"/>
                  <a:gd name="T22" fmla="*/ 27 w 42"/>
                  <a:gd name="T23" fmla="*/ 15 h 40"/>
                  <a:gd name="T24" fmla="*/ 26 w 42"/>
                  <a:gd name="T25" fmla="*/ 13 h 40"/>
                  <a:gd name="T26" fmla="*/ 23 w 42"/>
                  <a:gd name="T27" fmla="*/ 13 h 40"/>
                  <a:gd name="T28" fmla="*/ 22 w 42"/>
                  <a:gd name="T29" fmla="*/ 14 h 40"/>
                  <a:gd name="T30" fmla="*/ 22 w 42"/>
                  <a:gd name="T31" fmla="*/ 19 h 40"/>
                  <a:gd name="T32" fmla="*/ 22 w 42"/>
                  <a:gd name="T33" fmla="*/ 20 h 40"/>
                  <a:gd name="T34" fmla="*/ 21 w 42"/>
                  <a:gd name="T35" fmla="*/ 21 h 40"/>
                  <a:gd name="T36" fmla="*/ 20 w 42"/>
                  <a:gd name="T37" fmla="*/ 28 h 40"/>
                  <a:gd name="T38" fmla="*/ 20 w 42"/>
                  <a:gd name="T39" fmla="*/ 28 h 40"/>
                  <a:gd name="T40" fmla="*/ 19 w 42"/>
                  <a:gd name="T41" fmla="*/ 38 h 40"/>
                  <a:gd name="T42" fmla="*/ 19 w 42"/>
                  <a:gd name="T43" fmla="*/ 38 h 40"/>
                  <a:gd name="T44" fmla="*/ 18 w 42"/>
                  <a:gd name="T45" fmla="*/ 38 h 40"/>
                  <a:gd name="T46" fmla="*/ 17 w 42"/>
                  <a:gd name="T47" fmla="*/ 37 h 40"/>
                  <a:gd name="T48" fmla="*/ 17 w 42"/>
                  <a:gd name="T49" fmla="*/ 37 h 40"/>
                  <a:gd name="T50" fmla="*/ 16 w 42"/>
                  <a:gd name="T51" fmla="*/ 34 h 40"/>
                  <a:gd name="T52" fmla="*/ 15 w 42"/>
                  <a:gd name="T53" fmla="*/ 38 h 40"/>
                  <a:gd name="T54" fmla="*/ 1 w 42"/>
                  <a:gd name="T55" fmla="*/ 38 h 40"/>
                  <a:gd name="T56" fmla="*/ 1 w 42"/>
                  <a:gd name="T57" fmla="*/ 35 h 40"/>
                  <a:gd name="T58" fmla="*/ 13 w 42"/>
                  <a:gd name="T59" fmla="*/ 35 h 40"/>
                  <a:gd name="T60" fmla="*/ 14 w 42"/>
                  <a:gd name="T61" fmla="*/ 28 h 40"/>
                  <a:gd name="T62" fmla="*/ 16 w 42"/>
                  <a:gd name="T63" fmla="*/ 29 h 40"/>
                  <a:gd name="T64" fmla="*/ 18 w 42"/>
                  <a:gd name="T65" fmla="*/ 28 h 40"/>
                  <a:gd name="T66" fmla="*/ 18 w 42"/>
                  <a:gd name="T67" fmla="*/ 28 h 40"/>
                  <a:gd name="T68" fmla="*/ 18 w 42"/>
                  <a:gd name="T69" fmla="*/ 21 h 40"/>
                  <a:gd name="T70" fmla="*/ 19 w 42"/>
                  <a:gd name="T71" fmla="*/ 16 h 40"/>
                  <a:gd name="T72" fmla="*/ 21 w 42"/>
                  <a:gd name="T73" fmla="*/ 12 h 40"/>
                  <a:gd name="T74" fmla="*/ 23 w 42"/>
                  <a:gd name="T75" fmla="*/ 1 h 40"/>
                  <a:gd name="T76" fmla="*/ 25 w 42"/>
                  <a:gd name="T77" fmla="*/ 0 h 40"/>
                  <a:gd name="T78" fmla="*/ 26 w 42"/>
                  <a:gd name="T79" fmla="*/ 2 h 40"/>
                  <a:gd name="T80" fmla="*/ 28 w 42"/>
                  <a:gd name="T81" fmla="*/ 12 h 40"/>
                  <a:gd name="T82" fmla="*/ 29 w 42"/>
                  <a:gd name="T83" fmla="*/ 15 h 40"/>
                  <a:gd name="T84" fmla="*/ 30 w 42"/>
                  <a:gd name="T85" fmla="*/ 19 h 40"/>
                  <a:gd name="T86" fmla="*/ 29 w 42"/>
                  <a:gd name="T87" fmla="*/ 32 h 40"/>
                  <a:gd name="T88" fmla="*/ 32 w 42"/>
                  <a:gd name="T89" fmla="*/ 26 h 40"/>
                  <a:gd name="T90" fmla="*/ 35 w 42"/>
                  <a:gd name="T91" fmla="*/ 32 h 40"/>
                  <a:gd name="T92" fmla="*/ 35 w 42"/>
                  <a:gd name="T93" fmla="*/ 37 h 40"/>
                  <a:gd name="T94" fmla="*/ 35 w 42"/>
                  <a:gd name="T95" fmla="*/ 37 h 40"/>
                  <a:gd name="T96" fmla="*/ 42 w 42"/>
                  <a:gd name="T97" fmla="*/ 37 h 40"/>
                  <a:gd name="T98" fmla="*/ 42 w 42"/>
                  <a:gd name="T99" fmla="*/ 40 h 40"/>
                  <a:gd name="T100" fmla="*/ 40 w 42"/>
                  <a:gd name="T10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" h="40">
                    <a:moveTo>
                      <a:pt x="40" y="40"/>
                    </a:move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0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39" y="38"/>
                      <a:pt x="37" y="39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9"/>
                      <a:pt x="34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6"/>
                      <a:pt x="33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4"/>
                      <a:pt x="33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2"/>
                      <a:pt x="32" y="32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5"/>
                      <a:pt x="32" y="35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8"/>
                      <a:pt x="30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8" y="38"/>
                      <a:pt x="28" y="38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7" y="38"/>
                      <a:pt x="27" y="37"/>
                      <a:pt x="27" y="37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6"/>
                      <a:pt x="27" y="35"/>
                      <a:pt x="27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7" y="29"/>
                      <a:pt x="27" y="25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6" y="17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2"/>
                      <a:pt x="25" y="10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10"/>
                      <a:pt x="24" y="11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2" y="15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4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6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1"/>
                      <a:pt x="20" y="34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7" y="38"/>
                      <a:pt x="17" y="38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5"/>
                      <a:pt x="16" y="35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5" y="37"/>
                      <a:pt x="15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38"/>
                      <a:pt x="10" y="38"/>
                      <a:pt x="7" y="38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5" y="38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8"/>
                      <a:pt x="0" y="37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35"/>
                      <a:pt x="5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5"/>
                      <a:pt x="11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4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2"/>
                      <a:pt x="13" y="30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7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0"/>
                      <a:pt x="18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9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7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2" y="8"/>
                      <a:pt x="23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3" y="2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6" y="0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3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5"/>
                      <a:pt x="27" y="9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9"/>
                      <a:pt x="29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4"/>
                      <a:pt x="29" y="28"/>
                      <a:pt x="29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0"/>
                      <a:pt x="30" y="29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3" y="27"/>
                      <a:pt x="33" y="27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9"/>
                      <a:pt x="34" y="30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3"/>
                      <a:pt x="35" y="34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6" y="37"/>
                      <a:pt x="38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1" y="36"/>
                      <a:pt x="42" y="3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42" y="38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40"/>
                      <a:pt x="42" y="40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40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1" y="40"/>
                      <a:pt x="40" y="40"/>
                      <a:pt x="40" y="40"/>
                    </a:cubicBezTo>
                    <a:close/>
                    <a:moveTo>
                      <a:pt x="42" y="39"/>
                    </a:move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9"/>
                      <a:pt x="42" y="39"/>
                      <a:pt x="42" y="3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6831013" y="4922838"/>
                <a:ext cx="142875" cy="128588"/>
              </a:xfrm>
              <a:custGeom>
                <a:avLst/>
                <a:gdLst>
                  <a:gd name="T0" fmla="*/ 1 w 38"/>
                  <a:gd name="T1" fmla="*/ 32 h 34"/>
                  <a:gd name="T2" fmla="*/ 1 w 38"/>
                  <a:gd name="T3" fmla="*/ 10 h 34"/>
                  <a:gd name="T4" fmla="*/ 2 w 38"/>
                  <a:gd name="T5" fmla="*/ 9 h 34"/>
                  <a:gd name="T6" fmla="*/ 5 w 38"/>
                  <a:gd name="T7" fmla="*/ 14 h 34"/>
                  <a:gd name="T8" fmla="*/ 7 w 38"/>
                  <a:gd name="T9" fmla="*/ 14 h 34"/>
                  <a:gd name="T10" fmla="*/ 9 w 38"/>
                  <a:gd name="T11" fmla="*/ 9 h 34"/>
                  <a:gd name="T12" fmla="*/ 10 w 38"/>
                  <a:gd name="T13" fmla="*/ 10 h 34"/>
                  <a:gd name="T14" fmla="*/ 11 w 38"/>
                  <a:gd name="T15" fmla="*/ 16 h 34"/>
                  <a:gd name="T16" fmla="*/ 12 w 38"/>
                  <a:gd name="T17" fmla="*/ 16 h 34"/>
                  <a:gd name="T18" fmla="*/ 15 w 38"/>
                  <a:gd name="T19" fmla="*/ 16 h 34"/>
                  <a:gd name="T20" fmla="*/ 14 w 38"/>
                  <a:gd name="T21" fmla="*/ 9 h 34"/>
                  <a:gd name="T22" fmla="*/ 15 w 38"/>
                  <a:gd name="T23" fmla="*/ 8 h 34"/>
                  <a:gd name="T24" fmla="*/ 18 w 38"/>
                  <a:gd name="T25" fmla="*/ 11 h 34"/>
                  <a:gd name="T26" fmla="*/ 18 w 38"/>
                  <a:gd name="T27" fmla="*/ 14 h 34"/>
                  <a:gd name="T28" fmla="*/ 22 w 38"/>
                  <a:gd name="T29" fmla="*/ 13 h 34"/>
                  <a:gd name="T30" fmla="*/ 22 w 38"/>
                  <a:gd name="T31" fmla="*/ 11 h 34"/>
                  <a:gd name="T32" fmla="*/ 22 w 38"/>
                  <a:gd name="T33" fmla="*/ 9 h 34"/>
                  <a:gd name="T34" fmla="*/ 22 w 38"/>
                  <a:gd name="T35" fmla="*/ 7 h 34"/>
                  <a:gd name="T36" fmla="*/ 24 w 38"/>
                  <a:gd name="T37" fmla="*/ 2 h 34"/>
                  <a:gd name="T38" fmla="*/ 24 w 38"/>
                  <a:gd name="T39" fmla="*/ 2 h 34"/>
                  <a:gd name="T40" fmla="*/ 25 w 38"/>
                  <a:gd name="T41" fmla="*/ 1 h 34"/>
                  <a:gd name="T42" fmla="*/ 26 w 38"/>
                  <a:gd name="T43" fmla="*/ 0 h 34"/>
                  <a:gd name="T44" fmla="*/ 31 w 38"/>
                  <a:gd name="T45" fmla="*/ 0 h 34"/>
                  <a:gd name="T46" fmla="*/ 32 w 38"/>
                  <a:gd name="T47" fmla="*/ 1 h 34"/>
                  <a:gd name="T48" fmla="*/ 32 w 38"/>
                  <a:gd name="T49" fmla="*/ 2 h 34"/>
                  <a:gd name="T50" fmla="*/ 32 w 38"/>
                  <a:gd name="T51" fmla="*/ 2 h 34"/>
                  <a:gd name="T52" fmla="*/ 33 w 38"/>
                  <a:gd name="T53" fmla="*/ 3 h 34"/>
                  <a:gd name="T54" fmla="*/ 33 w 38"/>
                  <a:gd name="T55" fmla="*/ 5 h 34"/>
                  <a:gd name="T56" fmla="*/ 34 w 38"/>
                  <a:gd name="T57" fmla="*/ 10 h 34"/>
                  <a:gd name="T58" fmla="*/ 34 w 38"/>
                  <a:gd name="T59" fmla="*/ 12 h 34"/>
                  <a:gd name="T60" fmla="*/ 37 w 38"/>
                  <a:gd name="T61" fmla="*/ 12 h 34"/>
                  <a:gd name="T62" fmla="*/ 37 w 38"/>
                  <a:gd name="T63" fmla="*/ 14 h 34"/>
                  <a:gd name="T64" fmla="*/ 32 w 38"/>
                  <a:gd name="T65" fmla="*/ 15 h 34"/>
                  <a:gd name="T66" fmla="*/ 31 w 38"/>
                  <a:gd name="T67" fmla="*/ 14 h 34"/>
                  <a:gd name="T68" fmla="*/ 31 w 38"/>
                  <a:gd name="T69" fmla="*/ 10 h 34"/>
                  <a:gd name="T70" fmla="*/ 31 w 38"/>
                  <a:gd name="T71" fmla="*/ 9 h 34"/>
                  <a:gd name="T72" fmla="*/ 31 w 38"/>
                  <a:gd name="T73" fmla="*/ 4 h 34"/>
                  <a:gd name="T74" fmla="*/ 30 w 38"/>
                  <a:gd name="T75" fmla="*/ 3 h 34"/>
                  <a:gd name="T76" fmla="*/ 27 w 38"/>
                  <a:gd name="T77" fmla="*/ 2 h 34"/>
                  <a:gd name="T78" fmla="*/ 28 w 38"/>
                  <a:gd name="T79" fmla="*/ 3 h 34"/>
                  <a:gd name="T80" fmla="*/ 26 w 38"/>
                  <a:gd name="T81" fmla="*/ 5 h 34"/>
                  <a:gd name="T82" fmla="*/ 25 w 38"/>
                  <a:gd name="T83" fmla="*/ 4 h 34"/>
                  <a:gd name="T84" fmla="*/ 24 w 38"/>
                  <a:gd name="T85" fmla="*/ 8 h 34"/>
                  <a:gd name="T86" fmla="*/ 24 w 38"/>
                  <a:gd name="T87" fmla="*/ 10 h 34"/>
                  <a:gd name="T88" fmla="*/ 24 w 38"/>
                  <a:gd name="T89" fmla="*/ 14 h 34"/>
                  <a:gd name="T90" fmla="*/ 24 w 38"/>
                  <a:gd name="T91" fmla="*/ 15 h 34"/>
                  <a:gd name="T92" fmla="*/ 19 w 38"/>
                  <a:gd name="T93" fmla="*/ 16 h 34"/>
                  <a:gd name="T94" fmla="*/ 17 w 38"/>
                  <a:gd name="T95" fmla="*/ 16 h 34"/>
                  <a:gd name="T96" fmla="*/ 17 w 38"/>
                  <a:gd name="T97" fmla="*/ 17 h 34"/>
                  <a:gd name="T98" fmla="*/ 16 w 38"/>
                  <a:gd name="T99" fmla="*/ 18 h 34"/>
                  <a:gd name="T100" fmla="*/ 9 w 38"/>
                  <a:gd name="T101" fmla="*/ 17 h 34"/>
                  <a:gd name="T102" fmla="*/ 8 w 38"/>
                  <a:gd name="T103" fmla="*/ 16 h 34"/>
                  <a:gd name="T104" fmla="*/ 4 w 38"/>
                  <a:gd name="T105" fmla="*/ 17 h 34"/>
                  <a:gd name="T106" fmla="*/ 3 w 38"/>
                  <a:gd name="T107" fmla="*/ 17 h 34"/>
                  <a:gd name="T108" fmla="*/ 3 w 38"/>
                  <a:gd name="T109" fmla="*/ 21 h 34"/>
                  <a:gd name="T110" fmla="*/ 4 w 38"/>
                  <a:gd name="T111" fmla="*/ 32 h 34"/>
                  <a:gd name="T112" fmla="*/ 4 w 38"/>
                  <a:gd name="T113" fmla="*/ 32 h 34"/>
                  <a:gd name="T114" fmla="*/ 1 w 38"/>
                  <a:gd name="T115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" h="34">
                    <a:moveTo>
                      <a:pt x="1" y="32"/>
                    </a:moveTo>
                    <a:cubicBezTo>
                      <a:pt x="1" y="32"/>
                      <a:pt x="1" y="32"/>
                      <a:pt x="1" y="32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29"/>
                      <a:pt x="0" y="25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7"/>
                      <a:pt x="1" y="13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2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4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4" y="13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0"/>
                      <a:pt x="14" y="10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8" y="8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2"/>
                      <a:pt x="18" y="13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0" y="14"/>
                      <a:pt x="21" y="13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3"/>
                      <a:pt x="22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2"/>
                      <a:pt x="23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7" y="0"/>
                      <a:pt x="28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7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9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2"/>
                      <a:pt x="35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7" y="12"/>
                      <a:pt x="37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8" y="13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5"/>
                      <a:pt x="33" y="14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6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8" y="4"/>
                      <a:pt x="28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5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6"/>
                      <a:pt x="24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2"/>
                      <a:pt x="24" y="13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4"/>
                      <a:pt x="25" y="14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1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16"/>
                      <a:pt x="18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5" y="18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0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6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8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5"/>
                      <a:pt x="4" y="28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3"/>
                      <a:pt x="3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43"/>
              <p:cNvSpPr>
                <a:spLocks noEditPoints="1"/>
              </p:cNvSpPr>
              <p:nvPr/>
            </p:nvSpPr>
            <p:spPr bwMode="auto">
              <a:xfrm>
                <a:off x="6962775" y="4779963"/>
                <a:ext cx="104775" cy="263525"/>
              </a:xfrm>
              <a:custGeom>
                <a:avLst/>
                <a:gdLst>
                  <a:gd name="T0" fmla="*/ 2 w 28"/>
                  <a:gd name="T1" fmla="*/ 67 h 70"/>
                  <a:gd name="T2" fmla="*/ 1 w 28"/>
                  <a:gd name="T3" fmla="*/ 55 h 70"/>
                  <a:gd name="T4" fmla="*/ 0 w 28"/>
                  <a:gd name="T5" fmla="*/ 41 h 70"/>
                  <a:gd name="T6" fmla="*/ 1 w 28"/>
                  <a:gd name="T7" fmla="*/ 23 h 70"/>
                  <a:gd name="T8" fmla="*/ 0 w 28"/>
                  <a:gd name="T9" fmla="*/ 17 h 70"/>
                  <a:gd name="T10" fmla="*/ 1 w 28"/>
                  <a:gd name="T11" fmla="*/ 15 h 70"/>
                  <a:gd name="T12" fmla="*/ 2 w 28"/>
                  <a:gd name="T13" fmla="*/ 14 h 70"/>
                  <a:gd name="T14" fmla="*/ 0 w 28"/>
                  <a:gd name="T15" fmla="*/ 8 h 70"/>
                  <a:gd name="T16" fmla="*/ 3 w 28"/>
                  <a:gd name="T17" fmla="*/ 2 h 70"/>
                  <a:gd name="T18" fmla="*/ 5 w 28"/>
                  <a:gd name="T19" fmla="*/ 1 h 70"/>
                  <a:gd name="T20" fmla="*/ 8 w 28"/>
                  <a:gd name="T21" fmla="*/ 10 h 70"/>
                  <a:gd name="T22" fmla="*/ 7 w 28"/>
                  <a:gd name="T23" fmla="*/ 13 h 70"/>
                  <a:gd name="T24" fmla="*/ 8 w 28"/>
                  <a:gd name="T25" fmla="*/ 15 h 70"/>
                  <a:gd name="T26" fmla="*/ 8 w 28"/>
                  <a:gd name="T27" fmla="*/ 20 h 70"/>
                  <a:gd name="T28" fmla="*/ 8 w 28"/>
                  <a:gd name="T29" fmla="*/ 23 h 70"/>
                  <a:gd name="T30" fmla="*/ 8 w 28"/>
                  <a:gd name="T31" fmla="*/ 24 h 70"/>
                  <a:gd name="T32" fmla="*/ 8 w 28"/>
                  <a:gd name="T33" fmla="*/ 19 h 70"/>
                  <a:gd name="T34" fmla="*/ 8 w 28"/>
                  <a:gd name="T35" fmla="*/ 17 h 70"/>
                  <a:gd name="T36" fmla="*/ 11 w 28"/>
                  <a:gd name="T37" fmla="*/ 15 h 70"/>
                  <a:gd name="T38" fmla="*/ 13 w 28"/>
                  <a:gd name="T39" fmla="*/ 9 h 70"/>
                  <a:gd name="T40" fmla="*/ 14 w 28"/>
                  <a:gd name="T41" fmla="*/ 1 h 70"/>
                  <a:gd name="T42" fmla="*/ 17 w 28"/>
                  <a:gd name="T43" fmla="*/ 1 h 70"/>
                  <a:gd name="T44" fmla="*/ 19 w 28"/>
                  <a:gd name="T45" fmla="*/ 11 h 70"/>
                  <a:gd name="T46" fmla="*/ 21 w 28"/>
                  <a:gd name="T47" fmla="*/ 19 h 70"/>
                  <a:gd name="T48" fmla="*/ 25 w 28"/>
                  <a:gd name="T49" fmla="*/ 18 h 70"/>
                  <a:gd name="T50" fmla="*/ 27 w 28"/>
                  <a:gd name="T51" fmla="*/ 18 h 70"/>
                  <a:gd name="T52" fmla="*/ 24 w 28"/>
                  <a:gd name="T53" fmla="*/ 21 h 70"/>
                  <a:gd name="T54" fmla="*/ 17 w 28"/>
                  <a:gd name="T55" fmla="*/ 22 h 70"/>
                  <a:gd name="T56" fmla="*/ 15 w 28"/>
                  <a:gd name="T57" fmla="*/ 21 h 70"/>
                  <a:gd name="T58" fmla="*/ 16 w 28"/>
                  <a:gd name="T59" fmla="*/ 11 h 70"/>
                  <a:gd name="T60" fmla="*/ 15 w 28"/>
                  <a:gd name="T61" fmla="*/ 9 h 70"/>
                  <a:gd name="T62" fmla="*/ 14 w 28"/>
                  <a:gd name="T63" fmla="*/ 16 h 70"/>
                  <a:gd name="T64" fmla="*/ 14 w 28"/>
                  <a:gd name="T65" fmla="*/ 17 h 70"/>
                  <a:gd name="T66" fmla="*/ 11 w 28"/>
                  <a:gd name="T67" fmla="*/ 18 h 70"/>
                  <a:gd name="T68" fmla="*/ 11 w 28"/>
                  <a:gd name="T69" fmla="*/ 18 h 70"/>
                  <a:gd name="T70" fmla="*/ 11 w 28"/>
                  <a:gd name="T71" fmla="*/ 19 h 70"/>
                  <a:gd name="T72" fmla="*/ 10 w 28"/>
                  <a:gd name="T73" fmla="*/ 27 h 70"/>
                  <a:gd name="T74" fmla="*/ 7 w 28"/>
                  <a:gd name="T75" fmla="*/ 27 h 70"/>
                  <a:gd name="T76" fmla="*/ 6 w 28"/>
                  <a:gd name="T77" fmla="*/ 26 h 70"/>
                  <a:gd name="T78" fmla="*/ 5 w 28"/>
                  <a:gd name="T79" fmla="*/ 23 h 70"/>
                  <a:gd name="T80" fmla="*/ 5 w 28"/>
                  <a:gd name="T81" fmla="*/ 20 h 70"/>
                  <a:gd name="T82" fmla="*/ 5 w 28"/>
                  <a:gd name="T83" fmla="*/ 16 h 70"/>
                  <a:gd name="T84" fmla="*/ 5 w 28"/>
                  <a:gd name="T85" fmla="*/ 11 h 70"/>
                  <a:gd name="T86" fmla="*/ 5 w 28"/>
                  <a:gd name="T87" fmla="*/ 9 h 70"/>
                  <a:gd name="T88" fmla="*/ 3 w 28"/>
                  <a:gd name="T89" fmla="*/ 9 h 70"/>
                  <a:gd name="T90" fmla="*/ 4 w 28"/>
                  <a:gd name="T91" fmla="*/ 14 h 70"/>
                  <a:gd name="T92" fmla="*/ 3 w 28"/>
                  <a:gd name="T93" fmla="*/ 17 h 70"/>
                  <a:gd name="T94" fmla="*/ 3 w 28"/>
                  <a:gd name="T95" fmla="*/ 17 h 70"/>
                  <a:gd name="T96" fmla="*/ 3 w 28"/>
                  <a:gd name="T97" fmla="*/ 23 h 70"/>
                  <a:gd name="T98" fmla="*/ 3 w 28"/>
                  <a:gd name="T99" fmla="*/ 41 h 70"/>
                  <a:gd name="T100" fmla="*/ 3 w 28"/>
                  <a:gd name="T101" fmla="*/ 54 h 70"/>
                  <a:gd name="T102" fmla="*/ 4 w 28"/>
                  <a:gd name="T103" fmla="*/ 67 h 70"/>
                  <a:gd name="T104" fmla="*/ 3 w 28"/>
                  <a:gd name="T105" fmla="*/ 70 h 70"/>
                  <a:gd name="T106" fmla="*/ 25 w 28"/>
                  <a:gd name="T107" fmla="*/ 18 h 70"/>
                  <a:gd name="T108" fmla="*/ 25 w 28"/>
                  <a:gd name="T109" fmla="*/ 1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" h="70">
                    <a:moveTo>
                      <a:pt x="3" y="70"/>
                    </a:moveTo>
                    <a:cubicBezTo>
                      <a:pt x="2" y="70"/>
                      <a:pt x="1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2" y="66"/>
                      <a:pt x="1" y="64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1" y="59"/>
                      <a:pt x="1" y="57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2"/>
                      <a:pt x="0" y="50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6"/>
                      <a:pt x="0" y="43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" y="36"/>
                      <a:pt x="1" y="3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1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8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6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5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7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8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9" y="22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8" y="20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9" y="16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3"/>
                      <a:pt x="13" y="10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4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9" y="7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4"/>
                      <a:pt x="18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5" y="19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9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21"/>
                      <a:pt x="25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0" y="21"/>
                      <a:pt x="18" y="21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18"/>
                      <a:pt x="16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4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8"/>
                      <a:pt x="13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3"/>
                      <a:pt x="11" y="25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7"/>
                      <a:pt x="6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4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18"/>
                      <a:pt x="5" y="17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32"/>
                      <a:pt x="3" y="37"/>
                      <a:pt x="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3"/>
                      <a:pt x="3" y="46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2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7"/>
                      <a:pt x="3" y="59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3"/>
                      <a:pt x="4" y="65"/>
                      <a:pt x="4" y="6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4" y="68"/>
                      <a:pt x="4" y="68"/>
                      <a:pt x="4" y="69"/>
                    </a:cubicBezTo>
                    <a:cubicBezTo>
                      <a:pt x="4" y="69"/>
                      <a:pt x="4" y="69"/>
                      <a:pt x="4" y="69"/>
                    </a:cubicBezTo>
                    <a:cubicBezTo>
                      <a:pt x="4" y="69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0"/>
                      <a:pt x="3" y="70"/>
                    </a:cubicBezTo>
                    <a:close/>
                    <a:moveTo>
                      <a:pt x="25" y="18"/>
                    </a:move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44"/>
              <p:cNvSpPr>
                <a:spLocks noEditPoints="1"/>
              </p:cNvSpPr>
              <p:nvPr/>
            </p:nvSpPr>
            <p:spPr bwMode="auto">
              <a:xfrm>
                <a:off x="7064375" y="4356100"/>
                <a:ext cx="123825" cy="569913"/>
              </a:xfrm>
              <a:custGeom>
                <a:avLst/>
                <a:gdLst>
                  <a:gd name="T0" fmla="*/ 0 w 33"/>
                  <a:gd name="T1" fmla="*/ 150 h 151"/>
                  <a:gd name="T2" fmla="*/ 2 w 33"/>
                  <a:gd name="T3" fmla="*/ 32 h 151"/>
                  <a:gd name="T4" fmla="*/ 5 w 33"/>
                  <a:gd name="T5" fmla="*/ 28 h 151"/>
                  <a:gd name="T6" fmla="*/ 5 w 33"/>
                  <a:gd name="T7" fmla="*/ 27 h 151"/>
                  <a:gd name="T8" fmla="*/ 4 w 33"/>
                  <a:gd name="T9" fmla="*/ 24 h 151"/>
                  <a:gd name="T10" fmla="*/ 7 w 33"/>
                  <a:gd name="T11" fmla="*/ 14 h 151"/>
                  <a:gd name="T12" fmla="*/ 7 w 33"/>
                  <a:gd name="T13" fmla="*/ 5 h 151"/>
                  <a:gd name="T14" fmla="*/ 8 w 33"/>
                  <a:gd name="T15" fmla="*/ 3 h 151"/>
                  <a:gd name="T16" fmla="*/ 10 w 33"/>
                  <a:gd name="T17" fmla="*/ 5 h 151"/>
                  <a:gd name="T18" fmla="*/ 14 w 33"/>
                  <a:gd name="T19" fmla="*/ 23 h 151"/>
                  <a:gd name="T20" fmla="*/ 12 w 33"/>
                  <a:gd name="T21" fmla="*/ 28 h 151"/>
                  <a:gd name="T22" fmla="*/ 14 w 33"/>
                  <a:gd name="T23" fmla="*/ 31 h 151"/>
                  <a:gd name="T24" fmla="*/ 15 w 33"/>
                  <a:gd name="T25" fmla="*/ 44 h 151"/>
                  <a:gd name="T26" fmla="*/ 21 w 33"/>
                  <a:gd name="T27" fmla="*/ 39 h 151"/>
                  <a:gd name="T28" fmla="*/ 22 w 33"/>
                  <a:gd name="T29" fmla="*/ 38 h 151"/>
                  <a:gd name="T30" fmla="*/ 24 w 33"/>
                  <a:gd name="T31" fmla="*/ 27 h 151"/>
                  <a:gd name="T32" fmla="*/ 25 w 33"/>
                  <a:gd name="T33" fmla="*/ 26 h 151"/>
                  <a:gd name="T34" fmla="*/ 26 w 33"/>
                  <a:gd name="T35" fmla="*/ 25 h 151"/>
                  <a:gd name="T36" fmla="*/ 26 w 33"/>
                  <a:gd name="T37" fmla="*/ 25 h 151"/>
                  <a:gd name="T38" fmla="*/ 27 w 33"/>
                  <a:gd name="T39" fmla="*/ 23 h 151"/>
                  <a:gd name="T40" fmla="*/ 27 w 33"/>
                  <a:gd name="T41" fmla="*/ 23 h 151"/>
                  <a:gd name="T42" fmla="*/ 26 w 33"/>
                  <a:gd name="T43" fmla="*/ 18 h 151"/>
                  <a:gd name="T44" fmla="*/ 26 w 33"/>
                  <a:gd name="T45" fmla="*/ 17 h 151"/>
                  <a:gd name="T46" fmla="*/ 31 w 33"/>
                  <a:gd name="T47" fmla="*/ 2 h 151"/>
                  <a:gd name="T48" fmla="*/ 30 w 33"/>
                  <a:gd name="T49" fmla="*/ 1 h 151"/>
                  <a:gd name="T50" fmla="*/ 32 w 33"/>
                  <a:gd name="T51" fmla="*/ 0 h 151"/>
                  <a:gd name="T52" fmla="*/ 33 w 33"/>
                  <a:gd name="T53" fmla="*/ 1 h 151"/>
                  <a:gd name="T54" fmla="*/ 33 w 33"/>
                  <a:gd name="T55" fmla="*/ 2 h 151"/>
                  <a:gd name="T56" fmla="*/ 28 w 33"/>
                  <a:gd name="T57" fmla="*/ 17 h 151"/>
                  <a:gd name="T58" fmla="*/ 28 w 33"/>
                  <a:gd name="T59" fmla="*/ 18 h 151"/>
                  <a:gd name="T60" fmla="*/ 29 w 33"/>
                  <a:gd name="T61" fmla="*/ 23 h 151"/>
                  <a:gd name="T62" fmla="*/ 29 w 33"/>
                  <a:gd name="T63" fmla="*/ 24 h 151"/>
                  <a:gd name="T64" fmla="*/ 27 w 33"/>
                  <a:gd name="T65" fmla="*/ 28 h 151"/>
                  <a:gd name="T66" fmla="*/ 27 w 33"/>
                  <a:gd name="T67" fmla="*/ 38 h 151"/>
                  <a:gd name="T68" fmla="*/ 26 w 33"/>
                  <a:gd name="T69" fmla="*/ 39 h 151"/>
                  <a:gd name="T70" fmla="*/ 22 w 33"/>
                  <a:gd name="T71" fmla="*/ 46 h 151"/>
                  <a:gd name="T72" fmla="*/ 20 w 33"/>
                  <a:gd name="T73" fmla="*/ 47 h 151"/>
                  <a:gd name="T74" fmla="*/ 13 w 33"/>
                  <a:gd name="T75" fmla="*/ 45 h 151"/>
                  <a:gd name="T76" fmla="*/ 12 w 33"/>
                  <a:gd name="T77" fmla="*/ 32 h 151"/>
                  <a:gd name="T78" fmla="*/ 10 w 33"/>
                  <a:gd name="T79" fmla="*/ 28 h 151"/>
                  <a:gd name="T80" fmla="*/ 12 w 33"/>
                  <a:gd name="T81" fmla="*/ 23 h 151"/>
                  <a:gd name="T82" fmla="*/ 10 w 33"/>
                  <a:gd name="T83" fmla="*/ 19 h 151"/>
                  <a:gd name="T84" fmla="*/ 9 w 33"/>
                  <a:gd name="T85" fmla="*/ 16 h 151"/>
                  <a:gd name="T86" fmla="*/ 6 w 33"/>
                  <a:gd name="T87" fmla="*/ 24 h 151"/>
                  <a:gd name="T88" fmla="*/ 7 w 33"/>
                  <a:gd name="T89" fmla="*/ 26 h 151"/>
                  <a:gd name="T90" fmla="*/ 7 w 33"/>
                  <a:gd name="T91" fmla="*/ 27 h 151"/>
                  <a:gd name="T92" fmla="*/ 7 w 33"/>
                  <a:gd name="T93" fmla="*/ 28 h 151"/>
                  <a:gd name="T94" fmla="*/ 4 w 33"/>
                  <a:gd name="T95" fmla="*/ 32 h 151"/>
                  <a:gd name="T96" fmla="*/ 3 w 33"/>
                  <a:gd name="T97" fmla="*/ 150 h 151"/>
                  <a:gd name="T98" fmla="*/ 2 w 33"/>
                  <a:gd name="T99" fmla="*/ 151 h 151"/>
                  <a:gd name="T100" fmla="*/ 7 w 33"/>
                  <a:gd name="T101" fmla="*/ 27 h 151"/>
                  <a:gd name="T102" fmla="*/ 7 w 33"/>
                  <a:gd name="T103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51">
                    <a:moveTo>
                      <a:pt x="2" y="151"/>
                    </a:moveTo>
                    <a:cubicBezTo>
                      <a:pt x="1" y="151"/>
                      <a:pt x="0" y="151"/>
                      <a:pt x="0" y="15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7"/>
                      <a:pt x="4" y="26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19"/>
                      <a:pt x="7" y="16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2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8" y="4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10" y="4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4" y="20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5"/>
                      <a:pt x="13" y="27"/>
                      <a:pt x="12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7" y="25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2"/>
                      <a:pt x="26" y="21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2"/>
                      <a:pt x="31" y="11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3" y="11"/>
                      <a:pt x="28" y="15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20"/>
                      <a:pt x="29" y="20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6"/>
                      <a:pt x="28" y="27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6" y="39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3" y="47"/>
                      <a:pt x="13" y="46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29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0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9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9"/>
                      <a:pt x="6" y="20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close/>
                    <a:moveTo>
                      <a:pt x="7" y="27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5"/>
              <p:cNvSpPr>
                <a:spLocks noEditPoints="1"/>
              </p:cNvSpPr>
              <p:nvPr/>
            </p:nvSpPr>
            <p:spPr bwMode="auto">
              <a:xfrm>
                <a:off x="7180263" y="4364038"/>
                <a:ext cx="150813" cy="169863"/>
              </a:xfrm>
              <a:custGeom>
                <a:avLst/>
                <a:gdLst>
                  <a:gd name="T0" fmla="*/ 23 w 40"/>
                  <a:gd name="T1" fmla="*/ 40 h 45"/>
                  <a:gd name="T2" fmla="*/ 22 w 40"/>
                  <a:gd name="T3" fmla="*/ 40 h 45"/>
                  <a:gd name="T4" fmla="*/ 18 w 40"/>
                  <a:gd name="T5" fmla="*/ 36 h 45"/>
                  <a:gd name="T6" fmla="*/ 16 w 40"/>
                  <a:gd name="T7" fmla="*/ 31 h 45"/>
                  <a:gd name="T8" fmla="*/ 17 w 40"/>
                  <a:gd name="T9" fmla="*/ 24 h 45"/>
                  <a:gd name="T10" fmla="*/ 14 w 40"/>
                  <a:gd name="T11" fmla="*/ 21 h 45"/>
                  <a:gd name="T12" fmla="*/ 10 w 40"/>
                  <a:gd name="T13" fmla="*/ 26 h 45"/>
                  <a:gd name="T14" fmla="*/ 8 w 40"/>
                  <a:gd name="T15" fmla="*/ 22 h 45"/>
                  <a:gd name="T16" fmla="*/ 8 w 40"/>
                  <a:gd name="T17" fmla="*/ 19 h 45"/>
                  <a:gd name="T18" fmla="*/ 7 w 40"/>
                  <a:gd name="T19" fmla="*/ 17 h 45"/>
                  <a:gd name="T20" fmla="*/ 5 w 40"/>
                  <a:gd name="T21" fmla="*/ 25 h 45"/>
                  <a:gd name="T22" fmla="*/ 3 w 40"/>
                  <a:gd name="T23" fmla="*/ 24 h 45"/>
                  <a:gd name="T24" fmla="*/ 4 w 40"/>
                  <a:gd name="T25" fmla="*/ 17 h 45"/>
                  <a:gd name="T26" fmla="*/ 1 w 40"/>
                  <a:gd name="T27" fmla="*/ 11 h 45"/>
                  <a:gd name="T28" fmla="*/ 0 w 40"/>
                  <a:gd name="T29" fmla="*/ 1 h 45"/>
                  <a:gd name="T30" fmla="*/ 2 w 40"/>
                  <a:gd name="T31" fmla="*/ 1 h 45"/>
                  <a:gd name="T32" fmla="*/ 3 w 40"/>
                  <a:gd name="T33" fmla="*/ 10 h 45"/>
                  <a:gd name="T34" fmla="*/ 5 w 40"/>
                  <a:gd name="T35" fmla="*/ 11 h 45"/>
                  <a:gd name="T36" fmla="*/ 6 w 40"/>
                  <a:gd name="T37" fmla="*/ 6 h 45"/>
                  <a:gd name="T38" fmla="*/ 9 w 40"/>
                  <a:gd name="T39" fmla="*/ 13 h 45"/>
                  <a:gd name="T40" fmla="*/ 11 w 40"/>
                  <a:gd name="T41" fmla="*/ 20 h 45"/>
                  <a:gd name="T42" fmla="*/ 11 w 40"/>
                  <a:gd name="T43" fmla="*/ 23 h 45"/>
                  <a:gd name="T44" fmla="*/ 13 w 40"/>
                  <a:gd name="T45" fmla="*/ 16 h 45"/>
                  <a:gd name="T46" fmla="*/ 13 w 40"/>
                  <a:gd name="T47" fmla="*/ 8 h 45"/>
                  <a:gd name="T48" fmla="*/ 13 w 40"/>
                  <a:gd name="T49" fmla="*/ 8 h 45"/>
                  <a:gd name="T50" fmla="*/ 15 w 40"/>
                  <a:gd name="T51" fmla="*/ 8 h 45"/>
                  <a:gd name="T52" fmla="*/ 15 w 40"/>
                  <a:gd name="T53" fmla="*/ 8 h 45"/>
                  <a:gd name="T54" fmla="*/ 15 w 40"/>
                  <a:gd name="T55" fmla="*/ 16 h 45"/>
                  <a:gd name="T56" fmla="*/ 19 w 40"/>
                  <a:gd name="T57" fmla="*/ 22 h 45"/>
                  <a:gd name="T58" fmla="*/ 19 w 40"/>
                  <a:gd name="T59" fmla="*/ 29 h 45"/>
                  <a:gd name="T60" fmla="*/ 19 w 40"/>
                  <a:gd name="T61" fmla="*/ 33 h 45"/>
                  <a:gd name="T62" fmla="*/ 20 w 40"/>
                  <a:gd name="T63" fmla="*/ 34 h 45"/>
                  <a:gd name="T64" fmla="*/ 20 w 40"/>
                  <a:gd name="T65" fmla="*/ 37 h 45"/>
                  <a:gd name="T66" fmla="*/ 22 w 40"/>
                  <a:gd name="T67" fmla="*/ 37 h 45"/>
                  <a:gd name="T68" fmla="*/ 25 w 40"/>
                  <a:gd name="T69" fmla="*/ 40 h 45"/>
                  <a:gd name="T70" fmla="*/ 27 w 40"/>
                  <a:gd name="T71" fmla="*/ 43 h 45"/>
                  <a:gd name="T72" fmla="*/ 30 w 40"/>
                  <a:gd name="T73" fmla="*/ 42 h 45"/>
                  <a:gd name="T74" fmla="*/ 31 w 40"/>
                  <a:gd name="T75" fmla="*/ 42 h 45"/>
                  <a:gd name="T76" fmla="*/ 32 w 40"/>
                  <a:gd name="T77" fmla="*/ 34 h 45"/>
                  <a:gd name="T78" fmla="*/ 32 w 40"/>
                  <a:gd name="T79" fmla="*/ 29 h 45"/>
                  <a:gd name="T80" fmla="*/ 33 w 40"/>
                  <a:gd name="T81" fmla="*/ 26 h 45"/>
                  <a:gd name="T82" fmla="*/ 33 w 40"/>
                  <a:gd name="T83" fmla="*/ 21 h 45"/>
                  <a:gd name="T84" fmla="*/ 35 w 40"/>
                  <a:gd name="T85" fmla="*/ 14 h 45"/>
                  <a:gd name="T86" fmla="*/ 37 w 40"/>
                  <a:gd name="T87" fmla="*/ 4 h 45"/>
                  <a:gd name="T88" fmla="*/ 37 w 40"/>
                  <a:gd name="T89" fmla="*/ 3 h 45"/>
                  <a:gd name="T90" fmla="*/ 38 w 40"/>
                  <a:gd name="T91" fmla="*/ 2 h 45"/>
                  <a:gd name="T92" fmla="*/ 39 w 40"/>
                  <a:gd name="T93" fmla="*/ 3 h 45"/>
                  <a:gd name="T94" fmla="*/ 37 w 40"/>
                  <a:gd name="T95" fmla="*/ 16 h 45"/>
                  <a:gd name="T96" fmla="*/ 35 w 40"/>
                  <a:gd name="T97" fmla="*/ 21 h 45"/>
                  <a:gd name="T98" fmla="*/ 36 w 40"/>
                  <a:gd name="T99" fmla="*/ 27 h 45"/>
                  <a:gd name="T100" fmla="*/ 35 w 40"/>
                  <a:gd name="T101" fmla="*/ 28 h 45"/>
                  <a:gd name="T102" fmla="*/ 34 w 40"/>
                  <a:gd name="T103" fmla="*/ 29 h 45"/>
                  <a:gd name="T104" fmla="*/ 35 w 40"/>
                  <a:gd name="T105" fmla="*/ 34 h 45"/>
                  <a:gd name="T106" fmla="*/ 34 w 40"/>
                  <a:gd name="T107" fmla="*/ 43 h 45"/>
                  <a:gd name="T108" fmla="*/ 32 w 40"/>
                  <a:gd name="T109" fmla="*/ 45 h 45"/>
                  <a:gd name="T110" fmla="*/ 30 w 40"/>
                  <a:gd name="T111" fmla="*/ 44 h 45"/>
                  <a:gd name="T112" fmla="*/ 27 w 40"/>
                  <a:gd name="T113" fmla="*/ 45 h 45"/>
                  <a:gd name="T114" fmla="*/ 27 w 40"/>
                  <a:gd name="T115" fmla="*/ 45 h 45"/>
                  <a:gd name="T116" fmla="*/ 27 w 40"/>
                  <a:gd name="T117" fmla="*/ 45 h 45"/>
                  <a:gd name="T118" fmla="*/ 27 w 40"/>
                  <a:gd name="T119" fmla="*/ 45 h 45"/>
                  <a:gd name="T120" fmla="*/ 27 w 40"/>
                  <a:gd name="T121" fmla="*/ 45 h 45"/>
                  <a:gd name="T122" fmla="*/ 27 w 40"/>
                  <a:gd name="T12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" h="45">
                    <a:moveTo>
                      <a:pt x="24" y="43"/>
                    </a:moveTo>
                    <a:cubicBezTo>
                      <a:pt x="23" y="42"/>
                      <a:pt x="23" y="41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3" y="40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2" y="39"/>
                      <a:pt x="22" y="40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0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8" y="37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6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6" y="34"/>
                      <a:pt x="16" y="32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7"/>
                      <a:pt x="17" y="26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6" y="23"/>
                      <a:pt x="15" y="22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3" y="24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6"/>
                      <a:pt x="11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5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3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7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4"/>
                      <a:pt x="6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3" y="25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1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5"/>
                      <a:pt x="2" y="13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5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9"/>
                      <a:pt x="9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5"/>
                      <a:pt x="11" y="17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3"/>
                      <a:pt x="13" y="18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2"/>
                      <a:pt x="13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6" y="12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5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7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8" y="20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6"/>
                      <a:pt x="19" y="28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8" y="30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2"/>
                      <a:pt x="19" y="32"/>
                      <a:pt x="19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5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4" y="37"/>
                      <a:pt x="25" y="38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6" y="41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3"/>
                      <a:pt x="26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3"/>
                      <a:pt x="28" y="42"/>
                      <a:pt x="30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2"/>
                      <a:pt x="30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38"/>
                      <a:pt x="32" y="36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2" y="31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7"/>
                      <a:pt x="34" y="16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12"/>
                      <a:pt x="37" y="8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3"/>
                      <a:pt x="37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39" y="2"/>
                      <a:pt x="39" y="2"/>
                      <a:pt x="39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38" y="12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8"/>
                      <a:pt x="35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20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3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5"/>
                      <a:pt x="36" y="26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8"/>
                      <a:pt x="36" y="28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5" y="28"/>
                      <a:pt x="35" y="29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9"/>
                      <a:pt x="34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6"/>
                      <a:pt x="34" y="39"/>
                      <a:pt x="34" y="41"/>
                    </a:cubicBezTo>
                    <a:cubicBezTo>
                      <a:pt x="34" y="41"/>
                      <a:pt x="34" y="41"/>
                      <a:pt x="34" y="41"/>
                    </a:cubicBezTo>
                    <a:cubicBezTo>
                      <a:pt x="34" y="42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4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4"/>
                      <a:pt x="31" y="44"/>
                      <a:pt x="31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29" y="44"/>
                      <a:pt x="28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5" y="45"/>
                      <a:pt x="24" y="44"/>
                      <a:pt x="24" y="43"/>
                    </a:cubicBezTo>
                    <a:close/>
                    <a:moveTo>
                      <a:pt x="27" y="45"/>
                    </a:move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7199313" y="4198938"/>
                <a:ext cx="11113" cy="206375"/>
              </a:xfrm>
              <a:custGeom>
                <a:avLst/>
                <a:gdLst>
                  <a:gd name="T0" fmla="*/ 1 w 3"/>
                  <a:gd name="T1" fmla="*/ 53 h 55"/>
                  <a:gd name="T2" fmla="*/ 0 w 3"/>
                  <a:gd name="T3" fmla="*/ 1 h 55"/>
                  <a:gd name="T4" fmla="*/ 1 w 3"/>
                  <a:gd name="T5" fmla="*/ 0 h 55"/>
                  <a:gd name="T6" fmla="*/ 1 w 3"/>
                  <a:gd name="T7" fmla="*/ 0 h 55"/>
                  <a:gd name="T8" fmla="*/ 3 w 3"/>
                  <a:gd name="T9" fmla="*/ 1 h 55"/>
                  <a:gd name="T10" fmla="*/ 3 w 3"/>
                  <a:gd name="T11" fmla="*/ 1 h 55"/>
                  <a:gd name="T12" fmla="*/ 3 w 3"/>
                  <a:gd name="T13" fmla="*/ 53 h 55"/>
                  <a:gd name="T14" fmla="*/ 2 w 3"/>
                  <a:gd name="T15" fmla="*/ 55 h 55"/>
                  <a:gd name="T16" fmla="*/ 2 w 3"/>
                  <a:gd name="T17" fmla="*/ 55 h 55"/>
                  <a:gd name="T18" fmla="*/ 2 w 3"/>
                  <a:gd name="T19" fmla="*/ 55 h 55"/>
                  <a:gd name="T20" fmla="*/ 2 w 3"/>
                  <a:gd name="T21" fmla="*/ 55 h 55"/>
                  <a:gd name="T22" fmla="*/ 1 w 3"/>
                  <a:gd name="T23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55">
                    <a:moveTo>
                      <a:pt x="1" y="5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3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1" y="55"/>
                      <a:pt x="1" y="54"/>
                      <a:pt x="1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7199313" y="4205288"/>
                <a:ext cx="33338" cy="90488"/>
              </a:xfrm>
              <a:custGeom>
                <a:avLst/>
                <a:gdLst>
                  <a:gd name="T0" fmla="*/ 6 w 9"/>
                  <a:gd name="T1" fmla="*/ 24 h 24"/>
                  <a:gd name="T2" fmla="*/ 2 w 9"/>
                  <a:gd name="T3" fmla="*/ 21 h 24"/>
                  <a:gd name="T4" fmla="*/ 2 w 9"/>
                  <a:gd name="T5" fmla="*/ 21 h 24"/>
                  <a:gd name="T6" fmla="*/ 0 w 9"/>
                  <a:gd name="T7" fmla="*/ 18 h 24"/>
                  <a:gd name="T8" fmla="*/ 0 w 9"/>
                  <a:gd name="T9" fmla="*/ 18 h 24"/>
                  <a:gd name="T10" fmla="*/ 1 w 9"/>
                  <a:gd name="T11" fmla="*/ 16 h 24"/>
                  <a:gd name="T12" fmla="*/ 1 w 9"/>
                  <a:gd name="T13" fmla="*/ 16 h 24"/>
                  <a:gd name="T14" fmla="*/ 2 w 9"/>
                  <a:gd name="T15" fmla="*/ 16 h 24"/>
                  <a:gd name="T16" fmla="*/ 2 w 9"/>
                  <a:gd name="T17" fmla="*/ 16 h 24"/>
                  <a:gd name="T18" fmla="*/ 5 w 9"/>
                  <a:gd name="T19" fmla="*/ 21 h 24"/>
                  <a:gd name="T20" fmla="*/ 5 w 9"/>
                  <a:gd name="T21" fmla="*/ 21 h 24"/>
                  <a:gd name="T22" fmla="*/ 6 w 9"/>
                  <a:gd name="T23" fmla="*/ 21 h 24"/>
                  <a:gd name="T24" fmla="*/ 6 w 9"/>
                  <a:gd name="T25" fmla="*/ 21 h 24"/>
                  <a:gd name="T26" fmla="*/ 6 w 9"/>
                  <a:gd name="T27" fmla="*/ 20 h 24"/>
                  <a:gd name="T28" fmla="*/ 6 w 9"/>
                  <a:gd name="T29" fmla="*/ 20 h 24"/>
                  <a:gd name="T30" fmla="*/ 7 w 9"/>
                  <a:gd name="T31" fmla="*/ 17 h 24"/>
                  <a:gd name="T32" fmla="*/ 7 w 9"/>
                  <a:gd name="T33" fmla="*/ 17 h 24"/>
                  <a:gd name="T34" fmla="*/ 7 w 9"/>
                  <a:gd name="T35" fmla="*/ 17 h 24"/>
                  <a:gd name="T36" fmla="*/ 7 w 9"/>
                  <a:gd name="T37" fmla="*/ 17 h 24"/>
                  <a:gd name="T38" fmla="*/ 6 w 9"/>
                  <a:gd name="T39" fmla="*/ 15 h 24"/>
                  <a:gd name="T40" fmla="*/ 6 w 9"/>
                  <a:gd name="T41" fmla="*/ 15 h 24"/>
                  <a:gd name="T42" fmla="*/ 6 w 9"/>
                  <a:gd name="T43" fmla="*/ 14 h 24"/>
                  <a:gd name="T44" fmla="*/ 6 w 9"/>
                  <a:gd name="T45" fmla="*/ 14 h 24"/>
                  <a:gd name="T46" fmla="*/ 6 w 9"/>
                  <a:gd name="T47" fmla="*/ 12 h 24"/>
                  <a:gd name="T48" fmla="*/ 6 w 9"/>
                  <a:gd name="T49" fmla="*/ 12 h 24"/>
                  <a:gd name="T50" fmla="*/ 7 w 9"/>
                  <a:gd name="T51" fmla="*/ 11 h 24"/>
                  <a:gd name="T52" fmla="*/ 7 w 9"/>
                  <a:gd name="T53" fmla="*/ 11 h 24"/>
                  <a:gd name="T54" fmla="*/ 4 w 9"/>
                  <a:gd name="T55" fmla="*/ 7 h 24"/>
                  <a:gd name="T56" fmla="*/ 4 w 9"/>
                  <a:gd name="T57" fmla="*/ 7 h 24"/>
                  <a:gd name="T58" fmla="*/ 0 w 9"/>
                  <a:gd name="T59" fmla="*/ 2 h 24"/>
                  <a:gd name="T60" fmla="*/ 0 w 9"/>
                  <a:gd name="T61" fmla="*/ 2 h 24"/>
                  <a:gd name="T62" fmla="*/ 1 w 9"/>
                  <a:gd name="T63" fmla="*/ 0 h 24"/>
                  <a:gd name="T64" fmla="*/ 1 w 9"/>
                  <a:gd name="T65" fmla="*/ 0 h 24"/>
                  <a:gd name="T66" fmla="*/ 3 w 9"/>
                  <a:gd name="T67" fmla="*/ 1 h 24"/>
                  <a:gd name="T68" fmla="*/ 3 w 9"/>
                  <a:gd name="T69" fmla="*/ 1 h 24"/>
                  <a:gd name="T70" fmla="*/ 5 w 9"/>
                  <a:gd name="T71" fmla="*/ 6 h 24"/>
                  <a:gd name="T72" fmla="*/ 5 w 9"/>
                  <a:gd name="T73" fmla="*/ 6 h 24"/>
                  <a:gd name="T74" fmla="*/ 9 w 9"/>
                  <a:gd name="T75" fmla="*/ 11 h 24"/>
                  <a:gd name="T76" fmla="*/ 9 w 9"/>
                  <a:gd name="T77" fmla="*/ 11 h 24"/>
                  <a:gd name="T78" fmla="*/ 9 w 9"/>
                  <a:gd name="T79" fmla="*/ 12 h 24"/>
                  <a:gd name="T80" fmla="*/ 9 w 9"/>
                  <a:gd name="T81" fmla="*/ 12 h 24"/>
                  <a:gd name="T82" fmla="*/ 8 w 9"/>
                  <a:gd name="T83" fmla="*/ 14 h 24"/>
                  <a:gd name="T84" fmla="*/ 8 w 9"/>
                  <a:gd name="T85" fmla="*/ 14 h 24"/>
                  <a:gd name="T86" fmla="*/ 9 w 9"/>
                  <a:gd name="T87" fmla="*/ 14 h 24"/>
                  <a:gd name="T88" fmla="*/ 9 w 9"/>
                  <a:gd name="T89" fmla="*/ 14 h 24"/>
                  <a:gd name="T90" fmla="*/ 9 w 9"/>
                  <a:gd name="T91" fmla="*/ 17 h 24"/>
                  <a:gd name="T92" fmla="*/ 9 w 9"/>
                  <a:gd name="T93" fmla="*/ 17 h 24"/>
                  <a:gd name="T94" fmla="*/ 9 w 9"/>
                  <a:gd name="T95" fmla="*/ 18 h 24"/>
                  <a:gd name="T96" fmla="*/ 9 w 9"/>
                  <a:gd name="T97" fmla="*/ 18 h 24"/>
                  <a:gd name="T98" fmla="*/ 8 w 9"/>
                  <a:gd name="T99" fmla="*/ 20 h 24"/>
                  <a:gd name="T100" fmla="*/ 8 w 9"/>
                  <a:gd name="T101" fmla="*/ 20 h 24"/>
                  <a:gd name="T102" fmla="*/ 8 w 9"/>
                  <a:gd name="T103" fmla="*/ 22 h 24"/>
                  <a:gd name="T104" fmla="*/ 8 w 9"/>
                  <a:gd name="T105" fmla="*/ 22 h 24"/>
                  <a:gd name="T106" fmla="*/ 6 w 9"/>
                  <a:gd name="T107" fmla="*/ 24 h 24"/>
                  <a:gd name="T108" fmla="*/ 6 w 9"/>
                  <a:gd name="T109" fmla="*/ 24 h 24"/>
                  <a:gd name="T110" fmla="*/ 6 w 9"/>
                  <a:gd name="T111" fmla="*/ 24 h 24"/>
                  <a:gd name="T112" fmla="*/ 6 w 9"/>
                  <a:gd name="T113" fmla="*/ 24 h 24"/>
                  <a:gd name="T114" fmla="*/ 6 w 9"/>
                  <a:gd name="T11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" h="24">
                    <a:moveTo>
                      <a:pt x="6" y="24"/>
                    </a:moveTo>
                    <a:cubicBezTo>
                      <a:pt x="4" y="24"/>
                      <a:pt x="3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4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6"/>
                      <a:pt x="7" y="16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5" y="9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6"/>
                      <a:pt x="1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3"/>
                      <a:pt x="4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7" y="7"/>
                      <a:pt x="9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1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7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7196138" y="4191000"/>
                <a:ext cx="19050" cy="19050"/>
              </a:xfrm>
              <a:custGeom>
                <a:avLst/>
                <a:gdLst>
                  <a:gd name="T0" fmla="*/ 2 w 5"/>
                  <a:gd name="T1" fmla="*/ 5 h 5"/>
                  <a:gd name="T2" fmla="*/ 0 w 5"/>
                  <a:gd name="T3" fmla="*/ 2 h 5"/>
                  <a:gd name="T4" fmla="*/ 0 w 5"/>
                  <a:gd name="T5" fmla="*/ 2 h 5"/>
                  <a:gd name="T6" fmla="*/ 1 w 5"/>
                  <a:gd name="T7" fmla="*/ 0 h 5"/>
                  <a:gd name="T8" fmla="*/ 1 w 5"/>
                  <a:gd name="T9" fmla="*/ 0 h 5"/>
                  <a:gd name="T10" fmla="*/ 2 w 5"/>
                  <a:gd name="T11" fmla="*/ 0 h 5"/>
                  <a:gd name="T12" fmla="*/ 2 w 5"/>
                  <a:gd name="T13" fmla="*/ 0 h 5"/>
                  <a:gd name="T14" fmla="*/ 4 w 5"/>
                  <a:gd name="T15" fmla="*/ 0 h 5"/>
                  <a:gd name="T16" fmla="*/ 4 w 5"/>
                  <a:gd name="T17" fmla="*/ 0 h 5"/>
                  <a:gd name="T18" fmla="*/ 5 w 5"/>
                  <a:gd name="T19" fmla="*/ 2 h 5"/>
                  <a:gd name="T20" fmla="*/ 5 w 5"/>
                  <a:gd name="T21" fmla="*/ 2 h 5"/>
                  <a:gd name="T22" fmla="*/ 4 w 5"/>
                  <a:gd name="T23" fmla="*/ 4 h 5"/>
                  <a:gd name="T24" fmla="*/ 4 w 5"/>
                  <a:gd name="T25" fmla="*/ 4 h 5"/>
                  <a:gd name="T26" fmla="*/ 2 w 5"/>
                  <a:gd name="T27" fmla="*/ 5 h 5"/>
                  <a:gd name="T28" fmla="*/ 2 w 5"/>
                  <a:gd name="T29" fmla="*/ 5 h 5"/>
                  <a:gd name="T30" fmla="*/ 2 w 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7319963" y="4383088"/>
                <a:ext cx="217488" cy="539750"/>
              </a:xfrm>
              <a:custGeom>
                <a:avLst/>
                <a:gdLst>
                  <a:gd name="T0" fmla="*/ 8 w 58"/>
                  <a:gd name="T1" fmla="*/ 140 h 143"/>
                  <a:gd name="T2" fmla="*/ 7 w 58"/>
                  <a:gd name="T3" fmla="*/ 124 h 143"/>
                  <a:gd name="T4" fmla="*/ 6 w 58"/>
                  <a:gd name="T5" fmla="*/ 121 h 143"/>
                  <a:gd name="T6" fmla="*/ 4 w 58"/>
                  <a:gd name="T7" fmla="*/ 103 h 143"/>
                  <a:gd name="T8" fmla="*/ 5 w 58"/>
                  <a:gd name="T9" fmla="*/ 25 h 143"/>
                  <a:gd name="T10" fmla="*/ 2 w 58"/>
                  <a:gd name="T11" fmla="*/ 21 h 143"/>
                  <a:gd name="T12" fmla="*/ 4 w 58"/>
                  <a:gd name="T13" fmla="*/ 13 h 143"/>
                  <a:gd name="T14" fmla="*/ 2 w 58"/>
                  <a:gd name="T15" fmla="*/ 0 h 143"/>
                  <a:gd name="T16" fmla="*/ 7 w 58"/>
                  <a:gd name="T17" fmla="*/ 14 h 143"/>
                  <a:gd name="T18" fmla="*/ 7 w 58"/>
                  <a:gd name="T19" fmla="*/ 23 h 143"/>
                  <a:gd name="T20" fmla="*/ 7 w 58"/>
                  <a:gd name="T21" fmla="*/ 80 h 143"/>
                  <a:gd name="T22" fmla="*/ 7 w 58"/>
                  <a:gd name="T23" fmla="*/ 116 h 143"/>
                  <a:gd name="T24" fmla="*/ 9 w 58"/>
                  <a:gd name="T25" fmla="*/ 124 h 143"/>
                  <a:gd name="T26" fmla="*/ 11 w 58"/>
                  <a:gd name="T27" fmla="*/ 139 h 143"/>
                  <a:gd name="T28" fmla="*/ 15 w 58"/>
                  <a:gd name="T29" fmla="*/ 132 h 143"/>
                  <a:gd name="T30" fmla="*/ 16 w 58"/>
                  <a:gd name="T31" fmla="*/ 114 h 143"/>
                  <a:gd name="T32" fmla="*/ 17 w 58"/>
                  <a:gd name="T33" fmla="*/ 110 h 143"/>
                  <a:gd name="T34" fmla="*/ 18 w 58"/>
                  <a:gd name="T35" fmla="*/ 101 h 143"/>
                  <a:gd name="T36" fmla="*/ 22 w 58"/>
                  <a:gd name="T37" fmla="*/ 102 h 143"/>
                  <a:gd name="T38" fmla="*/ 23 w 58"/>
                  <a:gd name="T39" fmla="*/ 111 h 143"/>
                  <a:gd name="T40" fmla="*/ 24 w 58"/>
                  <a:gd name="T41" fmla="*/ 116 h 143"/>
                  <a:gd name="T42" fmla="*/ 26 w 58"/>
                  <a:gd name="T43" fmla="*/ 110 h 143"/>
                  <a:gd name="T44" fmla="*/ 30 w 58"/>
                  <a:gd name="T45" fmla="*/ 113 h 143"/>
                  <a:gd name="T46" fmla="*/ 31 w 58"/>
                  <a:gd name="T47" fmla="*/ 108 h 143"/>
                  <a:gd name="T48" fmla="*/ 32 w 58"/>
                  <a:gd name="T49" fmla="*/ 98 h 143"/>
                  <a:gd name="T50" fmla="*/ 35 w 58"/>
                  <a:gd name="T51" fmla="*/ 97 h 143"/>
                  <a:gd name="T52" fmla="*/ 37 w 58"/>
                  <a:gd name="T53" fmla="*/ 106 h 143"/>
                  <a:gd name="T54" fmla="*/ 37 w 58"/>
                  <a:gd name="T55" fmla="*/ 110 h 143"/>
                  <a:gd name="T56" fmla="*/ 38 w 58"/>
                  <a:gd name="T57" fmla="*/ 100 h 143"/>
                  <a:gd name="T58" fmla="*/ 43 w 58"/>
                  <a:gd name="T59" fmla="*/ 97 h 143"/>
                  <a:gd name="T60" fmla="*/ 45 w 58"/>
                  <a:gd name="T61" fmla="*/ 97 h 143"/>
                  <a:gd name="T62" fmla="*/ 47 w 58"/>
                  <a:gd name="T63" fmla="*/ 98 h 143"/>
                  <a:gd name="T64" fmla="*/ 48 w 58"/>
                  <a:gd name="T65" fmla="*/ 106 h 143"/>
                  <a:gd name="T66" fmla="*/ 49 w 58"/>
                  <a:gd name="T67" fmla="*/ 112 h 143"/>
                  <a:gd name="T68" fmla="*/ 51 w 58"/>
                  <a:gd name="T69" fmla="*/ 111 h 143"/>
                  <a:gd name="T70" fmla="*/ 54 w 58"/>
                  <a:gd name="T71" fmla="*/ 113 h 143"/>
                  <a:gd name="T72" fmla="*/ 55 w 58"/>
                  <a:gd name="T73" fmla="*/ 122 h 143"/>
                  <a:gd name="T74" fmla="*/ 55 w 58"/>
                  <a:gd name="T75" fmla="*/ 124 h 143"/>
                  <a:gd name="T76" fmla="*/ 52 w 58"/>
                  <a:gd name="T77" fmla="*/ 118 h 143"/>
                  <a:gd name="T78" fmla="*/ 51 w 58"/>
                  <a:gd name="T79" fmla="*/ 115 h 143"/>
                  <a:gd name="T80" fmla="*/ 46 w 58"/>
                  <a:gd name="T81" fmla="*/ 111 h 143"/>
                  <a:gd name="T82" fmla="*/ 45 w 58"/>
                  <a:gd name="T83" fmla="*/ 106 h 143"/>
                  <a:gd name="T84" fmla="*/ 44 w 58"/>
                  <a:gd name="T85" fmla="*/ 100 h 143"/>
                  <a:gd name="T86" fmla="*/ 40 w 58"/>
                  <a:gd name="T87" fmla="*/ 112 h 143"/>
                  <a:gd name="T88" fmla="*/ 34 w 58"/>
                  <a:gd name="T89" fmla="*/ 111 h 143"/>
                  <a:gd name="T90" fmla="*/ 33 w 58"/>
                  <a:gd name="T91" fmla="*/ 108 h 143"/>
                  <a:gd name="T92" fmla="*/ 33 w 58"/>
                  <a:gd name="T93" fmla="*/ 103 h 143"/>
                  <a:gd name="T94" fmla="*/ 33 w 58"/>
                  <a:gd name="T95" fmla="*/ 109 h 143"/>
                  <a:gd name="T96" fmla="*/ 32 w 58"/>
                  <a:gd name="T97" fmla="*/ 115 h 143"/>
                  <a:gd name="T98" fmla="*/ 26 w 58"/>
                  <a:gd name="T99" fmla="*/ 120 h 143"/>
                  <a:gd name="T100" fmla="*/ 21 w 58"/>
                  <a:gd name="T101" fmla="*/ 116 h 143"/>
                  <a:gd name="T102" fmla="*/ 21 w 58"/>
                  <a:gd name="T103" fmla="*/ 111 h 143"/>
                  <a:gd name="T104" fmla="*/ 20 w 58"/>
                  <a:gd name="T105" fmla="*/ 103 h 143"/>
                  <a:gd name="T106" fmla="*/ 19 w 58"/>
                  <a:gd name="T107" fmla="*/ 110 h 143"/>
                  <a:gd name="T108" fmla="*/ 18 w 58"/>
                  <a:gd name="T109" fmla="*/ 113 h 143"/>
                  <a:gd name="T110" fmla="*/ 17 w 58"/>
                  <a:gd name="T111" fmla="*/ 123 h 143"/>
                  <a:gd name="T112" fmla="*/ 18 w 58"/>
                  <a:gd name="T113" fmla="*/ 141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" h="143">
                    <a:moveTo>
                      <a:pt x="15" y="143"/>
                    </a:moveTo>
                    <a:cubicBezTo>
                      <a:pt x="13" y="143"/>
                      <a:pt x="11" y="142"/>
                      <a:pt x="10" y="141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9" y="140"/>
                      <a:pt x="9" y="140"/>
                      <a:pt x="9" y="139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9" y="139"/>
                      <a:pt x="8" y="139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8" y="140"/>
                      <a:pt x="8" y="140"/>
                    </a:cubicBezTo>
                    <a:cubicBezTo>
                      <a:pt x="8" y="140"/>
                      <a:pt x="8" y="140"/>
                      <a:pt x="8" y="140"/>
                    </a:cubicBezTo>
                    <a:cubicBezTo>
                      <a:pt x="7" y="140"/>
                      <a:pt x="6" y="139"/>
                      <a:pt x="6" y="138"/>
                    </a:cubicBezTo>
                    <a:cubicBezTo>
                      <a:pt x="6" y="138"/>
                      <a:pt x="6" y="138"/>
                      <a:pt x="6" y="138"/>
                    </a:cubicBezTo>
                    <a:cubicBezTo>
                      <a:pt x="6" y="138"/>
                      <a:pt x="6" y="137"/>
                      <a:pt x="6" y="137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6" y="135"/>
                      <a:pt x="6" y="133"/>
                      <a:pt x="6" y="133"/>
                    </a:cubicBezTo>
                    <a:cubicBezTo>
                      <a:pt x="6" y="133"/>
                      <a:pt x="6" y="133"/>
                      <a:pt x="6" y="133"/>
                    </a:cubicBezTo>
                    <a:cubicBezTo>
                      <a:pt x="7" y="130"/>
                      <a:pt x="7" y="127"/>
                      <a:pt x="7" y="124"/>
                    </a:cubicBezTo>
                    <a:cubicBezTo>
                      <a:pt x="7" y="124"/>
                      <a:pt x="7" y="124"/>
                      <a:pt x="7" y="124"/>
                    </a:cubicBezTo>
                    <a:cubicBezTo>
                      <a:pt x="7" y="124"/>
                      <a:pt x="7" y="123"/>
                      <a:pt x="7" y="123"/>
                    </a:cubicBezTo>
                    <a:cubicBezTo>
                      <a:pt x="7" y="123"/>
                      <a:pt x="7" y="123"/>
                      <a:pt x="7" y="123"/>
                    </a:cubicBezTo>
                    <a:cubicBezTo>
                      <a:pt x="7" y="122"/>
                      <a:pt x="7" y="121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7" y="121"/>
                      <a:pt x="6" y="121"/>
                      <a:pt x="6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5" y="120"/>
                      <a:pt x="5" y="119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4" y="118"/>
                      <a:pt x="4" y="116"/>
                      <a:pt x="4" y="115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4" y="113"/>
                      <a:pt x="4" y="109"/>
                      <a:pt x="4" y="107"/>
                    </a:cubicBezTo>
                    <a:cubicBezTo>
                      <a:pt x="4" y="107"/>
                      <a:pt x="4" y="107"/>
                      <a:pt x="4" y="107"/>
                    </a:cubicBezTo>
                    <a:cubicBezTo>
                      <a:pt x="4" y="105"/>
                      <a:pt x="4" y="103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95"/>
                      <a:pt x="4" y="87"/>
                      <a:pt x="4" y="80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4" y="71"/>
                      <a:pt x="4" y="62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47"/>
                      <a:pt x="5" y="40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0"/>
                      <a:pt x="5" y="28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3" y="25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9"/>
                      <a:pt x="0" y="7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6"/>
                      <a:pt x="5" y="8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7" y="13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6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7"/>
                      <a:pt x="8" y="30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40"/>
                      <a:pt x="7" y="47"/>
                      <a:pt x="7" y="54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7" y="62"/>
                      <a:pt x="7" y="71"/>
                      <a:pt x="7" y="80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7"/>
                      <a:pt x="6" y="95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3"/>
                      <a:pt x="6" y="105"/>
                      <a:pt x="6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6" y="110"/>
                      <a:pt x="6" y="113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8" y="116"/>
                      <a:pt x="8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9" y="117"/>
                      <a:pt x="9" y="119"/>
                      <a:pt x="9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1"/>
                      <a:pt x="9" y="122"/>
                      <a:pt x="9" y="123"/>
                    </a:cubicBezTo>
                    <a:cubicBezTo>
                      <a:pt x="9" y="123"/>
                      <a:pt x="9" y="123"/>
                      <a:pt x="9" y="123"/>
                    </a:cubicBezTo>
                    <a:cubicBezTo>
                      <a:pt x="9" y="123"/>
                      <a:pt x="9" y="124"/>
                      <a:pt x="9" y="12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7"/>
                      <a:pt x="9" y="129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10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0" y="132"/>
                      <a:pt x="10" y="132"/>
                      <a:pt x="10" y="132"/>
                    </a:cubicBezTo>
                    <a:cubicBezTo>
                      <a:pt x="11" y="135"/>
                      <a:pt x="10" y="138"/>
                      <a:pt x="11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2" y="140"/>
                      <a:pt x="13" y="140"/>
                      <a:pt x="15" y="140"/>
                    </a:cubicBezTo>
                    <a:cubicBezTo>
                      <a:pt x="15" y="140"/>
                      <a:pt x="15" y="140"/>
                      <a:pt x="15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40"/>
                      <a:pt x="16" y="140"/>
                      <a:pt x="16" y="140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7"/>
                      <a:pt x="15" y="134"/>
                      <a:pt x="15" y="132"/>
                    </a:cubicBezTo>
                    <a:cubicBezTo>
                      <a:pt x="15" y="132"/>
                      <a:pt x="15" y="132"/>
                      <a:pt x="15" y="132"/>
                    </a:cubicBezTo>
                    <a:cubicBezTo>
                      <a:pt x="15" y="130"/>
                      <a:pt x="15" y="128"/>
                      <a:pt x="15" y="126"/>
                    </a:cubicBezTo>
                    <a:cubicBezTo>
                      <a:pt x="15" y="126"/>
                      <a:pt x="15" y="126"/>
                      <a:pt x="15" y="126"/>
                    </a:cubicBezTo>
                    <a:cubicBezTo>
                      <a:pt x="15" y="125"/>
                      <a:pt x="15" y="124"/>
                      <a:pt x="15" y="123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15" y="120"/>
                      <a:pt x="16" y="117"/>
                      <a:pt x="16" y="115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16" y="115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6" y="114"/>
                      <a:pt x="16" y="114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2"/>
                      <a:pt x="16" y="112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7" y="109"/>
                      <a:pt x="16" y="107"/>
                      <a:pt x="16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7" y="103"/>
                      <a:pt x="17" y="102"/>
                      <a:pt x="18" y="101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0"/>
                      <a:pt x="18" y="99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7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20" y="96"/>
                      <a:pt x="20" y="96"/>
                      <a:pt x="21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100"/>
                      <a:pt x="22" y="102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2" y="103"/>
                      <a:pt x="23" y="103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7"/>
                    </a:cubicBezTo>
                    <a:cubicBezTo>
                      <a:pt x="24" y="107"/>
                      <a:pt x="24" y="107"/>
                      <a:pt x="24" y="107"/>
                    </a:cubicBezTo>
                    <a:cubicBezTo>
                      <a:pt x="24" y="108"/>
                      <a:pt x="23" y="110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23" y="111"/>
                      <a:pt x="24" y="112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4"/>
                      <a:pt x="24" y="114"/>
                      <a:pt x="24" y="114"/>
                    </a:cubicBezTo>
                    <a:cubicBezTo>
                      <a:pt x="24" y="115"/>
                      <a:pt x="24" y="115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4" y="116"/>
                      <a:pt x="24" y="117"/>
                      <a:pt x="24" y="11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5"/>
                      <a:pt x="24" y="113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6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7" y="110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8" y="113"/>
                      <a:pt x="28" y="113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0" y="113"/>
                      <a:pt x="30" y="113"/>
                    </a:cubicBezTo>
                    <a:cubicBezTo>
                      <a:pt x="30" y="112"/>
                      <a:pt x="30" y="111"/>
                      <a:pt x="30" y="110"/>
                    </a:cubicBezTo>
                    <a:cubicBezTo>
                      <a:pt x="30" y="110"/>
                      <a:pt x="30" y="110"/>
                      <a:pt x="30" y="110"/>
                    </a:cubicBezTo>
                    <a:cubicBezTo>
                      <a:pt x="30" y="110"/>
                      <a:pt x="30" y="109"/>
                      <a:pt x="30" y="109"/>
                    </a:cubicBez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0" y="108"/>
                      <a:pt x="30" y="108"/>
                      <a:pt x="30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0" y="106"/>
                      <a:pt x="30" y="105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3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31" y="101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2" y="98"/>
                    </a:cubicBezTo>
                    <a:cubicBezTo>
                      <a:pt x="32" y="97"/>
                      <a:pt x="32" y="97"/>
                      <a:pt x="32" y="96"/>
                    </a:cubicBezTo>
                    <a:cubicBezTo>
                      <a:pt x="32" y="96"/>
                      <a:pt x="32" y="96"/>
                      <a:pt x="32" y="96"/>
                    </a:cubicBezTo>
                    <a:cubicBezTo>
                      <a:pt x="32" y="95"/>
                      <a:pt x="32" y="95"/>
                      <a:pt x="33" y="95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4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5" y="96"/>
                      <a:pt x="35" y="97"/>
                      <a:pt x="35" y="97"/>
                    </a:cubicBezTo>
                    <a:cubicBezTo>
                      <a:pt x="35" y="97"/>
                      <a:pt x="35" y="97"/>
                      <a:pt x="35" y="97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8"/>
                      <a:pt x="35" y="98"/>
                      <a:pt x="35" y="98"/>
                    </a:cubicBezTo>
                    <a:cubicBezTo>
                      <a:pt x="35" y="99"/>
                      <a:pt x="35" y="100"/>
                      <a:pt x="35" y="101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36" y="102"/>
                      <a:pt x="37" y="103"/>
                      <a:pt x="37" y="105"/>
                    </a:cubicBezTo>
                    <a:cubicBezTo>
                      <a:pt x="37" y="105"/>
                      <a:pt x="37" y="105"/>
                      <a:pt x="37" y="105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6" y="107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9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0"/>
                      <a:pt x="37" y="110"/>
                      <a:pt x="37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8" y="108"/>
                      <a:pt x="37" y="105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0"/>
                    </a:cubicBezTo>
                    <a:cubicBezTo>
                      <a:pt x="38" y="100"/>
                      <a:pt x="38" y="100"/>
                      <a:pt x="38" y="100"/>
                    </a:cubicBezTo>
                    <a:cubicBezTo>
                      <a:pt x="38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1" y="99"/>
                      <a:pt x="42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7"/>
                      <a:pt x="43" y="97"/>
                      <a:pt x="43" y="97"/>
                    </a:cubicBezTo>
                    <a:cubicBezTo>
                      <a:pt x="43" y="96"/>
                      <a:pt x="43" y="96"/>
                      <a:pt x="44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100"/>
                      <a:pt x="47" y="101"/>
                      <a:pt x="47" y="103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7" y="104"/>
                      <a:pt x="47" y="104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7" y="105"/>
                      <a:pt x="47" y="105"/>
                    </a:cubicBezTo>
                    <a:cubicBezTo>
                      <a:pt x="47" y="105"/>
                      <a:pt x="48" y="105"/>
                      <a:pt x="48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9" y="107"/>
                      <a:pt x="49" y="107"/>
                      <a:pt x="49" y="108"/>
                    </a:cubicBezTo>
                    <a:cubicBezTo>
                      <a:pt x="49" y="108"/>
                      <a:pt x="49" y="108"/>
                      <a:pt x="49" y="108"/>
                    </a:cubicBezTo>
                    <a:cubicBezTo>
                      <a:pt x="49" y="109"/>
                      <a:pt x="48" y="110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1"/>
                      <a:pt x="48" y="111"/>
                      <a:pt x="48" y="111"/>
                    </a:cubicBezTo>
                    <a:cubicBezTo>
                      <a:pt x="48" y="112"/>
                      <a:pt x="48" y="112"/>
                      <a:pt x="49" y="112"/>
                    </a:cubicBezTo>
                    <a:cubicBezTo>
                      <a:pt x="49" y="112"/>
                      <a:pt x="49" y="112"/>
                      <a:pt x="49" y="112"/>
                    </a:cubicBezTo>
                    <a:cubicBezTo>
                      <a:pt x="49" y="112"/>
                      <a:pt x="49" y="111"/>
                      <a:pt x="49" y="111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9" y="110"/>
                      <a:pt x="50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1" y="111"/>
                      <a:pt x="51" y="111"/>
                      <a:pt x="51" y="111"/>
                    </a:cubicBezTo>
                    <a:cubicBezTo>
                      <a:pt x="52" y="111"/>
                      <a:pt x="52" y="111"/>
                      <a:pt x="53" y="110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53" y="110"/>
                      <a:pt x="53" y="110"/>
                      <a:pt x="54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1"/>
                      <a:pt x="54" y="111"/>
                      <a:pt x="54" y="111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14"/>
                      <a:pt x="54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4" y="116"/>
                      <a:pt x="54" y="117"/>
                      <a:pt x="55" y="117"/>
                    </a:cubicBez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9"/>
                      <a:pt x="55" y="120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5" y="122"/>
                      <a:pt x="55" y="122"/>
                      <a:pt x="55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57" y="121"/>
                      <a:pt x="57" y="122"/>
                      <a:pt x="58" y="123"/>
                    </a:cubicBezTo>
                    <a:cubicBezTo>
                      <a:pt x="58" y="123"/>
                      <a:pt x="58" y="123"/>
                      <a:pt x="58" y="123"/>
                    </a:cubicBezTo>
                    <a:cubicBezTo>
                      <a:pt x="58" y="123"/>
                      <a:pt x="57" y="124"/>
                      <a:pt x="57" y="124"/>
                    </a:cubicBezTo>
                    <a:cubicBezTo>
                      <a:pt x="57" y="124"/>
                      <a:pt x="57" y="124"/>
                      <a:pt x="57" y="124"/>
                    </a:cubicBezTo>
                    <a:cubicBezTo>
                      <a:pt x="56" y="124"/>
                      <a:pt x="56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4" y="124"/>
                      <a:pt x="54" y="124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3"/>
                      <a:pt x="53" y="123"/>
                      <a:pt x="53" y="123"/>
                    </a:cubicBezTo>
                    <a:cubicBezTo>
                      <a:pt x="53" y="123"/>
                      <a:pt x="53" y="122"/>
                      <a:pt x="53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3" y="121"/>
                      <a:pt x="52" y="119"/>
                      <a:pt x="52" y="118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2" y="117"/>
                      <a:pt x="52" y="116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50" y="115"/>
                    </a:cubicBezTo>
                    <a:cubicBezTo>
                      <a:pt x="50" y="115"/>
                      <a:pt x="50" y="115"/>
                      <a:pt x="49" y="115"/>
                    </a:cubicBezTo>
                    <a:cubicBezTo>
                      <a:pt x="49" y="115"/>
                      <a:pt x="49" y="115"/>
                      <a:pt x="49" y="115"/>
                    </a:cubicBezTo>
                    <a:cubicBezTo>
                      <a:pt x="48" y="114"/>
                      <a:pt x="46" y="114"/>
                      <a:pt x="46" y="112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11"/>
                      <a:pt x="46" y="111"/>
                      <a:pt x="46" y="111"/>
                    </a:cubicBezTo>
                    <a:cubicBezTo>
                      <a:pt x="46" y="109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46" y="108"/>
                      <a:pt x="46" y="108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6" y="107"/>
                      <a:pt x="46" y="107"/>
                    </a:cubicBezTo>
                    <a:cubicBezTo>
                      <a:pt x="46" y="107"/>
                      <a:pt x="45" y="107"/>
                      <a:pt x="45" y="106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5"/>
                      <a:pt x="45" y="105"/>
                      <a:pt x="45" y="105"/>
                    </a:cubicBezTo>
                    <a:cubicBezTo>
                      <a:pt x="45" y="104"/>
                      <a:pt x="45" y="103"/>
                      <a:pt x="45" y="103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102"/>
                      <a:pt x="45" y="102"/>
                      <a:pt x="45" y="101"/>
                    </a:cubicBezTo>
                    <a:cubicBezTo>
                      <a:pt x="45" y="101"/>
                      <a:pt x="45" y="101"/>
                      <a:pt x="45" y="101"/>
                    </a:cubicBezTo>
                    <a:cubicBezTo>
                      <a:pt x="44" y="101"/>
                      <a:pt x="44" y="100"/>
                      <a:pt x="44" y="100"/>
                    </a:cubicBezTo>
                    <a:cubicBezTo>
                      <a:pt x="44" y="100"/>
                      <a:pt x="44" y="100"/>
                      <a:pt x="44" y="100"/>
                    </a:cubicBezTo>
                    <a:cubicBezTo>
                      <a:pt x="43" y="101"/>
                      <a:pt x="41" y="101"/>
                      <a:pt x="41" y="102"/>
                    </a:cubicBezTo>
                    <a:cubicBezTo>
                      <a:pt x="41" y="102"/>
                      <a:pt x="41" y="102"/>
                      <a:pt x="41" y="102"/>
                    </a:cubicBezTo>
                    <a:cubicBezTo>
                      <a:pt x="41" y="102"/>
                      <a:pt x="41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0" y="106"/>
                      <a:pt x="40" y="109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3"/>
                      <a:pt x="39" y="113"/>
                      <a:pt x="39" y="113"/>
                    </a:cubicBezTo>
                    <a:cubicBezTo>
                      <a:pt x="39" y="113"/>
                      <a:pt x="39" y="113"/>
                      <a:pt x="39" y="113"/>
                    </a:cubicBezTo>
                    <a:cubicBezTo>
                      <a:pt x="39" y="113"/>
                      <a:pt x="37" y="114"/>
                      <a:pt x="36" y="114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6" y="114"/>
                      <a:pt x="35" y="114"/>
                      <a:pt x="35" y="113"/>
                    </a:cubicBezTo>
                    <a:cubicBezTo>
                      <a:pt x="35" y="113"/>
                      <a:pt x="35" y="113"/>
                      <a:pt x="35" y="113"/>
                    </a:cubicBezTo>
                    <a:cubicBezTo>
                      <a:pt x="34" y="113"/>
                      <a:pt x="34" y="112"/>
                      <a:pt x="34" y="111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4" y="111"/>
                      <a:pt x="34" y="111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4" y="110"/>
                    </a:cubicBezTo>
                    <a:cubicBezTo>
                      <a:pt x="34" y="110"/>
                      <a:pt x="34" y="110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4" y="107"/>
                      <a:pt x="34" y="106"/>
                      <a:pt x="34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4"/>
                      <a:pt x="34" y="103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3" y="104"/>
                      <a:pt x="33" y="105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7"/>
                      <a:pt x="33" y="108"/>
                    </a:cubicBezTo>
                    <a:cubicBezTo>
                      <a:pt x="33" y="108"/>
                      <a:pt x="33" y="108"/>
                      <a:pt x="33" y="108"/>
                    </a:cubicBezTo>
                    <a:cubicBezTo>
                      <a:pt x="33" y="108"/>
                      <a:pt x="33" y="109"/>
                      <a:pt x="33" y="109"/>
                    </a:cubicBezTo>
                    <a:cubicBezTo>
                      <a:pt x="33" y="109"/>
                      <a:pt x="33" y="109"/>
                      <a:pt x="33" y="109"/>
                    </a:cubicBezTo>
                    <a:cubicBezTo>
                      <a:pt x="33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1"/>
                      <a:pt x="32" y="112"/>
                      <a:pt x="32" y="113"/>
                    </a:cubicBezTo>
                    <a:cubicBezTo>
                      <a:pt x="32" y="113"/>
                      <a:pt x="32" y="113"/>
                      <a:pt x="32" y="113"/>
                    </a:cubicBezTo>
                    <a:cubicBezTo>
                      <a:pt x="32" y="113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5"/>
                      <a:pt x="32" y="115"/>
                    </a:cubicBezTo>
                    <a:cubicBezTo>
                      <a:pt x="32" y="115"/>
                      <a:pt x="32" y="115"/>
                      <a:pt x="32" y="115"/>
                    </a:cubicBezTo>
                    <a:cubicBezTo>
                      <a:pt x="31" y="115"/>
                      <a:pt x="30" y="116"/>
                      <a:pt x="29" y="116"/>
                    </a:cubicBezTo>
                    <a:cubicBezTo>
                      <a:pt x="29" y="116"/>
                      <a:pt x="29" y="116"/>
                      <a:pt x="29" y="116"/>
                    </a:cubicBezTo>
                    <a:cubicBezTo>
                      <a:pt x="28" y="116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5"/>
                      <a:pt x="27" y="115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6"/>
                      <a:pt x="26" y="118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1"/>
                      <a:pt x="25" y="121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5" y="122"/>
                      <a:pt x="25" y="122"/>
                      <a:pt x="24" y="12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23" y="122"/>
                      <a:pt x="22" y="120"/>
                      <a:pt x="22" y="119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1" y="118"/>
                      <a:pt x="21" y="117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4"/>
                      <a:pt x="21" y="114"/>
                      <a:pt x="21" y="114"/>
                    </a:cubicBezTo>
                    <a:cubicBezTo>
                      <a:pt x="21" y="113"/>
                      <a:pt x="21" y="113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09"/>
                      <a:pt x="21" y="108"/>
                      <a:pt x="21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7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5"/>
                      <a:pt x="20" y="105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19" y="104"/>
                      <a:pt x="19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7"/>
                      <a:pt x="19" y="108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112"/>
                      <a:pt x="18" y="112"/>
                      <a:pt x="18" y="112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12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8" y="113"/>
                      <a:pt x="18" y="113"/>
                      <a:pt x="19" y="114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4"/>
                      <a:pt x="19" y="115"/>
                      <a:pt x="19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9" y="118"/>
                      <a:pt x="18" y="121"/>
                      <a:pt x="17" y="123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4"/>
                      <a:pt x="17" y="125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8"/>
                      <a:pt x="17" y="130"/>
                      <a:pt x="18" y="132"/>
                    </a:cubicBezTo>
                    <a:cubicBezTo>
                      <a:pt x="18" y="132"/>
                      <a:pt x="18" y="132"/>
                      <a:pt x="18" y="132"/>
                    </a:cubicBezTo>
                    <a:cubicBezTo>
                      <a:pt x="18" y="133"/>
                      <a:pt x="19" y="136"/>
                      <a:pt x="19" y="139"/>
                    </a:cubicBezTo>
                    <a:cubicBezTo>
                      <a:pt x="19" y="139"/>
                      <a:pt x="19" y="139"/>
                      <a:pt x="19" y="139"/>
                    </a:cubicBezTo>
                    <a:cubicBezTo>
                      <a:pt x="19" y="139"/>
                      <a:pt x="19" y="140"/>
                      <a:pt x="18" y="141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8" y="142"/>
                      <a:pt x="16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ubicBezTo>
                      <a:pt x="15" y="143"/>
                      <a:pt x="15" y="143"/>
                      <a:pt x="15" y="1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7440613" y="4725988"/>
                <a:ext cx="11113" cy="23813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5 h 6"/>
                  <a:gd name="T4" fmla="*/ 0 w 3"/>
                  <a:gd name="T5" fmla="*/ 5 h 6"/>
                  <a:gd name="T6" fmla="*/ 0 w 3"/>
                  <a:gd name="T7" fmla="*/ 3 h 6"/>
                  <a:gd name="T8" fmla="*/ 0 w 3"/>
                  <a:gd name="T9" fmla="*/ 3 h 6"/>
                  <a:gd name="T10" fmla="*/ 0 w 3"/>
                  <a:gd name="T11" fmla="*/ 1 h 6"/>
                  <a:gd name="T12" fmla="*/ 0 w 3"/>
                  <a:gd name="T13" fmla="*/ 1 h 6"/>
                  <a:gd name="T14" fmla="*/ 1 w 3"/>
                  <a:gd name="T15" fmla="*/ 0 h 6"/>
                  <a:gd name="T16" fmla="*/ 1 w 3"/>
                  <a:gd name="T17" fmla="*/ 0 h 6"/>
                  <a:gd name="T18" fmla="*/ 2 w 3"/>
                  <a:gd name="T19" fmla="*/ 1 h 6"/>
                  <a:gd name="T20" fmla="*/ 2 w 3"/>
                  <a:gd name="T21" fmla="*/ 1 h 6"/>
                  <a:gd name="T22" fmla="*/ 3 w 3"/>
                  <a:gd name="T23" fmla="*/ 3 h 6"/>
                  <a:gd name="T24" fmla="*/ 3 w 3"/>
                  <a:gd name="T25" fmla="*/ 3 h 6"/>
                  <a:gd name="T26" fmla="*/ 2 w 3"/>
                  <a:gd name="T27" fmla="*/ 5 h 6"/>
                  <a:gd name="T28" fmla="*/ 2 w 3"/>
                  <a:gd name="T29" fmla="*/ 5 h 6"/>
                  <a:gd name="T30" fmla="*/ 1 w 3"/>
                  <a:gd name="T31" fmla="*/ 6 h 6"/>
                  <a:gd name="T32" fmla="*/ 1 w 3"/>
                  <a:gd name="T33" fmla="*/ 6 h 6"/>
                  <a:gd name="T34" fmla="*/ 1 w 3"/>
                  <a:gd name="T3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51"/>
              <p:cNvSpPr/>
              <p:nvPr/>
            </p:nvSpPr>
            <p:spPr bwMode="auto">
              <a:xfrm>
                <a:off x="7477125" y="4730750"/>
                <a:ext cx="12700" cy="22225"/>
              </a:xfrm>
              <a:custGeom>
                <a:avLst/>
                <a:gdLst>
                  <a:gd name="T0" fmla="*/ 0 w 3"/>
                  <a:gd name="T1" fmla="*/ 5 h 6"/>
                  <a:gd name="T2" fmla="*/ 0 w 3"/>
                  <a:gd name="T3" fmla="*/ 1 h 6"/>
                  <a:gd name="T4" fmla="*/ 0 w 3"/>
                  <a:gd name="T5" fmla="*/ 1 h 6"/>
                  <a:gd name="T6" fmla="*/ 2 w 3"/>
                  <a:gd name="T7" fmla="*/ 0 h 6"/>
                  <a:gd name="T8" fmla="*/ 2 w 3"/>
                  <a:gd name="T9" fmla="*/ 0 h 6"/>
                  <a:gd name="T10" fmla="*/ 3 w 3"/>
                  <a:gd name="T11" fmla="*/ 1 h 6"/>
                  <a:gd name="T12" fmla="*/ 3 w 3"/>
                  <a:gd name="T13" fmla="*/ 1 h 6"/>
                  <a:gd name="T14" fmla="*/ 2 w 3"/>
                  <a:gd name="T15" fmla="*/ 5 h 6"/>
                  <a:gd name="T16" fmla="*/ 2 w 3"/>
                  <a:gd name="T17" fmla="*/ 5 h 6"/>
                  <a:gd name="T18" fmla="*/ 1 w 3"/>
                  <a:gd name="T19" fmla="*/ 6 h 6"/>
                  <a:gd name="T20" fmla="*/ 1 w 3"/>
                  <a:gd name="T21" fmla="*/ 6 h 6"/>
                  <a:gd name="T22" fmla="*/ 0 w 3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0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2"/>
              <p:cNvSpPr>
                <a:spLocks noEditPoints="1"/>
              </p:cNvSpPr>
              <p:nvPr/>
            </p:nvSpPr>
            <p:spPr bwMode="auto">
              <a:xfrm>
                <a:off x="7526338" y="4552950"/>
                <a:ext cx="93663" cy="298450"/>
              </a:xfrm>
              <a:custGeom>
                <a:avLst/>
                <a:gdLst>
                  <a:gd name="T0" fmla="*/ 0 w 25"/>
                  <a:gd name="T1" fmla="*/ 77 h 79"/>
                  <a:gd name="T2" fmla="*/ 1 w 25"/>
                  <a:gd name="T3" fmla="*/ 76 h 79"/>
                  <a:gd name="T4" fmla="*/ 0 w 25"/>
                  <a:gd name="T5" fmla="*/ 71 h 79"/>
                  <a:gd name="T6" fmla="*/ 0 w 25"/>
                  <a:gd name="T7" fmla="*/ 69 h 79"/>
                  <a:gd name="T8" fmla="*/ 2 w 25"/>
                  <a:gd name="T9" fmla="*/ 65 h 79"/>
                  <a:gd name="T10" fmla="*/ 3 w 25"/>
                  <a:gd name="T11" fmla="*/ 55 h 79"/>
                  <a:gd name="T12" fmla="*/ 3 w 25"/>
                  <a:gd name="T13" fmla="*/ 53 h 79"/>
                  <a:gd name="T14" fmla="*/ 6 w 25"/>
                  <a:gd name="T15" fmla="*/ 53 h 79"/>
                  <a:gd name="T16" fmla="*/ 6 w 25"/>
                  <a:gd name="T17" fmla="*/ 55 h 79"/>
                  <a:gd name="T18" fmla="*/ 7 w 25"/>
                  <a:gd name="T19" fmla="*/ 57 h 79"/>
                  <a:gd name="T20" fmla="*/ 8 w 25"/>
                  <a:gd name="T21" fmla="*/ 65 h 79"/>
                  <a:gd name="T22" fmla="*/ 8 w 25"/>
                  <a:gd name="T23" fmla="*/ 68 h 79"/>
                  <a:gd name="T24" fmla="*/ 10 w 25"/>
                  <a:gd name="T25" fmla="*/ 65 h 79"/>
                  <a:gd name="T26" fmla="*/ 9 w 25"/>
                  <a:gd name="T27" fmla="*/ 48 h 79"/>
                  <a:gd name="T28" fmla="*/ 11 w 25"/>
                  <a:gd name="T29" fmla="*/ 40 h 79"/>
                  <a:gd name="T30" fmla="*/ 10 w 25"/>
                  <a:gd name="T31" fmla="*/ 34 h 79"/>
                  <a:gd name="T32" fmla="*/ 11 w 25"/>
                  <a:gd name="T33" fmla="*/ 32 h 79"/>
                  <a:gd name="T34" fmla="*/ 15 w 25"/>
                  <a:gd name="T35" fmla="*/ 34 h 79"/>
                  <a:gd name="T36" fmla="*/ 17 w 25"/>
                  <a:gd name="T37" fmla="*/ 31 h 79"/>
                  <a:gd name="T38" fmla="*/ 17 w 25"/>
                  <a:gd name="T39" fmla="*/ 29 h 79"/>
                  <a:gd name="T40" fmla="*/ 16 w 25"/>
                  <a:gd name="T41" fmla="*/ 17 h 79"/>
                  <a:gd name="T42" fmla="*/ 17 w 25"/>
                  <a:gd name="T43" fmla="*/ 16 h 79"/>
                  <a:gd name="T44" fmla="*/ 16 w 25"/>
                  <a:gd name="T45" fmla="*/ 13 h 79"/>
                  <a:gd name="T46" fmla="*/ 18 w 25"/>
                  <a:gd name="T47" fmla="*/ 12 h 79"/>
                  <a:gd name="T48" fmla="*/ 19 w 25"/>
                  <a:gd name="T49" fmla="*/ 9 h 79"/>
                  <a:gd name="T50" fmla="*/ 19 w 25"/>
                  <a:gd name="T51" fmla="*/ 7 h 79"/>
                  <a:gd name="T52" fmla="*/ 21 w 25"/>
                  <a:gd name="T53" fmla="*/ 6 h 79"/>
                  <a:gd name="T54" fmla="*/ 24 w 25"/>
                  <a:gd name="T55" fmla="*/ 1 h 79"/>
                  <a:gd name="T56" fmla="*/ 24 w 25"/>
                  <a:gd name="T57" fmla="*/ 3 h 79"/>
                  <a:gd name="T58" fmla="*/ 23 w 25"/>
                  <a:gd name="T59" fmla="*/ 4 h 79"/>
                  <a:gd name="T60" fmla="*/ 23 w 25"/>
                  <a:gd name="T61" fmla="*/ 8 h 79"/>
                  <a:gd name="T62" fmla="*/ 21 w 25"/>
                  <a:gd name="T63" fmla="*/ 9 h 79"/>
                  <a:gd name="T64" fmla="*/ 19 w 25"/>
                  <a:gd name="T65" fmla="*/ 14 h 79"/>
                  <a:gd name="T66" fmla="*/ 19 w 25"/>
                  <a:gd name="T67" fmla="*/ 17 h 79"/>
                  <a:gd name="T68" fmla="*/ 20 w 25"/>
                  <a:gd name="T69" fmla="*/ 29 h 79"/>
                  <a:gd name="T70" fmla="*/ 20 w 25"/>
                  <a:gd name="T71" fmla="*/ 31 h 79"/>
                  <a:gd name="T72" fmla="*/ 17 w 25"/>
                  <a:gd name="T73" fmla="*/ 36 h 79"/>
                  <a:gd name="T74" fmla="*/ 17 w 25"/>
                  <a:gd name="T75" fmla="*/ 36 h 79"/>
                  <a:gd name="T76" fmla="*/ 16 w 25"/>
                  <a:gd name="T77" fmla="*/ 40 h 79"/>
                  <a:gd name="T78" fmla="*/ 14 w 25"/>
                  <a:gd name="T79" fmla="*/ 39 h 79"/>
                  <a:gd name="T80" fmla="*/ 14 w 25"/>
                  <a:gd name="T81" fmla="*/ 40 h 79"/>
                  <a:gd name="T82" fmla="*/ 11 w 25"/>
                  <a:gd name="T83" fmla="*/ 48 h 79"/>
                  <a:gd name="T84" fmla="*/ 12 w 25"/>
                  <a:gd name="T85" fmla="*/ 65 h 79"/>
                  <a:gd name="T86" fmla="*/ 9 w 25"/>
                  <a:gd name="T87" fmla="*/ 77 h 79"/>
                  <a:gd name="T88" fmla="*/ 6 w 25"/>
                  <a:gd name="T89" fmla="*/ 73 h 79"/>
                  <a:gd name="T90" fmla="*/ 6 w 25"/>
                  <a:gd name="T91" fmla="*/ 66 h 79"/>
                  <a:gd name="T92" fmla="*/ 6 w 25"/>
                  <a:gd name="T93" fmla="*/ 60 h 79"/>
                  <a:gd name="T94" fmla="*/ 5 w 25"/>
                  <a:gd name="T95" fmla="*/ 60 h 79"/>
                  <a:gd name="T96" fmla="*/ 3 w 25"/>
                  <a:gd name="T97" fmla="*/ 68 h 79"/>
                  <a:gd name="T98" fmla="*/ 3 w 25"/>
                  <a:gd name="T99" fmla="*/ 69 h 79"/>
                  <a:gd name="T100" fmla="*/ 3 w 25"/>
                  <a:gd name="T101" fmla="*/ 72 h 79"/>
                  <a:gd name="T102" fmla="*/ 3 w 25"/>
                  <a:gd name="T103" fmla="*/ 76 h 79"/>
                  <a:gd name="T104" fmla="*/ 2 w 25"/>
                  <a:gd name="T105" fmla="*/ 79 h 79"/>
                  <a:gd name="T106" fmla="*/ 1 w 25"/>
                  <a:gd name="T107" fmla="*/ 79 h 79"/>
                  <a:gd name="T108" fmla="*/ 13 w 25"/>
                  <a:gd name="T109" fmla="*/ 3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" h="79">
                    <a:moveTo>
                      <a:pt x="0" y="78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7"/>
                      <a:pt x="0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7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1" y="75"/>
                      <a:pt x="0" y="73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0" y="67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2" y="65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4"/>
                      <a:pt x="2" y="62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8"/>
                      <a:pt x="3" y="57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5" y="52"/>
                      <a:pt x="6" y="53"/>
                      <a:pt x="6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54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6" y="56"/>
                      <a:pt x="6" y="57"/>
                      <a:pt x="6" y="57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6" y="57"/>
                      <a:pt x="7" y="57"/>
                      <a:pt x="7" y="57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60"/>
                      <a:pt x="8" y="63"/>
                      <a:pt x="8" y="65"/>
                    </a:cubicBezTo>
                    <a:cubicBezTo>
                      <a:pt x="8" y="65"/>
                      <a:pt x="8" y="65"/>
                      <a:pt x="8" y="65"/>
                    </a:cubicBezTo>
                    <a:cubicBezTo>
                      <a:pt x="8" y="65"/>
                      <a:pt x="8" y="66"/>
                      <a:pt x="8" y="66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8" y="67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9"/>
                      <a:pt x="8" y="72"/>
                      <a:pt x="9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1"/>
                      <a:pt x="10" y="68"/>
                      <a:pt x="10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1"/>
                      <a:pt x="9" y="57"/>
                      <a:pt x="9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2"/>
                      <a:pt x="9" y="50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7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3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38"/>
                      <a:pt x="10" y="36"/>
                      <a:pt x="10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2" y="33"/>
                      <a:pt x="14" y="33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4"/>
                      <a:pt x="16" y="34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7" y="33"/>
                      <a:pt x="17" y="33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0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5"/>
                      <a:pt x="16" y="21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5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8" y="12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1" y="4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2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5" y="1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0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21"/>
                      <a:pt x="20" y="25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3"/>
                      <a:pt x="19" y="35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0"/>
                      <a:pt x="15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39"/>
                      <a:pt x="14" y="39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3"/>
                      <a:pt x="11" y="45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7"/>
                      <a:pt x="11" y="47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9"/>
                      <a:pt x="11" y="51"/>
                      <a:pt x="11" y="53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2" y="57"/>
                      <a:pt x="12" y="61"/>
                      <a:pt x="12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2" y="69"/>
                      <a:pt x="12" y="73"/>
                      <a:pt x="11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7"/>
                      <a:pt x="10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9" y="77"/>
                      <a:pt x="9" y="77"/>
                      <a:pt x="9" y="77"/>
                    </a:cubicBezTo>
                    <a:cubicBezTo>
                      <a:pt x="7" y="77"/>
                      <a:pt x="6" y="74"/>
                      <a:pt x="6" y="73"/>
                    </a:cubicBezTo>
                    <a:cubicBezTo>
                      <a:pt x="6" y="73"/>
                      <a:pt x="6" y="73"/>
                      <a:pt x="6" y="73"/>
                    </a:cubicBezTo>
                    <a:cubicBezTo>
                      <a:pt x="6" y="71"/>
                      <a:pt x="6" y="69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8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6"/>
                      <a:pt x="6" y="65"/>
                      <a:pt x="6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3"/>
                      <a:pt x="6" y="62"/>
                      <a:pt x="6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4" y="62"/>
                      <a:pt x="4" y="64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7"/>
                      <a:pt x="4" y="67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3" y="73"/>
                      <a:pt x="3" y="74"/>
                      <a:pt x="3" y="7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6"/>
                      <a:pt x="3" y="77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2" y="79"/>
                      <a:pt x="2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1" y="79"/>
                    </a:cubicBezTo>
                    <a:cubicBezTo>
                      <a:pt x="1" y="79"/>
                      <a:pt x="1" y="79"/>
                      <a:pt x="0" y="78"/>
                    </a:cubicBezTo>
                    <a:close/>
                    <a:moveTo>
                      <a:pt x="13" y="36"/>
                    </a:move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3" y="3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53"/>
              <p:cNvSpPr/>
              <p:nvPr/>
            </p:nvSpPr>
            <p:spPr bwMode="auto">
              <a:xfrm>
                <a:off x="7608888" y="4424363"/>
                <a:ext cx="203200" cy="501650"/>
              </a:xfrm>
              <a:custGeom>
                <a:avLst/>
                <a:gdLst>
                  <a:gd name="T0" fmla="*/ 25 w 54"/>
                  <a:gd name="T1" fmla="*/ 133 h 133"/>
                  <a:gd name="T2" fmla="*/ 24 w 54"/>
                  <a:gd name="T3" fmla="*/ 132 h 133"/>
                  <a:gd name="T4" fmla="*/ 23 w 54"/>
                  <a:gd name="T5" fmla="*/ 126 h 133"/>
                  <a:gd name="T6" fmla="*/ 22 w 54"/>
                  <a:gd name="T7" fmla="*/ 119 h 133"/>
                  <a:gd name="T8" fmla="*/ 22 w 54"/>
                  <a:gd name="T9" fmla="*/ 90 h 133"/>
                  <a:gd name="T10" fmla="*/ 21 w 54"/>
                  <a:gd name="T11" fmla="*/ 90 h 133"/>
                  <a:gd name="T12" fmla="*/ 20 w 54"/>
                  <a:gd name="T13" fmla="*/ 89 h 133"/>
                  <a:gd name="T14" fmla="*/ 18 w 54"/>
                  <a:gd name="T15" fmla="*/ 76 h 133"/>
                  <a:gd name="T16" fmla="*/ 18 w 54"/>
                  <a:gd name="T17" fmla="*/ 71 h 133"/>
                  <a:gd name="T18" fmla="*/ 15 w 54"/>
                  <a:gd name="T19" fmla="*/ 75 h 133"/>
                  <a:gd name="T20" fmla="*/ 14 w 54"/>
                  <a:gd name="T21" fmla="*/ 73 h 133"/>
                  <a:gd name="T22" fmla="*/ 15 w 54"/>
                  <a:gd name="T23" fmla="*/ 70 h 133"/>
                  <a:gd name="T24" fmla="*/ 13 w 54"/>
                  <a:gd name="T25" fmla="*/ 66 h 133"/>
                  <a:gd name="T26" fmla="*/ 12 w 54"/>
                  <a:gd name="T27" fmla="*/ 47 h 133"/>
                  <a:gd name="T28" fmla="*/ 11 w 54"/>
                  <a:gd name="T29" fmla="*/ 41 h 133"/>
                  <a:gd name="T30" fmla="*/ 10 w 54"/>
                  <a:gd name="T31" fmla="*/ 39 h 133"/>
                  <a:gd name="T32" fmla="*/ 9 w 54"/>
                  <a:gd name="T33" fmla="*/ 37 h 133"/>
                  <a:gd name="T34" fmla="*/ 8 w 54"/>
                  <a:gd name="T35" fmla="*/ 36 h 133"/>
                  <a:gd name="T36" fmla="*/ 3 w 54"/>
                  <a:gd name="T37" fmla="*/ 35 h 133"/>
                  <a:gd name="T38" fmla="*/ 1 w 54"/>
                  <a:gd name="T39" fmla="*/ 36 h 133"/>
                  <a:gd name="T40" fmla="*/ 0 w 54"/>
                  <a:gd name="T41" fmla="*/ 34 h 133"/>
                  <a:gd name="T42" fmla="*/ 6 w 54"/>
                  <a:gd name="T43" fmla="*/ 0 h 133"/>
                  <a:gd name="T44" fmla="*/ 7 w 54"/>
                  <a:gd name="T45" fmla="*/ 1 h 133"/>
                  <a:gd name="T46" fmla="*/ 11 w 54"/>
                  <a:gd name="T47" fmla="*/ 35 h 133"/>
                  <a:gd name="T48" fmla="*/ 12 w 54"/>
                  <a:gd name="T49" fmla="*/ 36 h 133"/>
                  <a:gd name="T50" fmla="*/ 12 w 54"/>
                  <a:gd name="T51" fmla="*/ 39 h 133"/>
                  <a:gd name="T52" fmla="*/ 13 w 54"/>
                  <a:gd name="T53" fmla="*/ 41 h 133"/>
                  <a:gd name="T54" fmla="*/ 16 w 54"/>
                  <a:gd name="T55" fmla="*/ 47 h 133"/>
                  <a:gd name="T56" fmla="*/ 16 w 54"/>
                  <a:gd name="T57" fmla="*/ 48 h 133"/>
                  <a:gd name="T58" fmla="*/ 16 w 54"/>
                  <a:gd name="T59" fmla="*/ 67 h 133"/>
                  <a:gd name="T60" fmla="*/ 17 w 54"/>
                  <a:gd name="T61" fmla="*/ 66 h 133"/>
                  <a:gd name="T62" fmla="*/ 19 w 54"/>
                  <a:gd name="T63" fmla="*/ 66 h 133"/>
                  <a:gd name="T64" fmla="*/ 20 w 54"/>
                  <a:gd name="T65" fmla="*/ 68 h 133"/>
                  <a:gd name="T66" fmla="*/ 21 w 54"/>
                  <a:gd name="T67" fmla="*/ 75 h 133"/>
                  <a:gd name="T68" fmla="*/ 22 w 54"/>
                  <a:gd name="T69" fmla="*/ 78 h 133"/>
                  <a:gd name="T70" fmla="*/ 23 w 54"/>
                  <a:gd name="T71" fmla="*/ 78 h 133"/>
                  <a:gd name="T72" fmla="*/ 24 w 54"/>
                  <a:gd name="T73" fmla="*/ 79 h 133"/>
                  <a:gd name="T74" fmla="*/ 25 w 54"/>
                  <a:gd name="T75" fmla="*/ 118 h 133"/>
                  <a:gd name="T76" fmla="*/ 26 w 54"/>
                  <a:gd name="T77" fmla="*/ 123 h 133"/>
                  <a:gd name="T78" fmla="*/ 26 w 54"/>
                  <a:gd name="T79" fmla="*/ 130 h 133"/>
                  <a:gd name="T80" fmla="*/ 28 w 54"/>
                  <a:gd name="T81" fmla="*/ 128 h 133"/>
                  <a:gd name="T82" fmla="*/ 29 w 54"/>
                  <a:gd name="T83" fmla="*/ 127 h 133"/>
                  <a:gd name="T84" fmla="*/ 30 w 54"/>
                  <a:gd name="T85" fmla="*/ 128 h 133"/>
                  <a:gd name="T86" fmla="*/ 31 w 54"/>
                  <a:gd name="T87" fmla="*/ 131 h 133"/>
                  <a:gd name="T88" fmla="*/ 33 w 54"/>
                  <a:gd name="T89" fmla="*/ 121 h 133"/>
                  <a:gd name="T90" fmla="*/ 40 w 54"/>
                  <a:gd name="T91" fmla="*/ 121 h 133"/>
                  <a:gd name="T92" fmla="*/ 41 w 54"/>
                  <a:gd name="T93" fmla="*/ 121 h 133"/>
                  <a:gd name="T94" fmla="*/ 41 w 54"/>
                  <a:gd name="T95" fmla="*/ 122 h 133"/>
                  <a:gd name="T96" fmla="*/ 51 w 54"/>
                  <a:gd name="T97" fmla="*/ 128 h 133"/>
                  <a:gd name="T98" fmla="*/ 53 w 54"/>
                  <a:gd name="T99" fmla="*/ 95 h 133"/>
                  <a:gd name="T100" fmla="*/ 54 w 54"/>
                  <a:gd name="T101" fmla="*/ 96 h 133"/>
                  <a:gd name="T102" fmla="*/ 53 w 54"/>
                  <a:gd name="T103" fmla="*/ 129 h 133"/>
                  <a:gd name="T104" fmla="*/ 52 w 54"/>
                  <a:gd name="T105" fmla="*/ 131 h 133"/>
                  <a:gd name="T106" fmla="*/ 40 w 54"/>
                  <a:gd name="T107" fmla="*/ 131 h 133"/>
                  <a:gd name="T108" fmla="*/ 39 w 54"/>
                  <a:gd name="T109" fmla="*/ 130 h 133"/>
                  <a:gd name="T110" fmla="*/ 39 w 54"/>
                  <a:gd name="T111" fmla="*/ 123 h 133"/>
                  <a:gd name="T112" fmla="*/ 34 w 54"/>
                  <a:gd name="T113" fmla="*/ 132 h 133"/>
                  <a:gd name="T114" fmla="*/ 32 w 54"/>
                  <a:gd name="T115" fmla="*/ 133 h 133"/>
                  <a:gd name="T116" fmla="*/ 28 w 54"/>
                  <a:gd name="T117" fmla="*/ 133 h 133"/>
                  <a:gd name="T118" fmla="*/ 27 w 54"/>
                  <a:gd name="T119" fmla="*/ 133 h 133"/>
                  <a:gd name="T120" fmla="*/ 27 w 54"/>
                  <a:gd name="T12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133">
                    <a:moveTo>
                      <a:pt x="27" y="133"/>
                    </a:moveTo>
                    <a:cubicBezTo>
                      <a:pt x="25" y="133"/>
                      <a:pt x="25" y="133"/>
                      <a:pt x="25" y="133"/>
                    </a:cubicBezTo>
                    <a:cubicBezTo>
                      <a:pt x="24" y="133"/>
                      <a:pt x="24" y="132"/>
                      <a:pt x="24" y="132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3" y="126"/>
                      <a:pt x="23" y="126"/>
                      <a:pt x="23" y="126"/>
                    </a:cubicBezTo>
                    <a:cubicBezTo>
                      <a:pt x="24" y="123"/>
                      <a:pt x="24" y="123"/>
                      <a:pt x="24" y="123"/>
                    </a:cubicBezTo>
                    <a:cubicBezTo>
                      <a:pt x="22" y="119"/>
                      <a:pt x="22" y="119"/>
                      <a:pt x="22" y="119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90"/>
                      <a:pt x="20" y="90"/>
                      <a:pt x="20" y="89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7" y="74"/>
                      <a:pt x="16" y="75"/>
                      <a:pt x="15" y="75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4"/>
                      <a:pt x="14" y="74"/>
                      <a:pt x="14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8" y="36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6"/>
                      <a:pt x="1" y="36"/>
                    </a:cubicBezTo>
                    <a:cubicBezTo>
                      <a:pt x="1" y="36"/>
                      <a:pt x="1" y="36"/>
                      <a:pt x="1" y="36"/>
                    </a:cubicBezTo>
                    <a:cubicBezTo>
                      <a:pt x="1" y="36"/>
                      <a:pt x="0" y="35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2" y="35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7" y="66"/>
                      <a:pt x="17" y="66"/>
                      <a:pt x="17" y="66"/>
                    </a:cubicBezTo>
                    <a:cubicBezTo>
                      <a:pt x="18" y="66"/>
                      <a:pt x="18" y="66"/>
                      <a:pt x="19" y="66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2" y="78"/>
                      <a:pt x="22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4" y="79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6" y="122"/>
                      <a:pt x="26" y="122"/>
                      <a:pt x="26" y="122"/>
                    </a:cubicBezTo>
                    <a:cubicBezTo>
                      <a:pt x="26" y="123"/>
                      <a:pt x="26" y="123"/>
                      <a:pt x="26" y="123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9" y="127"/>
                    </a:cubicBezTo>
                    <a:cubicBezTo>
                      <a:pt x="29" y="127"/>
                      <a:pt x="29" y="127"/>
                      <a:pt x="29" y="127"/>
                    </a:cubicBezTo>
                    <a:cubicBezTo>
                      <a:pt x="29" y="127"/>
                      <a:pt x="30" y="127"/>
                      <a:pt x="30" y="128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1" y="131"/>
                      <a:pt x="31" y="131"/>
                      <a:pt x="31" y="13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1"/>
                      <a:pt x="32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1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1" y="122"/>
                      <a:pt x="41" y="122"/>
                      <a:pt x="41" y="122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51" y="128"/>
                      <a:pt x="51" y="128"/>
                      <a:pt x="51" y="128"/>
                    </a:cubicBezTo>
                    <a:cubicBezTo>
                      <a:pt x="51" y="96"/>
                      <a:pt x="51" y="96"/>
                      <a:pt x="51" y="96"/>
                    </a:cubicBezTo>
                    <a:cubicBezTo>
                      <a:pt x="51" y="95"/>
                      <a:pt x="52" y="94"/>
                      <a:pt x="53" y="95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4" y="95"/>
                      <a:pt x="54" y="96"/>
                    </a:cubicBezTo>
                    <a:cubicBezTo>
                      <a:pt x="54" y="96"/>
                      <a:pt x="54" y="96"/>
                      <a:pt x="54" y="96"/>
                    </a:cubicBezTo>
                    <a:cubicBezTo>
                      <a:pt x="53" y="129"/>
                      <a:pt x="53" y="129"/>
                      <a:pt x="53" y="129"/>
                    </a:cubicBezTo>
                    <a:cubicBezTo>
                      <a:pt x="53" y="130"/>
                      <a:pt x="53" y="131"/>
                      <a:pt x="52" y="131"/>
                    </a:cubicBezTo>
                    <a:cubicBezTo>
                      <a:pt x="52" y="131"/>
                      <a:pt x="52" y="131"/>
                      <a:pt x="52" y="131"/>
                    </a:cubicBezTo>
                    <a:cubicBezTo>
                      <a:pt x="41" y="132"/>
                      <a:pt x="41" y="132"/>
                      <a:pt x="41" y="132"/>
                    </a:cubicBezTo>
                    <a:cubicBezTo>
                      <a:pt x="40" y="132"/>
                      <a:pt x="40" y="131"/>
                      <a:pt x="40" y="131"/>
                    </a:cubicBezTo>
                    <a:cubicBezTo>
                      <a:pt x="40" y="131"/>
                      <a:pt x="40" y="131"/>
                      <a:pt x="40" y="131"/>
                    </a:cubicBezTo>
                    <a:cubicBezTo>
                      <a:pt x="39" y="131"/>
                      <a:pt x="39" y="131"/>
                      <a:pt x="39" y="130"/>
                    </a:cubicBezTo>
                    <a:cubicBezTo>
                      <a:pt x="39" y="130"/>
                      <a:pt x="39" y="130"/>
                      <a:pt x="39" y="130"/>
                    </a:cubicBezTo>
                    <a:cubicBezTo>
                      <a:pt x="39" y="123"/>
                      <a:pt x="39" y="123"/>
                      <a:pt x="39" y="123"/>
                    </a:cubicBezTo>
                    <a:cubicBezTo>
                      <a:pt x="34" y="123"/>
                      <a:pt x="34" y="123"/>
                      <a:pt x="34" y="123"/>
                    </a:cubicBezTo>
                    <a:cubicBezTo>
                      <a:pt x="34" y="132"/>
                      <a:pt x="34" y="132"/>
                      <a:pt x="34" y="132"/>
                    </a:cubicBezTo>
                    <a:cubicBezTo>
                      <a:pt x="33" y="133"/>
                      <a:pt x="33" y="133"/>
                      <a:pt x="32" y="133"/>
                    </a:cubicBezTo>
                    <a:cubicBezTo>
                      <a:pt x="32" y="133"/>
                      <a:pt x="32" y="133"/>
                      <a:pt x="32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3"/>
                      <a:pt x="29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28" y="133"/>
                      <a:pt x="28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ubicBezTo>
                      <a:pt x="27" y="133"/>
                      <a:pt x="27" y="133"/>
                      <a:pt x="27" y="13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54"/>
              <p:cNvSpPr/>
              <p:nvPr/>
            </p:nvSpPr>
            <p:spPr bwMode="auto">
              <a:xfrm>
                <a:off x="7797800" y="4684713"/>
                <a:ext cx="477838" cy="254000"/>
              </a:xfrm>
              <a:custGeom>
                <a:avLst/>
                <a:gdLst>
                  <a:gd name="T0" fmla="*/ 119 w 127"/>
                  <a:gd name="T1" fmla="*/ 26 h 67"/>
                  <a:gd name="T2" fmla="*/ 118 w 127"/>
                  <a:gd name="T3" fmla="*/ 21 h 67"/>
                  <a:gd name="T4" fmla="*/ 116 w 127"/>
                  <a:gd name="T5" fmla="*/ 11 h 67"/>
                  <a:gd name="T6" fmla="*/ 113 w 127"/>
                  <a:gd name="T7" fmla="*/ 13 h 67"/>
                  <a:gd name="T8" fmla="*/ 110 w 127"/>
                  <a:gd name="T9" fmla="*/ 28 h 67"/>
                  <a:gd name="T10" fmla="*/ 104 w 127"/>
                  <a:gd name="T11" fmla="*/ 36 h 67"/>
                  <a:gd name="T12" fmla="*/ 104 w 127"/>
                  <a:gd name="T13" fmla="*/ 18 h 67"/>
                  <a:gd name="T14" fmla="*/ 102 w 127"/>
                  <a:gd name="T15" fmla="*/ 24 h 67"/>
                  <a:gd name="T16" fmla="*/ 95 w 127"/>
                  <a:gd name="T17" fmla="*/ 40 h 67"/>
                  <a:gd name="T18" fmla="*/ 88 w 127"/>
                  <a:gd name="T19" fmla="*/ 26 h 67"/>
                  <a:gd name="T20" fmla="*/ 84 w 127"/>
                  <a:gd name="T21" fmla="*/ 18 h 67"/>
                  <a:gd name="T22" fmla="*/ 79 w 127"/>
                  <a:gd name="T23" fmla="*/ 27 h 67"/>
                  <a:gd name="T24" fmla="*/ 74 w 127"/>
                  <a:gd name="T25" fmla="*/ 20 h 67"/>
                  <a:gd name="T26" fmla="*/ 72 w 127"/>
                  <a:gd name="T27" fmla="*/ 20 h 67"/>
                  <a:gd name="T28" fmla="*/ 63 w 127"/>
                  <a:gd name="T29" fmla="*/ 28 h 67"/>
                  <a:gd name="T30" fmla="*/ 61 w 127"/>
                  <a:gd name="T31" fmla="*/ 31 h 67"/>
                  <a:gd name="T32" fmla="*/ 55 w 127"/>
                  <a:gd name="T33" fmla="*/ 20 h 67"/>
                  <a:gd name="T34" fmla="*/ 49 w 127"/>
                  <a:gd name="T35" fmla="*/ 42 h 67"/>
                  <a:gd name="T36" fmla="*/ 39 w 127"/>
                  <a:gd name="T37" fmla="*/ 31 h 67"/>
                  <a:gd name="T38" fmla="*/ 35 w 127"/>
                  <a:gd name="T39" fmla="*/ 20 h 67"/>
                  <a:gd name="T40" fmla="*/ 31 w 127"/>
                  <a:gd name="T41" fmla="*/ 31 h 67"/>
                  <a:gd name="T42" fmla="*/ 25 w 127"/>
                  <a:gd name="T43" fmla="*/ 17 h 67"/>
                  <a:gd name="T44" fmla="*/ 21 w 127"/>
                  <a:gd name="T45" fmla="*/ 26 h 67"/>
                  <a:gd name="T46" fmla="*/ 10 w 127"/>
                  <a:gd name="T47" fmla="*/ 42 h 67"/>
                  <a:gd name="T48" fmla="*/ 6 w 127"/>
                  <a:gd name="T49" fmla="*/ 20 h 67"/>
                  <a:gd name="T50" fmla="*/ 3 w 127"/>
                  <a:gd name="T51" fmla="*/ 19 h 67"/>
                  <a:gd name="T52" fmla="*/ 2 w 127"/>
                  <a:gd name="T53" fmla="*/ 28 h 67"/>
                  <a:gd name="T54" fmla="*/ 0 w 127"/>
                  <a:gd name="T55" fmla="*/ 18 h 67"/>
                  <a:gd name="T56" fmla="*/ 5 w 127"/>
                  <a:gd name="T57" fmla="*/ 9 h 67"/>
                  <a:gd name="T58" fmla="*/ 8 w 127"/>
                  <a:gd name="T59" fmla="*/ 23 h 67"/>
                  <a:gd name="T60" fmla="*/ 14 w 127"/>
                  <a:gd name="T61" fmla="*/ 24 h 67"/>
                  <a:gd name="T62" fmla="*/ 19 w 127"/>
                  <a:gd name="T63" fmla="*/ 24 h 67"/>
                  <a:gd name="T64" fmla="*/ 23 w 127"/>
                  <a:gd name="T65" fmla="*/ 6 h 67"/>
                  <a:gd name="T66" fmla="*/ 28 w 127"/>
                  <a:gd name="T67" fmla="*/ 20 h 67"/>
                  <a:gd name="T68" fmla="*/ 29 w 127"/>
                  <a:gd name="T69" fmla="*/ 27 h 67"/>
                  <a:gd name="T70" fmla="*/ 33 w 127"/>
                  <a:gd name="T71" fmla="*/ 24 h 67"/>
                  <a:gd name="T72" fmla="*/ 36 w 127"/>
                  <a:gd name="T73" fmla="*/ 12 h 67"/>
                  <a:gd name="T74" fmla="*/ 39 w 127"/>
                  <a:gd name="T75" fmla="*/ 24 h 67"/>
                  <a:gd name="T76" fmla="*/ 43 w 127"/>
                  <a:gd name="T77" fmla="*/ 27 h 67"/>
                  <a:gd name="T78" fmla="*/ 49 w 127"/>
                  <a:gd name="T79" fmla="*/ 22 h 67"/>
                  <a:gd name="T80" fmla="*/ 54 w 127"/>
                  <a:gd name="T81" fmla="*/ 6 h 67"/>
                  <a:gd name="T82" fmla="*/ 57 w 127"/>
                  <a:gd name="T83" fmla="*/ 25 h 67"/>
                  <a:gd name="T84" fmla="*/ 63 w 127"/>
                  <a:gd name="T85" fmla="*/ 24 h 67"/>
                  <a:gd name="T86" fmla="*/ 70 w 127"/>
                  <a:gd name="T87" fmla="*/ 20 h 67"/>
                  <a:gd name="T88" fmla="*/ 74 w 127"/>
                  <a:gd name="T89" fmla="*/ 4 h 67"/>
                  <a:gd name="T90" fmla="*/ 76 w 127"/>
                  <a:gd name="T91" fmla="*/ 20 h 67"/>
                  <a:gd name="T92" fmla="*/ 80 w 127"/>
                  <a:gd name="T93" fmla="*/ 19 h 67"/>
                  <a:gd name="T94" fmla="*/ 86 w 127"/>
                  <a:gd name="T95" fmla="*/ 18 h 67"/>
                  <a:gd name="T96" fmla="*/ 90 w 127"/>
                  <a:gd name="T97" fmla="*/ 20 h 67"/>
                  <a:gd name="T98" fmla="*/ 94 w 127"/>
                  <a:gd name="T99" fmla="*/ 23 h 67"/>
                  <a:gd name="T100" fmla="*/ 99 w 127"/>
                  <a:gd name="T101" fmla="*/ 36 h 67"/>
                  <a:gd name="T102" fmla="*/ 99 w 127"/>
                  <a:gd name="T103" fmla="*/ 16 h 67"/>
                  <a:gd name="T104" fmla="*/ 104 w 127"/>
                  <a:gd name="T105" fmla="*/ 6 h 67"/>
                  <a:gd name="T106" fmla="*/ 106 w 127"/>
                  <a:gd name="T107" fmla="*/ 21 h 67"/>
                  <a:gd name="T108" fmla="*/ 107 w 127"/>
                  <a:gd name="T109" fmla="*/ 37 h 67"/>
                  <a:gd name="T110" fmla="*/ 108 w 127"/>
                  <a:gd name="T111" fmla="*/ 28 h 67"/>
                  <a:gd name="T112" fmla="*/ 111 w 127"/>
                  <a:gd name="T113" fmla="*/ 12 h 67"/>
                  <a:gd name="T114" fmla="*/ 112 w 127"/>
                  <a:gd name="T115" fmla="*/ 7 h 67"/>
                  <a:gd name="T116" fmla="*/ 119 w 127"/>
                  <a:gd name="T117" fmla="*/ 11 h 67"/>
                  <a:gd name="T118" fmla="*/ 120 w 127"/>
                  <a:gd name="T119" fmla="*/ 19 h 67"/>
                  <a:gd name="T120" fmla="*/ 122 w 127"/>
                  <a:gd name="T121" fmla="*/ 24 h 67"/>
                  <a:gd name="T122" fmla="*/ 124 w 127"/>
                  <a:gd name="T123" fmla="*/ 35 h 67"/>
                  <a:gd name="T124" fmla="*/ 123 w 127"/>
                  <a:gd name="T12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" h="67">
                    <a:moveTo>
                      <a:pt x="123" y="66"/>
                    </a:moveTo>
                    <a:cubicBezTo>
                      <a:pt x="123" y="61"/>
                      <a:pt x="124" y="49"/>
                      <a:pt x="124" y="42"/>
                    </a:cubicBezTo>
                    <a:cubicBezTo>
                      <a:pt x="124" y="42"/>
                      <a:pt x="124" y="42"/>
                      <a:pt x="124" y="42"/>
                    </a:cubicBezTo>
                    <a:cubicBezTo>
                      <a:pt x="124" y="42"/>
                      <a:pt x="124" y="41"/>
                      <a:pt x="124" y="41"/>
                    </a:cubicBezTo>
                    <a:cubicBezTo>
                      <a:pt x="124" y="41"/>
                      <a:pt x="124" y="41"/>
                      <a:pt x="124" y="41"/>
                    </a:cubicBezTo>
                    <a:cubicBezTo>
                      <a:pt x="124" y="41"/>
                      <a:pt x="123" y="41"/>
                      <a:pt x="123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19" y="38"/>
                      <a:pt x="119" y="33"/>
                      <a:pt x="119" y="28"/>
                    </a:cubicBezTo>
                    <a:cubicBezTo>
                      <a:pt x="119" y="28"/>
                      <a:pt x="119" y="28"/>
                      <a:pt x="119" y="28"/>
                    </a:cubicBezTo>
                    <a:cubicBezTo>
                      <a:pt x="119" y="28"/>
                      <a:pt x="119" y="27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6"/>
                      <a:pt x="119" y="26"/>
                      <a:pt x="119" y="26"/>
                    </a:cubicBezTo>
                    <a:cubicBezTo>
                      <a:pt x="119" y="25"/>
                      <a:pt x="120" y="24"/>
                      <a:pt x="120" y="24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3"/>
                      <a:pt x="120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9" y="22"/>
                      <a:pt x="118" y="22"/>
                      <a:pt x="118" y="21"/>
                    </a:cubicBezTo>
                    <a:cubicBezTo>
                      <a:pt x="118" y="21"/>
                      <a:pt x="118" y="21"/>
                      <a:pt x="118" y="21"/>
                    </a:cubicBezTo>
                    <a:cubicBezTo>
                      <a:pt x="117" y="19"/>
                      <a:pt x="117" y="18"/>
                      <a:pt x="117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17" y="16"/>
                      <a:pt x="118" y="14"/>
                      <a:pt x="118" y="13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6" y="13"/>
                      <a:pt x="116" y="12"/>
                      <a:pt x="116" y="1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11"/>
                      <a:pt x="116" y="11"/>
                      <a:pt x="116" y="11"/>
                    </a:cubicBezTo>
                    <a:cubicBezTo>
                      <a:pt x="116" y="9"/>
                      <a:pt x="115" y="8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5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8"/>
                      <a:pt x="115" y="9"/>
                      <a:pt x="115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5" y="11"/>
                      <a:pt x="115" y="12"/>
                      <a:pt x="114" y="12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3"/>
                      <a:pt x="114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4"/>
                      <a:pt x="113" y="15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7"/>
                      <a:pt x="113" y="18"/>
                      <a:pt x="113" y="20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2" y="21"/>
                      <a:pt x="111" y="22"/>
                      <a:pt x="111" y="22"/>
                    </a:cubicBezTo>
                    <a:cubicBezTo>
                      <a:pt x="111" y="22"/>
                      <a:pt x="111" y="22"/>
                      <a:pt x="111" y="22"/>
                    </a:cubicBezTo>
                    <a:cubicBezTo>
                      <a:pt x="110" y="23"/>
                      <a:pt x="110" y="23"/>
                      <a:pt x="110" y="24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0" y="26"/>
                      <a:pt x="110" y="27"/>
                      <a:pt x="110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110" y="30"/>
                      <a:pt x="110" y="33"/>
                      <a:pt x="110" y="35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36"/>
                      <a:pt x="110" y="38"/>
                      <a:pt x="110" y="39"/>
                    </a:cubicBezTo>
                    <a:cubicBezTo>
                      <a:pt x="110" y="39"/>
                      <a:pt x="110" y="39"/>
                      <a:pt x="110" y="39"/>
                    </a:cubicBezTo>
                    <a:cubicBezTo>
                      <a:pt x="110" y="40"/>
                      <a:pt x="110" y="40"/>
                      <a:pt x="109" y="40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09" y="41"/>
                      <a:pt x="108" y="41"/>
                      <a:pt x="107" y="41"/>
                    </a:cubicBezTo>
                    <a:cubicBezTo>
                      <a:pt x="107" y="41"/>
                      <a:pt x="107" y="41"/>
                      <a:pt x="107" y="41"/>
                    </a:cubicBezTo>
                    <a:cubicBezTo>
                      <a:pt x="105" y="41"/>
                      <a:pt x="104" y="39"/>
                      <a:pt x="104" y="37"/>
                    </a:cubicBezTo>
                    <a:cubicBezTo>
                      <a:pt x="104" y="37"/>
                      <a:pt x="104" y="37"/>
                      <a:pt x="104" y="37"/>
                    </a:cubicBezTo>
                    <a:cubicBezTo>
                      <a:pt x="104" y="37"/>
                      <a:pt x="104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3"/>
                      <a:pt x="105" y="30"/>
                      <a:pt x="105" y="28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105" y="28"/>
                      <a:pt x="105" y="27"/>
                      <a:pt x="105" y="27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5"/>
                      <a:pt x="104" y="24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3" y="19"/>
                      <a:pt x="104" y="19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3" y="16"/>
                      <a:pt x="103" y="15"/>
                      <a:pt x="103" y="14"/>
                    </a:cubicBezTo>
                    <a:cubicBezTo>
                      <a:pt x="103" y="14"/>
                      <a:pt x="103" y="14"/>
                      <a:pt x="103" y="14"/>
                    </a:cubicBezTo>
                    <a:cubicBezTo>
                      <a:pt x="103" y="14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2" y="14"/>
                      <a:pt x="102" y="15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6"/>
                      <a:pt x="102" y="16"/>
                      <a:pt x="102" y="16"/>
                    </a:cubicBezTo>
                    <a:cubicBezTo>
                      <a:pt x="102" y="19"/>
                      <a:pt x="102" y="21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02" y="24"/>
                      <a:pt x="102" y="24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5"/>
                      <a:pt x="102" y="25"/>
                      <a:pt x="102" y="25"/>
                    </a:cubicBezTo>
                    <a:cubicBezTo>
                      <a:pt x="102" y="26"/>
                      <a:pt x="102" y="27"/>
                      <a:pt x="102" y="29"/>
                    </a:cubicBezTo>
                    <a:cubicBezTo>
                      <a:pt x="102" y="29"/>
                      <a:pt x="102" y="29"/>
                      <a:pt x="102" y="29"/>
                    </a:cubicBezTo>
                    <a:cubicBezTo>
                      <a:pt x="102" y="31"/>
                      <a:pt x="102" y="34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1" y="39"/>
                      <a:pt x="100" y="41"/>
                      <a:pt x="97" y="41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97" y="41"/>
                      <a:pt x="96" y="41"/>
                      <a:pt x="95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3" y="37"/>
                      <a:pt x="94" y="34"/>
                      <a:pt x="93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3" y="30"/>
                      <a:pt x="93" y="29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2" y="28"/>
                      <a:pt x="92" y="28"/>
                    </a:cubicBezTo>
                    <a:cubicBezTo>
                      <a:pt x="92" y="28"/>
                      <a:pt x="91" y="28"/>
                      <a:pt x="91" y="28"/>
                    </a:cubicBezTo>
                    <a:cubicBezTo>
                      <a:pt x="91" y="28"/>
                      <a:pt x="91" y="28"/>
                      <a:pt x="91" y="28"/>
                    </a:cubicBezTo>
                    <a:cubicBezTo>
                      <a:pt x="89" y="28"/>
                      <a:pt x="88" y="27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8" y="26"/>
                      <a:pt x="88" y="26"/>
                      <a:pt x="88" y="26"/>
                    </a:cubicBezTo>
                    <a:cubicBezTo>
                      <a:pt x="87" y="26"/>
                      <a:pt x="87" y="27"/>
                      <a:pt x="86" y="27"/>
                    </a:cubicBezTo>
                    <a:cubicBezTo>
                      <a:pt x="86" y="27"/>
                      <a:pt x="86" y="27"/>
                      <a:pt x="86" y="27"/>
                    </a:cubicBezTo>
                    <a:cubicBezTo>
                      <a:pt x="84" y="26"/>
                      <a:pt x="84" y="24"/>
                      <a:pt x="84" y="23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4" y="21"/>
                      <a:pt x="84" y="19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84" y="17"/>
                      <a:pt x="84" y="16"/>
                      <a:pt x="83" y="14"/>
                    </a:cubicBezTo>
                    <a:cubicBezTo>
                      <a:pt x="83" y="14"/>
                      <a:pt x="83" y="14"/>
                      <a:pt x="83" y="14"/>
                    </a:cubicBezTo>
                    <a:cubicBezTo>
                      <a:pt x="83" y="16"/>
                      <a:pt x="82" y="18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20"/>
                      <a:pt x="82" y="21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3"/>
                      <a:pt x="82" y="24"/>
                      <a:pt x="82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6"/>
                      <a:pt x="81" y="27"/>
                      <a:pt x="79" y="27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78" y="27"/>
                      <a:pt x="77" y="27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76" y="24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9"/>
                      <a:pt x="75" y="17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4"/>
                      <a:pt x="75" y="12"/>
                      <a:pt x="74" y="10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73" y="12"/>
                      <a:pt x="71" y="14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7"/>
                      <a:pt x="72" y="18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22"/>
                      <a:pt x="71" y="24"/>
                      <a:pt x="71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1" y="26"/>
                      <a:pt x="71" y="26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68" y="27"/>
                      <a:pt x="66" y="28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2" y="28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7"/>
                    </a:cubicBezTo>
                    <a:cubicBezTo>
                      <a:pt x="62" y="27"/>
                      <a:pt x="62" y="27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1" y="26"/>
                      <a:pt x="62" y="26"/>
                      <a:pt x="61" y="27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7"/>
                      <a:pt x="61" y="28"/>
                      <a:pt x="61" y="29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61" y="30"/>
                      <a:pt x="61" y="30"/>
                      <a:pt x="61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61" y="33"/>
                      <a:pt x="61" y="35"/>
                      <a:pt x="59" y="36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59" y="37"/>
                      <a:pt x="58" y="37"/>
                      <a:pt x="58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5" y="34"/>
                      <a:pt x="55" y="29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3"/>
                      <a:pt x="55" y="21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5" y="18"/>
                      <a:pt x="54" y="16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4"/>
                      <a:pt x="53" y="15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1" y="28"/>
                      <a:pt x="51" y="35"/>
                      <a:pt x="50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3"/>
                      <a:pt x="49" y="43"/>
                      <a:pt x="49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5" y="41"/>
                      <a:pt x="44" y="38"/>
                      <a:pt x="44" y="36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3" y="34"/>
                      <a:pt x="43" y="33"/>
                      <a:pt x="4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2"/>
                      <a:pt x="42" y="32"/>
                      <a:pt x="42" y="32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1" y="32"/>
                      <a:pt x="40" y="31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6" y="30"/>
                      <a:pt x="36" y="28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5"/>
                      <a:pt x="36" y="24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2"/>
                      <a:pt x="36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3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4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3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8" y="31"/>
                      <a:pt x="26" y="30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2"/>
                      <a:pt x="26" y="21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6"/>
                      <a:pt x="24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3" y="15"/>
                      <a:pt x="23" y="15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20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3"/>
                      <a:pt x="23" y="25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9"/>
                      <a:pt x="19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1"/>
                      <a:pt x="17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5" y="30"/>
                      <a:pt x="15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1"/>
                      <a:pt x="15" y="34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9"/>
                      <a:pt x="14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9" y="42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7" y="36"/>
                      <a:pt x="7" y="29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1"/>
                      <a:pt x="6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6"/>
                      <a:pt x="5" y="15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2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4"/>
                      <a:pt x="2" y="23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3" y="12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7" y="14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8"/>
                      <a:pt x="9" y="18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9"/>
                      <a:pt x="9" y="35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4"/>
                      <a:pt x="12" y="30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6" y="25"/>
                      <a:pt x="16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1" y="23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0"/>
                      <a:pt x="20" y="19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3"/>
                      <a:pt x="22" y="11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8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6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6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12"/>
                      <a:pt x="26" y="14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1"/>
                      <a:pt x="28" y="22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8" y="24"/>
                      <a:pt x="28" y="24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8"/>
                      <a:pt x="29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7"/>
                      <a:pt x="33" y="26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6"/>
                      <a:pt x="34" y="14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0"/>
                      <a:pt x="36" y="11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3"/>
                      <a:pt x="37" y="15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8"/>
                      <a:pt x="38" y="18"/>
                      <a:pt x="38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9" y="21"/>
                      <a:pt x="39" y="22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3"/>
                      <a:pt x="39" y="24"/>
                      <a:pt x="39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1" y="26"/>
                      <a:pt x="41" y="27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4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6" y="30"/>
                      <a:pt x="46" y="33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7"/>
                      <a:pt x="47" y="39"/>
                      <a:pt x="48" y="40"/>
                    </a:cubicBezTo>
                    <a:cubicBezTo>
                      <a:pt x="48" y="40"/>
                      <a:pt x="48" y="40"/>
                      <a:pt x="48" y="40"/>
                    </a:cubicBezTo>
                    <a:cubicBezTo>
                      <a:pt x="49" y="34"/>
                      <a:pt x="48" y="28"/>
                      <a:pt x="49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9"/>
                      <a:pt x="50" y="17"/>
                      <a:pt x="51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2"/>
                      <a:pt x="52" y="11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8"/>
                      <a:pt x="51" y="7"/>
                      <a:pt x="51" y="6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1" y="6"/>
                      <a:pt x="52" y="6"/>
                      <a:pt x="52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7"/>
                      <a:pt x="54" y="8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5" y="12"/>
                      <a:pt x="57" y="15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7" y="21"/>
                      <a:pt x="57" y="23"/>
                      <a:pt x="57" y="25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8"/>
                      <a:pt x="58" y="32"/>
                      <a:pt x="5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59" y="28"/>
                      <a:pt x="59" y="27"/>
                      <a:pt x="59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9" y="25"/>
                      <a:pt x="60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3" y="24"/>
                      <a:pt x="63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4" y="24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4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5" y="25"/>
                      <a:pt x="67" y="25"/>
                      <a:pt x="69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2"/>
                      <a:pt x="70" y="21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69" y="18"/>
                      <a:pt x="69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70" y="11"/>
                      <a:pt x="73" y="9"/>
                      <a:pt x="73" y="7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5"/>
                      <a:pt x="73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4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8"/>
                      <a:pt x="78" y="12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8"/>
                      <a:pt x="77" y="20"/>
                      <a:pt x="77" y="20"/>
                    </a:cubicBezTo>
                    <a:cubicBezTo>
                      <a:pt x="77" y="20"/>
                      <a:pt x="77" y="20"/>
                      <a:pt x="77" y="20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8" y="22"/>
                      <a:pt x="78" y="25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4"/>
                      <a:pt x="80" y="23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1"/>
                      <a:pt x="80" y="20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80" y="16"/>
                      <a:pt x="82" y="11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8"/>
                      <a:pt x="84" y="8"/>
                      <a:pt x="8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5" y="8"/>
                      <a:pt x="85" y="8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12"/>
                      <a:pt x="86" y="15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6" y="19"/>
                      <a:pt x="86" y="21"/>
                      <a:pt x="86" y="22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6" y="21"/>
                      <a:pt x="87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9"/>
                      <a:pt x="88" y="19"/>
                      <a:pt x="89" y="19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90" y="19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0" y="21"/>
                      <a:pt x="90" y="21"/>
                      <a:pt x="90" y="22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90" y="23"/>
                      <a:pt x="90" y="24"/>
                      <a:pt x="90" y="25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90" y="25"/>
                      <a:pt x="90" y="26"/>
                      <a:pt x="91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24"/>
                      <a:pt x="91" y="23"/>
                      <a:pt x="92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1"/>
                      <a:pt x="92" y="21"/>
                      <a:pt x="93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22"/>
                      <a:pt x="94" y="22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94" y="25"/>
                      <a:pt x="95" y="27"/>
                      <a:pt x="96" y="31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96" y="33"/>
                      <a:pt x="96" y="36"/>
                      <a:pt x="96" y="38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9"/>
                      <a:pt x="99" y="38"/>
                      <a:pt x="99" y="36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00" y="34"/>
                      <a:pt x="100" y="31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7"/>
                      <a:pt x="100" y="26"/>
                      <a:pt x="100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0" y="25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1"/>
                      <a:pt x="100" y="19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100" y="12"/>
                      <a:pt x="101" y="9"/>
                      <a:pt x="102" y="6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5"/>
                      <a:pt x="102" y="4"/>
                      <a:pt x="103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3" y="4"/>
                      <a:pt x="104" y="5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9"/>
                      <a:pt x="104" y="11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5"/>
                      <a:pt x="106" y="16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8"/>
                      <a:pt x="106" y="18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6" y="19"/>
                      <a:pt x="106" y="20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22"/>
                      <a:pt x="107" y="24"/>
                      <a:pt x="107" y="27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7" y="27"/>
                      <a:pt x="107" y="28"/>
                      <a:pt x="107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7" y="30"/>
                      <a:pt x="106" y="33"/>
                      <a:pt x="106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7" y="35"/>
                      <a:pt x="107" y="36"/>
                      <a:pt x="107" y="36"/>
                    </a:cubicBezTo>
                    <a:cubicBezTo>
                      <a:pt x="107" y="36"/>
                      <a:pt x="107" y="36"/>
                      <a:pt x="107" y="36"/>
                    </a:cubicBezTo>
                    <a:cubicBezTo>
                      <a:pt x="107" y="36"/>
                      <a:pt x="107" y="37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7" y="37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7" y="39"/>
                    </a:cubicBezTo>
                    <a:cubicBezTo>
                      <a:pt x="107" y="39"/>
                      <a:pt x="107" y="39"/>
                      <a:pt x="108" y="38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8" y="37"/>
                      <a:pt x="108" y="36"/>
                      <a:pt x="108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8" y="33"/>
                      <a:pt x="108" y="30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08" y="27"/>
                      <a:pt x="108" y="26"/>
                      <a:pt x="108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2"/>
                      <a:pt x="108" y="21"/>
                      <a:pt x="109" y="21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10" y="20"/>
                      <a:pt x="110" y="20"/>
                      <a:pt x="111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8"/>
                      <a:pt x="111" y="17"/>
                      <a:pt x="111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5"/>
                      <a:pt x="111" y="14"/>
                      <a:pt x="111" y="13"/>
                    </a:cubicBezTo>
                    <a:cubicBezTo>
                      <a:pt x="111" y="13"/>
                      <a:pt x="111" y="13"/>
                      <a:pt x="111" y="13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2" y="10"/>
                      <a:pt x="112" y="9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3" y="4"/>
                      <a:pt x="114" y="3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1"/>
                      <a:pt x="114" y="1"/>
                      <a:pt x="114" y="1"/>
                    </a:cubicBezTo>
                    <a:cubicBezTo>
                      <a:pt x="114" y="0"/>
                      <a:pt x="114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0"/>
                      <a:pt x="116" y="0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7" y="4"/>
                      <a:pt x="118" y="7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20" y="11"/>
                      <a:pt x="120" y="12"/>
                      <a:pt x="120" y="1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20" y="14"/>
                      <a:pt x="120" y="16"/>
                      <a:pt x="120" y="17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20" y="18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0" y="19"/>
                      <a:pt x="120" y="19"/>
                    </a:cubicBezTo>
                    <a:cubicBezTo>
                      <a:pt x="120" y="19"/>
                      <a:pt x="121" y="19"/>
                      <a:pt x="122" y="20"/>
                    </a:cubicBezTo>
                    <a:cubicBezTo>
                      <a:pt x="122" y="20"/>
                      <a:pt x="122" y="20"/>
                      <a:pt x="122" y="20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2" y="23"/>
                      <a:pt x="122" y="23"/>
                      <a:pt x="12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5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6"/>
                      <a:pt x="122" y="26"/>
                      <a:pt x="122" y="26"/>
                    </a:cubicBezTo>
                    <a:cubicBezTo>
                      <a:pt x="122" y="27"/>
                      <a:pt x="122" y="28"/>
                      <a:pt x="122" y="28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22" y="31"/>
                      <a:pt x="122" y="35"/>
                      <a:pt x="123" y="37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23" y="37"/>
                      <a:pt x="123" y="36"/>
                      <a:pt x="124" y="35"/>
                    </a:cubicBezTo>
                    <a:cubicBezTo>
                      <a:pt x="124" y="35"/>
                      <a:pt x="124" y="35"/>
                      <a:pt x="124" y="35"/>
                    </a:cubicBezTo>
                    <a:cubicBezTo>
                      <a:pt x="124" y="35"/>
                      <a:pt x="124" y="34"/>
                      <a:pt x="125" y="34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4"/>
                      <a:pt x="126" y="35"/>
                      <a:pt x="126" y="35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9"/>
                      <a:pt x="127" y="42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50"/>
                      <a:pt x="125" y="61"/>
                      <a:pt x="125" y="66"/>
                    </a:cubicBezTo>
                    <a:cubicBezTo>
                      <a:pt x="125" y="66"/>
                      <a:pt x="125" y="66"/>
                      <a:pt x="125" y="66"/>
                    </a:cubicBezTo>
                    <a:cubicBezTo>
                      <a:pt x="125" y="66"/>
                      <a:pt x="125" y="67"/>
                      <a:pt x="124" y="67"/>
                    </a:cubicBezTo>
                    <a:cubicBezTo>
                      <a:pt x="124" y="67"/>
                      <a:pt x="124" y="67"/>
                      <a:pt x="124" y="67"/>
                    </a:cubicBezTo>
                    <a:cubicBezTo>
                      <a:pt x="123" y="67"/>
                      <a:pt x="123" y="66"/>
                      <a:pt x="123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55"/>
              <p:cNvSpPr>
                <a:spLocks noEditPoints="1"/>
              </p:cNvSpPr>
              <p:nvPr/>
            </p:nvSpPr>
            <p:spPr bwMode="auto">
              <a:xfrm>
                <a:off x="8259763" y="4835525"/>
                <a:ext cx="471488" cy="120650"/>
              </a:xfrm>
              <a:custGeom>
                <a:avLst/>
                <a:gdLst>
                  <a:gd name="T0" fmla="*/ 55 w 125"/>
                  <a:gd name="T1" fmla="*/ 25 h 32"/>
                  <a:gd name="T2" fmla="*/ 47 w 125"/>
                  <a:gd name="T3" fmla="*/ 31 h 32"/>
                  <a:gd name="T4" fmla="*/ 42 w 125"/>
                  <a:gd name="T5" fmla="*/ 31 h 32"/>
                  <a:gd name="T6" fmla="*/ 40 w 125"/>
                  <a:gd name="T7" fmla="*/ 30 h 32"/>
                  <a:gd name="T8" fmla="*/ 29 w 125"/>
                  <a:gd name="T9" fmla="*/ 29 h 32"/>
                  <a:gd name="T10" fmla="*/ 29 w 125"/>
                  <a:gd name="T11" fmla="*/ 24 h 32"/>
                  <a:gd name="T12" fmla="*/ 22 w 125"/>
                  <a:gd name="T13" fmla="*/ 24 h 32"/>
                  <a:gd name="T14" fmla="*/ 21 w 125"/>
                  <a:gd name="T15" fmla="*/ 29 h 32"/>
                  <a:gd name="T16" fmla="*/ 13 w 125"/>
                  <a:gd name="T17" fmla="*/ 28 h 32"/>
                  <a:gd name="T18" fmla="*/ 12 w 125"/>
                  <a:gd name="T19" fmla="*/ 27 h 32"/>
                  <a:gd name="T20" fmla="*/ 6 w 125"/>
                  <a:gd name="T21" fmla="*/ 27 h 32"/>
                  <a:gd name="T22" fmla="*/ 0 w 125"/>
                  <a:gd name="T23" fmla="*/ 25 h 32"/>
                  <a:gd name="T24" fmla="*/ 6 w 125"/>
                  <a:gd name="T25" fmla="*/ 25 h 32"/>
                  <a:gd name="T26" fmla="*/ 13 w 125"/>
                  <a:gd name="T27" fmla="*/ 12 h 32"/>
                  <a:gd name="T28" fmla="*/ 17 w 125"/>
                  <a:gd name="T29" fmla="*/ 26 h 32"/>
                  <a:gd name="T30" fmla="*/ 19 w 125"/>
                  <a:gd name="T31" fmla="*/ 24 h 32"/>
                  <a:gd name="T32" fmla="*/ 24 w 125"/>
                  <a:gd name="T33" fmla="*/ 11 h 32"/>
                  <a:gd name="T34" fmla="*/ 24 w 125"/>
                  <a:gd name="T35" fmla="*/ 10 h 32"/>
                  <a:gd name="T36" fmla="*/ 24 w 125"/>
                  <a:gd name="T37" fmla="*/ 10 h 32"/>
                  <a:gd name="T38" fmla="*/ 26 w 125"/>
                  <a:gd name="T39" fmla="*/ 10 h 32"/>
                  <a:gd name="T40" fmla="*/ 26 w 125"/>
                  <a:gd name="T41" fmla="*/ 11 h 32"/>
                  <a:gd name="T42" fmla="*/ 26 w 125"/>
                  <a:gd name="T43" fmla="*/ 12 h 32"/>
                  <a:gd name="T44" fmla="*/ 31 w 125"/>
                  <a:gd name="T45" fmla="*/ 28 h 32"/>
                  <a:gd name="T46" fmla="*/ 38 w 125"/>
                  <a:gd name="T47" fmla="*/ 26 h 32"/>
                  <a:gd name="T48" fmla="*/ 43 w 125"/>
                  <a:gd name="T49" fmla="*/ 25 h 32"/>
                  <a:gd name="T50" fmla="*/ 44 w 125"/>
                  <a:gd name="T51" fmla="*/ 29 h 32"/>
                  <a:gd name="T52" fmla="*/ 52 w 125"/>
                  <a:gd name="T53" fmla="*/ 29 h 32"/>
                  <a:gd name="T54" fmla="*/ 57 w 125"/>
                  <a:gd name="T55" fmla="*/ 20 h 32"/>
                  <a:gd name="T56" fmla="*/ 63 w 125"/>
                  <a:gd name="T57" fmla="*/ 30 h 32"/>
                  <a:gd name="T58" fmla="*/ 67 w 125"/>
                  <a:gd name="T59" fmla="*/ 6 h 32"/>
                  <a:gd name="T60" fmla="*/ 70 w 125"/>
                  <a:gd name="T61" fmla="*/ 23 h 32"/>
                  <a:gd name="T62" fmla="*/ 73 w 125"/>
                  <a:gd name="T63" fmla="*/ 18 h 32"/>
                  <a:gd name="T64" fmla="*/ 79 w 125"/>
                  <a:gd name="T65" fmla="*/ 15 h 32"/>
                  <a:gd name="T66" fmla="*/ 83 w 125"/>
                  <a:gd name="T67" fmla="*/ 15 h 32"/>
                  <a:gd name="T68" fmla="*/ 87 w 125"/>
                  <a:gd name="T69" fmla="*/ 14 h 32"/>
                  <a:gd name="T70" fmla="*/ 92 w 125"/>
                  <a:gd name="T71" fmla="*/ 11 h 32"/>
                  <a:gd name="T72" fmla="*/ 96 w 125"/>
                  <a:gd name="T73" fmla="*/ 1 h 32"/>
                  <a:gd name="T74" fmla="*/ 97 w 125"/>
                  <a:gd name="T75" fmla="*/ 12 h 32"/>
                  <a:gd name="T76" fmla="*/ 103 w 125"/>
                  <a:gd name="T77" fmla="*/ 6 h 32"/>
                  <a:gd name="T78" fmla="*/ 106 w 125"/>
                  <a:gd name="T79" fmla="*/ 3 h 32"/>
                  <a:gd name="T80" fmla="*/ 123 w 125"/>
                  <a:gd name="T81" fmla="*/ 0 h 32"/>
                  <a:gd name="T82" fmla="*/ 122 w 125"/>
                  <a:gd name="T83" fmla="*/ 5 h 32"/>
                  <a:gd name="T84" fmla="*/ 107 w 125"/>
                  <a:gd name="T85" fmla="*/ 13 h 32"/>
                  <a:gd name="T86" fmla="*/ 105 w 125"/>
                  <a:gd name="T87" fmla="*/ 13 h 32"/>
                  <a:gd name="T88" fmla="*/ 96 w 125"/>
                  <a:gd name="T89" fmla="*/ 14 h 32"/>
                  <a:gd name="T90" fmla="*/ 92 w 125"/>
                  <a:gd name="T91" fmla="*/ 13 h 32"/>
                  <a:gd name="T92" fmla="*/ 86 w 125"/>
                  <a:gd name="T93" fmla="*/ 17 h 32"/>
                  <a:gd name="T94" fmla="*/ 77 w 125"/>
                  <a:gd name="T95" fmla="*/ 16 h 32"/>
                  <a:gd name="T96" fmla="*/ 74 w 125"/>
                  <a:gd name="T97" fmla="*/ 26 h 32"/>
                  <a:gd name="T98" fmla="*/ 68 w 125"/>
                  <a:gd name="T99" fmla="*/ 24 h 32"/>
                  <a:gd name="T100" fmla="*/ 65 w 125"/>
                  <a:gd name="T101" fmla="*/ 23 h 32"/>
                  <a:gd name="T102" fmla="*/ 64 w 125"/>
                  <a:gd name="T103" fmla="*/ 32 h 32"/>
                  <a:gd name="T104" fmla="*/ 56 w 125"/>
                  <a:gd name="T105" fmla="*/ 32 h 32"/>
                  <a:gd name="T106" fmla="*/ 41 w 125"/>
                  <a:gd name="T107" fmla="*/ 2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5" h="32">
                    <a:moveTo>
                      <a:pt x="55" y="32"/>
                    </a:moveTo>
                    <a:cubicBezTo>
                      <a:pt x="55" y="31"/>
                      <a:pt x="55" y="31"/>
                      <a:pt x="55" y="30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56" y="30"/>
                      <a:pt x="56" y="29"/>
                      <a:pt x="56" y="29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6" y="28"/>
                      <a:pt x="55" y="26"/>
                      <a:pt x="55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5" y="26"/>
                      <a:pt x="54" y="28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1"/>
                      <a:pt x="54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1" y="31"/>
                      <a:pt x="49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31"/>
                      <a:pt x="45" y="32"/>
                      <a:pt x="44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3" y="32"/>
                      <a:pt x="42" y="32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39" y="30"/>
                      <a:pt x="39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6" y="30"/>
                      <a:pt x="34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3" y="30"/>
                      <a:pt x="31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7"/>
                      <a:pt x="29" y="26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3"/>
                      <a:pt x="28" y="22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6" y="19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8"/>
                      <a:pt x="24" y="19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22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2" y="26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28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19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5" y="29"/>
                      <a:pt x="14" y="29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4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1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9" y="27"/>
                      <a:pt x="8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2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6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3" y="24"/>
                      <a:pt x="4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1"/>
                      <a:pt x="10" y="18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7"/>
                      <a:pt x="15" y="23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6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6"/>
                      <a:pt x="23" y="14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4"/>
                      <a:pt x="27" y="17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20"/>
                      <a:pt x="31" y="21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6"/>
                      <a:pt x="31" y="27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2" y="28"/>
                      <a:pt x="33" y="28"/>
                      <a:pt x="34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5" y="28"/>
                      <a:pt x="37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7"/>
                      <a:pt x="38" y="27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3"/>
                      <a:pt x="39" y="21"/>
                      <a:pt x="40" y="19"/>
                    </a:cubicBezTo>
                    <a:cubicBezTo>
                      <a:pt x="40" y="19"/>
                      <a:pt x="40" y="19"/>
                      <a:pt x="40" y="19"/>
                    </a:cubicBezTo>
                    <a:cubicBezTo>
                      <a:pt x="40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2" y="19"/>
                      <a:pt x="42" y="19"/>
                      <a:pt x="42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3" y="23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4" y="29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29"/>
                      <a:pt x="46" y="29"/>
                      <a:pt x="47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29"/>
                      <a:pt x="47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9" y="29"/>
                      <a:pt x="50" y="29"/>
                      <a:pt x="52" y="29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5"/>
                      <a:pt x="53" y="23"/>
                      <a:pt x="54" y="19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9"/>
                      <a:pt x="55" y="19"/>
                      <a:pt x="56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6" y="19"/>
                      <a:pt x="57" y="19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7" y="22"/>
                      <a:pt x="58" y="26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8" y="29"/>
                      <a:pt x="59" y="29"/>
                      <a:pt x="59" y="29"/>
                    </a:cubicBezTo>
                    <a:cubicBezTo>
                      <a:pt x="59" y="29"/>
                      <a:pt x="59" y="29"/>
                      <a:pt x="59" y="29"/>
                    </a:cubicBezTo>
                    <a:cubicBezTo>
                      <a:pt x="60" y="29"/>
                      <a:pt x="62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27"/>
                      <a:pt x="63" y="25"/>
                      <a:pt x="63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17"/>
                      <a:pt x="63" y="12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6" y="6"/>
                      <a:pt x="66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67" y="6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12"/>
                      <a:pt x="69" y="15"/>
                      <a:pt x="70" y="19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1"/>
                      <a:pt x="70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4"/>
                      <a:pt x="70" y="24"/>
                      <a:pt x="71" y="24"/>
                    </a:cubicBezTo>
                    <a:cubicBezTo>
                      <a:pt x="71" y="24"/>
                      <a:pt x="71" y="24"/>
                      <a:pt x="71" y="24"/>
                    </a:cubicBezTo>
                    <a:cubicBezTo>
                      <a:pt x="71" y="24"/>
                      <a:pt x="71" y="24"/>
                      <a:pt x="72" y="24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2" y="22"/>
                      <a:pt x="72" y="20"/>
                      <a:pt x="73" y="18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4" y="13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6" y="10"/>
                      <a:pt x="76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8" y="10"/>
                      <a:pt x="78" y="1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8" y="13"/>
                      <a:pt x="78" y="14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6"/>
                      <a:pt x="80" y="17"/>
                      <a:pt x="81" y="17"/>
                    </a:cubicBezTo>
                    <a:cubicBezTo>
                      <a:pt x="81" y="17"/>
                      <a:pt x="81" y="17"/>
                      <a:pt x="81" y="17"/>
                    </a:cubicBezTo>
                    <a:cubicBezTo>
                      <a:pt x="81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3" y="16"/>
                      <a:pt x="83" y="16"/>
                      <a:pt x="83" y="15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4" y="13"/>
                      <a:pt x="83" y="11"/>
                      <a:pt x="84" y="10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9"/>
                      <a:pt x="84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5" y="9"/>
                      <a:pt x="86" y="9"/>
                      <a:pt x="86" y="10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1"/>
                      <a:pt x="87" y="13"/>
                      <a:pt x="87" y="14"/>
                    </a:cubicBezTo>
                    <a:cubicBezTo>
                      <a:pt x="87" y="14"/>
                      <a:pt x="87" y="14"/>
                      <a:pt x="87" y="14"/>
                    </a:cubicBezTo>
                    <a:cubicBezTo>
                      <a:pt x="88" y="13"/>
                      <a:pt x="89" y="12"/>
                      <a:pt x="89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9" y="11"/>
                      <a:pt x="90" y="11"/>
                      <a:pt x="90" y="11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1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3" y="8"/>
                      <a:pt x="93" y="4"/>
                      <a:pt x="94" y="1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5" y="0"/>
                      <a:pt x="96" y="0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7" y="2"/>
                      <a:pt x="97" y="4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97" y="6"/>
                      <a:pt x="97" y="7"/>
                      <a:pt x="97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9"/>
                      <a:pt x="97" y="10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9" y="12"/>
                      <a:pt x="100" y="13"/>
                      <a:pt x="102" y="12"/>
                    </a:cubicBezTo>
                    <a:cubicBezTo>
                      <a:pt x="102" y="12"/>
                      <a:pt x="102" y="12"/>
                      <a:pt x="102" y="12"/>
                    </a:cubicBezTo>
                    <a:cubicBezTo>
                      <a:pt x="102" y="12"/>
                      <a:pt x="103" y="12"/>
                      <a:pt x="103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3" y="9"/>
                      <a:pt x="103" y="7"/>
                      <a:pt x="103" y="6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103" y="5"/>
                      <a:pt x="103" y="4"/>
                      <a:pt x="104" y="3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104" y="2"/>
                      <a:pt x="105" y="2"/>
                      <a:pt x="105" y="2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6" y="2"/>
                      <a:pt x="106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7" y="4"/>
                      <a:pt x="107" y="7"/>
                      <a:pt x="108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10" y="8"/>
                      <a:pt x="113" y="7"/>
                      <a:pt x="115" y="6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7" y="5"/>
                      <a:pt x="119" y="4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3"/>
                      <a:pt x="122" y="1"/>
                      <a:pt x="12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4" y="0"/>
                      <a:pt x="125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1"/>
                      <a:pt x="125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3"/>
                      <a:pt x="123" y="4"/>
                      <a:pt x="122" y="5"/>
                    </a:cubicBezTo>
                    <a:cubicBezTo>
                      <a:pt x="122" y="5"/>
                      <a:pt x="122" y="5"/>
                      <a:pt x="122" y="5"/>
                    </a:cubicBezTo>
                    <a:cubicBezTo>
                      <a:pt x="120" y="7"/>
                      <a:pt x="117" y="7"/>
                      <a:pt x="116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3" y="9"/>
                      <a:pt x="109" y="11"/>
                      <a:pt x="108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8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6" y="14"/>
                      <a:pt x="106" y="14"/>
                      <a:pt x="106" y="14"/>
                    </a:cubicBezTo>
                    <a:cubicBezTo>
                      <a:pt x="105" y="14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5" y="13"/>
                      <a:pt x="105" y="13"/>
                      <a:pt x="105" y="13"/>
                    </a:cubicBezTo>
                    <a:cubicBezTo>
                      <a:pt x="104" y="15"/>
                      <a:pt x="103" y="15"/>
                      <a:pt x="102" y="15"/>
                    </a:cubicBezTo>
                    <a:cubicBezTo>
                      <a:pt x="102" y="15"/>
                      <a:pt x="102" y="15"/>
                      <a:pt x="102" y="15"/>
                    </a:cubicBezTo>
                    <a:cubicBezTo>
                      <a:pt x="99" y="15"/>
                      <a:pt x="97" y="14"/>
                      <a:pt x="96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4"/>
                      <a:pt x="95" y="14"/>
                      <a:pt x="95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5" y="13"/>
                      <a:pt x="95" y="12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13"/>
                      <a:pt x="94" y="13"/>
                      <a:pt x="94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3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2" y="13"/>
                    </a:cubicBezTo>
                    <a:cubicBezTo>
                      <a:pt x="92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5"/>
                      <a:pt x="88" y="16"/>
                      <a:pt x="87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7" y="17"/>
                      <a:pt x="86" y="18"/>
                      <a:pt x="86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6" y="17"/>
                      <a:pt x="85" y="17"/>
                      <a:pt x="85" y="17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5" y="18"/>
                      <a:pt x="84" y="19"/>
                      <a:pt x="82" y="19"/>
                    </a:cubicBezTo>
                    <a:cubicBezTo>
                      <a:pt x="82" y="19"/>
                      <a:pt x="82" y="19"/>
                      <a:pt x="82" y="19"/>
                    </a:cubicBezTo>
                    <a:cubicBezTo>
                      <a:pt x="82" y="19"/>
                      <a:pt x="82" y="19"/>
                      <a:pt x="81" y="19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79" y="19"/>
                      <a:pt x="77" y="18"/>
                      <a:pt x="77" y="16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7" y="16"/>
                      <a:pt x="76" y="15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6"/>
                      <a:pt x="75" y="18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21"/>
                      <a:pt x="75" y="24"/>
                      <a:pt x="74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4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6"/>
                      <a:pt x="71" y="27"/>
                      <a:pt x="7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68" y="26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8" y="20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7"/>
                      <a:pt x="66" y="16"/>
                      <a:pt x="66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7"/>
                      <a:pt x="65" y="20"/>
                      <a:pt x="65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5"/>
                      <a:pt x="65" y="28"/>
                      <a:pt x="66" y="31"/>
                    </a:cubicBezTo>
                    <a:cubicBezTo>
                      <a:pt x="66" y="31"/>
                      <a:pt x="66" y="31"/>
                      <a:pt x="66" y="31"/>
                    </a:cubicBezTo>
                    <a:cubicBezTo>
                      <a:pt x="66" y="31"/>
                      <a:pt x="65" y="31"/>
                      <a:pt x="65" y="32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65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2" y="32"/>
                      <a:pt x="60" y="32"/>
                      <a:pt x="59" y="32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8" y="32"/>
                      <a:pt x="57" y="32"/>
                      <a:pt x="57" y="32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57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2"/>
                      <a:pt x="56" y="32"/>
                      <a:pt x="55" y="32"/>
                    </a:cubicBezTo>
                    <a:close/>
                    <a:moveTo>
                      <a:pt x="40" y="26"/>
                    </a:moveTo>
                    <a:cubicBezTo>
                      <a:pt x="40" y="27"/>
                      <a:pt x="40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7"/>
                      <a:pt x="41" y="26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41" y="25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0" y="24"/>
                      <a:pt x="40" y="25"/>
                      <a:pt x="40" y="2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56"/>
              <p:cNvSpPr/>
              <p:nvPr/>
            </p:nvSpPr>
            <p:spPr bwMode="auto">
              <a:xfrm>
                <a:off x="8720138" y="4421188"/>
                <a:ext cx="22225" cy="668338"/>
              </a:xfrm>
              <a:custGeom>
                <a:avLst/>
                <a:gdLst>
                  <a:gd name="T0" fmla="*/ 3 w 6"/>
                  <a:gd name="T1" fmla="*/ 176 h 177"/>
                  <a:gd name="T2" fmla="*/ 2 w 6"/>
                  <a:gd name="T3" fmla="*/ 58 h 177"/>
                  <a:gd name="T4" fmla="*/ 1 w 6"/>
                  <a:gd name="T5" fmla="*/ 54 h 177"/>
                  <a:gd name="T6" fmla="*/ 1 w 6"/>
                  <a:gd name="T7" fmla="*/ 54 h 177"/>
                  <a:gd name="T8" fmla="*/ 1 w 6"/>
                  <a:gd name="T9" fmla="*/ 11 h 177"/>
                  <a:gd name="T10" fmla="*/ 0 w 6"/>
                  <a:gd name="T11" fmla="*/ 1 h 177"/>
                  <a:gd name="T12" fmla="*/ 1 w 6"/>
                  <a:gd name="T13" fmla="*/ 0 h 177"/>
                  <a:gd name="T14" fmla="*/ 1 w 6"/>
                  <a:gd name="T15" fmla="*/ 0 h 177"/>
                  <a:gd name="T16" fmla="*/ 3 w 6"/>
                  <a:gd name="T17" fmla="*/ 1 h 177"/>
                  <a:gd name="T18" fmla="*/ 3 w 6"/>
                  <a:gd name="T19" fmla="*/ 1 h 177"/>
                  <a:gd name="T20" fmla="*/ 3 w 6"/>
                  <a:gd name="T21" fmla="*/ 11 h 177"/>
                  <a:gd name="T22" fmla="*/ 3 w 6"/>
                  <a:gd name="T23" fmla="*/ 53 h 177"/>
                  <a:gd name="T24" fmla="*/ 4 w 6"/>
                  <a:gd name="T25" fmla="*/ 57 h 177"/>
                  <a:gd name="T26" fmla="*/ 4 w 6"/>
                  <a:gd name="T27" fmla="*/ 57 h 177"/>
                  <a:gd name="T28" fmla="*/ 6 w 6"/>
                  <a:gd name="T29" fmla="*/ 176 h 177"/>
                  <a:gd name="T30" fmla="*/ 5 w 6"/>
                  <a:gd name="T31" fmla="*/ 177 h 177"/>
                  <a:gd name="T32" fmla="*/ 5 w 6"/>
                  <a:gd name="T33" fmla="*/ 177 h 177"/>
                  <a:gd name="T34" fmla="*/ 5 w 6"/>
                  <a:gd name="T35" fmla="*/ 177 h 177"/>
                  <a:gd name="T36" fmla="*/ 5 w 6"/>
                  <a:gd name="T37" fmla="*/ 177 h 177"/>
                  <a:gd name="T38" fmla="*/ 3 w 6"/>
                  <a:gd name="T3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177">
                    <a:moveTo>
                      <a:pt x="3" y="176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6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4" y="177"/>
                      <a:pt x="4" y="177"/>
                      <a:pt x="3" y="17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57"/>
              <p:cNvSpPr/>
              <p:nvPr/>
            </p:nvSpPr>
            <p:spPr bwMode="auto">
              <a:xfrm>
                <a:off x="8715375" y="4070350"/>
                <a:ext cx="128588" cy="392113"/>
              </a:xfrm>
              <a:custGeom>
                <a:avLst/>
                <a:gdLst>
                  <a:gd name="T0" fmla="*/ 0 w 34"/>
                  <a:gd name="T1" fmla="*/ 98 h 104"/>
                  <a:gd name="T2" fmla="*/ 1 w 34"/>
                  <a:gd name="T3" fmla="*/ 98 h 104"/>
                  <a:gd name="T4" fmla="*/ 1 w 34"/>
                  <a:gd name="T5" fmla="*/ 96 h 104"/>
                  <a:gd name="T6" fmla="*/ 2 w 34"/>
                  <a:gd name="T7" fmla="*/ 96 h 104"/>
                  <a:gd name="T8" fmla="*/ 5 w 34"/>
                  <a:gd name="T9" fmla="*/ 101 h 104"/>
                  <a:gd name="T10" fmla="*/ 5 w 34"/>
                  <a:gd name="T11" fmla="*/ 100 h 104"/>
                  <a:gd name="T12" fmla="*/ 6 w 34"/>
                  <a:gd name="T13" fmla="*/ 95 h 104"/>
                  <a:gd name="T14" fmla="*/ 5 w 34"/>
                  <a:gd name="T15" fmla="*/ 89 h 104"/>
                  <a:gd name="T16" fmla="*/ 5 w 34"/>
                  <a:gd name="T17" fmla="*/ 88 h 104"/>
                  <a:gd name="T18" fmla="*/ 18 w 34"/>
                  <a:gd name="T19" fmla="*/ 65 h 104"/>
                  <a:gd name="T20" fmla="*/ 18 w 34"/>
                  <a:gd name="T21" fmla="*/ 63 h 104"/>
                  <a:gd name="T22" fmla="*/ 18 w 34"/>
                  <a:gd name="T23" fmla="*/ 61 h 104"/>
                  <a:gd name="T24" fmla="*/ 20 w 34"/>
                  <a:gd name="T25" fmla="*/ 57 h 104"/>
                  <a:gd name="T26" fmla="*/ 19 w 34"/>
                  <a:gd name="T27" fmla="*/ 49 h 104"/>
                  <a:gd name="T28" fmla="*/ 19 w 34"/>
                  <a:gd name="T29" fmla="*/ 48 h 104"/>
                  <a:gd name="T30" fmla="*/ 20 w 34"/>
                  <a:gd name="T31" fmla="*/ 47 h 104"/>
                  <a:gd name="T32" fmla="*/ 20 w 34"/>
                  <a:gd name="T33" fmla="*/ 47 h 104"/>
                  <a:gd name="T34" fmla="*/ 19 w 34"/>
                  <a:gd name="T35" fmla="*/ 45 h 104"/>
                  <a:gd name="T36" fmla="*/ 23 w 34"/>
                  <a:gd name="T37" fmla="*/ 38 h 104"/>
                  <a:gd name="T38" fmla="*/ 28 w 34"/>
                  <a:gd name="T39" fmla="*/ 24 h 104"/>
                  <a:gd name="T40" fmla="*/ 31 w 34"/>
                  <a:gd name="T41" fmla="*/ 12 h 104"/>
                  <a:gd name="T42" fmla="*/ 31 w 34"/>
                  <a:gd name="T43" fmla="*/ 8 h 104"/>
                  <a:gd name="T44" fmla="*/ 31 w 34"/>
                  <a:gd name="T45" fmla="*/ 6 h 104"/>
                  <a:gd name="T46" fmla="*/ 32 w 34"/>
                  <a:gd name="T47" fmla="*/ 1 h 104"/>
                  <a:gd name="T48" fmla="*/ 33 w 34"/>
                  <a:gd name="T49" fmla="*/ 0 h 104"/>
                  <a:gd name="T50" fmla="*/ 34 w 34"/>
                  <a:gd name="T51" fmla="*/ 2 h 104"/>
                  <a:gd name="T52" fmla="*/ 33 w 34"/>
                  <a:gd name="T53" fmla="*/ 6 h 104"/>
                  <a:gd name="T54" fmla="*/ 33 w 34"/>
                  <a:gd name="T55" fmla="*/ 8 h 104"/>
                  <a:gd name="T56" fmla="*/ 33 w 34"/>
                  <a:gd name="T57" fmla="*/ 13 h 104"/>
                  <a:gd name="T58" fmla="*/ 30 w 34"/>
                  <a:gd name="T59" fmla="*/ 25 h 104"/>
                  <a:gd name="T60" fmla="*/ 25 w 34"/>
                  <a:gd name="T61" fmla="*/ 39 h 104"/>
                  <a:gd name="T62" fmla="*/ 22 w 34"/>
                  <a:gd name="T63" fmla="*/ 45 h 104"/>
                  <a:gd name="T64" fmla="*/ 22 w 34"/>
                  <a:gd name="T65" fmla="*/ 45 h 104"/>
                  <a:gd name="T66" fmla="*/ 23 w 34"/>
                  <a:gd name="T67" fmla="*/ 46 h 104"/>
                  <a:gd name="T68" fmla="*/ 25 w 34"/>
                  <a:gd name="T69" fmla="*/ 47 h 104"/>
                  <a:gd name="T70" fmla="*/ 24 w 34"/>
                  <a:gd name="T71" fmla="*/ 48 h 104"/>
                  <a:gd name="T72" fmla="*/ 22 w 34"/>
                  <a:gd name="T73" fmla="*/ 49 h 104"/>
                  <a:gd name="T74" fmla="*/ 22 w 34"/>
                  <a:gd name="T75" fmla="*/ 57 h 104"/>
                  <a:gd name="T76" fmla="*/ 20 w 34"/>
                  <a:gd name="T77" fmla="*/ 63 h 104"/>
                  <a:gd name="T78" fmla="*/ 20 w 34"/>
                  <a:gd name="T79" fmla="*/ 65 h 104"/>
                  <a:gd name="T80" fmla="*/ 7 w 34"/>
                  <a:gd name="T81" fmla="*/ 89 h 104"/>
                  <a:gd name="T82" fmla="*/ 8 w 34"/>
                  <a:gd name="T83" fmla="*/ 95 h 104"/>
                  <a:gd name="T84" fmla="*/ 8 w 34"/>
                  <a:gd name="T85" fmla="*/ 100 h 104"/>
                  <a:gd name="T86" fmla="*/ 4 w 34"/>
                  <a:gd name="T87" fmla="*/ 104 h 104"/>
                  <a:gd name="T88" fmla="*/ 4 w 34"/>
                  <a:gd name="T8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" h="104">
                    <a:moveTo>
                      <a:pt x="3" y="103"/>
                    </a:moveTo>
                    <a:cubicBezTo>
                      <a:pt x="2" y="101"/>
                      <a:pt x="2" y="99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0" y="97"/>
                      <a:pt x="0" y="96"/>
                      <a:pt x="1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5"/>
                      <a:pt x="2" y="95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4" y="98"/>
                      <a:pt x="4" y="99"/>
                      <a:pt x="5" y="101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1"/>
                      <a:pt x="5" y="100"/>
                      <a:pt x="5" y="100"/>
                    </a:cubicBezTo>
                    <a:cubicBezTo>
                      <a:pt x="5" y="100"/>
                      <a:pt x="5" y="100"/>
                      <a:pt x="5" y="100"/>
                    </a:cubicBezTo>
                    <a:cubicBezTo>
                      <a:pt x="6" y="98"/>
                      <a:pt x="6" y="97"/>
                      <a:pt x="6" y="95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6" y="92"/>
                      <a:pt x="5" y="90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4" y="88"/>
                      <a:pt x="5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11" y="81"/>
                      <a:pt x="18" y="73"/>
                      <a:pt x="18" y="65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8" y="64"/>
                      <a:pt x="18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8" y="62"/>
                      <a:pt x="18" y="62"/>
                      <a:pt x="18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9" y="61"/>
                      <a:pt x="20" y="60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4"/>
                      <a:pt x="19" y="51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20" y="48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19" y="46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2"/>
                      <a:pt x="22" y="39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5" y="34"/>
                      <a:pt x="27" y="29"/>
                      <a:pt x="28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0"/>
                      <a:pt x="29" y="16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1"/>
                      <a:pt x="31" y="10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4"/>
                      <a:pt x="31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0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1"/>
                      <a:pt x="34" y="1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4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10"/>
                      <a:pt x="33" y="11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30"/>
                      <a:pt x="27" y="35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41"/>
                      <a:pt x="22" y="44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6"/>
                      <a:pt x="23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5" y="47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47"/>
                      <a:pt x="24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1"/>
                      <a:pt x="22" y="54"/>
                      <a:pt x="22" y="5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9"/>
                      <a:pt x="22" y="62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4"/>
                      <a:pt x="20" y="65"/>
                      <a:pt x="20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74"/>
                      <a:pt x="13" y="82"/>
                      <a:pt x="7" y="89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8" y="90"/>
                      <a:pt x="8" y="92"/>
                      <a:pt x="8" y="95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8" y="97"/>
                      <a:pt x="8" y="99"/>
                      <a:pt x="8" y="100"/>
                    </a:cubicBezTo>
                    <a:cubicBezTo>
                      <a:pt x="8" y="100"/>
                      <a:pt x="8" y="100"/>
                      <a:pt x="8" y="100"/>
                    </a:cubicBezTo>
                    <a:cubicBezTo>
                      <a:pt x="7" y="102"/>
                      <a:pt x="6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4" y="104"/>
                      <a:pt x="3" y="104"/>
                      <a:pt x="3" y="10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8824913" y="4010025"/>
                <a:ext cx="33338" cy="71438"/>
              </a:xfrm>
              <a:custGeom>
                <a:avLst/>
                <a:gdLst>
                  <a:gd name="T0" fmla="*/ 3 w 9"/>
                  <a:gd name="T1" fmla="*/ 19 h 19"/>
                  <a:gd name="T2" fmla="*/ 2 w 9"/>
                  <a:gd name="T3" fmla="*/ 19 h 19"/>
                  <a:gd name="T4" fmla="*/ 2 w 9"/>
                  <a:gd name="T5" fmla="*/ 18 h 19"/>
                  <a:gd name="T6" fmla="*/ 1 w 9"/>
                  <a:gd name="T7" fmla="*/ 17 h 19"/>
                  <a:gd name="T8" fmla="*/ 1 w 9"/>
                  <a:gd name="T9" fmla="*/ 17 h 19"/>
                  <a:gd name="T10" fmla="*/ 1 w 9"/>
                  <a:gd name="T11" fmla="*/ 16 h 19"/>
                  <a:gd name="T12" fmla="*/ 1 w 9"/>
                  <a:gd name="T13" fmla="*/ 15 h 19"/>
                  <a:gd name="T14" fmla="*/ 1 w 9"/>
                  <a:gd name="T15" fmla="*/ 14 h 19"/>
                  <a:gd name="T16" fmla="*/ 3 w 9"/>
                  <a:gd name="T17" fmla="*/ 13 h 19"/>
                  <a:gd name="T18" fmla="*/ 3 w 9"/>
                  <a:gd name="T19" fmla="*/ 12 h 19"/>
                  <a:gd name="T20" fmla="*/ 3 w 9"/>
                  <a:gd name="T21" fmla="*/ 11 h 19"/>
                  <a:gd name="T22" fmla="*/ 3 w 9"/>
                  <a:gd name="T23" fmla="*/ 11 h 19"/>
                  <a:gd name="T24" fmla="*/ 3 w 9"/>
                  <a:gd name="T25" fmla="*/ 11 h 19"/>
                  <a:gd name="T26" fmla="*/ 2 w 9"/>
                  <a:gd name="T27" fmla="*/ 10 h 19"/>
                  <a:gd name="T28" fmla="*/ 2 w 9"/>
                  <a:gd name="T29" fmla="*/ 9 h 19"/>
                  <a:gd name="T30" fmla="*/ 3 w 9"/>
                  <a:gd name="T31" fmla="*/ 8 h 19"/>
                  <a:gd name="T32" fmla="*/ 3 w 9"/>
                  <a:gd name="T33" fmla="*/ 8 h 19"/>
                  <a:gd name="T34" fmla="*/ 3 w 9"/>
                  <a:gd name="T35" fmla="*/ 7 h 19"/>
                  <a:gd name="T36" fmla="*/ 2 w 9"/>
                  <a:gd name="T37" fmla="*/ 2 h 19"/>
                  <a:gd name="T38" fmla="*/ 2 w 9"/>
                  <a:gd name="T39" fmla="*/ 1 h 19"/>
                  <a:gd name="T40" fmla="*/ 3 w 9"/>
                  <a:gd name="T41" fmla="*/ 0 h 19"/>
                  <a:gd name="T42" fmla="*/ 4 w 9"/>
                  <a:gd name="T43" fmla="*/ 0 h 19"/>
                  <a:gd name="T44" fmla="*/ 6 w 9"/>
                  <a:gd name="T45" fmla="*/ 6 h 19"/>
                  <a:gd name="T46" fmla="*/ 5 w 9"/>
                  <a:gd name="T47" fmla="*/ 9 h 19"/>
                  <a:gd name="T48" fmla="*/ 5 w 9"/>
                  <a:gd name="T49" fmla="*/ 9 h 19"/>
                  <a:gd name="T50" fmla="*/ 5 w 9"/>
                  <a:gd name="T51" fmla="*/ 10 h 19"/>
                  <a:gd name="T52" fmla="*/ 5 w 9"/>
                  <a:gd name="T53" fmla="*/ 12 h 19"/>
                  <a:gd name="T54" fmla="*/ 5 w 9"/>
                  <a:gd name="T55" fmla="*/ 13 h 19"/>
                  <a:gd name="T56" fmla="*/ 8 w 9"/>
                  <a:gd name="T57" fmla="*/ 15 h 19"/>
                  <a:gd name="T58" fmla="*/ 9 w 9"/>
                  <a:gd name="T59" fmla="*/ 16 h 19"/>
                  <a:gd name="T60" fmla="*/ 4 w 9"/>
                  <a:gd name="T61" fmla="*/ 19 h 19"/>
                  <a:gd name="T62" fmla="*/ 3 w 9"/>
                  <a:gd name="T63" fmla="*/ 19 h 19"/>
                  <a:gd name="T64" fmla="*/ 6 w 9"/>
                  <a:gd name="T65" fmla="*/ 16 h 19"/>
                  <a:gd name="T66" fmla="*/ 5 w 9"/>
                  <a:gd name="T67" fmla="*/ 16 h 19"/>
                  <a:gd name="T68" fmla="*/ 5 w 9"/>
                  <a:gd name="T6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9">
                    <a:moveTo>
                      <a:pt x="3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4"/>
                      <a:pt x="2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2" y="4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2"/>
                      <a:pt x="6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8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3" y="19"/>
                    </a:cubicBezTo>
                    <a:close/>
                    <a:moveTo>
                      <a:pt x="5" y="17"/>
                    </a:moveTo>
                    <a:cubicBezTo>
                      <a:pt x="5" y="17"/>
                      <a:pt x="5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59"/>
              <p:cNvSpPr/>
              <p:nvPr/>
            </p:nvSpPr>
            <p:spPr bwMode="auto">
              <a:xfrm>
                <a:off x="8720138" y="4349750"/>
                <a:ext cx="25400" cy="55563"/>
              </a:xfrm>
              <a:custGeom>
                <a:avLst/>
                <a:gdLst>
                  <a:gd name="T0" fmla="*/ 3 w 7"/>
                  <a:gd name="T1" fmla="*/ 14 h 15"/>
                  <a:gd name="T2" fmla="*/ 3 w 7"/>
                  <a:gd name="T3" fmla="*/ 14 h 15"/>
                  <a:gd name="T4" fmla="*/ 3 w 7"/>
                  <a:gd name="T5" fmla="*/ 9 h 15"/>
                  <a:gd name="T6" fmla="*/ 3 w 7"/>
                  <a:gd name="T7" fmla="*/ 9 h 15"/>
                  <a:gd name="T8" fmla="*/ 3 w 7"/>
                  <a:gd name="T9" fmla="*/ 9 h 15"/>
                  <a:gd name="T10" fmla="*/ 3 w 7"/>
                  <a:gd name="T11" fmla="*/ 9 h 15"/>
                  <a:gd name="T12" fmla="*/ 1 w 7"/>
                  <a:gd name="T13" fmla="*/ 9 h 15"/>
                  <a:gd name="T14" fmla="*/ 1 w 7"/>
                  <a:gd name="T15" fmla="*/ 9 h 15"/>
                  <a:gd name="T16" fmla="*/ 0 w 7"/>
                  <a:gd name="T17" fmla="*/ 8 h 15"/>
                  <a:gd name="T18" fmla="*/ 0 w 7"/>
                  <a:gd name="T19" fmla="*/ 8 h 15"/>
                  <a:gd name="T20" fmla="*/ 1 w 7"/>
                  <a:gd name="T21" fmla="*/ 7 h 15"/>
                  <a:gd name="T22" fmla="*/ 1 w 7"/>
                  <a:gd name="T23" fmla="*/ 7 h 15"/>
                  <a:gd name="T24" fmla="*/ 2 w 7"/>
                  <a:gd name="T25" fmla="*/ 6 h 15"/>
                  <a:gd name="T26" fmla="*/ 2 w 7"/>
                  <a:gd name="T27" fmla="*/ 6 h 15"/>
                  <a:gd name="T28" fmla="*/ 3 w 7"/>
                  <a:gd name="T29" fmla="*/ 5 h 15"/>
                  <a:gd name="T30" fmla="*/ 3 w 7"/>
                  <a:gd name="T31" fmla="*/ 5 h 15"/>
                  <a:gd name="T32" fmla="*/ 3 w 7"/>
                  <a:gd name="T33" fmla="*/ 1 h 15"/>
                  <a:gd name="T34" fmla="*/ 3 w 7"/>
                  <a:gd name="T35" fmla="*/ 1 h 15"/>
                  <a:gd name="T36" fmla="*/ 5 w 7"/>
                  <a:gd name="T37" fmla="*/ 0 h 15"/>
                  <a:gd name="T38" fmla="*/ 5 w 7"/>
                  <a:gd name="T39" fmla="*/ 0 h 15"/>
                  <a:gd name="T40" fmla="*/ 5 w 7"/>
                  <a:gd name="T41" fmla="*/ 1 h 15"/>
                  <a:gd name="T42" fmla="*/ 5 w 7"/>
                  <a:gd name="T43" fmla="*/ 1 h 15"/>
                  <a:gd name="T44" fmla="*/ 5 w 7"/>
                  <a:gd name="T45" fmla="*/ 6 h 15"/>
                  <a:gd name="T46" fmla="*/ 5 w 7"/>
                  <a:gd name="T47" fmla="*/ 6 h 15"/>
                  <a:gd name="T48" fmla="*/ 5 w 7"/>
                  <a:gd name="T49" fmla="*/ 6 h 15"/>
                  <a:gd name="T50" fmla="*/ 5 w 7"/>
                  <a:gd name="T51" fmla="*/ 6 h 15"/>
                  <a:gd name="T52" fmla="*/ 6 w 7"/>
                  <a:gd name="T53" fmla="*/ 6 h 15"/>
                  <a:gd name="T54" fmla="*/ 6 w 7"/>
                  <a:gd name="T55" fmla="*/ 6 h 15"/>
                  <a:gd name="T56" fmla="*/ 7 w 7"/>
                  <a:gd name="T57" fmla="*/ 7 h 15"/>
                  <a:gd name="T58" fmla="*/ 7 w 7"/>
                  <a:gd name="T59" fmla="*/ 7 h 15"/>
                  <a:gd name="T60" fmla="*/ 7 w 7"/>
                  <a:gd name="T61" fmla="*/ 8 h 15"/>
                  <a:gd name="T62" fmla="*/ 7 w 7"/>
                  <a:gd name="T63" fmla="*/ 8 h 15"/>
                  <a:gd name="T64" fmla="*/ 7 w 7"/>
                  <a:gd name="T65" fmla="*/ 9 h 15"/>
                  <a:gd name="T66" fmla="*/ 7 w 7"/>
                  <a:gd name="T67" fmla="*/ 9 h 15"/>
                  <a:gd name="T68" fmla="*/ 5 w 7"/>
                  <a:gd name="T69" fmla="*/ 10 h 15"/>
                  <a:gd name="T70" fmla="*/ 5 w 7"/>
                  <a:gd name="T71" fmla="*/ 10 h 15"/>
                  <a:gd name="T72" fmla="*/ 5 w 7"/>
                  <a:gd name="T73" fmla="*/ 14 h 15"/>
                  <a:gd name="T74" fmla="*/ 5 w 7"/>
                  <a:gd name="T75" fmla="*/ 14 h 15"/>
                  <a:gd name="T76" fmla="*/ 5 w 7"/>
                  <a:gd name="T77" fmla="*/ 14 h 15"/>
                  <a:gd name="T78" fmla="*/ 4 w 7"/>
                  <a:gd name="T79" fmla="*/ 15 h 15"/>
                  <a:gd name="T80" fmla="*/ 4 w 7"/>
                  <a:gd name="T81" fmla="*/ 15 h 15"/>
                  <a:gd name="T82" fmla="*/ 3 w 7"/>
                  <a:gd name="T8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" h="15">
                    <a:moveTo>
                      <a:pt x="3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60"/>
              <p:cNvSpPr>
                <a:spLocks noEditPoints="1"/>
              </p:cNvSpPr>
              <p:nvPr/>
            </p:nvSpPr>
            <p:spPr bwMode="auto">
              <a:xfrm>
                <a:off x="8836025" y="4076700"/>
                <a:ext cx="128588" cy="400050"/>
              </a:xfrm>
              <a:custGeom>
                <a:avLst/>
                <a:gdLst>
                  <a:gd name="T0" fmla="*/ 31 w 34"/>
                  <a:gd name="T1" fmla="*/ 104 h 106"/>
                  <a:gd name="T2" fmla="*/ 30 w 34"/>
                  <a:gd name="T3" fmla="*/ 103 h 106"/>
                  <a:gd name="T4" fmla="*/ 28 w 34"/>
                  <a:gd name="T5" fmla="*/ 96 h 106"/>
                  <a:gd name="T6" fmla="*/ 14 w 34"/>
                  <a:gd name="T7" fmla="*/ 64 h 106"/>
                  <a:gd name="T8" fmla="*/ 14 w 34"/>
                  <a:gd name="T9" fmla="*/ 59 h 106"/>
                  <a:gd name="T10" fmla="*/ 14 w 34"/>
                  <a:gd name="T11" fmla="*/ 48 h 106"/>
                  <a:gd name="T12" fmla="*/ 13 w 34"/>
                  <a:gd name="T13" fmla="*/ 48 h 106"/>
                  <a:gd name="T14" fmla="*/ 11 w 34"/>
                  <a:gd name="T15" fmla="*/ 46 h 106"/>
                  <a:gd name="T16" fmla="*/ 11 w 34"/>
                  <a:gd name="T17" fmla="*/ 45 h 106"/>
                  <a:gd name="T18" fmla="*/ 13 w 34"/>
                  <a:gd name="T19" fmla="*/ 44 h 106"/>
                  <a:gd name="T20" fmla="*/ 6 w 34"/>
                  <a:gd name="T21" fmla="*/ 25 h 106"/>
                  <a:gd name="T22" fmla="*/ 0 w 34"/>
                  <a:gd name="T23" fmla="*/ 4 h 106"/>
                  <a:gd name="T24" fmla="*/ 3 w 34"/>
                  <a:gd name="T25" fmla="*/ 0 h 106"/>
                  <a:gd name="T26" fmla="*/ 3 w 34"/>
                  <a:gd name="T27" fmla="*/ 2 h 106"/>
                  <a:gd name="T28" fmla="*/ 8 w 34"/>
                  <a:gd name="T29" fmla="*/ 24 h 106"/>
                  <a:gd name="T30" fmla="*/ 16 w 34"/>
                  <a:gd name="T31" fmla="*/ 44 h 106"/>
                  <a:gd name="T32" fmla="*/ 15 w 34"/>
                  <a:gd name="T33" fmla="*/ 46 h 106"/>
                  <a:gd name="T34" fmla="*/ 15 w 34"/>
                  <a:gd name="T35" fmla="*/ 46 h 106"/>
                  <a:gd name="T36" fmla="*/ 17 w 34"/>
                  <a:gd name="T37" fmla="*/ 52 h 106"/>
                  <a:gd name="T38" fmla="*/ 16 w 34"/>
                  <a:gd name="T39" fmla="*/ 59 h 106"/>
                  <a:gd name="T40" fmla="*/ 27 w 34"/>
                  <a:gd name="T41" fmla="*/ 86 h 106"/>
                  <a:gd name="T42" fmla="*/ 26 w 34"/>
                  <a:gd name="T43" fmla="*/ 80 h 106"/>
                  <a:gd name="T44" fmla="*/ 25 w 34"/>
                  <a:gd name="T45" fmla="*/ 79 h 106"/>
                  <a:gd name="T46" fmla="*/ 24 w 34"/>
                  <a:gd name="T47" fmla="*/ 77 h 106"/>
                  <a:gd name="T48" fmla="*/ 25 w 34"/>
                  <a:gd name="T49" fmla="*/ 76 h 106"/>
                  <a:gd name="T50" fmla="*/ 25 w 34"/>
                  <a:gd name="T51" fmla="*/ 75 h 106"/>
                  <a:gd name="T52" fmla="*/ 27 w 34"/>
                  <a:gd name="T53" fmla="*/ 73 h 106"/>
                  <a:gd name="T54" fmla="*/ 27 w 34"/>
                  <a:gd name="T55" fmla="*/ 74 h 106"/>
                  <a:gd name="T56" fmla="*/ 29 w 34"/>
                  <a:gd name="T57" fmla="*/ 76 h 106"/>
                  <a:gd name="T58" fmla="*/ 29 w 34"/>
                  <a:gd name="T59" fmla="*/ 76 h 106"/>
                  <a:gd name="T60" fmla="*/ 30 w 34"/>
                  <a:gd name="T61" fmla="*/ 78 h 106"/>
                  <a:gd name="T62" fmla="*/ 29 w 34"/>
                  <a:gd name="T63" fmla="*/ 79 h 106"/>
                  <a:gd name="T64" fmla="*/ 30 w 34"/>
                  <a:gd name="T65" fmla="*/ 88 h 106"/>
                  <a:gd name="T66" fmla="*/ 31 w 34"/>
                  <a:gd name="T67" fmla="*/ 96 h 106"/>
                  <a:gd name="T68" fmla="*/ 32 w 34"/>
                  <a:gd name="T69" fmla="*/ 95 h 106"/>
                  <a:gd name="T70" fmla="*/ 32 w 34"/>
                  <a:gd name="T71" fmla="*/ 95 h 106"/>
                  <a:gd name="T72" fmla="*/ 33 w 34"/>
                  <a:gd name="T73" fmla="*/ 94 h 106"/>
                  <a:gd name="T74" fmla="*/ 34 w 34"/>
                  <a:gd name="T75" fmla="*/ 95 h 106"/>
                  <a:gd name="T76" fmla="*/ 34 w 34"/>
                  <a:gd name="T77" fmla="*/ 100 h 106"/>
                  <a:gd name="T78" fmla="*/ 34 w 34"/>
                  <a:gd name="T79" fmla="*/ 104 h 106"/>
                  <a:gd name="T80" fmla="*/ 34 w 34"/>
                  <a:gd name="T81" fmla="*/ 105 h 106"/>
                  <a:gd name="T82" fmla="*/ 33 w 34"/>
                  <a:gd name="T83" fmla="*/ 106 h 106"/>
                  <a:gd name="T84" fmla="*/ 14 w 34"/>
                  <a:gd name="T85" fmla="*/ 44 h 106"/>
                  <a:gd name="T86" fmla="*/ 14 w 34"/>
                  <a:gd name="T87" fmla="*/ 44 h 106"/>
                  <a:gd name="T88" fmla="*/ 14 w 34"/>
                  <a:gd name="T89" fmla="*/ 43 h 106"/>
                  <a:gd name="T90" fmla="*/ 14 w 34"/>
                  <a:gd name="T91" fmla="*/ 4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" h="106">
                    <a:moveTo>
                      <a:pt x="31" y="105"/>
                    </a:moveTo>
                    <a:cubicBezTo>
                      <a:pt x="31" y="105"/>
                      <a:pt x="31" y="105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0" y="103"/>
                    </a:cubicBezTo>
                    <a:cubicBezTo>
                      <a:pt x="30" y="103"/>
                      <a:pt x="30" y="103"/>
                      <a:pt x="30" y="103"/>
                    </a:cubicBezTo>
                    <a:cubicBezTo>
                      <a:pt x="28" y="102"/>
                      <a:pt x="28" y="99"/>
                      <a:pt x="28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8" y="93"/>
                      <a:pt x="28" y="90"/>
                      <a:pt x="28" y="89"/>
                    </a:cubicBezTo>
                    <a:cubicBezTo>
                      <a:pt x="28" y="89"/>
                      <a:pt x="28" y="89"/>
                      <a:pt x="28" y="89"/>
                    </a:cubicBezTo>
                    <a:cubicBezTo>
                      <a:pt x="20" y="86"/>
                      <a:pt x="16" y="70"/>
                      <a:pt x="14" y="64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4" y="63"/>
                      <a:pt x="14" y="61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6"/>
                      <a:pt x="14" y="54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1"/>
                      <a:pt x="14" y="49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4"/>
                      <a:pt x="12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0"/>
                      <a:pt x="8" y="31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2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9"/>
                      <a:pt x="7" y="21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30"/>
                      <a:pt x="16" y="41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5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6" y="46"/>
                      <a:pt x="16" y="46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9"/>
                      <a:pt x="17" y="50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4"/>
                      <a:pt x="16" y="56"/>
                      <a:pt x="16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6" y="61"/>
                      <a:pt x="17" y="62"/>
                      <a:pt x="17" y="64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8" y="69"/>
                      <a:pt x="22" y="82"/>
                      <a:pt x="27" y="86"/>
                    </a:cubicBezTo>
                    <a:cubicBezTo>
                      <a:pt x="27" y="86"/>
                      <a:pt x="27" y="86"/>
                      <a:pt x="27" y="86"/>
                    </a:cubicBezTo>
                    <a:cubicBezTo>
                      <a:pt x="26" y="84"/>
                      <a:pt x="26" y="82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79"/>
                      <a:pt x="25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4" y="79"/>
                      <a:pt x="24" y="78"/>
                      <a:pt x="24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4" y="75"/>
                      <a:pt x="24" y="74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7" y="73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7" y="74"/>
                      <a:pt x="28" y="75"/>
                      <a:pt x="28" y="75"/>
                    </a:cubicBezTo>
                    <a:cubicBezTo>
                      <a:pt x="28" y="75"/>
                      <a:pt x="28" y="75"/>
                      <a:pt x="28" y="75"/>
                    </a:cubicBezTo>
                    <a:cubicBezTo>
                      <a:pt x="28" y="75"/>
                      <a:pt x="29" y="75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9" y="76"/>
                      <a:pt x="30" y="77"/>
                      <a:pt x="30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0" y="79"/>
                      <a:pt x="30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30" y="82"/>
                      <a:pt x="29" y="86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1" y="90"/>
                      <a:pt x="30" y="93"/>
                      <a:pt x="31" y="96"/>
                    </a:cubicBezTo>
                    <a:cubicBezTo>
                      <a:pt x="31" y="96"/>
                      <a:pt x="31" y="96"/>
                      <a:pt x="31" y="96"/>
                    </a:cubicBezTo>
                    <a:cubicBezTo>
                      <a:pt x="31" y="97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8"/>
                      <a:pt x="32" y="97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5"/>
                      <a:pt x="32" y="95"/>
                      <a:pt x="32" y="95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3" y="94"/>
                      <a:pt x="33" y="94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4" y="94"/>
                      <a:pt x="34" y="94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5"/>
                      <a:pt x="34" y="95"/>
                      <a:pt x="34" y="95"/>
                    </a:cubicBezTo>
                    <a:cubicBezTo>
                      <a:pt x="34" y="96"/>
                      <a:pt x="34" y="98"/>
                      <a:pt x="34" y="100"/>
                    </a:cubicBezTo>
                    <a:cubicBezTo>
                      <a:pt x="34" y="100"/>
                      <a:pt x="34" y="100"/>
                      <a:pt x="34" y="100"/>
                    </a:cubicBezTo>
                    <a:cubicBezTo>
                      <a:pt x="34" y="101"/>
                      <a:pt x="34" y="102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34" y="105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1" y="105"/>
                      <a:pt x="32" y="105"/>
                      <a:pt x="31" y="105"/>
                    </a:cubicBezTo>
                    <a:close/>
                    <a:moveTo>
                      <a:pt x="14" y="44"/>
                    </a:move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lose/>
                    <a:moveTo>
                      <a:pt x="14" y="43"/>
                    </a:move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4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61"/>
              <p:cNvSpPr/>
              <p:nvPr/>
            </p:nvSpPr>
            <p:spPr bwMode="auto">
              <a:xfrm>
                <a:off x="8940800" y="4465638"/>
                <a:ext cx="30163" cy="533400"/>
              </a:xfrm>
              <a:custGeom>
                <a:avLst/>
                <a:gdLst>
                  <a:gd name="T0" fmla="*/ 1 w 8"/>
                  <a:gd name="T1" fmla="*/ 140 h 141"/>
                  <a:gd name="T2" fmla="*/ 0 w 8"/>
                  <a:gd name="T3" fmla="*/ 44 h 141"/>
                  <a:gd name="T4" fmla="*/ 1 w 8"/>
                  <a:gd name="T5" fmla="*/ 44 h 141"/>
                  <a:gd name="T6" fmla="*/ 3 w 8"/>
                  <a:gd name="T7" fmla="*/ 41 h 141"/>
                  <a:gd name="T8" fmla="*/ 3 w 8"/>
                  <a:gd name="T9" fmla="*/ 40 h 141"/>
                  <a:gd name="T10" fmla="*/ 3 w 8"/>
                  <a:gd name="T11" fmla="*/ 40 h 141"/>
                  <a:gd name="T12" fmla="*/ 3 w 8"/>
                  <a:gd name="T13" fmla="*/ 33 h 141"/>
                  <a:gd name="T14" fmla="*/ 3 w 8"/>
                  <a:gd name="T15" fmla="*/ 33 h 141"/>
                  <a:gd name="T16" fmla="*/ 3 w 8"/>
                  <a:gd name="T17" fmla="*/ 30 h 141"/>
                  <a:gd name="T18" fmla="*/ 3 w 8"/>
                  <a:gd name="T19" fmla="*/ 3 h 141"/>
                  <a:gd name="T20" fmla="*/ 3 w 8"/>
                  <a:gd name="T21" fmla="*/ 1 h 141"/>
                  <a:gd name="T22" fmla="*/ 3 w 8"/>
                  <a:gd name="T23" fmla="*/ 1 h 141"/>
                  <a:gd name="T24" fmla="*/ 3 w 8"/>
                  <a:gd name="T25" fmla="*/ 1 h 141"/>
                  <a:gd name="T26" fmla="*/ 3 w 8"/>
                  <a:gd name="T27" fmla="*/ 1 h 141"/>
                  <a:gd name="T28" fmla="*/ 4 w 8"/>
                  <a:gd name="T29" fmla="*/ 0 h 141"/>
                  <a:gd name="T30" fmla="*/ 4 w 8"/>
                  <a:gd name="T31" fmla="*/ 0 h 141"/>
                  <a:gd name="T32" fmla="*/ 7 w 8"/>
                  <a:gd name="T33" fmla="*/ 0 h 141"/>
                  <a:gd name="T34" fmla="*/ 8 w 8"/>
                  <a:gd name="T35" fmla="*/ 1 h 141"/>
                  <a:gd name="T36" fmla="*/ 8 w 8"/>
                  <a:gd name="T37" fmla="*/ 1 h 141"/>
                  <a:gd name="T38" fmla="*/ 7 w 8"/>
                  <a:gd name="T39" fmla="*/ 2 h 141"/>
                  <a:gd name="T40" fmla="*/ 7 w 8"/>
                  <a:gd name="T41" fmla="*/ 2 h 141"/>
                  <a:gd name="T42" fmla="*/ 5 w 8"/>
                  <a:gd name="T43" fmla="*/ 3 h 141"/>
                  <a:gd name="T44" fmla="*/ 6 w 8"/>
                  <a:gd name="T45" fmla="*/ 30 h 141"/>
                  <a:gd name="T46" fmla="*/ 6 w 8"/>
                  <a:gd name="T47" fmla="*/ 31 h 141"/>
                  <a:gd name="T48" fmla="*/ 5 w 8"/>
                  <a:gd name="T49" fmla="*/ 34 h 141"/>
                  <a:gd name="T50" fmla="*/ 5 w 8"/>
                  <a:gd name="T51" fmla="*/ 39 h 141"/>
                  <a:gd name="T52" fmla="*/ 5 w 8"/>
                  <a:gd name="T53" fmla="*/ 41 h 141"/>
                  <a:gd name="T54" fmla="*/ 5 w 8"/>
                  <a:gd name="T55" fmla="*/ 42 h 141"/>
                  <a:gd name="T56" fmla="*/ 5 w 8"/>
                  <a:gd name="T57" fmla="*/ 42 h 141"/>
                  <a:gd name="T58" fmla="*/ 3 w 8"/>
                  <a:gd name="T59" fmla="*/ 45 h 141"/>
                  <a:gd name="T60" fmla="*/ 4 w 8"/>
                  <a:gd name="T61" fmla="*/ 140 h 141"/>
                  <a:gd name="T62" fmla="*/ 3 w 8"/>
                  <a:gd name="T63" fmla="*/ 141 h 141"/>
                  <a:gd name="T64" fmla="*/ 3 w 8"/>
                  <a:gd name="T65" fmla="*/ 141 h 141"/>
                  <a:gd name="T66" fmla="*/ 3 w 8"/>
                  <a:gd name="T67" fmla="*/ 141 h 141"/>
                  <a:gd name="T68" fmla="*/ 3 w 8"/>
                  <a:gd name="T69" fmla="*/ 141 h 141"/>
                  <a:gd name="T70" fmla="*/ 1 w 8"/>
                  <a:gd name="T71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" h="141">
                    <a:moveTo>
                      <a:pt x="1" y="14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3" y="141"/>
                      <a:pt x="3" y="141"/>
                      <a:pt x="3" y="141"/>
                    </a:cubicBezTo>
                    <a:cubicBezTo>
                      <a:pt x="2" y="141"/>
                      <a:pt x="1" y="140"/>
                      <a:pt x="1" y="14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62"/>
              <p:cNvSpPr/>
              <p:nvPr/>
            </p:nvSpPr>
            <p:spPr bwMode="auto">
              <a:xfrm>
                <a:off x="8731250" y="4410075"/>
                <a:ext cx="206375" cy="55563"/>
              </a:xfrm>
              <a:custGeom>
                <a:avLst/>
                <a:gdLst>
                  <a:gd name="T0" fmla="*/ 35 w 55"/>
                  <a:gd name="T1" fmla="*/ 15 h 15"/>
                  <a:gd name="T2" fmla="*/ 31 w 55"/>
                  <a:gd name="T3" fmla="*/ 12 h 15"/>
                  <a:gd name="T4" fmla="*/ 31 w 55"/>
                  <a:gd name="T5" fmla="*/ 12 h 15"/>
                  <a:gd name="T6" fmla="*/ 31 w 55"/>
                  <a:gd name="T7" fmla="*/ 12 h 15"/>
                  <a:gd name="T8" fmla="*/ 31 w 55"/>
                  <a:gd name="T9" fmla="*/ 12 h 15"/>
                  <a:gd name="T10" fmla="*/ 28 w 55"/>
                  <a:gd name="T11" fmla="*/ 12 h 15"/>
                  <a:gd name="T12" fmla="*/ 28 w 55"/>
                  <a:gd name="T13" fmla="*/ 12 h 15"/>
                  <a:gd name="T14" fmla="*/ 3 w 55"/>
                  <a:gd name="T15" fmla="*/ 14 h 15"/>
                  <a:gd name="T16" fmla="*/ 3 w 55"/>
                  <a:gd name="T17" fmla="*/ 14 h 15"/>
                  <a:gd name="T18" fmla="*/ 2 w 55"/>
                  <a:gd name="T19" fmla="*/ 14 h 15"/>
                  <a:gd name="T20" fmla="*/ 2 w 55"/>
                  <a:gd name="T21" fmla="*/ 14 h 15"/>
                  <a:gd name="T22" fmla="*/ 2 w 55"/>
                  <a:gd name="T23" fmla="*/ 14 h 15"/>
                  <a:gd name="T24" fmla="*/ 0 w 55"/>
                  <a:gd name="T25" fmla="*/ 13 h 15"/>
                  <a:gd name="T26" fmla="*/ 0 w 55"/>
                  <a:gd name="T27" fmla="*/ 13 h 15"/>
                  <a:gd name="T28" fmla="*/ 2 w 55"/>
                  <a:gd name="T29" fmla="*/ 11 h 15"/>
                  <a:gd name="T30" fmla="*/ 2 w 55"/>
                  <a:gd name="T31" fmla="*/ 11 h 15"/>
                  <a:gd name="T32" fmla="*/ 3 w 55"/>
                  <a:gd name="T33" fmla="*/ 11 h 15"/>
                  <a:gd name="T34" fmla="*/ 3 w 55"/>
                  <a:gd name="T35" fmla="*/ 11 h 15"/>
                  <a:gd name="T36" fmla="*/ 28 w 55"/>
                  <a:gd name="T37" fmla="*/ 9 h 15"/>
                  <a:gd name="T38" fmla="*/ 28 w 55"/>
                  <a:gd name="T39" fmla="*/ 9 h 15"/>
                  <a:gd name="T40" fmla="*/ 29 w 55"/>
                  <a:gd name="T41" fmla="*/ 9 h 15"/>
                  <a:gd name="T42" fmla="*/ 29 w 55"/>
                  <a:gd name="T43" fmla="*/ 9 h 15"/>
                  <a:gd name="T44" fmla="*/ 28 w 55"/>
                  <a:gd name="T45" fmla="*/ 7 h 15"/>
                  <a:gd name="T46" fmla="*/ 28 w 55"/>
                  <a:gd name="T47" fmla="*/ 7 h 15"/>
                  <a:gd name="T48" fmla="*/ 29 w 55"/>
                  <a:gd name="T49" fmla="*/ 2 h 15"/>
                  <a:gd name="T50" fmla="*/ 29 w 55"/>
                  <a:gd name="T51" fmla="*/ 2 h 15"/>
                  <a:gd name="T52" fmla="*/ 29 w 55"/>
                  <a:gd name="T53" fmla="*/ 1 h 15"/>
                  <a:gd name="T54" fmla="*/ 29 w 55"/>
                  <a:gd name="T55" fmla="*/ 1 h 15"/>
                  <a:gd name="T56" fmla="*/ 29 w 55"/>
                  <a:gd name="T57" fmla="*/ 1 h 15"/>
                  <a:gd name="T58" fmla="*/ 29 w 55"/>
                  <a:gd name="T59" fmla="*/ 1 h 15"/>
                  <a:gd name="T60" fmla="*/ 30 w 55"/>
                  <a:gd name="T61" fmla="*/ 0 h 15"/>
                  <a:gd name="T62" fmla="*/ 30 w 55"/>
                  <a:gd name="T63" fmla="*/ 0 h 15"/>
                  <a:gd name="T64" fmla="*/ 31 w 55"/>
                  <a:gd name="T65" fmla="*/ 1 h 15"/>
                  <a:gd name="T66" fmla="*/ 31 w 55"/>
                  <a:gd name="T67" fmla="*/ 1 h 15"/>
                  <a:gd name="T68" fmla="*/ 31 w 55"/>
                  <a:gd name="T69" fmla="*/ 1 h 15"/>
                  <a:gd name="T70" fmla="*/ 31 w 55"/>
                  <a:gd name="T71" fmla="*/ 1 h 15"/>
                  <a:gd name="T72" fmla="*/ 31 w 55"/>
                  <a:gd name="T73" fmla="*/ 2 h 15"/>
                  <a:gd name="T74" fmla="*/ 31 w 55"/>
                  <a:gd name="T75" fmla="*/ 2 h 15"/>
                  <a:gd name="T76" fmla="*/ 33 w 55"/>
                  <a:gd name="T77" fmla="*/ 11 h 15"/>
                  <a:gd name="T78" fmla="*/ 33 w 55"/>
                  <a:gd name="T79" fmla="*/ 11 h 15"/>
                  <a:gd name="T80" fmla="*/ 34 w 55"/>
                  <a:gd name="T81" fmla="*/ 12 h 15"/>
                  <a:gd name="T82" fmla="*/ 34 w 55"/>
                  <a:gd name="T83" fmla="*/ 12 h 15"/>
                  <a:gd name="T84" fmla="*/ 41 w 55"/>
                  <a:gd name="T85" fmla="*/ 11 h 15"/>
                  <a:gd name="T86" fmla="*/ 41 w 55"/>
                  <a:gd name="T87" fmla="*/ 11 h 15"/>
                  <a:gd name="T88" fmla="*/ 48 w 55"/>
                  <a:gd name="T89" fmla="*/ 10 h 15"/>
                  <a:gd name="T90" fmla="*/ 48 w 55"/>
                  <a:gd name="T91" fmla="*/ 10 h 15"/>
                  <a:gd name="T92" fmla="*/ 54 w 55"/>
                  <a:gd name="T93" fmla="*/ 13 h 15"/>
                  <a:gd name="T94" fmla="*/ 54 w 55"/>
                  <a:gd name="T95" fmla="*/ 13 h 15"/>
                  <a:gd name="T96" fmla="*/ 54 w 55"/>
                  <a:gd name="T97" fmla="*/ 15 h 15"/>
                  <a:gd name="T98" fmla="*/ 54 w 55"/>
                  <a:gd name="T99" fmla="*/ 15 h 15"/>
                  <a:gd name="T100" fmla="*/ 52 w 55"/>
                  <a:gd name="T101" fmla="*/ 14 h 15"/>
                  <a:gd name="T102" fmla="*/ 52 w 55"/>
                  <a:gd name="T103" fmla="*/ 14 h 15"/>
                  <a:gd name="T104" fmla="*/ 48 w 55"/>
                  <a:gd name="T105" fmla="*/ 13 h 15"/>
                  <a:gd name="T106" fmla="*/ 48 w 55"/>
                  <a:gd name="T107" fmla="*/ 13 h 15"/>
                  <a:gd name="T108" fmla="*/ 41 w 55"/>
                  <a:gd name="T109" fmla="*/ 13 h 15"/>
                  <a:gd name="T110" fmla="*/ 41 w 55"/>
                  <a:gd name="T111" fmla="*/ 13 h 15"/>
                  <a:gd name="T112" fmla="*/ 38 w 55"/>
                  <a:gd name="T113" fmla="*/ 14 h 15"/>
                  <a:gd name="T114" fmla="*/ 38 w 55"/>
                  <a:gd name="T115" fmla="*/ 14 h 15"/>
                  <a:gd name="T116" fmla="*/ 38 w 55"/>
                  <a:gd name="T117" fmla="*/ 15 h 15"/>
                  <a:gd name="T118" fmla="*/ 38 w 55"/>
                  <a:gd name="T119" fmla="*/ 15 h 15"/>
                  <a:gd name="T120" fmla="*/ 36 w 55"/>
                  <a:gd name="T121" fmla="*/ 15 h 15"/>
                  <a:gd name="T122" fmla="*/ 36 w 55"/>
                  <a:gd name="T123" fmla="*/ 15 h 15"/>
                  <a:gd name="T124" fmla="*/ 35 w 55"/>
                  <a:gd name="T12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15">
                    <a:moveTo>
                      <a:pt x="35" y="15"/>
                    </a:moveTo>
                    <a:cubicBezTo>
                      <a:pt x="33" y="15"/>
                      <a:pt x="32" y="14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29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10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0" y="11"/>
                      <a:pt x="19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8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5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4"/>
                      <a:pt x="32" y="9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7" y="11"/>
                      <a:pt x="39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3" y="11"/>
                      <a:pt x="45" y="10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50" y="10"/>
                      <a:pt x="53" y="11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5" y="13"/>
                      <a:pt x="54" y="14"/>
                      <a:pt x="54" y="15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3" y="15"/>
                      <a:pt x="53" y="15"/>
                      <a:pt x="52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3"/>
                      <a:pt x="50" y="13"/>
                      <a:pt x="48" y="1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3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0" y="14"/>
                      <a:pt x="39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7" y="15"/>
                      <a:pt x="37" y="15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5" y="15"/>
                      <a:pt x="35" y="15"/>
                      <a:pt x="35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63"/>
              <p:cNvSpPr/>
              <p:nvPr/>
            </p:nvSpPr>
            <p:spPr bwMode="auto">
              <a:xfrm>
                <a:off x="8847138" y="4459288"/>
                <a:ext cx="117475" cy="180975"/>
              </a:xfrm>
              <a:custGeom>
                <a:avLst/>
                <a:gdLst>
                  <a:gd name="T0" fmla="*/ 16 w 31"/>
                  <a:gd name="T1" fmla="*/ 43 h 48"/>
                  <a:gd name="T2" fmla="*/ 3 w 31"/>
                  <a:gd name="T3" fmla="*/ 42 h 48"/>
                  <a:gd name="T4" fmla="*/ 3 w 31"/>
                  <a:gd name="T5" fmla="*/ 42 h 48"/>
                  <a:gd name="T6" fmla="*/ 2 w 31"/>
                  <a:gd name="T7" fmla="*/ 41 h 48"/>
                  <a:gd name="T8" fmla="*/ 2 w 31"/>
                  <a:gd name="T9" fmla="*/ 41 h 48"/>
                  <a:gd name="T10" fmla="*/ 2 w 31"/>
                  <a:gd name="T11" fmla="*/ 23 h 48"/>
                  <a:gd name="T12" fmla="*/ 2 w 31"/>
                  <a:gd name="T13" fmla="*/ 23 h 48"/>
                  <a:gd name="T14" fmla="*/ 0 w 31"/>
                  <a:gd name="T15" fmla="*/ 8 h 48"/>
                  <a:gd name="T16" fmla="*/ 0 w 31"/>
                  <a:gd name="T17" fmla="*/ 8 h 48"/>
                  <a:gd name="T18" fmla="*/ 2 w 31"/>
                  <a:gd name="T19" fmla="*/ 1 h 48"/>
                  <a:gd name="T20" fmla="*/ 2 w 31"/>
                  <a:gd name="T21" fmla="*/ 1 h 48"/>
                  <a:gd name="T22" fmla="*/ 3 w 31"/>
                  <a:gd name="T23" fmla="*/ 0 h 48"/>
                  <a:gd name="T24" fmla="*/ 3 w 31"/>
                  <a:gd name="T25" fmla="*/ 0 h 48"/>
                  <a:gd name="T26" fmla="*/ 4 w 31"/>
                  <a:gd name="T27" fmla="*/ 1 h 48"/>
                  <a:gd name="T28" fmla="*/ 4 w 31"/>
                  <a:gd name="T29" fmla="*/ 1 h 48"/>
                  <a:gd name="T30" fmla="*/ 3 w 31"/>
                  <a:gd name="T31" fmla="*/ 8 h 48"/>
                  <a:gd name="T32" fmla="*/ 3 w 31"/>
                  <a:gd name="T33" fmla="*/ 8 h 48"/>
                  <a:gd name="T34" fmla="*/ 4 w 31"/>
                  <a:gd name="T35" fmla="*/ 23 h 48"/>
                  <a:gd name="T36" fmla="*/ 4 w 31"/>
                  <a:gd name="T37" fmla="*/ 23 h 48"/>
                  <a:gd name="T38" fmla="*/ 5 w 31"/>
                  <a:gd name="T39" fmla="*/ 40 h 48"/>
                  <a:gd name="T40" fmla="*/ 5 w 31"/>
                  <a:gd name="T41" fmla="*/ 40 h 48"/>
                  <a:gd name="T42" fmla="*/ 17 w 31"/>
                  <a:gd name="T43" fmla="*/ 41 h 48"/>
                  <a:gd name="T44" fmla="*/ 17 w 31"/>
                  <a:gd name="T45" fmla="*/ 41 h 48"/>
                  <a:gd name="T46" fmla="*/ 29 w 31"/>
                  <a:gd name="T47" fmla="*/ 45 h 48"/>
                  <a:gd name="T48" fmla="*/ 29 w 31"/>
                  <a:gd name="T49" fmla="*/ 45 h 48"/>
                  <a:gd name="T50" fmla="*/ 30 w 31"/>
                  <a:gd name="T51" fmla="*/ 45 h 48"/>
                  <a:gd name="T52" fmla="*/ 30 w 31"/>
                  <a:gd name="T53" fmla="*/ 45 h 48"/>
                  <a:gd name="T54" fmla="*/ 31 w 31"/>
                  <a:gd name="T55" fmla="*/ 46 h 48"/>
                  <a:gd name="T56" fmla="*/ 31 w 31"/>
                  <a:gd name="T57" fmla="*/ 46 h 48"/>
                  <a:gd name="T58" fmla="*/ 30 w 31"/>
                  <a:gd name="T59" fmla="*/ 48 h 48"/>
                  <a:gd name="T60" fmla="*/ 30 w 31"/>
                  <a:gd name="T61" fmla="*/ 48 h 48"/>
                  <a:gd name="T62" fmla="*/ 29 w 31"/>
                  <a:gd name="T63" fmla="*/ 48 h 48"/>
                  <a:gd name="T64" fmla="*/ 29 w 31"/>
                  <a:gd name="T65" fmla="*/ 48 h 48"/>
                  <a:gd name="T66" fmla="*/ 16 w 31"/>
                  <a:gd name="T67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" h="48">
                    <a:moveTo>
                      <a:pt x="16" y="43"/>
                    </a:moveTo>
                    <a:cubicBezTo>
                      <a:pt x="12" y="42"/>
                      <a:pt x="8" y="43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5"/>
                      <a:pt x="2" y="29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9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3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3"/>
                      <a:pt x="4" y="18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9"/>
                      <a:pt x="4" y="34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8" y="40"/>
                      <a:pt x="12" y="39"/>
                      <a:pt x="17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20" y="43"/>
                      <a:pt x="27" y="45"/>
                      <a:pt x="29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1" y="45"/>
                      <a:pt x="31" y="46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7"/>
                      <a:pt x="31" y="48"/>
                      <a:pt x="30" y="48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8"/>
                      <a:pt x="29" y="48"/>
                    </a:cubicBezTo>
                    <a:cubicBezTo>
                      <a:pt x="29" y="48"/>
                      <a:pt x="29" y="48"/>
                      <a:pt x="29" y="48"/>
                    </a:cubicBezTo>
                    <a:cubicBezTo>
                      <a:pt x="26" y="48"/>
                      <a:pt x="19" y="45"/>
                      <a:pt x="16" y="4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64"/>
              <p:cNvSpPr/>
              <p:nvPr/>
            </p:nvSpPr>
            <p:spPr bwMode="auto">
              <a:xfrm>
                <a:off x="8858250" y="4613275"/>
                <a:ext cx="11113" cy="339725"/>
              </a:xfrm>
              <a:custGeom>
                <a:avLst/>
                <a:gdLst>
                  <a:gd name="T0" fmla="*/ 0 w 3"/>
                  <a:gd name="T1" fmla="*/ 88 h 90"/>
                  <a:gd name="T2" fmla="*/ 0 w 3"/>
                  <a:gd name="T3" fmla="*/ 1 h 90"/>
                  <a:gd name="T4" fmla="*/ 1 w 3"/>
                  <a:gd name="T5" fmla="*/ 0 h 90"/>
                  <a:gd name="T6" fmla="*/ 1 w 3"/>
                  <a:gd name="T7" fmla="*/ 0 h 90"/>
                  <a:gd name="T8" fmla="*/ 2 w 3"/>
                  <a:gd name="T9" fmla="*/ 1 h 90"/>
                  <a:gd name="T10" fmla="*/ 2 w 3"/>
                  <a:gd name="T11" fmla="*/ 1 h 90"/>
                  <a:gd name="T12" fmla="*/ 3 w 3"/>
                  <a:gd name="T13" fmla="*/ 88 h 90"/>
                  <a:gd name="T14" fmla="*/ 1 w 3"/>
                  <a:gd name="T15" fmla="*/ 90 h 90"/>
                  <a:gd name="T16" fmla="*/ 1 w 3"/>
                  <a:gd name="T17" fmla="*/ 90 h 90"/>
                  <a:gd name="T18" fmla="*/ 1 w 3"/>
                  <a:gd name="T19" fmla="*/ 90 h 90"/>
                  <a:gd name="T20" fmla="*/ 1 w 3"/>
                  <a:gd name="T21" fmla="*/ 90 h 90"/>
                  <a:gd name="T22" fmla="*/ 0 w 3"/>
                  <a:gd name="T23" fmla="*/ 8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90">
                    <a:moveTo>
                      <a:pt x="0" y="88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89"/>
                      <a:pt x="2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0" y="89"/>
                      <a:pt x="0" y="8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65"/>
              <p:cNvSpPr/>
              <p:nvPr/>
            </p:nvSpPr>
            <p:spPr bwMode="auto">
              <a:xfrm>
                <a:off x="8869363" y="4476750"/>
                <a:ext cx="76200" cy="95250"/>
              </a:xfrm>
              <a:custGeom>
                <a:avLst/>
                <a:gdLst>
                  <a:gd name="T0" fmla="*/ 2 w 20"/>
                  <a:gd name="T1" fmla="*/ 19 h 25"/>
                  <a:gd name="T2" fmla="*/ 0 w 20"/>
                  <a:gd name="T3" fmla="*/ 9 h 25"/>
                  <a:gd name="T4" fmla="*/ 0 w 20"/>
                  <a:gd name="T5" fmla="*/ 9 h 25"/>
                  <a:gd name="T6" fmla="*/ 6 w 20"/>
                  <a:gd name="T7" fmla="*/ 0 h 25"/>
                  <a:gd name="T8" fmla="*/ 6 w 20"/>
                  <a:gd name="T9" fmla="*/ 0 h 25"/>
                  <a:gd name="T10" fmla="*/ 7 w 20"/>
                  <a:gd name="T11" fmla="*/ 1 h 25"/>
                  <a:gd name="T12" fmla="*/ 7 w 20"/>
                  <a:gd name="T13" fmla="*/ 1 h 25"/>
                  <a:gd name="T14" fmla="*/ 6 w 20"/>
                  <a:gd name="T15" fmla="*/ 2 h 25"/>
                  <a:gd name="T16" fmla="*/ 6 w 20"/>
                  <a:gd name="T17" fmla="*/ 2 h 25"/>
                  <a:gd name="T18" fmla="*/ 4 w 20"/>
                  <a:gd name="T19" fmla="*/ 4 h 25"/>
                  <a:gd name="T20" fmla="*/ 4 w 20"/>
                  <a:gd name="T21" fmla="*/ 4 h 25"/>
                  <a:gd name="T22" fmla="*/ 3 w 20"/>
                  <a:gd name="T23" fmla="*/ 9 h 25"/>
                  <a:gd name="T24" fmla="*/ 3 w 20"/>
                  <a:gd name="T25" fmla="*/ 9 h 25"/>
                  <a:gd name="T26" fmla="*/ 5 w 20"/>
                  <a:gd name="T27" fmla="*/ 18 h 25"/>
                  <a:gd name="T28" fmla="*/ 5 w 20"/>
                  <a:gd name="T29" fmla="*/ 18 h 25"/>
                  <a:gd name="T30" fmla="*/ 8 w 20"/>
                  <a:gd name="T31" fmla="*/ 22 h 25"/>
                  <a:gd name="T32" fmla="*/ 8 w 20"/>
                  <a:gd name="T33" fmla="*/ 22 h 25"/>
                  <a:gd name="T34" fmla="*/ 9 w 20"/>
                  <a:gd name="T35" fmla="*/ 22 h 25"/>
                  <a:gd name="T36" fmla="*/ 9 w 20"/>
                  <a:gd name="T37" fmla="*/ 22 h 25"/>
                  <a:gd name="T38" fmla="*/ 17 w 20"/>
                  <a:gd name="T39" fmla="*/ 11 h 25"/>
                  <a:gd name="T40" fmla="*/ 17 w 20"/>
                  <a:gd name="T41" fmla="*/ 11 h 25"/>
                  <a:gd name="T42" fmla="*/ 17 w 20"/>
                  <a:gd name="T43" fmla="*/ 11 h 25"/>
                  <a:gd name="T44" fmla="*/ 15 w 20"/>
                  <a:gd name="T45" fmla="*/ 7 h 25"/>
                  <a:gd name="T46" fmla="*/ 15 w 20"/>
                  <a:gd name="T47" fmla="*/ 7 h 25"/>
                  <a:gd name="T48" fmla="*/ 11 w 20"/>
                  <a:gd name="T49" fmla="*/ 4 h 25"/>
                  <a:gd name="T50" fmla="*/ 11 w 20"/>
                  <a:gd name="T51" fmla="*/ 4 h 25"/>
                  <a:gd name="T52" fmla="*/ 11 w 20"/>
                  <a:gd name="T53" fmla="*/ 6 h 25"/>
                  <a:gd name="T54" fmla="*/ 11 w 20"/>
                  <a:gd name="T55" fmla="*/ 6 h 25"/>
                  <a:gd name="T56" fmla="*/ 9 w 20"/>
                  <a:gd name="T57" fmla="*/ 7 h 25"/>
                  <a:gd name="T58" fmla="*/ 9 w 20"/>
                  <a:gd name="T59" fmla="*/ 7 h 25"/>
                  <a:gd name="T60" fmla="*/ 8 w 20"/>
                  <a:gd name="T61" fmla="*/ 6 h 25"/>
                  <a:gd name="T62" fmla="*/ 8 w 20"/>
                  <a:gd name="T63" fmla="*/ 6 h 25"/>
                  <a:gd name="T64" fmla="*/ 11 w 20"/>
                  <a:gd name="T65" fmla="*/ 2 h 25"/>
                  <a:gd name="T66" fmla="*/ 11 w 20"/>
                  <a:gd name="T67" fmla="*/ 2 h 25"/>
                  <a:gd name="T68" fmla="*/ 17 w 20"/>
                  <a:gd name="T69" fmla="*/ 5 h 25"/>
                  <a:gd name="T70" fmla="*/ 17 w 20"/>
                  <a:gd name="T71" fmla="*/ 5 h 25"/>
                  <a:gd name="T72" fmla="*/ 20 w 20"/>
                  <a:gd name="T73" fmla="*/ 11 h 25"/>
                  <a:gd name="T74" fmla="*/ 20 w 20"/>
                  <a:gd name="T75" fmla="*/ 11 h 25"/>
                  <a:gd name="T76" fmla="*/ 20 w 20"/>
                  <a:gd name="T77" fmla="*/ 11 h 25"/>
                  <a:gd name="T78" fmla="*/ 20 w 20"/>
                  <a:gd name="T79" fmla="*/ 11 h 25"/>
                  <a:gd name="T80" fmla="*/ 9 w 20"/>
                  <a:gd name="T81" fmla="*/ 25 h 25"/>
                  <a:gd name="T82" fmla="*/ 9 w 20"/>
                  <a:gd name="T83" fmla="*/ 25 h 25"/>
                  <a:gd name="T84" fmla="*/ 8 w 20"/>
                  <a:gd name="T85" fmla="*/ 25 h 25"/>
                  <a:gd name="T86" fmla="*/ 8 w 20"/>
                  <a:gd name="T87" fmla="*/ 25 h 25"/>
                  <a:gd name="T88" fmla="*/ 2 w 20"/>
                  <a:gd name="T8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5">
                    <a:moveTo>
                      <a:pt x="2" y="19"/>
                    </a:moveTo>
                    <a:cubicBezTo>
                      <a:pt x="1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5"/>
                      <a:pt x="2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3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6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21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3" y="22"/>
                      <a:pt x="17" y="15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6" y="8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5"/>
                      <a:pt x="12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2"/>
                      <a:pt x="15" y="3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7"/>
                      <a:pt x="20" y="9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7"/>
                      <a:pt x="15" y="23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25"/>
                      <a:pt x="4" y="22"/>
                      <a:pt x="2" y="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66"/>
              <p:cNvSpPr/>
              <p:nvPr/>
            </p:nvSpPr>
            <p:spPr bwMode="auto">
              <a:xfrm>
                <a:off x="8899525" y="4500563"/>
                <a:ext cx="26988" cy="41275"/>
              </a:xfrm>
              <a:custGeom>
                <a:avLst/>
                <a:gdLst>
                  <a:gd name="T0" fmla="*/ 1 w 7"/>
                  <a:gd name="T1" fmla="*/ 11 h 11"/>
                  <a:gd name="T2" fmla="*/ 0 w 7"/>
                  <a:gd name="T3" fmla="*/ 10 h 11"/>
                  <a:gd name="T4" fmla="*/ 0 w 7"/>
                  <a:gd name="T5" fmla="*/ 10 h 11"/>
                  <a:gd name="T6" fmla="*/ 0 w 7"/>
                  <a:gd name="T7" fmla="*/ 9 h 11"/>
                  <a:gd name="T8" fmla="*/ 0 w 7"/>
                  <a:gd name="T9" fmla="*/ 9 h 11"/>
                  <a:gd name="T10" fmla="*/ 0 w 7"/>
                  <a:gd name="T11" fmla="*/ 8 h 11"/>
                  <a:gd name="T12" fmla="*/ 0 w 7"/>
                  <a:gd name="T13" fmla="*/ 8 h 11"/>
                  <a:gd name="T14" fmla="*/ 2 w 7"/>
                  <a:gd name="T15" fmla="*/ 3 h 11"/>
                  <a:gd name="T16" fmla="*/ 2 w 7"/>
                  <a:gd name="T17" fmla="*/ 3 h 11"/>
                  <a:gd name="T18" fmla="*/ 3 w 7"/>
                  <a:gd name="T19" fmla="*/ 1 h 11"/>
                  <a:gd name="T20" fmla="*/ 3 w 7"/>
                  <a:gd name="T21" fmla="*/ 1 h 11"/>
                  <a:gd name="T22" fmla="*/ 4 w 7"/>
                  <a:gd name="T23" fmla="*/ 0 h 11"/>
                  <a:gd name="T24" fmla="*/ 4 w 7"/>
                  <a:gd name="T25" fmla="*/ 0 h 11"/>
                  <a:gd name="T26" fmla="*/ 5 w 7"/>
                  <a:gd name="T27" fmla="*/ 2 h 11"/>
                  <a:gd name="T28" fmla="*/ 5 w 7"/>
                  <a:gd name="T29" fmla="*/ 2 h 11"/>
                  <a:gd name="T30" fmla="*/ 4 w 7"/>
                  <a:gd name="T31" fmla="*/ 4 h 11"/>
                  <a:gd name="T32" fmla="*/ 4 w 7"/>
                  <a:gd name="T33" fmla="*/ 4 h 11"/>
                  <a:gd name="T34" fmla="*/ 3 w 7"/>
                  <a:gd name="T35" fmla="*/ 7 h 11"/>
                  <a:gd name="T36" fmla="*/ 3 w 7"/>
                  <a:gd name="T37" fmla="*/ 7 h 11"/>
                  <a:gd name="T38" fmla="*/ 6 w 7"/>
                  <a:gd name="T39" fmla="*/ 8 h 11"/>
                  <a:gd name="T40" fmla="*/ 6 w 7"/>
                  <a:gd name="T41" fmla="*/ 8 h 11"/>
                  <a:gd name="T42" fmla="*/ 7 w 7"/>
                  <a:gd name="T43" fmla="*/ 10 h 11"/>
                  <a:gd name="T44" fmla="*/ 7 w 7"/>
                  <a:gd name="T45" fmla="*/ 10 h 11"/>
                  <a:gd name="T46" fmla="*/ 5 w 7"/>
                  <a:gd name="T47" fmla="*/ 11 h 11"/>
                  <a:gd name="T48" fmla="*/ 5 w 7"/>
                  <a:gd name="T49" fmla="*/ 11 h 11"/>
                  <a:gd name="T50" fmla="*/ 3 w 7"/>
                  <a:gd name="T51" fmla="*/ 10 h 11"/>
                  <a:gd name="T52" fmla="*/ 3 w 7"/>
                  <a:gd name="T53" fmla="*/ 10 h 11"/>
                  <a:gd name="T54" fmla="*/ 2 w 7"/>
                  <a:gd name="T55" fmla="*/ 11 h 11"/>
                  <a:gd name="T56" fmla="*/ 2 w 7"/>
                  <a:gd name="T57" fmla="*/ 11 h 11"/>
                  <a:gd name="T58" fmla="*/ 1 w 7"/>
                  <a:gd name="T59" fmla="*/ 11 h 11"/>
                  <a:gd name="T60" fmla="*/ 1 w 7"/>
                  <a:gd name="T61" fmla="*/ 11 h 11"/>
                  <a:gd name="T62" fmla="*/ 1 w 7"/>
                  <a:gd name="T6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11">
                    <a:moveTo>
                      <a:pt x="1" y="11"/>
                    </a:moveTo>
                    <a:cubicBezTo>
                      <a:pt x="0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67"/>
              <p:cNvSpPr/>
              <p:nvPr/>
            </p:nvSpPr>
            <p:spPr bwMode="auto">
              <a:xfrm>
                <a:off x="8726488" y="4610100"/>
                <a:ext cx="109538" cy="14288"/>
              </a:xfrm>
              <a:custGeom>
                <a:avLst/>
                <a:gdLst>
                  <a:gd name="T0" fmla="*/ 0 w 29"/>
                  <a:gd name="T1" fmla="*/ 3 h 4"/>
                  <a:gd name="T2" fmla="*/ 1 w 29"/>
                  <a:gd name="T3" fmla="*/ 2 h 4"/>
                  <a:gd name="T4" fmla="*/ 1 w 29"/>
                  <a:gd name="T5" fmla="*/ 2 h 4"/>
                  <a:gd name="T6" fmla="*/ 15 w 29"/>
                  <a:gd name="T7" fmla="*/ 1 h 4"/>
                  <a:gd name="T8" fmla="*/ 15 w 29"/>
                  <a:gd name="T9" fmla="*/ 1 h 4"/>
                  <a:gd name="T10" fmla="*/ 23 w 29"/>
                  <a:gd name="T11" fmla="*/ 0 h 4"/>
                  <a:gd name="T12" fmla="*/ 23 w 29"/>
                  <a:gd name="T13" fmla="*/ 0 h 4"/>
                  <a:gd name="T14" fmla="*/ 28 w 29"/>
                  <a:gd name="T15" fmla="*/ 1 h 4"/>
                  <a:gd name="T16" fmla="*/ 28 w 29"/>
                  <a:gd name="T17" fmla="*/ 1 h 4"/>
                  <a:gd name="T18" fmla="*/ 29 w 29"/>
                  <a:gd name="T19" fmla="*/ 2 h 4"/>
                  <a:gd name="T20" fmla="*/ 29 w 29"/>
                  <a:gd name="T21" fmla="*/ 2 h 4"/>
                  <a:gd name="T22" fmla="*/ 27 w 29"/>
                  <a:gd name="T23" fmla="*/ 3 h 4"/>
                  <a:gd name="T24" fmla="*/ 27 w 29"/>
                  <a:gd name="T25" fmla="*/ 3 h 4"/>
                  <a:gd name="T26" fmla="*/ 23 w 29"/>
                  <a:gd name="T27" fmla="*/ 3 h 4"/>
                  <a:gd name="T28" fmla="*/ 23 w 29"/>
                  <a:gd name="T29" fmla="*/ 3 h 4"/>
                  <a:gd name="T30" fmla="*/ 15 w 29"/>
                  <a:gd name="T31" fmla="*/ 3 h 4"/>
                  <a:gd name="T32" fmla="*/ 15 w 29"/>
                  <a:gd name="T33" fmla="*/ 3 h 4"/>
                  <a:gd name="T34" fmla="*/ 1 w 29"/>
                  <a:gd name="T35" fmla="*/ 4 h 4"/>
                  <a:gd name="T36" fmla="*/ 1 w 29"/>
                  <a:gd name="T37" fmla="*/ 4 h 4"/>
                  <a:gd name="T38" fmla="*/ 0 w 29"/>
                  <a:gd name="T3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4">
                    <a:moveTo>
                      <a:pt x="0" y="3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6" y="2"/>
                      <a:pt x="10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7" y="1"/>
                      <a:pt x="2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0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5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3"/>
                      <a:pt x="17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0" y="4"/>
                      <a:pt x="6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68"/>
              <p:cNvSpPr/>
              <p:nvPr/>
            </p:nvSpPr>
            <p:spPr bwMode="auto">
              <a:xfrm>
                <a:off x="8737600" y="4470400"/>
                <a:ext cx="101600" cy="115888"/>
              </a:xfrm>
              <a:custGeom>
                <a:avLst/>
                <a:gdLst>
                  <a:gd name="T0" fmla="*/ 9 w 27"/>
                  <a:gd name="T1" fmla="*/ 31 h 31"/>
                  <a:gd name="T2" fmla="*/ 0 w 27"/>
                  <a:gd name="T3" fmla="*/ 16 h 31"/>
                  <a:gd name="T4" fmla="*/ 0 w 27"/>
                  <a:gd name="T5" fmla="*/ 16 h 31"/>
                  <a:gd name="T6" fmla="*/ 8 w 27"/>
                  <a:gd name="T7" fmla="*/ 0 h 31"/>
                  <a:gd name="T8" fmla="*/ 8 w 27"/>
                  <a:gd name="T9" fmla="*/ 0 h 31"/>
                  <a:gd name="T10" fmla="*/ 9 w 27"/>
                  <a:gd name="T11" fmla="*/ 1 h 31"/>
                  <a:gd name="T12" fmla="*/ 9 w 27"/>
                  <a:gd name="T13" fmla="*/ 1 h 31"/>
                  <a:gd name="T14" fmla="*/ 9 w 27"/>
                  <a:gd name="T15" fmla="*/ 3 h 31"/>
                  <a:gd name="T16" fmla="*/ 9 w 27"/>
                  <a:gd name="T17" fmla="*/ 3 h 31"/>
                  <a:gd name="T18" fmla="*/ 2 w 27"/>
                  <a:gd name="T19" fmla="*/ 16 h 31"/>
                  <a:gd name="T20" fmla="*/ 2 w 27"/>
                  <a:gd name="T21" fmla="*/ 16 h 31"/>
                  <a:gd name="T22" fmla="*/ 10 w 27"/>
                  <a:gd name="T23" fmla="*/ 28 h 31"/>
                  <a:gd name="T24" fmla="*/ 10 w 27"/>
                  <a:gd name="T25" fmla="*/ 28 h 31"/>
                  <a:gd name="T26" fmla="*/ 11 w 27"/>
                  <a:gd name="T27" fmla="*/ 29 h 31"/>
                  <a:gd name="T28" fmla="*/ 11 w 27"/>
                  <a:gd name="T29" fmla="*/ 29 h 31"/>
                  <a:gd name="T30" fmla="*/ 25 w 27"/>
                  <a:gd name="T31" fmla="*/ 16 h 31"/>
                  <a:gd name="T32" fmla="*/ 25 w 27"/>
                  <a:gd name="T33" fmla="*/ 16 h 31"/>
                  <a:gd name="T34" fmla="*/ 25 w 27"/>
                  <a:gd name="T35" fmla="*/ 15 h 31"/>
                  <a:gd name="T36" fmla="*/ 25 w 27"/>
                  <a:gd name="T37" fmla="*/ 15 h 31"/>
                  <a:gd name="T38" fmla="*/ 16 w 27"/>
                  <a:gd name="T39" fmla="*/ 4 h 31"/>
                  <a:gd name="T40" fmla="*/ 16 w 27"/>
                  <a:gd name="T41" fmla="*/ 4 h 31"/>
                  <a:gd name="T42" fmla="*/ 12 w 27"/>
                  <a:gd name="T43" fmla="*/ 5 h 31"/>
                  <a:gd name="T44" fmla="*/ 12 w 27"/>
                  <a:gd name="T45" fmla="*/ 5 h 31"/>
                  <a:gd name="T46" fmla="*/ 10 w 27"/>
                  <a:gd name="T47" fmla="*/ 5 h 31"/>
                  <a:gd name="T48" fmla="*/ 10 w 27"/>
                  <a:gd name="T49" fmla="*/ 5 h 31"/>
                  <a:gd name="T50" fmla="*/ 10 w 27"/>
                  <a:gd name="T51" fmla="*/ 3 h 31"/>
                  <a:gd name="T52" fmla="*/ 10 w 27"/>
                  <a:gd name="T53" fmla="*/ 3 h 31"/>
                  <a:gd name="T54" fmla="*/ 16 w 27"/>
                  <a:gd name="T55" fmla="*/ 1 h 31"/>
                  <a:gd name="T56" fmla="*/ 16 w 27"/>
                  <a:gd name="T57" fmla="*/ 1 h 31"/>
                  <a:gd name="T58" fmla="*/ 27 w 27"/>
                  <a:gd name="T59" fmla="*/ 15 h 31"/>
                  <a:gd name="T60" fmla="*/ 27 w 27"/>
                  <a:gd name="T61" fmla="*/ 15 h 31"/>
                  <a:gd name="T62" fmla="*/ 27 w 27"/>
                  <a:gd name="T63" fmla="*/ 16 h 31"/>
                  <a:gd name="T64" fmla="*/ 27 w 27"/>
                  <a:gd name="T65" fmla="*/ 16 h 31"/>
                  <a:gd name="T66" fmla="*/ 11 w 27"/>
                  <a:gd name="T67" fmla="*/ 31 h 31"/>
                  <a:gd name="T68" fmla="*/ 11 w 27"/>
                  <a:gd name="T69" fmla="*/ 31 h 31"/>
                  <a:gd name="T70" fmla="*/ 9 w 27"/>
                  <a:gd name="T7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7" h="31">
                    <a:moveTo>
                      <a:pt x="9" y="31"/>
                    </a:moveTo>
                    <a:cubicBezTo>
                      <a:pt x="3" y="30"/>
                      <a:pt x="0" y="23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9"/>
                      <a:pt x="2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2"/>
                      <a:pt x="9" y="2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4"/>
                      <a:pt x="2" y="10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22"/>
                      <a:pt x="5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6" y="29"/>
                      <a:pt x="25" y="21"/>
                      <a:pt x="25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9"/>
                      <a:pt x="21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3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2"/>
                      <a:pt x="14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23" y="1"/>
                      <a:pt x="27" y="8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23"/>
                      <a:pt x="18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9" y="3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69"/>
              <p:cNvSpPr/>
              <p:nvPr/>
            </p:nvSpPr>
            <p:spPr bwMode="auto">
              <a:xfrm>
                <a:off x="8772525" y="4481513"/>
                <a:ext cx="52388" cy="63500"/>
              </a:xfrm>
              <a:custGeom>
                <a:avLst/>
                <a:gdLst>
                  <a:gd name="T0" fmla="*/ 13 w 14"/>
                  <a:gd name="T1" fmla="*/ 17 h 17"/>
                  <a:gd name="T2" fmla="*/ 3 w 14"/>
                  <a:gd name="T3" fmla="*/ 14 h 17"/>
                  <a:gd name="T4" fmla="*/ 3 w 14"/>
                  <a:gd name="T5" fmla="*/ 14 h 17"/>
                  <a:gd name="T6" fmla="*/ 3 w 14"/>
                  <a:gd name="T7" fmla="*/ 14 h 17"/>
                  <a:gd name="T8" fmla="*/ 3 w 14"/>
                  <a:gd name="T9" fmla="*/ 14 h 17"/>
                  <a:gd name="T10" fmla="*/ 2 w 14"/>
                  <a:gd name="T11" fmla="*/ 14 h 17"/>
                  <a:gd name="T12" fmla="*/ 2 w 14"/>
                  <a:gd name="T13" fmla="*/ 14 h 17"/>
                  <a:gd name="T14" fmla="*/ 2 w 14"/>
                  <a:gd name="T15" fmla="*/ 14 h 17"/>
                  <a:gd name="T16" fmla="*/ 1 w 14"/>
                  <a:gd name="T17" fmla="*/ 15 h 17"/>
                  <a:gd name="T18" fmla="*/ 1 w 14"/>
                  <a:gd name="T19" fmla="*/ 15 h 17"/>
                  <a:gd name="T20" fmla="*/ 0 w 14"/>
                  <a:gd name="T21" fmla="*/ 14 h 17"/>
                  <a:gd name="T22" fmla="*/ 0 w 14"/>
                  <a:gd name="T23" fmla="*/ 14 h 17"/>
                  <a:gd name="T24" fmla="*/ 2 w 14"/>
                  <a:gd name="T25" fmla="*/ 9 h 17"/>
                  <a:gd name="T26" fmla="*/ 2 w 14"/>
                  <a:gd name="T27" fmla="*/ 9 h 17"/>
                  <a:gd name="T28" fmla="*/ 4 w 14"/>
                  <a:gd name="T29" fmla="*/ 1 h 17"/>
                  <a:gd name="T30" fmla="*/ 4 w 14"/>
                  <a:gd name="T31" fmla="*/ 1 h 17"/>
                  <a:gd name="T32" fmla="*/ 5 w 14"/>
                  <a:gd name="T33" fmla="*/ 0 h 17"/>
                  <a:gd name="T34" fmla="*/ 5 w 14"/>
                  <a:gd name="T35" fmla="*/ 0 h 17"/>
                  <a:gd name="T36" fmla="*/ 6 w 14"/>
                  <a:gd name="T37" fmla="*/ 2 h 17"/>
                  <a:gd name="T38" fmla="*/ 6 w 14"/>
                  <a:gd name="T39" fmla="*/ 2 h 17"/>
                  <a:gd name="T40" fmla="*/ 6 w 14"/>
                  <a:gd name="T41" fmla="*/ 2 h 17"/>
                  <a:gd name="T42" fmla="*/ 6 w 14"/>
                  <a:gd name="T43" fmla="*/ 2 h 17"/>
                  <a:gd name="T44" fmla="*/ 4 w 14"/>
                  <a:gd name="T45" fmla="*/ 10 h 17"/>
                  <a:gd name="T46" fmla="*/ 4 w 14"/>
                  <a:gd name="T47" fmla="*/ 10 h 17"/>
                  <a:gd name="T48" fmla="*/ 4 w 14"/>
                  <a:gd name="T49" fmla="*/ 11 h 17"/>
                  <a:gd name="T50" fmla="*/ 4 w 14"/>
                  <a:gd name="T51" fmla="*/ 11 h 17"/>
                  <a:gd name="T52" fmla="*/ 13 w 14"/>
                  <a:gd name="T53" fmla="*/ 15 h 17"/>
                  <a:gd name="T54" fmla="*/ 13 w 14"/>
                  <a:gd name="T55" fmla="*/ 15 h 17"/>
                  <a:gd name="T56" fmla="*/ 14 w 14"/>
                  <a:gd name="T57" fmla="*/ 16 h 17"/>
                  <a:gd name="T58" fmla="*/ 14 w 14"/>
                  <a:gd name="T59" fmla="*/ 16 h 17"/>
                  <a:gd name="T60" fmla="*/ 13 w 14"/>
                  <a:gd name="T61" fmla="*/ 17 h 17"/>
                  <a:gd name="T62" fmla="*/ 13 w 14"/>
                  <a:gd name="T63" fmla="*/ 17 h 17"/>
                  <a:gd name="T64" fmla="*/ 13 w 14"/>
                  <a:gd name="T6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17">
                    <a:moveTo>
                      <a:pt x="13" y="17"/>
                    </a:moveTo>
                    <a:cubicBezTo>
                      <a:pt x="9" y="16"/>
                      <a:pt x="6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1" y="1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6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5" y="8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11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8797925" y="4270375"/>
                <a:ext cx="15875" cy="41275"/>
              </a:xfrm>
              <a:custGeom>
                <a:avLst/>
                <a:gdLst>
                  <a:gd name="T0" fmla="*/ 0 w 4"/>
                  <a:gd name="T1" fmla="*/ 10 h 11"/>
                  <a:gd name="T2" fmla="*/ 0 w 4"/>
                  <a:gd name="T3" fmla="*/ 3 h 11"/>
                  <a:gd name="T4" fmla="*/ 0 w 4"/>
                  <a:gd name="T5" fmla="*/ 3 h 11"/>
                  <a:gd name="T6" fmla="*/ 1 w 4"/>
                  <a:gd name="T7" fmla="*/ 0 h 11"/>
                  <a:gd name="T8" fmla="*/ 1 w 4"/>
                  <a:gd name="T9" fmla="*/ 0 h 11"/>
                  <a:gd name="T10" fmla="*/ 2 w 4"/>
                  <a:gd name="T11" fmla="*/ 0 h 11"/>
                  <a:gd name="T12" fmla="*/ 2 w 4"/>
                  <a:gd name="T13" fmla="*/ 0 h 11"/>
                  <a:gd name="T14" fmla="*/ 2 w 4"/>
                  <a:gd name="T15" fmla="*/ 0 h 11"/>
                  <a:gd name="T16" fmla="*/ 2 w 4"/>
                  <a:gd name="T17" fmla="*/ 0 h 11"/>
                  <a:gd name="T18" fmla="*/ 4 w 4"/>
                  <a:gd name="T19" fmla="*/ 8 h 11"/>
                  <a:gd name="T20" fmla="*/ 4 w 4"/>
                  <a:gd name="T21" fmla="*/ 8 h 11"/>
                  <a:gd name="T22" fmla="*/ 4 w 4"/>
                  <a:gd name="T23" fmla="*/ 10 h 11"/>
                  <a:gd name="T24" fmla="*/ 4 w 4"/>
                  <a:gd name="T25" fmla="*/ 10 h 11"/>
                  <a:gd name="T26" fmla="*/ 3 w 4"/>
                  <a:gd name="T27" fmla="*/ 11 h 11"/>
                  <a:gd name="T28" fmla="*/ 3 w 4"/>
                  <a:gd name="T29" fmla="*/ 11 h 11"/>
                  <a:gd name="T30" fmla="*/ 2 w 4"/>
                  <a:gd name="T31" fmla="*/ 11 h 11"/>
                  <a:gd name="T32" fmla="*/ 2 w 4"/>
                  <a:gd name="T33" fmla="*/ 11 h 11"/>
                  <a:gd name="T34" fmla="*/ 2 w 4"/>
                  <a:gd name="T35" fmla="*/ 11 h 11"/>
                  <a:gd name="T36" fmla="*/ 2 w 4"/>
                  <a:gd name="T37" fmla="*/ 11 h 11"/>
                  <a:gd name="T38" fmla="*/ 1 w 4"/>
                  <a:gd name="T39" fmla="*/ 11 h 11"/>
                  <a:gd name="T40" fmla="*/ 1 w 4"/>
                  <a:gd name="T41" fmla="*/ 11 h 11"/>
                  <a:gd name="T42" fmla="*/ 0 w 4"/>
                  <a:gd name="T4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1">
                    <a:moveTo>
                      <a:pt x="0" y="10"/>
                    </a:moveTo>
                    <a:cubicBezTo>
                      <a:pt x="0" y="9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3"/>
                      <a:pt x="4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1"/>
              <p:cNvSpPr>
                <a:spLocks noEditPoints="1"/>
              </p:cNvSpPr>
              <p:nvPr/>
            </p:nvSpPr>
            <p:spPr bwMode="auto">
              <a:xfrm>
                <a:off x="8813800" y="4265613"/>
                <a:ext cx="19050" cy="41275"/>
              </a:xfrm>
              <a:custGeom>
                <a:avLst/>
                <a:gdLst>
                  <a:gd name="T0" fmla="*/ 2 w 5"/>
                  <a:gd name="T1" fmla="*/ 10 h 11"/>
                  <a:gd name="T2" fmla="*/ 2 w 5"/>
                  <a:gd name="T3" fmla="*/ 9 h 11"/>
                  <a:gd name="T4" fmla="*/ 2 w 5"/>
                  <a:gd name="T5" fmla="*/ 9 h 11"/>
                  <a:gd name="T6" fmla="*/ 2 w 5"/>
                  <a:gd name="T7" fmla="*/ 9 h 11"/>
                  <a:gd name="T8" fmla="*/ 2 w 5"/>
                  <a:gd name="T9" fmla="*/ 9 h 11"/>
                  <a:gd name="T10" fmla="*/ 0 w 5"/>
                  <a:gd name="T11" fmla="*/ 9 h 11"/>
                  <a:gd name="T12" fmla="*/ 0 w 5"/>
                  <a:gd name="T13" fmla="*/ 9 h 11"/>
                  <a:gd name="T14" fmla="*/ 0 w 5"/>
                  <a:gd name="T15" fmla="*/ 7 h 11"/>
                  <a:gd name="T16" fmla="*/ 0 w 5"/>
                  <a:gd name="T17" fmla="*/ 7 h 11"/>
                  <a:gd name="T18" fmla="*/ 1 w 5"/>
                  <a:gd name="T19" fmla="*/ 0 h 11"/>
                  <a:gd name="T20" fmla="*/ 1 w 5"/>
                  <a:gd name="T21" fmla="*/ 0 h 11"/>
                  <a:gd name="T22" fmla="*/ 2 w 5"/>
                  <a:gd name="T23" fmla="*/ 0 h 11"/>
                  <a:gd name="T24" fmla="*/ 2 w 5"/>
                  <a:gd name="T25" fmla="*/ 0 h 11"/>
                  <a:gd name="T26" fmla="*/ 3 w 5"/>
                  <a:gd name="T27" fmla="*/ 0 h 11"/>
                  <a:gd name="T28" fmla="*/ 3 w 5"/>
                  <a:gd name="T29" fmla="*/ 0 h 11"/>
                  <a:gd name="T30" fmla="*/ 4 w 5"/>
                  <a:gd name="T31" fmla="*/ 6 h 11"/>
                  <a:gd name="T32" fmla="*/ 4 w 5"/>
                  <a:gd name="T33" fmla="*/ 6 h 11"/>
                  <a:gd name="T34" fmla="*/ 4 w 5"/>
                  <a:gd name="T35" fmla="*/ 7 h 11"/>
                  <a:gd name="T36" fmla="*/ 4 w 5"/>
                  <a:gd name="T37" fmla="*/ 7 h 11"/>
                  <a:gd name="T38" fmla="*/ 4 w 5"/>
                  <a:gd name="T39" fmla="*/ 9 h 11"/>
                  <a:gd name="T40" fmla="*/ 4 w 5"/>
                  <a:gd name="T41" fmla="*/ 9 h 11"/>
                  <a:gd name="T42" fmla="*/ 4 w 5"/>
                  <a:gd name="T43" fmla="*/ 9 h 11"/>
                  <a:gd name="T44" fmla="*/ 4 w 5"/>
                  <a:gd name="T45" fmla="*/ 9 h 11"/>
                  <a:gd name="T46" fmla="*/ 5 w 5"/>
                  <a:gd name="T47" fmla="*/ 10 h 11"/>
                  <a:gd name="T48" fmla="*/ 5 w 5"/>
                  <a:gd name="T49" fmla="*/ 10 h 11"/>
                  <a:gd name="T50" fmla="*/ 4 w 5"/>
                  <a:gd name="T51" fmla="*/ 11 h 11"/>
                  <a:gd name="T52" fmla="*/ 4 w 5"/>
                  <a:gd name="T53" fmla="*/ 11 h 11"/>
                  <a:gd name="T54" fmla="*/ 3 w 5"/>
                  <a:gd name="T55" fmla="*/ 11 h 11"/>
                  <a:gd name="T56" fmla="*/ 3 w 5"/>
                  <a:gd name="T57" fmla="*/ 11 h 11"/>
                  <a:gd name="T58" fmla="*/ 3 w 5"/>
                  <a:gd name="T59" fmla="*/ 11 h 11"/>
                  <a:gd name="T60" fmla="*/ 3 w 5"/>
                  <a:gd name="T61" fmla="*/ 11 h 11"/>
                  <a:gd name="T62" fmla="*/ 2 w 5"/>
                  <a:gd name="T63" fmla="*/ 10 h 11"/>
                  <a:gd name="T64" fmla="*/ 3 w 5"/>
                  <a:gd name="T65" fmla="*/ 9 h 11"/>
                  <a:gd name="T66" fmla="*/ 3 w 5"/>
                  <a:gd name="T67" fmla="*/ 9 h 11"/>
                  <a:gd name="T68" fmla="*/ 3 w 5"/>
                  <a:gd name="T6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11">
                    <a:moveTo>
                      <a:pt x="2" y="10"/>
                    </a:moveTo>
                    <a:cubicBezTo>
                      <a:pt x="2" y="10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10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72"/>
              <p:cNvSpPr/>
              <p:nvPr/>
            </p:nvSpPr>
            <p:spPr bwMode="auto">
              <a:xfrm>
                <a:off x="8832850" y="4265613"/>
                <a:ext cx="22225" cy="46038"/>
              </a:xfrm>
              <a:custGeom>
                <a:avLst/>
                <a:gdLst>
                  <a:gd name="T0" fmla="*/ 4 w 6"/>
                  <a:gd name="T1" fmla="*/ 12 h 12"/>
                  <a:gd name="T2" fmla="*/ 3 w 6"/>
                  <a:gd name="T3" fmla="*/ 7 h 12"/>
                  <a:gd name="T4" fmla="*/ 3 w 6"/>
                  <a:gd name="T5" fmla="*/ 7 h 12"/>
                  <a:gd name="T6" fmla="*/ 2 w 6"/>
                  <a:gd name="T7" fmla="*/ 8 h 12"/>
                  <a:gd name="T8" fmla="*/ 2 w 6"/>
                  <a:gd name="T9" fmla="*/ 8 h 12"/>
                  <a:gd name="T10" fmla="*/ 0 w 6"/>
                  <a:gd name="T11" fmla="*/ 7 h 12"/>
                  <a:gd name="T12" fmla="*/ 0 w 6"/>
                  <a:gd name="T13" fmla="*/ 7 h 12"/>
                  <a:gd name="T14" fmla="*/ 0 w 6"/>
                  <a:gd name="T15" fmla="*/ 6 h 12"/>
                  <a:gd name="T16" fmla="*/ 0 w 6"/>
                  <a:gd name="T17" fmla="*/ 6 h 12"/>
                  <a:gd name="T18" fmla="*/ 2 w 6"/>
                  <a:gd name="T19" fmla="*/ 0 h 12"/>
                  <a:gd name="T20" fmla="*/ 2 w 6"/>
                  <a:gd name="T21" fmla="*/ 0 h 12"/>
                  <a:gd name="T22" fmla="*/ 3 w 6"/>
                  <a:gd name="T23" fmla="*/ 0 h 12"/>
                  <a:gd name="T24" fmla="*/ 3 w 6"/>
                  <a:gd name="T25" fmla="*/ 0 h 12"/>
                  <a:gd name="T26" fmla="*/ 4 w 6"/>
                  <a:gd name="T27" fmla="*/ 1 h 12"/>
                  <a:gd name="T28" fmla="*/ 4 w 6"/>
                  <a:gd name="T29" fmla="*/ 1 h 12"/>
                  <a:gd name="T30" fmla="*/ 6 w 6"/>
                  <a:gd name="T31" fmla="*/ 10 h 12"/>
                  <a:gd name="T32" fmla="*/ 6 w 6"/>
                  <a:gd name="T33" fmla="*/ 10 h 12"/>
                  <a:gd name="T34" fmla="*/ 6 w 6"/>
                  <a:gd name="T35" fmla="*/ 12 h 12"/>
                  <a:gd name="T36" fmla="*/ 6 w 6"/>
                  <a:gd name="T37" fmla="*/ 12 h 12"/>
                  <a:gd name="T38" fmla="*/ 5 w 6"/>
                  <a:gd name="T39" fmla="*/ 12 h 12"/>
                  <a:gd name="T40" fmla="*/ 5 w 6"/>
                  <a:gd name="T41" fmla="*/ 12 h 12"/>
                  <a:gd name="T42" fmla="*/ 4 w 6"/>
                  <a:gd name="T4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2">
                    <a:moveTo>
                      <a:pt x="4" y="12"/>
                    </a:moveTo>
                    <a:cubicBezTo>
                      <a:pt x="3" y="10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73"/>
              <p:cNvSpPr/>
              <p:nvPr/>
            </p:nvSpPr>
            <p:spPr bwMode="auto">
              <a:xfrm>
                <a:off x="8851900" y="4265613"/>
                <a:ext cx="22225" cy="49213"/>
              </a:xfrm>
              <a:custGeom>
                <a:avLst/>
                <a:gdLst>
                  <a:gd name="T0" fmla="*/ 3 w 6"/>
                  <a:gd name="T1" fmla="*/ 13 h 13"/>
                  <a:gd name="T2" fmla="*/ 3 w 6"/>
                  <a:gd name="T3" fmla="*/ 12 h 13"/>
                  <a:gd name="T4" fmla="*/ 3 w 6"/>
                  <a:gd name="T5" fmla="*/ 12 h 13"/>
                  <a:gd name="T6" fmla="*/ 3 w 6"/>
                  <a:gd name="T7" fmla="*/ 7 h 13"/>
                  <a:gd name="T8" fmla="*/ 3 w 6"/>
                  <a:gd name="T9" fmla="*/ 7 h 13"/>
                  <a:gd name="T10" fmla="*/ 1 w 6"/>
                  <a:gd name="T11" fmla="*/ 7 h 13"/>
                  <a:gd name="T12" fmla="*/ 1 w 6"/>
                  <a:gd name="T13" fmla="*/ 7 h 13"/>
                  <a:gd name="T14" fmla="*/ 0 w 6"/>
                  <a:gd name="T15" fmla="*/ 4 h 13"/>
                  <a:gd name="T16" fmla="*/ 0 w 6"/>
                  <a:gd name="T17" fmla="*/ 4 h 13"/>
                  <a:gd name="T18" fmla="*/ 1 w 6"/>
                  <a:gd name="T19" fmla="*/ 1 h 13"/>
                  <a:gd name="T20" fmla="*/ 1 w 6"/>
                  <a:gd name="T21" fmla="*/ 1 h 13"/>
                  <a:gd name="T22" fmla="*/ 2 w 6"/>
                  <a:gd name="T23" fmla="*/ 0 h 13"/>
                  <a:gd name="T24" fmla="*/ 2 w 6"/>
                  <a:gd name="T25" fmla="*/ 0 h 13"/>
                  <a:gd name="T26" fmla="*/ 3 w 6"/>
                  <a:gd name="T27" fmla="*/ 1 h 13"/>
                  <a:gd name="T28" fmla="*/ 3 w 6"/>
                  <a:gd name="T29" fmla="*/ 1 h 13"/>
                  <a:gd name="T30" fmla="*/ 5 w 6"/>
                  <a:gd name="T31" fmla="*/ 10 h 13"/>
                  <a:gd name="T32" fmla="*/ 5 w 6"/>
                  <a:gd name="T33" fmla="*/ 10 h 13"/>
                  <a:gd name="T34" fmla="*/ 6 w 6"/>
                  <a:gd name="T35" fmla="*/ 12 h 13"/>
                  <a:gd name="T36" fmla="*/ 6 w 6"/>
                  <a:gd name="T37" fmla="*/ 12 h 13"/>
                  <a:gd name="T38" fmla="*/ 6 w 6"/>
                  <a:gd name="T39" fmla="*/ 12 h 13"/>
                  <a:gd name="T40" fmla="*/ 6 w 6"/>
                  <a:gd name="T41" fmla="*/ 12 h 13"/>
                  <a:gd name="T42" fmla="*/ 5 w 6"/>
                  <a:gd name="T43" fmla="*/ 13 h 13"/>
                  <a:gd name="T44" fmla="*/ 5 w 6"/>
                  <a:gd name="T45" fmla="*/ 13 h 13"/>
                  <a:gd name="T46" fmla="*/ 4 w 6"/>
                  <a:gd name="T47" fmla="*/ 13 h 13"/>
                  <a:gd name="T48" fmla="*/ 4 w 6"/>
                  <a:gd name="T49" fmla="*/ 13 h 13"/>
                  <a:gd name="T50" fmla="*/ 4 w 6"/>
                  <a:gd name="T51" fmla="*/ 13 h 13"/>
                  <a:gd name="T52" fmla="*/ 4 w 6"/>
                  <a:gd name="T53" fmla="*/ 13 h 13"/>
                  <a:gd name="T54" fmla="*/ 3 w 6"/>
                  <a:gd name="T5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13">
                    <a:moveTo>
                      <a:pt x="3" y="13"/>
                    </a:moveTo>
                    <a:cubicBezTo>
                      <a:pt x="3" y="13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3"/>
                      <a:pt x="3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4"/>
              <p:cNvSpPr/>
              <p:nvPr/>
            </p:nvSpPr>
            <p:spPr bwMode="auto">
              <a:xfrm>
                <a:off x="8869363" y="4265613"/>
                <a:ext cx="15875" cy="57150"/>
              </a:xfrm>
              <a:custGeom>
                <a:avLst/>
                <a:gdLst>
                  <a:gd name="T0" fmla="*/ 2 w 4"/>
                  <a:gd name="T1" fmla="*/ 15 h 15"/>
                  <a:gd name="T2" fmla="*/ 1 w 4"/>
                  <a:gd name="T3" fmla="*/ 14 h 15"/>
                  <a:gd name="T4" fmla="*/ 1 w 4"/>
                  <a:gd name="T5" fmla="*/ 14 h 15"/>
                  <a:gd name="T6" fmla="*/ 1 w 4"/>
                  <a:gd name="T7" fmla="*/ 11 h 15"/>
                  <a:gd name="T8" fmla="*/ 1 w 4"/>
                  <a:gd name="T9" fmla="*/ 11 h 15"/>
                  <a:gd name="T10" fmla="*/ 1 w 4"/>
                  <a:gd name="T11" fmla="*/ 11 h 15"/>
                  <a:gd name="T12" fmla="*/ 1 w 4"/>
                  <a:gd name="T13" fmla="*/ 11 h 15"/>
                  <a:gd name="T14" fmla="*/ 0 w 4"/>
                  <a:gd name="T15" fmla="*/ 10 h 15"/>
                  <a:gd name="T16" fmla="*/ 0 w 4"/>
                  <a:gd name="T17" fmla="*/ 10 h 15"/>
                  <a:gd name="T18" fmla="*/ 0 w 4"/>
                  <a:gd name="T19" fmla="*/ 6 h 15"/>
                  <a:gd name="T20" fmla="*/ 0 w 4"/>
                  <a:gd name="T21" fmla="*/ 6 h 15"/>
                  <a:gd name="T22" fmla="*/ 0 w 4"/>
                  <a:gd name="T23" fmla="*/ 0 h 15"/>
                  <a:gd name="T24" fmla="*/ 0 w 4"/>
                  <a:gd name="T25" fmla="*/ 0 h 15"/>
                  <a:gd name="T26" fmla="*/ 2 w 4"/>
                  <a:gd name="T27" fmla="*/ 0 h 15"/>
                  <a:gd name="T28" fmla="*/ 2 w 4"/>
                  <a:gd name="T29" fmla="*/ 0 h 15"/>
                  <a:gd name="T30" fmla="*/ 3 w 4"/>
                  <a:gd name="T31" fmla="*/ 0 h 15"/>
                  <a:gd name="T32" fmla="*/ 3 w 4"/>
                  <a:gd name="T33" fmla="*/ 0 h 15"/>
                  <a:gd name="T34" fmla="*/ 4 w 4"/>
                  <a:gd name="T35" fmla="*/ 6 h 15"/>
                  <a:gd name="T36" fmla="*/ 4 w 4"/>
                  <a:gd name="T37" fmla="*/ 6 h 15"/>
                  <a:gd name="T38" fmla="*/ 3 w 4"/>
                  <a:gd name="T39" fmla="*/ 14 h 15"/>
                  <a:gd name="T40" fmla="*/ 3 w 4"/>
                  <a:gd name="T41" fmla="*/ 14 h 15"/>
                  <a:gd name="T42" fmla="*/ 2 w 4"/>
                  <a:gd name="T43" fmla="*/ 15 h 15"/>
                  <a:gd name="T44" fmla="*/ 2 w 4"/>
                  <a:gd name="T45" fmla="*/ 15 h 15"/>
                  <a:gd name="T46" fmla="*/ 2 w 4"/>
                  <a:gd name="T47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1" y="15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9"/>
                      <a:pt x="3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75"/>
              <p:cNvSpPr/>
              <p:nvPr/>
            </p:nvSpPr>
            <p:spPr bwMode="auto">
              <a:xfrm>
                <a:off x="8836025" y="4333875"/>
                <a:ext cx="11113" cy="68263"/>
              </a:xfrm>
              <a:custGeom>
                <a:avLst/>
                <a:gdLst>
                  <a:gd name="T0" fmla="*/ 1 w 3"/>
                  <a:gd name="T1" fmla="*/ 17 h 18"/>
                  <a:gd name="T2" fmla="*/ 0 w 3"/>
                  <a:gd name="T3" fmla="*/ 9 h 18"/>
                  <a:gd name="T4" fmla="*/ 0 w 3"/>
                  <a:gd name="T5" fmla="*/ 9 h 18"/>
                  <a:gd name="T6" fmla="*/ 0 w 3"/>
                  <a:gd name="T7" fmla="*/ 4 h 18"/>
                  <a:gd name="T8" fmla="*/ 0 w 3"/>
                  <a:gd name="T9" fmla="*/ 4 h 18"/>
                  <a:gd name="T10" fmla="*/ 1 w 3"/>
                  <a:gd name="T11" fmla="*/ 1 h 18"/>
                  <a:gd name="T12" fmla="*/ 1 w 3"/>
                  <a:gd name="T13" fmla="*/ 1 h 18"/>
                  <a:gd name="T14" fmla="*/ 2 w 3"/>
                  <a:gd name="T15" fmla="*/ 1 h 18"/>
                  <a:gd name="T16" fmla="*/ 2 w 3"/>
                  <a:gd name="T17" fmla="*/ 1 h 18"/>
                  <a:gd name="T18" fmla="*/ 3 w 3"/>
                  <a:gd name="T19" fmla="*/ 2 h 18"/>
                  <a:gd name="T20" fmla="*/ 3 w 3"/>
                  <a:gd name="T21" fmla="*/ 2 h 18"/>
                  <a:gd name="T22" fmla="*/ 2 w 3"/>
                  <a:gd name="T23" fmla="*/ 4 h 18"/>
                  <a:gd name="T24" fmla="*/ 2 w 3"/>
                  <a:gd name="T25" fmla="*/ 4 h 18"/>
                  <a:gd name="T26" fmla="*/ 3 w 3"/>
                  <a:gd name="T27" fmla="*/ 8 h 18"/>
                  <a:gd name="T28" fmla="*/ 3 w 3"/>
                  <a:gd name="T29" fmla="*/ 8 h 18"/>
                  <a:gd name="T30" fmla="*/ 3 w 3"/>
                  <a:gd name="T31" fmla="*/ 17 h 18"/>
                  <a:gd name="T32" fmla="*/ 3 w 3"/>
                  <a:gd name="T33" fmla="*/ 17 h 18"/>
                  <a:gd name="T34" fmla="*/ 2 w 3"/>
                  <a:gd name="T35" fmla="*/ 18 h 18"/>
                  <a:gd name="T36" fmla="*/ 2 w 3"/>
                  <a:gd name="T37" fmla="*/ 18 h 18"/>
                  <a:gd name="T38" fmla="*/ 2 w 3"/>
                  <a:gd name="T39" fmla="*/ 18 h 18"/>
                  <a:gd name="T40" fmla="*/ 2 w 3"/>
                  <a:gd name="T41" fmla="*/ 18 h 18"/>
                  <a:gd name="T42" fmla="*/ 1 w 3"/>
                  <a:gd name="T4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18">
                    <a:moveTo>
                      <a:pt x="1" y="17"/>
                    </a:moveTo>
                    <a:cubicBezTo>
                      <a:pt x="0" y="14"/>
                      <a:pt x="1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2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76"/>
              <p:cNvSpPr/>
              <p:nvPr/>
            </p:nvSpPr>
            <p:spPr bwMode="auto">
              <a:xfrm>
                <a:off x="8816975" y="4333875"/>
                <a:ext cx="11113" cy="82550"/>
              </a:xfrm>
              <a:custGeom>
                <a:avLst/>
                <a:gdLst>
                  <a:gd name="T0" fmla="*/ 0 w 3"/>
                  <a:gd name="T1" fmla="*/ 21 h 22"/>
                  <a:gd name="T2" fmla="*/ 0 w 3"/>
                  <a:gd name="T3" fmla="*/ 19 h 22"/>
                  <a:gd name="T4" fmla="*/ 0 w 3"/>
                  <a:gd name="T5" fmla="*/ 19 h 22"/>
                  <a:gd name="T6" fmla="*/ 1 w 3"/>
                  <a:gd name="T7" fmla="*/ 1 h 22"/>
                  <a:gd name="T8" fmla="*/ 1 w 3"/>
                  <a:gd name="T9" fmla="*/ 1 h 22"/>
                  <a:gd name="T10" fmla="*/ 1 w 3"/>
                  <a:gd name="T11" fmla="*/ 1 h 22"/>
                  <a:gd name="T12" fmla="*/ 2 w 3"/>
                  <a:gd name="T13" fmla="*/ 0 h 22"/>
                  <a:gd name="T14" fmla="*/ 2 w 3"/>
                  <a:gd name="T15" fmla="*/ 0 h 22"/>
                  <a:gd name="T16" fmla="*/ 3 w 3"/>
                  <a:gd name="T17" fmla="*/ 1 h 22"/>
                  <a:gd name="T18" fmla="*/ 3 w 3"/>
                  <a:gd name="T19" fmla="*/ 1 h 22"/>
                  <a:gd name="T20" fmla="*/ 2 w 3"/>
                  <a:gd name="T21" fmla="*/ 19 h 22"/>
                  <a:gd name="T22" fmla="*/ 2 w 3"/>
                  <a:gd name="T23" fmla="*/ 19 h 22"/>
                  <a:gd name="T24" fmla="*/ 2 w 3"/>
                  <a:gd name="T25" fmla="*/ 21 h 22"/>
                  <a:gd name="T26" fmla="*/ 2 w 3"/>
                  <a:gd name="T27" fmla="*/ 21 h 22"/>
                  <a:gd name="T28" fmla="*/ 1 w 3"/>
                  <a:gd name="T29" fmla="*/ 22 h 22"/>
                  <a:gd name="T30" fmla="*/ 1 w 3"/>
                  <a:gd name="T31" fmla="*/ 22 h 22"/>
                  <a:gd name="T32" fmla="*/ 1 w 3"/>
                  <a:gd name="T33" fmla="*/ 22 h 22"/>
                  <a:gd name="T34" fmla="*/ 1 w 3"/>
                  <a:gd name="T35" fmla="*/ 22 h 22"/>
                  <a:gd name="T36" fmla="*/ 0 w 3"/>
                  <a:gd name="T37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" h="22">
                    <a:moveTo>
                      <a:pt x="0" y="21"/>
                    </a:moveTo>
                    <a:cubicBezTo>
                      <a:pt x="0" y="20"/>
                      <a:pt x="0" y="20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3"/>
                      <a:pt x="1" y="7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7"/>
                      <a:pt x="2" y="13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2"/>
                      <a:pt x="0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77"/>
              <p:cNvSpPr/>
              <p:nvPr/>
            </p:nvSpPr>
            <p:spPr bwMode="auto">
              <a:xfrm>
                <a:off x="8802688" y="4333875"/>
                <a:ext cx="19050" cy="60325"/>
              </a:xfrm>
              <a:custGeom>
                <a:avLst/>
                <a:gdLst>
                  <a:gd name="T0" fmla="*/ 0 w 5"/>
                  <a:gd name="T1" fmla="*/ 15 h 16"/>
                  <a:gd name="T2" fmla="*/ 0 w 5"/>
                  <a:gd name="T3" fmla="*/ 15 h 16"/>
                  <a:gd name="T4" fmla="*/ 0 w 5"/>
                  <a:gd name="T5" fmla="*/ 15 h 16"/>
                  <a:gd name="T6" fmla="*/ 0 w 5"/>
                  <a:gd name="T7" fmla="*/ 12 h 16"/>
                  <a:gd name="T8" fmla="*/ 0 w 5"/>
                  <a:gd name="T9" fmla="*/ 12 h 16"/>
                  <a:gd name="T10" fmla="*/ 3 w 5"/>
                  <a:gd name="T11" fmla="*/ 1 h 16"/>
                  <a:gd name="T12" fmla="*/ 3 w 5"/>
                  <a:gd name="T13" fmla="*/ 1 h 16"/>
                  <a:gd name="T14" fmla="*/ 3 w 5"/>
                  <a:gd name="T15" fmla="*/ 1 h 16"/>
                  <a:gd name="T16" fmla="*/ 5 w 5"/>
                  <a:gd name="T17" fmla="*/ 1 h 16"/>
                  <a:gd name="T18" fmla="*/ 5 w 5"/>
                  <a:gd name="T19" fmla="*/ 1 h 16"/>
                  <a:gd name="T20" fmla="*/ 5 w 5"/>
                  <a:gd name="T21" fmla="*/ 3 h 16"/>
                  <a:gd name="T22" fmla="*/ 5 w 5"/>
                  <a:gd name="T23" fmla="*/ 3 h 16"/>
                  <a:gd name="T24" fmla="*/ 2 w 5"/>
                  <a:gd name="T25" fmla="*/ 12 h 16"/>
                  <a:gd name="T26" fmla="*/ 2 w 5"/>
                  <a:gd name="T27" fmla="*/ 12 h 16"/>
                  <a:gd name="T28" fmla="*/ 3 w 5"/>
                  <a:gd name="T29" fmla="*/ 15 h 16"/>
                  <a:gd name="T30" fmla="*/ 3 w 5"/>
                  <a:gd name="T31" fmla="*/ 15 h 16"/>
                  <a:gd name="T32" fmla="*/ 3 w 5"/>
                  <a:gd name="T33" fmla="*/ 15 h 16"/>
                  <a:gd name="T34" fmla="*/ 3 w 5"/>
                  <a:gd name="T35" fmla="*/ 15 h 16"/>
                  <a:gd name="T36" fmla="*/ 1 w 5"/>
                  <a:gd name="T37" fmla="*/ 16 h 16"/>
                  <a:gd name="T38" fmla="*/ 1 w 5"/>
                  <a:gd name="T39" fmla="*/ 16 h 16"/>
                  <a:gd name="T40" fmla="*/ 1 w 5"/>
                  <a:gd name="T41" fmla="*/ 16 h 16"/>
                  <a:gd name="T42" fmla="*/ 1 w 5"/>
                  <a:gd name="T43" fmla="*/ 16 h 16"/>
                  <a:gd name="T44" fmla="*/ 0 w 5"/>
                  <a:gd name="T4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3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0" y="4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4"/>
                      <a:pt x="2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78"/>
              <p:cNvSpPr/>
              <p:nvPr/>
            </p:nvSpPr>
            <p:spPr bwMode="auto">
              <a:xfrm>
                <a:off x="8948738" y="4722813"/>
                <a:ext cx="188913" cy="215900"/>
              </a:xfrm>
              <a:custGeom>
                <a:avLst/>
                <a:gdLst>
                  <a:gd name="T0" fmla="*/ 46 w 50"/>
                  <a:gd name="T1" fmla="*/ 55 h 57"/>
                  <a:gd name="T2" fmla="*/ 43 w 50"/>
                  <a:gd name="T3" fmla="*/ 25 h 57"/>
                  <a:gd name="T4" fmla="*/ 43 w 50"/>
                  <a:gd name="T5" fmla="*/ 20 h 57"/>
                  <a:gd name="T6" fmla="*/ 41 w 50"/>
                  <a:gd name="T7" fmla="*/ 10 h 57"/>
                  <a:gd name="T8" fmla="*/ 42 w 50"/>
                  <a:gd name="T9" fmla="*/ 16 h 57"/>
                  <a:gd name="T10" fmla="*/ 40 w 50"/>
                  <a:gd name="T11" fmla="*/ 17 h 57"/>
                  <a:gd name="T12" fmla="*/ 38 w 50"/>
                  <a:gd name="T13" fmla="*/ 16 h 57"/>
                  <a:gd name="T14" fmla="*/ 32 w 50"/>
                  <a:gd name="T15" fmla="*/ 11 h 57"/>
                  <a:gd name="T16" fmla="*/ 32 w 50"/>
                  <a:gd name="T17" fmla="*/ 11 h 57"/>
                  <a:gd name="T18" fmla="*/ 30 w 50"/>
                  <a:gd name="T19" fmla="*/ 13 h 57"/>
                  <a:gd name="T20" fmla="*/ 29 w 50"/>
                  <a:gd name="T21" fmla="*/ 12 h 57"/>
                  <a:gd name="T22" fmla="*/ 29 w 50"/>
                  <a:gd name="T23" fmla="*/ 16 h 57"/>
                  <a:gd name="T24" fmla="*/ 27 w 50"/>
                  <a:gd name="T25" fmla="*/ 17 h 57"/>
                  <a:gd name="T26" fmla="*/ 23 w 50"/>
                  <a:gd name="T27" fmla="*/ 17 h 57"/>
                  <a:gd name="T28" fmla="*/ 22 w 50"/>
                  <a:gd name="T29" fmla="*/ 17 h 57"/>
                  <a:gd name="T30" fmla="*/ 17 w 50"/>
                  <a:gd name="T31" fmla="*/ 12 h 57"/>
                  <a:gd name="T32" fmla="*/ 16 w 50"/>
                  <a:gd name="T33" fmla="*/ 16 h 57"/>
                  <a:gd name="T34" fmla="*/ 15 w 50"/>
                  <a:gd name="T35" fmla="*/ 51 h 57"/>
                  <a:gd name="T36" fmla="*/ 15 w 50"/>
                  <a:gd name="T37" fmla="*/ 52 h 57"/>
                  <a:gd name="T38" fmla="*/ 13 w 50"/>
                  <a:gd name="T39" fmla="*/ 52 h 57"/>
                  <a:gd name="T40" fmla="*/ 12 w 50"/>
                  <a:gd name="T41" fmla="*/ 52 h 57"/>
                  <a:gd name="T42" fmla="*/ 8 w 50"/>
                  <a:gd name="T43" fmla="*/ 41 h 57"/>
                  <a:gd name="T44" fmla="*/ 7 w 50"/>
                  <a:gd name="T45" fmla="*/ 47 h 57"/>
                  <a:gd name="T46" fmla="*/ 8 w 50"/>
                  <a:gd name="T47" fmla="*/ 49 h 57"/>
                  <a:gd name="T48" fmla="*/ 8 w 50"/>
                  <a:gd name="T49" fmla="*/ 51 h 57"/>
                  <a:gd name="T50" fmla="*/ 1 w 50"/>
                  <a:gd name="T51" fmla="*/ 51 h 57"/>
                  <a:gd name="T52" fmla="*/ 0 w 50"/>
                  <a:gd name="T53" fmla="*/ 50 h 57"/>
                  <a:gd name="T54" fmla="*/ 4 w 50"/>
                  <a:gd name="T55" fmla="*/ 49 h 57"/>
                  <a:gd name="T56" fmla="*/ 5 w 50"/>
                  <a:gd name="T57" fmla="*/ 49 h 57"/>
                  <a:gd name="T58" fmla="*/ 7 w 50"/>
                  <a:gd name="T59" fmla="*/ 35 h 57"/>
                  <a:gd name="T60" fmla="*/ 7 w 50"/>
                  <a:gd name="T61" fmla="*/ 34 h 57"/>
                  <a:gd name="T62" fmla="*/ 9 w 50"/>
                  <a:gd name="T63" fmla="*/ 34 h 57"/>
                  <a:gd name="T64" fmla="*/ 12 w 50"/>
                  <a:gd name="T65" fmla="*/ 49 h 57"/>
                  <a:gd name="T66" fmla="*/ 13 w 50"/>
                  <a:gd name="T67" fmla="*/ 49 h 57"/>
                  <a:gd name="T68" fmla="*/ 14 w 50"/>
                  <a:gd name="T69" fmla="*/ 30 h 57"/>
                  <a:gd name="T70" fmla="*/ 14 w 50"/>
                  <a:gd name="T71" fmla="*/ 14 h 57"/>
                  <a:gd name="T72" fmla="*/ 15 w 50"/>
                  <a:gd name="T73" fmla="*/ 8 h 57"/>
                  <a:gd name="T74" fmla="*/ 16 w 50"/>
                  <a:gd name="T75" fmla="*/ 1 h 57"/>
                  <a:gd name="T76" fmla="*/ 17 w 50"/>
                  <a:gd name="T77" fmla="*/ 1 h 57"/>
                  <a:gd name="T78" fmla="*/ 21 w 50"/>
                  <a:gd name="T79" fmla="*/ 15 h 57"/>
                  <a:gd name="T80" fmla="*/ 23 w 50"/>
                  <a:gd name="T81" fmla="*/ 15 h 57"/>
                  <a:gd name="T82" fmla="*/ 27 w 50"/>
                  <a:gd name="T83" fmla="*/ 3 h 57"/>
                  <a:gd name="T84" fmla="*/ 28 w 50"/>
                  <a:gd name="T85" fmla="*/ 2 h 57"/>
                  <a:gd name="T86" fmla="*/ 30 w 50"/>
                  <a:gd name="T87" fmla="*/ 7 h 57"/>
                  <a:gd name="T88" fmla="*/ 30 w 50"/>
                  <a:gd name="T89" fmla="*/ 1 h 57"/>
                  <a:gd name="T90" fmla="*/ 33 w 50"/>
                  <a:gd name="T91" fmla="*/ 1 h 57"/>
                  <a:gd name="T92" fmla="*/ 34 w 50"/>
                  <a:gd name="T93" fmla="*/ 11 h 57"/>
                  <a:gd name="T94" fmla="*/ 39 w 50"/>
                  <a:gd name="T95" fmla="*/ 13 h 57"/>
                  <a:gd name="T96" fmla="*/ 39 w 50"/>
                  <a:gd name="T97" fmla="*/ 13 h 57"/>
                  <a:gd name="T98" fmla="*/ 42 w 50"/>
                  <a:gd name="T99" fmla="*/ 2 h 57"/>
                  <a:gd name="T100" fmla="*/ 43 w 50"/>
                  <a:gd name="T101" fmla="*/ 2 h 57"/>
                  <a:gd name="T102" fmla="*/ 43 w 50"/>
                  <a:gd name="T103" fmla="*/ 6 h 57"/>
                  <a:gd name="T104" fmla="*/ 45 w 50"/>
                  <a:gd name="T105" fmla="*/ 13 h 57"/>
                  <a:gd name="T106" fmla="*/ 45 w 50"/>
                  <a:gd name="T107" fmla="*/ 25 h 57"/>
                  <a:gd name="T108" fmla="*/ 45 w 50"/>
                  <a:gd name="T109" fmla="*/ 26 h 57"/>
                  <a:gd name="T110" fmla="*/ 49 w 50"/>
                  <a:gd name="T111" fmla="*/ 54 h 57"/>
                  <a:gd name="T112" fmla="*/ 49 w 50"/>
                  <a:gd name="T113" fmla="*/ 56 h 57"/>
                  <a:gd name="T114" fmla="*/ 47 w 50"/>
                  <a:gd name="T115" fmla="*/ 5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0" h="57">
                    <a:moveTo>
                      <a:pt x="47" y="56"/>
                    </a:moveTo>
                    <a:cubicBezTo>
                      <a:pt x="46" y="56"/>
                      <a:pt x="46" y="56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4" y="46"/>
                      <a:pt x="43" y="3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4"/>
                      <a:pt x="43" y="22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8"/>
                      <a:pt x="43" y="15"/>
                      <a:pt x="42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2" y="12"/>
                      <a:pt x="42" y="11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2"/>
                      <a:pt x="42" y="14"/>
                      <a:pt x="42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1" y="17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39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7" y="16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5" y="16"/>
                      <a:pt x="32" y="15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3"/>
                      <a:pt x="31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7"/>
                      <a:pt x="28" y="17"/>
                      <a:pt x="27" y="17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5" y="18"/>
                      <a:pt x="24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0" y="18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6"/>
                      <a:pt x="18" y="14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5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0"/>
                      <a:pt x="16" y="25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7"/>
                      <a:pt x="16" y="44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3" y="52"/>
                      <a:pt x="12" y="52"/>
                      <a:pt x="12" y="52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11" y="52"/>
                      <a:pt x="11" y="52"/>
                      <a:pt x="10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9" y="48"/>
                      <a:pt x="8" y="44"/>
                      <a:pt x="8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3"/>
                      <a:pt x="7" y="45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8" y="50"/>
                      <a:pt x="8" y="50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1"/>
                      <a:pt x="5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3" y="52"/>
                      <a:pt x="2" y="51"/>
                      <a:pt x="1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1" y="51"/>
                      <a:pt x="0" y="51"/>
                      <a:pt x="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3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4" y="43"/>
                      <a:pt x="7" y="37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9" y="34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9"/>
                      <a:pt x="11" y="45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3"/>
                      <a:pt x="14" y="37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5"/>
                      <a:pt x="14" y="20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5" y="14"/>
                      <a:pt x="15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5"/>
                      <a:pt x="15" y="3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8" y="1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5"/>
                      <a:pt x="20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2" y="15"/>
                      <a:pt x="22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4" y="15"/>
                      <a:pt x="25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1"/>
                      <a:pt x="26" y="7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0" y="6"/>
                      <a:pt x="3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5"/>
                      <a:pt x="30" y="3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1"/>
                      <a:pt x="31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2" y="0"/>
                      <a:pt x="33" y="0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4"/>
                      <a:pt x="33" y="8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5" y="13"/>
                      <a:pt x="35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1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7"/>
                      <a:pt x="40" y="5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3" y="2"/>
                      <a:pt x="43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4" y="2"/>
                      <a:pt x="44" y="3"/>
                      <a:pt x="44" y="4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3" y="4"/>
                      <a:pt x="43" y="5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8"/>
                      <a:pt x="44" y="10"/>
                      <a:pt x="45" y="13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5" y="17"/>
                      <a:pt x="45" y="20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5" y="22"/>
                      <a:pt x="45" y="24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35"/>
                      <a:pt x="47" y="4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4"/>
                      <a:pt x="49" y="54"/>
                      <a:pt x="49" y="54"/>
                    </a:cubicBezTo>
                    <a:cubicBezTo>
                      <a:pt x="49" y="54"/>
                      <a:pt x="49" y="54"/>
                      <a:pt x="49" y="54"/>
                    </a:cubicBezTo>
                    <a:cubicBezTo>
                      <a:pt x="50" y="55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8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7" y="57"/>
                      <a:pt x="47" y="57"/>
                      <a:pt x="47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79"/>
              <p:cNvSpPr/>
              <p:nvPr/>
            </p:nvSpPr>
            <p:spPr bwMode="auto">
              <a:xfrm>
                <a:off x="9118600" y="4719638"/>
                <a:ext cx="139700" cy="452438"/>
              </a:xfrm>
              <a:custGeom>
                <a:avLst/>
                <a:gdLst>
                  <a:gd name="T0" fmla="*/ 31 w 37"/>
                  <a:gd name="T1" fmla="*/ 91 h 120"/>
                  <a:gd name="T2" fmla="*/ 30 w 37"/>
                  <a:gd name="T3" fmla="*/ 67 h 120"/>
                  <a:gd name="T4" fmla="*/ 30 w 37"/>
                  <a:gd name="T5" fmla="*/ 58 h 120"/>
                  <a:gd name="T6" fmla="*/ 28 w 37"/>
                  <a:gd name="T7" fmla="*/ 49 h 120"/>
                  <a:gd name="T8" fmla="*/ 35 w 37"/>
                  <a:gd name="T9" fmla="*/ 39 h 120"/>
                  <a:gd name="T10" fmla="*/ 33 w 37"/>
                  <a:gd name="T11" fmla="*/ 21 h 120"/>
                  <a:gd name="T12" fmla="*/ 33 w 37"/>
                  <a:gd name="T13" fmla="*/ 14 h 120"/>
                  <a:gd name="T14" fmla="*/ 31 w 37"/>
                  <a:gd name="T15" fmla="*/ 13 h 120"/>
                  <a:gd name="T16" fmla="*/ 31 w 37"/>
                  <a:gd name="T17" fmla="*/ 13 h 120"/>
                  <a:gd name="T18" fmla="*/ 30 w 37"/>
                  <a:gd name="T19" fmla="*/ 14 h 120"/>
                  <a:gd name="T20" fmla="*/ 26 w 37"/>
                  <a:gd name="T21" fmla="*/ 15 h 120"/>
                  <a:gd name="T22" fmla="*/ 21 w 37"/>
                  <a:gd name="T23" fmla="*/ 11 h 120"/>
                  <a:gd name="T24" fmla="*/ 18 w 37"/>
                  <a:gd name="T25" fmla="*/ 13 h 120"/>
                  <a:gd name="T26" fmla="*/ 12 w 37"/>
                  <a:gd name="T27" fmla="*/ 15 h 120"/>
                  <a:gd name="T28" fmla="*/ 5 w 37"/>
                  <a:gd name="T29" fmla="*/ 10 h 120"/>
                  <a:gd name="T30" fmla="*/ 5 w 37"/>
                  <a:gd name="T31" fmla="*/ 17 h 120"/>
                  <a:gd name="T32" fmla="*/ 4 w 37"/>
                  <a:gd name="T33" fmla="*/ 35 h 120"/>
                  <a:gd name="T34" fmla="*/ 5 w 37"/>
                  <a:gd name="T35" fmla="*/ 46 h 120"/>
                  <a:gd name="T36" fmla="*/ 2 w 37"/>
                  <a:gd name="T37" fmla="*/ 69 h 120"/>
                  <a:gd name="T38" fmla="*/ 4 w 37"/>
                  <a:gd name="T39" fmla="*/ 81 h 120"/>
                  <a:gd name="T40" fmla="*/ 5 w 37"/>
                  <a:gd name="T41" fmla="*/ 94 h 120"/>
                  <a:gd name="T42" fmla="*/ 2 w 37"/>
                  <a:gd name="T43" fmla="*/ 82 h 120"/>
                  <a:gd name="T44" fmla="*/ 0 w 37"/>
                  <a:gd name="T45" fmla="*/ 69 h 120"/>
                  <a:gd name="T46" fmla="*/ 3 w 37"/>
                  <a:gd name="T47" fmla="*/ 46 h 120"/>
                  <a:gd name="T48" fmla="*/ 2 w 37"/>
                  <a:gd name="T49" fmla="*/ 35 h 120"/>
                  <a:gd name="T50" fmla="*/ 3 w 37"/>
                  <a:gd name="T51" fmla="*/ 17 h 120"/>
                  <a:gd name="T52" fmla="*/ 3 w 37"/>
                  <a:gd name="T53" fmla="*/ 9 h 120"/>
                  <a:gd name="T54" fmla="*/ 4 w 37"/>
                  <a:gd name="T55" fmla="*/ 4 h 120"/>
                  <a:gd name="T56" fmla="*/ 5 w 37"/>
                  <a:gd name="T57" fmla="*/ 0 h 120"/>
                  <a:gd name="T58" fmla="*/ 7 w 37"/>
                  <a:gd name="T59" fmla="*/ 4 h 120"/>
                  <a:gd name="T60" fmla="*/ 11 w 37"/>
                  <a:gd name="T61" fmla="*/ 12 h 120"/>
                  <a:gd name="T62" fmla="*/ 14 w 37"/>
                  <a:gd name="T63" fmla="*/ 9 h 120"/>
                  <a:gd name="T64" fmla="*/ 17 w 37"/>
                  <a:gd name="T65" fmla="*/ 2 h 120"/>
                  <a:gd name="T66" fmla="*/ 18 w 37"/>
                  <a:gd name="T67" fmla="*/ 5 h 120"/>
                  <a:gd name="T68" fmla="*/ 18 w 37"/>
                  <a:gd name="T69" fmla="*/ 11 h 120"/>
                  <a:gd name="T70" fmla="*/ 19 w 37"/>
                  <a:gd name="T71" fmla="*/ 9 h 120"/>
                  <a:gd name="T72" fmla="*/ 19 w 37"/>
                  <a:gd name="T73" fmla="*/ 6 h 120"/>
                  <a:gd name="T74" fmla="*/ 22 w 37"/>
                  <a:gd name="T75" fmla="*/ 0 h 120"/>
                  <a:gd name="T76" fmla="*/ 23 w 37"/>
                  <a:gd name="T77" fmla="*/ 4 h 120"/>
                  <a:gd name="T78" fmla="*/ 26 w 37"/>
                  <a:gd name="T79" fmla="*/ 12 h 120"/>
                  <a:gd name="T80" fmla="*/ 28 w 37"/>
                  <a:gd name="T81" fmla="*/ 7 h 120"/>
                  <a:gd name="T82" fmla="*/ 30 w 37"/>
                  <a:gd name="T83" fmla="*/ 2 h 120"/>
                  <a:gd name="T84" fmla="*/ 33 w 37"/>
                  <a:gd name="T85" fmla="*/ 10 h 120"/>
                  <a:gd name="T86" fmla="*/ 33 w 37"/>
                  <a:gd name="T87" fmla="*/ 8 h 120"/>
                  <a:gd name="T88" fmla="*/ 33 w 37"/>
                  <a:gd name="T89" fmla="*/ 8 h 120"/>
                  <a:gd name="T90" fmla="*/ 34 w 37"/>
                  <a:gd name="T91" fmla="*/ 7 h 120"/>
                  <a:gd name="T92" fmla="*/ 35 w 37"/>
                  <a:gd name="T93" fmla="*/ 8 h 120"/>
                  <a:gd name="T94" fmla="*/ 35 w 37"/>
                  <a:gd name="T95" fmla="*/ 16 h 120"/>
                  <a:gd name="T96" fmla="*/ 36 w 37"/>
                  <a:gd name="T97" fmla="*/ 32 h 120"/>
                  <a:gd name="T98" fmla="*/ 36 w 37"/>
                  <a:gd name="T99" fmla="*/ 43 h 120"/>
                  <a:gd name="T100" fmla="*/ 30 w 37"/>
                  <a:gd name="T101" fmla="*/ 53 h 120"/>
                  <a:gd name="T102" fmla="*/ 33 w 37"/>
                  <a:gd name="T103" fmla="*/ 61 h 120"/>
                  <a:gd name="T104" fmla="*/ 32 w 37"/>
                  <a:gd name="T105" fmla="*/ 67 h 120"/>
                  <a:gd name="T106" fmla="*/ 35 w 37"/>
                  <a:gd name="T107" fmla="*/ 118 h 120"/>
                  <a:gd name="T108" fmla="*/ 34 w 37"/>
                  <a:gd name="T109" fmla="*/ 120 h 120"/>
                  <a:gd name="T110" fmla="*/ 32 w 37"/>
                  <a:gd name="T111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120">
                    <a:moveTo>
                      <a:pt x="32" y="119"/>
                    </a:moveTo>
                    <a:cubicBezTo>
                      <a:pt x="32" y="119"/>
                      <a:pt x="32" y="118"/>
                      <a:pt x="32" y="118"/>
                    </a:cubicBezTo>
                    <a:cubicBezTo>
                      <a:pt x="32" y="118"/>
                      <a:pt x="32" y="118"/>
                      <a:pt x="32" y="118"/>
                    </a:cubicBezTo>
                    <a:cubicBezTo>
                      <a:pt x="32" y="109"/>
                      <a:pt x="32" y="100"/>
                      <a:pt x="31" y="91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1" y="83"/>
                      <a:pt x="30" y="75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30" y="64"/>
                      <a:pt x="30" y="62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0"/>
                      <a:pt x="30" y="59"/>
                      <a:pt x="30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9" y="56"/>
                      <a:pt x="27" y="55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7" y="52"/>
                      <a:pt x="28" y="51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30" y="46"/>
                      <a:pt x="33" y="44"/>
                      <a:pt x="34" y="42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1"/>
                      <a:pt x="35" y="40"/>
                      <a:pt x="35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7"/>
                      <a:pt x="34" y="35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3" y="28"/>
                      <a:pt x="33" y="25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19"/>
                      <a:pt x="33" y="18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4"/>
                      <a:pt x="33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4"/>
                      <a:pt x="27" y="15"/>
                      <a:pt x="26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2" y="14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5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4"/>
                      <a:pt x="6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5"/>
                      <a:pt x="4" y="30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8"/>
                      <a:pt x="5" y="43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8"/>
                      <a:pt x="5" y="50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7"/>
                      <a:pt x="2" y="63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73"/>
                      <a:pt x="3" y="77"/>
                      <a:pt x="4" y="81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5" y="85"/>
                      <a:pt x="4" y="89"/>
                      <a:pt x="5" y="92"/>
                    </a:cubicBezTo>
                    <a:cubicBezTo>
                      <a:pt x="5" y="92"/>
                      <a:pt x="5" y="92"/>
                      <a:pt x="5" y="92"/>
                    </a:cubicBezTo>
                    <a:cubicBezTo>
                      <a:pt x="6" y="93"/>
                      <a:pt x="5" y="93"/>
                      <a:pt x="5" y="94"/>
                    </a:cubicBezTo>
                    <a:cubicBezTo>
                      <a:pt x="5" y="94"/>
                      <a:pt x="5" y="94"/>
                      <a:pt x="5" y="94"/>
                    </a:cubicBezTo>
                    <a:cubicBezTo>
                      <a:pt x="4" y="94"/>
                      <a:pt x="3" y="94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89"/>
                      <a:pt x="2" y="85"/>
                      <a:pt x="2" y="82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1" y="78"/>
                      <a:pt x="0" y="74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3"/>
                      <a:pt x="1" y="57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3" y="48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3"/>
                      <a:pt x="2" y="39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0"/>
                      <a:pt x="3" y="25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19"/>
                      <a:pt x="3" y="18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1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9"/>
                      <a:pt x="8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5" y="7"/>
                      <a:pt x="15" y="5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6"/>
                      <a:pt x="18" y="8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7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4"/>
                      <a:pt x="20" y="2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6"/>
                      <a:pt x="23" y="8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12"/>
                      <a:pt x="25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7" y="12"/>
                      <a:pt x="28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8" y="9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4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1" y="2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5"/>
                      <a:pt x="32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11"/>
                      <a:pt x="35" y="13"/>
                      <a:pt x="35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8"/>
                      <a:pt x="35" y="19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5"/>
                      <a:pt x="36" y="28"/>
                      <a:pt x="36" y="3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4"/>
                      <a:pt x="37" y="37"/>
                      <a:pt x="37" y="3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7" y="41"/>
                      <a:pt x="37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5" y="46"/>
                      <a:pt x="32" y="48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0" y="52"/>
                      <a:pt x="30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0" y="54"/>
                      <a:pt x="31" y="54"/>
                      <a:pt x="32" y="57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2" y="58"/>
                      <a:pt x="33" y="60"/>
                      <a:pt x="33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3" y="63"/>
                      <a:pt x="32" y="65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75"/>
                      <a:pt x="33" y="83"/>
                      <a:pt x="34" y="91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100"/>
                      <a:pt x="35" y="109"/>
                      <a:pt x="35" y="118"/>
                    </a:cubicBezTo>
                    <a:cubicBezTo>
                      <a:pt x="35" y="118"/>
                      <a:pt x="35" y="118"/>
                      <a:pt x="35" y="118"/>
                    </a:cubicBezTo>
                    <a:cubicBezTo>
                      <a:pt x="35" y="118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3" y="120"/>
                      <a:pt x="32" y="120"/>
                      <a:pt x="32" y="11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0"/>
              <p:cNvSpPr/>
              <p:nvPr/>
            </p:nvSpPr>
            <p:spPr bwMode="auto">
              <a:xfrm>
                <a:off x="9253538" y="4681538"/>
                <a:ext cx="225425" cy="184150"/>
              </a:xfrm>
              <a:custGeom>
                <a:avLst/>
                <a:gdLst>
                  <a:gd name="T0" fmla="*/ 0 w 60"/>
                  <a:gd name="T1" fmla="*/ 47 h 49"/>
                  <a:gd name="T2" fmla="*/ 14 w 60"/>
                  <a:gd name="T3" fmla="*/ 31 h 49"/>
                  <a:gd name="T4" fmla="*/ 14 w 60"/>
                  <a:gd name="T5" fmla="*/ 30 h 49"/>
                  <a:gd name="T6" fmla="*/ 15 w 60"/>
                  <a:gd name="T7" fmla="*/ 25 h 49"/>
                  <a:gd name="T8" fmla="*/ 16 w 60"/>
                  <a:gd name="T9" fmla="*/ 25 h 49"/>
                  <a:gd name="T10" fmla="*/ 19 w 60"/>
                  <a:gd name="T11" fmla="*/ 22 h 49"/>
                  <a:gd name="T12" fmla="*/ 22 w 60"/>
                  <a:gd name="T13" fmla="*/ 18 h 49"/>
                  <a:gd name="T14" fmla="*/ 22 w 60"/>
                  <a:gd name="T15" fmla="*/ 2 h 49"/>
                  <a:gd name="T16" fmla="*/ 21 w 60"/>
                  <a:gd name="T17" fmla="*/ 0 h 49"/>
                  <a:gd name="T18" fmla="*/ 25 w 60"/>
                  <a:gd name="T19" fmla="*/ 0 h 49"/>
                  <a:gd name="T20" fmla="*/ 30 w 60"/>
                  <a:gd name="T21" fmla="*/ 0 h 49"/>
                  <a:gd name="T22" fmla="*/ 31 w 60"/>
                  <a:gd name="T23" fmla="*/ 6 h 49"/>
                  <a:gd name="T24" fmla="*/ 31 w 60"/>
                  <a:gd name="T25" fmla="*/ 10 h 49"/>
                  <a:gd name="T26" fmla="*/ 35 w 60"/>
                  <a:gd name="T27" fmla="*/ 20 h 49"/>
                  <a:gd name="T28" fmla="*/ 35 w 60"/>
                  <a:gd name="T29" fmla="*/ 21 h 49"/>
                  <a:gd name="T30" fmla="*/ 35 w 60"/>
                  <a:gd name="T31" fmla="*/ 23 h 49"/>
                  <a:gd name="T32" fmla="*/ 37 w 60"/>
                  <a:gd name="T33" fmla="*/ 26 h 49"/>
                  <a:gd name="T34" fmla="*/ 51 w 60"/>
                  <a:gd name="T35" fmla="*/ 29 h 49"/>
                  <a:gd name="T36" fmla="*/ 51 w 60"/>
                  <a:gd name="T37" fmla="*/ 28 h 49"/>
                  <a:gd name="T38" fmla="*/ 54 w 60"/>
                  <a:gd name="T39" fmla="*/ 23 h 49"/>
                  <a:gd name="T40" fmla="*/ 55 w 60"/>
                  <a:gd name="T41" fmla="*/ 21 h 49"/>
                  <a:gd name="T42" fmla="*/ 53 w 60"/>
                  <a:gd name="T43" fmla="*/ 10 h 49"/>
                  <a:gd name="T44" fmla="*/ 53 w 60"/>
                  <a:gd name="T45" fmla="*/ 7 h 49"/>
                  <a:gd name="T46" fmla="*/ 59 w 60"/>
                  <a:gd name="T47" fmla="*/ 6 h 49"/>
                  <a:gd name="T48" fmla="*/ 60 w 60"/>
                  <a:gd name="T49" fmla="*/ 8 h 49"/>
                  <a:gd name="T50" fmla="*/ 56 w 60"/>
                  <a:gd name="T51" fmla="*/ 8 h 49"/>
                  <a:gd name="T52" fmla="*/ 55 w 60"/>
                  <a:gd name="T53" fmla="*/ 10 h 49"/>
                  <a:gd name="T54" fmla="*/ 57 w 60"/>
                  <a:gd name="T55" fmla="*/ 21 h 49"/>
                  <a:gd name="T56" fmla="*/ 56 w 60"/>
                  <a:gd name="T57" fmla="*/ 24 h 49"/>
                  <a:gd name="T58" fmla="*/ 54 w 60"/>
                  <a:gd name="T59" fmla="*/ 28 h 49"/>
                  <a:gd name="T60" fmla="*/ 54 w 60"/>
                  <a:gd name="T61" fmla="*/ 29 h 49"/>
                  <a:gd name="T62" fmla="*/ 53 w 60"/>
                  <a:gd name="T63" fmla="*/ 31 h 49"/>
                  <a:gd name="T64" fmla="*/ 39 w 60"/>
                  <a:gd name="T65" fmla="*/ 33 h 49"/>
                  <a:gd name="T66" fmla="*/ 38 w 60"/>
                  <a:gd name="T67" fmla="*/ 31 h 49"/>
                  <a:gd name="T68" fmla="*/ 38 w 60"/>
                  <a:gd name="T69" fmla="*/ 31 h 49"/>
                  <a:gd name="T70" fmla="*/ 32 w 60"/>
                  <a:gd name="T71" fmla="*/ 23 h 49"/>
                  <a:gd name="T72" fmla="*/ 33 w 60"/>
                  <a:gd name="T73" fmla="*/ 22 h 49"/>
                  <a:gd name="T74" fmla="*/ 29 w 60"/>
                  <a:gd name="T75" fmla="*/ 20 h 49"/>
                  <a:gd name="T76" fmla="*/ 29 w 60"/>
                  <a:gd name="T77" fmla="*/ 10 h 49"/>
                  <a:gd name="T78" fmla="*/ 30 w 60"/>
                  <a:gd name="T79" fmla="*/ 3 h 49"/>
                  <a:gd name="T80" fmla="*/ 29 w 60"/>
                  <a:gd name="T81" fmla="*/ 2 h 49"/>
                  <a:gd name="T82" fmla="*/ 25 w 60"/>
                  <a:gd name="T83" fmla="*/ 2 h 49"/>
                  <a:gd name="T84" fmla="*/ 25 w 60"/>
                  <a:gd name="T85" fmla="*/ 11 h 49"/>
                  <a:gd name="T86" fmla="*/ 23 w 60"/>
                  <a:gd name="T87" fmla="*/ 21 h 49"/>
                  <a:gd name="T88" fmla="*/ 22 w 60"/>
                  <a:gd name="T89" fmla="*/ 21 h 49"/>
                  <a:gd name="T90" fmla="*/ 17 w 60"/>
                  <a:gd name="T91" fmla="*/ 28 h 49"/>
                  <a:gd name="T92" fmla="*/ 17 w 60"/>
                  <a:gd name="T93" fmla="*/ 28 h 49"/>
                  <a:gd name="T94" fmla="*/ 17 w 60"/>
                  <a:gd name="T95" fmla="*/ 30 h 49"/>
                  <a:gd name="T96" fmla="*/ 16 w 60"/>
                  <a:gd name="T97" fmla="*/ 32 h 49"/>
                  <a:gd name="T98" fmla="*/ 2 w 60"/>
                  <a:gd name="T99" fmla="*/ 49 h 49"/>
                  <a:gd name="T100" fmla="*/ 1 w 60"/>
                  <a:gd name="T10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0" h="49">
                    <a:moveTo>
                      <a:pt x="0" y="48"/>
                    </a:moveTo>
                    <a:cubicBezTo>
                      <a:pt x="0" y="48"/>
                      <a:pt x="0" y="47"/>
                      <a:pt x="0" y="4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4" y="44"/>
                      <a:pt x="7" y="39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4"/>
                      <a:pt x="14" y="32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29"/>
                      <a:pt x="14" y="29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7"/>
                      <a:pt x="14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1"/>
                      <a:pt x="20" y="19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7"/>
                      <a:pt x="23" y="14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6"/>
                      <a:pt x="22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1"/>
                      <a:pt x="21" y="1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1"/>
                      <a:pt x="32" y="2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5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7"/>
                      <a:pt x="31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3"/>
                      <a:pt x="32" y="16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3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2"/>
                      <a:pt x="35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5" y="24"/>
                      <a:pt x="35" y="25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7"/>
                      <a:pt x="40" y="28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4" y="29"/>
                      <a:pt x="48" y="29"/>
                      <a:pt x="51" y="29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1" y="27"/>
                      <a:pt x="51" y="26"/>
                      <a:pt x="52" y="25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4"/>
                      <a:pt x="54" y="23"/>
                      <a:pt x="54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2"/>
                      <a:pt x="55" y="22"/>
                      <a:pt x="55" y="21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20"/>
                      <a:pt x="54" y="19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6"/>
                      <a:pt x="53" y="13"/>
                      <a:pt x="53" y="10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3" y="8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4" y="6"/>
                      <a:pt x="55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5"/>
                      <a:pt x="58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60" y="7"/>
                      <a:pt x="60" y="7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9" y="9"/>
                      <a:pt x="59" y="9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7" y="8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5" y="8"/>
                      <a:pt x="55" y="10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5" y="12"/>
                      <a:pt x="56" y="15"/>
                      <a:pt x="56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8"/>
                      <a:pt x="57" y="20"/>
                      <a:pt x="57" y="21"/>
                    </a:cubicBezTo>
                    <a:cubicBezTo>
                      <a:pt x="57" y="21"/>
                      <a:pt x="57" y="21"/>
                      <a:pt x="57" y="21"/>
                    </a:cubicBezTo>
                    <a:cubicBezTo>
                      <a:pt x="57" y="22"/>
                      <a:pt x="57" y="23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5" y="26"/>
                      <a:pt x="54" y="26"/>
                      <a:pt x="54" y="26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54" y="27"/>
                      <a:pt x="54" y="27"/>
                      <a:pt x="54" y="28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4" y="28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30"/>
                      <a:pt x="54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0"/>
                      <a:pt x="53" y="31"/>
                      <a:pt x="53" y="31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8" y="32"/>
                      <a:pt x="43" y="32"/>
                      <a:pt x="39" y="33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3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29"/>
                      <a:pt x="37" y="29"/>
                      <a:pt x="35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7"/>
                      <a:pt x="32" y="26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2" y="22"/>
                      <a:pt x="31" y="22"/>
                      <a:pt x="30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1"/>
                      <a:pt x="29" y="21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17"/>
                      <a:pt x="29" y="13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30" y="4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6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4"/>
                      <a:pt x="25" y="7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5"/>
                      <a:pt x="25" y="18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2" y="22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5"/>
                      <a:pt x="20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9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1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4"/>
                      <a:pt x="13" y="35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9" y="40"/>
                      <a:pt x="6" y="4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1"/>
              <p:cNvSpPr/>
              <p:nvPr/>
            </p:nvSpPr>
            <p:spPr bwMode="auto">
              <a:xfrm>
                <a:off x="9231313" y="4889500"/>
                <a:ext cx="214313" cy="30163"/>
              </a:xfrm>
              <a:custGeom>
                <a:avLst/>
                <a:gdLst>
                  <a:gd name="T0" fmla="*/ 0 w 57"/>
                  <a:gd name="T1" fmla="*/ 7 h 8"/>
                  <a:gd name="T2" fmla="*/ 1 w 57"/>
                  <a:gd name="T3" fmla="*/ 6 h 8"/>
                  <a:gd name="T4" fmla="*/ 1 w 57"/>
                  <a:gd name="T5" fmla="*/ 6 h 8"/>
                  <a:gd name="T6" fmla="*/ 24 w 57"/>
                  <a:gd name="T7" fmla="*/ 2 h 8"/>
                  <a:gd name="T8" fmla="*/ 24 w 57"/>
                  <a:gd name="T9" fmla="*/ 2 h 8"/>
                  <a:gd name="T10" fmla="*/ 41 w 57"/>
                  <a:gd name="T11" fmla="*/ 2 h 8"/>
                  <a:gd name="T12" fmla="*/ 41 w 57"/>
                  <a:gd name="T13" fmla="*/ 2 h 8"/>
                  <a:gd name="T14" fmla="*/ 52 w 57"/>
                  <a:gd name="T15" fmla="*/ 0 h 8"/>
                  <a:gd name="T16" fmla="*/ 52 w 57"/>
                  <a:gd name="T17" fmla="*/ 0 h 8"/>
                  <a:gd name="T18" fmla="*/ 56 w 57"/>
                  <a:gd name="T19" fmla="*/ 1 h 8"/>
                  <a:gd name="T20" fmla="*/ 56 w 57"/>
                  <a:gd name="T21" fmla="*/ 1 h 8"/>
                  <a:gd name="T22" fmla="*/ 56 w 57"/>
                  <a:gd name="T23" fmla="*/ 3 h 8"/>
                  <a:gd name="T24" fmla="*/ 56 w 57"/>
                  <a:gd name="T25" fmla="*/ 3 h 8"/>
                  <a:gd name="T26" fmla="*/ 54 w 57"/>
                  <a:gd name="T27" fmla="*/ 3 h 8"/>
                  <a:gd name="T28" fmla="*/ 54 w 57"/>
                  <a:gd name="T29" fmla="*/ 3 h 8"/>
                  <a:gd name="T30" fmla="*/ 52 w 57"/>
                  <a:gd name="T31" fmla="*/ 3 h 8"/>
                  <a:gd name="T32" fmla="*/ 52 w 57"/>
                  <a:gd name="T33" fmla="*/ 3 h 8"/>
                  <a:gd name="T34" fmla="*/ 41 w 57"/>
                  <a:gd name="T35" fmla="*/ 4 h 8"/>
                  <a:gd name="T36" fmla="*/ 41 w 57"/>
                  <a:gd name="T37" fmla="*/ 4 h 8"/>
                  <a:gd name="T38" fmla="*/ 25 w 57"/>
                  <a:gd name="T39" fmla="*/ 5 h 8"/>
                  <a:gd name="T40" fmla="*/ 25 w 57"/>
                  <a:gd name="T41" fmla="*/ 5 h 8"/>
                  <a:gd name="T42" fmla="*/ 2 w 57"/>
                  <a:gd name="T43" fmla="*/ 8 h 8"/>
                  <a:gd name="T44" fmla="*/ 2 w 57"/>
                  <a:gd name="T45" fmla="*/ 8 h 8"/>
                  <a:gd name="T46" fmla="*/ 2 w 57"/>
                  <a:gd name="T47" fmla="*/ 8 h 8"/>
                  <a:gd name="T48" fmla="*/ 2 w 57"/>
                  <a:gd name="T49" fmla="*/ 8 h 8"/>
                  <a:gd name="T50" fmla="*/ 0 w 57"/>
                  <a:gd name="T51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8">
                    <a:moveTo>
                      <a:pt x="0" y="7"/>
                    </a:move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9" y="4"/>
                      <a:pt x="17" y="3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30" y="2"/>
                      <a:pt x="35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3" y="2"/>
                      <a:pt x="48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1"/>
                      <a:pt x="55" y="1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7" y="2"/>
                      <a:pt x="57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4"/>
                      <a:pt x="55" y="4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2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9" y="3"/>
                      <a:pt x="43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5"/>
                      <a:pt x="30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17" y="5"/>
                      <a:pt x="9" y="6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0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2"/>
              <p:cNvSpPr>
                <a:spLocks noEditPoints="1"/>
              </p:cNvSpPr>
              <p:nvPr/>
            </p:nvSpPr>
            <p:spPr bwMode="auto">
              <a:xfrm>
                <a:off x="9269413" y="4919663"/>
                <a:ext cx="19050" cy="44450"/>
              </a:xfrm>
              <a:custGeom>
                <a:avLst/>
                <a:gdLst>
                  <a:gd name="T0" fmla="*/ 2 w 5"/>
                  <a:gd name="T1" fmla="*/ 11 h 12"/>
                  <a:gd name="T2" fmla="*/ 0 w 5"/>
                  <a:gd name="T3" fmla="*/ 5 h 12"/>
                  <a:gd name="T4" fmla="*/ 0 w 5"/>
                  <a:gd name="T5" fmla="*/ 5 h 12"/>
                  <a:gd name="T6" fmla="*/ 1 w 5"/>
                  <a:gd name="T7" fmla="*/ 1 h 12"/>
                  <a:gd name="T8" fmla="*/ 1 w 5"/>
                  <a:gd name="T9" fmla="*/ 1 h 12"/>
                  <a:gd name="T10" fmla="*/ 3 w 5"/>
                  <a:gd name="T11" fmla="*/ 1 h 12"/>
                  <a:gd name="T12" fmla="*/ 3 w 5"/>
                  <a:gd name="T13" fmla="*/ 1 h 12"/>
                  <a:gd name="T14" fmla="*/ 5 w 5"/>
                  <a:gd name="T15" fmla="*/ 6 h 12"/>
                  <a:gd name="T16" fmla="*/ 5 w 5"/>
                  <a:gd name="T17" fmla="*/ 6 h 12"/>
                  <a:gd name="T18" fmla="*/ 4 w 5"/>
                  <a:gd name="T19" fmla="*/ 10 h 12"/>
                  <a:gd name="T20" fmla="*/ 4 w 5"/>
                  <a:gd name="T21" fmla="*/ 10 h 12"/>
                  <a:gd name="T22" fmla="*/ 4 w 5"/>
                  <a:gd name="T23" fmla="*/ 11 h 12"/>
                  <a:gd name="T24" fmla="*/ 4 w 5"/>
                  <a:gd name="T25" fmla="*/ 11 h 12"/>
                  <a:gd name="T26" fmla="*/ 3 w 5"/>
                  <a:gd name="T27" fmla="*/ 12 h 12"/>
                  <a:gd name="T28" fmla="*/ 3 w 5"/>
                  <a:gd name="T29" fmla="*/ 12 h 12"/>
                  <a:gd name="T30" fmla="*/ 3 w 5"/>
                  <a:gd name="T31" fmla="*/ 12 h 12"/>
                  <a:gd name="T32" fmla="*/ 3 w 5"/>
                  <a:gd name="T33" fmla="*/ 12 h 12"/>
                  <a:gd name="T34" fmla="*/ 2 w 5"/>
                  <a:gd name="T35" fmla="*/ 11 h 12"/>
                  <a:gd name="T36" fmla="*/ 2 w 5"/>
                  <a:gd name="T37" fmla="*/ 5 h 12"/>
                  <a:gd name="T38" fmla="*/ 2 w 5"/>
                  <a:gd name="T39" fmla="*/ 7 h 12"/>
                  <a:gd name="T40" fmla="*/ 2 w 5"/>
                  <a:gd name="T41" fmla="*/ 7 h 12"/>
                  <a:gd name="T42" fmla="*/ 2 w 5"/>
                  <a:gd name="T43" fmla="*/ 6 h 12"/>
                  <a:gd name="T44" fmla="*/ 2 w 5"/>
                  <a:gd name="T45" fmla="*/ 6 h 12"/>
                  <a:gd name="T46" fmla="*/ 2 w 5"/>
                  <a:gd name="T47" fmla="*/ 4 h 12"/>
                  <a:gd name="T48" fmla="*/ 2 w 5"/>
                  <a:gd name="T49" fmla="*/ 4 h 12"/>
                  <a:gd name="T50" fmla="*/ 2 w 5"/>
                  <a:gd name="T5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2">
                    <a:moveTo>
                      <a:pt x="2" y="11"/>
                    </a:move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5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1"/>
                    </a:cubicBezTo>
                    <a:close/>
                    <a:moveTo>
                      <a:pt x="2" y="5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83"/>
              <p:cNvSpPr/>
              <p:nvPr/>
            </p:nvSpPr>
            <p:spPr bwMode="auto">
              <a:xfrm>
                <a:off x="9305925" y="4914900"/>
                <a:ext cx="23813" cy="53975"/>
              </a:xfrm>
              <a:custGeom>
                <a:avLst/>
                <a:gdLst>
                  <a:gd name="T0" fmla="*/ 1 w 6"/>
                  <a:gd name="T1" fmla="*/ 13 h 14"/>
                  <a:gd name="T2" fmla="*/ 0 w 6"/>
                  <a:gd name="T3" fmla="*/ 5 h 14"/>
                  <a:gd name="T4" fmla="*/ 0 w 6"/>
                  <a:gd name="T5" fmla="*/ 5 h 14"/>
                  <a:gd name="T6" fmla="*/ 1 w 6"/>
                  <a:gd name="T7" fmla="*/ 0 h 14"/>
                  <a:gd name="T8" fmla="*/ 1 w 6"/>
                  <a:gd name="T9" fmla="*/ 0 h 14"/>
                  <a:gd name="T10" fmla="*/ 3 w 6"/>
                  <a:gd name="T11" fmla="*/ 0 h 14"/>
                  <a:gd name="T12" fmla="*/ 3 w 6"/>
                  <a:gd name="T13" fmla="*/ 0 h 14"/>
                  <a:gd name="T14" fmla="*/ 6 w 6"/>
                  <a:gd name="T15" fmla="*/ 10 h 14"/>
                  <a:gd name="T16" fmla="*/ 6 w 6"/>
                  <a:gd name="T17" fmla="*/ 10 h 14"/>
                  <a:gd name="T18" fmla="*/ 6 w 6"/>
                  <a:gd name="T19" fmla="*/ 11 h 14"/>
                  <a:gd name="T20" fmla="*/ 6 w 6"/>
                  <a:gd name="T21" fmla="*/ 11 h 14"/>
                  <a:gd name="T22" fmla="*/ 6 w 6"/>
                  <a:gd name="T23" fmla="*/ 12 h 14"/>
                  <a:gd name="T24" fmla="*/ 6 w 6"/>
                  <a:gd name="T25" fmla="*/ 12 h 14"/>
                  <a:gd name="T26" fmla="*/ 5 w 6"/>
                  <a:gd name="T27" fmla="*/ 13 h 14"/>
                  <a:gd name="T28" fmla="*/ 5 w 6"/>
                  <a:gd name="T29" fmla="*/ 13 h 14"/>
                  <a:gd name="T30" fmla="*/ 4 w 6"/>
                  <a:gd name="T31" fmla="*/ 12 h 14"/>
                  <a:gd name="T32" fmla="*/ 4 w 6"/>
                  <a:gd name="T33" fmla="*/ 12 h 14"/>
                  <a:gd name="T34" fmla="*/ 4 w 6"/>
                  <a:gd name="T35" fmla="*/ 11 h 14"/>
                  <a:gd name="T36" fmla="*/ 4 w 6"/>
                  <a:gd name="T37" fmla="*/ 11 h 14"/>
                  <a:gd name="T38" fmla="*/ 4 w 6"/>
                  <a:gd name="T39" fmla="*/ 10 h 14"/>
                  <a:gd name="T40" fmla="*/ 4 w 6"/>
                  <a:gd name="T41" fmla="*/ 10 h 14"/>
                  <a:gd name="T42" fmla="*/ 2 w 6"/>
                  <a:gd name="T43" fmla="*/ 3 h 14"/>
                  <a:gd name="T44" fmla="*/ 2 w 6"/>
                  <a:gd name="T45" fmla="*/ 3 h 14"/>
                  <a:gd name="T46" fmla="*/ 2 w 6"/>
                  <a:gd name="T47" fmla="*/ 5 h 14"/>
                  <a:gd name="T48" fmla="*/ 2 w 6"/>
                  <a:gd name="T49" fmla="*/ 5 h 14"/>
                  <a:gd name="T50" fmla="*/ 4 w 6"/>
                  <a:gd name="T51" fmla="*/ 12 h 14"/>
                  <a:gd name="T52" fmla="*/ 4 w 6"/>
                  <a:gd name="T53" fmla="*/ 12 h 14"/>
                  <a:gd name="T54" fmla="*/ 4 w 6"/>
                  <a:gd name="T55" fmla="*/ 12 h 14"/>
                  <a:gd name="T56" fmla="*/ 2 w 6"/>
                  <a:gd name="T57" fmla="*/ 14 h 14"/>
                  <a:gd name="T58" fmla="*/ 2 w 6"/>
                  <a:gd name="T59" fmla="*/ 14 h 14"/>
                  <a:gd name="T60" fmla="*/ 2 w 6"/>
                  <a:gd name="T61" fmla="*/ 14 h 14"/>
                  <a:gd name="T62" fmla="*/ 2 w 6"/>
                  <a:gd name="T63" fmla="*/ 14 h 14"/>
                  <a:gd name="T64" fmla="*/ 1 w 6"/>
                  <a:gd name="T6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14">
                    <a:moveTo>
                      <a:pt x="1" y="13"/>
                    </a:move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6" y="3"/>
                      <a:pt x="6" y="7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3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84"/>
              <p:cNvSpPr/>
              <p:nvPr/>
            </p:nvSpPr>
            <p:spPr bwMode="auto">
              <a:xfrm>
                <a:off x="9359900" y="4919663"/>
                <a:ext cx="25400" cy="44450"/>
              </a:xfrm>
              <a:custGeom>
                <a:avLst/>
                <a:gdLst>
                  <a:gd name="T0" fmla="*/ 1 w 7"/>
                  <a:gd name="T1" fmla="*/ 11 h 12"/>
                  <a:gd name="T2" fmla="*/ 1 w 7"/>
                  <a:gd name="T3" fmla="*/ 5 h 12"/>
                  <a:gd name="T4" fmla="*/ 1 w 7"/>
                  <a:gd name="T5" fmla="*/ 5 h 12"/>
                  <a:gd name="T6" fmla="*/ 4 w 7"/>
                  <a:gd name="T7" fmla="*/ 0 h 12"/>
                  <a:gd name="T8" fmla="*/ 4 w 7"/>
                  <a:gd name="T9" fmla="*/ 0 h 12"/>
                  <a:gd name="T10" fmla="*/ 5 w 7"/>
                  <a:gd name="T11" fmla="*/ 0 h 12"/>
                  <a:gd name="T12" fmla="*/ 5 w 7"/>
                  <a:gd name="T13" fmla="*/ 0 h 12"/>
                  <a:gd name="T14" fmla="*/ 7 w 7"/>
                  <a:gd name="T15" fmla="*/ 11 h 12"/>
                  <a:gd name="T16" fmla="*/ 7 w 7"/>
                  <a:gd name="T17" fmla="*/ 11 h 12"/>
                  <a:gd name="T18" fmla="*/ 5 w 7"/>
                  <a:gd name="T19" fmla="*/ 12 h 12"/>
                  <a:gd name="T20" fmla="*/ 5 w 7"/>
                  <a:gd name="T21" fmla="*/ 12 h 12"/>
                  <a:gd name="T22" fmla="*/ 4 w 7"/>
                  <a:gd name="T23" fmla="*/ 11 h 12"/>
                  <a:gd name="T24" fmla="*/ 4 w 7"/>
                  <a:gd name="T25" fmla="*/ 11 h 12"/>
                  <a:gd name="T26" fmla="*/ 4 w 7"/>
                  <a:gd name="T27" fmla="*/ 3 h 12"/>
                  <a:gd name="T28" fmla="*/ 4 w 7"/>
                  <a:gd name="T29" fmla="*/ 3 h 12"/>
                  <a:gd name="T30" fmla="*/ 3 w 7"/>
                  <a:gd name="T31" fmla="*/ 5 h 12"/>
                  <a:gd name="T32" fmla="*/ 3 w 7"/>
                  <a:gd name="T33" fmla="*/ 5 h 12"/>
                  <a:gd name="T34" fmla="*/ 4 w 7"/>
                  <a:gd name="T35" fmla="*/ 11 h 12"/>
                  <a:gd name="T36" fmla="*/ 4 w 7"/>
                  <a:gd name="T37" fmla="*/ 11 h 12"/>
                  <a:gd name="T38" fmla="*/ 4 w 7"/>
                  <a:gd name="T39" fmla="*/ 11 h 12"/>
                  <a:gd name="T40" fmla="*/ 3 w 7"/>
                  <a:gd name="T41" fmla="*/ 12 h 12"/>
                  <a:gd name="T42" fmla="*/ 3 w 7"/>
                  <a:gd name="T43" fmla="*/ 12 h 12"/>
                  <a:gd name="T44" fmla="*/ 3 w 7"/>
                  <a:gd name="T45" fmla="*/ 12 h 12"/>
                  <a:gd name="T46" fmla="*/ 3 w 7"/>
                  <a:gd name="T47" fmla="*/ 12 h 12"/>
                  <a:gd name="T48" fmla="*/ 1 w 7"/>
                  <a:gd name="T4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" h="12">
                    <a:moveTo>
                      <a:pt x="1" y="11"/>
                    </a:moveTo>
                    <a:cubicBezTo>
                      <a:pt x="1" y="10"/>
                      <a:pt x="1" y="8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4"/>
                      <a:pt x="6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9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1" y="12"/>
                      <a:pt x="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85"/>
              <p:cNvSpPr/>
              <p:nvPr/>
            </p:nvSpPr>
            <p:spPr bwMode="auto">
              <a:xfrm>
                <a:off x="9396413" y="4919663"/>
                <a:ext cx="15875" cy="52388"/>
              </a:xfrm>
              <a:custGeom>
                <a:avLst/>
                <a:gdLst>
                  <a:gd name="T0" fmla="*/ 0 w 4"/>
                  <a:gd name="T1" fmla="*/ 13 h 14"/>
                  <a:gd name="T2" fmla="*/ 0 w 4"/>
                  <a:gd name="T3" fmla="*/ 12 h 14"/>
                  <a:gd name="T4" fmla="*/ 0 w 4"/>
                  <a:gd name="T5" fmla="*/ 12 h 14"/>
                  <a:gd name="T6" fmla="*/ 0 w 4"/>
                  <a:gd name="T7" fmla="*/ 12 h 14"/>
                  <a:gd name="T8" fmla="*/ 0 w 4"/>
                  <a:gd name="T9" fmla="*/ 12 h 14"/>
                  <a:gd name="T10" fmla="*/ 0 w 4"/>
                  <a:gd name="T11" fmla="*/ 11 h 14"/>
                  <a:gd name="T12" fmla="*/ 0 w 4"/>
                  <a:gd name="T13" fmla="*/ 11 h 14"/>
                  <a:gd name="T14" fmla="*/ 0 w 4"/>
                  <a:gd name="T15" fmla="*/ 11 h 14"/>
                  <a:gd name="T16" fmla="*/ 0 w 4"/>
                  <a:gd name="T17" fmla="*/ 11 h 14"/>
                  <a:gd name="T18" fmla="*/ 0 w 4"/>
                  <a:gd name="T19" fmla="*/ 10 h 14"/>
                  <a:gd name="T20" fmla="*/ 0 w 4"/>
                  <a:gd name="T21" fmla="*/ 10 h 14"/>
                  <a:gd name="T22" fmla="*/ 0 w 4"/>
                  <a:gd name="T23" fmla="*/ 10 h 14"/>
                  <a:gd name="T24" fmla="*/ 0 w 4"/>
                  <a:gd name="T25" fmla="*/ 10 h 14"/>
                  <a:gd name="T26" fmla="*/ 0 w 4"/>
                  <a:gd name="T27" fmla="*/ 4 h 14"/>
                  <a:gd name="T28" fmla="*/ 0 w 4"/>
                  <a:gd name="T29" fmla="*/ 4 h 14"/>
                  <a:gd name="T30" fmla="*/ 0 w 4"/>
                  <a:gd name="T31" fmla="*/ 1 h 14"/>
                  <a:gd name="T32" fmla="*/ 0 w 4"/>
                  <a:gd name="T33" fmla="*/ 1 h 14"/>
                  <a:gd name="T34" fmla="*/ 1 w 4"/>
                  <a:gd name="T35" fmla="*/ 0 h 14"/>
                  <a:gd name="T36" fmla="*/ 1 w 4"/>
                  <a:gd name="T37" fmla="*/ 0 h 14"/>
                  <a:gd name="T38" fmla="*/ 2 w 4"/>
                  <a:gd name="T39" fmla="*/ 0 h 14"/>
                  <a:gd name="T40" fmla="*/ 2 w 4"/>
                  <a:gd name="T41" fmla="*/ 0 h 14"/>
                  <a:gd name="T42" fmla="*/ 3 w 4"/>
                  <a:gd name="T43" fmla="*/ 4 h 14"/>
                  <a:gd name="T44" fmla="*/ 3 w 4"/>
                  <a:gd name="T45" fmla="*/ 4 h 14"/>
                  <a:gd name="T46" fmla="*/ 2 w 4"/>
                  <a:gd name="T47" fmla="*/ 13 h 14"/>
                  <a:gd name="T48" fmla="*/ 2 w 4"/>
                  <a:gd name="T49" fmla="*/ 13 h 14"/>
                  <a:gd name="T50" fmla="*/ 1 w 4"/>
                  <a:gd name="T51" fmla="*/ 14 h 14"/>
                  <a:gd name="T52" fmla="*/ 1 w 4"/>
                  <a:gd name="T53" fmla="*/ 14 h 14"/>
                  <a:gd name="T54" fmla="*/ 0 w 4"/>
                  <a:gd name="T5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" h="14">
                    <a:moveTo>
                      <a:pt x="0" y="13"/>
                    </a:moveTo>
                    <a:cubicBezTo>
                      <a:pt x="0" y="13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0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86"/>
              <p:cNvSpPr/>
              <p:nvPr/>
            </p:nvSpPr>
            <p:spPr bwMode="auto">
              <a:xfrm>
                <a:off x="6394450" y="5089525"/>
                <a:ext cx="2528888" cy="41275"/>
              </a:xfrm>
              <a:custGeom>
                <a:avLst/>
                <a:gdLst>
                  <a:gd name="T0" fmla="*/ 671 w 672"/>
                  <a:gd name="T1" fmla="*/ 11 h 11"/>
                  <a:gd name="T2" fmla="*/ 353 w 672"/>
                  <a:gd name="T3" fmla="*/ 6 h 11"/>
                  <a:gd name="T4" fmla="*/ 353 w 672"/>
                  <a:gd name="T5" fmla="*/ 6 h 11"/>
                  <a:gd name="T6" fmla="*/ 74 w 672"/>
                  <a:gd name="T7" fmla="*/ 2 h 11"/>
                  <a:gd name="T8" fmla="*/ 74 w 672"/>
                  <a:gd name="T9" fmla="*/ 2 h 11"/>
                  <a:gd name="T10" fmla="*/ 2 w 672"/>
                  <a:gd name="T11" fmla="*/ 4 h 11"/>
                  <a:gd name="T12" fmla="*/ 2 w 672"/>
                  <a:gd name="T13" fmla="*/ 4 h 11"/>
                  <a:gd name="T14" fmla="*/ 0 w 672"/>
                  <a:gd name="T15" fmla="*/ 3 h 11"/>
                  <a:gd name="T16" fmla="*/ 0 w 672"/>
                  <a:gd name="T17" fmla="*/ 3 h 11"/>
                  <a:gd name="T18" fmla="*/ 1 w 672"/>
                  <a:gd name="T19" fmla="*/ 1 h 11"/>
                  <a:gd name="T20" fmla="*/ 1 w 672"/>
                  <a:gd name="T21" fmla="*/ 1 h 11"/>
                  <a:gd name="T22" fmla="*/ 74 w 672"/>
                  <a:gd name="T23" fmla="*/ 0 h 11"/>
                  <a:gd name="T24" fmla="*/ 74 w 672"/>
                  <a:gd name="T25" fmla="*/ 0 h 11"/>
                  <a:gd name="T26" fmla="*/ 353 w 672"/>
                  <a:gd name="T27" fmla="*/ 4 h 11"/>
                  <a:gd name="T28" fmla="*/ 353 w 672"/>
                  <a:gd name="T29" fmla="*/ 4 h 11"/>
                  <a:gd name="T30" fmla="*/ 526 w 672"/>
                  <a:gd name="T31" fmla="*/ 7 h 11"/>
                  <a:gd name="T32" fmla="*/ 526 w 672"/>
                  <a:gd name="T33" fmla="*/ 7 h 11"/>
                  <a:gd name="T34" fmla="*/ 671 w 672"/>
                  <a:gd name="T35" fmla="*/ 9 h 11"/>
                  <a:gd name="T36" fmla="*/ 671 w 672"/>
                  <a:gd name="T37" fmla="*/ 9 h 11"/>
                  <a:gd name="T38" fmla="*/ 671 w 672"/>
                  <a:gd name="T39" fmla="*/ 9 h 11"/>
                  <a:gd name="T40" fmla="*/ 672 w 672"/>
                  <a:gd name="T41" fmla="*/ 10 h 11"/>
                  <a:gd name="T42" fmla="*/ 672 w 672"/>
                  <a:gd name="T43" fmla="*/ 10 h 11"/>
                  <a:gd name="T44" fmla="*/ 671 w 672"/>
                  <a:gd name="T45" fmla="*/ 11 h 11"/>
                  <a:gd name="T46" fmla="*/ 671 w 672"/>
                  <a:gd name="T47" fmla="*/ 11 h 11"/>
                  <a:gd name="T48" fmla="*/ 671 w 672"/>
                  <a:gd name="T4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72" h="11">
                    <a:moveTo>
                      <a:pt x="671" y="11"/>
                    </a:moveTo>
                    <a:cubicBezTo>
                      <a:pt x="671" y="11"/>
                      <a:pt x="390" y="8"/>
                      <a:pt x="353" y="6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27" y="5"/>
                      <a:pt x="169" y="2"/>
                      <a:pt x="74" y="2"/>
                    </a:cubicBezTo>
                    <a:cubicBezTo>
                      <a:pt x="74" y="2"/>
                      <a:pt x="74" y="2"/>
                      <a:pt x="74" y="2"/>
                    </a:cubicBezTo>
                    <a:cubicBezTo>
                      <a:pt x="36" y="2"/>
                      <a:pt x="8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8" y="0"/>
                      <a:pt x="36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169" y="0"/>
                      <a:pt x="327" y="3"/>
                      <a:pt x="353" y="4"/>
                    </a:cubicBezTo>
                    <a:cubicBezTo>
                      <a:pt x="353" y="4"/>
                      <a:pt x="353" y="4"/>
                      <a:pt x="353" y="4"/>
                    </a:cubicBezTo>
                    <a:cubicBezTo>
                      <a:pt x="371" y="5"/>
                      <a:pt x="451" y="6"/>
                      <a:pt x="526" y="7"/>
                    </a:cubicBezTo>
                    <a:cubicBezTo>
                      <a:pt x="526" y="7"/>
                      <a:pt x="526" y="7"/>
                      <a:pt x="526" y="7"/>
                    </a:cubicBezTo>
                    <a:cubicBezTo>
                      <a:pt x="601" y="8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1" y="9"/>
                      <a:pt x="671" y="9"/>
                      <a:pt x="671" y="9"/>
                    </a:cubicBezTo>
                    <a:cubicBezTo>
                      <a:pt x="672" y="9"/>
                      <a:pt x="672" y="9"/>
                      <a:pt x="672" y="10"/>
                    </a:cubicBezTo>
                    <a:cubicBezTo>
                      <a:pt x="672" y="10"/>
                      <a:pt x="672" y="10"/>
                      <a:pt x="672" y="10"/>
                    </a:cubicBezTo>
                    <a:cubicBezTo>
                      <a:pt x="672" y="11"/>
                      <a:pt x="672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ubicBezTo>
                      <a:pt x="671" y="11"/>
                      <a:pt x="671" y="11"/>
                      <a:pt x="671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87"/>
              <p:cNvSpPr/>
              <p:nvPr/>
            </p:nvSpPr>
            <p:spPr bwMode="auto">
              <a:xfrm>
                <a:off x="6430963" y="5160963"/>
                <a:ext cx="144463" cy="214313"/>
              </a:xfrm>
              <a:custGeom>
                <a:avLst/>
                <a:gdLst>
                  <a:gd name="T0" fmla="*/ 37 w 38"/>
                  <a:gd name="T1" fmla="*/ 57 h 57"/>
                  <a:gd name="T2" fmla="*/ 37 w 38"/>
                  <a:gd name="T3" fmla="*/ 57 h 57"/>
                  <a:gd name="T4" fmla="*/ 37 w 38"/>
                  <a:gd name="T5" fmla="*/ 57 h 57"/>
                  <a:gd name="T6" fmla="*/ 37 w 38"/>
                  <a:gd name="T7" fmla="*/ 57 h 57"/>
                  <a:gd name="T8" fmla="*/ 37 w 38"/>
                  <a:gd name="T9" fmla="*/ 57 h 57"/>
                  <a:gd name="T10" fmla="*/ 36 w 38"/>
                  <a:gd name="T11" fmla="*/ 57 h 57"/>
                  <a:gd name="T12" fmla="*/ 36 w 38"/>
                  <a:gd name="T13" fmla="*/ 57 h 57"/>
                  <a:gd name="T14" fmla="*/ 36 w 38"/>
                  <a:gd name="T15" fmla="*/ 57 h 57"/>
                  <a:gd name="T16" fmla="*/ 35 w 38"/>
                  <a:gd name="T17" fmla="*/ 55 h 57"/>
                  <a:gd name="T18" fmla="*/ 35 w 38"/>
                  <a:gd name="T19" fmla="*/ 55 h 57"/>
                  <a:gd name="T20" fmla="*/ 34 w 38"/>
                  <a:gd name="T21" fmla="*/ 51 h 57"/>
                  <a:gd name="T22" fmla="*/ 34 w 38"/>
                  <a:gd name="T23" fmla="*/ 51 h 57"/>
                  <a:gd name="T24" fmla="*/ 33 w 38"/>
                  <a:gd name="T25" fmla="*/ 43 h 57"/>
                  <a:gd name="T26" fmla="*/ 33 w 38"/>
                  <a:gd name="T27" fmla="*/ 43 h 57"/>
                  <a:gd name="T28" fmla="*/ 33 w 38"/>
                  <a:gd name="T29" fmla="*/ 41 h 57"/>
                  <a:gd name="T30" fmla="*/ 33 w 38"/>
                  <a:gd name="T31" fmla="*/ 41 h 57"/>
                  <a:gd name="T32" fmla="*/ 35 w 38"/>
                  <a:gd name="T33" fmla="*/ 32 h 57"/>
                  <a:gd name="T34" fmla="*/ 35 w 38"/>
                  <a:gd name="T35" fmla="*/ 32 h 57"/>
                  <a:gd name="T36" fmla="*/ 32 w 38"/>
                  <a:gd name="T37" fmla="*/ 29 h 57"/>
                  <a:gd name="T38" fmla="*/ 32 w 38"/>
                  <a:gd name="T39" fmla="*/ 29 h 57"/>
                  <a:gd name="T40" fmla="*/ 31 w 38"/>
                  <a:gd name="T41" fmla="*/ 28 h 57"/>
                  <a:gd name="T42" fmla="*/ 31 w 38"/>
                  <a:gd name="T43" fmla="*/ 28 h 57"/>
                  <a:gd name="T44" fmla="*/ 31 w 38"/>
                  <a:gd name="T45" fmla="*/ 27 h 57"/>
                  <a:gd name="T46" fmla="*/ 31 w 38"/>
                  <a:gd name="T47" fmla="*/ 27 h 57"/>
                  <a:gd name="T48" fmla="*/ 34 w 38"/>
                  <a:gd name="T49" fmla="*/ 20 h 57"/>
                  <a:gd name="T50" fmla="*/ 34 w 38"/>
                  <a:gd name="T51" fmla="*/ 20 h 57"/>
                  <a:gd name="T52" fmla="*/ 25 w 38"/>
                  <a:gd name="T53" fmla="*/ 6 h 57"/>
                  <a:gd name="T54" fmla="*/ 25 w 38"/>
                  <a:gd name="T55" fmla="*/ 6 h 57"/>
                  <a:gd name="T56" fmla="*/ 15 w 38"/>
                  <a:gd name="T57" fmla="*/ 4 h 57"/>
                  <a:gd name="T58" fmla="*/ 15 w 38"/>
                  <a:gd name="T59" fmla="*/ 4 h 57"/>
                  <a:gd name="T60" fmla="*/ 7 w 38"/>
                  <a:gd name="T61" fmla="*/ 4 h 57"/>
                  <a:gd name="T62" fmla="*/ 7 w 38"/>
                  <a:gd name="T63" fmla="*/ 4 h 57"/>
                  <a:gd name="T64" fmla="*/ 0 w 38"/>
                  <a:gd name="T65" fmla="*/ 2 h 57"/>
                  <a:gd name="T66" fmla="*/ 0 w 38"/>
                  <a:gd name="T67" fmla="*/ 2 h 57"/>
                  <a:gd name="T68" fmla="*/ 0 w 38"/>
                  <a:gd name="T69" fmla="*/ 1 h 57"/>
                  <a:gd name="T70" fmla="*/ 0 w 38"/>
                  <a:gd name="T71" fmla="*/ 1 h 57"/>
                  <a:gd name="T72" fmla="*/ 2 w 38"/>
                  <a:gd name="T73" fmla="*/ 1 h 57"/>
                  <a:gd name="T74" fmla="*/ 2 w 38"/>
                  <a:gd name="T75" fmla="*/ 1 h 57"/>
                  <a:gd name="T76" fmla="*/ 7 w 38"/>
                  <a:gd name="T77" fmla="*/ 2 h 57"/>
                  <a:gd name="T78" fmla="*/ 7 w 38"/>
                  <a:gd name="T79" fmla="*/ 2 h 57"/>
                  <a:gd name="T80" fmla="*/ 15 w 38"/>
                  <a:gd name="T81" fmla="*/ 1 h 57"/>
                  <a:gd name="T82" fmla="*/ 15 w 38"/>
                  <a:gd name="T83" fmla="*/ 1 h 57"/>
                  <a:gd name="T84" fmla="*/ 26 w 38"/>
                  <a:gd name="T85" fmla="*/ 4 h 57"/>
                  <a:gd name="T86" fmla="*/ 26 w 38"/>
                  <a:gd name="T87" fmla="*/ 4 h 57"/>
                  <a:gd name="T88" fmla="*/ 36 w 38"/>
                  <a:gd name="T89" fmla="*/ 20 h 57"/>
                  <a:gd name="T90" fmla="*/ 36 w 38"/>
                  <a:gd name="T91" fmla="*/ 20 h 57"/>
                  <a:gd name="T92" fmla="*/ 34 w 38"/>
                  <a:gd name="T93" fmla="*/ 27 h 57"/>
                  <a:gd name="T94" fmla="*/ 34 w 38"/>
                  <a:gd name="T95" fmla="*/ 27 h 57"/>
                  <a:gd name="T96" fmla="*/ 38 w 38"/>
                  <a:gd name="T97" fmla="*/ 32 h 57"/>
                  <a:gd name="T98" fmla="*/ 38 w 38"/>
                  <a:gd name="T99" fmla="*/ 32 h 57"/>
                  <a:gd name="T100" fmla="*/ 36 w 38"/>
                  <a:gd name="T101" fmla="*/ 42 h 57"/>
                  <a:gd name="T102" fmla="*/ 36 w 38"/>
                  <a:gd name="T103" fmla="*/ 42 h 57"/>
                  <a:gd name="T104" fmla="*/ 36 w 38"/>
                  <a:gd name="T105" fmla="*/ 43 h 57"/>
                  <a:gd name="T106" fmla="*/ 36 w 38"/>
                  <a:gd name="T107" fmla="*/ 43 h 57"/>
                  <a:gd name="T108" fmla="*/ 37 w 38"/>
                  <a:gd name="T109" fmla="*/ 55 h 57"/>
                  <a:gd name="T110" fmla="*/ 37 w 38"/>
                  <a:gd name="T111" fmla="*/ 55 h 57"/>
                  <a:gd name="T112" fmla="*/ 38 w 38"/>
                  <a:gd name="T113" fmla="*/ 55 h 57"/>
                  <a:gd name="T114" fmla="*/ 38 w 38"/>
                  <a:gd name="T115" fmla="*/ 55 h 57"/>
                  <a:gd name="T116" fmla="*/ 38 w 38"/>
                  <a:gd name="T117" fmla="*/ 57 h 57"/>
                  <a:gd name="T118" fmla="*/ 38 w 38"/>
                  <a:gd name="T119" fmla="*/ 57 h 57"/>
                  <a:gd name="T120" fmla="*/ 37 w 38"/>
                  <a:gd name="T121" fmla="*/ 57 h 57"/>
                  <a:gd name="T122" fmla="*/ 37 w 38"/>
                  <a:gd name="T123" fmla="*/ 57 h 57"/>
                  <a:gd name="T124" fmla="*/ 37 w 38"/>
                  <a:gd name="T12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" h="57">
                    <a:moveTo>
                      <a:pt x="37" y="57"/>
                    </a:move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7"/>
                      <a:pt x="35" y="56"/>
                      <a:pt x="35" y="55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4"/>
                      <a:pt x="34" y="53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48"/>
                      <a:pt x="33" y="45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42"/>
                      <a:pt x="33" y="42"/>
                      <a:pt x="33" y="41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38"/>
                      <a:pt x="35" y="34"/>
                      <a:pt x="35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31"/>
                      <a:pt x="35" y="30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5"/>
                      <a:pt x="34" y="22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5"/>
                      <a:pt x="30" y="10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3" y="4"/>
                      <a:pt x="19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9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4"/>
                      <a:pt x="2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4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9" y="2"/>
                      <a:pt x="12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1"/>
                      <a:pt x="23" y="2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2" y="8"/>
                      <a:pt x="36" y="14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3"/>
                      <a:pt x="36" y="25"/>
                      <a:pt x="34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8"/>
                      <a:pt x="38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5"/>
                      <a:pt x="36" y="39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6"/>
                      <a:pt x="37" y="54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5"/>
                      <a:pt x="38" y="55"/>
                    </a:cubicBezTo>
                    <a:cubicBezTo>
                      <a:pt x="38" y="55"/>
                      <a:pt x="38" y="56"/>
                      <a:pt x="38" y="57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7"/>
                      <a:pt x="37" y="57"/>
                      <a:pt x="37" y="5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88"/>
              <p:cNvSpPr/>
              <p:nvPr/>
            </p:nvSpPr>
            <p:spPr bwMode="auto">
              <a:xfrm>
                <a:off x="6627813" y="5145088"/>
                <a:ext cx="688975" cy="238125"/>
              </a:xfrm>
              <a:custGeom>
                <a:avLst/>
                <a:gdLst>
                  <a:gd name="T0" fmla="*/ 179 w 183"/>
                  <a:gd name="T1" fmla="*/ 40 h 63"/>
                  <a:gd name="T2" fmla="*/ 176 w 183"/>
                  <a:gd name="T3" fmla="*/ 33 h 63"/>
                  <a:gd name="T4" fmla="*/ 169 w 183"/>
                  <a:gd name="T5" fmla="*/ 27 h 63"/>
                  <a:gd name="T6" fmla="*/ 169 w 183"/>
                  <a:gd name="T7" fmla="*/ 25 h 63"/>
                  <a:gd name="T8" fmla="*/ 172 w 183"/>
                  <a:gd name="T9" fmla="*/ 18 h 63"/>
                  <a:gd name="T10" fmla="*/ 155 w 183"/>
                  <a:gd name="T11" fmla="*/ 9 h 63"/>
                  <a:gd name="T12" fmla="*/ 102 w 183"/>
                  <a:gd name="T13" fmla="*/ 2 h 63"/>
                  <a:gd name="T14" fmla="*/ 80 w 183"/>
                  <a:gd name="T15" fmla="*/ 3 h 63"/>
                  <a:gd name="T16" fmla="*/ 8 w 183"/>
                  <a:gd name="T17" fmla="*/ 15 h 63"/>
                  <a:gd name="T18" fmla="*/ 8 w 183"/>
                  <a:gd name="T19" fmla="*/ 16 h 63"/>
                  <a:gd name="T20" fmla="*/ 12 w 183"/>
                  <a:gd name="T21" fmla="*/ 30 h 63"/>
                  <a:gd name="T22" fmla="*/ 12 w 183"/>
                  <a:gd name="T23" fmla="*/ 33 h 63"/>
                  <a:gd name="T24" fmla="*/ 3 w 183"/>
                  <a:gd name="T25" fmla="*/ 54 h 63"/>
                  <a:gd name="T26" fmla="*/ 4 w 183"/>
                  <a:gd name="T27" fmla="*/ 58 h 63"/>
                  <a:gd name="T28" fmla="*/ 4 w 183"/>
                  <a:gd name="T29" fmla="*/ 60 h 63"/>
                  <a:gd name="T30" fmla="*/ 2 w 183"/>
                  <a:gd name="T31" fmla="*/ 59 h 63"/>
                  <a:gd name="T32" fmla="*/ 0 w 183"/>
                  <a:gd name="T33" fmla="*/ 54 h 63"/>
                  <a:gd name="T34" fmla="*/ 10 w 183"/>
                  <a:gd name="T35" fmla="*/ 32 h 63"/>
                  <a:gd name="T36" fmla="*/ 10 w 183"/>
                  <a:gd name="T37" fmla="*/ 30 h 63"/>
                  <a:gd name="T38" fmla="*/ 6 w 183"/>
                  <a:gd name="T39" fmla="*/ 16 h 63"/>
                  <a:gd name="T40" fmla="*/ 6 w 183"/>
                  <a:gd name="T41" fmla="*/ 14 h 63"/>
                  <a:gd name="T42" fmla="*/ 7 w 183"/>
                  <a:gd name="T43" fmla="*/ 13 h 63"/>
                  <a:gd name="T44" fmla="*/ 80 w 183"/>
                  <a:gd name="T45" fmla="*/ 1 h 63"/>
                  <a:gd name="T46" fmla="*/ 102 w 183"/>
                  <a:gd name="T47" fmla="*/ 0 h 63"/>
                  <a:gd name="T48" fmla="*/ 156 w 183"/>
                  <a:gd name="T49" fmla="*/ 6 h 63"/>
                  <a:gd name="T50" fmla="*/ 175 w 183"/>
                  <a:gd name="T51" fmla="*/ 18 h 63"/>
                  <a:gd name="T52" fmla="*/ 171 w 183"/>
                  <a:gd name="T53" fmla="*/ 26 h 63"/>
                  <a:gd name="T54" fmla="*/ 177 w 183"/>
                  <a:gd name="T55" fmla="*/ 31 h 63"/>
                  <a:gd name="T56" fmla="*/ 181 w 183"/>
                  <a:gd name="T57" fmla="*/ 40 h 63"/>
                  <a:gd name="T58" fmla="*/ 183 w 183"/>
                  <a:gd name="T59" fmla="*/ 58 h 63"/>
                  <a:gd name="T60" fmla="*/ 183 w 183"/>
                  <a:gd name="T61" fmla="*/ 59 h 63"/>
                  <a:gd name="T62" fmla="*/ 183 w 183"/>
                  <a:gd name="T63" fmla="*/ 60 h 63"/>
                  <a:gd name="T64" fmla="*/ 183 w 183"/>
                  <a:gd name="T65" fmla="*/ 61 h 63"/>
                  <a:gd name="T66" fmla="*/ 182 w 183"/>
                  <a:gd name="T67" fmla="*/ 63 h 63"/>
                  <a:gd name="T68" fmla="*/ 182 w 183"/>
                  <a:gd name="T69" fmla="*/ 63 h 63"/>
                  <a:gd name="T70" fmla="*/ 181 w 183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3" h="63">
                    <a:moveTo>
                      <a:pt x="181" y="62"/>
                    </a:moveTo>
                    <a:cubicBezTo>
                      <a:pt x="180" y="55"/>
                      <a:pt x="180" y="47"/>
                      <a:pt x="179" y="40"/>
                    </a:cubicBezTo>
                    <a:cubicBezTo>
                      <a:pt x="179" y="40"/>
                      <a:pt x="179" y="40"/>
                      <a:pt x="179" y="40"/>
                    </a:cubicBezTo>
                    <a:cubicBezTo>
                      <a:pt x="179" y="36"/>
                      <a:pt x="177" y="34"/>
                      <a:pt x="176" y="33"/>
                    </a:cubicBezTo>
                    <a:cubicBezTo>
                      <a:pt x="176" y="33"/>
                      <a:pt x="176" y="33"/>
                      <a:pt x="176" y="33"/>
                    </a:cubicBezTo>
                    <a:cubicBezTo>
                      <a:pt x="174" y="31"/>
                      <a:pt x="171" y="30"/>
                      <a:pt x="169" y="27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6"/>
                      <a:pt x="168" y="26"/>
                      <a:pt x="169" y="25"/>
                    </a:cubicBezTo>
                    <a:cubicBezTo>
                      <a:pt x="169" y="25"/>
                      <a:pt x="169" y="25"/>
                      <a:pt x="169" y="25"/>
                    </a:cubicBezTo>
                    <a:cubicBezTo>
                      <a:pt x="171" y="22"/>
                      <a:pt x="172" y="20"/>
                      <a:pt x="172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3" y="13"/>
                      <a:pt x="163" y="11"/>
                      <a:pt x="155" y="9"/>
                    </a:cubicBezTo>
                    <a:cubicBezTo>
                      <a:pt x="155" y="9"/>
                      <a:pt x="155" y="9"/>
                      <a:pt x="155" y="9"/>
                    </a:cubicBezTo>
                    <a:cubicBezTo>
                      <a:pt x="138" y="4"/>
                      <a:pt x="120" y="2"/>
                      <a:pt x="102" y="2"/>
                    </a:cubicBezTo>
                    <a:cubicBezTo>
                      <a:pt x="102" y="2"/>
                      <a:pt x="102" y="2"/>
                      <a:pt x="102" y="2"/>
                    </a:cubicBezTo>
                    <a:cubicBezTo>
                      <a:pt x="94" y="2"/>
                      <a:pt x="87" y="3"/>
                      <a:pt x="80" y="3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56" y="5"/>
                      <a:pt x="31" y="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21"/>
                      <a:pt x="12" y="24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1"/>
                      <a:pt x="12" y="32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3" y="47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7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9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3" y="60"/>
                      <a:pt x="2" y="60"/>
                      <a:pt x="2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7"/>
                      <a:pt x="0" y="56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8" y="38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6"/>
                      <a:pt x="6" y="22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30" y="3"/>
                      <a:pt x="56" y="3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7" y="0"/>
                      <a:pt x="94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20" y="0"/>
                      <a:pt x="138" y="2"/>
                      <a:pt x="156" y="6"/>
                    </a:cubicBezTo>
                    <a:cubicBezTo>
                      <a:pt x="156" y="6"/>
                      <a:pt x="156" y="6"/>
                      <a:pt x="156" y="6"/>
                    </a:cubicBezTo>
                    <a:cubicBezTo>
                      <a:pt x="163" y="9"/>
                      <a:pt x="174" y="10"/>
                      <a:pt x="175" y="18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5" y="21"/>
                      <a:pt x="173" y="23"/>
                      <a:pt x="171" y="26"/>
                    </a:cubicBezTo>
                    <a:cubicBezTo>
                      <a:pt x="171" y="26"/>
                      <a:pt x="171" y="26"/>
                      <a:pt x="171" y="26"/>
                    </a:cubicBezTo>
                    <a:cubicBezTo>
                      <a:pt x="173" y="28"/>
                      <a:pt x="175" y="29"/>
                      <a:pt x="177" y="31"/>
                    </a:cubicBezTo>
                    <a:cubicBezTo>
                      <a:pt x="177" y="31"/>
                      <a:pt x="177" y="31"/>
                      <a:pt x="177" y="31"/>
                    </a:cubicBezTo>
                    <a:cubicBezTo>
                      <a:pt x="179" y="33"/>
                      <a:pt x="181" y="35"/>
                      <a:pt x="181" y="40"/>
                    </a:cubicBezTo>
                    <a:cubicBezTo>
                      <a:pt x="181" y="40"/>
                      <a:pt x="181" y="40"/>
                      <a:pt x="181" y="40"/>
                    </a:cubicBezTo>
                    <a:cubicBezTo>
                      <a:pt x="182" y="46"/>
                      <a:pt x="182" y="52"/>
                      <a:pt x="183" y="58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59"/>
                      <a:pt x="183" y="59"/>
                    </a:cubicBezTo>
                    <a:cubicBezTo>
                      <a:pt x="183" y="59"/>
                      <a:pt x="183" y="60"/>
                      <a:pt x="183" y="60"/>
                    </a:cubicBezTo>
                    <a:cubicBezTo>
                      <a:pt x="183" y="60"/>
                      <a:pt x="183" y="60"/>
                      <a:pt x="183" y="60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1"/>
                      <a:pt x="183" y="61"/>
                      <a:pt x="183" y="61"/>
                    </a:cubicBezTo>
                    <a:cubicBezTo>
                      <a:pt x="183" y="62"/>
                      <a:pt x="183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2" y="63"/>
                      <a:pt x="182" y="63"/>
                      <a:pt x="182" y="63"/>
                    </a:cubicBezTo>
                    <a:cubicBezTo>
                      <a:pt x="181" y="63"/>
                      <a:pt x="181" y="62"/>
                      <a:pt x="181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89"/>
              <p:cNvSpPr/>
              <p:nvPr/>
            </p:nvSpPr>
            <p:spPr bwMode="auto">
              <a:xfrm>
                <a:off x="6902450" y="5175250"/>
                <a:ext cx="85725" cy="200025"/>
              </a:xfrm>
              <a:custGeom>
                <a:avLst/>
                <a:gdLst>
                  <a:gd name="T0" fmla="*/ 20 w 23"/>
                  <a:gd name="T1" fmla="*/ 52 h 53"/>
                  <a:gd name="T2" fmla="*/ 20 w 23"/>
                  <a:gd name="T3" fmla="*/ 49 h 53"/>
                  <a:gd name="T4" fmla="*/ 20 w 23"/>
                  <a:gd name="T5" fmla="*/ 49 h 53"/>
                  <a:gd name="T6" fmla="*/ 21 w 23"/>
                  <a:gd name="T7" fmla="*/ 39 h 53"/>
                  <a:gd name="T8" fmla="*/ 21 w 23"/>
                  <a:gd name="T9" fmla="*/ 39 h 53"/>
                  <a:gd name="T10" fmla="*/ 21 w 23"/>
                  <a:gd name="T11" fmla="*/ 36 h 53"/>
                  <a:gd name="T12" fmla="*/ 21 w 23"/>
                  <a:gd name="T13" fmla="*/ 36 h 53"/>
                  <a:gd name="T14" fmla="*/ 17 w 23"/>
                  <a:gd name="T15" fmla="*/ 32 h 53"/>
                  <a:gd name="T16" fmla="*/ 17 w 23"/>
                  <a:gd name="T17" fmla="*/ 32 h 53"/>
                  <a:gd name="T18" fmla="*/ 13 w 23"/>
                  <a:gd name="T19" fmla="*/ 27 h 53"/>
                  <a:gd name="T20" fmla="*/ 13 w 23"/>
                  <a:gd name="T21" fmla="*/ 27 h 53"/>
                  <a:gd name="T22" fmla="*/ 13 w 23"/>
                  <a:gd name="T23" fmla="*/ 27 h 53"/>
                  <a:gd name="T24" fmla="*/ 13 w 23"/>
                  <a:gd name="T25" fmla="*/ 27 h 53"/>
                  <a:gd name="T26" fmla="*/ 13 w 23"/>
                  <a:gd name="T27" fmla="*/ 27 h 53"/>
                  <a:gd name="T28" fmla="*/ 15 w 23"/>
                  <a:gd name="T29" fmla="*/ 24 h 53"/>
                  <a:gd name="T30" fmla="*/ 15 w 23"/>
                  <a:gd name="T31" fmla="*/ 24 h 53"/>
                  <a:gd name="T32" fmla="*/ 17 w 23"/>
                  <a:gd name="T33" fmla="*/ 21 h 53"/>
                  <a:gd name="T34" fmla="*/ 17 w 23"/>
                  <a:gd name="T35" fmla="*/ 21 h 53"/>
                  <a:gd name="T36" fmla="*/ 17 w 23"/>
                  <a:gd name="T37" fmla="*/ 20 h 53"/>
                  <a:gd name="T38" fmla="*/ 17 w 23"/>
                  <a:gd name="T39" fmla="*/ 20 h 53"/>
                  <a:gd name="T40" fmla="*/ 15 w 23"/>
                  <a:gd name="T41" fmla="*/ 14 h 53"/>
                  <a:gd name="T42" fmla="*/ 15 w 23"/>
                  <a:gd name="T43" fmla="*/ 14 h 53"/>
                  <a:gd name="T44" fmla="*/ 2 w 23"/>
                  <a:gd name="T45" fmla="*/ 2 h 53"/>
                  <a:gd name="T46" fmla="*/ 2 w 23"/>
                  <a:gd name="T47" fmla="*/ 2 h 53"/>
                  <a:gd name="T48" fmla="*/ 2 w 23"/>
                  <a:gd name="T49" fmla="*/ 2 h 53"/>
                  <a:gd name="T50" fmla="*/ 2 w 23"/>
                  <a:gd name="T51" fmla="*/ 2 h 53"/>
                  <a:gd name="T52" fmla="*/ 0 w 23"/>
                  <a:gd name="T53" fmla="*/ 1 h 53"/>
                  <a:gd name="T54" fmla="*/ 0 w 23"/>
                  <a:gd name="T55" fmla="*/ 1 h 53"/>
                  <a:gd name="T56" fmla="*/ 1 w 23"/>
                  <a:gd name="T57" fmla="*/ 0 h 53"/>
                  <a:gd name="T58" fmla="*/ 1 w 23"/>
                  <a:gd name="T59" fmla="*/ 0 h 53"/>
                  <a:gd name="T60" fmla="*/ 2 w 23"/>
                  <a:gd name="T61" fmla="*/ 0 h 53"/>
                  <a:gd name="T62" fmla="*/ 2 w 23"/>
                  <a:gd name="T63" fmla="*/ 0 h 53"/>
                  <a:gd name="T64" fmla="*/ 17 w 23"/>
                  <a:gd name="T65" fmla="*/ 13 h 53"/>
                  <a:gd name="T66" fmla="*/ 17 w 23"/>
                  <a:gd name="T67" fmla="*/ 13 h 53"/>
                  <a:gd name="T68" fmla="*/ 19 w 23"/>
                  <a:gd name="T69" fmla="*/ 20 h 53"/>
                  <a:gd name="T70" fmla="*/ 19 w 23"/>
                  <a:gd name="T71" fmla="*/ 20 h 53"/>
                  <a:gd name="T72" fmla="*/ 19 w 23"/>
                  <a:gd name="T73" fmla="*/ 22 h 53"/>
                  <a:gd name="T74" fmla="*/ 19 w 23"/>
                  <a:gd name="T75" fmla="*/ 22 h 53"/>
                  <a:gd name="T76" fmla="*/ 17 w 23"/>
                  <a:gd name="T77" fmla="*/ 25 h 53"/>
                  <a:gd name="T78" fmla="*/ 17 w 23"/>
                  <a:gd name="T79" fmla="*/ 25 h 53"/>
                  <a:gd name="T80" fmla="*/ 15 w 23"/>
                  <a:gd name="T81" fmla="*/ 27 h 53"/>
                  <a:gd name="T82" fmla="*/ 15 w 23"/>
                  <a:gd name="T83" fmla="*/ 27 h 53"/>
                  <a:gd name="T84" fmla="*/ 18 w 23"/>
                  <a:gd name="T85" fmla="*/ 30 h 53"/>
                  <a:gd name="T86" fmla="*/ 18 w 23"/>
                  <a:gd name="T87" fmla="*/ 30 h 53"/>
                  <a:gd name="T88" fmla="*/ 23 w 23"/>
                  <a:gd name="T89" fmla="*/ 36 h 53"/>
                  <a:gd name="T90" fmla="*/ 23 w 23"/>
                  <a:gd name="T91" fmla="*/ 36 h 53"/>
                  <a:gd name="T92" fmla="*/ 23 w 23"/>
                  <a:gd name="T93" fmla="*/ 39 h 53"/>
                  <a:gd name="T94" fmla="*/ 23 w 23"/>
                  <a:gd name="T95" fmla="*/ 39 h 53"/>
                  <a:gd name="T96" fmla="*/ 22 w 23"/>
                  <a:gd name="T97" fmla="*/ 49 h 53"/>
                  <a:gd name="T98" fmla="*/ 22 w 23"/>
                  <a:gd name="T99" fmla="*/ 49 h 53"/>
                  <a:gd name="T100" fmla="*/ 22 w 23"/>
                  <a:gd name="T101" fmla="*/ 51 h 53"/>
                  <a:gd name="T102" fmla="*/ 22 w 23"/>
                  <a:gd name="T103" fmla="*/ 51 h 53"/>
                  <a:gd name="T104" fmla="*/ 21 w 23"/>
                  <a:gd name="T105" fmla="*/ 52 h 53"/>
                  <a:gd name="T106" fmla="*/ 21 w 23"/>
                  <a:gd name="T107" fmla="*/ 52 h 53"/>
                  <a:gd name="T108" fmla="*/ 21 w 23"/>
                  <a:gd name="T109" fmla="*/ 53 h 53"/>
                  <a:gd name="T110" fmla="*/ 21 w 23"/>
                  <a:gd name="T111" fmla="*/ 53 h 53"/>
                  <a:gd name="T112" fmla="*/ 20 w 23"/>
                  <a:gd name="T113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3" h="53">
                    <a:moveTo>
                      <a:pt x="20" y="52"/>
                    </a:moveTo>
                    <a:cubicBezTo>
                      <a:pt x="20" y="51"/>
                      <a:pt x="20" y="50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5"/>
                      <a:pt x="21" y="42"/>
                      <a:pt x="21" y="39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1" y="38"/>
                      <a:pt x="21" y="37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5" y="31"/>
                      <a:pt x="13" y="29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5"/>
                      <a:pt x="14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8"/>
                      <a:pt x="16" y="16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0"/>
                      <a:pt x="6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8" y="0"/>
                      <a:pt x="14" y="8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5"/>
                      <a:pt x="19" y="17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3"/>
                      <a:pt x="18" y="24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7" y="29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0" y="31"/>
                      <a:pt x="22" y="33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7"/>
                      <a:pt x="23" y="38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42"/>
                      <a:pt x="22" y="46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2" y="50"/>
                      <a:pt x="22" y="50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2" y="52"/>
                      <a:pt x="22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2"/>
                      <a:pt x="20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90"/>
              <p:cNvSpPr/>
              <p:nvPr/>
            </p:nvSpPr>
            <p:spPr bwMode="auto">
              <a:xfrm>
                <a:off x="7375525" y="5156200"/>
                <a:ext cx="508000" cy="219075"/>
              </a:xfrm>
              <a:custGeom>
                <a:avLst/>
                <a:gdLst>
                  <a:gd name="T0" fmla="*/ 3 w 135"/>
                  <a:gd name="T1" fmla="*/ 58 h 58"/>
                  <a:gd name="T2" fmla="*/ 0 w 135"/>
                  <a:gd name="T3" fmla="*/ 48 h 58"/>
                  <a:gd name="T4" fmla="*/ 0 w 135"/>
                  <a:gd name="T5" fmla="*/ 48 h 58"/>
                  <a:gd name="T6" fmla="*/ 6 w 135"/>
                  <a:gd name="T7" fmla="*/ 29 h 58"/>
                  <a:gd name="T8" fmla="*/ 6 w 135"/>
                  <a:gd name="T9" fmla="*/ 29 h 58"/>
                  <a:gd name="T10" fmla="*/ 7 w 135"/>
                  <a:gd name="T11" fmla="*/ 16 h 58"/>
                  <a:gd name="T12" fmla="*/ 7 w 135"/>
                  <a:gd name="T13" fmla="*/ 16 h 58"/>
                  <a:gd name="T14" fmla="*/ 18 w 135"/>
                  <a:gd name="T15" fmla="*/ 8 h 58"/>
                  <a:gd name="T16" fmla="*/ 18 w 135"/>
                  <a:gd name="T17" fmla="*/ 8 h 58"/>
                  <a:gd name="T18" fmla="*/ 67 w 135"/>
                  <a:gd name="T19" fmla="*/ 0 h 58"/>
                  <a:gd name="T20" fmla="*/ 67 w 135"/>
                  <a:gd name="T21" fmla="*/ 0 h 58"/>
                  <a:gd name="T22" fmla="*/ 98 w 135"/>
                  <a:gd name="T23" fmla="*/ 4 h 58"/>
                  <a:gd name="T24" fmla="*/ 98 w 135"/>
                  <a:gd name="T25" fmla="*/ 4 h 58"/>
                  <a:gd name="T26" fmla="*/ 128 w 135"/>
                  <a:gd name="T27" fmla="*/ 22 h 58"/>
                  <a:gd name="T28" fmla="*/ 128 w 135"/>
                  <a:gd name="T29" fmla="*/ 22 h 58"/>
                  <a:gd name="T30" fmla="*/ 127 w 135"/>
                  <a:gd name="T31" fmla="*/ 27 h 58"/>
                  <a:gd name="T32" fmla="*/ 127 w 135"/>
                  <a:gd name="T33" fmla="*/ 27 h 58"/>
                  <a:gd name="T34" fmla="*/ 135 w 135"/>
                  <a:gd name="T35" fmla="*/ 52 h 58"/>
                  <a:gd name="T36" fmla="*/ 135 w 135"/>
                  <a:gd name="T37" fmla="*/ 52 h 58"/>
                  <a:gd name="T38" fmla="*/ 134 w 135"/>
                  <a:gd name="T39" fmla="*/ 53 h 58"/>
                  <a:gd name="T40" fmla="*/ 134 w 135"/>
                  <a:gd name="T41" fmla="*/ 53 h 58"/>
                  <a:gd name="T42" fmla="*/ 133 w 135"/>
                  <a:gd name="T43" fmla="*/ 52 h 58"/>
                  <a:gd name="T44" fmla="*/ 133 w 135"/>
                  <a:gd name="T45" fmla="*/ 52 h 58"/>
                  <a:gd name="T46" fmla="*/ 125 w 135"/>
                  <a:gd name="T47" fmla="*/ 28 h 58"/>
                  <a:gd name="T48" fmla="*/ 125 w 135"/>
                  <a:gd name="T49" fmla="*/ 28 h 58"/>
                  <a:gd name="T50" fmla="*/ 124 w 135"/>
                  <a:gd name="T51" fmla="*/ 27 h 58"/>
                  <a:gd name="T52" fmla="*/ 124 w 135"/>
                  <a:gd name="T53" fmla="*/ 27 h 58"/>
                  <a:gd name="T54" fmla="*/ 125 w 135"/>
                  <a:gd name="T55" fmla="*/ 22 h 58"/>
                  <a:gd name="T56" fmla="*/ 125 w 135"/>
                  <a:gd name="T57" fmla="*/ 22 h 58"/>
                  <a:gd name="T58" fmla="*/ 97 w 135"/>
                  <a:gd name="T59" fmla="*/ 6 h 58"/>
                  <a:gd name="T60" fmla="*/ 97 w 135"/>
                  <a:gd name="T61" fmla="*/ 6 h 58"/>
                  <a:gd name="T62" fmla="*/ 67 w 135"/>
                  <a:gd name="T63" fmla="*/ 3 h 58"/>
                  <a:gd name="T64" fmla="*/ 67 w 135"/>
                  <a:gd name="T65" fmla="*/ 3 h 58"/>
                  <a:gd name="T66" fmla="*/ 19 w 135"/>
                  <a:gd name="T67" fmla="*/ 11 h 58"/>
                  <a:gd name="T68" fmla="*/ 19 w 135"/>
                  <a:gd name="T69" fmla="*/ 11 h 58"/>
                  <a:gd name="T70" fmla="*/ 10 w 135"/>
                  <a:gd name="T71" fmla="*/ 17 h 58"/>
                  <a:gd name="T72" fmla="*/ 10 w 135"/>
                  <a:gd name="T73" fmla="*/ 17 h 58"/>
                  <a:gd name="T74" fmla="*/ 8 w 135"/>
                  <a:gd name="T75" fmla="*/ 29 h 58"/>
                  <a:gd name="T76" fmla="*/ 8 w 135"/>
                  <a:gd name="T77" fmla="*/ 29 h 58"/>
                  <a:gd name="T78" fmla="*/ 3 w 135"/>
                  <a:gd name="T79" fmla="*/ 48 h 58"/>
                  <a:gd name="T80" fmla="*/ 3 w 135"/>
                  <a:gd name="T81" fmla="*/ 48 h 58"/>
                  <a:gd name="T82" fmla="*/ 5 w 135"/>
                  <a:gd name="T83" fmla="*/ 57 h 58"/>
                  <a:gd name="T84" fmla="*/ 5 w 135"/>
                  <a:gd name="T85" fmla="*/ 57 h 58"/>
                  <a:gd name="T86" fmla="*/ 5 w 135"/>
                  <a:gd name="T87" fmla="*/ 58 h 58"/>
                  <a:gd name="T88" fmla="*/ 5 w 135"/>
                  <a:gd name="T89" fmla="*/ 58 h 58"/>
                  <a:gd name="T90" fmla="*/ 4 w 135"/>
                  <a:gd name="T91" fmla="*/ 58 h 58"/>
                  <a:gd name="T92" fmla="*/ 4 w 135"/>
                  <a:gd name="T93" fmla="*/ 58 h 58"/>
                  <a:gd name="T94" fmla="*/ 3 w 135"/>
                  <a:gd name="T95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58">
                    <a:moveTo>
                      <a:pt x="3" y="58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1"/>
                      <a:pt x="5" y="36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3"/>
                      <a:pt x="6" y="20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9" y="13"/>
                      <a:pt x="12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4" y="3"/>
                      <a:pt x="51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88" y="1"/>
                      <a:pt x="98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107" y="6"/>
                      <a:pt x="127" y="9"/>
                      <a:pt x="128" y="2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3"/>
                      <a:pt x="128" y="25"/>
                      <a:pt x="127" y="27"/>
                    </a:cubicBezTo>
                    <a:cubicBezTo>
                      <a:pt x="127" y="27"/>
                      <a:pt x="127" y="27"/>
                      <a:pt x="127" y="27"/>
                    </a:cubicBezTo>
                    <a:cubicBezTo>
                      <a:pt x="134" y="32"/>
                      <a:pt x="135" y="44"/>
                      <a:pt x="135" y="52"/>
                    </a:cubicBezTo>
                    <a:cubicBezTo>
                      <a:pt x="135" y="52"/>
                      <a:pt x="135" y="52"/>
                      <a:pt x="135" y="52"/>
                    </a:cubicBezTo>
                    <a:cubicBezTo>
                      <a:pt x="135" y="52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2"/>
                    </a:cubicBezTo>
                    <a:cubicBezTo>
                      <a:pt x="133" y="52"/>
                      <a:pt x="133" y="52"/>
                      <a:pt x="133" y="52"/>
                    </a:cubicBezTo>
                    <a:cubicBezTo>
                      <a:pt x="132" y="43"/>
                      <a:pt x="131" y="32"/>
                      <a:pt x="125" y="28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124" y="28"/>
                      <a:pt x="124" y="27"/>
                      <a:pt x="124" y="27"/>
                    </a:cubicBezTo>
                    <a:cubicBezTo>
                      <a:pt x="124" y="27"/>
                      <a:pt x="124" y="27"/>
                      <a:pt x="124" y="27"/>
                    </a:cubicBezTo>
                    <a:cubicBezTo>
                      <a:pt x="125" y="25"/>
                      <a:pt x="125" y="23"/>
                      <a:pt x="125" y="22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26" y="12"/>
                      <a:pt x="107" y="8"/>
                      <a:pt x="97" y="6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7" y="4"/>
                      <a:pt x="77" y="3"/>
                      <a:pt x="67" y="3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1" y="3"/>
                      <a:pt x="35" y="6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13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20"/>
                      <a:pt x="9" y="23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38"/>
                      <a:pt x="2" y="42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50"/>
                      <a:pt x="3" y="53"/>
                      <a:pt x="5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5" y="57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58"/>
                      <a:pt x="3" y="58"/>
                      <a:pt x="3" y="5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91"/>
              <p:cNvSpPr/>
              <p:nvPr/>
            </p:nvSpPr>
            <p:spPr bwMode="auto">
              <a:xfrm>
                <a:off x="7959725" y="5183188"/>
                <a:ext cx="354013" cy="192088"/>
              </a:xfrm>
              <a:custGeom>
                <a:avLst/>
                <a:gdLst>
                  <a:gd name="T0" fmla="*/ 89 w 94"/>
                  <a:gd name="T1" fmla="*/ 45 h 51"/>
                  <a:gd name="T2" fmla="*/ 91 w 94"/>
                  <a:gd name="T3" fmla="*/ 32 h 51"/>
                  <a:gd name="T4" fmla="*/ 91 w 94"/>
                  <a:gd name="T5" fmla="*/ 29 h 51"/>
                  <a:gd name="T6" fmla="*/ 88 w 94"/>
                  <a:gd name="T7" fmla="*/ 23 h 51"/>
                  <a:gd name="T8" fmla="*/ 85 w 94"/>
                  <a:gd name="T9" fmla="*/ 16 h 51"/>
                  <a:gd name="T10" fmla="*/ 85 w 94"/>
                  <a:gd name="T11" fmla="*/ 15 h 51"/>
                  <a:gd name="T12" fmla="*/ 85 w 94"/>
                  <a:gd name="T13" fmla="*/ 12 h 51"/>
                  <a:gd name="T14" fmla="*/ 85 w 94"/>
                  <a:gd name="T15" fmla="*/ 9 h 51"/>
                  <a:gd name="T16" fmla="*/ 79 w 94"/>
                  <a:gd name="T17" fmla="*/ 7 h 51"/>
                  <a:gd name="T18" fmla="*/ 66 w 94"/>
                  <a:gd name="T19" fmla="*/ 3 h 51"/>
                  <a:gd name="T20" fmla="*/ 59 w 94"/>
                  <a:gd name="T21" fmla="*/ 2 h 51"/>
                  <a:gd name="T22" fmla="*/ 45 w 94"/>
                  <a:gd name="T23" fmla="*/ 4 h 51"/>
                  <a:gd name="T24" fmla="*/ 39 w 94"/>
                  <a:gd name="T25" fmla="*/ 4 h 51"/>
                  <a:gd name="T26" fmla="*/ 33 w 94"/>
                  <a:gd name="T27" fmla="*/ 4 h 51"/>
                  <a:gd name="T28" fmla="*/ 24 w 94"/>
                  <a:gd name="T29" fmla="*/ 4 h 51"/>
                  <a:gd name="T30" fmla="*/ 9 w 94"/>
                  <a:gd name="T31" fmla="*/ 7 h 51"/>
                  <a:gd name="T32" fmla="*/ 7 w 94"/>
                  <a:gd name="T33" fmla="*/ 9 h 51"/>
                  <a:gd name="T34" fmla="*/ 10 w 94"/>
                  <a:gd name="T35" fmla="*/ 16 h 51"/>
                  <a:gd name="T36" fmla="*/ 10 w 94"/>
                  <a:gd name="T37" fmla="*/ 17 h 51"/>
                  <a:gd name="T38" fmla="*/ 3 w 94"/>
                  <a:gd name="T39" fmla="*/ 29 h 51"/>
                  <a:gd name="T40" fmla="*/ 2 w 94"/>
                  <a:gd name="T41" fmla="*/ 32 h 51"/>
                  <a:gd name="T42" fmla="*/ 6 w 94"/>
                  <a:gd name="T43" fmla="*/ 47 h 51"/>
                  <a:gd name="T44" fmla="*/ 6 w 94"/>
                  <a:gd name="T45" fmla="*/ 47 h 51"/>
                  <a:gd name="T46" fmla="*/ 6 w 94"/>
                  <a:gd name="T47" fmla="*/ 48 h 51"/>
                  <a:gd name="T48" fmla="*/ 4 w 94"/>
                  <a:gd name="T49" fmla="*/ 47 h 51"/>
                  <a:gd name="T50" fmla="*/ 0 w 94"/>
                  <a:gd name="T51" fmla="*/ 32 h 51"/>
                  <a:gd name="T52" fmla="*/ 0 w 94"/>
                  <a:gd name="T53" fmla="*/ 29 h 51"/>
                  <a:gd name="T54" fmla="*/ 8 w 94"/>
                  <a:gd name="T55" fmla="*/ 17 h 51"/>
                  <a:gd name="T56" fmla="*/ 8 w 94"/>
                  <a:gd name="T57" fmla="*/ 16 h 51"/>
                  <a:gd name="T58" fmla="*/ 5 w 94"/>
                  <a:gd name="T59" fmla="*/ 9 h 51"/>
                  <a:gd name="T60" fmla="*/ 7 w 94"/>
                  <a:gd name="T61" fmla="*/ 5 h 51"/>
                  <a:gd name="T62" fmla="*/ 23 w 94"/>
                  <a:gd name="T63" fmla="*/ 2 h 51"/>
                  <a:gd name="T64" fmla="*/ 33 w 94"/>
                  <a:gd name="T65" fmla="*/ 1 h 51"/>
                  <a:gd name="T66" fmla="*/ 39 w 94"/>
                  <a:gd name="T67" fmla="*/ 1 h 51"/>
                  <a:gd name="T68" fmla="*/ 45 w 94"/>
                  <a:gd name="T69" fmla="*/ 1 h 51"/>
                  <a:gd name="T70" fmla="*/ 59 w 94"/>
                  <a:gd name="T71" fmla="*/ 0 h 51"/>
                  <a:gd name="T72" fmla="*/ 66 w 94"/>
                  <a:gd name="T73" fmla="*/ 1 h 51"/>
                  <a:gd name="T74" fmla="*/ 80 w 94"/>
                  <a:gd name="T75" fmla="*/ 5 h 51"/>
                  <a:gd name="T76" fmla="*/ 86 w 94"/>
                  <a:gd name="T77" fmla="*/ 7 h 51"/>
                  <a:gd name="T78" fmla="*/ 88 w 94"/>
                  <a:gd name="T79" fmla="*/ 12 h 51"/>
                  <a:gd name="T80" fmla="*/ 88 w 94"/>
                  <a:gd name="T81" fmla="*/ 15 h 51"/>
                  <a:gd name="T82" fmla="*/ 88 w 94"/>
                  <a:gd name="T83" fmla="*/ 16 h 51"/>
                  <a:gd name="T84" fmla="*/ 90 w 94"/>
                  <a:gd name="T85" fmla="*/ 21 h 51"/>
                  <a:gd name="T86" fmla="*/ 93 w 94"/>
                  <a:gd name="T87" fmla="*/ 28 h 51"/>
                  <a:gd name="T88" fmla="*/ 94 w 94"/>
                  <a:gd name="T89" fmla="*/ 32 h 51"/>
                  <a:gd name="T90" fmla="*/ 92 w 94"/>
                  <a:gd name="T91" fmla="*/ 45 h 51"/>
                  <a:gd name="T92" fmla="*/ 93 w 94"/>
                  <a:gd name="T93" fmla="*/ 50 h 51"/>
                  <a:gd name="T94" fmla="*/ 92 w 94"/>
                  <a:gd name="T95" fmla="*/ 51 h 51"/>
                  <a:gd name="T96" fmla="*/ 91 w 94"/>
                  <a:gd name="T9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4" h="51">
                    <a:moveTo>
                      <a:pt x="90" y="51"/>
                    </a:moveTo>
                    <a:cubicBezTo>
                      <a:pt x="90" y="49"/>
                      <a:pt x="89" y="47"/>
                      <a:pt x="89" y="45"/>
                    </a:cubicBezTo>
                    <a:cubicBezTo>
                      <a:pt x="89" y="45"/>
                      <a:pt x="89" y="45"/>
                      <a:pt x="89" y="45"/>
                    </a:cubicBezTo>
                    <a:cubicBezTo>
                      <a:pt x="89" y="40"/>
                      <a:pt x="91" y="36"/>
                      <a:pt x="91" y="32"/>
                    </a:cubicBezTo>
                    <a:cubicBezTo>
                      <a:pt x="91" y="32"/>
                      <a:pt x="91" y="32"/>
                      <a:pt x="91" y="32"/>
                    </a:cubicBezTo>
                    <a:cubicBezTo>
                      <a:pt x="91" y="31"/>
                      <a:pt x="91" y="30"/>
                      <a:pt x="91" y="29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0" y="26"/>
                      <a:pt x="89" y="24"/>
                      <a:pt x="88" y="23"/>
                    </a:cubicBezTo>
                    <a:cubicBezTo>
                      <a:pt x="88" y="23"/>
                      <a:pt x="88" y="23"/>
                      <a:pt x="88" y="23"/>
                    </a:cubicBezTo>
                    <a:cubicBezTo>
                      <a:pt x="86" y="21"/>
                      <a:pt x="85" y="19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5" y="16"/>
                      <a:pt x="85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5" y="14"/>
                      <a:pt x="85" y="13"/>
                      <a:pt x="85" y="12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85" y="10"/>
                      <a:pt x="85" y="9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4" y="8"/>
                      <a:pt x="82" y="8"/>
                      <a:pt x="79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5" y="6"/>
                      <a:pt x="70" y="4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4" y="3"/>
                      <a:pt x="61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5" y="2"/>
                      <a:pt x="50" y="3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43" y="4"/>
                      <a:pt x="41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5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0" y="4"/>
                      <a:pt x="27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0" y="5"/>
                      <a:pt x="11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10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23"/>
                      <a:pt x="3" y="25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1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6"/>
                      <a:pt x="5" y="42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4" y="48"/>
                      <a:pt x="4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3" y="43"/>
                      <a:pt x="0" y="37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1"/>
                      <a:pt x="0" y="30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" y="23"/>
                      <a:pt x="8" y="21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3"/>
                      <a:pt x="5" y="12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1" y="2"/>
                      <a:pt x="20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1"/>
                      <a:pt x="30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5" y="1"/>
                      <a:pt x="37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1" y="1"/>
                      <a:pt x="43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50" y="1"/>
                      <a:pt x="54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61" y="0"/>
                      <a:pt x="64" y="0"/>
                      <a:pt x="66" y="1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71" y="2"/>
                      <a:pt x="75" y="3"/>
                      <a:pt x="80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83" y="5"/>
                      <a:pt x="85" y="6"/>
                      <a:pt x="8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8" y="8"/>
                      <a:pt x="88" y="10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3"/>
                      <a:pt x="88" y="14"/>
                      <a:pt x="88" y="15"/>
                    </a:cubicBezTo>
                    <a:cubicBezTo>
                      <a:pt x="88" y="15"/>
                      <a:pt x="88" y="15"/>
                      <a:pt x="88" y="15"/>
                    </a:cubicBezTo>
                    <a:cubicBezTo>
                      <a:pt x="88" y="15"/>
                      <a:pt x="88" y="16"/>
                      <a:pt x="88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9"/>
                      <a:pt x="89" y="20"/>
                      <a:pt x="90" y="21"/>
                    </a:cubicBezTo>
                    <a:cubicBezTo>
                      <a:pt x="90" y="21"/>
                      <a:pt x="90" y="21"/>
                      <a:pt x="90" y="21"/>
                    </a:cubicBezTo>
                    <a:cubicBezTo>
                      <a:pt x="91" y="23"/>
                      <a:pt x="92" y="25"/>
                      <a:pt x="93" y="28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94" y="29"/>
                      <a:pt x="94" y="30"/>
                      <a:pt x="94" y="32"/>
                    </a:cubicBezTo>
                    <a:cubicBezTo>
                      <a:pt x="94" y="32"/>
                      <a:pt x="94" y="32"/>
                      <a:pt x="94" y="32"/>
                    </a:cubicBezTo>
                    <a:cubicBezTo>
                      <a:pt x="94" y="37"/>
                      <a:pt x="92" y="41"/>
                      <a:pt x="92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7"/>
                      <a:pt x="92" y="48"/>
                      <a:pt x="93" y="50"/>
                    </a:cubicBezTo>
                    <a:cubicBezTo>
                      <a:pt x="93" y="50"/>
                      <a:pt x="93" y="50"/>
                      <a:pt x="93" y="50"/>
                    </a:cubicBezTo>
                    <a:cubicBezTo>
                      <a:pt x="93" y="50"/>
                      <a:pt x="93" y="51"/>
                      <a:pt x="92" y="51"/>
                    </a:cubicBezTo>
                    <a:cubicBezTo>
                      <a:pt x="92" y="51"/>
                      <a:pt x="92" y="51"/>
                      <a:pt x="92" y="51"/>
                    </a:cubicBezTo>
                    <a:cubicBezTo>
                      <a:pt x="92" y="51"/>
                      <a:pt x="92" y="51"/>
                      <a:pt x="91" y="51"/>
                    </a:cubicBezTo>
                    <a:cubicBezTo>
                      <a:pt x="91" y="51"/>
                      <a:pt x="91" y="51"/>
                      <a:pt x="91" y="51"/>
                    </a:cubicBezTo>
                    <a:cubicBezTo>
                      <a:pt x="91" y="51"/>
                      <a:pt x="91" y="51"/>
                      <a:pt x="90" y="5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92"/>
              <p:cNvSpPr/>
              <p:nvPr/>
            </p:nvSpPr>
            <p:spPr bwMode="auto">
              <a:xfrm>
                <a:off x="8366125" y="5199063"/>
                <a:ext cx="312738" cy="146050"/>
              </a:xfrm>
              <a:custGeom>
                <a:avLst/>
                <a:gdLst>
                  <a:gd name="T0" fmla="*/ 3 w 83"/>
                  <a:gd name="T1" fmla="*/ 38 h 39"/>
                  <a:gd name="T2" fmla="*/ 1 w 83"/>
                  <a:gd name="T3" fmla="*/ 29 h 39"/>
                  <a:gd name="T4" fmla="*/ 1 w 83"/>
                  <a:gd name="T5" fmla="*/ 29 h 39"/>
                  <a:gd name="T6" fmla="*/ 5 w 83"/>
                  <a:gd name="T7" fmla="*/ 18 h 39"/>
                  <a:gd name="T8" fmla="*/ 5 w 83"/>
                  <a:gd name="T9" fmla="*/ 18 h 39"/>
                  <a:gd name="T10" fmla="*/ 0 w 83"/>
                  <a:gd name="T11" fmla="*/ 11 h 39"/>
                  <a:gd name="T12" fmla="*/ 0 w 83"/>
                  <a:gd name="T13" fmla="*/ 11 h 39"/>
                  <a:gd name="T14" fmla="*/ 0 w 83"/>
                  <a:gd name="T15" fmla="*/ 9 h 39"/>
                  <a:gd name="T16" fmla="*/ 0 w 83"/>
                  <a:gd name="T17" fmla="*/ 9 h 39"/>
                  <a:gd name="T18" fmla="*/ 1 w 83"/>
                  <a:gd name="T19" fmla="*/ 9 h 39"/>
                  <a:gd name="T20" fmla="*/ 1 w 83"/>
                  <a:gd name="T21" fmla="*/ 9 h 39"/>
                  <a:gd name="T22" fmla="*/ 49 w 83"/>
                  <a:gd name="T23" fmla="*/ 0 h 39"/>
                  <a:gd name="T24" fmla="*/ 49 w 83"/>
                  <a:gd name="T25" fmla="*/ 0 h 39"/>
                  <a:gd name="T26" fmla="*/ 50 w 83"/>
                  <a:gd name="T27" fmla="*/ 0 h 39"/>
                  <a:gd name="T28" fmla="*/ 50 w 83"/>
                  <a:gd name="T29" fmla="*/ 0 h 39"/>
                  <a:gd name="T30" fmla="*/ 66 w 83"/>
                  <a:gd name="T31" fmla="*/ 4 h 39"/>
                  <a:gd name="T32" fmla="*/ 66 w 83"/>
                  <a:gd name="T33" fmla="*/ 4 h 39"/>
                  <a:gd name="T34" fmla="*/ 78 w 83"/>
                  <a:gd name="T35" fmla="*/ 15 h 39"/>
                  <a:gd name="T36" fmla="*/ 78 w 83"/>
                  <a:gd name="T37" fmla="*/ 15 h 39"/>
                  <a:gd name="T38" fmla="*/ 75 w 83"/>
                  <a:gd name="T39" fmla="*/ 20 h 39"/>
                  <a:gd name="T40" fmla="*/ 75 w 83"/>
                  <a:gd name="T41" fmla="*/ 20 h 39"/>
                  <a:gd name="T42" fmla="*/ 83 w 83"/>
                  <a:gd name="T43" fmla="*/ 33 h 39"/>
                  <a:gd name="T44" fmla="*/ 83 w 83"/>
                  <a:gd name="T45" fmla="*/ 33 h 39"/>
                  <a:gd name="T46" fmla="*/ 83 w 83"/>
                  <a:gd name="T47" fmla="*/ 33 h 39"/>
                  <a:gd name="T48" fmla="*/ 83 w 83"/>
                  <a:gd name="T49" fmla="*/ 35 h 39"/>
                  <a:gd name="T50" fmla="*/ 83 w 83"/>
                  <a:gd name="T51" fmla="*/ 35 h 39"/>
                  <a:gd name="T52" fmla="*/ 81 w 83"/>
                  <a:gd name="T53" fmla="*/ 35 h 39"/>
                  <a:gd name="T54" fmla="*/ 81 w 83"/>
                  <a:gd name="T55" fmla="*/ 35 h 39"/>
                  <a:gd name="T56" fmla="*/ 79 w 83"/>
                  <a:gd name="T57" fmla="*/ 32 h 39"/>
                  <a:gd name="T58" fmla="*/ 79 w 83"/>
                  <a:gd name="T59" fmla="*/ 32 h 39"/>
                  <a:gd name="T60" fmla="*/ 77 w 83"/>
                  <a:gd name="T61" fmla="*/ 28 h 39"/>
                  <a:gd name="T62" fmla="*/ 77 w 83"/>
                  <a:gd name="T63" fmla="*/ 28 h 39"/>
                  <a:gd name="T64" fmla="*/ 72 w 83"/>
                  <a:gd name="T65" fmla="*/ 20 h 39"/>
                  <a:gd name="T66" fmla="*/ 72 w 83"/>
                  <a:gd name="T67" fmla="*/ 20 h 39"/>
                  <a:gd name="T68" fmla="*/ 72 w 83"/>
                  <a:gd name="T69" fmla="*/ 18 h 39"/>
                  <a:gd name="T70" fmla="*/ 72 w 83"/>
                  <a:gd name="T71" fmla="*/ 18 h 39"/>
                  <a:gd name="T72" fmla="*/ 76 w 83"/>
                  <a:gd name="T73" fmla="*/ 15 h 39"/>
                  <a:gd name="T74" fmla="*/ 76 w 83"/>
                  <a:gd name="T75" fmla="*/ 15 h 39"/>
                  <a:gd name="T76" fmla="*/ 65 w 83"/>
                  <a:gd name="T77" fmla="*/ 7 h 39"/>
                  <a:gd name="T78" fmla="*/ 65 w 83"/>
                  <a:gd name="T79" fmla="*/ 7 h 39"/>
                  <a:gd name="T80" fmla="*/ 50 w 83"/>
                  <a:gd name="T81" fmla="*/ 3 h 39"/>
                  <a:gd name="T82" fmla="*/ 50 w 83"/>
                  <a:gd name="T83" fmla="*/ 3 h 39"/>
                  <a:gd name="T84" fmla="*/ 50 w 83"/>
                  <a:gd name="T85" fmla="*/ 3 h 39"/>
                  <a:gd name="T86" fmla="*/ 50 w 83"/>
                  <a:gd name="T87" fmla="*/ 3 h 39"/>
                  <a:gd name="T88" fmla="*/ 3 w 83"/>
                  <a:gd name="T89" fmla="*/ 10 h 39"/>
                  <a:gd name="T90" fmla="*/ 3 w 83"/>
                  <a:gd name="T91" fmla="*/ 10 h 39"/>
                  <a:gd name="T92" fmla="*/ 3 w 83"/>
                  <a:gd name="T93" fmla="*/ 11 h 39"/>
                  <a:gd name="T94" fmla="*/ 3 w 83"/>
                  <a:gd name="T95" fmla="*/ 11 h 39"/>
                  <a:gd name="T96" fmla="*/ 7 w 83"/>
                  <a:gd name="T97" fmla="*/ 18 h 39"/>
                  <a:gd name="T98" fmla="*/ 7 w 83"/>
                  <a:gd name="T99" fmla="*/ 18 h 39"/>
                  <a:gd name="T100" fmla="*/ 7 w 83"/>
                  <a:gd name="T101" fmla="*/ 19 h 39"/>
                  <a:gd name="T102" fmla="*/ 7 w 83"/>
                  <a:gd name="T103" fmla="*/ 19 h 39"/>
                  <a:gd name="T104" fmla="*/ 3 w 83"/>
                  <a:gd name="T105" fmla="*/ 29 h 39"/>
                  <a:gd name="T106" fmla="*/ 3 w 83"/>
                  <a:gd name="T107" fmla="*/ 29 h 39"/>
                  <a:gd name="T108" fmla="*/ 5 w 83"/>
                  <a:gd name="T109" fmla="*/ 37 h 39"/>
                  <a:gd name="T110" fmla="*/ 5 w 83"/>
                  <a:gd name="T111" fmla="*/ 37 h 39"/>
                  <a:gd name="T112" fmla="*/ 4 w 83"/>
                  <a:gd name="T113" fmla="*/ 39 h 39"/>
                  <a:gd name="T114" fmla="*/ 4 w 83"/>
                  <a:gd name="T115" fmla="*/ 39 h 39"/>
                  <a:gd name="T116" fmla="*/ 4 w 83"/>
                  <a:gd name="T117" fmla="*/ 39 h 39"/>
                  <a:gd name="T118" fmla="*/ 4 w 83"/>
                  <a:gd name="T119" fmla="*/ 39 h 39"/>
                  <a:gd name="T120" fmla="*/ 3 w 83"/>
                  <a:gd name="T12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3" h="39">
                    <a:moveTo>
                      <a:pt x="3" y="38"/>
                    </a:moveTo>
                    <a:cubicBezTo>
                      <a:pt x="1" y="36"/>
                      <a:pt x="1" y="32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5"/>
                      <a:pt x="2" y="22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3" y="16"/>
                      <a:pt x="0" y="14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5" y="3"/>
                      <a:pt x="35" y="1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53" y="0"/>
                      <a:pt x="59" y="2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72" y="7"/>
                      <a:pt x="78" y="10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7"/>
                      <a:pt x="77" y="18"/>
                      <a:pt x="75" y="20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7" y="23"/>
                      <a:pt x="81" y="32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3" y="35"/>
                      <a:pt x="83" y="35"/>
                    </a:cubicBezTo>
                    <a:cubicBezTo>
                      <a:pt x="83" y="35"/>
                      <a:pt x="82" y="35"/>
                      <a:pt x="81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0" y="34"/>
                      <a:pt x="80" y="34"/>
                      <a:pt x="79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31"/>
                      <a:pt x="78" y="30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5" y="25"/>
                      <a:pt x="73" y="22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2" y="19"/>
                      <a:pt x="72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7"/>
                      <a:pt x="76" y="16"/>
                      <a:pt x="76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6" y="12"/>
                      <a:pt x="71" y="9"/>
                      <a:pt x="65" y="7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59" y="4"/>
                      <a:pt x="52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5" y="3"/>
                      <a:pt x="16" y="5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3"/>
                      <a:pt x="5" y="15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22"/>
                      <a:pt x="3" y="26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32"/>
                      <a:pt x="4" y="35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3" y="39"/>
                      <a:pt x="3" y="3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93"/>
              <p:cNvSpPr/>
              <p:nvPr/>
            </p:nvSpPr>
            <p:spPr bwMode="auto">
              <a:xfrm>
                <a:off x="8712200" y="5213350"/>
                <a:ext cx="184150" cy="125413"/>
              </a:xfrm>
              <a:custGeom>
                <a:avLst/>
                <a:gdLst>
                  <a:gd name="T0" fmla="*/ 2 w 49"/>
                  <a:gd name="T1" fmla="*/ 32 h 33"/>
                  <a:gd name="T2" fmla="*/ 0 w 49"/>
                  <a:gd name="T3" fmla="*/ 25 h 33"/>
                  <a:gd name="T4" fmla="*/ 0 w 49"/>
                  <a:gd name="T5" fmla="*/ 25 h 33"/>
                  <a:gd name="T6" fmla="*/ 7 w 49"/>
                  <a:gd name="T7" fmla="*/ 13 h 33"/>
                  <a:gd name="T8" fmla="*/ 7 w 49"/>
                  <a:gd name="T9" fmla="*/ 13 h 33"/>
                  <a:gd name="T10" fmla="*/ 4 w 49"/>
                  <a:gd name="T11" fmla="*/ 5 h 33"/>
                  <a:gd name="T12" fmla="*/ 4 w 49"/>
                  <a:gd name="T13" fmla="*/ 5 h 33"/>
                  <a:gd name="T14" fmla="*/ 7 w 49"/>
                  <a:gd name="T15" fmla="*/ 1 h 33"/>
                  <a:gd name="T16" fmla="*/ 7 w 49"/>
                  <a:gd name="T17" fmla="*/ 1 h 33"/>
                  <a:gd name="T18" fmla="*/ 12 w 49"/>
                  <a:gd name="T19" fmla="*/ 0 h 33"/>
                  <a:gd name="T20" fmla="*/ 12 w 49"/>
                  <a:gd name="T21" fmla="*/ 0 h 33"/>
                  <a:gd name="T22" fmla="*/ 21 w 49"/>
                  <a:gd name="T23" fmla="*/ 0 h 33"/>
                  <a:gd name="T24" fmla="*/ 21 w 49"/>
                  <a:gd name="T25" fmla="*/ 0 h 33"/>
                  <a:gd name="T26" fmla="*/ 22 w 49"/>
                  <a:gd name="T27" fmla="*/ 0 h 33"/>
                  <a:gd name="T28" fmla="*/ 22 w 49"/>
                  <a:gd name="T29" fmla="*/ 0 h 33"/>
                  <a:gd name="T30" fmla="*/ 22 w 49"/>
                  <a:gd name="T31" fmla="*/ 0 h 33"/>
                  <a:gd name="T32" fmla="*/ 22 w 49"/>
                  <a:gd name="T33" fmla="*/ 0 h 33"/>
                  <a:gd name="T34" fmla="*/ 33 w 49"/>
                  <a:gd name="T35" fmla="*/ 0 h 33"/>
                  <a:gd name="T36" fmla="*/ 33 w 49"/>
                  <a:gd name="T37" fmla="*/ 0 h 33"/>
                  <a:gd name="T38" fmla="*/ 49 w 49"/>
                  <a:gd name="T39" fmla="*/ 7 h 33"/>
                  <a:gd name="T40" fmla="*/ 49 w 49"/>
                  <a:gd name="T41" fmla="*/ 7 h 33"/>
                  <a:gd name="T42" fmla="*/ 48 w 49"/>
                  <a:gd name="T43" fmla="*/ 9 h 33"/>
                  <a:gd name="T44" fmla="*/ 48 w 49"/>
                  <a:gd name="T45" fmla="*/ 9 h 33"/>
                  <a:gd name="T46" fmla="*/ 47 w 49"/>
                  <a:gd name="T47" fmla="*/ 9 h 33"/>
                  <a:gd name="T48" fmla="*/ 47 w 49"/>
                  <a:gd name="T49" fmla="*/ 9 h 33"/>
                  <a:gd name="T50" fmla="*/ 33 w 49"/>
                  <a:gd name="T51" fmla="*/ 2 h 33"/>
                  <a:gd name="T52" fmla="*/ 33 w 49"/>
                  <a:gd name="T53" fmla="*/ 2 h 33"/>
                  <a:gd name="T54" fmla="*/ 21 w 49"/>
                  <a:gd name="T55" fmla="*/ 3 h 33"/>
                  <a:gd name="T56" fmla="*/ 21 w 49"/>
                  <a:gd name="T57" fmla="*/ 3 h 33"/>
                  <a:gd name="T58" fmla="*/ 21 w 49"/>
                  <a:gd name="T59" fmla="*/ 3 h 33"/>
                  <a:gd name="T60" fmla="*/ 21 w 49"/>
                  <a:gd name="T61" fmla="*/ 3 h 33"/>
                  <a:gd name="T62" fmla="*/ 21 w 49"/>
                  <a:gd name="T63" fmla="*/ 3 h 33"/>
                  <a:gd name="T64" fmla="*/ 12 w 49"/>
                  <a:gd name="T65" fmla="*/ 2 h 33"/>
                  <a:gd name="T66" fmla="*/ 12 w 49"/>
                  <a:gd name="T67" fmla="*/ 2 h 33"/>
                  <a:gd name="T68" fmla="*/ 8 w 49"/>
                  <a:gd name="T69" fmla="*/ 3 h 33"/>
                  <a:gd name="T70" fmla="*/ 8 w 49"/>
                  <a:gd name="T71" fmla="*/ 3 h 33"/>
                  <a:gd name="T72" fmla="*/ 7 w 49"/>
                  <a:gd name="T73" fmla="*/ 5 h 33"/>
                  <a:gd name="T74" fmla="*/ 7 w 49"/>
                  <a:gd name="T75" fmla="*/ 5 h 33"/>
                  <a:gd name="T76" fmla="*/ 10 w 49"/>
                  <a:gd name="T77" fmla="*/ 13 h 33"/>
                  <a:gd name="T78" fmla="*/ 10 w 49"/>
                  <a:gd name="T79" fmla="*/ 13 h 33"/>
                  <a:gd name="T80" fmla="*/ 10 w 49"/>
                  <a:gd name="T81" fmla="*/ 14 h 33"/>
                  <a:gd name="T82" fmla="*/ 10 w 49"/>
                  <a:gd name="T83" fmla="*/ 14 h 33"/>
                  <a:gd name="T84" fmla="*/ 9 w 49"/>
                  <a:gd name="T85" fmla="*/ 15 h 33"/>
                  <a:gd name="T86" fmla="*/ 9 w 49"/>
                  <a:gd name="T87" fmla="*/ 15 h 33"/>
                  <a:gd name="T88" fmla="*/ 3 w 49"/>
                  <a:gd name="T89" fmla="*/ 25 h 33"/>
                  <a:gd name="T90" fmla="*/ 3 w 49"/>
                  <a:gd name="T91" fmla="*/ 25 h 33"/>
                  <a:gd name="T92" fmla="*/ 4 w 49"/>
                  <a:gd name="T93" fmla="*/ 31 h 33"/>
                  <a:gd name="T94" fmla="*/ 4 w 49"/>
                  <a:gd name="T95" fmla="*/ 31 h 33"/>
                  <a:gd name="T96" fmla="*/ 4 w 49"/>
                  <a:gd name="T97" fmla="*/ 31 h 33"/>
                  <a:gd name="T98" fmla="*/ 4 w 49"/>
                  <a:gd name="T99" fmla="*/ 33 h 33"/>
                  <a:gd name="T100" fmla="*/ 4 w 49"/>
                  <a:gd name="T101" fmla="*/ 33 h 33"/>
                  <a:gd name="T102" fmla="*/ 3 w 49"/>
                  <a:gd name="T103" fmla="*/ 33 h 33"/>
                  <a:gd name="T104" fmla="*/ 3 w 49"/>
                  <a:gd name="T105" fmla="*/ 33 h 33"/>
                  <a:gd name="T106" fmla="*/ 2 w 49"/>
                  <a:gd name="T107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" h="33">
                    <a:moveTo>
                      <a:pt x="2" y="32"/>
                    </a:moveTo>
                    <a:cubicBezTo>
                      <a:pt x="1" y="30"/>
                      <a:pt x="0" y="2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1"/>
                      <a:pt x="2" y="15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4" y="8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6" y="0"/>
                      <a:pt x="20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5" y="0"/>
                      <a:pt x="29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9" y="0"/>
                      <a:pt x="45" y="1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8"/>
                      <a:pt x="49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7" y="9"/>
                      <a:pt x="47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4" y="3"/>
                      <a:pt x="39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0" y="2"/>
                      <a:pt x="26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3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7"/>
                      <a:pt x="9" y="10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5" y="15"/>
                      <a:pt x="3" y="21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2" y="33"/>
                      <a:pt x="2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4"/>
              <p:cNvSpPr/>
              <p:nvPr/>
            </p:nvSpPr>
            <p:spPr bwMode="auto">
              <a:xfrm>
                <a:off x="7466013" y="5183188"/>
                <a:ext cx="101600" cy="188913"/>
              </a:xfrm>
              <a:custGeom>
                <a:avLst/>
                <a:gdLst>
                  <a:gd name="T0" fmla="*/ 24 w 27"/>
                  <a:gd name="T1" fmla="*/ 50 h 50"/>
                  <a:gd name="T2" fmla="*/ 24 w 27"/>
                  <a:gd name="T3" fmla="*/ 48 h 50"/>
                  <a:gd name="T4" fmla="*/ 24 w 27"/>
                  <a:gd name="T5" fmla="*/ 48 h 50"/>
                  <a:gd name="T6" fmla="*/ 24 w 27"/>
                  <a:gd name="T7" fmla="*/ 45 h 50"/>
                  <a:gd name="T8" fmla="*/ 24 w 27"/>
                  <a:gd name="T9" fmla="*/ 45 h 50"/>
                  <a:gd name="T10" fmla="*/ 20 w 27"/>
                  <a:gd name="T11" fmla="*/ 34 h 50"/>
                  <a:gd name="T12" fmla="*/ 20 w 27"/>
                  <a:gd name="T13" fmla="*/ 34 h 50"/>
                  <a:gd name="T14" fmla="*/ 20 w 27"/>
                  <a:gd name="T15" fmla="*/ 33 h 50"/>
                  <a:gd name="T16" fmla="*/ 20 w 27"/>
                  <a:gd name="T17" fmla="*/ 33 h 50"/>
                  <a:gd name="T18" fmla="*/ 22 w 27"/>
                  <a:gd name="T19" fmla="*/ 19 h 50"/>
                  <a:gd name="T20" fmla="*/ 22 w 27"/>
                  <a:gd name="T21" fmla="*/ 19 h 50"/>
                  <a:gd name="T22" fmla="*/ 22 w 27"/>
                  <a:gd name="T23" fmla="*/ 18 h 50"/>
                  <a:gd name="T24" fmla="*/ 22 w 27"/>
                  <a:gd name="T25" fmla="*/ 18 h 50"/>
                  <a:gd name="T26" fmla="*/ 2 w 27"/>
                  <a:gd name="T27" fmla="*/ 2 h 50"/>
                  <a:gd name="T28" fmla="*/ 2 w 27"/>
                  <a:gd name="T29" fmla="*/ 2 h 50"/>
                  <a:gd name="T30" fmla="*/ 1 w 27"/>
                  <a:gd name="T31" fmla="*/ 3 h 50"/>
                  <a:gd name="T32" fmla="*/ 1 w 27"/>
                  <a:gd name="T33" fmla="*/ 3 h 50"/>
                  <a:gd name="T34" fmla="*/ 1 w 27"/>
                  <a:gd name="T35" fmla="*/ 3 h 50"/>
                  <a:gd name="T36" fmla="*/ 0 w 27"/>
                  <a:gd name="T37" fmla="*/ 1 h 50"/>
                  <a:gd name="T38" fmla="*/ 0 w 27"/>
                  <a:gd name="T39" fmla="*/ 1 h 50"/>
                  <a:gd name="T40" fmla="*/ 1 w 27"/>
                  <a:gd name="T41" fmla="*/ 0 h 50"/>
                  <a:gd name="T42" fmla="*/ 1 w 27"/>
                  <a:gd name="T43" fmla="*/ 0 h 50"/>
                  <a:gd name="T44" fmla="*/ 2 w 27"/>
                  <a:gd name="T45" fmla="*/ 0 h 50"/>
                  <a:gd name="T46" fmla="*/ 2 w 27"/>
                  <a:gd name="T47" fmla="*/ 0 h 50"/>
                  <a:gd name="T48" fmla="*/ 24 w 27"/>
                  <a:gd name="T49" fmla="*/ 18 h 50"/>
                  <a:gd name="T50" fmla="*/ 24 w 27"/>
                  <a:gd name="T51" fmla="*/ 18 h 50"/>
                  <a:gd name="T52" fmla="*/ 24 w 27"/>
                  <a:gd name="T53" fmla="*/ 19 h 50"/>
                  <a:gd name="T54" fmla="*/ 24 w 27"/>
                  <a:gd name="T55" fmla="*/ 19 h 50"/>
                  <a:gd name="T56" fmla="*/ 23 w 27"/>
                  <a:gd name="T57" fmla="*/ 33 h 50"/>
                  <a:gd name="T58" fmla="*/ 23 w 27"/>
                  <a:gd name="T59" fmla="*/ 33 h 50"/>
                  <a:gd name="T60" fmla="*/ 23 w 27"/>
                  <a:gd name="T61" fmla="*/ 34 h 50"/>
                  <a:gd name="T62" fmla="*/ 23 w 27"/>
                  <a:gd name="T63" fmla="*/ 34 h 50"/>
                  <a:gd name="T64" fmla="*/ 27 w 27"/>
                  <a:gd name="T65" fmla="*/ 45 h 50"/>
                  <a:gd name="T66" fmla="*/ 27 w 27"/>
                  <a:gd name="T67" fmla="*/ 45 h 50"/>
                  <a:gd name="T68" fmla="*/ 26 w 27"/>
                  <a:gd name="T69" fmla="*/ 49 h 50"/>
                  <a:gd name="T70" fmla="*/ 26 w 27"/>
                  <a:gd name="T71" fmla="*/ 49 h 50"/>
                  <a:gd name="T72" fmla="*/ 25 w 27"/>
                  <a:gd name="T73" fmla="*/ 50 h 50"/>
                  <a:gd name="T74" fmla="*/ 25 w 27"/>
                  <a:gd name="T75" fmla="*/ 50 h 50"/>
                  <a:gd name="T76" fmla="*/ 24 w 27"/>
                  <a:gd name="T7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" h="50">
                    <a:moveTo>
                      <a:pt x="24" y="50"/>
                    </a:moveTo>
                    <a:cubicBezTo>
                      <a:pt x="24" y="49"/>
                      <a:pt x="23" y="48"/>
                      <a:pt x="24" y="48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7"/>
                      <a:pt x="24" y="46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5" y="42"/>
                      <a:pt x="21" y="39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28"/>
                      <a:pt x="22" y="23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6"/>
                      <a:pt x="14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5" y="0"/>
                      <a:pt x="24" y="5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4"/>
                      <a:pt x="23" y="28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8"/>
                      <a:pt x="27" y="41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8"/>
                      <a:pt x="26" y="49"/>
                    </a:cubicBezTo>
                    <a:cubicBezTo>
                      <a:pt x="26" y="49"/>
                      <a:pt x="26" y="49"/>
                      <a:pt x="26" y="49"/>
                    </a:cubicBezTo>
                    <a:cubicBezTo>
                      <a:pt x="26" y="49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4" y="50"/>
                      <a:pt x="24" y="5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95"/>
              <p:cNvSpPr/>
              <p:nvPr/>
            </p:nvSpPr>
            <p:spPr bwMode="auto">
              <a:xfrm>
                <a:off x="7993063" y="5199063"/>
                <a:ext cx="63500" cy="153988"/>
              </a:xfrm>
              <a:custGeom>
                <a:avLst/>
                <a:gdLst>
                  <a:gd name="T0" fmla="*/ 14 w 17"/>
                  <a:gd name="T1" fmla="*/ 41 h 41"/>
                  <a:gd name="T2" fmla="*/ 13 w 17"/>
                  <a:gd name="T3" fmla="*/ 36 h 41"/>
                  <a:gd name="T4" fmla="*/ 13 w 17"/>
                  <a:gd name="T5" fmla="*/ 36 h 41"/>
                  <a:gd name="T6" fmla="*/ 14 w 17"/>
                  <a:gd name="T7" fmla="*/ 25 h 41"/>
                  <a:gd name="T8" fmla="*/ 14 w 17"/>
                  <a:gd name="T9" fmla="*/ 25 h 41"/>
                  <a:gd name="T10" fmla="*/ 14 w 17"/>
                  <a:gd name="T11" fmla="*/ 25 h 41"/>
                  <a:gd name="T12" fmla="*/ 14 w 17"/>
                  <a:gd name="T13" fmla="*/ 25 h 41"/>
                  <a:gd name="T14" fmla="*/ 14 w 17"/>
                  <a:gd name="T15" fmla="*/ 25 h 41"/>
                  <a:gd name="T16" fmla="*/ 14 w 17"/>
                  <a:gd name="T17" fmla="*/ 25 h 41"/>
                  <a:gd name="T18" fmla="*/ 12 w 17"/>
                  <a:gd name="T19" fmla="*/ 22 h 41"/>
                  <a:gd name="T20" fmla="*/ 12 w 17"/>
                  <a:gd name="T21" fmla="*/ 22 h 41"/>
                  <a:gd name="T22" fmla="*/ 9 w 17"/>
                  <a:gd name="T23" fmla="*/ 18 h 41"/>
                  <a:gd name="T24" fmla="*/ 9 w 17"/>
                  <a:gd name="T25" fmla="*/ 18 h 41"/>
                  <a:gd name="T26" fmla="*/ 1 w 17"/>
                  <a:gd name="T27" fmla="*/ 2 h 41"/>
                  <a:gd name="T28" fmla="*/ 1 w 17"/>
                  <a:gd name="T29" fmla="*/ 2 h 41"/>
                  <a:gd name="T30" fmla="*/ 1 w 17"/>
                  <a:gd name="T31" fmla="*/ 0 h 41"/>
                  <a:gd name="T32" fmla="*/ 1 w 17"/>
                  <a:gd name="T33" fmla="*/ 0 h 41"/>
                  <a:gd name="T34" fmla="*/ 2 w 17"/>
                  <a:gd name="T35" fmla="*/ 0 h 41"/>
                  <a:gd name="T36" fmla="*/ 2 w 17"/>
                  <a:gd name="T37" fmla="*/ 0 h 41"/>
                  <a:gd name="T38" fmla="*/ 11 w 17"/>
                  <a:gd name="T39" fmla="*/ 18 h 41"/>
                  <a:gd name="T40" fmla="*/ 11 w 17"/>
                  <a:gd name="T41" fmla="*/ 18 h 41"/>
                  <a:gd name="T42" fmla="*/ 14 w 17"/>
                  <a:gd name="T43" fmla="*/ 20 h 41"/>
                  <a:gd name="T44" fmla="*/ 14 w 17"/>
                  <a:gd name="T45" fmla="*/ 20 h 41"/>
                  <a:gd name="T46" fmla="*/ 17 w 17"/>
                  <a:gd name="T47" fmla="*/ 25 h 41"/>
                  <a:gd name="T48" fmla="*/ 17 w 17"/>
                  <a:gd name="T49" fmla="*/ 25 h 41"/>
                  <a:gd name="T50" fmla="*/ 17 w 17"/>
                  <a:gd name="T51" fmla="*/ 25 h 41"/>
                  <a:gd name="T52" fmla="*/ 16 w 17"/>
                  <a:gd name="T53" fmla="*/ 36 h 41"/>
                  <a:gd name="T54" fmla="*/ 16 w 17"/>
                  <a:gd name="T55" fmla="*/ 36 h 41"/>
                  <a:gd name="T56" fmla="*/ 16 w 17"/>
                  <a:gd name="T57" fmla="*/ 39 h 41"/>
                  <a:gd name="T58" fmla="*/ 16 w 17"/>
                  <a:gd name="T59" fmla="*/ 39 h 41"/>
                  <a:gd name="T60" fmla="*/ 16 w 17"/>
                  <a:gd name="T61" fmla="*/ 41 h 41"/>
                  <a:gd name="T62" fmla="*/ 16 w 17"/>
                  <a:gd name="T63" fmla="*/ 41 h 41"/>
                  <a:gd name="T64" fmla="*/ 15 w 17"/>
                  <a:gd name="T65" fmla="*/ 41 h 41"/>
                  <a:gd name="T66" fmla="*/ 15 w 17"/>
                  <a:gd name="T67" fmla="*/ 41 h 41"/>
                  <a:gd name="T68" fmla="*/ 14 w 17"/>
                  <a:gd name="T6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41">
                    <a:moveTo>
                      <a:pt x="14" y="41"/>
                    </a:moveTo>
                    <a:cubicBezTo>
                      <a:pt x="13" y="39"/>
                      <a:pt x="13" y="38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2"/>
                      <a:pt x="14" y="27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3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1"/>
                      <a:pt x="10" y="21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0"/>
                      <a:pt x="8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0" y="10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2" y="19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7" y="22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7"/>
                      <a:pt x="16" y="33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8"/>
                      <a:pt x="16" y="39"/>
                      <a:pt x="16" y="39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40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4" y="41"/>
                      <a:pt x="14" y="4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96"/>
              <p:cNvSpPr/>
              <p:nvPr/>
            </p:nvSpPr>
            <p:spPr bwMode="auto">
              <a:xfrm>
                <a:off x="6646863" y="5380038"/>
                <a:ext cx="857250" cy="36513"/>
              </a:xfrm>
              <a:custGeom>
                <a:avLst/>
                <a:gdLst>
                  <a:gd name="T0" fmla="*/ 132 w 228"/>
                  <a:gd name="T1" fmla="*/ 9 h 10"/>
                  <a:gd name="T2" fmla="*/ 130 w 228"/>
                  <a:gd name="T3" fmla="*/ 7 h 10"/>
                  <a:gd name="T4" fmla="*/ 123 w 228"/>
                  <a:gd name="T5" fmla="*/ 6 h 10"/>
                  <a:gd name="T6" fmla="*/ 100 w 228"/>
                  <a:gd name="T7" fmla="*/ 5 h 10"/>
                  <a:gd name="T8" fmla="*/ 65 w 228"/>
                  <a:gd name="T9" fmla="*/ 6 h 10"/>
                  <a:gd name="T10" fmla="*/ 65 w 228"/>
                  <a:gd name="T11" fmla="*/ 6 h 10"/>
                  <a:gd name="T12" fmla="*/ 36 w 228"/>
                  <a:gd name="T13" fmla="*/ 6 h 10"/>
                  <a:gd name="T14" fmla="*/ 21 w 228"/>
                  <a:gd name="T15" fmla="*/ 6 h 10"/>
                  <a:gd name="T16" fmla="*/ 2 w 228"/>
                  <a:gd name="T17" fmla="*/ 3 h 10"/>
                  <a:gd name="T18" fmla="*/ 1 w 228"/>
                  <a:gd name="T19" fmla="*/ 3 h 10"/>
                  <a:gd name="T20" fmla="*/ 0 w 228"/>
                  <a:gd name="T21" fmla="*/ 1 h 10"/>
                  <a:gd name="T22" fmla="*/ 1 w 228"/>
                  <a:gd name="T23" fmla="*/ 0 h 10"/>
                  <a:gd name="T24" fmla="*/ 2 w 228"/>
                  <a:gd name="T25" fmla="*/ 0 h 10"/>
                  <a:gd name="T26" fmla="*/ 22 w 228"/>
                  <a:gd name="T27" fmla="*/ 3 h 10"/>
                  <a:gd name="T28" fmla="*/ 36 w 228"/>
                  <a:gd name="T29" fmla="*/ 4 h 10"/>
                  <a:gd name="T30" fmla="*/ 65 w 228"/>
                  <a:gd name="T31" fmla="*/ 3 h 10"/>
                  <a:gd name="T32" fmla="*/ 66 w 228"/>
                  <a:gd name="T33" fmla="*/ 3 h 10"/>
                  <a:gd name="T34" fmla="*/ 100 w 228"/>
                  <a:gd name="T35" fmla="*/ 3 h 10"/>
                  <a:gd name="T36" fmla="*/ 131 w 228"/>
                  <a:gd name="T37" fmla="*/ 5 h 10"/>
                  <a:gd name="T38" fmla="*/ 134 w 228"/>
                  <a:gd name="T39" fmla="*/ 8 h 10"/>
                  <a:gd name="T40" fmla="*/ 137 w 228"/>
                  <a:gd name="T41" fmla="*/ 8 h 10"/>
                  <a:gd name="T42" fmla="*/ 158 w 228"/>
                  <a:gd name="T43" fmla="*/ 5 h 10"/>
                  <a:gd name="T44" fmla="*/ 183 w 228"/>
                  <a:gd name="T45" fmla="*/ 3 h 10"/>
                  <a:gd name="T46" fmla="*/ 188 w 228"/>
                  <a:gd name="T47" fmla="*/ 3 h 10"/>
                  <a:gd name="T48" fmla="*/ 189 w 228"/>
                  <a:gd name="T49" fmla="*/ 3 h 10"/>
                  <a:gd name="T50" fmla="*/ 190 w 228"/>
                  <a:gd name="T51" fmla="*/ 3 h 10"/>
                  <a:gd name="T52" fmla="*/ 214 w 228"/>
                  <a:gd name="T53" fmla="*/ 3 h 10"/>
                  <a:gd name="T54" fmla="*/ 226 w 228"/>
                  <a:gd name="T55" fmla="*/ 3 h 10"/>
                  <a:gd name="T56" fmla="*/ 228 w 228"/>
                  <a:gd name="T57" fmla="*/ 5 h 10"/>
                  <a:gd name="T58" fmla="*/ 227 w 228"/>
                  <a:gd name="T59" fmla="*/ 6 h 10"/>
                  <a:gd name="T60" fmla="*/ 214 w 228"/>
                  <a:gd name="T61" fmla="*/ 6 h 10"/>
                  <a:gd name="T62" fmla="*/ 190 w 228"/>
                  <a:gd name="T63" fmla="*/ 6 h 10"/>
                  <a:gd name="T64" fmla="*/ 189 w 228"/>
                  <a:gd name="T65" fmla="*/ 6 h 10"/>
                  <a:gd name="T66" fmla="*/ 188 w 228"/>
                  <a:gd name="T67" fmla="*/ 6 h 10"/>
                  <a:gd name="T68" fmla="*/ 183 w 228"/>
                  <a:gd name="T69" fmla="*/ 6 h 10"/>
                  <a:gd name="T70" fmla="*/ 158 w 228"/>
                  <a:gd name="T71" fmla="*/ 7 h 10"/>
                  <a:gd name="T72" fmla="*/ 137 w 228"/>
                  <a:gd name="T73" fmla="*/ 10 h 10"/>
                  <a:gd name="T74" fmla="*/ 133 w 228"/>
                  <a:gd name="T7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0">
                    <a:moveTo>
                      <a:pt x="133" y="10"/>
                    </a:moveTo>
                    <a:cubicBezTo>
                      <a:pt x="133" y="10"/>
                      <a:pt x="132" y="9"/>
                      <a:pt x="132" y="9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9"/>
                      <a:pt x="132" y="8"/>
                      <a:pt x="13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28" y="7"/>
                      <a:pt x="126" y="6"/>
                      <a:pt x="123" y="6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6" y="5"/>
                      <a:pt x="108" y="5"/>
                      <a:pt x="100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84" y="5"/>
                      <a:pt x="69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6"/>
                      <a:pt x="46" y="6"/>
                      <a:pt x="36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1" y="6"/>
                      <a:pt x="26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4" y="5"/>
                      <a:pt x="8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9" y="0"/>
                      <a:pt x="1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6" y="4"/>
                      <a:pt x="31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46" y="4"/>
                      <a:pt x="56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9" y="3"/>
                      <a:pt x="85" y="3"/>
                      <a:pt x="100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12" y="3"/>
                      <a:pt x="125" y="3"/>
                      <a:pt x="131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6"/>
                      <a:pt x="134" y="6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5" y="8"/>
                      <a:pt x="136" y="8"/>
                      <a:pt x="137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44" y="8"/>
                      <a:pt x="151" y="6"/>
                      <a:pt x="158" y="5"/>
                    </a:cubicBezTo>
                    <a:cubicBezTo>
                      <a:pt x="158" y="5"/>
                      <a:pt x="158" y="5"/>
                      <a:pt x="158" y="5"/>
                    </a:cubicBezTo>
                    <a:cubicBezTo>
                      <a:pt x="166" y="3"/>
                      <a:pt x="174" y="3"/>
                      <a:pt x="183" y="3"/>
                    </a:cubicBezTo>
                    <a:cubicBezTo>
                      <a:pt x="183" y="3"/>
                      <a:pt x="183" y="3"/>
                      <a:pt x="183" y="3"/>
                    </a:cubicBezTo>
                    <a:cubicBezTo>
                      <a:pt x="184" y="3"/>
                      <a:pt x="186" y="3"/>
                      <a:pt x="188" y="3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9" y="3"/>
                      <a:pt x="189" y="3"/>
                      <a:pt x="190" y="3"/>
                    </a:cubicBezTo>
                    <a:cubicBezTo>
                      <a:pt x="190" y="3"/>
                      <a:pt x="190" y="3"/>
                      <a:pt x="190" y="3"/>
                    </a:cubicBezTo>
                    <a:cubicBezTo>
                      <a:pt x="198" y="3"/>
                      <a:pt x="206" y="3"/>
                      <a:pt x="214" y="3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8" y="3"/>
                      <a:pt x="222" y="3"/>
                      <a:pt x="226" y="3"/>
                    </a:cubicBezTo>
                    <a:cubicBezTo>
                      <a:pt x="226" y="3"/>
                      <a:pt x="226" y="3"/>
                      <a:pt x="226" y="3"/>
                    </a:cubicBezTo>
                    <a:cubicBezTo>
                      <a:pt x="227" y="3"/>
                      <a:pt x="228" y="4"/>
                      <a:pt x="228" y="5"/>
                    </a:cubicBezTo>
                    <a:cubicBezTo>
                      <a:pt x="228" y="5"/>
                      <a:pt x="228" y="5"/>
                      <a:pt x="228" y="5"/>
                    </a:cubicBezTo>
                    <a:cubicBezTo>
                      <a:pt x="228" y="5"/>
                      <a:pt x="227" y="6"/>
                      <a:pt x="227" y="6"/>
                    </a:cubicBezTo>
                    <a:cubicBezTo>
                      <a:pt x="227" y="6"/>
                      <a:pt x="227" y="6"/>
                      <a:pt x="227" y="6"/>
                    </a:cubicBezTo>
                    <a:cubicBezTo>
                      <a:pt x="222" y="6"/>
                      <a:pt x="218" y="6"/>
                      <a:pt x="214" y="6"/>
                    </a:cubicBezTo>
                    <a:cubicBezTo>
                      <a:pt x="214" y="6"/>
                      <a:pt x="214" y="6"/>
                      <a:pt x="214" y="6"/>
                    </a:cubicBezTo>
                    <a:cubicBezTo>
                      <a:pt x="206" y="6"/>
                      <a:pt x="198" y="6"/>
                      <a:pt x="190" y="6"/>
                    </a:cubicBezTo>
                    <a:cubicBezTo>
                      <a:pt x="190" y="6"/>
                      <a:pt x="190" y="6"/>
                      <a:pt x="190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9" y="6"/>
                      <a:pt x="189" y="6"/>
                    </a:cubicBezTo>
                    <a:cubicBezTo>
                      <a:pt x="189" y="6"/>
                      <a:pt x="188" y="6"/>
                      <a:pt x="188" y="6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186" y="6"/>
                      <a:pt x="184" y="6"/>
                      <a:pt x="183" y="6"/>
                    </a:cubicBezTo>
                    <a:cubicBezTo>
                      <a:pt x="183" y="6"/>
                      <a:pt x="183" y="6"/>
                      <a:pt x="183" y="6"/>
                    </a:cubicBezTo>
                    <a:cubicBezTo>
                      <a:pt x="174" y="6"/>
                      <a:pt x="166" y="6"/>
                      <a:pt x="158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1" y="8"/>
                      <a:pt x="144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5" y="10"/>
                      <a:pt x="13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7"/>
              <p:cNvSpPr/>
              <p:nvPr/>
            </p:nvSpPr>
            <p:spPr bwMode="auto">
              <a:xfrm>
                <a:off x="7693025" y="5353050"/>
                <a:ext cx="1052513" cy="76200"/>
              </a:xfrm>
              <a:custGeom>
                <a:avLst/>
                <a:gdLst>
                  <a:gd name="T0" fmla="*/ 150 w 280"/>
                  <a:gd name="T1" fmla="*/ 20 h 20"/>
                  <a:gd name="T2" fmla="*/ 150 w 280"/>
                  <a:gd name="T3" fmla="*/ 18 h 20"/>
                  <a:gd name="T4" fmla="*/ 152 w 280"/>
                  <a:gd name="T5" fmla="*/ 15 h 20"/>
                  <a:gd name="T6" fmla="*/ 113 w 280"/>
                  <a:gd name="T7" fmla="*/ 7 h 20"/>
                  <a:gd name="T8" fmla="*/ 108 w 280"/>
                  <a:gd name="T9" fmla="*/ 7 h 20"/>
                  <a:gd name="T10" fmla="*/ 81 w 280"/>
                  <a:gd name="T11" fmla="*/ 10 h 20"/>
                  <a:gd name="T12" fmla="*/ 75 w 280"/>
                  <a:gd name="T13" fmla="*/ 10 h 20"/>
                  <a:gd name="T14" fmla="*/ 64 w 280"/>
                  <a:gd name="T15" fmla="*/ 4 h 20"/>
                  <a:gd name="T16" fmla="*/ 53 w 280"/>
                  <a:gd name="T17" fmla="*/ 3 h 20"/>
                  <a:gd name="T18" fmla="*/ 44 w 280"/>
                  <a:gd name="T19" fmla="*/ 3 h 20"/>
                  <a:gd name="T20" fmla="*/ 2 w 280"/>
                  <a:gd name="T21" fmla="*/ 11 h 20"/>
                  <a:gd name="T22" fmla="*/ 2 w 280"/>
                  <a:gd name="T23" fmla="*/ 11 h 20"/>
                  <a:gd name="T24" fmla="*/ 1 w 280"/>
                  <a:gd name="T25" fmla="*/ 10 h 20"/>
                  <a:gd name="T26" fmla="*/ 1 w 280"/>
                  <a:gd name="T27" fmla="*/ 8 h 20"/>
                  <a:gd name="T28" fmla="*/ 44 w 280"/>
                  <a:gd name="T29" fmla="*/ 1 h 20"/>
                  <a:gd name="T30" fmla="*/ 53 w 280"/>
                  <a:gd name="T31" fmla="*/ 0 h 20"/>
                  <a:gd name="T32" fmla="*/ 65 w 280"/>
                  <a:gd name="T33" fmla="*/ 2 h 20"/>
                  <a:gd name="T34" fmla="*/ 76 w 280"/>
                  <a:gd name="T35" fmla="*/ 7 h 20"/>
                  <a:gd name="T36" fmla="*/ 81 w 280"/>
                  <a:gd name="T37" fmla="*/ 8 h 20"/>
                  <a:gd name="T38" fmla="*/ 108 w 280"/>
                  <a:gd name="T39" fmla="*/ 4 h 20"/>
                  <a:gd name="T40" fmla="*/ 113 w 280"/>
                  <a:gd name="T41" fmla="*/ 5 h 20"/>
                  <a:gd name="T42" fmla="*/ 154 w 280"/>
                  <a:gd name="T43" fmla="*/ 13 h 20"/>
                  <a:gd name="T44" fmla="*/ 155 w 280"/>
                  <a:gd name="T45" fmla="*/ 14 h 20"/>
                  <a:gd name="T46" fmla="*/ 154 w 280"/>
                  <a:gd name="T47" fmla="*/ 15 h 20"/>
                  <a:gd name="T48" fmla="*/ 153 w 280"/>
                  <a:gd name="T49" fmla="*/ 18 h 20"/>
                  <a:gd name="T50" fmla="*/ 156 w 280"/>
                  <a:gd name="T51" fmla="*/ 18 h 20"/>
                  <a:gd name="T52" fmla="*/ 207 w 280"/>
                  <a:gd name="T53" fmla="*/ 11 h 20"/>
                  <a:gd name="T54" fmla="*/ 216 w 280"/>
                  <a:gd name="T55" fmla="*/ 11 h 20"/>
                  <a:gd name="T56" fmla="*/ 249 w 280"/>
                  <a:gd name="T57" fmla="*/ 13 h 20"/>
                  <a:gd name="T58" fmla="*/ 252 w 280"/>
                  <a:gd name="T59" fmla="*/ 13 h 20"/>
                  <a:gd name="T60" fmla="*/ 263 w 280"/>
                  <a:gd name="T61" fmla="*/ 13 h 20"/>
                  <a:gd name="T62" fmla="*/ 279 w 280"/>
                  <a:gd name="T63" fmla="*/ 15 h 20"/>
                  <a:gd name="T64" fmla="*/ 279 w 280"/>
                  <a:gd name="T65" fmla="*/ 17 h 20"/>
                  <a:gd name="T66" fmla="*/ 278 w 280"/>
                  <a:gd name="T67" fmla="*/ 17 h 20"/>
                  <a:gd name="T68" fmla="*/ 263 w 280"/>
                  <a:gd name="T69" fmla="*/ 15 h 20"/>
                  <a:gd name="T70" fmla="*/ 252 w 280"/>
                  <a:gd name="T71" fmla="*/ 15 h 20"/>
                  <a:gd name="T72" fmla="*/ 249 w 280"/>
                  <a:gd name="T73" fmla="*/ 15 h 20"/>
                  <a:gd name="T74" fmla="*/ 216 w 280"/>
                  <a:gd name="T75" fmla="*/ 14 h 20"/>
                  <a:gd name="T76" fmla="*/ 207 w 280"/>
                  <a:gd name="T77" fmla="*/ 14 h 20"/>
                  <a:gd name="T78" fmla="*/ 156 w 280"/>
                  <a:gd name="T7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20">
                    <a:moveTo>
                      <a:pt x="151" y="20"/>
                    </a:moveTo>
                    <a:cubicBezTo>
                      <a:pt x="151" y="20"/>
                      <a:pt x="151" y="20"/>
                      <a:pt x="150" y="20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50" y="19"/>
                      <a:pt x="150" y="19"/>
                      <a:pt x="150" y="18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1" y="18"/>
                      <a:pt x="151" y="16"/>
                      <a:pt x="152" y="15"/>
                    </a:cubicBezTo>
                    <a:cubicBezTo>
                      <a:pt x="152" y="15"/>
                      <a:pt x="152" y="15"/>
                      <a:pt x="152" y="15"/>
                    </a:cubicBezTo>
                    <a:cubicBezTo>
                      <a:pt x="141" y="11"/>
                      <a:pt x="125" y="9"/>
                      <a:pt x="113" y="7"/>
                    </a:cubicBezTo>
                    <a:cubicBezTo>
                      <a:pt x="113" y="7"/>
                      <a:pt x="113" y="7"/>
                      <a:pt x="113" y="7"/>
                    </a:cubicBezTo>
                    <a:cubicBezTo>
                      <a:pt x="111" y="7"/>
                      <a:pt x="110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0" y="7"/>
                      <a:pt x="90" y="10"/>
                      <a:pt x="81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79" y="10"/>
                      <a:pt x="77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1" y="8"/>
                      <a:pt x="68" y="5"/>
                      <a:pt x="64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1" y="3"/>
                      <a:pt x="57" y="3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0" y="3"/>
                      <a:pt x="47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30" y="4"/>
                      <a:pt x="14" y="4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9"/>
                      <a:pt x="0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4" y="2"/>
                      <a:pt x="30" y="1"/>
                      <a:pt x="44" y="1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0"/>
                      <a:pt x="50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7" y="0"/>
                      <a:pt x="61" y="1"/>
                      <a:pt x="65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9" y="3"/>
                      <a:pt x="72" y="6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7" y="8"/>
                      <a:pt x="79" y="8"/>
                      <a:pt x="81" y="8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9" y="8"/>
                      <a:pt x="99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10" y="4"/>
                      <a:pt x="112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25" y="7"/>
                      <a:pt x="143" y="8"/>
                      <a:pt x="154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13"/>
                      <a:pt x="155" y="13"/>
                      <a:pt x="155" y="14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4"/>
                      <a:pt x="155" y="14"/>
                      <a:pt x="154" y="15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4" y="15"/>
                      <a:pt x="154" y="17"/>
                      <a:pt x="153" y="18"/>
                    </a:cubicBezTo>
                    <a:cubicBezTo>
                      <a:pt x="153" y="18"/>
                      <a:pt x="153" y="18"/>
                      <a:pt x="153" y="18"/>
                    </a:cubicBezTo>
                    <a:cubicBezTo>
                      <a:pt x="154" y="18"/>
                      <a:pt x="155" y="18"/>
                      <a:pt x="156" y="18"/>
                    </a:cubicBezTo>
                    <a:cubicBezTo>
                      <a:pt x="156" y="18"/>
                      <a:pt x="156" y="18"/>
                      <a:pt x="156" y="18"/>
                    </a:cubicBezTo>
                    <a:cubicBezTo>
                      <a:pt x="173" y="18"/>
                      <a:pt x="190" y="12"/>
                      <a:pt x="207" y="11"/>
                    </a:cubicBezTo>
                    <a:cubicBezTo>
                      <a:pt x="207" y="11"/>
                      <a:pt x="207" y="11"/>
                      <a:pt x="207" y="11"/>
                    </a:cubicBezTo>
                    <a:cubicBezTo>
                      <a:pt x="210" y="11"/>
                      <a:pt x="213" y="11"/>
                      <a:pt x="216" y="11"/>
                    </a:cubicBezTo>
                    <a:cubicBezTo>
                      <a:pt x="216" y="11"/>
                      <a:pt x="216" y="11"/>
                      <a:pt x="216" y="11"/>
                    </a:cubicBezTo>
                    <a:cubicBezTo>
                      <a:pt x="227" y="11"/>
                      <a:pt x="238" y="12"/>
                      <a:pt x="249" y="13"/>
                    </a:cubicBezTo>
                    <a:cubicBezTo>
                      <a:pt x="249" y="13"/>
                      <a:pt x="249" y="13"/>
                      <a:pt x="249" y="13"/>
                    </a:cubicBezTo>
                    <a:cubicBezTo>
                      <a:pt x="250" y="13"/>
                      <a:pt x="251" y="13"/>
                      <a:pt x="252" y="13"/>
                    </a:cubicBezTo>
                    <a:cubicBezTo>
                      <a:pt x="252" y="13"/>
                      <a:pt x="252" y="13"/>
                      <a:pt x="252" y="13"/>
                    </a:cubicBezTo>
                    <a:cubicBezTo>
                      <a:pt x="255" y="13"/>
                      <a:pt x="259" y="13"/>
                      <a:pt x="263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9" y="13"/>
                      <a:pt x="276" y="13"/>
                      <a:pt x="279" y="15"/>
                    </a:cubicBezTo>
                    <a:cubicBezTo>
                      <a:pt x="279" y="15"/>
                      <a:pt x="279" y="15"/>
                      <a:pt x="279" y="15"/>
                    </a:cubicBezTo>
                    <a:cubicBezTo>
                      <a:pt x="279" y="15"/>
                      <a:pt x="280" y="16"/>
                      <a:pt x="279" y="17"/>
                    </a:cubicBezTo>
                    <a:cubicBezTo>
                      <a:pt x="279" y="17"/>
                      <a:pt x="279" y="17"/>
                      <a:pt x="279" y="17"/>
                    </a:cubicBezTo>
                    <a:cubicBezTo>
                      <a:pt x="279" y="17"/>
                      <a:pt x="278" y="17"/>
                      <a:pt x="278" y="17"/>
                    </a:cubicBezTo>
                    <a:cubicBezTo>
                      <a:pt x="278" y="17"/>
                      <a:pt x="278" y="17"/>
                      <a:pt x="278" y="17"/>
                    </a:cubicBezTo>
                    <a:cubicBezTo>
                      <a:pt x="275" y="15"/>
                      <a:pt x="269" y="15"/>
                      <a:pt x="263" y="15"/>
                    </a:cubicBezTo>
                    <a:cubicBezTo>
                      <a:pt x="263" y="15"/>
                      <a:pt x="263" y="15"/>
                      <a:pt x="263" y="15"/>
                    </a:cubicBezTo>
                    <a:cubicBezTo>
                      <a:pt x="259" y="15"/>
                      <a:pt x="255" y="15"/>
                      <a:pt x="252" y="15"/>
                    </a:cubicBezTo>
                    <a:cubicBezTo>
                      <a:pt x="252" y="15"/>
                      <a:pt x="252" y="15"/>
                      <a:pt x="252" y="15"/>
                    </a:cubicBezTo>
                    <a:cubicBezTo>
                      <a:pt x="251" y="15"/>
                      <a:pt x="250" y="15"/>
                      <a:pt x="249" y="15"/>
                    </a:cubicBezTo>
                    <a:cubicBezTo>
                      <a:pt x="249" y="15"/>
                      <a:pt x="249" y="15"/>
                      <a:pt x="249" y="15"/>
                    </a:cubicBezTo>
                    <a:cubicBezTo>
                      <a:pt x="238" y="15"/>
                      <a:pt x="227" y="14"/>
                      <a:pt x="216" y="14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3" y="14"/>
                      <a:pt x="210" y="14"/>
                      <a:pt x="207" y="14"/>
                    </a:cubicBezTo>
                    <a:cubicBezTo>
                      <a:pt x="207" y="14"/>
                      <a:pt x="207" y="14"/>
                      <a:pt x="207" y="14"/>
                    </a:cubicBezTo>
                    <a:cubicBezTo>
                      <a:pt x="191" y="15"/>
                      <a:pt x="173" y="20"/>
                      <a:pt x="156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5" y="20"/>
                      <a:pt x="153" y="20"/>
                      <a:pt x="151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8"/>
              <p:cNvSpPr/>
              <p:nvPr/>
            </p:nvSpPr>
            <p:spPr bwMode="auto">
              <a:xfrm>
                <a:off x="8802688" y="5322888"/>
                <a:ext cx="717550" cy="79375"/>
              </a:xfrm>
              <a:custGeom>
                <a:avLst/>
                <a:gdLst>
                  <a:gd name="T0" fmla="*/ 189 w 191"/>
                  <a:gd name="T1" fmla="*/ 21 h 21"/>
                  <a:gd name="T2" fmla="*/ 189 w 191"/>
                  <a:gd name="T3" fmla="*/ 21 h 21"/>
                  <a:gd name="T4" fmla="*/ 189 w 191"/>
                  <a:gd name="T5" fmla="*/ 21 h 21"/>
                  <a:gd name="T6" fmla="*/ 141 w 191"/>
                  <a:gd name="T7" fmla="*/ 17 h 21"/>
                  <a:gd name="T8" fmla="*/ 141 w 191"/>
                  <a:gd name="T9" fmla="*/ 17 h 21"/>
                  <a:gd name="T10" fmla="*/ 137 w 191"/>
                  <a:gd name="T11" fmla="*/ 17 h 21"/>
                  <a:gd name="T12" fmla="*/ 137 w 191"/>
                  <a:gd name="T13" fmla="*/ 17 h 21"/>
                  <a:gd name="T14" fmla="*/ 99 w 191"/>
                  <a:gd name="T15" fmla="*/ 19 h 21"/>
                  <a:gd name="T16" fmla="*/ 99 w 191"/>
                  <a:gd name="T17" fmla="*/ 19 h 21"/>
                  <a:gd name="T18" fmla="*/ 79 w 191"/>
                  <a:gd name="T19" fmla="*/ 16 h 21"/>
                  <a:gd name="T20" fmla="*/ 79 w 191"/>
                  <a:gd name="T21" fmla="*/ 16 h 21"/>
                  <a:gd name="T22" fmla="*/ 79 w 191"/>
                  <a:gd name="T23" fmla="*/ 15 h 21"/>
                  <a:gd name="T24" fmla="*/ 79 w 191"/>
                  <a:gd name="T25" fmla="*/ 15 h 21"/>
                  <a:gd name="T26" fmla="*/ 79 w 191"/>
                  <a:gd name="T27" fmla="*/ 14 h 21"/>
                  <a:gd name="T28" fmla="*/ 79 w 191"/>
                  <a:gd name="T29" fmla="*/ 14 h 21"/>
                  <a:gd name="T30" fmla="*/ 85 w 191"/>
                  <a:gd name="T31" fmla="*/ 9 h 21"/>
                  <a:gd name="T32" fmla="*/ 85 w 191"/>
                  <a:gd name="T33" fmla="*/ 9 h 21"/>
                  <a:gd name="T34" fmla="*/ 67 w 191"/>
                  <a:gd name="T35" fmla="*/ 6 h 21"/>
                  <a:gd name="T36" fmla="*/ 67 w 191"/>
                  <a:gd name="T37" fmla="*/ 6 h 21"/>
                  <a:gd name="T38" fmla="*/ 29 w 191"/>
                  <a:gd name="T39" fmla="*/ 9 h 21"/>
                  <a:gd name="T40" fmla="*/ 29 w 191"/>
                  <a:gd name="T41" fmla="*/ 9 h 21"/>
                  <a:gd name="T42" fmla="*/ 1 w 191"/>
                  <a:gd name="T43" fmla="*/ 2 h 21"/>
                  <a:gd name="T44" fmla="*/ 1 w 191"/>
                  <a:gd name="T45" fmla="*/ 2 h 21"/>
                  <a:gd name="T46" fmla="*/ 1 w 191"/>
                  <a:gd name="T47" fmla="*/ 2 h 21"/>
                  <a:gd name="T48" fmla="*/ 1 w 191"/>
                  <a:gd name="T49" fmla="*/ 1 h 21"/>
                  <a:gd name="T50" fmla="*/ 1 w 191"/>
                  <a:gd name="T51" fmla="*/ 1 h 21"/>
                  <a:gd name="T52" fmla="*/ 2 w 191"/>
                  <a:gd name="T53" fmla="*/ 0 h 21"/>
                  <a:gd name="T54" fmla="*/ 2 w 191"/>
                  <a:gd name="T55" fmla="*/ 0 h 21"/>
                  <a:gd name="T56" fmla="*/ 29 w 191"/>
                  <a:gd name="T57" fmla="*/ 6 h 21"/>
                  <a:gd name="T58" fmla="*/ 29 w 191"/>
                  <a:gd name="T59" fmla="*/ 6 h 21"/>
                  <a:gd name="T60" fmla="*/ 67 w 191"/>
                  <a:gd name="T61" fmla="*/ 4 h 21"/>
                  <a:gd name="T62" fmla="*/ 67 w 191"/>
                  <a:gd name="T63" fmla="*/ 4 h 21"/>
                  <a:gd name="T64" fmla="*/ 89 w 191"/>
                  <a:gd name="T65" fmla="*/ 8 h 21"/>
                  <a:gd name="T66" fmla="*/ 89 w 191"/>
                  <a:gd name="T67" fmla="*/ 8 h 21"/>
                  <a:gd name="T68" fmla="*/ 89 w 191"/>
                  <a:gd name="T69" fmla="*/ 9 h 21"/>
                  <a:gd name="T70" fmla="*/ 89 w 191"/>
                  <a:gd name="T71" fmla="*/ 9 h 21"/>
                  <a:gd name="T72" fmla="*/ 89 w 191"/>
                  <a:gd name="T73" fmla="*/ 10 h 21"/>
                  <a:gd name="T74" fmla="*/ 89 w 191"/>
                  <a:gd name="T75" fmla="*/ 10 h 21"/>
                  <a:gd name="T76" fmla="*/ 82 w 191"/>
                  <a:gd name="T77" fmla="*/ 14 h 21"/>
                  <a:gd name="T78" fmla="*/ 82 w 191"/>
                  <a:gd name="T79" fmla="*/ 14 h 21"/>
                  <a:gd name="T80" fmla="*/ 99 w 191"/>
                  <a:gd name="T81" fmla="*/ 17 h 21"/>
                  <a:gd name="T82" fmla="*/ 99 w 191"/>
                  <a:gd name="T83" fmla="*/ 17 h 21"/>
                  <a:gd name="T84" fmla="*/ 137 w 191"/>
                  <a:gd name="T85" fmla="*/ 14 h 21"/>
                  <a:gd name="T86" fmla="*/ 137 w 191"/>
                  <a:gd name="T87" fmla="*/ 14 h 21"/>
                  <a:gd name="T88" fmla="*/ 141 w 191"/>
                  <a:gd name="T89" fmla="*/ 14 h 21"/>
                  <a:gd name="T90" fmla="*/ 141 w 191"/>
                  <a:gd name="T91" fmla="*/ 14 h 21"/>
                  <a:gd name="T92" fmla="*/ 189 w 191"/>
                  <a:gd name="T93" fmla="*/ 18 h 21"/>
                  <a:gd name="T94" fmla="*/ 189 w 191"/>
                  <a:gd name="T95" fmla="*/ 18 h 21"/>
                  <a:gd name="T96" fmla="*/ 189 w 191"/>
                  <a:gd name="T97" fmla="*/ 18 h 21"/>
                  <a:gd name="T98" fmla="*/ 189 w 191"/>
                  <a:gd name="T99" fmla="*/ 18 h 21"/>
                  <a:gd name="T100" fmla="*/ 191 w 191"/>
                  <a:gd name="T101" fmla="*/ 20 h 21"/>
                  <a:gd name="T102" fmla="*/ 191 w 191"/>
                  <a:gd name="T103" fmla="*/ 20 h 21"/>
                  <a:gd name="T104" fmla="*/ 189 w 191"/>
                  <a:gd name="T105" fmla="*/ 21 h 21"/>
                  <a:gd name="T106" fmla="*/ 189 w 191"/>
                  <a:gd name="T107" fmla="*/ 21 h 21"/>
                  <a:gd name="T108" fmla="*/ 189 w 191"/>
                  <a:gd name="T10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1" h="21">
                    <a:moveTo>
                      <a:pt x="189" y="21"/>
                    </a:move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73" y="21"/>
                      <a:pt x="157" y="18"/>
                      <a:pt x="141" y="17"/>
                    </a:cubicBezTo>
                    <a:cubicBezTo>
                      <a:pt x="141" y="17"/>
                      <a:pt x="141" y="17"/>
                      <a:pt x="141" y="17"/>
                    </a:cubicBezTo>
                    <a:cubicBezTo>
                      <a:pt x="139" y="17"/>
                      <a:pt x="138" y="17"/>
                      <a:pt x="137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5" y="17"/>
                      <a:pt x="111" y="19"/>
                      <a:pt x="99" y="19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92" y="19"/>
                      <a:pt x="85" y="19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80" y="12"/>
                      <a:pt x="83" y="10"/>
                      <a:pt x="85" y="9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0" y="7"/>
                      <a:pt x="73" y="6"/>
                      <a:pt x="67" y="6"/>
                    </a:cubicBezTo>
                    <a:cubicBezTo>
                      <a:pt x="67" y="6"/>
                      <a:pt x="67" y="6"/>
                      <a:pt x="67" y="6"/>
                    </a:cubicBezTo>
                    <a:cubicBezTo>
                      <a:pt x="55" y="6"/>
                      <a:pt x="42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19" y="9"/>
                      <a:pt x="10" y="7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0" y="5"/>
                      <a:pt x="1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41" y="6"/>
                      <a:pt x="54" y="4"/>
                      <a:pt x="67" y="4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75" y="4"/>
                      <a:pt x="82" y="5"/>
                      <a:pt x="89" y="8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9" y="8"/>
                      <a:pt x="89" y="8"/>
                      <a:pt x="89" y="9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9" y="9"/>
                      <a:pt x="89" y="10"/>
                      <a:pt x="89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6" y="11"/>
                      <a:pt x="84" y="13"/>
                      <a:pt x="82" y="14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7" y="16"/>
                      <a:pt x="93" y="17"/>
                      <a:pt x="99" y="17"/>
                    </a:cubicBezTo>
                    <a:cubicBezTo>
                      <a:pt x="99" y="17"/>
                      <a:pt x="99" y="17"/>
                      <a:pt x="99" y="17"/>
                    </a:cubicBezTo>
                    <a:cubicBezTo>
                      <a:pt x="111" y="17"/>
                      <a:pt x="124" y="14"/>
                      <a:pt x="137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8" y="14"/>
                      <a:pt x="139" y="14"/>
                      <a:pt x="141" y="14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57" y="15"/>
                      <a:pt x="173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89" y="18"/>
                      <a:pt x="189" y="18"/>
                      <a:pt x="189" y="18"/>
                    </a:cubicBezTo>
                    <a:cubicBezTo>
                      <a:pt x="190" y="18"/>
                      <a:pt x="191" y="19"/>
                      <a:pt x="191" y="20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1" y="20"/>
                      <a:pt x="190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ubicBezTo>
                      <a:pt x="189" y="21"/>
                      <a:pt x="189" y="21"/>
                      <a:pt x="189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99"/>
              <p:cNvSpPr/>
              <p:nvPr/>
            </p:nvSpPr>
            <p:spPr bwMode="auto">
              <a:xfrm>
                <a:off x="9024938" y="5383213"/>
                <a:ext cx="371475" cy="79375"/>
              </a:xfrm>
              <a:custGeom>
                <a:avLst/>
                <a:gdLst>
                  <a:gd name="T0" fmla="*/ 97 w 99"/>
                  <a:gd name="T1" fmla="*/ 21 h 21"/>
                  <a:gd name="T2" fmla="*/ 57 w 99"/>
                  <a:gd name="T3" fmla="*/ 16 h 21"/>
                  <a:gd name="T4" fmla="*/ 57 w 99"/>
                  <a:gd name="T5" fmla="*/ 16 h 21"/>
                  <a:gd name="T6" fmla="*/ 22 w 99"/>
                  <a:gd name="T7" fmla="*/ 15 h 21"/>
                  <a:gd name="T8" fmla="*/ 22 w 99"/>
                  <a:gd name="T9" fmla="*/ 15 h 21"/>
                  <a:gd name="T10" fmla="*/ 17 w 99"/>
                  <a:gd name="T11" fmla="*/ 15 h 21"/>
                  <a:gd name="T12" fmla="*/ 17 w 99"/>
                  <a:gd name="T13" fmla="*/ 15 h 21"/>
                  <a:gd name="T14" fmla="*/ 0 w 99"/>
                  <a:gd name="T15" fmla="*/ 11 h 21"/>
                  <a:gd name="T16" fmla="*/ 0 w 99"/>
                  <a:gd name="T17" fmla="*/ 11 h 21"/>
                  <a:gd name="T18" fmla="*/ 0 w 99"/>
                  <a:gd name="T19" fmla="*/ 9 h 21"/>
                  <a:gd name="T20" fmla="*/ 0 w 99"/>
                  <a:gd name="T21" fmla="*/ 9 h 21"/>
                  <a:gd name="T22" fmla="*/ 8 w 99"/>
                  <a:gd name="T23" fmla="*/ 1 h 21"/>
                  <a:gd name="T24" fmla="*/ 8 w 99"/>
                  <a:gd name="T25" fmla="*/ 1 h 21"/>
                  <a:gd name="T26" fmla="*/ 8 w 99"/>
                  <a:gd name="T27" fmla="*/ 1 h 21"/>
                  <a:gd name="T28" fmla="*/ 10 w 99"/>
                  <a:gd name="T29" fmla="*/ 1 h 21"/>
                  <a:gd name="T30" fmla="*/ 10 w 99"/>
                  <a:gd name="T31" fmla="*/ 1 h 21"/>
                  <a:gd name="T32" fmla="*/ 10 w 99"/>
                  <a:gd name="T33" fmla="*/ 2 h 21"/>
                  <a:gd name="T34" fmla="*/ 10 w 99"/>
                  <a:gd name="T35" fmla="*/ 2 h 21"/>
                  <a:gd name="T36" fmla="*/ 3 w 99"/>
                  <a:gd name="T37" fmla="*/ 10 h 21"/>
                  <a:gd name="T38" fmla="*/ 3 w 99"/>
                  <a:gd name="T39" fmla="*/ 10 h 21"/>
                  <a:gd name="T40" fmla="*/ 22 w 99"/>
                  <a:gd name="T41" fmla="*/ 12 h 21"/>
                  <a:gd name="T42" fmla="*/ 22 w 99"/>
                  <a:gd name="T43" fmla="*/ 12 h 21"/>
                  <a:gd name="T44" fmla="*/ 58 w 99"/>
                  <a:gd name="T45" fmla="*/ 14 h 21"/>
                  <a:gd name="T46" fmla="*/ 58 w 99"/>
                  <a:gd name="T47" fmla="*/ 14 h 21"/>
                  <a:gd name="T48" fmla="*/ 98 w 99"/>
                  <a:gd name="T49" fmla="*/ 19 h 21"/>
                  <a:gd name="T50" fmla="*/ 98 w 99"/>
                  <a:gd name="T51" fmla="*/ 19 h 21"/>
                  <a:gd name="T52" fmla="*/ 99 w 99"/>
                  <a:gd name="T53" fmla="*/ 20 h 21"/>
                  <a:gd name="T54" fmla="*/ 99 w 99"/>
                  <a:gd name="T55" fmla="*/ 20 h 21"/>
                  <a:gd name="T56" fmla="*/ 98 w 99"/>
                  <a:gd name="T57" fmla="*/ 21 h 21"/>
                  <a:gd name="T58" fmla="*/ 98 w 99"/>
                  <a:gd name="T59" fmla="*/ 21 h 21"/>
                  <a:gd name="T60" fmla="*/ 97 w 99"/>
                  <a:gd name="T6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9" h="21">
                    <a:moveTo>
                      <a:pt x="97" y="21"/>
                    </a:moveTo>
                    <a:cubicBezTo>
                      <a:pt x="87" y="16"/>
                      <a:pt x="70" y="17"/>
                      <a:pt x="57" y="16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46" y="16"/>
                      <a:pt x="34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4"/>
                      <a:pt x="19" y="14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1" y="15"/>
                      <a:pt x="4" y="1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7" y="5"/>
                      <a:pt x="5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6" y="13"/>
                      <a:pt x="17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34" y="13"/>
                      <a:pt x="46" y="13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9" y="15"/>
                      <a:pt x="87" y="13"/>
                      <a:pt x="98" y="19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9" y="21"/>
                      <a:pt x="98" y="21"/>
                      <a:pt x="98" y="21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7" y="21"/>
                      <a:pt x="97" y="2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00"/>
              <p:cNvSpPr/>
              <p:nvPr/>
            </p:nvSpPr>
            <p:spPr bwMode="auto">
              <a:xfrm>
                <a:off x="8866188" y="5391150"/>
                <a:ext cx="131763" cy="112713"/>
              </a:xfrm>
              <a:custGeom>
                <a:avLst/>
                <a:gdLst>
                  <a:gd name="T0" fmla="*/ 2 w 35"/>
                  <a:gd name="T1" fmla="*/ 30 h 30"/>
                  <a:gd name="T2" fmla="*/ 0 w 35"/>
                  <a:gd name="T3" fmla="*/ 28 h 30"/>
                  <a:gd name="T4" fmla="*/ 0 w 35"/>
                  <a:gd name="T5" fmla="*/ 28 h 30"/>
                  <a:gd name="T6" fmla="*/ 0 w 35"/>
                  <a:gd name="T7" fmla="*/ 28 h 30"/>
                  <a:gd name="T8" fmla="*/ 0 w 35"/>
                  <a:gd name="T9" fmla="*/ 28 h 30"/>
                  <a:gd name="T10" fmla="*/ 0 w 35"/>
                  <a:gd name="T11" fmla="*/ 27 h 30"/>
                  <a:gd name="T12" fmla="*/ 0 w 35"/>
                  <a:gd name="T13" fmla="*/ 27 h 30"/>
                  <a:gd name="T14" fmla="*/ 22 w 35"/>
                  <a:gd name="T15" fmla="*/ 17 h 30"/>
                  <a:gd name="T16" fmla="*/ 22 w 35"/>
                  <a:gd name="T17" fmla="*/ 17 h 30"/>
                  <a:gd name="T18" fmla="*/ 24 w 35"/>
                  <a:gd name="T19" fmla="*/ 14 h 30"/>
                  <a:gd name="T20" fmla="*/ 24 w 35"/>
                  <a:gd name="T21" fmla="*/ 14 h 30"/>
                  <a:gd name="T22" fmla="*/ 17 w 35"/>
                  <a:gd name="T23" fmla="*/ 7 h 30"/>
                  <a:gd name="T24" fmla="*/ 17 w 35"/>
                  <a:gd name="T25" fmla="*/ 7 h 30"/>
                  <a:gd name="T26" fmla="*/ 16 w 35"/>
                  <a:gd name="T27" fmla="*/ 5 h 30"/>
                  <a:gd name="T28" fmla="*/ 16 w 35"/>
                  <a:gd name="T29" fmla="*/ 5 h 30"/>
                  <a:gd name="T30" fmla="*/ 17 w 35"/>
                  <a:gd name="T31" fmla="*/ 5 h 30"/>
                  <a:gd name="T32" fmla="*/ 17 w 35"/>
                  <a:gd name="T33" fmla="*/ 5 h 30"/>
                  <a:gd name="T34" fmla="*/ 33 w 35"/>
                  <a:gd name="T35" fmla="*/ 1 h 30"/>
                  <a:gd name="T36" fmla="*/ 33 w 35"/>
                  <a:gd name="T37" fmla="*/ 1 h 30"/>
                  <a:gd name="T38" fmla="*/ 33 w 35"/>
                  <a:gd name="T39" fmla="*/ 1 h 30"/>
                  <a:gd name="T40" fmla="*/ 34 w 35"/>
                  <a:gd name="T41" fmla="*/ 1 h 30"/>
                  <a:gd name="T42" fmla="*/ 34 w 35"/>
                  <a:gd name="T43" fmla="*/ 1 h 30"/>
                  <a:gd name="T44" fmla="*/ 34 w 35"/>
                  <a:gd name="T45" fmla="*/ 2 h 30"/>
                  <a:gd name="T46" fmla="*/ 34 w 35"/>
                  <a:gd name="T47" fmla="*/ 2 h 30"/>
                  <a:gd name="T48" fmla="*/ 20 w 35"/>
                  <a:gd name="T49" fmla="*/ 7 h 30"/>
                  <a:gd name="T50" fmla="*/ 20 w 35"/>
                  <a:gd name="T51" fmla="*/ 7 h 30"/>
                  <a:gd name="T52" fmla="*/ 26 w 35"/>
                  <a:gd name="T53" fmla="*/ 14 h 30"/>
                  <a:gd name="T54" fmla="*/ 26 w 35"/>
                  <a:gd name="T55" fmla="*/ 14 h 30"/>
                  <a:gd name="T56" fmla="*/ 24 w 35"/>
                  <a:gd name="T57" fmla="*/ 19 h 30"/>
                  <a:gd name="T58" fmla="*/ 24 w 35"/>
                  <a:gd name="T59" fmla="*/ 19 h 30"/>
                  <a:gd name="T60" fmla="*/ 3 w 35"/>
                  <a:gd name="T61" fmla="*/ 27 h 30"/>
                  <a:gd name="T62" fmla="*/ 3 w 35"/>
                  <a:gd name="T63" fmla="*/ 27 h 30"/>
                  <a:gd name="T64" fmla="*/ 4 w 35"/>
                  <a:gd name="T65" fmla="*/ 28 h 30"/>
                  <a:gd name="T66" fmla="*/ 4 w 35"/>
                  <a:gd name="T67" fmla="*/ 28 h 30"/>
                  <a:gd name="T68" fmla="*/ 4 w 35"/>
                  <a:gd name="T69" fmla="*/ 29 h 30"/>
                  <a:gd name="T70" fmla="*/ 4 w 35"/>
                  <a:gd name="T71" fmla="*/ 29 h 30"/>
                  <a:gd name="T72" fmla="*/ 3 w 35"/>
                  <a:gd name="T73" fmla="*/ 30 h 30"/>
                  <a:gd name="T74" fmla="*/ 3 w 35"/>
                  <a:gd name="T75" fmla="*/ 30 h 30"/>
                  <a:gd name="T76" fmla="*/ 2 w 35"/>
                  <a:gd name="T7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30">
                    <a:moveTo>
                      <a:pt x="2" y="30"/>
                    </a:moveTo>
                    <a:cubicBezTo>
                      <a:pt x="2" y="29"/>
                      <a:pt x="1" y="29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6" y="20"/>
                      <a:pt x="17" y="22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4" y="12"/>
                      <a:pt x="21" y="10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3" y="4"/>
                      <a:pt x="30" y="4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0"/>
                      <a:pt x="34" y="0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5" y="1"/>
                      <a:pt x="35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1" y="6"/>
                      <a:pt x="25" y="6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3" y="9"/>
                      <a:pt x="26" y="10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5"/>
                      <a:pt x="25" y="17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8" y="24"/>
                      <a:pt x="7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1"/>
              <p:cNvSpPr/>
              <p:nvPr/>
            </p:nvSpPr>
            <p:spPr bwMode="auto">
              <a:xfrm>
                <a:off x="7613650" y="4610100"/>
                <a:ext cx="19050" cy="63500"/>
              </a:xfrm>
              <a:custGeom>
                <a:avLst/>
                <a:gdLst>
                  <a:gd name="T0" fmla="*/ 2 w 5"/>
                  <a:gd name="T1" fmla="*/ 17 h 17"/>
                  <a:gd name="T2" fmla="*/ 2 w 5"/>
                  <a:gd name="T3" fmla="*/ 17 h 17"/>
                  <a:gd name="T4" fmla="*/ 2 w 5"/>
                  <a:gd name="T5" fmla="*/ 17 h 17"/>
                  <a:gd name="T6" fmla="*/ 0 w 5"/>
                  <a:gd name="T7" fmla="*/ 15 h 17"/>
                  <a:gd name="T8" fmla="*/ 0 w 5"/>
                  <a:gd name="T9" fmla="*/ 15 h 17"/>
                  <a:gd name="T10" fmla="*/ 1 w 5"/>
                  <a:gd name="T11" fmla="*/ 14 h 17"/>
                  <a:gd name="T12" fmla="*/ 1 w 5"/>
                  <a:gd name="T13" fmla="*/ 14 h 17"/>
                  <a:gd name="T14" fmla="*/ 0 w 5"/>
                  <a:gd name="T15" fmla="*/ 5 h 17"/>
                  <a:gd name="T16" fmla="*/ 0 w 5"/>
                  <a:gd name="T17" fmla="*/ 5 h 17"/>
                  <a:gd name="T18" fmla="*/ 1 w 5"/>
                  <a:gd name="T19" fmla="*/ 1 h 17"/>
                  <a:gd name="T20" fmla="*/ 1 w 5"/>
                  <a:gd name="T21" fmla="*/ 1 h 17"/>
                  <a:gd name="T22" fmla="*/ 2 w 5"/>
                  <a:gd name="T23" fmla="*/ 0 h 17"/>
                  <a:gd name="T24" fmla="*/ 2 w 5"/>
                  <a:gd name="T25" fmla="*/ 0 h 17"/>
                  <a:gd name="T26" fmla="*/ 3 w 5"/>
                  <a:gd name="T27" fmla="*/ 0 h 17"/>
                  <a:gd name="T28" fmla="*/ 3 w 5"/>
                  <a:gd name="T29" fmla="*/ 0 h 17"/>
                  <a:gd name="T30" fmla="*/ 5 w 5"/>
                  <a:gd name="T31" fmla="*/ 10 h 17"/>
                  <a:gd name="T32" fmla="*/ 5 w 5"/>
                  <a:gd name="T33" fmla="*/ 10 h 17"/>
                  <a:gd name="T34" fmla="*/ 5 w 5"/>
                  <a:gd name="T35" fmla="*/ 15 h 17"/>
                  <a:gd name="T36" fmla="*/ 5 w 5"/>
                  <a:gd name="T37" fmla="*/ 15 h 17"/>
                  <a:gd name="T38" fmla="*/ 4 w 5"/>
                  <a:gd name="T39" fmla="*/ 16 h 17"/>
                  <a:gd name="T40" fmla="*/ 4 w 5"/>
                  <a:gd name="T41" fmla="*/ 16 h 17"/>
                  <a:gd name="T42" fmla="*/ 4 w 5"/>
                  <a:gd name="T43" fmla="*/ 16 h 17"/>
                  <a:gd name="T44" fmla="*/ 4 w 5"/>
                  <a:gd name="T45" fmla="*/ 16 h 17"/>
                  <a:gd name="T46" fmla="*/ 2 w 5"/>
                  <a:gd name="T47" fmla="*/ 17 h 17"/>
                  <a:gd name="T48" fmla="*/ 2 w 5"/>
                  <a:gd name="T49" fmla="*/ 17 h 17"/>
                  <a:gd name="T50" fmla="*/ 2 w 5"/>
                  <a:gd name="T5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7"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3"/>
                      <a:pt x="5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7"/>
                      <a:pt x="3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02"/>
              <p:cNvSpPr/>
              <p:nvPr/>
            </p:nvSpPr>
            <p:spPr bwMode="auto">
              <a:xfrm>
                <a:off x="7578725" y="4730750"/>
                <a:ext cx="19050" cy="49213"/>
              </a:xfrm>
              <a:custGeom>
                <a:avLst/>
                <a:gdLst>
                  <a:gd name="T0" fmla="*/ 2 w 5"/>
                  <a:gd name="T1" fmla="*/ 12 h 13"/>
                  <a:gd name="T2" fmla="*/ 1 w 5"/>
                  <a:gd name="T3" fmla="*/ 11 h 13"/>
                  <a:gd name="T4" fmla="*/ 1 w 5"/>
                  <a:gd name="T5" fmla="*/ 11 h 13"/>
                  <a:gd name="T6" fmla="*/ 1 w 5"/>
                  <a:gd name="T7" fmla="*/ 11 h 13"/>
                  <a:gd name="T8" fmla="*/ 1 w 5"/>
                  <a:gd name="T9" fmla="*/ 11 h 13"/>
                  <a:gd name="T10" fmla="*/ 0 w 5"/>
                  <a:gd name="T11" fmla="*/ 3 h 13"/>
                  <a:gd name="T12" fmla="*/ 0 w 5"/>
                  <a:gd name="T13" fmla="*/ 3 h 13"/>
                  <a:gd name="T14" fmla="*/ 0 w 5"/>
                  <a:gd name="T15" fmla="*/ 1 h 13"/>
                  <a:gd name="T16" fmla="*/ 0 w 5"/>
                  <a:gd name="T17" fmla="*/ 1 h 13"/>
                  <a:gd name="T18" fmla="*/ 1 w 5"/>
                  <a:gd name="T19" fmla="*/ 0 h 13"/>
                  <a:gd name="T20" fmla="*/ 1 w 5"/>
                  <a:gd name="T21" fmla="*/ 0 h 13"/>
                  <a:gd name="T22" fmla="*/ 2 w 5"/>
                  <a:gd name="T23" fmla="*/ 0 h 13"/>
                  <a:gd name="T24" fmla="*/ 2 w 5"/>
                  <a:gd name="T25" fmla="*/ 0 h 13"/>
                  <a:gd name="T26" fmla="*/ 5 w 5"/>
                  <a:gd name="T27" fmla="*/ 8 h 13"/>
                  <a:gd name="T28" fmla="*/ 5 w 5"/>
                  <a:gd name="T29" fmla="*/ 8 h 13"/>
                  <a:gd name="T30" fmla="*/ 3 w 5"/>
                  <a:gd name="T31" fmla="*/ 12 h 13"/>
                  <a:gd name="T32" fmla="*/ 3 w 5"/>
                  <a:gd name="T33" fmla="*/ 12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3"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8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2"/>
                      <a:pt x="5" y="5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0"/>
                      <a:pt x="5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03"/>
              <p:cNvSpPr>
                <a:spLocks noEditPoints="1"/>
              </p:cNvSpPr>
              <p:nvPr/>
            </p:nvSpPr>
            <p:spPr bwMode="auto">
              <a:xfrm>
                <a:off x="7594600" y="4722813"/>
                <a:ext cx="22225" cy="57150"/>
              </a:xfrm>
              <a:custGeom>
                <a:avLst/>
                <a:gdLst>
                  <a:gd name="T0" fmla="*/ 2 w 6"/>
                  <a:gd name="T1" fmla="*/ 14 h 15"/>
                  <a:gd name="T2" fmla="*/ 0 w 6"/>
                  <a:gd name="T3" fmla="*/ 8 h 15"/>
                  <a:gd name="T4" fmla="*/ 0 w 6"/>
                  <a:gd name="T5" fmla="*/ 8 h 15"/>
                  <a:gd name="T6" fmla="*/ 1 w 6"/>
                  <a:gd name="T7" fmla="*/ 2 h 15"/>
                  <a:gd name="T8" fmla="*/ 1 w 6"/>
                  <a:gd name="T9" fmla="*/ 2 h 15"/>
                  <a:gd name="T10" fmla="*/ 2 w 6"/>
                  <a:gd name="T11" fmla="*/ 0 h 15"/>
                  <a:gd name="T12" fmla="*/ 2 w 6"/>
                  <a:gd name="T13" fmla="*/ 0 h 15"/>
                  <a:gd name="T14" fmla="*/ 3 w 6"/>
                  <a:gd name="T15" fmla="*/ 1 h 15"/>
                  <a:gd name="T16" fmla="*/ 3 w 6"/>
                  <a:gd name="T17" fmla="*/ 1 h 15"/>
                  <a:gd name="T18" fmla="*/ 6 w 6"/>
                  <a:gd name="T19" fmla="*/ 7 h 15"/>
                  <a:gd name="T20" fmla="*/ 6 w 6"/>
                  <a:gd name="T21" fmla="*/ 7 h 15"/>
                  <a:gd name="T22" fmla="*/ 6 w 6"/>
                  <a:gd name="T23" fmla="*/ 8 h 15"/>
                  <a:gd name="T24" fmla="*/ 6 w 6"/>
                  <a:gd name="T25" fmla="*/ 8 h 15"/>
                  <a:gd name="T26" fmla="*/ 5 w 6"/>
                  <a:gd name="T27" fmla="*/ 13 h 15"/>
                  <a:gd name="T28" fmla="*/ 5 w 6"/>
                  <a:gd name="T29" fmla="*/ 13 h 15"/>
                  <a:gd name="T30" fmla="*/ 4 w 6"/>
                  <a:gd name="T31" fmla="*/ 15 h 15"/>
                  <a:gd name="T32" fmla="*/ 4 w 6"/>
                  <a:gd name="T33" fmla="*/ 15 h 15"/>
                  <a:gd name="T34" fmla="*/ 4 w 6"/>
                  <a:gd name="T35" fmla="*/ 15 h 15"/>
                  <a:gd name="T36" fmla="*/ 4 w 6"/>
                  <a:gd name="T37" fmla="*/ 15 h 15"/>
                  <a:gd name="T38" fmla="*/ 3 w 6"/>
                  <a:gd name="T39" fmla="*/ 15 h 15"/>
                  <a:gd name="T40" fmla="*/ 3 w 6"/>
                  <a:gd name="T41" fmla="*/ 15 h 15"/>
                  <a:gd name="T42" fmla="*/ 3 w 6"/>
                  <a:gd name="T43" fmla="*/ 15 h 15"/>
                  <a:gd name="T44" fmla="*/ 3 w 6"/>
                  <a:gd name="T45" fmla="*/ 15 h 15"/>
                  <a:gd name="T46" fmla="*/ 2 w 6"/>
                  <a:gd name="T47" fmla="*/ 14 h 15"/>
                  <a:gd name="T48" fmla="*/ 3 w 6"/>
                  <a:gd name="T49" fmla="*/ 8 h 15"/>
                  <a:gd name="T50" fmla="*/ 3 w 6"/>
                  <a:gd name="T51" fmla="*/ 12 h 15"/>
                  <a:gd name="T52" fmla="*/ 3 w 6"/>
                  <a:gd name="T53" fmla="*/ 12 h 15"/>
                  <a:gd name="T54" fmla="*/ 3 w 6"/>
                  <a:gd name="T55" fmla="*/ 8 h 15"/>
                  <a:gd name="T56" fmla="*/ 3 w 6"/>
                  <a:gd name="T57" fmla="*/ 8 h 15"/>
                  <a:gd name="T58" fmla="*/ 3 w 6"/>
                  <a:gd name="T59" fmla="*/ 7 h 15"/>
                  <a:gd name="T60" fmla="*/ 3 w 6"/>
                  <a:gd name="T61" fmla="*/ 7 h 15"/>
                  <a:gd name="T62" fmla="*/ 3 w 6"/>
                  <a:gd name="T63" fmla="*/ 6 h 15"/>
                  <a:gd name="T64" fmla="*/ 3 w 6"/>
                  <a:gd name="T65" fmla="*/ 6 h 15"/>
                  <a:gd name="T66" fmla="*/ 3 w 6"/>
                  <a:gd name="T6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" h="15">
                    <a:moveTo>
                      <a:pt x="2" y="14"/>
                    </a:moveTo>
                    <a:cubicBezTo>
                      <a:pt x="0" y="13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5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4"/>
                    </a:cubicBezTo>
                    <a:close/>
                    <a:moveTo>
                      <a:pt x="3" y="8"/>
                    </a:moveTo>
                    <a:cubicBezTo>
                      <a:pt x="3" y="9"/>
                      <a:pt x="3" y="11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04"/>
              <p:cNvSpPr/>
              <p:nvPr/>
            </p:nvSpPr>
            <p:spPr bwMode="auto">
              <a:xfrm>
                <a:off x="7616825" y="4725988"/>
                <a:ext cx="19050" cy="57150"/>
              </a:xfrm>
              <a:custGeom>
                <a:avLst/>
                <a:gdLst>
                  <a:gd name="T0" fmla="*/ 1 w 5"/>
                  <a:gd name="T1" fmla="*/ 14 h 15"/>
                  <a:gd name="T2" fmla="*/ 0 w 5"/>
                  <a:gd name="T3" fmla="*/ 9 h 15"/>
                  <a:gd name="T4" fmla="*/ 0 w 5"/>
                  <a:gd name="T5" fmla="*/ 9 h 15"/>
                  <a:gd name="T6" fmla="*/ 0 w 5"/>
                  <a:gd name="T7" fmla="*/ 2 h 15"/>
                  <a:gd name="T8" fmla="*/ 0 w 5"/>
                  <a:gd name="T9" fmla="*/ 2 h 15"/>
                  <a:gd name="T10" fmla="*/ 0 w 5"/>
                  <a:gd name="T11" fmla="*/ 1 h 15"/>
                  <a:gd name="T12" fmla="*/ 0 w 5"/>
                  <a:gd name="T13" fmla="*/ 1 h 15"/>
                  <a:gd name="T14" fmla="*/ 1 w 5"/>
                  <a:gd name="T15" fmla="*/ 0 h 15"/>
                  <a:gd name="T16" fmla="*/ 1 w 5"/>
                  <a:gd name="T17" fmla="*/ 0 h 15"/>
                  <a:gd name="T18" fmla="*/ 2 w 5"/>
                  <a:gd name="T19" fmla="*/ 1 h 15"/>
                  <a:gd name="T20" fmla="*/ 2 w 5"/>
                  <a:gd name="T21" fmla="*/ 1 h 15"/>
                  <a:gd name="T22" fmla="*/ 5 w 5"/>
                  <a:gd name="T23" fmla="*/ 9 h 15"/>
                  <a:gd name="T24" fmla="*/ 5 w 5"/>
                  <a:gd name="T25" fmla="*/ 9 h 15"/>
                  <a:gd name="T26" fmla="*/ 3 w 5"/>
                  <a:gd name="T27" fmla="*/ 13 h 15"/>
                  <a:gd name="T28" fmla="*/ 3 w 5"/>
                  <a:gd name="T29" fmla="*/ 13 h 15"/>
                  <a:gd name="T30" fmla="*/ 3 w 5"/>
                  <a:gd name="T31" fmla="*/ 14 h 15"/>
                  <a:gd name="T32" fmla="*/ 3 w 5"/>
                  <a:gd name="T33" fmla="*/ 14 h 15"/>
                  <a:gd name="T34" fmla="*/ 2 w 5"/>
                  <a:gd name="T35" fmla="*/ 15 h 15"/>
                  <a:gd name="T36" fmla="*/ 2 w 5"/>
                  <a:gd name="T37" fmla="*/ 15 h 15"/>
                  <a:gd name="T38" fmla="*/ 1 w 5"/>
                  <a:gd name="T3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15">
                    <a:moveTo>
                      <a:pt x="1" y="14"/>
                    </a:moveTo>
                    <a:cubicBezTo>
                      <a:pt x="0" y="13"/>
                      <a:pt x="0" y="11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5" y="6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05"/>
              <p:cNvSpPr>
                <a:spLocks noEditPoints="1"/>
              </p:cNvSpPr>
              <p:nvPr/>
            </p:nvSpPr>
            <p:spPr bwMode="auto">
              <a:xfrm>
                <a:off x="7586663" y="4783138"/>
                <a:ext cx="19050" cy="49213"/>
              </a:xfrm>
              <a:custGeom>
                <a:avLst/>
                <a:gdLst>
                  <a:gd name="T0" fmla="*/ 2 w 5"/>
                  <a:gd name="T1" fmla="*/ 13 h 13"/>
                  <a:gd name="T2" fmla="*/ 1 w 5"/>
                  <a:gd name="T3" fmla="*/ 13 h 13"/>
                  <a:gd name="T4" fmla="*/ 1 w 5"/>
                  <a:gd name="T5" fmla="*/ 13 h 13"/>
                  <a:gd name="T6" fmla="*/ 0 w 5"/>
                  <a:gd name="T7" fmla="*/ 7 h 13"/>
                  <a:gd name="T8" fmla="*/ 0 w 5"/>
                  <a:gd name="T9" fmla="*/ 7 h 13"/>
                  <a:gd name="T10" fmla="*/ 1 w 5"/>
                  <a:gd name="T11" fmla="*/ 1 h 13"/>
                  <a:gd name="T12" fmla="*/ 1 w 5"/>
                  <a:gd name="T13" fmla="*/ 1 h 13"/>
                  <a:gd name="T14" fmla="*/ 1 w 5"/>
                  <a:gd name="T15" fmla="*/ 0 h 13"/>
                  <a:gd name="T16" fmla="*/ 1 w 5"/>
                  <a:gd name="T17" fmla="*/ 0 h 13"/>
                  <a:gd name="T18" fmla="*/ 3 w 5"/>
                  <a:gd name="T19" fmla="*/ 0 h 13"/>
                  <a:gd name="T20" fmla="*/ 3 w 5"/>
                  <a:gd name="T21" fmla="*/ 0 h 13"/>
                  <a:gd name="T22" fmla="*/ 5 w 5"/>
                  <a:gd name="T23" fmla="*/ 7 h 13"/>
                  <a:gd name="T24" fmla="*/ 5 w 5"/>
                  <a:gd name="T25" fmla="*/ 7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2 w 5"/>
                  <a:gd name="T35" fmla="*/ 13 h 13"/>
                  <a:gd name="T36" fmla="*/ 3 w 5"/>
                  <a:gd name="T37" fmla="*/ 7 h 13"/>
                  <a:gd name="T38" fmla="*/ 3 w 5"/>
                  <a:gd name="T39" fmla="*/ 9 h 13"/>
                  <a:gd name="T40" fmla="*/ 3 w 5"/>
                  <a:gd name="T41" fmla="*/ 9 h 13"/>
                  <a:gd name="T42" fmla="*/ 3 w 5"/>
                  <a:gd name="T43" fmla="*/ 7 h 13"/>
                  <a:gd name="T44" fmla="*/ 3 w 5"/>
                  <a:gd name="T45" fmla="*/ 7 h 13"/>
                  <a:gd name="T46" fmla="*/ 3 w 5"/>
                  <a:gd name="T47" fmla="*/ 6 h 13"/>
                  <a:gd name="T48" fmla="*/ 3 w 5"/>
                  <a:gd name="T49" fmla="*/ 6 h 13"/>
                  <a:gd name="T50" fmla="*/ 3 w 5"/>
                  <a:gd name="T51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13">
                    <a:moveTo>
                      <a:pt x="2" y="13"/>
                    </a:moveTo>
                    <a:cubicBezTo>
                      <a:pt x="2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1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5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9"/>
                      <a:pt x="5" y="11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lose/>
                    <a:moveTo>
                      <a:pt x="3" y="7"/>
                    </a:move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6"/>
              <p:cNvSpPr/>
              <p:nvPr/>
            </p:nvSpPr>
            <p:spPr bwMode="auto">
              <a:xfrm>
                <a:off x="7605713" y="4794250"/>
                <a:ext cx="19050" cy="49213"/>
              </a:xfrm>
              <a:custGeom>
                <a:avLst/>
                <a:gdLst>
                  <a:gd name="T0" fmla="*/ 1 w 5"/>
                  <a:gd name="T1" fmla="*/ 13 h 13"/>
                  <a:gd name="T2" fmla="*/ 0 w 5"/>
                  <a:gd name="T3" fmla="*/ 6 h 13"/>
                  <a:gd name="T4" fmla="*/ 0 w 5"/>
                  <a:gd name="T5" fmla="*/ 6 h 13"/>
                  <a:gd name="T6" fmla="*/ 1 w 5"/>
                  <a:gd name="T7" fmla="*/ 0 h 13"/>
                  <a:gd name="T8" fmla="*/ 1 w 5"/>
                  <a:gd name="T9" fmla="*/ 0 h 13"/>
                  <a:gd name="T10" fmla="*/ 2 w 5"/>
                  <a:gd name="T11" fmla="*/ 0 h 13"/>
                  <a:gd name="T12" fmla="*/ 2 w 5"/>
                  <a:gd name="T13" fmla="*/ 0 h 13"/>
                  <a:gd name="T14" fmla="*/ 3 w 5"/>
                  <a:gd name="T15" fmla="*/ 0 h 13"/>
                  <a:gd name="T16" fmla="*/ 3 w 5"/>
                  <a:gd name="T17" fmla="*/ 0 h 13"/>
                  <a:gd name="T18" fmla="*/ 5 w 5"/>
                  <a:gd name="T19" fmla="*/ 6 h 13"/>
                  <a:gd name="T20" fmla="*/ 5 w 5"/>
                  <a:gd name="T21" fmla="*/ 6 h 13"/>
                  <a:gd name="T22" fmla="*/ 4 w 5"/>
                  <a:gd name="T23" fmla="*/ 12 h 13"/>
                  <a:gd name="T24" fmla="*/ 4 w 5"/>
                  <a:gd name="T25" fmla="*/ 12 h 13"/>
                  <a:gd name="T26" fmla="*/ 3 w 5"/>
                  <a:gd name="T27" fmla="*/ 13 h 13"/>
                  <a:gd name="T28" fmla="*/ 3 w 5"/>
                  <a:gd name="T29" fmla="*/ 13 h 13"/>
                  <a:gd name="T30" fmla="*/ 3 w 5"/>
                  <a:gd name="T31" fmla="*/ 13 h 13"/>
                  <a:gd name="T32" fmla="*/ 3 w 5"/>
                  <a:gd name="T33" fmla="*/ 13 h 13"/>
                  <a:gd name="T34" fmla="*/ 3 w 5"/>
                  <a:gd name="T35" fmla="*/ 13 h 13"/>
                  <a:gd name="T36" fmla="*/ 3 w 5"/>
                  <a:gd name="T37" fmla="*/ 13 h 13"/>
                  <a:gd name="T38" fmla="*/ 2 w 5"/>
                  <a:gd name="T39" fmla="*/ 13 h 13"/>
                  <a:gd name="T40" fmla="*/ 2 w 5"/>
                  <a:gd name="T41" fmla="*/ 13 h 13"/>
                  <a:gd name="T42" fmla="*/ 1 w 5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13">
                    <a:moveTo>
                      <a:pt x="1" y="13"/>
                    </a:moveTo>
                    <a:cubicBezTo>
                      <a:pt x="0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0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07"/>
              <p:cNvSpPr/>
              <p:nvPr/>
            </p:nvSpPr>
            <p:spPr bwMode="auto">
              <a:xfrm>
                <a:off x="8259763" y="4949825"/>
                <a:ext cx="290513" cy="25400"/>
              </a:xfrm>
              <a:custGeom>
                <a:avLst/>
                <a:gdLst>
                  <a:gd name="T0" fmla="*/ 56 w 77"/>
                  <a:gd name="T1" fmla="*/ 7 h 7"/>
                  <a:gd name="T2" fmla="*/ 39 w 77"/>
                  <a:gd name="T3" fmla="*/ 6 h 7"/>
                  <a:gd name="T4" fmla="*/ 39 w 77"/>
                  <a:gd name="T5" fmla="*/ 6 h 7"/>
                  <a:gd name="T6" fmla="*/ 8 w 77"/>
                  <a:gd name="T7" fmla="*/ 3 h 7"/>
                  <a:gd name="T8" fmla="*/ 8 w 77"/>
                  <a:gd name="T9" fmla="*/ 3 h 7"/>
                  <a:gd name="T10" fmla="*/ 2 w 77"/>
                  <a:gd name="T11" fmla="*/ 3 h 7"/>
                  <a:gd name="T12" fmla="*/ 2 w 77"/>
                  <a:gd name="T13" fmla="*/ 3 h 7"/>
                  <a:gd name="T14" fmla="*/ 2 w 77"/>
                  <a:gd name="T15" fmla="*/ 3 h 7"/>
                  <a:gd name="T16" fmla="*/ 0 w 77"/>
                  <a:gd name="T17" fmla="*/ 2 h 7"/>
                  <a:gd name="T18" fmla="*/ 0 w 77"/>
                  <a:gd name="T19" fmla="*/ 2 h 7"/>
                  <a:gd name="T20" fmla="*/ 2 w 77"/>
                  <a:gd name="T21" fmla="*/ 1 h 7"/>
                  <a:gd name="T22" fmla="*/ 2 w 77"/>
                  <a:gd name="T23" fmla="*/ 1 h 7"/>
                  <a:gd name="T24" fmla="*/ 8 w 77"/>
                  <a:gd name="T25" fmla="*/ 0 h 7"/>
                  <a:gd name="T26" fmla="*/ 8 w 77"/>
                  <a:gd name="T27" fmla="*/ 0 h 7"/>
                  <a:gd name="T28" fmla="*/ 40 w 77"/>
                  <a:gd name="T29" fmla="*/ 3 h 7"/>
                  <a:gd name="T30" fmla="*/ 40 w 77"/>
                  <a:gd name="T31" fmla="*/ 3 h 7"/>
                  <a:gd name="T32" fmla="*/ 56 w 77"/>
                  <a:gd name="T33" fmla="*/ 4 h 7"/>
                  <a:gd name="T34" fmla="*/ 56 w 77"/>
                  <a:gd name="T35" fmla="*/ 4 h 7"/>
                  <a:gd name="T36" fmla="*/ 61 w 77"/>
                  <a:gd name="T37" fmla="*/ 4 h 7"/>
                  <a:gd name="T38" fmla="*/ 61 w 77"/>
                  <a:gd name="T39" fmla="*/ 4 h 7"/>
                  <a:gd name="T40" fmla="*/ 66 w 77"/>
                  <a:gd name="T41" fmla="*/ 4 h 7"/>
                  <a:gd name="T42" fmla="*/ 66 w 77"/>
                  <a:gd name="T43" fmla="*/ 4 h 7"/>
                  <a:gd name="T44" fmla="*/ 66 w 77"/>
                  <a:gd name="T45" fmla="*/ 4 h 7"/>
                  <a:gd name="T46" fmla="*/ 66 w 77"/>
                  <a:gd name="T47" fmla="*/ 4 h 7"/>
                  <a:gd name="T48" fmla="*/ 66 w 77"/>
                  <a:gd name="T49" fmla="*/ 4 h 7"/>
                  <a:gd name="T50" fmla="*/ 73 w 77"/>
                  <a:gd name="T51" fmla="*/ 4 h 7"/>
                  <a:gd name="T52" fmla="*/ 73 w 77"/>
                  <a:gd name="T53" fmla="*/ 4 h 7"/>
                  <a:gd name="T54" fmla="*/ 76 w 77"/>
                  <a:gd name="T55" fmla="*/ 4 h 7"/>
                  <a:gd name="T56" fmla="*/ 76 w 77"/>
                  <a:gd name="T57" fmla="*/ 4 h 7"/>
                  <a:gd name="T58" fmla="*/ 77 w 77"/>
                  <a:gd name="T59" fmla="*/ 6 h 7"/>
                  <a:gd name="T60" fmla="*/ 77 w 77"/>
                  <a:gd name="T61" fmla="*/ 6 h 7"/>
                  <a:gd name="T62" fmla="*/ 75 w 77"/>
                  <a:gd name="T63" fmla="*/ 7 h 7"/>
                  <a:gd name="T64" fmla="*/ 75 w 77"/>
                  <a:gd name="T65" fmla="*/ 7 h 7"/>
                  <a:gd name="T66" fmla="*/ 73 w 77"/>
                  <a:gd name="T67" fmla="*/ 6 h 7"/>
                  <a:gd name="T68" fmla="*/ 73 w 77"/>
                  <a:gd name="T69" fmla="*/ 6 h 7"/>
                  <a:gd name="T70" fmla="*/ 66 w 77"/>
                  <a:gd name="T71" fmla="*/ 7 h 7"/>
                  <a:gd name="T72" fmla="*/ 66 w 77"/>
                  <a:gd name="T73" fmla="*/ 7 h 7"/>
                  <a:gd name="T74" fmla="*/ 66 w 77"/>
                  <a:gd name="T75" fmla="*/ 7 h 7"/>
                  <a:gd name="T76" fmla="*/ 66 w 77"/>
                  <a:gd name="T77" fmla="*/ 7 h 7"/>
                  <a:gd name="T78" fmla="*/ 66 w 77"/>
                  <a:gd name="T79" fmla="*/ 7 h 7"/>
                  <a:gd name="T80" fmla="*/ 66 w 77"/>
                  <a:gd name="T81" fmla="*/ 7 h 7"/>
                  <a:gd name="T82" fmla="*/ 61 w 77"/>
                  <a:gd name="T83" fmla="*/ 7 h 7"/>
                  <a:gd name="T84" fmla="*/ 61 w 77"/>
                  <a:gd name="T85" fmla="*/ 7 h 7"/>
                  <a:gd name="T86" fmla="*/ 56 w 77"/>
                  <a:gd name="T8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7" h="7">
                    <a:moveTo>
                      <a:pt x="56" y="7"/>
                    </a:moveTo>
                    <a:cubicBezTo>
                      <a:pt x="50" y="6"/>
                      <a:pt x="45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29" y="5"/>
                      <a:pt x="1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9" y="0"/>
                      <a:pt x="3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5" y="3"/>
                      <a:pt x="51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8" y="4"/>
                      <a:pt x="60" y="4"/>
                      <a:pt x="61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3" y="4"/>
                      <a:pt x="64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8" y="4"/>
                      <a:pt x="71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4" y="4"/>
                      <a:pt x="75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7" y="5"/>
                      <a:pt x="77" y="6"/>
                      <a:pt x="77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5" y="7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75" y="6"/>
                      <a:pt x="74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1" y="6"/>
                      <a:pt x="68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4" y="7"/>
                      <a:pt x="63" y="7"/>
                      <a:pt x="61" y="7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0" y="7"/>
                      <a:pt x="58" y="7"/>
                      <a:pt x="56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08"/>
              <p:cNvSpPr/>
              <p:nvPr/>
            </p:nvSpPr>
            <p:spPr bwMode="auto">
              <a:xfrm>
                <a:off x="8272463" y="4964113"/>
                <a:ext cx="277813" cy="30163"/>
              </a:xfrm>
              <a:custGeom>
                <a:avLst/>
                <a:gdLst>
                  <a:gd name="T0" fmla="*/ 72 w 74"/>
                  <a:gd name="T1" fmla="*/ 8 h 8"/>
                  <a:gd name="T2" fmla="*/ 68 w 74"/>
                  <a:gd name="T3" fmla="*/ 8 h 8"/>
                  <a:gd name="T4" fmla="*/ 68 w 74"/>
                  <a:gd name="T5" fmla="*/ 8 h 8"/>
                  <a:gd name="T6" fmla="*/ 62 w 74"/>
                  <a:gd name="T7" fmla="*/ 8 h 8"/>
                  <a:gd name="T8" fmla="*/ 62 w 74"/>
                  <a:gd name="T9" fmla="*/ 8 h 8"/>
                  <a:gd name="T10" fmla="*/ 60 w 74"/>
                  <a:gd name="T11" fmla="*/ 8 h 8"/>
                  <a:gd name="T12" fmla="*/ 60 w 74"/>
                  <a:gd name="T13" fmla="*/ 8 h 8"/>
                  <a:gd name="T14" fmla="*/ 41 w 74"/>
                  <a:gd name="T15" fmla="*/ 6 h 8"/>
                  <a:gd name="T16" fmla="*/ 41 w 74"/>
                  <a:gd name="T17" fmla="*/ 6 h 8"/>
                  <a:gd name="T18" fmla="*/ 1 w 74"/>
                  <a:gd name="T19" fmla="*/ 3 h 8"/>
                  <a:gd name="T20" fmla="*/ 1 w 74"/>
                  <a:gd name="T21" fmla="*/ 3 h 8"/>
                  <a:gd name="T22" fmla="*/ 0 w 74"/>
                  <a:gd name="T23" fmla="*/ 2 h 8"/>
                  <a:gd name="T24" fmla="*/ 0 w 74"/>
                  <a:gd name="T25" fmla="*/ 2 h 8"/>
                  <a:gd name="T26" fmla="*/ 1 w 74"/>
                  <a:gd name="T27" fmla="*/ 0 h 8"/>
                  <a:gd name="T28" fmla="*/ 1 w 74"/>
                  <a:gd name="T29" fmla="*/ 0 h 8"/>
                  <a:gd name="T30" fmla="*/ 41 w 74"/>
                  <a:gd name="T31" fmla="*/ 4 h 8"/>
                  <a:gd name="T32" fmla="*/ 41 w 74"/>
                  <a:gd name="T33" fmla="*/ 4 h 8"/>
                  <a:gd name="T34" fmla="*/ 61 w 74"/>
                  <a:gd name="T35" fmla="*/ 6 h 8"/>
                  <a:gd name="T36" fmla="*/ 61 w 74"/>
                  <a:gd name="T37" fmla="*/ 6 h 8"/>
                  <a:gd name="T38" fmla="*/ 62 w 74"/>
                  <a:gd name="T39" fmla="*/ 6 h 8"/>
                  <a:gd name="T40" fmla="*/ 62 w 74"/>
                  <a:gd name="T41" fmla="*/ 6 h 8"/>
                  <a:gd name="T42" fmla="*/ 68 w 74"/>
                  <a:gd name="T43" fmla="*/ 6 h 8"/>
                  <a:gd name="T44" fmla="*/ 68 w 74"/>
                  <a:gd name="T45" fmla="*/ 6 h 8"/>
                  <a:gd name="T46" fmla="*/ 73 w 74"/>
                  <a:gd name="T47" fmla="*/ 6 h 8"/>
                  <a:gd name="T48" fmla="*/ 73 w 74"/>
                  <a:gd name="T49" fmla="*/ 6 h 8"/>
                  <a:gd name="T50" fmla="*/ 73 w 74"/>
                  <a:gd name="T51" fmla="*/ 8 h 8"/>
                  <a:gd name="T52" fmla="*/ 73 w 74"/>
                  <a:gd name="T53" fmla="*/ 8 h 8"/>
                  <a:gd name="T54" fmla="*/ 72 w 74"/>
                  <a:gd name="T55" fmla="*/ 8 h 8"/>
                  <a:gd name="T56" fmla="*/ 72 w 74"/>
                  <a:gd name="T57" fmla="*/ 8 h 8"/>
                  <a:gd name="T58" fmla="*/ 72 w 74"/>
                  <a:gd name="T5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8">
                    <a:moveTo>
                      <a:pt x="72" y="8"/>
                    </a:moveTo>
                    <a:cubicBezTo>
                      <a:pt x="71" y="8"/>
                      <a:pt x="70" y="8"/>
                      <a:pt x="68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6" y="8"/>
                      <a:pt x="64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1" y="8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54" y="7"/>
                      <a:pt x="47" y="7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27" y="5"/>
                      <a:pt x="14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5" y="0"/>
                      <a:pt x="28" y="2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8" y="4"/>
                      <a:pt x="54" y="5"/>
                      <a:pt x="61" y="6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61" y="6"/>
                      <a:pt x="62" y="6"/>
                      <a:pt x="62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4" y="6"/>
                      <a:pt x="66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0" y="6"/>
                      <a:pt x="71" y="6"/>
                      <a:pt x="73" y="6"/>
                    </a:cubicBezTo>
                    <a:cubicBezTo>
                      <a:pt x="73" y="6"/>
                      <a:pt x="73" y="6"/>
                      <a:pt x="73" y="6"/>
                    </a:cubicBezTo>
                    <a:cubicBezTo>
                      <a:pt x="73" y="6"/>
                      <a:pt x="74" y="7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09"/>
              <p:cNvSpPr/>
              <p:nvPr/>
            </p:nvSpPr>
            <p:spPr bwMode="auto">
              <a:xfrm>
                <a:off x="8272463" y="4983163"/>
                <a:ext cx="277813" cy="33338"/>
              </a:xfrm>
              <a:custGeom>
                <a:avLst/>
                <a:gdLst>
                  <a:gd name="T0" fmla="*/ 72 w 74"/>
                  <a:gd name="T1" fmla="*/ 9 h 9"/>
                  <a:gd name="T2" fmla="*/ 38 w 74"/>
                  <a:gd name="T3" fmla="*/ 7 h 9"/>
                  <a:gd name="T4" fmla="*/ 38 w 74"/>
                  <a:gd name="T5" fmla="*/ 7 h 9"/>
                  <a:gd name="T6" fmla="*/ 16 w 74"/>
                  <a:gd name="T7" fmla="*/ 4 h 9"/>
                  <a:gd name="T8" fmla="*/ 16 w 74"/>
                  <a:gd name="T9" fmla="*/ 4 h 9"/>
                  <a:gd name="T10" fmla="*/ 1 w 74"/>
                  <a:gd name="T11" fmla="*/ 3 h 9"/>
                  <a:gd name="T12" fmla="*/ 1 w 74"/>
                  <a:gd name="T13" fmla="*/ 3 h 9"/>
                  <a:gd name="T14" fmla="*/ 0 w 74"/>
                  <a:gd name="T15" fmla="*/ 1 h 9"/>
                  <a:gd name="T16" fmla="*/ 0 w 74"/>
                  <a:gd name="T17" fmla="*/ 1 h 9"/>
                  <a:gd name="T18" fmla="*/ 2 w 74"/>
                  <a:gd name="T19" fmla="*/ 0 h 9"/>
                  <a:gd name="T20" fmla="*/ 2 w 74"/>
                  <a:gd name="T21" fmla="*/ 0 h 9"/>
                  <a:gd name="T22" fmla="*/ 16 w 74"/>
                  <a:gd name="T23" fmla="*/ 2 h 9"/>
                  <a:gd name="T24" fmla="*/ 16 w 74"/>
                  <a:gd name="T25" fmla="*/ 2 h 9"/>
                  <a:gd name="T26" fmla="*/ 38 w 74"/>
                  <a:gd name="T27" fmla="*/ 4 h 9"/>
                  <a:gd name="T28" fmla="*/ 38 w 74"/>
                  <a:gd name="T29" fmla="*/ 4 h 9"/>
                  <a:gd name="T30" fmla="*/ 72 w 74"/>
                  <a:gd name="T31" fmla="*/ 7 h 9"/>
                  <a:gd name="T32" fmla="*/ 72 w 74"/>
                  <a:gd name="T33" fmla="*/ 7 h 9"/>
                  <a:gd name="T34" fmla="*/ 74 w 74"/>
                  <a:gd name="T35" fmla="*/ 8 h 9"/>
                  <a:gd name="T36" fmla="*/ 74 w 74"/>
                  <a:gd name="T37" fmla="*/ 8 h 9"/>
                  <a:gd name="T38" fmla="*/ 72 w 74"/>
                  <a:gd name="T39" fmla="*/ 9 h 9"/>
                  <a:gd name="T40" fmla="*/ 72 w 74"/>
                  <a:gd name="T41" fmla="*/ 9 h 9"/>
                  <a:gd name="T42" fmla="*/ 72 w 74"/>
                  <a:gd name="T4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4" h="9">
                    <a:moveTo>
                      <a:pt x="72" y="9"/>
                    </a:moveTo>
                    <a:cubicBezTo>
                      <a:pt x="61" y="8"/>
                      <a:pt x="49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0" y="6"/>
                      <a:pt x="23" y="5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6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11" y="1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23" y="3"/>
                      <a:pt x="31" y="4"/>
                      <a:pt x="38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5"/>
                      <a:pt x="61" y="5"/>
                      <a:pt x="72" y="7"/>
                    </a:cubicBezTo>
                    <a:cubicBezTo>
                      <a:pt x="72" y="7"/>
                      <a:pt x="72" y="7"/>
                      <a:pt x="72" y="7"/>
                    </a:cubicBezTo>
                    <a:cubicBezTo>
                      <a:pt x="73" y="7"/>
                      <a:pt x="74" y="7"/>
                      <a:pt x="74" y="8"/>
                    </a:cubicBezTo>
                    <a:cubicBezTo>
                      <a:pt x="74" y="8"/>
                      <a:pt x="74" y="8"/>
                      <a:pt x="74" y="8"/>
                    </a:cubicBezTo>
                    <a:cubicBezTo>
                      <a:pt x="73" y="9"/>
                      <a:pt x="73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2" y="9"/>
                      <a:pt x="72" y="9"/>
                      <a:pt x="72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10"/>
              <p:cNvSpPr/>
              <p:nvPr/>
            </p:nvSpPr>
            <p:spPr bwMode="auto">
              <a:xfrm>
                <a:off x="8531225" y="4900613"/>
                <a:ext cx="87313" cy="52388"/>
              </a:xfrm>
              <a:custGeom>
                <a:avLst/>
                <a:gdLst>
                  <a:gd name="T0" fmla="*/ 15 w 23"/>
                  <a:gd name="T1" fmla="*/ 10 h 14"/>
                  <a:gd name="T2" fmla="*/ 14 w 23"/>
                  <a:gd name="T3" fmla="*/ 6 h 14"/>
                  <a:gd name="T4" fmla="*/ 14 w 23"/>
                  <a:gd name="T5" fmla="*/ 6 h 14"/>
                  <a:gd name="T6" fmla="*/ 13 w 23"/>
                  <a:gd name="T7" fmla="*/ 4 h 14"/>
                  <a:gd name="T8" fmla="*/ 13 w 23"/>
                  <a:gd name="T9" fmla="*/ 4 h 14"/>
                  <a:gd name="T10" fmla="*/ 13 w 23"/>
                  <a:gd name="T11" fmla="*/ 4 h 14"/>
                  <a:gd name="T12" fmla="*/ 13 w 23"/>
                  <a:gd name="T13" fmla="*/ 4 h 14"/>
                  <a:gd name="T14" fmla="*/ 12 w 23"/>
                  <a:gd name="T15" fmla="*/ 4 h 14"/>
                  <a:gd name="T16" fmla="*/ 12 w 23"/>
                  <a:gd name="T17" fmla="*/ 4 h 14"/>
                  <a:gd name="T18" fmla="*/ 11 w 23"/>
                  <a:gd name="T19" fmla="*/ 9 h 14"/>
                  <a:gd name="T20" fmla="*/ 11 w 23"/>
                  <a:gd name="T21" fmla="*/ 9 h 14"/>
                  <a:gd name="T22" fmla="*/ 6 w 23"/>
                  <a:gd name="T23" fmla="*/ 12 h 14"/>
                  <a:gd name="T24" fmla="*/ 6 w 23"/>
                  <a:gd name="T25" fmla="*/ 12 h 14"/>
                  <a:gd name="T26" fmla="*/ 2 w 23"/>
                  <a:gd name="T27" fmla="*/ 11 h 14"/>
                  <a:gd name="T28" fmla="*/ 2 w 23"/>
                  <a:gd name="T29" fmla="*/ 11 h 14"/>
                  <a:gd name="T30" fmla="*/ 2 w 23"/>
                  <a:gd name="T31" fmla="*/ 11 h 14"/>
                  <a:gd name="T32" fmla="*/ 0 w 23"/>
                  <a:gd name="T33" fmla="*/ 10 h 14"/>
                  <a:gd name="T34" fmla="*/ 0 w 23"/>
                  <a:gd name="T35" fmla="*/ 10 h 14"/>
                  <a:gd name="T36" fmla="*/ 2 w 23"/>
                  <a:gd name="T37" fmla="*/ 9 h 14"/>
                  <a:gd name="T38" fmla="*/ 2 w 23"/>
                  <a:gd name="T39" fmla="*/ 9 h 14"/>
                  <a:gd name="T40" fmla="*/ 6 w 23"/>
                  <a:gd name="T41" fmla="*/ 9 h 14"/>
                  <a:gd name="T42" fmla="*/ 6 w 23"/>
                  <a:gd name="T43" fmla="*/ 9 h 14"/>
                  <a:gd name="T44" fmla="*/ 9 w 23"/>
                  <a:gd name="T45" fmla="*/ 8 h 14"/>
                  <a:gd name="T46" fmla="*/ 9 w 23"/>
                  <a:gd name="T47" fmla="*/ 8 h 14"/>
                  <a:gd name="T48" fmla="*/ 11 w 23"/>
                  <a:gd name="T49" fmla="*/ 2 h 14"/>
                  <a:gd name="T50" fmla="*/ 11 w 23"/>
                  <a:gd name="T51" fmla="*/ 2 h 14"/>
                  <a:gd name="T52" fmla="*/ 13 w 23"/>
                  <a:gd name="T53" fmla="*/ 1 h 14"/>
                  <a:gd name="T54" fmla="*/ 13 w 23"/>
                  <a:gd name="T55" fmla="*/ 1 h 14"/>
                  <a:gd name="T56" fmla="*/ 16 w 23"/>
                  <a:gd name="T57" fmla="*/ 6 h 14"/>
                  <a:gd name="T58" fmla="*/ 16 w 23"/>
                  <a:gd name="T59" fmla="*/ 6 h 14"/>
                  <a:gd name="T60" fmla="*/ 17 w 23"/>
                  <a:gd name="T61" fmla="*/ 10 h 14"/>
                  <a:gd name="T62" fmla="*/ 17 w 23"/>
                  <a:gd name="T63" fmla="*/ 10 h 14"/>
                  <a:gd name="T64" fmla="*/ 18 w 23"/>
                  <a:gd name="T65" fmla="*/ 11 h 14"/>
                  <a:gd name="T66" fmla="*/ 18 w 23"/>
                  <a:gd name="T67" fmla="*/ 11 h 14"/>
                  <a:gd name="T68" fmla="*/ 19 w 23"/>
                  <a:gd name="T69" fmla="*/ 11 h 14"/>
                  <a:gd name="T70" fmla="*/ 19 w 23"/>
                  <a:gd name="T71" fmla="*/ 11 h 14"/>
                  <a:gd name="T72" fmla="*/ 20 w 23"/>
                  <a:gd name="T73" fmla="*/ 8 h 14"/>
                  <a:gd name="T74" fmla="*/ 20 w 23"/>
                  <a:gd name="T75" fmla="*/ 8 h 14"/>
                  <a:gd name="T76" fmla="*/ 20 w 23"/>
                  <a:gd name="T77" fmla="*/ 5 h 14"/>
                  <a:gd name="T78" fmla="*/ 20 w 23"/>
                  <a:gd name="T79" fmla="*/ 5 h 14"/>
                  <a:gd name="T80" fmla="*/ 21 w 23"/>
                  <a:gd name="T81" fmla="*/ 1 h 14"/>
                  <a:gd name="T82" fmla="*/ 21 w 23"/>
                  <a:gd name="T83" fmla="*/ 1 h 14"/>
                  <a:gd name="T84" fmla="*/ 23 w 23"/>
                  <a:gd name="T85" fmla="*/ 1 h 14"/>
                  <a:gd name="T86" fmla="*/ 23 w 23"/>
                  <a:gd name="T87" fmla="*/ 1 h 14"/>
                  <a:gd name="T88" fmla="*/ 23 w 23"/>
                  <a:gd name="T89" fmla="*/ 2 h 14"/>
                  <a:gd name="T90" fmla="*/ 23 w 23"/>
                  <a:gd name="T91" fmla="*/ 2 h 14"/>
                  <a:gd name="T92" fmla="*/ 23 w 23"/>
                  <a:gd name="T93" fmla="*/ 5 h 14"/>
                  <a:gd name="T94" fmla="*/ 23 w 23"/>
                  <a:gd name="T95" fmla="*/ 5 h 14"/>
                  <a:gd name="T96" fmla="*/ 23 w 23"/>
                  <a:gd name="T97" fmla="*/ 8 h 14"/>
                  <a:gd name="T98" fmla="*/ 23 w 23"/>
                  <a:gd name="T99" fmla="*/ 8 h 14"/>
                  <a:gd name="T100" fmla="*/ 21 w 23"/>
                  <a:gd name="T101" fmla="*/ 13 h 14"/>
                  <a:gd name="T102" fmla="*/ 21 w 23"/>
                  <a:gd name="T103" fmla="*/ 13 h 14"/>
                  <a:gd name="T104" fmla="*/ 18 w 23"/>
                  <a:gd name="T105" fmla="*/ 14 h 14"/>
                  <a:gd name="T106" fmla="*/ 18 w 23"/>
                  <a:gd name="T107" fmla="*/ 14 h 14"/>
                  <a:gd name="T108" fmla="*/ 15 w 23"/>
                  <a:gd name="T10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" h="14">
                    <a:moveTo>
                      <a:pt x="15" y="10"/>
                    </a:moveTo>
                    <a:cubicBezTo>
                      <a:pt x="14" y="9"/>
                      <a:pt x="14" y="7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5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6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11"/>
                      <a:pt x="8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3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3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2"/>
                      <a:pt x="16" y="4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7"/>
                      <a:pt x="17" y="8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2" y="0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3"/>
                      <a:pt x="23" y="4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5"/>
                      <a:pt x="23" y="7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9"/>
                      <a:pt x="23" y="12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19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6" y="14"/>
                      <a:pt x="15" y="12"/>
                      <a:pt x="15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1"/>
              <p:cNvSpPr/>
              <p:nvPr/>
            </p:nvSpPr>
            <p:spPr bwMode="auto">
              <a:xfrm>
                <a:off x="8621713" y="4900613"/>
                <a:ext cx="33338" cy="52388"/>
              </a:xfrm>
              <a:custGeom>
                <a:avLst/>
                <a:gdLst>
                  <a:gd name="T0" fmla="*/ 1 w 9"/>
                  <a:gd name="T1" fmla="*/ 10 h 14"/>
                  <a:gd name="T2" fmla="*/ 0 w 9"/>
                  <a:gd name="T3" fmla="*/ 5 h 14"/>
                  <a:gd name="T4" fmla="*/ 0 w 9"/>
                  <a:gd name="T5" fmla="*/ 5 h 14"/>
                  <a:gd name="T6" fmla="*/ 0 w 9"/>
                  <a:gd name="T7" fmla="*/ 3 h 14"/>
                  <a:gd name="T8" fmla="*/ 0 w 9"/>
                  <a:gd name="T9" fmla="*/ 3 h 14"/>
                  <a:gd name="T10" fmla="*/ 1 w 9"/>
                  <a:gd name="T11" fmla="*/ 2 h 14"/>
                  <a:gd name="T12" fmla="*/ 1 w 9"/>
                  <a:gd name="T13" fmla="*/ 2 h 14"/>
                  <a:gd name="T14" fmla="*/ 3 w 9"/>
                  <a:gd name="T15" fmla="*/ 4 h 14"/>
                  <a:gd name="T16" fmla="*/ 3 w 9"/>
                  <a:gd name="T17" fmla="*/ 4 h 14"/>
                  <a:gd name="T18" fmla="*/ 2 w 9"/>
                  <a:gd name="T19" fmla="*/ 5 h 14"/>
                  <a:gd name="T20" fmla="*/ 2 w 9"/>
                  <a:gd name="T21" fmla="*/ 5 h 14"/>
                  <a:gd name="T22" fmla="*/ 3 w 9"/>
                  <a:gd name="T23" fmla="*/ 9 h 14"/>
                  <a:gd name="T24" fmla="*/ 3 w 9"/>
                  <a:gd name="T25" fmla="*/ 9 h 14"/>
                  <a:gd name="T26" fmla="*/ 4 w 9"/>
                  <a:gd name="T27" fmla="*/ 11 h 14"/>
                  <a:gd name="T28" fmla="*/ 4 w 9"/>
                  <a:gd name="T29" fmla="*/ 11 h 14"/>
                  <a:gd name="T30" fmla="*/ 5 w 9"/>
                  <a:gd name="T31" fmla="*/ 11 h 14"/>
                  <a:gd name="T32" fmla="*/ 5 w 9"/>
                  <a:gd name="T33" fmla="*/ 11 h 14"/>
                  <a:gd name="T34" fmla="*/ 6 w 9"/>
                  <a:gd name="T35" fmla="*/ 8 h 14"/>
                  <a:gd name="T36" fmla="*/ 6 w 9"/>
                  <a:gd name="T37" fmla="*/ 8 h 14"/>
                  <a:gd name="T38" fmla="*/ 6 w 9"/>
                  <a:gd name="T39" fmla="*/ 3 h 14"/>
                  <a:gd name="T40" fmla="*/ 6 w 9"/>
                  <a:gd name="T41" fmla="*/ 3 h 14"/>
                  <a:gd name="T42" fmla="*/ 6 w 9"/>
                  <a:gd name="T43" fmla="*/ 1 h 14"/>
                  <a:gd name="T44" fmla="*/ 6 w 9"/>
                  <a:gd name="T45" fmla="*/ 1 h 14"/>
                  <a:gd name="T46" fmla="*/ 8 w 9"/>
                  <a:gd name="T47" fmla="*/ 0 h 14"/>
                  <a:gd name="T48" fmla="*/ 8 w 9"/>
                  <a:gd name="T49" fmla="*/ 0 h 14"/>
                  <a:gd name="T50" fmla="*/ 9 w 9"/>
                  <a:gd name="T51" fmla="*/ 1 h 14"/>
                  <a:gd name="T52" fmla="*/ 9 w 9"/>
                  <a:gd name="T53" fmla="*/ 1 h 14"/>
                  <a:gd name="T54" fmla="*/ 8 w 9"/>
                  <a:gd name="T55" fmla="*/ 3 h 14"/>
                  <a:gd name="T56" fmla="*/ 8 w 9"/>
                  <a:gd name="T57" fmla="*/ 3 h 14"/>
                  <a:gd name="T58" fmla="*/ 9 w 9"/>
                  <a:gd name="T59" fmla="*/ 8 h 14"/>
                  <a:gd name="T60" fmla="*/ 9 w 9"/>
                  <a:gd name="T61" fmla="*/ 8 h 14"/>
                  <a:gd name="T62" fmla="*/ 6 w 9"/>
                  <a:gd name="T63" fmla="*/ 13 h 14"/>
                  <a:gd name="T64" fmla="*/ 6 w 9"/>
                  <a:gd name="T65" fmla="*/ 13 h 14"/>
                  <a:gd name="T66" fmla="*/ 4 w 9"/>
                  <a:gd name="T67" fmla="*/ 14 h 14"/>
                  <a:gd name="T68" fmla="*/ 4 w 9"/>
                  <a:gd name="T69" fmla="*/ 14 h 14"/>
                  <a:gd name="T70" fmla="*/ 1 w 9"/>
                  <a:gd name="T71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4">
                    <a:moveTo>
                      <a:pt x="1" y="10"/>
                    </a:moveTo>
                    <a:cubicBezTo>
                      <a:pt x="0" y="8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5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5"/>
                      <a:pt x="9" y="6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10"/>
                      <a:pt x="8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4"/>
                      <a:pt x="1" y="12"/>
                      <a:pt x="1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2"/>
              <p:cNvSpPr/>
              <p:nvPr/>
            </p:nvSpPr>
            <p:spPr bwMode="auto">
              <a:xfrm>
                <a:off x="8659813" y="4903788"/>
                <a:ext cx="74613" cy="49213"/>
              </a:xfrm>
              <a:custGeom>
                <a:avLst/>
                <a:gdLst>
                  <a:gd name="T0" fmla="*/ 13 w 20"/>
                  <a:gd name="T1" fmla="*/ 12 h 13"/>
                  <a:gd name="T2" fmla="*/ 10 w 20"/>
                  <a:gd name="T3" fmla="*/ 9 h 13"/>
                  <a:gd name="T4" fmla="*/ 10 w 20"/>
                  <a:gd name="T5" fmla="*/ 9 h 13"/>
                  <a:gd name="T6" fmla="*/ 10 w 20"/>
                  <a:gd name="T7" fmla="*/ 9 h 13"/>
                  <a:gd name="T8" fmla="*/ 10 w 20"/>
                  <a:gd name="T9" fmla="*/ 9 h 13"/>
                  <a:gd name="T10" fmla="*/ 9 w 20"/>
                  <a:gd name="T11" fmla="*/ 10 h 13"/>
                  <a:gd name="T12" fmla="*/ 9 w 20"/>
                  <a:gd name="T13" fmla="*/ 10 h 13"/>
                  <a:gd name="T14" fmla="*/ 4 w 20"/>
                  <a:gd name="T15" fmla="*/ 11 h 13"/>
                  <a:gd name="T16" fmla="*/ 4 w 20"/>
                  <a:gd name="T17" fmla="*/ 11 h 13"/>
                  <a:gd name="T18" fmla="*/ 2 w 20"/>
                  <a:gd name="T19" fmla="*/ 10 h 13"/>
                  <a:gd name="T20" fmla="*/ 2 w 20"/>
                  <a:gd name="T21" fmla="*/ 10 h 13"/>
                  <a:gd name="T22" fmla="*/ 0 w 20"/>
                  <a:gd name="T23" fmla="*/ 3 h 13"/>
                  <a:gd name="T24" fmla="*/ 0 w 20"/>
                  <a:gd name="T25" fmla="*/ 3 h 13"/>
                  <a:gd name="T26" fmla="*/ 1 w 20"/>
                  <a:gd name="T27" fmla="*/ 1 h 13"/>
                  <a:gd name="T28" fmla="*/ 1 w 20"/>
                  <a:gd name="T29" fmla="*/ 1 h 13"/>
                  <a:gd name="T30" fmla="*/ 1 w 20"/>
                  <a:gd name="T31" fmla="*/ 1 h 13"/>
                  <a:gd name="T32" fmla="*/ 2 w 20"/>
                  <a:gd name="T33" fmla="*/ 1 h 13"/>
                  <a:gd name="T34" fmla="*/ 2 w 20"/>
                  <a:gd name="T35" fmla="*/ 1 h 13"/>
                  <a:gd name="T36" fmla="*/ 3 w 20"/>
                  <a:gd name="T37" fmla="*/ 2 h 13"/>
                  <a:gd name="T38" fmla="*/ 3 w 20"/>
                  <a:gd name="T39" fmla="*/ 2 h 13"/>
                  <a:gd name="T40" fmla="*/ 3 w 20"/>
                  <a:gd name="T41" fmla="*/ 2 h 13"/>
                  <a:gd name="T42" fmla="*/ 3 w 20"/>
                  <a:gd name="T43" fmla="*/ 2 h 13"/>
                  <a:gd name="T44" fmla="*/ 3 w 20"/>
                  <a:gd name="T45" fmla="*/ 3 h 13"/>
                  <a:gd name="T46" fmla="*/ 3 w 20"/>
                  <a:gd name="T47" fmla="*/ 3 h 13"/>
                  <a:gd name="T48" fmla="*/ 4 w 20"/>
                  <a:gd name="T49" fmla="*/ 8 h 13"/>
                  <a:gd name="T50" fmla="*/ 4 w 20"/>
                  <a:gd name="T51" fmla="*/ 8 h 13"/>
                  <a:gd name="T52" fmla="*/ 4 w 20"/>
                  <a:gd name="T53" fmla="*/ 9 h 13"/>
                  <a:gd name="T54" fmla="*/ 4 w 20"/>
                  <a:gd name="T55" fmla="*/ 9 h 13"/>
                  <a:gd name="T56" fmla="*/ 8 w 20"/>
                  <a:gd name="T57" fmla="*/ 7 h 13"/>
                  <a:gd name="T58" fmla="*/ 8 w 20"/>
                  <a:gd name="T59" fmla="*/ 7 h 13"/>
                  <a:gd name="T60" fmla="*/ 8 w 20"/>
                  <a:gd name="T61" fmla="*/ 5 h 13"/>
                  <a:gd name="T62" fmla="*/ 8 w 20"/>
                  <a:gd name="T63" fmla="*/ 5 h 13"/>
                  <a:gd name="T64" fmla="*/ 8 w 20"/>
                  <a:gd name="T65" fmla="*/ 5 h 13"/>
                  <a:gd name="T66" fmla="*/ 8 w 20"/>
                  <a:gd name="T67" fmla="*/ 5 h 13"/>
                  <a:gd name="T68" fmla="*/ 9 w 20"/>
                  <a:gd name="T69" fmla="*/ 4 h 13"/>
                  <a:gd name="T70" fmla="*/ 9 w 20"/>
                  <a:gd name="T71" fmla="*/ 4 h 13"/>
                  <a:gd name="T72" fmla="*/ 11 w 20"/>
                  <a:gd name="T73" fmla="*/ 4 h 13"/>
                  <a:gd name="T74" fmla="*/ 11 w 20"/>
                  <a:gd name="T75" fmla="*/ 4 h 13"/>
                  <a:gd name="T76" fmla="*/ 14 w 20"/>
                  <a:gd name="T77" fmla="*/ 10 h 13"/>
                  <a:gd name="T78" fmla="*/ 14 w 20"/>
                  <a:gd name="T79" fmla="*/ 10 h 13"/>
                  <a:gd name="T80" fmla="*/ 15 w 20"/>
                  <a:gd name="T81" fmla="*/ 10 h 13"/>
                  <a:gd name="T82" fmla="*/ 15 w 20"/>
                  <a:gd name="T83" fmla="*/ 10 h 13"/>
                  <a:gd name="T84" fmla="*/ 16 w 20"/>
                  <a:gd name="T85" fmla="*/ 10 h 13"/>
                  <a:gd name="T86" fmla="*/ 16 w 20"/>
                  <a:gd name="T87" fmla="*/ 10 h 13"/>
                  <a:gd name="T88" fmla="*/ 18 w 20"/>
                  <a:gd name="T89" fmla="*/ 7 h 13"/>
                  <a:gd name="T90" fmla="*/ 18 w 20"/>
                  <a:gd name="T91" fmla="*/ 7 h 13"/>
                  <a:gd name="T92" fmla="*/ 20 w 20"/>
                  <a:gd name="T93" fmla="*/ 8 h 13"/>
                  <a:gd name="T94" fmla="*/ 20 w 20"/>
                  <a:gd name="T95" fmla="*/ 8 h 13"/>
                  <a:gd name="T96" fmla="*/ 20 w 20"/>
                  <a:gd name="T97" fmla="*/ 10 h 13"/>
                  <a:gd name="T98" fmla="*/ 20 w 20"/>
                  <a:gd name="T99" fmla="*/ 10 h 13"/>
                  <a:gd name="T100" fmla="*/ 18 w 20"/>
                  <a:gd name="T101" fmla="*/ 10 h 13"/>
                  <a:gd name="T102" fmla="*/ 18 w 20"/>
                  <a:gd name="T103" fmla="*/ 10 h 13"/>
                  <a:gd name="T104" fmla="*/ 18 w 20"/>
                  <a:gd name="T105" fmla="*/ 10 h 13"/>
                  <a:gd name="T106" fmla="*/ 18 w 20"/>
                  <a:gd name="T107" fmla="*/ 10 h 13"/>
                  <a:gd name="T108" fmla="*/ 18 w 20"/>
                  <a:gd name="T109" fmla="*/ 11 h 13"/>
                  <a:gd name="T110" fmla="*/ 18 w 20"/>
                  <a:gd name="T111" fmla="*/ 11 h 13"/>
                  <a:gd name="T112" fmla="*/ 15 w 20"/>
                  <a:gd name="T113" fmla="*/ 13 h 13"/>
                  <a:gd name="T114" fmla="*/ 15 w 20"/>
                  <a:gd name="T115" fmla="*/ 13 h 13"/>
                  <a:gd name="T116" fmla="*/ 13 w 20"/>
                  <a:gd name="T1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0" h="13">
                    <a:moveTo>
                      <a:pt x="13" y="12"/>
                    </a:moveTo>
                    <a:cubicBezTo>
                      <a:pt x="12" y="11"/>
                      <a:pt x="11" y="10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8" y="10"/>
                      <a:pt x="6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8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6"/>
                      <a:pt x="12" y="9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8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9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9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4" y="12"/>
                      <a:pt x="1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3"/>
              <p:cNvSpPr>
                <a:spLocks noEditPoints="1"/>
              </p:cNvSpPr>
              <p:nvPr/>
            </p:nvSpPr>
            <p:spPr bwMode="auto">
              <a:xfrm>
                <a:off x="7180263" y="4476750"/>
                <a:ext cx="26988" cy="517525"/>
              </a:xfrm>
              <a:custGeom>
                <a:avLst/>
                <a:gdLst>
                  <a:gd name="T0" fmla="*/ 4 w 7"/>
                  <a:gd name="T1" fmla="*/ 136 h 137"/>
                  <a:gd name="T2" fmla="*/ 4 w 7"/>
                  <a:gd name="T3" fmla="*/ 135 h 137"/>
                  <a:gd name="T4" fmla="*/ 2 w 7"/>
                  <a:gd name="T5" fmla="*/ 122 h 137"/>
                  <a:gd name="T6" fmla="*/ 2 w 7"/>
                  <a:gd name="T7" fmla="*/ 110 h 137"/>
                  <a:gd name="T8" fmla="*/ 1 w 7"/>
                  <a:gd name="T9" fmla="*/ 97 h 137"/>
                  <a:gd name="T10" fmla="*/ 1 w 7"/>
                  <a:gd name="T11" fmla="*/ 88 h 137"/>
                  <a:gd name="T12" fmla="*/ 1 w 7"/>
                  <a:gd name="T13" fmla="*/ 80 h 137"/>
                  <a:gd name="T14" fmla="*/ 0 w 7"/>
                  <a:gd name="T15" fmla="*/ 68 h 137"/>
                  <a:gd name="T16" fmla="*/ 2 w 7"/>
                  <a:gd name="T17" fmla="*/ 49 h 137"/>
                  <a:gd name="T18" fmla="*/ 5 w 7"/>
                  <a:gd name="T19" fmla="*/ 41 h 137"/>
                  <a:gd name="T20" fmla="*/ 5 w 7"/>
                  <a:gd name="T21" fmla="*/ 40 h 137"/>
                  <a:gd name="T22" fmla="*/ 4 w 7"/>
                  <a:gd name="T23" fmla="*/ 30 h 137"/>
                  <a:gd name="T24" fmla="*/ 4 w 7"/>
                  <a:gd name="T25" fmla="*/ 30 h 137"/>
                  <a:gd name="T26" fmla="*/ 4 w 7"/>
                  <a:gd name="T27" fmla="*/ 11 h 137"/>
                  <a:gd name="T28" fmla="*/ 4 w 7"/>
                  <a:gd name="T29" fmla="*/ 1 h 137"/>
                  <a:gd name="T30" fmla="*/ 5 w 7"/>
                  <a:gd name="T31" fmla="*/ 0 h 137"/>
                  <a:gd name="T32" fmla="*/ 6 w 7"/>
                  <a:gd name="T33" fmla="*/ 1 h 137"/>
                  <a:gd name="T34" fmla="*/ 6 w 7"/>
                  <a:gd name="T35" fmla="*/ 11 h 137"/>
                  <a:gd name="T36" fmla="*/ 6 w 7"/>
                  <a:gd name="T37" fmla="*/ 30 h 137"/>
                  <a:gd name="T38" fmla="*/ 6 w 7"/>
                  <a:gd name="T39" fmla="*/ 30 h 137"/>
                  <a:gd name="T40" fmla="*/ 7 w 7"/>
                  <a:gd name="T41" fmla="*/ 40 h 137"/>
                  <a:gd name="T42" fmla="*/ 7 w 7"/>
                  <a:gd name="T43" fmla="*/ 41 h 137"/>
                  <a:gd name="T44" fmla="*/ 5 w 7"/>
                  <a:gd name="T45" fmla="*/ 49 h 137"/>
                  <a:gd name="T46" fmla="*/ 3 w 7"/>
                  <a:gd name="T47" fmla="*/ 68 h 137"/>
                  <a:gd name="T48" fmla="*/ 3 w 7"/>
                  <a:gd name="T49" fmla="*/ 79 h 137"/>
                  <a:gd name="T50" fmla="*/ 3 w 7"/>
                  <a:gd name="T51" fmla="*/ 88 h 137"/>
                  <a:gd name="T52" fmla="*/ 3 w 7"/>
                  <a:gd name="T53" fmla="*/ 97 h 137"/>
                  <a:gd name="T54" fmla="*/ 4 w 7"/>
                  <a:gd name="T55" fmla="*/ 110 h 137"/>
                  <a:gd name="T56" fmla="*/ 5 w 7"/>
                  <a:gd name="T57" fmla="*/ 122 h 137"/>
                  <a:gd name="T58" fmla="*/ 6 w 7"/>
                  <a:gd name="T59" fmla="*/ 135 h 137"/>
                  <a:gd name="T60" fmla="*/ 6 w 7"/>
                  <a:gd name="T61" fmla="*/ 136 h 137"/>
                  <a:gd name="T62" fmla="*/ 5 w 7"/>
                  <a:gd name="T63" fmla="*/ 137 h 137"/>
                  <a:gd name="T64" fmla="*/ 4 w 7"/>
                  <a:gd name="T65" fmla="*/ 1 h 137"/>
                  <a:gd name="T66" fmla="*/ 4 w 7"/>
                  <a:gd name="T67" fmla="*/ 1 h 137"/>
                  <a:gd name="T68" fmla="*/ 4 w 7"/>
                  <a:gd name="T69" fmla="*/ 1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137">
                    <a:moveTo>
                      <a:pt x="5" y="137"/>
                    </a:moveTo>
                    <a:cubicBezTo>
                      <a:pt x="4" y="137"/>
                      <a:pt x="4" y="136"/>
                      <a:pt x="4" y="136"/>
                    </a:cubicBezTo>
                    <a:cubicBezTo>
                      <a:pt x="4" y="136"/>
                      <a:pt x="4" y="136"/>
                      <a:pt x="4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1"/>
                      <a:pt x="2" y="127"/>
                      <a:pt x="2" y="122"/>
                    </a:cubicBezTo>
                    <a:cubicBezTo>
                      <a:pt x="2" y="122"/>
                      <a:pt x="2" y="122"/>
                      <a:pt x="2" y="122"/>
                    </a:cubicBezTo>
                    <a:cubicBezTo>
                      <a:pt x="2" y="118"/>
                      <a:pt x="2" y="114"/>
                      <a:pt x="2" y="110"/>
                    </a:cubicBezTo>
                    <a:cubicBezTo>
                      <a:pt x="2" y="110"/>
                      <a:pt x="2" y="110"/>
                      <a:pt x="2" y="110"/>
                    </a:cubicBezTo>
                    <a:cubicBezTo>
                      <a:pt x="1" y="106"/>
                      <a:pt x="1" y="101"/>
                      <a:pt x="1" y="97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4"/>
                      <a:pt x="1" y="91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5"/>
                      <a:pt x="1" y="82"/>
                      <a:pt x="1" y="80"/>
                    </a:cubicBezTo>
                    <a:cubicBezTo>
                      <a:pt x="1" y="80"/>
                      <a:pt x="1" y="80"/>
                      <a:pt x="1" y="80"/>
                    </a:cubicBezTo>
                    <a:cubicBezTo>
                      <a:pt x="1" y="76"/>
                      <a:pt x="0" y="72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2"/>
                      <a:pt x="1" y="55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5"/>
                      <a:pt x="5" y="43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37"/>
                      <a:pt x="4" y="34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4"/>
                      <a:pt x="4" y="17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4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8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7"/>
                      <a:pt x="6" y="24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3"/>
                      <a:pt x="7" y="36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5" y="47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3" y="55"/>
                      <a:pt x="3" y="62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2"/>
                      <a:pt x="3" y="76"/>
                      <a:pt x="3" y="79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2"/>
                      <a:pt x="3" y="85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3" y="91"/>
                      <a:pt x="3" y="94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101"/>
                      <a:pt x="3" y="106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5" y="114"/>
                      <a:pt x="5" y="118"/>
                      <a:pt x="5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5" y="126"/>
                      <a:pt x="6" y="130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6" y="137"/>
                      <a:pt x="6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5" y="137"/>
                      <a:pt x="5" y="137"/>
                      <a:pt x="5" y="137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14"/>
              <p:cNvSpPr/>
              <p:nvPr/>
            </p:nvSpPr>
            <p:spPr bwMode="auto">
              <a:xfrm>
                <a:off x="7177088" y="4476750"/>
                <a:ext cx="14288" cy="46038"/>
              </a:xfrm>
              <a:custGeom>
                <a:avLst/>
                <a:gdLst>
                  <a:gd name="T0" fmla="*/ 2 w 4"/>
                  <a:gd name="T1" fmla="*/ 12 h 12"/>
                  <a:gd name="T2" fmla="*/ 2 w 4"/>
                  <a:gd name="T3" fmla="*/ 12 h 12"/>
                  <a:gd name="T4" fmla="*/ 2 w 4"/>
                  <a:gd name="T5" fmla="*/ 12 h 12"/>
                  <a:gd name="T6" fmla="*/ 0 w 4"/>
                  <a:gd name="T7" fmla="*/ 11 h 12"/>
                  <a:gd name="T8" fmla="*/ 0 w 4"/>
                  <a:gd name="T9" fmla="*/ 11 h 12"/>
                  <a:gd name="T10" fmla="*/ 0 w 4"/>
                  <a:gd name="T11" fmla="*/ 7 h 12"/>
                  <a:gd name="T12" fmla="*/ 0 w 4"/>
                  <a:gd name="T13" fmla="*/ 7 h 12"/>
                  <a:gd name="T14" fmla="*/ 1 w 4"/>
                  <a:gd name="T15" fmla="*/ 1 h 12"/>
                  <a:gd name="T16" fmla="*/ 1 w 4"/>
                  <a:gd name="T17" fmla="*/ 1 h 12"/>
                  <a:gd name="T18" fmla="*/ 2 w 4"/>
                  <a:gd name="T19" fmla="*/ 0 h 12"/>
                  <a:gd name="T20" fmla="*/ 2 w 4"/>
                  <a:gd name="T21" fmla="*/ 0 h 12"/>
                  <a:gd name="T22" fmla="*/ 3 w 4"/>
                  <a:gd name="T23" fmla="*/ 1 h 12"/>
                  <a:gd name="T24" fmla="*/ 3 w 4"/>
                  <a:gd name="T25" fmla="*/ 1 h 12"/>
                  <a:gd name="T26" fmla="*/ 4 w 4"/>
                  <a:gd name="T27" fmla="*/ 6 h 12"/>
                  <a:gd name="T28" fmla="*/ 4 w 4"/>
                  <a:gd name="T29" fmla="*/ 6 h 12"/>
                  <a:gd name="T30" fmla="*/ 4 w 4"/>
                  <a:gd name="T31" fmla="*/ 11 h 12"/>
                  <a:gd name="T32" fmla="*/ 4 w 4"/>
                  <a:gd name="T33" fmla="*/ 11 h 12"/>
                  <a:gd name="T34" fmla="*/ 3 w 4"/>
                  <a:gd name="T35" fmla="*/ 12 h 12"/>
                  <a:gd name="T36" fmla="*/ 3 w 4"/>
                  <a:gd name="T37" fmla="*/ 12 h 12"/>
                  <a:gd name="T38" fmla="*/ 2 w 4"/>
                  <a:gd name="T3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2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15"/>
              <p:cNvSpPr/>
              <p:nvPr/>
            </p:nvSpPr>
            <p:spPr bwMode="auto">
              <a:xfrm>
                <a:off x="7165975" y="4481513"/>
                <a:ext cx="14288" cy="44450"/>
              </a:xfrm>
              <a:custGeom>
                <a:avLst/>
                <a:gdLst>
                  <a:gd name="T0" fmla="*/ 0 w 4"/>
                  <a:gd name="T1" fmla="*/ 11 h 12"/>
                  <a:gd name="T2" fmla="*/ 0 w 4"/>
                  <a:gd name="T3" fmla="*/ 5 h 12"/>
                  <a:gd name="T4" fmla="*/ 0 w 4"/>
                  <a:gd name="T5" fmla="*/ 5 h 12"/>
                  <a:gd name="T6" fmla="*/ 0 w 4"/>
                  <a:gd name="T7" fmla="*/ 1 h 12"/>
                  <a:gd name="T8" fmla="*/ 0 w 4"/>
                  <a:gd name="T9" fmla="*/ 1 h 12"/>
                  <a:gd name="T10" fmla="*/ 1 w 4"/>
                  <a:gd name="T11" fmla="*/ 0 h 12"/>
                  <a:gd name="T12" fmla="*/ 1 w 4"/>
                  <a:gd name="T13" fmla="*/ 0 h 12"/>
                  <a:gd name="T14" fmla="*/ 2 w 4"/>
                  <a:gd name="T15" fmla="*/ 1 h 12"/>
                  <a:gd name="T16" fmla="*/ 2 w 4"/>
                  <a:gd name="T17" fmla="*/ 1 h 12"/>
                  <a:gd name="T18" fmla="*/ 4 w 4"/>
                  <a:gd name="T19" fmla="*/ 9 h 12"/>
                  <a:gd name="T20" fmla="*/ 4 w 4"/>
                  <a:gd name="T21" fmla="*/ 9 h 12"/>
                  <a:gd name="T22" fmla="*/ 3 w 4"/>
                  <a:gd name="T23" fmla="*/ 10 h 12"/>
                  <a:gd name="T24" fmla="*/ 3 w 4"/>
                  <a:gd name="T25" fmla="*/ 10 h 12"/>
                  <a:gd name="T26" fmla="*/ 2 w 4"/>
                  <a:gd name="T27" fmla="*/ 10 h 12"/>
                  <a:gd name="T28" fmla="*/ 2 w 4"/>
                  <a:gd name="T29" fmla="*/ 10 h 12"/>
                  <a:gd name="T30" fmla="*/ 2 w 4"/>
                  <a:gd name="T31" fmla="*/ 11 h 12"/>
                  <a:gd name="T32" fmla="*/ 2 w 4"/>
                  <a:gd name="T33" fmla="*/ 11 h 12"/>
                  <a:gd name="T34" fmla="*/ 1 w 4"/>
                  <a:gd name="T35" fmla="*/ 12 h 12"/>
                  <a:gd name="T36" fmla="*/ 1 w 4"/>
                  <a:gd name="T37" fmla="*/ 12 h 12"/>
                  <a:gd name="T38" fmla="*/ 0 w 4"/>
                  <a:gd name="T3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12">
                    <a:moveTo>
                      <a:pt x="0" y="11"/>
                    </a:move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16"/>
              <p:cNvSpPr/>
              <p:nvPr/>
            </p:nvSpPr>
            <p:spPr bwMode="auto">
              <a:xfrm>
                <a:off x="7089775" y="4492625"/>
                <a:ext cx="15875" cy="49213"/>
              </a:xfrm>
              <a:custGeom>
                <a:avLst/>
                <a:gdLst>
                  <a:gd name="T0" fmla="*/ 2 w 4"/>
                  <a:gd name="T1" fmla="*/ 12 h 13"/>
                  <a:gd name="T2" fmla="*/ 2 w 4"/>
                  <a:gd name="T3" fmla="*/ 12 h 13"/>
                  <a:gd name="T4" fmla="*/ 2 w 4"/>
                  <a:gd name="T5" fmla="*/ 12 h 13"/>
                  <a:gd name="T6" fmla="*/ 0 w 4"/>
                  <a:gd name="T7" fmla="*/ 11 h 13"/>
                  <a:gd name="T8" fmla="*/ 0 w 4"/>
                  <a:gd name="T9" fmla="*/ 11 h 13"/>
                  <a:gd name="T10" fmla="*/ 0 w 4"/>
                  <a:gd name="T11" fmla="*/ 5 h 13"/>
                  <a:gd name="T12" fmla="*/ 0 w 4"/>
                  <a:gd name="T13" fmla="*/ 5 h 13"/>
                  <a:gd name="T14" fmla="*/ 0 w 4"/>
                  <a:gd name="T15" fmla="*/ 1 h 13"/>
                  <a:gd name="T16" fmla="*/ 0 w 4"/>
                  <a:gd name="T17" fmla="*/ 1 h 13"/>
                  <a:gd name="T18" fmla="*/ 1 w 4"/>
                  <a:gd name="T19" fmla="*/ 0 h 13"/>
                  <a:gd name="T20" fmla="*/ 1 w 4"/>
                  <a:gd name="T21" fmla="*/ 0 h 13"/>
                  <a:gd name="T22" fmla="*/ 3 w 4"/>
                  <a:gd name="T23" fmla="*/ 0 h 13"/>
                  <a:gd name="T24" fmla="*/ 3 w 4"/>
                  <a:gd name="T25" fmla="*/ 0 h 13"/>
                  <a:gd name="T26" fmla="*/ 4 w 4"/>
                  <a:gd name="T27" fmla="*/ 8 h 13"/>
                  <a:gd name="T28" fmla="*/ 4 w 4"/>
                  <a:gd name="T29" fmla="*/ 8 h 13"/>
                  <a:gd name="T30" fmla="*/ 4 w 4"/>
                  <a:gd name="T31" fmla="*/ 12 h 13"/>
                  <a:gd name="T32" fmla="*/ 4 w 4"/>
                  <a:gd name="T33" fmla="*/ 12 h 13"/>
                  <a:gd name="T34" fmla="*/ 4 w 4"/>
                  <a:gd name="T35" fmla="*/ 12 h 13"/>
                  <a:gd name="T36" fmla="*/ 3 w 4"/>
                  <a:gd name="T37" fmla="*/ 13 h 13"/>
                  <a:gd name="T38" fmla="*/ 3 w 4"/>
                  <a:gd name="T39" fmla="*/ 13 h 13"/>
                  <a:gd name="T40" fmla="*/ 3 w 4"/>
                  <a:gd name="T41" fmla="*/ 13 h 13"/>
                  <a:gd name="T42" fmla="*/ 3 w 4"/>
                  <a:gd name="T43" fmla="*/ 13 h 13"/>
                  <a:gd name="T44" fmla="*/ 2 w 4"/>
                  <a:gd name="T45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13"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3"/>
                      <a:pt x="4" y="5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7"/>
              <p:cNvSpPr/>
              <p:nvPr/>
            </p:nvSpPr>
            <p:spPr bwMode="auto">
              <a:xfrm>
                <a:off x="7078663" y="4495800"/>
                <a:ext cx="22225" cy="49213"/>
              </a:xfrm>
              <a:custGeom>
                <a:avLst/>
                <a:gdLst>
                  <a:gd name="T0" fmla="*/ 0 w 6"/>
                  <a:gd name="T1" fmla="*/ 12 h 13"/>
                  <a:gd name="T2" fmla="*/ 0 w 6"/>
                  <a:gd name="T3" fmla="*/ 7 h 13"/>
                  <a:gd name="T4" fmla="*/ 0 w 6"/>
                  <a:gd name="T5" fmla="*/ 7 h 13"/>
                  <a:gd name="T6" fmla="*/ 2 w 6"/>
                  <a:gd name="T7" fmla="*/ 0 h 13"/>
                  <a:gd name="T8" fmla="*/ 2 w 6"/>
                  <a:gd name="T9" fmla="*/ 0 h 13"/>
                  <a:gd name="T10" fmla="*/ 3 w 6"/>
                  <a:gd name="T11" fmla="*/ 0 h 13"/>
                  <a:gd name="T12" fmla="*/ 3 w 6"/>
                  <a:gd name="T13" fmla="*/ 0 h 13"/>
                  <a:gd name="T14" fmla="*/ 4 w 6"/>
                  <a:gd name="T15" fmla="*/ 0 h 13"/>
                  <a:gd name="T16" fmla="*/ 4 w 6"/>
                  <a:gd name="T17" fmla="*/ 0 h 13"/>
                  <a:gd name="T18" fmla="*/ 6 w 6"/>
                  <a:gd name="T19" fmla="*/ 9 h 13"/>
                  <a:gd name="T20" fmla="*/ 6 w 6"/>
                  <a:gd name="T21" fmla="*/ 9 h 13"/>
                  <a:gd name="T22" fmla="*/ 5 w 6"/>
                  <a:gd name="T23" fmla="*/ 10 h 13"/>
                  <a:gd name="T24" fmla="*/ 5 w 6"/>
                  <a:gd name="T25" fmla="*/ 10 h 13"/>
                  <a:gd name="T26" fmla="*/ 3 w 6"/>
                  <a:gd name="T27" fmla="*/ 10 h 13"/>
                  <a:gd name="T28" fmla="*/ 3 w 6"/>
                  <a:gd name="T29" fmla="*/ 10 h 13"/>
                  <a:gd name="T30" fmla="*/ 3 w 6"/>
                  <a:gd name="T31" fmla="*/ 8 h 13"/>
                  <a:gd name="T32" fmla="*/ 3 w 6"/>
                  <a:gd name="T33" fmla="*/ 8 h 13"/>
                  <a:gd name="T34" fmla="*/ 3 w 6"/>
                  <a:gd name="T35" fmla="*/ 12 h 13"/>
                  <a:gd name="T36" fmla="*/ 3 w 6"/>
                  <a:gd name="T37" fmla="*/ 12 h 13"/>
                  <a:gd name="T38" fmla="*/ 2 w 6"/>
                  <a:gd name="T39" fmla="*/ 13 h 13"/>
                  <a:gd name="T40" fmla="*/ 2 w 6"/>
                  <a:gd name="T41" fmla="*/ 13 h 13"/>
                  <a:gd name="T42" fmla="*/ 0 w 6"/>
                  <a:gd name="T4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3">
                    <a:moveTo>
                      <a:pt x="0" y="12"/>
                    </a:moveTo>
                    <a:cubicBezTo>
                      <a:pt x="0" y="10"/>
                      <a:pt x="0" y="9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3"/>
                      <a:pt x="5" y="7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10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18"/>
              <p:cNvSpPr/>
              <p:nvPr/>
            </p:nvSpPr>
            <p:spPr bwMode="auto">
              <a:xfrm>
                <a:off x="7312025" y="4492625"/>
                <a:ext cx="15875" cy="52388"/>
              </a:xfrm>
              <a:custGeom>
                <a:avLst/>
                <a:gdLst>
                  <a:gd name="T0" fmla="*/ 2 w 4"/>
                  <a:gd name="T1" fmla="*/ 13 h 14"/>
                  <a:gd name="T2" fmla="*/ 1 w 4"/>
                  <a:gd name="T3" fmla="*/ 12 h 14"/>
                  <a:gd name="T4" fmla="*/ 1 w 4"/>
                  <a:gd name="T5" fmla="*/ 12 h 14"/>
                  <a:gd name="T6" fmla="*/ 0 w 4"/>
                  <a:gd name="T7" fmla="*/ 8 h 14"/>
                  <a:gd name="T8" fmla="*/ 0 w 4"/>
                  <a:gd name="T9" fmla="*/ 8 h 14"/>
                  <a:gd name="T10" fmla="*/ 1 w 4"/>
                  <a:gd name="T11" fmla="*/ 0 h 14"/>
                  <a:gd name="T12" fmla="*/ 1 w 4"/>
                  <a:gd name="T13" fmla="*/ 0 h 14"/>
                  <a:gd name="T14" fmla="*/ 2 w 4"/>
                  <a:gd name="T15" fmla="*/ 0 h 14"/>
                  <a:gd name="T16" fmla="*/ 2 w 4"/>
                  <a:gd name="T17" fmla="*/ 0 h 14"/>
                  <a:gd name="T18" fmla="*/ 3 w 4"/>
                  <a:gd name="T19" fmla="*/ 0 h 14"/>
                  <a:gd name="T20" fmla="*/ 3 w 4"/>
                  <a:gd name="T21" fmla="*/ 0 h 14"/>
                  <a:gd name="T22" fmla="*/ 4 w 4"/>
                  <a:gd name="T23" fmla="*/ 4 h 14"/>
                  <a:gd name="T24" fmla="*/ 4 w 4"/>
                  <a:gd name="T25" fmla="*/ 4 h 14"/>
                  <a:gd name="T26" fmla="*/ 3 w 4"/>
                  <a:gd name="T27" fmla="*/ 10 h 14"/>
                  <a:gd name="T28" fmla="*/ 3 w 4"/>
                  <a:gd name="T29" fmla="*/ 10 h 14"/>
                  <a:gd name="T30" fmla="*/ 4 w 4"/>
                  <a:gd name="T31" fmla="*/ 12 h 14"/>
                  <a:gd name="T32" fmla="*/ 4 w 4"/>
                  <a:gd name="T33" fmla="*/ 12 h 14"/>
                  <a:gd name="T34" fmla="*/ 3 w 4"/>
                  <a:gd name="T35" fmla="*/ 14 h 14"/>
                  <a:gd name="T36" fmla="*/ 3 w 4"/>
                  <a:gd name="T37" fmla="*/ 14 h 14"/>
                  <a:gd name="T38" fmla="*/ 3 w 4"/>
                  <a:gd name="T39" fmla="*/ 14 h 14"/>
                  <a:gd name="T40" fmla="*/ 3 w 4"/>
                  <a:gd name="T41" fmla="*/ 14 h 14"/>
                  <a:gd name="T42" fmla="*/ 2 w 4"/>
                  <a:gd name="T4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14">
                    <a:moveTo>
                      <a:pt x="2" y="13"/>
                    </a:moveTo>
                    <a:cubicBezTo>
                      <a:pt x="2" y="13"/>
                      <a:pt x="1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19"/>
              <p:cNvSpPr/>
              <p:nvPr/>
            </p:nvSpPr>
            <p:spPr bwMode="auto">
              <a:xfrm>
                <a:off x="7172325" y="4435475"/>
                <a:ext cx="19050" cy="30163"/>
              </a:xfrm>
              <a:custGeom>
                <a:avLst/>
                <a:gdLst>
                  <a:gd name="T0" fmla="*/ 1 w 5"/>
                  <a:gd name="T1" fmla="*/ 7 h 8"/>
                  <a:gd name="T2" fmla="*/ 0 w 5"/>
                  <a:gd name="T3" fmla="*/ 4 h 8"/>
                  <a:gd name="T4" fmla="*/ 0 w 5"/>
                  <a:gd name="T5" fmla="*/ 4 h 8"/>
                  <a:gd name="T6" fmla="*/ 1 w 5"/>
                  <a:gd name="T7" fmla="*/ 1 h 8"/>
                  <a:gd name="T8" fmla="*/ 1 w 5"/>
                  <a:gd name="T9" fmla="*/ 1 h 8"/>
                  <a:gd name="T10" fmla="*/ 2 w 5"/>
                  <a:gd name="T11" fmla="*/ 0 h 8"/>
                  <a:gd name="T12" fmla="*/ 2 w 5"/>
                  <a:gd name="T13" fmla="*/ 0 h 8"/>
                  <a:gd name="T14" fmla="*/ 3 w 5"/>
                  <a:gd name="T15" fmla="*/ 0 h 8"/>
                  <a:gd name="T16" fmla="*/ 3 w 5"/>
                  <a:gd name="T17" fmla="*/ 0 h 8"/>
                  <a:gd name="T18" fmla="*/ 4 w 5"/>
                  <a:gd name="T19" fmla="*/ 6 h 8"/>
                  <a:gd name="T20" fmla="*/ 4 w 5"/>
                  <a:gd name="T21" fmla="*/ 6 h 8"/>
                  <a:gd name="T22" fmla="*/ 4 w 5"/>
                  <a:gd name="T23" fmla="*/ 8 h 8"/>
                  <a:gd name="T24" fmla="*/ 4 w 5"/>
                  <a:gd name="T25" fmla="*/ 8 h 8"/>
                  <a:gd name="T26" fmla="*/ 3 w 5"/>
                  <a:gd name="T27" fmla="*/ 8 h 8"/>
                  <a:gd name="T28" fmla="*/ 3 w 5"/>
                  <a:gd name="T29" fmla="*/ 8 h 8"/>
                  <a:gd name="T30" fmla="*/ 2 w 5"/>
                  <a:gd name="T31" fmla="*/ 8 h 8"/>
                  <a:gd name="T32" fmla="*/ 2 w 5"/>
                  <a:gd name="T33" fmla="*/ 8 h 8"/>
                  <a:gd name="T34" fmla="*/ 1 w 5"/>
                  <a:gd name="T3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0" y="6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2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4" y="7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1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20"/>
              <p:cNvSpPr/>
              <p:nvPr/>
            </p:nvSpPr>
            <p:spPr bwMode="auto">
              <a:xfrm>
                <a:off x="7218363" y="4654550"/>
                <a:ext cx="55563" cy="19050"/>
              </a:xfrm>
              <a:custGeom>
                <a:avLst/>
                <a:gdLst>
                  <a:gd name="T0" fmla="*/ 1 w 15"/>
                  <a:gd name="T1" fmla="*/ 5 h 5"/>
                  <a:gd name="T2" fmla="*/ 1 w 15"/>
                  <a:gd name="T3" fmla="*/ 3 h 5"/>
                  <a:gd name="T4" fmla="*/ 1 w 15"/>
                  <a:gd name="T5" fmla="*/ 3 h 5"/>
                  <a:gd name="T6" fmla="*/ 2 w 15"/>
                  <a:gd name="T7" fmla="*/ 2 h 5"/>
                  <a:gd name="T8" fmla="*/ 2 w 15"/>
                  <a:gd name="T9" fmla="*/ 2 h 5"/>
                  <a:gd name="T10" fmla="*/ 4 w 15"/>
                  <a:gd name="T11" fmla="*/ 2 h 5"/>
                  <a:gd name="T12" fmla="*/ 4 w 15"/>
                  <a:gd name="T13" fmla="*/ 2 h 5"/>
                  <a:gd name="T14" fmla="*/ 13 w 15"/>
                  <a:gd name="T15" fmla="*/ 1 h 5"/>
                  <a:gd name="T16" fmla="*/ 13 w 15"/>
                  <a:gd name="T17" fmla="*/ 1 h 5"/>
                  <a:gd name="T18" fmla="*/ 15 w 15"/>
                  <a:gd name="T19" fmla="*/ 2 h 5"/>
                  <a:gd name="T20" fmla="*/ 15 w 15"/>
                  <a:gd name="T21" fmla="*/ 2 h 5"/>
                  <a:gd name="T22" fmla="*/ 14 w 15"/>
                  <a:gd name="T23" fmla="*/ 3 h 5"/>
                  <a:gd name="T24" fmla="*/ 14 w 15"/>
                  <a:gd name="T25" fmla="*/ 3 h 5"/>
                  <a:gd name="T26" fmla="*/ 4 w 15"/>
                  <a:gd name="T27" fmla="*/ 5 h 5"/>
                  <a:gd name="T28" fmla="*/ 4 w 15"/>
                  <a:gd name="T29" fmla="*/ 5 h 5"/>
                  <a:gd name="T30" fmla="*/ 1 w 15"/>
                  <a:gd name="T3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5">
                    <a:moveTo>
                      <a:pt x="1" y="5"/>
                    </a:moveTo>
                    <a:cubicBezTo>
                      <a:pt x="1" y="4"/>
                      <a:pt x="0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10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1" y="3"/>
                      <a:pt x="7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2" y="5"/>
                      <a:pt x="1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21"/>
              <p:cNvSpPr/>
              <p:nvPr/>
            </p:nvSpPr>
            <p:spPr bwMode="auto">
              <a:xfrm>
                <a:off x="7105650" y="4659313"/>
                <a:ext cx="79375" cy="17463"/>
              </a:xfrm>
              <a:custGeom>
                <a:avLst/>
                <a:gdLst>
                  <a:gd name="T0" fmla="*/ 0 w 21"/>
                  <a:gd name="T1" fmla="*/ 4 h 5"/>
                  <a:gd name="T2" fmla="*/ 1 w 21"/>
                  <a:gd name="T3" fmla="*/ 2 h 5"/>
                  <a:gd name="T4" fmla="*/ 1 w 21"/>
                  <a:gd name="T5" fmla="*/ 2 h 5"/>
                  <a:gd name="T6" fmla="*/ 10 w 21"/>
                  <a:gd name="T7" fmla="*/ 1 h 5"/>
                  <a:gd name="T8" fmla="*/ 10 w 21"/>
                  <a:gd name="T9" fmla="*/ 1 h 5"/>
                  <a:gd name="T10" fmla="*/ 19 w 21"/>
                  <a:gd name="T11" fmla="*/ 0 h 5"/>
                  <a:gd name="T12" fmla="*/ 19 w 21"/>
                  <a:gd name="T13" fmla="*/ 0 h 5"/>
                  <a:gd name="T14" fmla="*/ 21 w 21"/>
                  <a:gd name="T15" fmla="*/ 1 h 5"/>
                  <a:gd name="T16" fmla="*/ 21 w 21"/>
                  <a:gd name="T17" fmla="*/ 1 h 5"/>
                  <a:gd name="T18" fmla="*/ 20 w 21"/>
                  <a:gd name="T19" fmla="*/ 3 h 5"/>
                  <a:gd name="T20" fmla="*/ 20 w 21"/>
                  <a:gd name="T21" fmla="*/ 3 h 5"/>
                  <a:gd name="T22" fmla="*/ 13 w 21"/>
                  <a:gd name="T23" fmla="*/ 3 h 5"/>
                  <a:gd name="T24" fmla="*/ 13 w 21"/>
                  <a:gd name="T25" fmla="*/ 3 h 5"/>
                  <a:gd name="T26" fmla="*/ 10 w 21"/>
                  <a:gd name="T27" fmla="*/ 4 h 5"/>
                  <a:gd name="T28" fmla="*/ 10 w 21"/>
                  <a:gd name="T29" fmla="*/ 4 h 5"/>
                  <a:gd name="T30" fmla="*/ 1 w 21"/>
                  <a:gd name="T31" fmla="*/ 5 h 5"/>
                  <a:gd name="T32" fmla="*/ 1 w 21"/>
                  <a:gd name="T33" fmla="*/ 5 h 5"/>
                  <a:gd name="T34" fmla="*/ 1 w 21"/>
                  <a:gd name="T35" fmla="*/ 5 h 5"/>
                  <a:gd name="T36" fmla="*/ 1 w 21"/>
                  <a:gd name="T37" fmla="*/ 5 h 5"/>
                  <a:gd name="T38" fmla="*/ 0 w 21"/>
                  <a:gd name="T3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5">
                    <a:moveTo>
                      <a:pt x="0" y="4"/>
                    </a:move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2"/>
                      <a:pt x="7" y="2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1"/>
                      <a:pt x="17" y="1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0" y="0"/>
                      <a:pt x="20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8" y="4"/>
                      <a:pt x="16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2"/>
              <p:cNvSpPr/>
              <p:nvPr/>
            </p:nvSpPr>
            <p:spPr bwMode="auto">
              <a:xfrm>
                <a:off x="6378575" y="5073650"/>
                <a:ext cx="2540000" cy="38100"/>
              </a:xfrm>
              <a:custGeom>
                <a:avLst/>
                <a:gdLst>
                  <a:gd name="T0" fmla="*/ 673 w 675"/>
                  <a:gd name="T1" fmla="*/ 10 h 10"/>
                  <a:gd name="T2" fmla="*/ 509 w 675"/>
                  <a:gd name="T3" fmla="*/ 7 h 10"/>
                  <a:gd name="T4" fmla="*/ 509 w 675"/>
                  <a:gd name="T5" fmla="*/ 7 h 10"/>
                  <a:gd name="T6" fmla="*/ 300 w 675"/>
                  <a:gd name="T7" fmla="*/ 3 h 10"/>
                  <a:gd name="T8" fmla="*/ 300 w 675"/>
                  <a:gd name="T9" fmla="*/ 3 h 10"/>
                  <a:gd name="T10" fmla="*/ 293 w 675"/>
                  <a:gd name="T11" fmla="*/ 3 h 10"/>
                  <a:gd name="T12" fmla="*/ 293 w 675"/>
                  <a:gd name="T13" fmla="*/ 3 h 10"/>
                  <a:gd name="T14" fmla="*/ 250 w 675"/>
                  <a:gd name="T15" fmla="*/ 3 h 10"/>
                  <a:gd name="T16" fmla="*/ 250 w 675"/>
                  <a:gd name="T17" fmla="*/ 3 h 10"/>
                  <a:gd name="T18" fmla="*/ 1 w 675"/>
                  <a:gd name="T19" fmla="*/ 2 h 10"/>
                  <a:gd name="T20" fmla="*/ 1 w 675"/>
                  <a:gd name="T21" fmla="*/ 2 h 10"/>
                  <a:gd name="T22" fmla="*/ 0 w 675"/>
                  <a:gd name="T23" fmla="*/ 1 h 10"/>
                  <a:gd name="T24" fmla="*/ 0 w 675"/>
                  <a:gd name="T25" fmla="*/ 1 h 10"/>
                  <a:gd name="T26" fmla="*/ 1 w 675"/>
                  <a:gd name="T27" fmla="*/ 0 h 10"/>
                  <a:gd name="T28" fmla="*/ 1 w 675"/>
                  <a:gd name="T29" fmla="*/ 0 h 10"/>
                  <a:gd name="T30" fmla="*/ 250 w 675"/>
                  <a:gd name="T31" fmla="*/ 1 h 10"/>
                  <a:gd name="T32" fmla="*/ 250 w 675"/>
                  <a:gd name="T33" fmla="*/ 1 h 10"/>
                  <a:gd name="T34" fmla="*/ 293 w 675"/>
                  <a:gd name="T35" fmla="*/ 1 h 10"/>
                  <a:gd name="T36" fmla="*/ 293 w 675"/>
                  <a:gd name="T37" fmla="*/ 1 h 10"/>
                  <a:gd name="T38" fmla="*/ 300 w 675"/>
                  <a:gd name="T39" fmla="*/ 1 h 10"/>
                  <a:gd name="T40" fmla="*/ 300 w 675"/>
                  <a:gd name="T41" fmla="*/ 1 h 10"/>
                  <a:gd name="T42" fmla="*/ 673 w 675"/>
                  <a:gd name="T43" fmla="*/ 8 h 10"/>
                  <a:gd name="T44" fmla="*/ 673 w 675"/>
                  <a:gd name="T45" fmla="*/ 8 h 10"/>
                  <a:gd name="T46" fmla="*/ 673 w 675"/>
                  <a:gd name="T47" fmla="*/ 8 h 10"/>
                  <a:gd name="T48" fmla="*/ 675 w 675"/>
                  <a:gd name="T49" fmla="*/ 9 h 10"/>
                  <a:gd name="T50" fmla="*/ 675 w 675"/>
                  <a:gd name="T51" fmla="*/ 9 h 10"/>
                  <a:gd name="T52" fmla="*/ 673 w 675"/>
                  <a:gd name="T53" fmla="*/ 10 h 10"/>
                  <a:gd name="T54" fmla="*/ 673 w 675"/>
                  <a:gd name="T55" fmla="*/ 10 h 10"/>
                  <a:gd name="T56" fmla="*/ 673 w 675"/>
                  <a:gd name="T5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5" h="10">
                    <a:moveTo>
                      <a:pt x="673" y="10"/>
                    </a:moveTo>
                    <a:cubicBezTo>
                      <a:pt x="673" y="10"/>
                      <a:pt x="595" y="9"/>
                      <a:pt x="509" y="7"/>
                    </a:cubicBezTo>
                    <a:cubicBezTo>
                      <a:pt x="509" y="7"/>
                      <a:pt x="509" y="7"/>
                      <a:pt x="509" y="7"/>
                    </a:cubicBezTo>
                    <a:cubicBezTo>
                      <a:pt x="423" y="5"/>
                      <a:pt x="329" y="3"/>
                      <a:pt x="300" y="3"/>
                    </a:cubicBezTo>
                    <a:cubicBezTo>
                      <a:pt x="300" y="3"/>
                      <a:pt x="300" y="3"/>
                      <a:pt x="300" y="3"/>
                    </a:cubicBezTo>
                    <a:cubicBezTo>
                      <a:pt x="297" y="3"/>
                      <a:pt x="294" y="3"/>
                      <a:pt x="293" y="3"/>
                    </a:cubicBezTo>
                    <a:cubicBezTo>
                      <a:pt x="293" y="3"/>
                      <a:pt x="293" y="3"/>
                      <a:pt x="293" y="3"/>
                    </a:cubicBezTo>
                    <a:cubicBezTo>
                      <a:pt x="286" y="3"/>
                      <a:pt x="270" y="3"/>
                      <a:pt x="250" y="3"/>
                    </a:cubicBezTo>
                    <a:cubicBezTo>
                      <a:pt x="250" y="3"/>
                      <a:pt x="250" y="3"/>
                      <a:pt x="250" y="3"/>
                    </a:cubicBezTo>
                    <a:cubicBezTo>
                      <a:pt x="168" y="3"/>
                      <a:pt x="7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0"/>
                      <a:pt x="168" y="1"/>
                      <a:pt x="250" y="1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70" y="1"/>
                      <a:pt x="286" y="1"/>
                      <a:pt x="293" y="1"/>
                    </a:cubicBezTo>
                    <a:cubicBezTo>
                      <a:pt x="293" y="1"/>
                      <a:pt x="293" y="1"/>
                      <a:pt x="293" y="1"/>
                    </a:cubicBezTo>
                    <a:cubicBezTo>
                      <a:pt x="294" y="1"/>
                      <a:pt x="297" y="1"/>
                      <a:pt x="300" y="1"/>
                    </a:cubicBezTo>
                    <a:cubicBezTo>
                      <a:pt x="300" y="1"/>
                      <a:pt x="300" y="1"/>
                      <a:pt x="300" y="1"/>
                    </a:cubicBezTo>
                    <a:cubicBezTo>
                      <a:pt x="359" y="1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3" y="8"/>
                      <a:pt x="673" y="8"/>
                      <a:pt x="673" y="8"/>
                    </a:cubicBezTo>
                    <a:cubicBezTo>
                      <a:pt x="674" y="8"/>
                      <a:pt x="675" y="9"/>
                      <a:pt x="675" y="9"/>
                    </a:cubicBezTo>
                    <a:cubicBezTo>
                      <a:pt x="675" y="9"/>
                      <a:pt x="675" y="9"/>
                      <a:pt x="675" y="9"/>
                    </a:cubicBezTo>
                    <a:cubicBezTo>
                      <a:pt x="675" y="10"/>
                      <a:pt x="674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ubicBezTo>
                      <a:pt x="673" y="10"/>
                      <a:pt x="673" y="10"/>
                      <a:pt x="673" y="1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23"/>
              <p:cNvSpPr/>
              <p:nvPr/>
            </p:nvSpPr>
            <p:spPr bwMode="auto">
              <a:xfrm>
                <a:off x="8907463" y="5084763"/>
                <a:ext cx="511175" cy="238125"/>
              </a:xfrm>
              <a:custGeom>
                <a:avLst/>
                <a:gdLst>
                  <a:gd name="T0" fmla="*/ 0 w 136"/>
                  <a:gd name="T1" fmla="*/ 49 h 63"/>
                  <a:gd name="T2" fmla="*/ 1 w 136"/>
                  <a:gd name="T3" fmla="*/ 30 h 63"/>
                  <a:gd name="T4" fmla="*/ 2 w 136"/>
                  <a:gd name="T5" fmla="*/ 2 h 63"/>
                  <a:gd name="T6" fmla="*/ 3 w 136"/>
                  <a:gd name="T7" fmla="*/ 1 h 63"/>
                  <a:gd name="T8" fmla="*/ 21 w 136"/>
                  <a:gd name="T9" fmla="*/ 0 h 63"/>
                  <a:gd name="T10" fmla="*/ 44 w 136"/>
                  <a:gd name="T11" fmla="*/ 2 h 63"/>
                  <a:gd name="T12" fmla="*/ 68 w 136"/>
                  <a:gd name="T13" fmla="*/ 6 h 63"/>
                  <a:gd name="T14" fmla="*/ 72 w 136"/>
                  <a:gd name="T15" fmla="*/ 13 h 63"/>
                  <a:gd name="T16" fmla="*/ 71 w 136"/>
                  <a:gd name="T17" fmla="*/ 23 h 63"/>
                  <a:gd name="T18" fmla="*/ 73 w 136"/>
                  <a:gd name="T19" fmla="*/ 28 h 63"/>
                  <a:gd name="T20" fmla="*/ 75 w 136"/>
                  <a:gd name="T21" fmla="*/ 28 h 63"/>
                  <a:gd name="T22" fmla="*/ 85 w 136"/>
                  <a:gd name="T23" fmla="*/ 27 h 63"/>
                  <a:gd name="T24" fmla="*/ 88 w 136"/>
                  <a:gd name="T25" fmla="*/ 27 h 63"/>
                  <a:gd name="T26" fmla="*/ 100 w 136"/>
                  <a:gd name="T27" fmla="*/ 28 h 63"/>
                  <a:gd name="T28" fmla="*/ 108 w 136"/>
                  <a:gd name="T29" fmla="*/ 28 h 63"/>
                  <a:gd name="T30" fmla="*/ 135 w 136"/>
                  <a:gd name="T31" fmla="*/ 26 h 63"/>
                  <a:gd name="T32" fmla="*/ 136 w 136"/>
                  <a:gd name="T33" fmla="*/ 27 h 63"/>
                  <a:gd name="T34" fmla="*/ 135 w 136"/>
                  <a:gd name="T35" fmla="*/ 29 h 63"/>
                  <a:gd name="T36" fmla="*/ 108 w 136"/>
                  <a:gd name="T37" fmla="*/ 30 h 63"/>
                  <a:gd name="T38" fmla="*/ 100 w 136"/>
                  <a:gd name="T39" fmla="*/ 30 h 63"/>
                  <a:gd name="T40" fmla="*/ 88 w 136"/>
                  <a:gd name="T41" fmla="*/ 29 h 63"/>
                  <a:gd name="T42" fmla="*/ 85 w 136"/>
                  <a:gd name="T43" fmla="*/ 29 h 63"/>
                  <a:gd name="T44" fmla="*/ 75 w 136"/>
                  <a:gd name="T45" fmla="*/ 31 h 63"/>
                  <a:gd name="T46" fmla="*/ 72 w 136"/>
                  <a:gd name="T47" fmla="*/ 30 h 63"/>
                  <a:gd name="T48" fmla="*/ 68 w 136"/>
                  <a:gd name="T49" fmla="*/ 23 h 63"/>
                  <a:gd name="T50" fmla="*/ 69 w 136"/>
                  <a:gd name="T51" fmla="*/ 13 h 63"/>
                  <a:gd name="T52" fmla="*/ 67 w 136"/>
                  <a:gd name="T53" fmla="*/ 8 h 63"/>
                  <a:gd name="T54" fmla="*/ 43 w 136"/>
                  <a:gd name="T55" fmla="*/ 4 h 63"/>
                  <a:gd name="T56" fmla="*/ 21 w 136"/>
                  <a:gd name="T57" fmla="*/ 3 h 63"/>
                  <a:gd name="T58" fmla="*/ 4 w 136"/>
                  <a:gd name="T59" fmla="*/ 3 h 63"/>
                  <a:gd name="T60" fmla="*/ 3 w 136"/>
                  <a:gd name="T61" fmla="*/ 30 h 63"/>
                  <a:gd name="T62" fmla="*/ 2 w 136"/>
                  <a:gd name="T63" fmla="*/ 49 h 63"/>
                  <a:gd name="T64" fmla="*/ 5 w 136"/>
                  <a:gd name="T65" fmla="*/ 61 h 63"/>
                  <a:gd name="T66" fmla="*/ 5 w 136"/>
                  <a:gd name="T67" fmla="*/ 62 h 63"/>
                  <a:gd name="T68" fmla="*/ 4 w 136"/>
                  <a:gd name="T69" fmla="*/ 63 h 63"/>
                  <a:gd name="T70" fmla="*/ 3 w 136"/>
                  <a:gd name="T71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6" h="63">
                    <a:moveTo>
                      <a:pt x="3" y="62"/>
                    </a:moveTo>
                    <a:cubicBezTo>
                      <a:pt x="0" y="59"/>
                      <a:pt x="0" y="54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2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0"/>
                      <a:pt x="1" y="1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9" y="0"/>
                      <a:pt x="1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9" y="0"/>
                      <a:pt x="37" y="1"/>
                      <a:pt x="44" y="2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9" y="2"/>
                      <a:pt x="63" y="3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71" y="8"/>
                      <a:pt x="72" y="10"/>
                      <a:pt x="72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2" y="16"/>
                      <a:pt x="71" y="20"/>
                      <a:pt x="71" y="23"/>
                    </a:cubicBezTo>
                    <a:cubicBezTo>
                      <a:pt x="71" y="23"/>
                      <a:pt x="71" y="23"/>
                      <a:pt x="71" y="23"/>
                    </a:cubicBezTo>
                    <a:cubicBezTo>
                      <a:pt x="71" y="25"/>
                      <a:pt x="71" y="27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4" y="28"/>
                      <a:pt x="75" y="28"/>
                    </a:cubicBezTo>
                    <a:cubicBezTo>
                      <a:pt x="75" y="28"/>
                      <a:pt x="75" y="28"/>
                      <a:pt x="75" y="28"/>
                    </a:cubicBezTo>
                    <a:cubicBezTo>
                      <a:pt x="78" y="28"/>
                      <a:pt x="83" y="27"/>
                      <a:pt x="85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6" y="27"/>
                      <a:pt x="87" y="27"/>
                      <a:pt x="88" y="27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92" y="27"/>
                      <a:pt x="96" y="27"/>
                      <a:pt x="100" y="28"/>
                    </a:cubicBezTo>
                    <a:cubicBezTo>
                      <a:pt x="100" y="28"/>
                      <a:pt x="100" y="28"/>
                      <a:pt x="100" y="28"/>
                    </a:cubicBezTo>
                    <a:cubicBezTo>
                      <a:pt x="103" y="28"/>
                      <a:pt x="105" y="28"/>
                      <a:pt x="108" y="28"/>
                    </a:cubicBezTo>
                    <a:cubicBezTo>
                      <a:pt x="108" y="28"/>
                      <a:pt x="108" y="28"/>
                      <a:pt x="108" y="28"/>
                    </a:cubicBezTo>
                    <a:cubicBezTo>
                      <a:pt x="117" y="28"/>
                      <a:pt x="125" y="27"/>
                      <a:pt x="135" y="26"/>
                    </a:cubicBezTo>
                    <a:cubicBezTo>
                      <a:pt x="135" y="26"/>
                      <a:pt x="135" y="26"/>
                      <a:pt x="135" y="26"/>
                    </a:cubicBezTo>
                    <a:cubicBezTo>
                      <a:pt x="135" y="26"/>
                      <a:pt x="136" y="27"/>
                      <a:pt x="136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6" y="28"/>
                      <a:pt x="136" y="28"/>
                      <a:pt x="135" y="29"/>
                    </a:cubicBezTo>
                    <a:cubicBezTo>
                      <a:pt x="135" y="29"/>
                      <a:pt x="135" y="29"/>
                      <a:pt x="135" y="29"/>
                    </a:cubicBezTo>
                    <a:cubicBezTo>
                      <a:pt x="125" y="29"/>
                      <a:pt x="117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5" y="30"/>
                      <a:pt x="103" y="30"/>
                      <a:pt x="100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6" y="30"/>
                      <a:pt x="92" y="29"/>
                      <a:pt x="88" y="29"/>
                    </a:cubicBezTo>
                    <a:cubicBezTo>
                      <a:pt x="88" y="29"/>
                      <a:pt x="88" y="29"/>
                      <a:pt x="88" y="29"/>
                    </a:cubicBezTo>
                    <a:cubicBezTo>
                      <a:pt x="87" y="29"/>
                      <a:pt x="86" y="29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3" y="29"/>
                      <a:pt x="79" y="31"/>
                      <a:pt x="75" y="31"/>
                    </a:cubicBezTo>
                    <a:cubicBezTo>
                      <a:pt x="75" y="31"/>
                      <a:pt x="75" y="31"/>
                      <a:pt x="75" y="31"/>
                    </a:cubicBezTo>
                    <a:cubicBezTo>
                      <a:pt x="74" y="31"/>
                      <a:pt x="73" y="31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69" y="28"/>
                      <a:pt x="68" y="26"/>
                      <a:pt x="68" y="23"/>
                    </a:cubicBez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20"/>
                      <a:pt x="69" y="16"/>
                      <a:pt x="69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1"/>
                      <a:pt x="69" y="9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3" y="6"/>
                      <a:pt x="49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7" y="3"/>
                      <a:pt x="29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5" y="3"/>
                      <a:pt x="9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2"/>
                      <a:pt x="4" y="21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2" y="42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4"/>
                      <a:pt x="3" y="59"/>
                      <a:pt x="5" y="61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1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3" y="63"/>
                      <a:pt x="3" y="63"/>
                      <a:pt x="3" y="6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24"/>
              <p:cNvSpPr/>
              <p:nvPr/>
            </p:nvSpPr>
            <p:spPr bwMode="auto">
              <a:xfrm>
                <a:off x="7391400" y="4851400"/>
                <a:ext cx="14288" cy="184150"/>
              </a:xfrm>
              <a:custGeom>
                <a:avLst/>
                <a:gdLst>
                  <a:gd name="T0" fmla="*/ 1 w 4"/>
                  <a:gd name="T1" fmla="*/ 48 h 49"/>
                  <a:gd name="T2" fmla="*/ 1 w 4"/>
                  <a:gd name="T3" fmla="*/ 48 h 49"/>
                  <a:gd name="T4" fmla="*/ 1 w 4"/>
                  <a:gd name="T5" fmla="*/ 48 h 49"/>
                  <a:gd name="T6" fmla="*/ 0 w 4"/>
                  <a:gd name="T7" fmla="*/ 13 h 49"/>
                  <a:gd name="T8" fmla="*/ 0 w 4"/>
                  <a:gd name="T9" fmla="*/ 13 h 49"/>
                  <a:gd name="T10" fmla="*/ 0 w 4"/>
                  <a:gd name="T11" fmla="*/ 1 h 49"/>
                  <a:gd name="T12" fmla="*/ 0 w 4"/>
                  <a:gd name="T13" fmla="*/ 1 h 49"/>
                  <a:gd name="T14" fmla="*/ 0 w 4"/>
                  <a:gd name="T15" fmla="*/ 1 h 49"/>
                  <a:gd name="T16" fmla="*/ 2 w 4"/>
                  <a:gd name="T17" fmla="*/ 0 h 49"/>
                  <a:gd name="T18" fmla="*/ 2 w 4"/>
                  <a:gd name="T19" fmla="*/ 0 h 49"/>
                  <a:gd name="T20" fmla="*/ 3 w 4"/>
                  <a:gd name="T21" fmla="*/ 2 h 49"/>
                  <a:gd name="T22" fmla="*/ 3 w 4"/>
                  <a:gd name="T23" fmla="*/ 2 h 49"/>
                  <a:gd name="T24" fmla="*/ 2 w 4"/>
                  <a:gd name="T25" fmla="*/ 13 h 49"/>
                  <a:gd name="T26" fmla="*/ 2 w 4"/>
                  <a:gd name="T27" fmla="*/ 13 h 49"/>
                  <a:gd name="T28" fmla="*/ 4 w 4"/>
                  <a:gd name="T29" fmla="*/ 48 h 49"/>
                  <a:gd name="T30" fmla="*/ 4 w 4"/>
                  <a:gd name="T31" fmla="*/ 48 h 49"/>
                  <a:gd name="T32" fmla="*/ 3 w 4"/>
                  <a:gd name="T33" fmla="*/ 49 h 49"/>
                  <a:gd name="T34" fmla="*/ 3 w 4"/>
                  <a:gd name="T35" fmla="*/ 49 h 49"/>
                  <a:gd name="T36" fmla="*/ 2 w 4"/>
                  <a:gd name="T37" fmla="*/ 49 h 49"/>
                  <a:gd name="T38" fmla="*/ 2 w 4"/>
                  <a:gd name="T39" fmla="*/ 49 h 49"/>
                  <a:gd name="T40" fmla="*/ 1 w 4"/>
                  <a:gd name="T41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49">
                    <a:moveTo>
                      <a:pt x="1" y="48"/>
                    </a:move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37"/>
                      <a:pt x="0" y="2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5"/>
                      <a:pt x="2" y="9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24"/>
                      <a:pt x="4" y="36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9"/>
                      <a:pt x="1" y="49"/>
                      <a:pt x="1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25"/>
              <p:cNvSpPr/>
              <p:nvPr/>
            </p:nvSpPr>
            <p:spPr bwMode="auto">
              <a:xfrm>
                <a:off x="7399338" y="4862513"/>
                <a:ext cx="14288" cy="180975"/>
              </a:xfrm>
              <a:custGeom>
                <a:avLst/>
                <a:gdLst>
                  <a:gd name="T0" fmla="*/ 2 w 4"/>
                  <a:gd name="T1" fmla="*/ 47 h 48"/>
                  <a:gd name="T2" fmla="*/ 0 w 4"/>
                  <a:gd name="T3" fmla="*/ 37 h 48"/>
                  <a:gd name="T4" fmla="*/ 0 w 4"/>
                  <a:gd name="T5" fmla="*/ 37 h 48"/>
                  <a:gd name="T6" fmla="*/ 1 w 4"/>
                  <a:gd name="T7" fmla="*/ 24 h 48"/>
                  <a:gd name="T8" fmla="*/ 1 w 4"/>
                  <a:gd name="T9" fmla="*/ 24 h 48"/>
                  <a:gd name="T10" fmla="*/ 0 w 4"/>
                  <a:gd name="T11" fmla="*/ 2 h 48"/>
                  <a:gd name="T12" fmla="*/ 0 w 4"/>
                  <a:gd name="T13" fmla="*/ 2 h 48"/>
                  <a:gd name="T14" fmla="*/ 1 w 4"/>
                  <a:gd name="T15" fmla="*/ 0 h 48"/>
                  <a:gd name="T16" fmla="*/ 1 w 4"/>
                  <a:gd name="T17" fmla="*/ 0 h 48"/>
                  <a:gd name="T18" fmla="*/ 3 w 4"/>
                  <a:gd name="T19" fmla="*/ 2 h 48"/>
                  <a:gd name="T20" fmla="*/ 3 w 4"/>
                  <a:gd name="T21" fmla="*/ 2 h 48"/>
                  <a:gd name="T22" fmla="*/ 3 w 4"/>
                  <a:gd name="T23" fmla="*/ 24 h 48"/>
                  <a:gd name="T24" fmla="*/ 3 w 4"/>
                  <a:gd name="T25" fmla="*/ 24 h 48"/>
                  <a:gd name="T26" fmla="*/ 3 w 4"/>
                  <a:gd name="T27" fmla="*/ 37 h 48"/>
                  <a:gd name="T28" fmla="*/ 3 w 4"/>
                  <a:gd name="T29" fmla="*/ 37 h 48"/>
                  <a:gd name="T30" fmla="*/ 4 w 4"/>
                  <a:gd name="T31" fmla="*/ 46 h 48"/>
                  <a:gd name="T32" fmla="*/ 4 w 4"/>
                  <a:gd name="T33" fmla="*/ 46 h 48"/>
                  <a:gd name="T34" fmla="*/ 3 w 4"/>
                  <a:gd name="T35" fmla="*/ 48 h 48"/>
                  <a:gd name="T36" fmla="*/ 3 w 4"/>
                  <a:gd name="T37" fmla="*/ 48 h 48"/>
                  <a:gd name="T38" fmla="*/ 3 w 4"/>
                  <a:gd name="T39" fmla="*/ 48 h 48"/>
                  <a:gd name="T40" fmla="*/ 3 w 4"/>
                  <a:gd name="T41" fmla="*/ 48 h 48"/>
                  <a:gd name="T42" fmla="*/ 2 w 4"/>
                  <a:gd name="T4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8">
                    <a:moveTo>
                      <a:pt x="2" y="47"/>
                    </a:moveTo>
                    <a:cubicBezTo>
                      <a:pt x="1" y="44"/>
                      <a:pt x="0" y="41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1" y="28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17"/>
                      <a:pt x="1" y="9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9"/>
                      <a:pt x="3" y="17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8"/>
                      <a:pt x="3" y="3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1"/>
                      <a:pt x="3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7"/>
                      <a:pt x="4" y="47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2" y="48"/>
                      <a:pt x="2" y="47"/>
                      <a:pt x="2" y="4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26"/>
              <p:cNvSpPr/>
              <p:nvPr/>
            </p:nvSpPr>
            <p:spPr bwMode="auto">
              <a:xfrm>
                <a:off x="7413625" y="4851400"/>
                <a:ext cx="19050" cy="184150"/>
              </a:xfrm>
              <a:custGeom>
                <a:avLst/>
                <a:gdLst>
                  <a:gd name="T0" fmla="*/ 4 w 5"/>
                  <a:gd name="T1" fmla="*/ 49 h 49"/>
                  <a:gd name="T2" fmla="*/ 3 w 5"/>
                  <a:gd name="T3" fmla="*/ 49 h 49"/>
                  <a:gd name="T4" fmla="*/ 3 w 5"/>
                  <a:gd name="T5" fmla="*/ 49 h 49"/>
                  <a:gd name="T6" fmla="*/ 2 w 5"/>
                  <a:gd name="T7" fmla="*/ 49 h 49"/>
                  <a:gd name="T8" fmla="*/ 1 w 5"/>
                  <a:gd name="T9" fmla="*/ 40 h 49"/>
                  <a:gd name="T10" fmla="*/ 1 w 5"/>
                  <a:gd name="T11" fmla="*/ 40 h 49"/>
                  <a:gd name="T12" fmla="*/ 2 w 5"/>
                  <a:gd name="T13" fmla="*/ 29 h 49"/>
                  <a:gd name="T14" fmla="*/ 2 w 5"/>
                  <a:gd name="T15" fmla="*/ 29 h 49"/>
                  <a:gd name="T16" fmla="*/ 2 w 5"/>
                  <a:gd name="T17" fmla="*/ 27 h 49"/>
                  <a:gd name="T18" fmla="*/ 2 w 5"/>
                  <a:gd name="T19" fmla="*/ 27 h 49"/>
                  <a:gd name="T20" fmla="*/ 0 w 5"/>
                  <a:gd name="T21" fmla="*/ 2 h 49"/>
                  <a:gd name="T22" fmla="*/ 0 w 5"/>
                  <a:gd name="T23" fmla="*/ 2 h 49"/>
                  <a:gd name="T24" fmla="*/ 0 w 5"/>
                  <a:gd name="T25" fmla="*/ 1 h 49"/>
                  <a:gd name="T26" fmla="*/ 0 w 5"/>
                  <a:gd name="T27" fmla="*/ 1 h 49"/>
                  <a:gd name="T28" fmla="*/ 1 w 5"/>
                  <a:gd name="T29" fmla="*/ 0 h 49"/>
                  <a:gd name="T30" fmla="*/ 1 w 5"/>
                  <a:gd name="T31" fmla="*/ 0 h 49"/>
                  <a:gd name="T32" fmla="*/ 3 w 5"/>
                  <a:gd name="T33" fmla="*/ 1 h 49"/>
                  <a:gd name="T34" fmla="*/ 3 w 5"/>
                  <a:gd name="T35" fmla="*/ 1 h 49"/>
                  <a:gd name="T36" fmla="*/ 3 w 5"/>
                  <a:gd name="T37" fmla="*/ 2 h 49"/>
                  <a:gd name="T38" fmla="*/ 3 w 5"/>
                  <a:gd name="T39" fmla="*/ 2 h 49"/>
                  <a:gd name="T40" fmla="*/ 4 w 5"/>
                  <a:gd name="T41" fmla="*/ 27 h 49"/>
                  <a:gd name="T42" fmla="*/ 4 w 5"/>
                  <a:gd name="T43" fmla="*/ 27 h 49"/>
                  <a:gd name="T44" fmla="*/ 4 w 5"/>
                  <a:gd name="T45" fmla="*/ 29 h 49"/>
                  <a:gd name="T46" fmla="*/ 4 w 5"/>
                  <a:gd name="T47" fmla="*/ 29 h 49"/>
                  <a:gd name="T48" fmla="*/ 4 w 5"/>
                  <a:gd name="T49" fmla="*/ 40 h 49"/>
                  <a:gd name="T50" fmla="*/ 4 w 5"/>
                  <a:gd name="T51" fmla="*/ 40 h 49"/>
                  <a:gd name="T52" fmla="*/ 4 w 5"/>
                  <a:gd name="T53" fmla="*/ 46 h 49"/>
                  <a:gd name="T54" fmla="*/ 4 w 5"/>
                  <a:gd name="T55" fmla="*/ 46 h 49"/>
                  <a:gd name="T56" fmla="*/ 5 w 5"/>
                  <a:gd name="T57" fmla="*/ 46 h 49"/>
                  <a:gd name="T58" fmla="*/ 5 w 5"/>
                  <a:gd name="T59" fmla="*/ 46 h 49"/>
                  <a:gd name="T60" fmla="*/ 5 w 5"/>
                  <a:gd name="T61" fmla="*/ 47 h 49"/>
                  <a:gd name="T62" fmla="*/ 5 w 5"/>
                  <a:gd name="T63" fmla="*/ 47 h 49"/>
                  <a:gd name="T64" fmla="*/ 5 w 5"/>
                  <a:gd name="T65" fmla="*/ 48 h 49"/>
                  <a:gd name="T66" fmla="*/ 5 w 5"/>
                  <a:gd name="T67" fmla="*/ 48 h 49"/>
                  <a:gd name="T68" fmla="*/ 5 w 5"/>
                  <a:gd name="T69" fmla="*/ 49 h 49"/>
                  <a:gd name="T70" fmla="*/ 5 w 5"/>
                  <a:gd name="T71" fmla="*/ 49 h 49"/>
                  <a:gd name="T72" fmla="*/ 4 w 5"/>
                  <a:gd name="T73" fmla="*/ 49 h 49"/>
                  <a:gd name="T74" fmla="*/ 4 w 5"/>
                  <a:gd name="T75" fmla="*/ 49 h 49"/>
                  <a:gd name="T76" fmla="*/ 4 w 5"/>
                  <a:gd name="T7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" h="49">
                    <a:moveTo>
                      <a:pt x="4" y="49"/>
                    </a:moveTo>
                    <a:cubicBezTo>
                      <a:pt x="3" y="49"/>
                      <a:pt x="3" y="49"/>
                      <a:pt x="3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36"/>
                      <a:pt x="2" y="32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8"/>
                      <a:pt x="2" y="28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19"/>
                      <a:pt x="0" y="1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0"/>
                      <a:pt x="4" y="19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2"/>
                      <a:pt x="4" y="37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4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5" y="48"/>
                      <a:pt x="5" y="48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27"/>
              <p:cNvSpPr/>
              <p:nvPr/>
            </p:nvSpPr>
            <p:spPr bwMode="auto">
              <a:xfrm>
                <a:off x="7424738" y="4843463"/>
                <a:ext cx="19050" cy="200025"/>
              </a:xfrm>
              <a:custGeom>
                <a:avLst/>
                <a:gdLst>
                  <a:gd name="T0" fmla="*/ 3 w 5"/>
                  <a:gd name="T1" fmla="*/ 53 h 53"/>
                  <a:gd name="T2" fmla="*/ 1 w 5"/>
                  <a:gd name="T3" fmla="*/ 45 h 53"/>
                  <a:gd name="T4" fmla="*/ 1 w 5"/>
                  <a:gd name="T5" fmla="*/ 45 h 53"/>
                  <a:gd name="T6" fmla="*/ 3 w 5"/>
                  <a:gd name="T7" fmla="*/ 29 h 53"/>
                  <a:gd name="T8" fmla="*/ 3 w 5"/>
                  <a:gd name="T9" fmla="*/ 29 h 53"/>
                  <a:gd name="T10" fmla="*/ 3 w 5"/>
                  <a:gd name="T11" fmla="*/ 29 h 53"/>
                  <a:gd name="T12" fmla="*/ 0 w 5"/>
                  <a:gd name="T13" fmla="*/ 7 h 53"/>
                  <a:gd name="T14" fmla="*/ 0 w 5"/>
                  <a:gd name="T15" fmla="*/ 7 h 53"/>
                  <a:gd name="T16" fmla="*/ 1 w 5"/>
                  <a:gd name="T17" fmla="*/ 0 h 53"/>
                  <a:gd name="T18" fmla="*/ 1 w 5"/>
                  <a:gd name="T19" fmla="*/ 0 h 53"/>
                  <a:gd name="T20" fmla="*/ 1 w 5"/>
                  <a:gd name="T21" fmla="*/ 0 h 53"/>
                  <a:gd name="T22" fmla="*/ 3 w 5"/>
                  <a:gd name="T23" fmla="*/ 0 h 53"/>
                  <a:gd name="T24" fmla="*/ 3 w 5"/>
                  <a:gd name="T25" fmla="*/ 0 h 53"/>
                  <a:gd name="T26" fmla="*/ 3 w 5"/>
                  <a:gd name="T27" fmla="*/ 2 h 53"/>
                  <a:gd name="T28" fmla="*/ 3 w 5"/>
                  <a:gd name="T29" fmla="*/ 2 h 53"/>
                  <a:gd name="T30" fmla="*/ 2 w 5"/>
                  <a:gd name="T31" fmla="*/ 7 h 53"/>
                  <a:gd name="T32" fmla="*/ 2 w 5"/>
                  <a:gd name="T33" fmla="*/ 7 h 53"/>
                  <a:gd name="T34" fmla="*/ 5 w 5"/>
                  <a:gd name="T35" fmla="*/ 29 h 53"/>
                  <a:gd name="T36" fmla="*/ 5 w 5"/>
                  <a:gd name="T37" fmla="*/ 29 h 53"/>
                  <a:gd name="T38" fmla="*/ 5 w 5"/>
                  <a:gd name="T39" fmla="*/ 29 h 53"/>
                  <a:gd name="T40" fmla="*/ 4 w 5"/>
                  <a:gd name="T41" fmla="*/ 45 h 53"/>
                  <a:gd name="T42" fmla="*/ 4 w 5"/>
                  <a:gd name="T43" fmla="*/ 45 h 53"/>
                  <a:gd name="T44" fmla="*/ 5 w 5"/>
                  <a:gd name="T45" fmla="*/ 52 h 53"/>
                  <a:gd name="T46" fmla="*/ 5 w 5"/>
                  <a:gd name="T47" fmla="*/ 52 h 53"/>
                  <a:gd name="T48" fmla="*/ 5 w 5"/>
                  <a:gd name="T49" fmla="*/ 53 h 53"/>
                  <a:gd name="T50" fmla="*/ 5 w 5"/>
                  <a:gd name="T51" fmla="*/ 53 h 53"/>
                  <a:gd name="T52" fmla="*/ 4 w 5"/>
                  <a:gd name="T53" fmla="*/ 53 h 53"/>
                  <a:gd name="T54" fmla="*/ 4 w 5"/>
                  <a:gd name="T55" fmla="*/ 53 h 53"/>
                  <a:gd name="T56" fmla="*/ 3 w 5"/>
                  <a:gd name="T5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3">
                    <a:moveTo>
                      <a:pt x="3" y="53"/>
                    </a:moveTo>
                    <a:cubicBezTo>
                      <a:pt x="2" y="51"/>
                      <a:pt x="1" y="48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39"/>
                      <a:pt x="3" y="32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4"/>
                      <a:pt x="0" y="1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4"/>
                      <a:pt x="5" y="23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3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8"/>
                      <a:pt x="4" y="50"/>
                      <a:pt x="5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3" y="53"/>
                      <a:pt x="3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28"/>
              <p:cNvSpPr/>
              <p:nvPr/>
            </p:nvSpPr>
            <p:spPr bwMode="auto">
              <a:xfrm>
                <a:off x="7443788" y="4843463"/>
                <a:ext cx="15875" cy="200025"/>
              </a:xfrm>
              <a:custGeom>
                <a:avLst/>
                <a:gdLst>
                  <a:gd name="T0" fmla="*/ 2 w 4"/>
                  <a:gd name="T1" fmla="*/ 52 h 53"/>
                  <a:gd name="T2" fmla="*/ 1 w 4"/>
                  <a:gd name="T3" fmla="*/ 42 h 53"/>
                  <a:gd name="T4" fmla="*/ 1 w 4"/>
                  <a:gd name="T5" fmla="*/ 42 h 53"/>
                  <a:gd name="T6" fmla="*/ 1 w 4"/>
                  <a:gd name="T7" fmla="*/ 30 h 53"/>
                  <a:gd name="T8" fmla="*/ 1 w 4"/>
                  <a:gd name="T9" fmla="*/ 30 h 53"/>
                  <a:gd name="T10" fmla="*/ 1 w 4"/>
                  <a:gd name="T11" fmla="*/ 19 h 53"/>
                  <a:gd name="T12" fmla="*/ 1 w 4"/>
                  <a:gd name="T13" fmla="*/ 19 h 53"/>
                  <a:gd name="T14" fmla="*/ 1 w 4"/>
                  <a:gd name="T15" fmla="*/ 14 h 53"/>
                  <a:gd name="T16" fmla="*/ 1 w 4"/>
                  <a:gd name="T17" fmla="*/ 14 h 53"/>
                  <a:gd name="T18" fmla="*/ 0 w 4"/>
                  <a:gd name="T19" fmla="*/ 5 h 53"/>
                  <a:gd name="T20" fmla="*/ 0 w 4"/>
                  <a:gd name="T21" fmla="*/ 5 h 53"/>
                  <a:gd name="T22" fmla="*/ 1 w 4"/>
                  <a:gd name="T23" fmla="*/ 0 h 53"/>
                  <a:gd name="T24" fmla="*/ 1 w 4"/>
                  <a:gd name="T25" fmla="*/ 0 h 53"/>
                  <a:gd name="T26" fmla="*/ 1 w 4"/>
                  <a:gd name="T27" fmla="*/ 0 h 53"/>
                  <a:gd name="T28" fmla="*/ 3 w 4"/>
                  <a:gd name="T29" fmla="*/ 0 h 53"/>
                  <a:gd name="T30" fmla="*/ 3 w 4"/>
                  <a:gd name="T31" fmla="*/ 0 h 53"/>
                  <a:gd name="T32" fmla="*/ 3 w 4"/>
                  <a:gd name="T33" fmla="*/ 2 h 53"/>
                  <a:gd name="T34" fmla="*/ 3 w 4"/>
                  <a:gd name="T35" fmla="*/ 2 h 53"/>
                  <a:gd name="T36" fmla="*/ 3 w 4"/>
                  <a:gd name="T37" fmla="*/ 5 h 53"/>
                  <a:gd name="T38" fmla="*/ 3 w 4"/>
                  <a:gd name="T39" fmla="*/ 5 h 53"/>
                  <a:gd name="T40" fmla="*/ 4 w 4"/>
                  <a:gd name="T41" fmla="*/ 14 h 53"/>
                  <a:gd name="T42" fmla="*/ 4 w 4"/>
                  <a:gd name="T43" fmla="*/ 14 h 53"/>
                  <a:gd name="T44" fmla="*/ 4 w 4"/>
                  <a:gd name="T45" fmla="*/ 19 h 53"/>
                  <a:gd name="T46" fmla="*/ 4 w 4"/>
                  <a:gd name="T47" fmla="*/ 19 h 53"/>
                  <a:gd name="T48" fmla="*/ 4 w 4"/>
                  <a:gd name="T49" fmla="*/ 30 h 53"/>
                  <a:gd name="T50" fmla="*/ 4 w 4"/>
                  <a:gd name="T51" fmla="*/ 30 h 53"/>
                  <a:gd name="T52" fmla="*/ 3 w 4"/>
                  <a:gd name="T53" fmla="*/ 42 h 53"/>
                  <a:gd name="T54" fmla="*/ 3 w 4"/>
                  <a:gd name="T55" fmla="*/ 42 h 53"/>
                  <a:gd name="T56" fmla="*/ 4 w 4"/>
                  <a:gd name="T57" fmla="*/ 51 h 53"/>
                  <a:gd name="T58" fmla="*/ 4 w 4"/>
                  <a:gd name="T59" fmla="*/ 51 h 53"/>
                  <a:gd name="T60" fmla="*/ 4 w 4"/>
                  <a:gd name="T61" fmla="*/ 53 h 53"/>
                  <a:gd name="T62" fmla="*/ 4 w 4"/>
                  <a:gd name="T63" fmla="*/ 53 h 53"/>
                  <a:gd name="T64" fmla="*/ 3 w 4"/>
                  <a:gd name="T65" fmla="*/ 53 h 53"/>
                  <a:gd name="T66" fmla="*/ 3 w 4"/>
                  <a:gd name="T67" fmla="*/ 53 h 53"/>
                  <a:gd name="T68" fmla="*/ 2 w 4"/>
                  <a:gd name="T69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3">
                    <a:moveTo>
                      <a:pt x="2" y="52"/>
                    </a:moveTo>
                    <a:cubicBezTo>
                      <a:pt x="1" y="49"/>
                      <a:pt x="1" y="46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38"/>
                      <a:pt x="1" y="34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27"/>
                      <a:pt x="1" y="23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6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2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8"/>
                      <a:pt x="3" y="11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6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3"/>
                      <a:pt x="4" y="27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4"/>
                      <a:pt x="3" y="38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6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2"/>
                      <a:pt x="4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29"/>
              <p:cNvSpPr/>
              <p:nvPr/>
            </p:nvSpPr>
            <p:spPr bwMode="auto">
              <a:xfrm>
                <a:off x="7462838" y="4835525"/>
                <a:ext cx="14288" cy="207963"/>
              </a:xfrm>
              <a:custGeom>
                <a:avLst/>
                <a:gdLst>
                  <a:gd name="T0" fmla="*/ 2 w 4"/>
                  <a:gd name="T1" fmla="*/ 55 h 55"/>
                  <a:gd name="T2" fmla="*/ 0 w 4"/>
                  <a:gd name="T3" fmla="*/ 44 h 55"/>
                  <a:gd name="T4" fmla="*/ 0 w 4"/>
                  <a:gd name="T5" fmla="*/ 44 h 55"/>
                  <a:gd name="T6" fmla="*/ 1 w 4"/>
                  <a:gd name="T7" fmla="*/ 31 h 55"/>
                  <a:gd name="T8" fmla="*/ 1 w 4"/>
                  <a:gd name="T9" fmla="*/ 31 h 55"/>
                  <a:gd name="T10" fmla="*/ 1 w 4"/>
                  <a:gd name="T11" fmla="*/ 21 h 55"/>
                  <a:gd name="T12" fmla="*/ 1 w 4"/>
                  <a:gd name="T13" fmla="*/ 21 h 55"/>
                  <a:gd name="T14" fmla="*/ 1 w 4"/>
                  <a:gd name="T15" fmla="*/ 2 h 55"/>
                  <a:gd name="T16" fmla="*/ 1 w 4"/>
                  <a:gd name="T17" fmla="*/ 2 h 55"/>
                  <a:gd name="T18" fmla="*/ 1 w 4"/>
                  <a:gd name="T19" fmla="*/ 1 h 55"/>
                  <a:gd name="T20" fmla="*/ 1 w 4"/>
                  <a:gd name="T21" fmla="*/ 1 h 55"/>
                  <a:gd name="T22" fmla="*/ 2 w 4"/>
                  <a:gd name="T23" fmla="*/ 0 h 55"/>
                  <a:gd name="T24" fmla="*/ 2 w 4"/>
                  <a:gd name="T25" fmla="*/ 0 h 55"/>
                  <a:gd name="T26" fmla="*/ 3 w 4"/>
                  <a:gd name="T27" fmla="*/ 1 h 55"/>
                  <a:gd name="T28" fmla="*/ 3 w 4"/>
                  <a:gd name="T29" fmla="*/ 1 h 55"/>
                  <a:gd name="T30" fmla="*/ 3 w 4"/>
                  <a:gd name="T31" fmla="*/ 2 h 55"/>
                  <a:gd name="T32" fmla="*/ 3 w 4"/>
                  <a:gd name="T33" fmla="*/ 2 h 55"/>
                  <a:gd name="T34" fmla="*/ 4 w 4"/>
                  <a:gd name="T35" fmla="*/ 21 h 55"/>
                  <a:gd name="T36" fmla="*/ 4 w 4"/>
                  <a:gd name="T37" fmla="*/ 21 h 55"/>
                  <a:gd name="T38" fmla="*/ 3 w 4"/>
                  <a:gd name="T39" fmla="*/ 31 h 55"/>
                  <a:gd name="T40" fmla="*/ 3 w 4"/>
                  <a:gd name="T41" fmla="*/ 31 h 55"/>
                  <a:gd name="T42" fmla="*/ 3 w 4"/>
                  <a:gd name="T43" fmla="*/ 44 h 55"/>
                  <a:gd name="T44" fmla="*/ 3 w 4"/>
                  <a:gd name="T45" fmla="*/ 44 h 55"/>
                  <a:gd name="T46" fmla="*/ 4 w 4"/>
                  <a:gd name="T47" fmla="*/ 54 h 55"/>
                  <a:gd name="T48" fmla="*/ 4 w 4"/>
                  <a:gd name="T49" fmla="*/ 54 h 55"/>
                  <a:gd name="T50" fmla="*/ 3 w 4"/>
                  <a:gd name="T51" fmla="*/ 55 h 55"/>
                  <a:gd name="T52" fmla="*/ 3 w 4"/>
                  <a:gd name="T53" fmla="*/ 55 h 55"/>
                  <a:gd name="T54" fmla="*/ 3 w 4"/>
                  <a:gd name="T55" fmla="*/ 55 h 55"/>
                  <a:gd name="T56" fmla="*/ 3 w 4"/>
                  <a:gd name="T57" fmla="*/ 55 h 55"/>
                  <a:gd name="T58" fmla="*/ 2 w 4"/>
                  <a:gd name="T5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55">
                    <a:moveTo>
                      <a:pt x="2" y="55"/>
                    </a:moveTo>
                    <a:cubicBezTo>
                      <a:pt x="1" y="52"/>
                      <a:pt x="0" y="48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9"/>
                      <a:pt x="1" y="34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7"/>
                      <a:pt x="1" y="24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14"/>
                      <a:pt x="1" y="8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8"/>
                      <a:pt x="4" y="14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4"/>
                      <a:pt x="4" y="27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4"/>
                      <a:pt x="3" y="39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8"/>
                      <a:pt x="3" y="51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130"/>
              <p:cNvSpPr/>
              <p:nvPr/>
            </p:nvSpPr>
            <p:spPr bwMode="auto">
              <a:xfrm>
                <a:off x="7473950" y="4829175"/>
                <a:ext cx="19050" cy="203200"/>
              </a:xfrm>
              <a:custGeom>
                <a:avLst/>
                <a:gdLst>
                  <a:gd name="T0" fmla="*/ 2 w 5"/>
                  <a:gd name="T1" fmla="*/ 54 h 54"/>
                  <a:gd name="T2" fmla="*/ 0 w 5"/>
                  <a:gd name="T3" fmla="*/ 53 h 54"/>
                  <a:gd name="T4" fmla="*/ 0 w 5"/>
                  <a:gd name="T5" fmla="*/ 53 h 54"/>
                  <a:gd name="T6" fmla="*/ 1 w 5"/>
                  <a:gd name="T7" fmla="*/ 28 h 54"/>
                  <a:gd name="T8" fmla="*/ 1 w 5"/>
                  <a:gd name="T9" fmla="*/ 28 h 54"/>
                  <a:gd name="T10" fmla="*/ 1 w 5"/>
                  <a:gd name="T11" fmla="*/ 26 h 54"/>
                  <a:gd name="T12" fmla="*/ 1 w 5"/>
                  <a:gd name="T13" fmla="*/ 26 h 54"/>
                  <a:gd name="T14" fmla="*/ 0 w 5"/>
                  <a:gd name="T15" fmla="*/ 11 h 54"/>
                  <a:gd name="T16" fmla="*/ 0 w 5"/>
                  <a:gd name="T17" fmla="*/ 11 h 54"/>
                  <a:gd name="T18" fmla="*/ 2 w 5"/>
                  <a:gd name="T19" fmla="*/ 1 h 54"/>
                  <a:gd name="T20" fmla="*/ 2 w 5"/>
                  <a:gd name="T21" fmla="*/ 1 h 54"/>
                  <a:gd name="T22" fmla="*/ 2 w 5"/>
                  <a:gd name="T23" fmla="*/ 1 h 54"/>
                  <a:gd name="T24" fmla="*/ 4 w 5"/>
                  <a:gd name="T25" fmla="*/ 1 h 54"/>
                  <a:gd name="T26" fmla="*/ 4 w 5"/>
                  <a:gd name="T27" fmla="*/ 1 h 54"/>
                  <a:gd name="T28" fmla="*/ 4 w 5"/>
                  <a:gd name="T29" fmla="*/ 2 h 54"/>
                  <a:gd name="T30" fmla="*/ 4 w 5"/>
                  <a:gd name="T31" fmla="*/ 2 h 54"/>
                  <a:gd name="T32" fmla="*/ 3 w 5"/>
                  <a:gd name="T33" fmla="*/ 11 h 54"/>
                  <a:gd name="T34" fmla="*/ 3 w 5"/>
                  <a:gd name="T35" fmla="*/ 11 h 54"/>
                  <a:gd name="T36" fmla="*/ 4 w 5"/>
                  <a:gd name="T37" fmla="*/ 26 h 54"/>
                  <a:gd name="T38" fmla="*/ 4 w 5"/>
                  <a:gd name="T39" fmla="*/ 26 h 54"/>
                  <a:gd name="T40" fmla="*/ 4 w 5"/>
                  <a:gd name="T41" fmla="*/ 28 h 54"/>
                  <a:gd name="T42" fmla="*/ 4 w 5"/>
                  <a:gd name="T43" fmla="*/ 28 h 54"/>
                  <a:gd name="T44" fmla="*/ 3 w 5"/>
                  <a:gd name="T45" fmla="*/ 53 h 54"/>
                  <a:gd name="T46" fmla="*/ 3 w 5"/>
                  <a:gd name="T47" fmla="*/ 53 h 54"/>
                  <a:gd name="T48" fmla="*/ 2 w 5"/>
                  <a:gd name="T49" fmla="*/ 54 h 54"/>
                  <a:gd name="T50" fmla="*/ 2 w 5"/>
                  <a:gd name="T51" fmla="*/ 54 h 54"/>
                  <a:gd name="T52" fmla="*/ 2 w 5"/>
                  <a:gd name="T5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" h="54">
                    <a:moveTo>
                      <a:pt x="2" y="54"/>
                    </a:moveTo>
                    <a:cubicBezTo>
                      <a:pt x="1" y="54"/>
                      <a:pt x="0" y="54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47"/>
                      <a:pt x="1" y="36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2"/>
                      <a:pt x="0" y="16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8"/>
                      <a:pt x="1" y="4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5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6"/>
                      <a:pt x="4" y="22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6"/>
                      <a:pt x="3" y="47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131"/>
              <p:cNvSpPr/>
              <p:nvPr/>
            </p:nvSpPr>
            <p:spPr bwMode="auto">
              <a:xfrm>
                <a:off x="7658100" y="4741863"/>
                <a:ext cx="19050" cy="244475"/>
              </a:xfrm>
              <a:custGeom>
                <a:avLst/>
                <a:gdLst>
                  <a:gd name="T0" fmla="*/ 2 w 5"/>
                  <a:gd name="T1" fmla="*/ 64 h 65"/>
                  <a:gd name="T2" fmla="*/ 0 w 5"/>
                  <a:gd name="T3" fmla="*/ 52 h 65"/>
                  <a:gd name="T4" fmla="*/ 0 w 5"/>
                  <a:gd name="T5" fmla="*/ 52 h 65"/>
                  <a:gd name="T6" fmla="*/ 1 w 5"/>
                  <a:gd name="T7" fmla="*/ 34 h 65"/>
                  <a:gd name="T8" fmla="*/ 1 w 5"/>
                  <a:gd name="T9" fmla="*/ 34 h 65"/>
                  <a:gd name="T10" fmla="*/ 3 w 5"/>
                  <a:gd name="T11" fmla="*/ 2 h 65"/>
                  <a:gd name="T12" fmla="*/ 3 w 5"/>
                  <a:gd name="T13" fmla="*/ 2 h 65"/>
                  <a:gd name="T14" fmla="*/ 3 w 5"/>
                  <a:gd name="T15" fmla="*/ 1 h 65"/>
                  <a:gd name="T16" fmla="*/ 3 w 5"/>
                  <a:gd name="T17" fmla="*/ 1 h 65"/>
                  <a:gd name="T18" fmla="*/ 4 w 5"/>
                  <a:gd name="T19" fmla="*/ 0 h 65"/>
                  <a:gd name="T20" fmla="*/ 4 w 5"/>
                  <a:gd name="T21" fmla="*/ 0 h 65"/>
                  <a:gd name="T22" fmla="*/ 5 w 5"/>
                  <a:gd name="T23" fmla="*/ 1 h 65"/>
                  <a:gd name="T24" fmla="*/ 5 w 5"/>
                  <a:gd name="T25" fmla="*/ 1 h 65"/>
                  <a:gd name="T26" fmla="*/ 5 w 5"/>
                  <a:gd name="T27" fmla="*/ 2 h 65"/>
                  <a:gd name="T28" fmla="*/ 5 w 5"/>
                  <a:gd name="T29" fmla="*/ 2 h 65"/>
                  <a:gd name="T30" fmla="*/ 3 w 5"/>
                  <a:gd name="T31" fmla="*/ 34 h 65"/>
                  <a:gd name="T32" fmla="*/ 3 w 5"/>
                  <a:gd name="T33" fmla="*/ 34 h 65"/>
                  <a:gd name="T34" fmla="*/ 2 w 5"/>
                  <a:gd name="T35" fmla="*/ 52 h 65"/>
                  <a:gd name="T36" fmla="*/ 2 w 5"/>
                  <a:gd name="T37" fmla="*/ 52 h 65"/>
                  <a:gd name="T38" fmla="*/ 4 w 5"/>
                  <a:gd name="T39" fmla="*/ 63 h 65"/>
                  <a:gd name="T40" fmla="*/ 4 w 5"/>
                  <a:gd name="T41" fmla="*/ 63 h 65"/>
                  <a:gd name="T42" fmla="*/ 4 w 5"/>
                  <a:gd name="T43" fmla="*/ 65 h 65"/>
                  <a:gd name="T44" fmla="*/ 4 w 5"/>
                  <a:gd name="T45" fmla="*/ 65 h 65"/>
                  <a:gd name="T46" fmla="*/ 3 w 5"/>
                  <a:gd name="T47" fmla="*/ 65 h 65"/>
                  <a:gd name="T48" fmla="*/ 3 w 5"/>
                  <a:gd name="T49" fmla="*/ 65 h 65"/>
                  <a:gd name="T50" fmla="*/ 2 w 5"/>
                  <a:gd name="T5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" h="65">
                    <a:moveTo>
                      <a:pt x="2" y="64"/>
                    </a:moveTo>
                    <a:cubicBezTo>
                      <a:pt x="0" y="61"/>
                      <a:pt x="0" y="56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45"/>
                      <a:pt x="1" y="38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23"/>
                      <a:pt x="3" y="1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3"/>
                      <a:pt x="5" y="23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9"/>
                      <a:pt x="2" y="45"/>
                      <a:pt x="2" y="5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2" y="56"/>
                      <a:pt x="3" y="61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4"/>
                      <a:pt x="4" y="65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2" y="65"/>
                      <a:pt x="2" y="6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132"/>
              <p:cNvSpPr/>
              <p:nvPr/>
            </p:nvSpPr>
            <p:spPr bwMode="auto">
              <a:xfrm>
                <a:off x="7669213" y="4779963"/>
                <a:ext cx="19050" cy="200025"/>
              </a:xfrm>
              <a:custGeom>
                <a:avLst/>
                <a:gdLst>
                  <a:gd name="T0" fmla="*/ 2 w 5"/>
                  <a:gd name="T1" fmla="*/ 52 h 53"/>
                  <a:gd name="T2" fmla="*/ 0 w 5"/>
                  <a:gd name="T3" fmla="*/ 36 h 53"/>
                  <a:gd name="T4" fmla="*/ 0 w 5"/>
                  <a:gd name="T5" fmla="*/ 36 h 53"/>
                  <a:gd name="T6" fmla="*/ 2 w 5"/>
                  <a:gd name="T7" fmla="*/ 1 h 53"/>
                  <a:gd name="T8" fmla="*/ 2 w 5"/>
                  <a:gd name="T9" fmla="*/ 1 h 53"/>
                  <a:gd name="T10" fmla="*/ 3 w 5"/>
                  <a:gd name="T11" fmla="*/ 0 h 53"/>
                  <a:gd name="T12" fmla="*/ 3 w 5"/>
                  <a:gd name="T13" fmla="*/ 0 h 53"/>
                  <a:gd name="T14" fmla="*/ 5 w 5"/>
                  <a:gd name="T15" fmla="*/ 1 h 53"/>
                  <a:gd name="T16" fmla="*/ 5 w 5"/>
                  <a:gd name="T17" fmla="*/ 1 h 53"/>
                  <a:gd name="T18" fmla="*/ 2 w 5"/>
                  <a:gd name="T19" fmla="*/ 36 h 53"/>
                  <a:gd name="T20" fmla="*/ 2 w 5"/>
                  <a:gd name="T21" fmla="*/ 36 h 53"/>
                  <a:gd name="T22" fmla="*/ 4 w 5"/>
                  <a:gd name="T23" fmla="*/ 51 h 53"/>
                  <a:gd name="T24" fmla="*/ 4 w 5"/>
                  <a:gd name="T25" fmla="*/ 51 h 53"/>
                  <a:gd name="T26" fmla="*/ 4 w 5"/>
                  <a:gd name="T27" fmla="*/ 52 h 53"/>
                  <a:gd name="T28" fmla="*/ 4 w 5"/>
                  <a:gd name="T29" fmla="*/ 52 h 53"/>
                  <a:gd name="T30" fmla="*/ 3 w 5"/>
                  <a:gd name="T31" fmla="*/ 53 h 53"/>
                  <a:gd name="T32" fmla="*/ 3 w 5"/>
                  <a:gd name="T33" fmla="*/ 53 h 53"/>
                  <a:gd name="T34" fmla="*/ 2 w 5"/>
                  <a:gd name="T35" fmla="*/ 5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53">
                    <a:moveTo>
                      <a:pt x="2" y="52"/>
                    </a:moveTo>
                    <a:cubicBezTo>
                      <a:pt x="0" y="47"/>
                      <a:pt x="0" y="41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24"/>
                      <a:pt x="2" y="1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1"/>
                      <a:pt x="2" y="24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41"/>
                      <a:pt x="3" y="47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2" y="52"/>
                      <a:pt x="2" y="5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133"/>
              <p:cNvSpPr>
                <a:spLocks noEditPoints="1"/>
              </p:cNvSpPr>
              <p:nvPr/>
            </p:nvSpPr>
            <p:spPr bwMode="auto">
              <a:xfrm>
                <a:off x="6981825" y="4900613"/>
                <a:ext cx="30163" cy="52388"/>
              </a:xfrm>
              <a:custGeom>
                <a:avLst/>
                <a:gdLst>
                  <a:gd name="T0" fmla="*/ 2 w 8"/>
                  <a:gd name="T1" fmla="*/ 13 h 14"/>
                  <a:gd name="T2" fmla="*/ 1 w 8"/>
                  <a:gd name="T3" fmla="*/ 6 h 14"/>
                  <a:gd name="T4" fmla="*/ 1 w 8"/>
                  <a:gd name="T5" fmla="*/ 6 h 14"/>
                  <a:gd name="T6" fmla="*/ 1 w 8"/>
                  <a:gd name="T7" fmla="*/ 4 h 14"/>
                  <a:gd name="T8" fmla="*/ 1 w 8"/>
                  <a:gd name="T9" fmla="*/ 4 h 14"/>
                  <a:gd name="T10" fmla="*/ 1 w 8"/>
                  <a:gd name="T11" fmla="*/ 3 h 14"/>
                  <a:gd name="T12" fmla="*/ 1 w 8"/>
                  <a:gd name="T13" fmla="*/ 3 h 14"/>
                  <a:gd name="T14" fmla="*/ 1 w 8"/>
                  <a:gd name="T15" fmla="*/ 1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3 w 8"/>
                  <a:gd name="T25" fmla="*/ 0 h 14"/>
                  <a:gd name="T26" fmla="*/ 3 w 8"/>
                  <a:gd name="T27" fmla="*/ 0 h 14"/>
                  <a:gd name="T28" fmla="*/ 3 w 8"/>
                  <a:gd name="T29" fmla="*/ 0 h 14"/>
                  <a:gd name="T30" fmla="*/ 3 w 8"/>
                  <a:gd name="T31" fmla="*/ 0 h 14"/>
                  <a:gd name="T32" fmla="*/ 4 w 8"/>
                  <a:gd name="T33" fmla="*/ 0 h 14"/>
                  <a:gd name="T34" fmla="*/ 4 w 8"/>
                  <a:gd name="T35" fmla="*/ 0 h 14"/>
                  <a:gd name="T36" fmla="*/ 8 w 8"/>
                  <a:gd name="T37" fmla="*/ 8 h 14"/>
                  <a:gd name="T38" fmla="*/ 8 w 8"/>
                  <a:gd name="T39" fmla="*/ 8 h 14"/>
                  <a:gd name="T40" fmla="*/ 4 w 8"/>
                  <a:gd name="T41" fmla="*/ 14 h 14"/>
                  <a:gd name="T42" fmla="*/ 4 w 8"/>
                  <a:gd name="T43" fmla="*/ 14 h 14"/>
                  <a:gd name="T44" fmla="*/ 3 w 8"/>
                  <a:gd name="T45" fmla="*/ 14 h 14"/>
                  <a:gd name="T46" fmla="*/ 3 w 8"/>
                  <a:gd name="T47" fmla="*/ 14 h 14"/>
                  <a:gd name="T48" fmla="*/ 2 w 8"/>
                  <a:gd name="T49" fmla="*/ 13 h 14"/>
                  <a:gd name="T50" fmla="*/ 4 w 8"/>
                  <a:gd name="T51" fmla="*/ 6 h 14"/>
                  <a:gd name="T52" fmla="*/ 4 w 8"/>
                  <a:gd name="T53" fmla="*/ 11 h 14"/>
                  <a:gd name="T54" fmla="*/ 4 w 8"/>
                  <a:gd name="T55" fmla="*/ 11 h 14"/>
                  <a:gd name="T56" fmla="*/ 6 w 8"/>
                  <a:gd name="T57" fmla="*/ 8 h 14"/>
                  <a:gd name="T58" fmla="*/ 6 w 8"/>
                  <a:gd name="T59" fmla="*/ 8 h 14"/>
                  <a:gd name="T60" fmla="*/ 4 w 8"/>
                  <a:gd name="T61" fmla="*/ 3 h 14"/>
                  <a:gd name="T62" fmla="*/ 4 w 8"/>
                  <a:gd name="T63" fmla="*/ 3 h 14"/>
                  <a:gd name="T64" fmla="*/ 4 w 8"/>
                  <a:gd name="T65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4">
                    <a:moveTo>
                      <a:pt x="2" y="13"/>
                    </a:moveTo>
                    <a:cubicBezTo>
                      <a:pt x="1" y="11"/>
                      <a:pt x="1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2" y="13"/>
                    </a:cubicBezTo>
                    <a:close/>
                    <a:moveTo>
                      <a:pt x="4" y="6"/>
                    </a:moveTo>
                    <a:cubicBezTo>
                      <a:pt x="4" y="8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134"/>
              <p:cNvSpPr>
                <a:spLocks noEditPoints="1"/>
              </p:cNvSpPr>
              <p:nvPr/>
            </p:nvSpPr>
            <p:spPr bwMode="auto">
              <a:xfrm>
                <a:off x="7007225" y="4900613"/>
                <a:ext cx="30163" cy="60325"/>
              </a:xfrm>
              <a:custGeom>
                <a:avLst/>
                <a:gdLst>
                  <a:gd name="T0" fmla="*/ 3 w 8"/>
                  <a:gd name="T1" fmla="*/ 16 h 16"/>
                  <a:gd name="T2" fmla="*/ 2 w 8"/>
                  <a:gd name="T3" fmla="*/ 15 h 16"/>
                  <a:gd name="T4" fmla="*/ 2 w 8"/>
                  <a:gd name="T5" fmla="*/ 15 h 16"/>
                  <a:gd name="T6" fmla="*/ 1 w 8"/>
                  <a:gd name="T7" fmla="*/ 7 h 16"/>
                  <a:gd name="T8" fmla="*/ 1 w 8"/>
                  <a:gd name="T9" fmla="*/ 7 h 16"/>
                  <a:gd name="T10" fmla="*/ 1 w 8"/>
                  <a:gd name="T11" fmla="*/ 4 h 16"/>
                  <a:gd name="T12" fmla="*/ 1 w 8"/>
                  <a:gd name="T13" fmla="*/ 4 h 16"/>
                  <a:gd name="T14" fmla="*/ 1 w 8"/>
                  <a:gd name="T15" fmla="*/ 3 h 16"/>
                  <a:gd name="T16" fmla="*/ 1 w 8"/>
                  <a:gd name="T17" fmla="*/ 3 h 16"/>
                  <a:gd name="T18" fmla="*/ 0 w 8"/>
                  <a:gd name="T19" fmla="*/ 2 h 16"/>
                  <a:gd name="T20" fmla="*/ 0 w 8"/>
                  <a:gd name="T21" fmla="*/ 2 h 16"/>
                  <a:gd name="T22" fmla="*/ 2 w 8"/>
                  <a:gd name="T23" fmla="*/ 1 h 16"/>
                  <a:gd name="T24" fmla="*/ 2 w 8"/>
                  <a:gd name="T25" fmla="*/ 1 h 16"/>
                  <a:gd name="T26" fmla="*/ 2 w 8"/>
                  <a:gd name="T27" fmla="*/ 1 h 16"/>
                  <a:gd name="T28" fmla="*/ 2 w 8"/>
                  <a:gd name="T29" fmla="*/ 1 h 16"/>
                  <a:gd name="T30" fmla="*/ 3 w 8"/>
                  <a:gd name="T31" fmla="*/ 1 h 16"/>
                  <a:gd name="T32" fmla="*/ 3 w 8"/>
                  <a:gd name="T33" fmla="*/ 1 h 16"/>
                  <a:gd name="T34" fmla="*/ 4 w 8"/>
                  <a:gd name="T35" fmla="*/ 0 h 16"/>
                  <a:gd name="T36" fmla="*/ 4 w 8"/>
                  <a:gd name="T37" fmla="*/ 0 h 16"/>
                  <a:gd name="T38" fmla="*/ 5 w 8"/>
                  <a:gd name="T39" fmla="*/ 2 h 16"/>
                  <a:gd name="T40" fmla="*/ 5 w 8"/>
                  <a:gd name="T41" fmla="*/ 2 h 16"/>
                  <a:gd name="T42" fmla="*/ 4 w 8"/>
                  <a:gd name="T43" fmla="*/ 3 h 16"/>
                  <a:gd name="T44" fmla="*/ 4 w 8"/>
                  <a:gd name="T45" fmla="*/ 3 h 16"/>
                  <a:gd name="T46" fmla="*/ 8 w 8"/>
                  <a:gd name="T47" fmla="*/ 9 h 16"/>
                  <a:gd name="T48" fmla="*/ 8 w 8"/>
                  <a:gd name="T49" fmla="*/ 9 h 16"/>
                  <a:gd name="T50" fmla="*/ 4 w 8"/>
                  <a:gd name="T51" fmla="*/ 16 h 16"/>
                  <a:gd name="T52" fmla="*/ 4 w 8"/>
                  <a:gd name="T53" fmla="*/ 16 h 16"/>
                  <a:gd name="T54" fmla="*/ 4 w 8"/>
                  <a:gd name="T55" fmla="*/ 16 h 16"/>
                  <a:gd name="T56" fmla="*/ 4 w 8"/>
                  <a:gd name="T57" fmla="*/ 16 h 16"/>
                  <a:gd name="T58" fmla="*/ 3 w 8"/>
                  <a:gd name="T59" fmla="*/ 16 h 16"/>
                  <a:gd name="T60" fmla="*/ 3 w 8"/>
                  <a:gd name="T61" fmla="*/ 7 h 16"/>
                  <a:gd name="T62" fmla="*/ 4 w 8"/>
                  <a:gd name="T63" fmla="*/ 12 h 16"/>
                  <a:gd name="T64" fmla="*/ 4 w 8"/>
                  <a:gd name="T65" fmla="*/ 12 h 16"/>
                  <a:gd name="T66" fmla="*/ 5 w 8"/>
                  <a:gd name="T67" fmla="*/ 9 h 16"/>
                  <a:gd name="T68" fmla="*/ 5 w 8"/>
                  <a:gd name="T69" fmla="*/ 9 h 16"/>
                  <a:gd name="T70" fmla="*/ 3 w 8"/>
                  <a:gd name="T71" fmla="*/ 5 h 16"/>
                  <a:gd name="T72" fmla="*/ 3 w 8"/>
                  <a:gd name="T73" fmla="*/ 5 h 16"/>
                  <a:gd name="T74" fmla="*/ 3 w 8"/>
                  <a:gd name="T75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6">
                    <a:moveTo>
                      <a:pt x="3" y="16"/>
                    </a:moveTo>
                    <a:cubicBezTo>
                      <a:pt x="3" y="16"/>
                      <a:pt x="3" y="16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0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4"/>
                      <a:pt x="8" y="6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7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6"/>
                    </a:cubicBezTo>
                    <a:close/>
                    <a:moveTo>
                      <a:pt x="3" y="7"/>
                    </a:moveTo>
                    <a:cubicBezTo>
                      <a:pt x="3" y="9"/>
                      <a:pt x="4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135"/>
              <p:cNvSpPr>
                <a:spLocks noEditPoints="1"/>
              </p:cNvSpPr>
              <p:nvPr/>
            </p:nvSpPr>
            <p:spPr bwMode="auto">
              <a:xfrm>
                <a:off x="6992938" y="4960938"/>
                <a:ext cx="30163" cy="55563"/>
              </a:xfrm>
              <a:custGeom>
                <a:avLst/>
                <a:gdLst>
                  <a:gd name="T0" fmla="*/ 1 w 8"/>
                  <a:gd name="T1" fmla="*/ 15 h 15"/>
                  <a:gd name="T2" fmla="*/ 1 w 8"/>
                  <a:gd name="T3" fmla="*/ 14 h 15"/>
                  <a:gd name="T4" fmla="*/ 1 w 8"/>
                  <a:gd name="T5" fmla="*/ 14 h 15"/>
                  <a:gd name="T6" fmla="*/ 0 w 8"/>
                  <a:gd name="T7" fmla="*/ 1 h 15"/>
                  <a:gd name="T8" fmla="*/ 0 w 8"/>
                  <a:gd name="T9" fmla="*/ 1 h 15"/>
                  <a:gd name="T10" fmla="*/ 1 w 8"/>
                  <a:gd name="T11" fmla="*/ 0 h 15"/>
                  <a:gd name="T12" fmla="*/ 1 w 8"/>
                  <a:gd name="T13" fmla="*/ 0 h 15"/>
                  <a:gd name="T14" fmla="*/ 2 w 8"/>
                  <a:gd name="T15" fmla="*/ 1 h 15"/>
                  <a:gd name="T16" fmla="*/ 2 w 8"/>
                  <a:gd name="T17" fmla="*/ 1 h 15"/>
                  <a:gd name="T18" fmla="*/ 2 w 8"/>
                  <a:gd name="T19" fmla="*/ 1 h 15"/>
                  <a:gd name="T20" fmla="*/ 2 w 8"/>
                  <a:gd name="T21" fmla="*/ 1 h 15"/>
                  <a:gd name="T22" fmla="*/ 3 w 8"/>
                  <a:gd name="T23" fmla="*/ 1 h 15"/>
                  <a:gd name="T24" fmla="*/ 3 w 8"/>
                  <a:gd name="T25" fmla="*/ 1 h 15"/>
                  <a:gd name="T26" fmla="*/ 3 w 8"/>
                  <a:gd name="T27" fmla="*/ 1 h 15"/>
                  <a:gd name="T28" fmla="*/ 3 w 8"/>
                  <a:gd name="T29" fmla="*/ 1 h 15"/>
                  <a:gd name="T30" fmla="*/ 8 w 8"/>
                  <a:gd name="T31" fmla="*/ 8 h 15"/>
                  <a:gd name="T32" fmla="*/ 8 w 8"/>
                  <a:gd name="T33" fmla="*/ 8 h 15"/>
                  <a:gd name="T34" fmla="*/ 2 w 8"/>
                  <a:gd name="T35" fmla="*/ 15 h 15"/>
                  <a:gd name="T36" fmla="*/ 2 w 8"/>
                  <a:gd name="T37" fmla="*/ 15 h 15"/>
                  <a:gd name="T38" fmla="*/ 2 w 8"/>
                  <a:gd name="T39" fmla="*/ 15 h 15"/>
                  <a:gd name="T40" fmla="*/ 2 w 8"/>
                  <a:gd name="T41" fmla="*/ 15 h 15"/>
                  <a:gd name="T42" fmla="*/ 1 w 8"/>
                  <a:gd name="T43" fmla="*/ 15 h 15"/>
                  <a:gd name="T44" fmla="*/ 3 w 8"/>
                  <a:gd name="T45" fmla="*/ 12 h 15"/>
                  <a:gd name="T46" fmla="*/ 6 w 8"/>
                  <a:gd name="T47" fmla="*/ 8 h 15"/>
                  <a:gd name="T48" fmla="*/ 6 w 8"/>
                  <a:gd name="T49" fmla="*/ 8 h 15"/>
                  <a:gd name="T50" fmla="*/ 5 w 8"/>
                  <a:gd name="T51" fmla="*/ 5 h 15"/>
                  <a:gd name="T52" fmla="*/ 5 w 8"/>
                  <a:gd name="T53" fmla="*/ 5 h 15"/>
                  <a:gd name="T54" fmla="*/ 3 w 8"/>
                  <a:gd name="T55" fmla="*/ 4 h 15"/>
                  <a:gd name="T56" fmla="*/ 3 w 8"/>
                  <a:gd name="T57" fmla="*/ 4 h 15"/>
                  <a:gd name="T58" fmla="*/ 3 w 8"/>
                  <a:gd name="T59" fmla="*/ 4 h 15"/>
                  <a:gd name="T60" fmla="*/ 2 w 8"/>
                  <a:gd name="T61" fmla="*/ 4 h 15"/>
                  <a:gd name="T62" fmla="*/ 2 w 8"/>
                  <a:gd name="T63" fmla="*/ 4 h 15"/>
                  <a:gd name="T64" fmla="*/ 3 w 8"/>
                  <a:gd name="T65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" h="15">
                    <a:moveTo>
                      <a:pt x="1" y="15"/>
                    </a:move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0"/>
                      <a:pt x="0" y="5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6" y="2"/>
                      <a:pt x="8" y="5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1"/>
                      <a:pt x="6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lose/>
                    <a:moveTo>
                      <a:pt x="3" y="12"/>
                    </a:moveTo>
                    <a:cubicBezTo>
                      <a:pt x="5" y="12"/>
                      <a:pt x="6" y="10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3" y="9"/>
                      <a:pt x="3" y="1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136"/>
              <p:cNvSpPr>
                <a:spLocks noEditPoints="1"/>
              </p:cNvSpPr>
              <p:nvPr/>
            </p:nvSpPr>
            <p:spPr bwMode="auto">
              <a:xfrm>
                <a:off x="7029450" y="4960938"/>
                <a:ext cx="30163" cy="52388"/>
              </a:xfrm>
              <a:custGeom>
                <a:avLst/>
                <a:gdLst>
                  <a:gd name="T0" fmla="*/ 3 w 8"/>
                  <a:gd name="T1" fmla="*/ 14 h 14"/>
                  <a:gd name="T2" fmla="*/ 2 w 8"/>
                  <a:gd name="T3" fmla="*/ 13 h 14"/>
                  <a:gd name="T4" fmla="*/ 2 w 8"/>
                  <a:gd name="T5" fmla="*/ 13 h 14"/>
                  <a:gd name="T6" fmla="*/ 0 w 8"/>
                  <a:gd name="T7" fmla="*/ 3 h 14"/>
                  <a:gd name="T8" fmla="*/ 0 w 8"/>
                  <a:gd name="T9" fmla="*/ 3 h 14"/>
                  <a:gd name="T10" fmla="*/ 0 w 8"/>
                  <a:gd name="T11" fmla="*/ 3 h 14"/>
                  <a:gd name="T12" fmla="*/ 1 w 8"/>
                  <a:gd name="T13" fmla="*/ 2 h 14"/>
                  <a:gd name="T14" fmla="*/ 1 w 8"/>
                  <a:gd name="T15" fmla="*/ 2 h 14"/>
                  <a:gd name="T16" fmla="*/ 1 w 8"/>
                  <a:gd name="T17" fmla="*/ 1 h 14"/>
                  <a:gd name="T18" fmla="*/ 1 w 8"/>
                  <a:gd name="T19" fmla="*/ 1 h 14"/>
                  <a:gd name="T20" fmla="*/ 2 w 8"/>
                  <a:gd name="T21" fmla="*/ 0 h 14"/>
                  <a:gd name="T22" fmla="*/ 2 w 8"/>
                  <a:gd name="T23" fmla="*/ 0 h 14"/>
                  <a:gd name="T24" fmla="*/ 8 w 8"/>
                  <a:gd name="T25" fmla="*/ 8 h 14"/>
                  <a:gd name="T26" fmla="*/ 8 w 8"/>
                  <a:gd name="T27" fmla="*/ 8 h 14"/>
                  <a:gd name="T28" fmla="*/ 4 w 8"/>
                  <a:gd name="T29" fmla="*/ 14 h 14"/>
                  <a:gd name="T30" fmla="*/ 4 w 8"/>
                  <a:gd name="T31" fmla="*/ 14 h 14"/>
                  <a:gd name="T32" fmla="*/ 3 w 8"/>
                  <a:gd name="T33" fmla="*/ 14 h 14"/>
                  <a:gd name="T34" fmla="*/ 3 w 8"/>
                  <a:gd name="T35" fmla="*/ 14 h 14"/>
                  <a:gd name="T36" fmla="*/ 3 w 8"/>
                  <a:gd name="T37" fmla="*/ 14 h 14"/>
                  <a:gd name="T38" fmla="*/ 4 w 8"/>
                  <a:gd name="T39" fmla="*/ 11 h 14"/>
                  <a:gd name="T40" fmla="*/ 6 w 8"/>
                  <a:gd name="T41" fmla="*/ 8 h 14"/>
                  <a:gd name="T42" fmla="*/ 6 w 8"/>
                  <a:gd name="T43" fmla="*/ 8 h 14"/>
                  <a:gd name="T44" fmla="*/ 3 w 8"/>
                  <a:gd name="T45" fmla="*/ 3 h 14"/>
                  <a:gd name="T46" fmla="*/ 3 w 8"/>
                  <a:gd name="T47" fmla="*/ 3 h 14"/>
                  <a:gd name="T48" fmla="*/ 4 w 8"/>
                  <a:gd name="T4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4">
                    <a:moveTo>
                      <a:pt x="3" y="14"/>
                    </a:moveTo>
                    <a:cubicBezTo>
                      <a:pt x="3" y="14"/>
                      <a:pt x="3" y="14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0"/>
                      <a:pt x="1" y="5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1"/>
                      <a:pt x="8" y="4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7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6"/>
                      <a:pt x="5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3" y="9"/>
                      <a:pt x="4" y="11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137"/>
              <p:cNvSpPr/>
              <p:nvPr/>
            </p:nvSpPr>
            <p:spPr bwMode="auto">
              <a:xfrm>
                <a:off x="7226300" y="5424488"/>
                <a:ext cx="1381125" cy="95250"/>
              </a:xfrm>
              <a:custGeom>
                <a:avLst/>
                <a:gdLst>
                  <a:gd name="T0" fmla="*/ 365 w 367"/>
                  <a:gd name="T1" fmla="*/ 25 h 25"/>
                  <a:gd name="T2" fmla="*/ 365 w 367"/>
                  <a:gd name="T3" fmla="*/ 25 h 25"/>
                  <a:gd name="T4" fmla="*/ 365 w 367"/>
                  <a:gd name="T5" fmla="*/ 25 h 25"/>
                  <a:gd name="T6" fmla="*/ 230 w 367"/>
                  <a:gd name="T7" fmla="*/ 21 h 25"/>
                  <a:gd name="T8" fmla="*/ 230 w 367"/>
                  <a:gd name="T9" fmla="*/ 21 h 25"/>
                  <a:gd name="T10" fmla="*/ 159 w 367"/>
                  <a:gd name="T11" fmla="*/ 15 h 25"/>
                  <a:gd name="T12" fmla="*/ 159 w 367"/>
                  <a:gd name="T13" fmla="*/ 15 h 25"/>
                  <a:gd name="T14" fmla="*/ 155 w 367"/>
                  <a:gd name="T15" fmla="*/ 15 h 25"/>
                  <a:gd name="T16" fmla="*/ 155 w 367"/>
                  <a:gd name="T17" fmla="*/ 15 h 25"/>
                  <a:gd name="T18" fmla="*/ 129 w 367"/>
                  <a:gd name="T19" fmla="*/ 16 h 25"/>
                  <a:gd name="T20" fmla="*/ 129 w 367"/>
                  <a:gd name="T21" fmla="*/ 16 h 25"/>
                  <a:gd name="T22" fmla="*/ 113 w 367"/>
                  <a:gd name="T23" fmla="*/ 13 h 25"/>
                  <a:gd name="T24" fmla="*/ 113 w 367"/>
                  <a:gd name="T25" fmla="*/ 13 h 25"/>
                  <a:gd name="T26" fmla="*/ 112 w 367"/>
                  <a:gd name="T27" fmla="*/ 12 h 25"/>
                  <a:gd name="T28" fmla="*/ 112 w 367"/>
                  <a:gd name="T29" fmla="*/ 12 h 25"/>
                  <a:gd name="T30" fmla="*/ 112 w 367"/>
                  <a:gd name="T31" fmla="*/ 11 h 25"/>
                  <a:gd name="T32" fmla="*/ 112 w 367"/>
                  <a:gd name="T33" fmla="*/ 11 h 25"/>
                  <a:gd name="T34" fmla="*/ 122 w 367"/>
                  <a:gd name="T35" fmla="*/ 4 h 25"/>
                  <a:gd name="T36" fmla="*/ 122 w 367"/>
                  <a:gd name="T37" fmla="*/ 4 h 25"/>
                  <a:gd name="T38" fmla="*/ 98 w 367"/>
                  <a:gd name="T39" fmla="*/ 2 h 25"/>
                  <a:gd name="T40" fmla="*/ 98 w 367"/>
                  <a:gd name="T41" fmla="*/ 2 h 25"/>
                  <a:gd name="T42" fmla="*/ 7 w 367"/>
                  <a:gd name="T43" fmla="*/ 9 h 25"/>
                  <a:gd name="T44" fmla="*/ 7 w 367"/>
                  <a:gd name="T45" fmla="*/ 9 h 25"/>
                  <a:gd name="T46" fmla="*/ 1 w 367"/>
                  <a:gd name="T47" fmla="*/ 8 h 25"/>
                  <a:gd name="T48" fmla="*/ 1 w 367"/>
                  <a:gd name="T49" fmla="*/ 8 h 25"/>
                  <a:gd name="T50" fmla="*/ 1 w 367"/>
                  <a:gd name="T51" fmla="*/ 8 h 25"/>
                  <a:gd name="T52" fmla="*/ 0 w 367"/>
                  <a:gd name="T53" fmla="*/ 7 h 25"/>
                  <a:gd name="T54" fmla="*/ 0 w 367"/>
                  <a:gd name="T55" fmla="*/ 7 h 25"/>
                  <a:gd name="T56" fmla="*/ 1 w 367"/>
                  <a:gd name="T57" fmla="*/ 6 h 25"/>
                  <a:gd name="T58" fmla="*/ 1 w 367"/>
                  <a:gd name="T59" fmla="*/ 6 h 25"/>
                  <a:gd name="T60" fmla="*/ 7 w 367"/>
                  <a:gd name="T61" fmla="*/ 6 h 25"/>
                  <a:gd name="T62" fmla="*/ 7 w 367"/>
                  <a:gd name="T63" fmla="*/ 6 h 25"/>
                  <a:gd name="T64" fmla="*/ 98 w 367"/>
                  <a:gd name="T65" fmla="*/ 0 h 25"/>
                  <a:gd name="T66" fmla="*/ 98 w 367"/>
                  <a:gd name="T67" fmla="*/ 0 h 25"/>
                  <a:gd name="T68" fmla="*/ 125 w 367"/>
                  <a:gd name="T69" fmla="*/ 1 h 25"/>
                  <a:gd name="T70" fmla="*/ 125 w 367"/>
                  <a:gd name="T71" fmla="*/ 1 h 25"/>
                  <a:gd name="T72" fmla="*/ 126 w 367"/>
                  <a:gd name="T73" fmla="*/ 2 h 25"/>
                  <a:gd name="T74" fmla="*/ 126 w 367"/>
                  <a:gd name="T75" fmla="*/ 2 h 25"/>
                  <a:gd name="T76" fmla="*/ 125 w 367"/>
                  <a:gd name="T77" fmla="*/ 4 h 25"/>
                  <a:gd name="T78" fmla="*/ 125 w 367"/>
                  <a:gd name="T79" fmla="*/ 4 h 25"/>
                  <a:gd name="T80" fmla="*/ 115 w 367"/>
                  <a:gd name="T81" fmla="*/ 12 h 25"/>
                  <a:gd name="T82" fmla="*/ 115 w 367"/>
                  <a:gd name="T83" fmla="*/ 12 h 25"/>
                  <a:gd name="T84" fmla="*/ 129 w 367"/>
                  <a:gd name="T85" fmla="*/ 14 h 25"/>
                  <a:gd name="T86" fmla="*/ 129 w 367"/>
                  <a:gd name="T87" fmla="*/ 14 h 25"/>
                  <a:gd name="T88" fmla="*/ 155 w 367"/>
                  <a:gd name="T89" fmla="*/ 12 h 25"/>
                  <a:gd name="T90" fmla="*/ 155 w 367"/>
                  <a:gd name="T91" fmla="*/ 12 h 25"/>
                  <a:gd name="T92" fmla="*/ 159 w 367"/>
                  <a:gd name="T93" fmla="*/ 13 h 25"/>
                  <a:gd name="T94" fmla="*/ 159 w 367"/>
                  <a:gd name="T95" fmla="*/ 13 h 25"/>
                  <a:gd name="T96" fmla="*/ 230 w 367"/>
                  <a:gd name="T97" fmla="*/ 19 h 25"/>
                  <a:gd name="T98" fmla="*/ 230 w 367"/>
                  <a:gd name="T99" fmla="*/ 19 h 25"/>
                  <a:gd name="T100" fmla="*/ 365 w 367"/>
                  <a:gd name="T101" fmla="*/ 22 h 25"/>
                  <a:gd name="T102" fmla="*/ 365 w 367"/>
                  <a:gd name="T103" fmla="*/ 22 h 25"/>
                  <a:gd name="T104" fmla="*/ 365 w 367"/>
                  <a:gd name="T105" fmla="*/ 22 h 25"/>
                  <a:gd name="T106" fmla="*/ 365 w 367"/>
                  <a:gd name="T107" fmla="*/ 22 h 25"/>
                  <a:gd name="T108" fmla="*/ 367 w 367"/>
                  <a:gd name="T109" fmla="*/ 24 h 25"/>
                  <a:gd name="T110" fmla="*/ 367 w 367"/>
                  <a:gd name="T111" fmla="*/ 24 h 25"/>
                  <a:gd name="T112" fmla="*/ 365 w 367"/>
                  <a:gd name="T113" fmla="*/ 25 h 25"/>
                  <a:gd name="T114" fmla="*/ 365 w 367"/>
                  <a:gd name="T115" fmla="*/ 25 h 25"/>
                  <a:gd name="T116" fmla="*/ 365 w 367"/>
                  <a:gd name="T1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7" h="25">
                    <a:moveTo>
                      <a:pt x="365" y="25"/>
                    </a:move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20" y="25"/>
                      <a:pt x="275" y="22"/>
                      <a:pt x="230" y="21"/>
                    </a:cubicBezTo>
                    <a:cubicBezTo>
                      <a:pt x="230" y="21"/>
                      <a:pt x="230" y="21"/>
                      <a:pt x="230" y="21"/>
                    </a:cubicBezTo>
                    <a:cubicBezTo>
                      <a:pt x="206" y="21"/>
                      <a:pt x="183" y="17"/>
                      <a:pt x="159" y="15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8" y="15"/>
                      <a:pt x="156" y="15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47" y="15"/>
                      <a:pt x="138" y="16"/>
                      <a:pt x="129" y="16"/>
                    </a:cubicBezTo>
                    <a:cubicBezTo>
                      <a:pt x="129" y="16"/>
                      <a:pt x="129" y="16"/>
                      <a:pt x="129" y="16"/>
                    </a:cubicBezTo>
                    <a:cubicBezTo>
                      <a:pt x="123" y="16"/>
                      <a:pt x="118" y="16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2" y="13"/>
                      <a:pt x="112" y="13"/>
                      <a:pt x="112" y="12"/>
                    </a:cubicBezTo>
                    <a:cubicBezTo>
                      <a:pt x="112" y="12"/>
                      <a:pt x="112" y="12"/>
                      <a:pt x="112" y="12"/>
                    </a:cubicBezTo>
                    <a:cubicBezTo>
                      <a:pt x="112" y="12"/>
                      <a:pt x="112" y="12"/>
                      <a:pt x="112" y="11"/>
                    </a:cubicBezTo>
                    <a:cubicBezTo>
                      <a:pt x="112" y="11"/>
                      <a:pt x="112" y="11"/>
                      <a:pt x="112" y="11"/>
                    </a:cubicBezTo>
                    <a:cubicBezTo>
                      <a:pt x="115" y="8"/>
                      <a:pt x="119" y="6"/>
                      <a:pt x="122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14" y="2"/>
                      <a:pt x="106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68" y="2"/>
                      <a:pt x="3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5" y="9"/>
                      <a:pt x="3" y="9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6"/>
                      <a:pt x="5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37" y="6"/>
                      <a:pt x="68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7" y="0"/>
                      <a:pt x="116" y="0"/>
                      <a:pt x="125" y="1"/>
                    </a:cubicBezTo>
                    <a:cubicBezTo>
                      <a:pt x="125" y="1"/>
                      <a:pt x="125" y="1"/>
                      <a:pt x="125" y="1"/>
                    </a:cubicBezTo>
                    <a:cubicBezTo>
                      <a:pt x="125" y="2"/>
                      <a:pt x="125" y="2"/>
                      <a:pt x="126" y="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3"/>
                      <a:pt x="126" y="3"/>
                      <a:pt x="125" y="4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18" y="9"/>
                      <a:pt x="115" y="12"/>
                    </a:cubicBezTo>
                    <a:cubicBezTo>
                      <a:pt x="115" y="12"/>
                      <a:pt x="115" y="12"/>
                      <a:pt x="115" y="12"/>
                    </a:cubicBezTo>
                    <a:cubicBezTo>
                      <a:pt x="119" y="13"/>
                      <a:pt x="124" y="14"/>
                      <a:pt x="129" y="14"/>
                    </a:cubicBezTo>
                    <a:cubicBezTo>
                      <a:pt x="129" y="14"/>
                      <a:pt x="129" y="14"/>
                      <a:pt x="129" y="14"/>
                    </a:cubicBezTo>
                    <a:cubicBezTo>
                      <a:pt x="138" y="14"/>
                      <a:pt x="147" y="12"/>
                      <a:pt x="155" y="12"/>
                    </a:cubicBezTo>
                    <a:cubicBezTo>
                      <a:pt x="155" y="12"/>
                      <a:pt x="155" y="12"/>
                      <a:pt x="155" y="12"/>
                    </a:cubicBezTo>
                    <a:cubicBezTo>
                      <a:pt x="156" y="12"/>
                      <a:pt x="158" y="12"/>
                      <a:pt x="159" y="13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83" y="14"/>
                      <a:pt x="206" y="19"/>
                      <a:pt x="230" y="19"/>
                    </a:cubicBezTo>
                    <a:cubicBezTo>
                      <a:pt x="230" y="19"/>
                      <a:pt x="230" y="19"/>
                      <a:pt x="230" y="19"/>
                    </a:cubicBezTo>
                    <a:cubicBezTo>
                      <a:pt x="275" y="19"/>
                      <a:pt x="320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6" y="22"/>
                      <a:pt x="367" y="23"/>
                      <a:pt x="367" y="24"/>
                    </a:cubicBezTo>
                    <a:cubicBezTo>
                      <a:pt x="367" y="24"/>
                      <a:pt x="367" y="24"/>
                      <a:pt x="367" y="24"/>
                    </a:cubicBezTo>
                    <a:cubicBezTo>
                      <a:pt x="367" y="24"/>
                      <a:pt x="366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ubicBezTo>
                      <a:pt x="365" y="25"/>
                      <a:pt x="365" y="25"/>
                      <a:pt x="365" y="2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138"/>
              <p:cNvSpPr/>
              <p:nvPr/>
            </p:nvSpPr>
            <p:spPr bwMode="auto">
              <a:xfrm>
                <a:off x="7064375" y="5462588"/>
                <a:ext cx="1263650" cy="252413"/>
              </a:xfrm>
              <a:custGeom>
                <a:avLst/>
                <a:gdLst>
                  <a:gd name="T0" fmla="*/ 334 w 336"/>
                  <a:gd name="T1" fmla="*/ 66 h 67"/>
                  <a:gd name="T2" fmla="*/ 292 w 336"/>
                  <a:gd name="T3" fmla="*/ 57 h 67"/>
                  <a:gd name="T4" fmla="*/ 292 w 336"/>
                  <a:gd name="T5" fmla="*/ 57 h 67"/>
                  <a:gd name="T6" fmla="*/ 218 w 336"/>
                  <a:gd name="T7" fmla="*/ 46 h 67"/>
                  <a:gd name="T8" fmla="*/ 218 w 336"/>
                  <a:gd name="T9" fmla="*/ 46 h 67"/>
                  <a:gd name="T10" fmla="*/ 144 w 336"/>
                  <a:gd name="T11" fmla="*/ 34 h 67"/>
                  <a:gd name="T12" fmla="*/ 144 w 336"/>
                  <a:gd name="T13" fmla="*/ 34 h 67"/>
                  <a:gd name="T14" fmla="*/ 143 w 336"/>
                  <a:gd name="T15" fmla="*/ 34 h 67"/>
                  <a:gd name="T16" fmla="*/ 143 w 336"/>
                  <a:gd name="T17" fmla="*/ 34 h 67"/>
                  <a:gd name="T18" fmla="*/ 113 w 336"/>
                  <a:gd name="T19" fmla="*/ 37 h 67"/>
                  <a:gd name="T20" fmla="*/ 113 w 336"/>
                  <a:gd name="T21" fmla="*/ 37 h 67"/>
                  <a:gd name="T22" fmla="*/ 98 w 336"/>
                  <a:gd name="T23" fmla="*/ 34 h 67"/>
                  <a:gd name="T24" fmla="*/ 98 w 336"/>
                  <a:gd name="T25" fmla="*/ 34 h 67"/>
                  <a:gd name="T26" fmla="*/ 97 w 336"/>
                  <a:gd name="T27" fmla="*/ 33 h 67"/>
                  <a:gd name="T28" fmla="*/ 97 w 336"/>
                  <a:gd name="T29" fmla="*/ 33 h 67"/>
                  <a:gd name="T30" fmla="*/ 97 w 336"/>
                  <a:gd name="T31" fmla="*/ 32 h 67"/>
                  <a:gd name="T32" fmla="*/ 97 w 336"/>
                  <a:gd name="T33" fmla="*/ 32 h 67"/>
                  <a:gd name="T34" fmla="*/ 138 w 336"/>
                  <a:gd name="T35" fmla="*/ 17 h 67"/>
                  <a:gd name="T36" fmla="*/ 138 w 336"/>
                  <a:gd name="T37" fmla="*/ 17 h 67"/>
                  <a:gd name="T38" fmla="*/ 110 w 336"/>
                  <a:gd name="T39" fmla="*/ 6 h 67"/>
                  <a:gd name="T40" fmla="*/ 110 w 336"/>
                  <a:gd name="T41" fmla="*/ 6 h 67"/>
                  <a:gd name="T42" fmla="*/ 52 w 336"/>
                  <a:gd name="T43" fmla="*/ 2 h 67"/>
                  <a:gd name="T44" fmla="*/ 52 w 336"/>
                  <a:gd name="T45" fmla="*/ 2 h 67"/>
                  <a:gd name="T46" fmla="*/ 2 w 336"/>
                  <a:gd name="T47" fmla="*/ 3 h 67"/>
                  <a:gd name="T48" fmla="*/ 2 w 336"/>
                  <a:gd name="T49" fmla="*/ 3 h 67"/>
                  <a:gd name="T50" fmla="*/ 2 w 336"/>
                  <a:gd name="T51" fmla="*/ 3 h 67"/>
                  <a:gd name="T52" fmla="*/ 2 w 336"/>
                  <a:gd name="T53" fmla="*/ 3 h 67"/>
                  <a:gd name="T54" fmla="*/ 0 w 336"/>
                  <a:gd name="T55" fmla="*/ 2 h 67"/>
                  <a:gd name="T56" fmla="*/ 0 w 336"/>
                  <a:gd name="T57" fmla="*/ 2 h 67"/>
                  <a:gd name="T58" fmla="*/ 2 w 336"/>
                  <a:gd name="T59" fmla="*/ 1 h 67"/>
                  <a:gd name="T60" fmla="*/ 2 w 336"/>
                  <a:gd name="T61" fmla="*/ 1 h 67"/>
                  <a:gd name="T62" fmla="*/ 2 w 336"/>
                  <a:gd name="T63" fmla="*/ 1 h 67"/>
                  <a:gd name="T64" fmla="*/ 2 w 336"/>
                  <a:gd name="T65" fmla="*/ 1 h 67"/>
                  <a:gd name="T66" fmla="*/ 52 w 336"/>
                  <a:gd name="T67" fmla="*/ 0 h 67"/>
                  <a:gd name="T68" fmla="*/ 52 w 336"/>
                  <a:gd name="T69" fmla="*/ 0 h 67"/>
                  <a:gd name="T70" fmla="*/ 110 w 336"/>
                  <a:gd name="T71" fmla="*/ 3 h 67"/>
                  <a:gd name="T72" fmla="*/ 110 w 336"/>
                  <a:gd name="T73" fmla="*/ 3 h 67"/>
                  <a:gd name="T74" fmla="*/ 141 w 336"/>
                  <a:gd name="T75" fmla="*/ 18 h 67"/>
                  <a:gd name="T76" fmla="*/ 141 w 336"/>
                  <a:gd name="T77" fmla="*/ 18 h 67"/>
                  <a:gd name="T78" fmla="*/ 140 w 336"/>
                  <a:gd name="T79" fmla="*/ 19 h 67"/>
                  <a:gd name="T80" fmla="*/ 140 w 336"/>
                  <a:gd name="T81" fmla="*/ 19 h 67"/>
                  <a:gd name="T82" fmla="*/ 101 w 336"/>
                  <a:gd name="T83" fmla="*/ 33 h 67"/>
                  <a:gd name="T84" fmla="*/ 101 w 336"/>
                  <a:gd name="T85" fmla="*/ 33 h 67"/>
                  <a:gd name="T86" fmla="*/ 113 w 336"/>
                  <a:gd name="T87" fmla="*/ 34 h 67"/>
                  <a:gd name="T88" fmla="*/ 113 w 336"/>
                  <a:gd name="T89" fmla="*/ 34 h 67"/>
                  <a:gd name="T90" fmla="*/ 143 w 336"/>
                  <a:gd name="T91" fmla="*/ 32 h 67"/>
                  <a:gd name="T92" fmla="*/ 143 w 336"/>
                  <a:gd name="T93" fmla="*/ 32 h 67"/>
                  <a:gd name="T94" fmla="*/ 144 w 336"/>
                  <a:gd name="T95" fmla="*/ 32 h 67"/>
                  <a:gd name="T96" fmla="*/ 144 w 336"/>
                  <a:gd name="T97" fmla="*/ 32 h 67"/>
                  <a:gd name="T98" fmla="*/ 218 w 336"/>
                  <a:gd name="T99" fmla="*/ 43 h 67"/>
                  <a:gd name="T100" fmla="*/ 218 w 336"/>
                  <a:gd name="T101" fmla="*/ 43 h 67"/>
                  <a:gd name="T102" fmla="*/ 292 w 336"/>
                  <a:gd name="T103" fmla="*/ 55 h 67"/>
                  <a:gd name="T104" fmla="*/ 292 w 336"/>
                  <a:gd name="T105" fmla="*/ 55 h 67"/>
                  <a:gd name="T106" fmla="*/ 336 w 336"/>
                  <a:gd name="T107" fmla="*/ 65 h 67"/>
                  <a:gd name="T108" fmla="*/ 336 w 336"/>
                  <a:gd name="T109" fmla="*/ 65 h 67"/>
                  <a:gd name="T110" fmla="*/ 336 w 336"/>
                  <a:gd name="T111" fmla="*/ 66 h 67"/>
                  <a:gd name="T112" fmla="*/ 336 w 336"/>
                  <a:gd name="T113" fmla="*/ 66 h 67"/>
                  <a:gd name="T114" fmla="*/ 335 w 336"/>
                  <a:gd name="T115" fmla="*/ 67 h 67"/>
                  <a:gd name="T116" fmla="*/ 335 w 336"/>
                  <a:gd name="T117" fmla="*/ 67 h 67"/>
                  <a:gd name="T118" fmla="*/ 334 w 336"/>
                  <a:gd name="T119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67">
                    <a:moveTo>
                      <a:pt x="334" y="66"/>
                    </a:moveTo>
                    <a:cubicBezTo>
                      <a:pt x="326" y="58"/>
                      <a:pt x="304" y="59"/>
                      <a:pt x="292" y="57"/>
                    </a:cubicBezTo>
                    <a:cubicBezTo>
                      <a:pt x="292" y="57"/>
                      <a:pt x="292" y="57"/>
                      <a:pt x="292" y="57"/>
                    </a:cubicBezTo>
                    <a:cubicBezTo>
                      <a:pt x="267" y="55"/>
                      <a:pt x="242" y="50"/>
                      <a:pt x="218" y="46"/>
                    </a:cubicBezTo>
                    <a:cubicBezTo>
                      <a:pt x="218" y="46"/>
                      <a:pt x="218" y="46"/>
                      <a:pt x="218" y="46"/>
                    </a:cubicBezTo>
                    <a:cubicBezTo>
                      <a:pt x="193" y="41"/>
                      <a:pt x="169" y="34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3" y="34"/>
                      <a:pt x="143" y="34"/>
                      <a:pt x="143" y="34"/>
                    </a:cubicBezTo>
                    <a:cubicBezTo>
                      <a:pt x="134" y="34"/>
                      <a:pt x="123" y="37"/>
                      <a:pt x="113" y="37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07" y="37"/>
                      <a:pt x="102" y="36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7" y="34"/>
                      <a:pt x="97" y="33"/>
                      <a:pt x="97" y="33"/>
                    </a:cubicBezTo>
                    <a:cubicBezTo>
                      <a:pt x="97" y="33"/>
                      <a:pt x="97" y="33"/>
                      <a:pt x="97" y="33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109" y="24"/>
                      <a:pt x="126" y="21"/>
                      <a:pt x="138" y="17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2"/>
                      <a:pt x="126" y="8"/>
                      <a:pt x="110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93" y="3"/>
                      <a:pt x="71" y="2"/>
                      <a:pt x="52" y="2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29" y="2"/>
                      <a:pt x="9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9" y="1"/>
                      <a:pt x="29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71" y="0"/>
                      <a:pt x="93" y="1"/>
                      <a:pt x="110" y="3"/>
                    </a:cubicBezTo>
                    <a:cubicBezTo>
                      <a:pt x="110" y="3"/>
                      <a:pt x="110" y="3"/>
                      <a:pt x="110" y="3"/>
                    </a:cubicBezTo>
                    <a:cubicBezTo>
                      <a:pt x="127" y="6"/>
                      <a:pt x="140" y="9"/>
                      <a:pt x="141" y="18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41" y="19"/>
                      <a:pt x="141" y="19"/>
                      <a:pt x="140" y="19"/>
                    </a:cubicBezTo>
                    <a:cubicBezTo>
                      <a:pt x="140" y="19"/>
                      <a:pt x="140" y="19"/>
                      <a:pt x="140" y="19"/>
                    </a:cubicBezTo>
                    <a:cubicBezTo>
                      <a:pt x="128" y="23"/>
                      <a:pt x="112" y="26"/>
                      <a:pt x="101" y="33"/>
                    </a:cubicBezTo>
                    <a:cubicBezTo>
                      <a:pt x="101" y="33"/>
                      <a:pt x="101" y="33"/>
                      <a:pt x="101" y="33"/>
                    </a:cubicBezTo>
                    <a:cubicBezTo>
                      <a:pt x="104" y="34"/>
                      <a:pt x="108" y="34"/>
                      <a:pt x="113" y="34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23" y="34"/>
                      <a:pt x="134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4" y="32"/>
                      <a:pt x="144" y="32"/>
                    </a:cubicBezTo>
                    <a:cubicBezTo>
                      <a:pt x="144" y="32"/>
                      <a:pt x="144" y="32"/>
                      <a:pt x="144" y="32"/>
                    </a:cubicBezTo>
                    <a:cubicBezTo>
                      <a:pt x="169" y="32"/>
                      <a:pt x="194" y="39"/>
                      <a:pt x="218" y="43"/>
                    </a:cubicBezTo>
                    <a:cubicBezTo>
                      <a:pt x="218" y="43"/>
                      <a:pt x="218" y="43"/>
                      <a:pt x="218" y="43"/>
                    </a:cubicBezTo>
                    <a:cubicBezTo>
                      <a:pt x="243" y="48"/>
                      <a:pt x="267" y="52"/>
                      <a:pt x="292" y="55"/>
                    </a:cubicBezTo>
                    <a:cubicBezTo>
                      <a:pt x="292" y="55"/>
                      <a:pt x="292" y="55"/>
                      <a:pt x="292" y="55"/>
                    </a:cubicBezTo>
                    <a:cubicBezTo>
                      <a:pt x="304" y="56"/>
                      <a:pt x="326" y="55"/>
                      <a:pt x="336" y="65"/>
                    </a:cubicBezTo>
                    <a:cubicBezTo>
                      <a:pt x="336" y="65"/>
                      <a:pt x="336" y="65"/>
                      <a:pt x="336" y="65"/>
                    </a:cubicBezTo>
                    <a:cubicBezTo>
                      <a:pt x="336" y="65"/>
                      <a:pt x="336" y="66"/>
                      <a:pt x="336" y="66"/>
                    </a:cubicBezTo>
                    <a:cubicBezTo>
                      <a:pt x="336" y="66"/>
                      <a:pt x="336" y="66"/>
                      <a:pt x="336" y="66"/>
                    </a:cubicBezTo>
                    <a:cubicBezTo>
                      <a:pt x="336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5" y="67"/>
                    </a:cubicBezTo>
                    <a:cubicBezTo>
                      <a:pt x="335" y="67"/>
                      <a:pt x="335" y="67"/>
                      <a:pt x="334" y="6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139"/>
              <p:cNvSpPr/>
              <p:nvPr/>
            </p:nvSpPr>
            <p:spPr bwMode="auto">
              <a:xfrm>
                <a:off x="7053263" y="5492750"/>
                <a:ext cx="665163" cy="211138"/>
              </a:xfrm>
              <a:custGeom>
                <a:avLst/>
                <a:gdLst>
                  <a:gd name="T0" fmla="*/ 175 w 177"/>
                  <a:gd name="T1" fmla="*/ 56 h 56"/>
                  <a:gd name="T2" fmla="*/ 120 w 177"/>
                  <a:gd name="T3" fmla="*/ 42 h 56"/>
                  <a:gd name="T4" fmla="*/ 120 w 177"/>
                  <a:gd name="T5" fmla="*/ 42 h 56"/>
                  <a:gd name="T6" fmla="*/ 70 w 177"/>
                  <a:gd name="T7" fmla="*/ 29 h 56"/>
                  <a:gd name="T8" fmla="*/ 70 w 177"/>
                  <a:gd name="T9" fmla="*/ 29 h 56"/>
                  <a:gd name="T10" fmla="*/ 70 w 177"/>
                  <a:gd name="T11" fmla="*/ 28 h 56"/>
                  <a:gd name="T12" fmla="*/ 70 w 177"/>
                  <a:gd name="T13" fmla="*/ 28 h 56"/>
                  <a:gd name="T14" fmla="*/ 70 w 177"/>
                  <a:gd name="T15" fmla="*/ 27 h 56"/>
                  <a:gd name="T16" fmla="*/ 70 w 177"/>
                  <a:gd name="T17" fmla="*/ 27 h 56"/>
                  <a:gd name="T18" fmla="*/ 89 w 177"/>
                  <a:gd name="T19" fmla="*/ 17 h 56"/>
                  <a:gd name="T20" fmla="*/ 89 w 177"/>
                  <a:gd name="T21" fmla="*/ 17 h 56"/>
                  <a:gd name="T22" fmla="*/ 32 w 177"/>
                  <a:gd name="T23" fmla="*/ 3 h 56"/>
                  <a:gd name="T24" fmla="*/ 32 w 177"/>
                  <a:gd name="T25" fmla="*/ 3 h 56"/>
                  <a:gd name="T26" fmla="*/ 1 w 177"/>
                  <a:gd name="T27" fmla="*/ 3 h 56"/>
                  <a:gd name="T28" fmla="*/ 1 w 177"/>
                  <a:gd name="T29" fmla="*/ 3 h 56"/>
                  <a:gd name="T30" fmla="*/ 0 w 177"/>
                  <a:gd name="T31" fmla="*/ 2 h 56"/>
                  <a:gd name="T32" fmla="*/ 0 w 177"/>
                  <a:gd name="T33" fmla="*/ 2 h 56"/>
                  <a:gd name="T34" fmla="*/ 1 w 177"/>
                  <a:gd name="T35" fmla="*/ 1 h 56"/>
                  <a:gd name="T36" fmla="*/ 1 w 177"/>
                  <a:gd name="T37" fmla="*/ 1 h 56"/>
                  <a:gd name="T38" fmla="*/ 32 w 177"/>
                  <a:gd name="T39" fmla="*/ 0 h 56"/>
                  <a:gd name="T40" fmla="*/ 32 w 177"/>
                  <a:gd name="T41" fmla="*/ 0 h 56"/>
                  <a:gd name="T42" fmla="*/ 91 w 177"/>
                  <a:gd name="T43" fmla="*/ 16 h 56"/>
                  <a:gd name="T44" fmla="*/ 91 w 177"/>
                  <a:gd name="T45" fmla="*/ 16 h 56"/>
                  <a:gd name="T46" fmla="*/ 92 w 177"/>
                  <a:gd name="T47" fmla="*/ 17 h 56"/>
                  <a:gd name="T48" fmla="*/ 92 w 177"/>
                  <a:gd name="T49" fmla="*/ 17 h 56"/>
                  <a:gd name="T50" fmla="*/ 73 w 177"/>
                  <a:gd name="T51" fmla="*/ 28 h 56"/>
                  <a:gd name="T52" fmla="*/ 73 w 177"/>
                  <a:gd name="T53" fmla="*/ 28 h 56"/>
                  <a:gd name="T54" fmla="*/ 121 w 177"/>
                  <a:gd name="T55" fmla="*/ 40 h 56"/>
                  <a:gd name="T56" fmla="*/ 121 w 177"/>
                  <a:gd name="T57" fmla="*/ 40 h 56"/>
                  <a:gd name="T58" fmla="*/ 176 w 177"/>
                  <a:gd name="T59" fmla="*/ 53 h 56"/>
                  <a:gd name="T60" fmla="*/ 176 w 177"/>
                  <a:gd name="T61" fmla="*/ 53 h 56"/>
                  <a:gd name="T62" fmla="*/ 177 w 177"/>
                  <a:gd name="T63" fmla="*/ 55 h 56"/>
                  <a:gd name="T64" fmla="*/ 177 w 177"/>
                  <a:gd name="T65" fmla="*/ 55 h 56"/>
                  <a:gd name="T66" fmla="*/ 175 w 177"/>
                  <a:gd name="T67" fmla="*/ 56 h 56"/>
                  <a:gd name="T68" fmla="*/ 175 w 177"/>
                  <a:gd name="T69" fmla="*/ 56 h 56"/>
                  <a:gd name="T70" fmla="*/ 175 w 177"/>
                  <a:gd name="T7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7" h="56">
                    <a:moveTo>
                      <a:pt x="175" y="56"/>
                    </a:moveTo>
                    <a:cubicBezTo>
                      <a:pt x="157" y="50"/>
                      <a:pt x="138" y="47"/>
                      <a:pt x="120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05" y="38"/>
                      <a:pt x="83" y="38"/>
                      <a:pt x="70" y="29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0" y="29"/>
                      <a:pt x="70" y="29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8"/>
                      <a:pt x="70" y="28"/>
                      <a:pt x="70" y="27"/>
                    </a:cubicBezTo>
                    <a:cubicBezTo>
                      <a:pt x="70" y="27"/>
                      <a:pt x="70" y="27"/>
                      <a:pt x="70" y="27"/>
                    </a:cubicBezTo>
                    <a:cubicBezTo>
                      <a:pt x="76" y="22"/>
                      <a:pt x="84" y="21"/>
                      <a:pt x="89" y="17"/>
                    </a:cubicBezTo>
                    <a:cubicBezTo>
                      <a:pt x="89" y="17"/>
                      <a:pt x="89" y="17"/>
                      <a:pt x="89" y="17"/>
                    </a:cubicBezTo>
                    <a:cubicBezTo>
                      <a:pt x="78" y="5"/>
                      <a:pt x="54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1" y="3"/>
                      <a:pt x="9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9" y="1"/>
                      <a:pt x="21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55" y="0"/>
                      <a:pt x="79" y="2"/>
                      <a:pt x="9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2" y="16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86" y="23"/>
                      <a:pt x="78" y="24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5" y="36"/>
                      <a:pt x="106" y="36"/>
                      <a:pt x="121" y="40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39" y="44"/>
                      <a:pt x="158" y="48"/>
                      <a:pt x="176" y="53"/>
                    </a:cubicBezTo>
                    <a:cubicBezTo>
                      <a:pt x="176" y="53"/>
                      <a:pt x="176" y="53"/>
                      <a:pt x="176" y="53"/>
                    </a:cubicBezTo>
                    <a:cubicBezTo>
                      <a:pt x="176" y="53"/>
                      <a:pt x="177" y="54"/>
                      <a:pt x="177" y="55"/>
                    </a:cubicBezTo>
                    <a:cubicBezTo>
                      <a:pt x="177" y="55"/>
                      <a:pt x="177" y="55"/>
                      <a:pt x="177" y="55"/>
                    </a:cubicBezTo>
                    <a:cubicBezTo>
                      <a:pt x="176" y="55"/>
                      <a:pt x="176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ubicBezTo>
                      <a:pt x="175" y="56"/>
                      <a:pt x="175" y="56"/>
                      <a:pt x="175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140"/>
              <p:cNvSpPr>
                <a:spLocks noEditPoints="1"/>
              </p:cNvSpPr>
              <p:nvPr/>
            </p:nvSpPr>
            <p:spPr bwMode="auto">
              <a:xfrm>
                <a:off x="8742363" y="4635500"/>
                <a:ext cx="14288" cy="136525"/>
              </a:xfrm>
              <a:custGeom>
                <a:avLst/>
                <a:gdLst>
                  <a:gd name="T0" fmla="*/ 2 w 4"/>
                  <a:gd name="T1" fmla="*/ 36 h 36"/>
                  <a:gd name="T2" fmla="*/ 0 w 4"/>
                  <a:gd name="T3" fmla="*/ 30 h 36"/>
                  <a:gd name="T4" fmla="*/ 0 w 4"/>
                  <a:gd name="T5" fmla="*/ 30 h 36"/>
                  <a:gd name="T6" fmla="*/ 1 w 4"/>
                  <a:gd name="T7" fmla="*/ 20 h 36"/>
                  <a:gd name="T8" fmla="*/ 1 w 4"/>
                  <a:gd name="T9" fmla="*/ 20 h 36"/>
                  <a:gd name="T10" fmla="*/ 1 w 4"/>
                  <a:gd name="T11" fmla="*/ 20 h 36"/>
                  <a:gd name="T12" fmla="*/ 1 w 4"/>
                  <a:gd name="T13" fmla="*/ 20 h 36"/>
                  <a:gd name="T14" fmla="*/ 0 w 4"/>
                  <a:gd name="T15" fmla="*/ 2 h 36"/>
                  <a:gd name="T16" fmla="*/ 0 w 4"/>
                  <a:gd name="T17" fmla="*/ 2 h 36"/>
                  <a:gd name="T18" fmla="*/ 0 w 4"/>
                  <a:gd name="T19" fmla="*/ 1 h 36"/>
                  <a:gd name="T20" fmla="*/ 0 w 4"/>
                  <a:gd name="T21" fmla="*/ 1 h 36"/>
                  <a:gd name="T22" fmla="*/ 0 w 4"/>
                  <a:gd name="T23" fmla="*/ 1 h 36"/>
                  <a:gd name="T24" fmla="*/ 1 w 4"/>
                  <a:gd name="T25" fmla="*/ 0 h 36"/>
                  <a:gd name="T26" fmla="*/ 1 w 4"/>
                  <a:gd name="T27" fmla="*/ 0 h 36"/>
                  <a:gd name="T28" fmla="*/ 2 w 4"/>
                  <a:gd name="T29" fmla="*/ 1 h 36"/>
                  <a:gd name="T30" fmla="*/ 2 w 4"/>
                  <a:gd name="T31" fmla="*/ 1 h 36"/>
                  <a:gd name="T32" fmla="*/ 2 w 4"/>
                  <a:gd name="T33" fmla="*/ 2 h 36"/>
                  <a:gd name="T34" fmla="*/ 2 w 4"/>
                  <a:gd name="T35" fmla="*/ 2 h 36"/>
                  <a:gd name="T36" fmla="*/ 3 w 4"/>
                  <a:gd name="T37" fmla="*/ 20 h 36"/>
                  <a:gd name="T38" fmla="*/ 3 w 4"/>
                  <a:gd name="T39" fmla="*/ 20 h 36"/>
                  <a:gd name="T40" fmla="*/ 3 w 4"/>
                  <a:gd name="T41" fmla="*/ 20 h 36"/>
                  <a:gd name="T42" fmla="*/ 3 w 4"/>
                  <a:gd name="T43" fmla="*/ 20 h 36"/>
                  <a:gd name="T44" fmla="*/ 3 w 4"/>
                  <a:gd name="T45" fmla="*/ 30 h 36"/>
                  <a:gd name="T46" fmla="*/ 3 w 4"/>
                  <a:gd name="T47" fmla="*/ 30 h 36"/>
                  <a:gd name="T48" fmla="*/ 3 w 4"/>
                  <a:gd name="T49" fmla="*/ 34 h 36"/>
                  <a:gd name="T50" fmla="*/ 3 w 4"/>
                  <a:gd name="T51" fmla="*/ 34 h 36"/>
                  <a:gd name="T52" fmla="*/ 4 w 4"/>
                  <a:gd name="T53" fmla="*/ 36 h 36"/>
                  <a:gd name="T54" fmla="*/ 4 w 4"/>
                  <a:gd name="T55" fmla="*/ 36 h 36"/>
                  <a:gd name="T56" fmla="*/ 3 w 4"/>
                  <a:gd name="T57" fmla="*/ 36 h 36"/>
                  <a:gd name="T58" fmla="*/ 3 w 4"/>
                  <a:gd name="T59" fmla="*/ 36 h 36"/>
                  <a:gd name="T60" fmla="*/ 2 w 4"/>
                  <a:gd name="T61" fmla="*/ 36 h 36"/>
                  <a:gd name="T62" fmla="*/ 3 w 4"/>
                  <a:gd name="T63" fmla="*/ 34 h 36"/>
                  <a:gd name="T64" fmla="*/ 3 w 4"/>
                  <a:gd name="T65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0" y="35"/>
                      <a:pt x="1" y="32"/>
                      <a:pt x="0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6"/>
                      <a:pt x="1" y="22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4"/>
                      <a:pt x="0" y="8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8"/>
                      <a:pt x="3" y="14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6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2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36"/>
                      <a:pt x="2" y="36"/>
                      <a:pt x="2" y="36"/>
                    </a:cubicBezTo>
                    <a:close/>
                    <a:moveTo>
                      <a:pt x="3" y="34"/>
                    </a:moveTo>
                    <a:cubicBezTo>
                      <a:pt x="3" y="34"/>
                      <a:pt x="3" y="34"/>
                      <a:pt x="3" y="3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41"/>
              <p:cNvSpPr/>
              <p:nvPr/>
            </p:nvSpPr>
            <p:spPr bwMode="auto">
              <a:xfrm>
                <a:off x="8753475" y="4643438"/>
                <a:ext cx="14288" cy="106363"/>
              </a:xfrm>
              <a:custGeom>
                <a:avLst/>
                <a:gdLst>
                  <a:gd name="T0" fmla="*/ 1 w 4"/>
                  <a:gd name="T1" fmla="*/ 27 h 28"/>
                  <a:gd name="T2" fmla="*/ 1 w 4"/>
                  <a:gd name="T3" fmla="*/ 27 h 28"/>
                  <a:gd name="T4" fmla="*/ 1 w 4"/>
                  <a:gd name="T5" fmla="*/ 27 h 28"/>
                  <a:gd name="T6" fmla="*/ 1 w 4"/>
                  <a:gd name="T7" fmla="*/ 26 h 28"/>
                  <a:gd name="T8" fmla="*/ 1 w 4"/>
                  <a:gd name="T9" fmla="*/ 26 h 28"/>
                  <a:gd name="T10" fmla="*/ 0 w 4"/>
                  <a:gd name="T11" fmla="*/ 24 h 28"/>
                  <a:gd name="T12" fmla="*/ 0 w 4"/>
                  <a:gd name="T13" fmla="*/ 24 h 28"/>
                  <a:gd name="T14" fmla="*/ 0 w 4"/>
                  <a:gd name="T15" fmla="*/ 21 h 28"/>
                  <a:gd name="T16" fmla="*/ 0 w 4"/>
                  <a:gd name="T17" fmla="*/ 21 h 28"/>
                  <a:gd name="T18" fmla="*/ 0 w 4"/>
                  <a:gd name="T19" fmla="*/ 16 h 28"/>
                  <a:gd name="T20" fmla="*/ 0 w 4"/>
                  <a:gd name="T21" fmla="*/ 16 h 28"/>
                  <a:gd name="T22" fmla="*/ 0 w 4"/>
                  <a:gd name="T23" fmla="*/ 15 h 28"/>
                  <a:gd name="T24" fmla="*/ 0 w 4"/>
                  <a:gd name="T25" fmla="*/ 15 h 28"/>
                  <a:gd name="T26" fmla="*/ 0 w 4"/>
                  <a:gd name="T27" fmla="*/ 3 h 28"/>
                  <a:gd name="T28" fmla="*/ 0 w 4"/>
                  <a:gd name="T29" fmla="*/ 3 h 28"/>
                  <a:gd name="T30" fmla="*/ 0 w 4"/>
                  <a:gd name="T31" fmla="*/ 2 h 28"/>
                  <a:gd name="T32" fmla="*/ 0 w 4"/>
                  <a:gd name="T33" fmla="*/ 2 h 28"/>
                  <a:gd name="T34" fmla="*/ 0 w 4"/>
                  <a:gd name="T35" fmla="*/ 1 h 28"/>
                  <a:gd name="T36" fmla="*/ 0 w 4"/>
                  <a:gd name="T37" fmla="*/ 1 h 28"/>
                  <a:gd name="T38" fmla="*/ 2 w 4"/>
                  <a:gd name="T39" fmla="*/ 1 h 28"/>
                  <a:gd name="T40" fmla="*/ 2 w 4"/>
                  <a:gd name="T41" fmla="*/ 1 h 28"/>
                  <a:gd name="T42" fmla="*/ 2 w 4"/>
                  <a:gd name="T43" fmla="*/ 2 h 28"/>
                  <a:gd name="T44" fmla="*/ 2 w 4"/>
                  <a:gd name="T45" fmla="*/ 2 h 28"/>
                  <a:gd name="T46" fmla="*/ 2 w 4"/>
                  <a:gd name="T47" fmla="*/ 2 h 28"/>
                  <a:gd name="T48" fmla="*/ 2 w 4"/>
                  <a:gd name="T49" fmla="*/ 3 h 28"/>
                  <a:gd name="T50" fmla="*/ 2 w 4"/>
                  <a:gd name="T51" fmla="*/ 3 h 28"/>
                  <a:gd name="T52" fmla="*/ 3 w 4"/>
                  <a:gd name="T53" fmla="*/ 15 h 28"/>
                  <a:gd name="T54" fmla="*/ 3 w 4"/>
                  <a:gd name="T55" fmla="*/ 15 h 28"/>
                  <a:gd name="T56" fmla="*/ 3 w 4"/>
                  <a:gd name="T57" fmla="*/ 16 h 28"/>
                  <a:gd name="T58" fmla="*/ 3 w 4"/>
                  <a:gd name="T59" fmla="*/ 16 h 28"/>
                  <a:gd name="T60" fmla="*/ 3 w 4"/>
                  <a:gd name="T61" fmla="*/ 21 h 28"/>
                  <a:gd name="T62" fmla="*/ 3 w 4"/>
                  <a:gd name="T63" fmla="*/ 21 h 28"/>
                  <a:gd name="T64" fmla="*/ 3 w 4"/>
                  <a:gd name="T65" fmla="*/ 24 h 28"/>
                  <a:gd name="T66" fmla="*/ 3 w 4"/>
                  <a:gd name="T67" fmla="*/ 24 h 28"/>
                  <a:gd name="T68" fmla="*/ 3 w 4"/>
                  <a:gd name="T69" fmla="*/ 26 h 28"/>
                  <a:gd name="T70" fmla="*/ 3 w 4"/>
                  <a:gd name="T71" fmla="*/ 26 h 28"/>
                  <a:gd name="T72" fmla="*/ 3 w 4"/>
                  <a:gd name="T73" fmla="*/ 27 h 28"/>
                  <a:gd name="T74" fmla="*/ 3 w 4"/>
                  <a:gd name="T75" fmla="*/ 27 h 28"/>
                  <a:gd name="T76" fmla="*/ 3 w 4"/>
                  <a:gd name="T77" fmla="*/ 27 h 28"/>
                  <a:gd name="T78" fmla="*/ 3 w 4"/>
                  <a:gd name="T79" fmla="*/ 27 h 28"/>
                  <a:gd name="T80" fmla="*/ 2 w 4"/>
                  <a:gd name="T81" fmla="*/ 28 h 28"/>
                  <a:gd name="T82" fmla="*/ 2 w 4"/>
                  <a:gd name="T83" fmla="*/ 28 h 28"/>
                  <a:gd name="T84" fmla="*/ 1 w 4"/>
                  <a:gd name="T85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3"/>
                      <a:pt x="0" y="22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9"/>
                      <a:pt x="0" y="1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"/>
                      <a:pt x="0" y="6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6"/>
                      <a:pt x="3" y="13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9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5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6"/>
                      <a:pt x="3" y="26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1" y="28"/>
                      <a:pt x="1" y="27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142"/>
              <p:cNvSpPr>
                <a:spLocks noEditPoints="1"/>
              </p:cNvSpPr>
              <p:nvPr/>
            </p:nvSpPr>
            <p:spPr bwMode="auto">
              <a:xfrm>
                <a:off x="8767763" y="4640263"/>
                <a:ext cx="12700" cy="123825"/>
              </a:xfrm>
              <a:custGeom>
                <a:avLst/>
                <a:gdLst>
                  <a:gd name="T0" fmla="*/ 0 w 3"/>
                  <a:gd name="T1" fmla="*/ 27 h 33"/>
                  <a:gd name="T2" fmla="*/ 1 w 3"/>
                  <a:gd name="T3" fmla="*/ 15 h 33"/>
                  <a:gd name="T4" fmla="*/ 0 w 3"/>
                  <a:gd name="T5" fmla="*/ 2 h 33"/>
                  <a:gd name="T6" fmla="*/ 0 w 3"/>
                  <a:gd name="T7" fmla="*/ 2 h 33"/>
                  <a:gd name="T8" fmla="*/ 0 w 3"/>
                  <a:gd name="T9" fmla="*/ 2 h 33"/>
                  <a:gd name="T10" fmla="*/ 0 w 3"/>
                  <a:gd name="T11" fmla="*/ 2 h 33"/>
                  <a:gd name="T12" fmla="*/ 0 w 3"/>
                  <a:gd name="T13" fmla="*/ 2 h 33"/>
                  <a:gd name="T14" fmla="*/ 0 w 3"/>
                  <a:gd name="T15" fmla="*/ 1 h 33"/>
                  <a:gd name="T16" fmla="*/ 1 w 3"/>
                  <a:gd name="T17" fmla="*/ 0 h 33"/>
                  <a:gd name="T18" fmla="*/ 2 w 3"/>
                  <a:gd name="T19" fmla="*/ 1 h 33"/>
                  <a:gd name="T20" fmla="*/ 2 w 3"/>
                  <a:gd name="T21" fmla="*/ 1 h 33"/>
                  <a:gd name="T22" fmla="*/ 2 w 3"/>
                  <a:gd name="T23" fmla="*/ 1 h 33"/>
                  <a:gd name="T24" fmla="*/ 2 w 3"/>
                  <a:gd name="T25" fmla="*/ 1 h 33"/>
                  <a:gd name="T26" fmla="*/ 2 w 3"/>
                  <a:gd name="T27" fmla="*/ 1 h 33"/>
                  <a:gd name="T28" fmla="*/ 2 w 3"/>
                  <a:gd name="T29" fmla="*/ 1 h 33"/>
                  <a:gd name="T30" fmla="*/ 2 w 3"/>
                  <a:gd name="T31" fmla="*/ 2 h 33"/>
                  <a:gd name="T32" fmla="*/ 2 w 3"/>
                  <a:gd name="T33" fmla="*/ 2 h 33"/>
                  <a:gd name="T34" fmla="*/ 2 w 3"/>
                  <a:gd name="T35" fmla="*/ 3 h 33"/>
                  <a:gd name="T36" fmla="*/ 3 w 3"/>
                  <a:gd name="T37" fmla="*/ 8 h 33"/>
                  <a:gd name="T38" fmla="*/ 3 w 3"/>
                  <a:gd name="T39" fmla="*/ 15 h 33"/>
                  <a:gd name="T40" fmla="*/ 3 w 3"/>
                  <a:gd name="T41" fmla="*/ 27 h 33"/>
                  <a:gd name="T42" fmla="*/ 3 w 3"/>
                  <a:gd name="T43" fmla="*/ 29 h 33"/>
                  <a:gd name="T44" fmla="*/ 3 w 3"/>
                  <a:gd name="T45" fmla="*/ 30 h 33"/>
                  <a:gd name="T46" fmla="*/ 3 w 3"/>
                  <a:gd name="T47" fmla="*/ 31 h 33"/>
                  <a:gd name="T48" fmla="*/ 2 w 3"/>
                  <a:gd name="T49" fmla="*/ 33 h 33"/>
                  <a:gd name="T50" fmla="*/ 2 w 3"/>
                  <a:gd name="T51" fmla="*/ 33 h 33"/>
                  <a:gd name="T52" fmla="*/ 1 w 3"/>
                  <a:gd name="T53" fmla="*/ 32 h 33"/>
                  <a:gd name="T54" fmla="*/ 1 w 3"/>
                  <a:gd name="T55" fmla="*/ 3 h 33"/>
                  <a:gd name="T56" fmla="*/ 1 w 3"/>
                  <a:gd name="T57" fmla="*/ 3 h 33"/>
                  <a:gd name="T58" fmla="*/ 0 w 3"/>
                  <a:gd name="T59" fmla="*/ 2 h 33"/>
                  <a:gd name="T60" fmla="*/ 0 w 3"/>
                  <a:gd name="T61" fmla="*/ 2 h 33"/>
                  <a:gd name="T62" fmla="*/ 0 w 3"/>
                  <a:gd name="T63" fmla="*/ 2 h 33"/>
                  <a:gd name="T64" fmla="*/ 0 w 3"/>
                  <a:gd name="T65" fmla="*/ 2 h 33"/>
                  <a:gd name="T66" fmla="*/ 0 w 3"/>
                  <a:gd name="T67" fmla="*/ 2 h 33"/>
                  <a:gd name="T68" fmla="*/ 0 w 3"/>
                  <a:gd name="T69" fmla="*/ 2 h 33"/>
                  <a:gd name="T70" fmla="*/ 0 w 3"/>
                  <a:gd name="T71" fmla="*/ 2 h 33"/>
                  <a:gd name="T72" fmla="*/ 0 w 3"/>
                  <a:gd name="T73" fmla="*/ 2 h 33"/>
                  <a:gd name="T74" fmla="*/ 0 w 3"/>
                  <a:gd name="T75" fmla="*/ 2 h 33"/>
                  <a:gd name="T76" fmla="*/ 0 w 3"/>
                  <a:gd name="T77" fmla="*/ 2 h 33"/>
                  <a:gd name="T78" fmla="*/ 0 w 3"/>
                  <a:gd name="T79" fmla="*/ 2 h 33"/>
                  <a:gd name="T80" fmla="*/ 0 w 3"/>
                  <a:gd name="T81" fmla="*/ 2 h 33"/>
                  <a:gd name="T82" fmla="*/ 0 w 3"/>
                  <a:gd name="T83" fmla="*/ 2 h 33"/>
                  <a:gd name="T84" fmla="*/ 0 w 3"/>
                  <a:gd name="T85" fmla="*/ 2 h 33"/>
                  <a:gd name="T86" fmla="*/ 0 w 3"/>
                  <a:gd name="T87" fmla="*/ 2 h 33"/>
                  <a:gd name="T88" fmla="*/ 0 w 3"/>
                  <a:gd name="T89" fmla="*/ 2 h 33"/>
                  <a:gd name="T90" fmla="*/ 0 w 3"/>
                  <a:gd name="T91" fmla="*/ 2 h 33"/>
                  <a:gd name="T92" fmla="*/ 0 w 3"/>
                  <a:gd name="T93" fmla="*/ 2 h 33"/>
                  <a:gd name="T94" fmla="*/ 0 w 3"/>
                  <a:gd name="T95" fmla="*/ 2 h 33"/>
                  <a:gd name="T96" fmla="*/ 0 w 3"/>
                  <a:gd name="T9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1"/>
                      <a:pt x="0" y="29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3"/>
                      <a:pt x="1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3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1"/>
                      <a:pt x="3" y="14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8"/>
                      <a:pt x="3" y="23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143"/>
              <p:cNvSpPr/>
              <p:nvPr/>
            </p:nvSpPr>
            <p:spPr bwMode="auto">
              <a:xfrm>
                <a:off x="8780463" y="4635500"/>
                <a:ext cx="17463" cy="114300"/>
              </a:xfrm>
              <a:custGeom>
                <a:avLst/>
                <a:gdLst>
                  <a:gd name="T0" fmla="*/ 2 w 5"/>
                  <a:gd name="T1" fmla="*/ 30 h 30"/>
                  <a:gd name="T2" fmla="*/ 2 w 5"/>
                  <a:gd name="T3" fmla="*/ 29 h 30"/>
                  <a:gd name="T4" fmla="*/ 2 w 5"/>
                  <a:gd name="T5" fmla="*/ 29 h 30"/>
                  <a:gd name="T6" fmla="*/ 2 w 5"/>
                  <a:gd name="T7" fmla="*/ 23 h 30"/>
                  <a:gd name="T8" fmla="*/ 2 w 5"/>
                  <a:gd name="T9" fmla="*/ 23 h 30"/>
                  <a:gd name="T10" fmla="*/ 0 w 5"/>
                  <a:gd name="T11" fmla="*/ 4 h 30"/>
                  <a:gd name="T12" fmla="*/ 0 w 5"/>
                  <a:gd name="T13" fmla="*/ 4 h 30"/>
                  <a:gd name="T14" fmla="*/ 1 w 5"/>
                  <a:gd name="T15" fmla="*/ 1 h 30"/>
                  <a:gd name="T16" fmla="*/ 1 w 5"/>
                  <a:gd name="T17" fmla="*/ 1 h 30"/>
                  <a:gd name="T18" fmla="*/ 1 w 5"/>
                  <a:gd name="T19" fmla="*/ 1 h 30"/>
                  <a:gd name="T20" fmla="*/ 2 w 5"/>
                  <a:gd name="T21" fmla="*/ 0 h 30"/>
                  <a:gd name="T22" fmla="*/ 2 w 5"/>
                  <a:gd name="T23" fmla="*/ 0 h 30"/>
                  <a:gd name="T24" fmla="*/ 3 w 5"/>
                  <a:gd name="T25" fmla="*/ 2 h 30"/>
                  <a:gd name="T26" fmla="*/ 3 w 5"/>
                  <a:gd name="T27" fmla="*/ 2 h 30"/>
                  <a:gd name="T28" fmla="*/ 3 w 5"/>
                  <a:gd name="T29" fmla="*/ 4 h 30"/>
                  <a:gd name="T30" fmla="*/ 3 w 5"/>
                  <a:gd name="T31" fmla="*/ 4 h 30"/>
                  <a:gd name="T32" fmla="*/ 5 w 5"/>
                  <a:gd name="T33" fmla="*/ 23 h 30"/>
                  <a:gd name="T34" fmla="*/ 5 w 5"/>
                  <a:gd name="T35" fmla="*/ 23 h 30"/>
                  <a:gd name="T36" fmla="*/ 4 w 5"/>
                  <a:gd name="T37" fmla="*/ 29 h 30"/>
                  <a:gd name="T38" fmla="*/ 4 w 5"/>
                  <a:gd name="T39" fmla="*/ 29 h 30"/>
                  <a:gd name="T40" fmla="*/ 3 w 5"/>
                  <a:gd name="T41" fmla="*/ 30 h 30"/>
                  <a:gd name="T42" fmla="*/ 3 w 5"/>
                  <a:gd name="T43" fmla="*/ 30 h 30"/>
                  <a:gd name="T44" fmla="*/ 2 w 5"/>
                  <a:gd name="T4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" h="30">
                    <a:moveTo>
                      <a:pt x="2" y="30"/>
                    </a:moveTo>
                    <a:cubicBezTo>
                      <a:pt x="2" y="30"/>
                      <a:pt x="1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7"/>
                      <a:pt x="2" y="25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17"/>
                      <a:pt x="0" y="1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9"/>
                      <a:pt x="5" y="17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5"/>
                      <a:pt x="5" y="27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2" y="3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144"/>
              <p:cNvSpPr/>
              <p:nvPr/>
            </p:nvSpPr>
            <p:spPr bwMode="auto">
              <a:xfrm>
                <a:off x="8797925" y="4635500"/>
                <a:ext cx="15875" cy="133350"/>
              </a:xfrm>
              <a:custGeom>
                <a:avLst/>
                <a:gdLst>
                  <a:gd name="T0" fmla="*/ 1 w 4"/>
                  <a:gd name="T1" fmla="*/ 35 h 35"/>
                  <a:gd name="T2" fmla="*/ 0 w 4"/>
                  <a:gd name="T3" fmla="*/ 29 h 35"/>
                  <a:gd name="T4" fmla="*/ 0 w 4"/>
                  <a:gd name="T5" fmla="*/ 29 h 35"/>
                  <a:gd name="T6" fmla="*/ 1 w 4"/>
                  <a:gd name="T7" fmla="*/ 18 h 35"/>
                  <a:gd name="T8" fmla="*/ 1 w 4"/>
                  <a:gd name="T9" fmla="*/ 18 h 35"/>
                  <a:gd name="T10" fmla="*/ 1 w 4"/>
                  <a:gd name="T11" fmla="*/ 17 h 35"/>
                  <a:gd name="T12" fmla="*/ 1 w 4"/>
                  <a:gd name="T13" fmla="*/ 17 h 35"/>
                  <a:gd name="T14" fmla="*/ 0 w 4"/>
                  <a:gd name="T15" fmla="*/ 6 h 35"/>
                  <a:gd name="T16" fmla="*/ 0 w 4"/>
                  <a:gd name="T17" fmla="*/ 6 h 35"/>
                  <a:gd name="T18" fmla="*/ 1 w 4"/>
                  <a:gd name="T19" fmla="*/ 1 h 35"/>
                  <a:gd name="T20" fmla="*/ 1 w 4"/>
                  <a:gd name="T21" fmla="*/ 1 h 35"/>
                  <a:gd name="T22" fmla="*/ 3 w 4"/>
                  <a:gd name="T23" fmla="*/ 0 h 35"/>
                  <a:gd name="T24" fmla="*/ 3 w 4"/>
                  <a:gd name="T25" fmla="*/ 0 h 35"/>
                  <a:gd name="T26" fmla="*/ 3 w 4"/>
                  <a:gd name="T27" fmla="*/ 2 h 35"/>
                  <a:gd name="T28" fmla="*/ 3 w 4"/>
                  <a:gd name="T29" fmla="*/ 2 h 35"/>
                  <a:gd name="T30" fmla="*/ 2 w 4"/>
                  <a:gd name="T31" fmla="*/ 6 h 35"/>
                  <a:gd name="T32" fmla="*/ 2 w 4"/>
                  <a:gd name="T33" fmla="*/ 6 h 35"/>
                  <a:gd name="T34" fmla="*/ 3 w 4"/>
                  <a:gd name="T35" fmla="*/ 17 h 35"/>
                  <a:gd name="T36" fmla="*/ 3 w 4"/>
                  <a:gd name="T37" fmla="*/ 17 h 35"/>
                  <a:gd name="T38" fmla="*/ 3 w 4"/>
                  <a:gd name="T39" fmla="*/ 18 h 35"/>
                  <a:gd name="T40" fmla="*/ 3 w 4"/>
                  <a:gd name="T41" fmla="*/ 18 h 35"/>
                  <a:gd name="T42" fmla="*/ 2 w 4"/>
                  <a:gd name="T43" fmla="*/ 29 h 35"/>
                  <a:gd name="T44" fmla="*/ 2 w 4"/>
                  <a:gd name="T45" fmla="*/ 29 h 35"/>
                  <a:gd name="T46" fmla="*/ 3 w 4"/>
                  <a:gd name="T47" fmla="*/ 33 h 35"/>
                  <a:gd name="T48" fmla="*/ 3 w 4"/>
                  <a:gd name="T49" fmla="*/ 33 h 35"/>
                  <a:gd name="T50" fmla="*/ 3 w 4"/>
                  <a:gd name="T51" fmla="*/ 35 h 35"/>
                  <a:gd name="T52" fmla="*/ 3 w 4"/>
                  <a:gd name="T53" fmla="*/ 35 h 35"/>
                  <a:gd name="T54" fmla="*/ 2 w 4"/>
                  <a:gd name="T55" fmla="*/ 35 h 35"/>
                  <a:gd name="T56" fmla="*/ 2 w 4"/>
                  <a:gd name="T57" fmla="*/ 35 h 35"/>
                  <a:gd name="T58" fmla="*/ 1 w 4"/>
                  <a:gd name="T5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" h="35">
                    <a:moveTo>
                      <a:pt x="1" y="35"/>
                    </a:moveTo>
                    <a:cubicBezTo>
                      <a:pt x="0" y="33"/>
                      <a:pt x="0" y="31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5"/>
                      <a:pt x="1" y="20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5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3" y="14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5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1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4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1" y="35"/>
                      <a:pt x="1" y="3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145"/>
              <p:cNvSpPr/>
              <p:nvPr/>
            </p:nvSpPr>
            <p:spPr bwMode="auto">
              <a:xfrm>
                <a:off x="8816975" y="4635500"/>
                <a:ext cx="11113" cy="125413"/>
              </a:xfrm>
              <a:custGeom>
                <a:avLst/>
                <a:gdLst>
                  <a:gd name="T0" fmla="*/ 1 w 3"/>
                  <a:gd name="T1" fmla="*/ 32 h 33"/>
                  <a:gd name="T2" fmla="*/ 0 w 3"/>
                  <a:gd name="T3" fmla="*/ 26 h 33"/>
                  <a:gd name="T4" fmla="*/ 0 w 3"/>
                  <a:gd name="T5" fmla="*/ 26 h 33"/>
                  <a:gd name="T6" fmla="*/ 0 w 3"/>
                  <a:gd name="T7" fmla="*/ 18 h 33"/>
                  <a:gd name="T8" fmla="*/ 0 w 3"/>
                  <a:gd name="T9" fmla="*/ 18 h 33"/>
                  <a:gd name="T10" fmla="*/ 0 w 3"/>
                  <a:gd name="T11" fmla="*/ 17 h 33"/>
                  <a:gd name="T12" fmla="*/ 0 w 3"/>
                  <a:gd name="T13" fmla="*/ 17 h 33"/>
                  <a:gd name="T14" fmla="*/ 0 w 3"/>
                  <a:gd name="T15" fmla="*/ 1 h 33"/>
                  <a:gd name="T16" fmla="*/ 0 w 3"/>
                  <a:gd name="T17" fmla="*/ 1 h 33"/>
                  <a:gd name="T18" fmla="*/ 1 w 3"/>
                  <a:gd name="T19" fmla="*/ 0 h 33"/>
                  <a:gd name="T20" fmla="*/ 1 w 3"/>
                  <a:gd name="T21" fmla="*/ 0 h 33"/>
                  <a:gd name="T22" fmla="*/ 2 w 3"/>
                  <a:gd name="T23" fmla="*/ 1 h 33"/>
                  <a:gd name="T24" fmla="*/ 2 w 3"/>
                  <a:gd name="T25" fmla="*/ 1 h 33"/>
                  <a:gd name="T26" fmla="*/ 3 w 3"/>
                  <a:gd name="T27" fmla="*/ 17 h 33"/>
                  <a:gd name="T28" fmla="*/ 3 w 3"/>
                  <a:gd name="T29" fmla="*/ 17 h 33"/>
                  <a:gd name="T30" fmla="*/ 3 w 3"/>
                  <a:gd name="T31" fmla="*/ 18 h 33"/>
                  <a:gd name="T32" fmla="*/ 3 w 3"/>
                  <a:gd name="T33" fmla="*/ 18 h 33"/>
                  <a:gd name="T34" fmla="*/ 2 w 3"/>
                  <a:gd name="T35" fmla="*/ 26 h 33"/>
                  <a:gd name="T36" fmla="*/ 2 w 3"/>
                  <a:gd name="T37" fmla="*/ 26 h 33"/>
                  <a:gd name="T38" fmla="*/ 3 w 3"/>
                  <a:gd name="T39" fmla="*/ 31 h 33"/>
                  <a:gd name="T40" fmla="*/ 3 w 3"/>
                  <a:gd name="T41" fmla="*/ 31 h 33"/>
                  <a:gd name="T42" fmla="*/ 3 w 3"/>
                  <a:gd name="T43" fmla="*/ 32 h 33"/>
                  <a:gd name="T44" fmla="*/ 3 w 3"/>
                  <a:gd name="T45" fmla="*/ 32 h 33"/>
                  <a:gd name="T46" fmla="*/ 2 w 3"/>
                  <a:gd name="T47" fmla="*/ 33 h 33"/>
                  <a:gd name="T48" fmla="*/ 2 w 3"/>
                  <a:gd name="T49" fmla="*/ 33 h 33"/>
                  <a:gd name="T50" fmla="*/ 1 w 3"/>
                  <a:gd name="T51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33">
                    <a:moveTo>
                      <a:pt x="1" y="32"/>
                    </a:moveTo>
                    <a:cubicBezTo>
                      <a:pt x="0" y="30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3"/>
                      <a:pt x="0" y="20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6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6"/>
                      <a:pt x="3" y="12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20"/>
                      <a:pt x="2" y="23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8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2"/>
                      <a:pt x="3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1" y="32"/>
                      <a:pt x="1" y="3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146"/>
              <p:cNvSpPr/>
              <p:nvPr/>
            </p:nvSpPr>
            <p:spPr bwMode="auto">
              <a:xfrm>
                <a:off x="8734425" y="4775200"/>
                <a:ext cx="120650" cy="23813"/>
              </a:xfrm>
              <a:custGeom>
                <a:avLst/>
                <a:gdLst>
                  <a:gd name="T0" fmla="*/ 1 w 32"/>
                  <a:gd name="T1" fmla="*/ 6 h 6"/>
                  <a:gd name="T2" fmla="*/ 1 w 32"/>
                  <a:gd name="T3" fmla="*/ 4 h 6"/>
                  <a:gd name="T4" fmla="*/ 1 w 32"/>
                  <a:gd name="T5" fmla="*/ 4 h 6"/>
                  <a:gd name="T6" fmla="*/ 16 w 32"/>
                  <a:gd name="T7" fmla="*/ 1 h 6"/>
                  <a:gd name="T8" fmla="*/ 16 w 32"/>
                  <a:gd name="T9" fmla="*/ 1 h 6"/>
                  <a:gd name="T10" fmla="*/ 24 w 32"/>
                  <a:gd name="T11" fmla="*/ 1 h 6"/>
                  <a:gd name="T12" fmla="*/ 24 w 32"/>
                  <a:gd name="T13" fmla="*/ 1 h 6"/>
                  <a:gd name="T14" fmla="*/ 30 w 32"/>
                  <a:gd name="T15" fmla="*/ 0 h 6"/>
                  <a:gd name="T16" fmla="*/ 30 w 32"/>
                  <a:gd name="T17" fmla="*/ 0 h 6"/>
                  <a:gd name="T18" fmla="*/ 32 w 32"/>
                  <a:gd name="T19" fmla="*/ 1 h 6"/>
                  <a:gd name="T20" fmla="*/ 32 w 32"/>
                  <a:gd name="T21" fmla="*/ 1 h 6"/>
                  <a:gd name="T22" fmla="*/ 31 w 32"/>
                  <a:gd name="T23" fmla="*/ 3 h 6"/>
                  <a:gd name="T24" fmla="*/ 31 w 32"/>
                  <a:gd name="T25" fmla="*/ 3 h 6"/>
                  <a:gd name="T26" fmla="*/ 24 w 32"/>
                  <a:gd name="T27" fmla="*/ 3 h 6"/>
                  <a:gd name="T28" fmla="*/ 24 w 32"/>
                  <a:gd name="T29" fmla="*/ 3 h 6"/>
                  <a:gd name="T30" fmla="*/ 16 w 32"/>
                  <a:gd name="T31" fmla="*/ 3 h 6"/>
                  <a:gd name="T32" fmla="*/ 16 w 32"/>
                  <a:gd name="T33" fmla="*/ 3 h 6"/>
                  <a:gd name="T34" fmla="*/ 3 w 32"/>
                  <a:gd name="T35" fmla="*/ 6 h 6"/>
                  <a:gd name="T36" fmla="*/ 3 w 32"/>
                  <a:gd name="T37" fmla="*/ 6 h 6"/>
                  <a:gd name="T38" fmla="*/ 2 w 32"/>
                  <a:gd name="T39" fmla="*/ 6 h 6"/>
                  <a:gd name="T40" fmla="*/ 2 w 32"/>
                  <a:gd name="T41" fmla="*/ 6 h 6"/>
                  <a:gd name="T42" fmla="*/ 1 w 32"/>
                  <a:gd name="T4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" h="6">
                    <a:moveTo>
                      <a:pt x="1" y="6"/>
                    </a:move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5" y="1"/>
                      <a:pt x="10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9" y="1"/>
                      <a:pt x="21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6" y="1"/>
                      <a:pt x="28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1" y="0"/>
                      <a:pt x="32" y="0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9" y="3"/>
                      <a:pt x="26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1" y="3"/>
                      <a:pt x="19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1" y="3"/>
                      <a:pt x="6" y="3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147"/>
              <p:cNvSpPr/>
              <p:nvPr/>
            </p:nvSpPr>
            <p:spPr bwMode="auto">
              <a:xfrm>
                <a:off x="8742363" y="4799013"/>
                <a:ext cx="14288" cy="236538"/>
              </a:xfrm>
              <a:custGeom>
                <a:avLst/>
                <a:gdLst>
                  <a:gd name="T0" fmla="*/ 2 w 4"/>
                  <a:gd name="T1" fmla="*/ 63 h 63"/>
                  <a:gd name="T2" fmla="*/ 1 w 4"/>
                  <a:gd name="T3" fmla="*/ 58 h 63"/>
                  <a:gd name="T4" fmla="*/ 1 w 4"/>
                  <a:gd name="T5" fmla="*/ 58 h 63"/>
                  <a:gd name="T6" fmla="*/ 2 w 4"/>
                  <a:gd name="T7" fmla="*/ 50 h 63"/>
                  <a:gd name="T8" fmla="*/ 2 w 4"/>
                  <a:gd name="T9" fmla="*/ 50 h 63"/>
                  <a:gd name="T10" fmla="*/ 2 w 4"/>
                  <a:gd name="T11" fmla="*/ 45 h 63"/>
                  <a:gd name="T12" fmla="*/ 2 w 4"/>
                  <a:gd name="T13" fmla="*/ 45 h 63"/>
                  <a:gd name="T14" fmla="*/ 1 w 4"/>
                  <a:gd name="T15" fmla="*/ 31 h 63"/>
                  <a:gd name="T16" fmla="*/ 1 w 4"/>
                  <a:gd name="T17" fmla="*/ 31 h 63"/>
                  <a:gd name="T18" fmla="*/ 2 w 4"/>
                  <a:gd name="T19" fmla="*/ 15 h 63"/>
                  <a:gd name="T20" fmla="*/ 2 w 4"/>
                  <a:gd name="T21" fmla="*/ 15 h 63"/>
                  <a:gd name="T22" fmla="*/ 0 w 4"/>
                  <a:gd name="T23" fmla="*/ 2 h 63"/>
                  <a:gd name="T24" fmla="*/ 0 w 4"/>
                  <a:gd name="T25" fmla="*/ 2 h 63"/>
                  <a:gd name="T26" fmla="*/ 1 w 4"/>
                  <a:gd name="T27" fmla="*/ 0 h 63"/>
                  <a:gd name="T28" fmla="*/ 1 w 4"/>
                  <a:gd name="T29" fmla="*/ 0 h 63"/>
                  <a:gd name="T30" fmla="*/ 3 w 4"/>
                  <a:gd name="T31" fmla="*/ 1 h 63"/>
                  <a:gd name="T32" fmla="*/ 3 w 4"/>
                  <a:gd name="T33" fmla="*/ 1 h 63"/>
                  <a:gd name="T34" fmla="*/ 4 w 4"/>
                  <a:gd name="T35" fmla="*/ 15 h 63"/>
                  <a:gd name="T36" fmla="*/ 4 w 4"/>
                  <a:gd name="T37" fmla="*/ 15 h 63"/>
                  <a:gd name="T38" fmla="*/ 4 w 4"/>
                  <a:gd name="T39" fmla="*/ 31 h 63"/>
                  <a:gd name="T40" fmla="*/ 4 w 4"/>
                  <a:gd name="T41" fmla="*/ 31 h 63"/>
                  <a:gd name="T42" fmla="*/ 4 w 4"/>
                  <a:gd name="T43" fmla="*/ 45 h 63"/>
                  <a:gd name="T44" fmla="*/ 4 w 4"/>
                  <a:gd name="T45" fmla="*/ 45 h 63"/>
                  <a:gd name="T46" fmla="*/ 4 w 4"/>
                  <a:gd name="T47" fmla="*/ 50 h 63"/>
                  <a:gd name="T48" fmla="*/ 4 w 4"/>
                  <a:gd name="T49" fmla="*/ 50 h 63"/>
                  <a:gd name="T50" fmla="*/ 3 w 4"/>
                  <a:gd name="T51" fmla="*/ 58 h 63"/>
                  <a:gd name="T52" fmla="*/ 3 w 4"/>
                  <a:gd name="T53" fmla="*/ 58 h 63"/>
                  <a:gd name="T54" fmla="*/ 4 w 4"/>
                  <a:gd name="T55" fmla="*/ 61 h 63"/>
                  <a:gd name="T56" fmla="*/ 4 w 4"/>
                  <a:gd name="T57" fmla="*/ 61 h 63"/>
                  <a:gd name="T58" fmla="*/ 4 w 4"/>
                  <a:gd name="T59" fmla="*/ 63 h 63"/>
                  <a:gd name="T60" fmla="*/ 4 w 4"/>
                  <a:gd name="T61" fmla="*/ 63 h 63"/>
                  <a:gd name="T62" fmla="*/ 3 w 4"/>
                  <a:gd name="T63" fmla="*/ 63 h 63"/>
                  <a:gd name="T64" fmla="*/ 3 w 4"/>
                  <a:gd name="T65" fmla="*/ 63 h 63"/>
                  <a:gd name="T66" fmla="*/ 2 w 4"/>
                  <a:gd name="T6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" h="63">
                    <a:moveTo>
                      <a:pt x="2" y="63"/>
                    </a:moveTo>
                    <a:cubicBezTo>
                      <a:pt x="1" y="62"/>
                      <a:pt x="1" y="60"/>
                      <a:pt x="1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5"/>
                      <a:pt x="1" y="51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48"/>
                      <a:pt x="2" y="47"/>
                      <a:pt x="2" y="45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1"/>
                      <a:pt x="1" y="36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26"/>
                      <a:pt x="2" y="2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0"/>
                      <a:pt x="1" y="6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5"/>
                      <a:pt x="4" y="10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20"/>
                      <a:pt x="4" y="26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6"/>
                      <a:pt x="4" y="40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4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2"/>
                      <a:pt x="3" y="55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2"/>
                      <a:pt x="4" y="63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3"/>
                      <a:pt x="3" y="63"/>
                      <a:pt x="3" y="63"/>
                    </a:cubicBezTo>
                    <a:cubicBezTo>
                      <a:pt x="3" y="63"/>
                      <a:pt x="3" y="63"/>
                      <a:pt x="3" y="63"/>
                    </a:cubicBezTo>
                    <a:cubicBezTo>
                      <a:pt x="3" y="63"/>
                      <a:pt x="2" y="63"/>
                      <a:pt x="2" y="6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148"/>
              <p:cNvSpPr>
                <a:spLocks noEditPoints="1"/>
              </p:cNvSpPr>
              <p:nvPr/>
            </p:nvSpPr>
            <p:spPr bwMode="auto">
              <a:xfrm>
                <a:off x="8761413" y="4799013"/>
                <a:ext cx="14288" cy="187325"/>
              </a:xfrm>
              <a:custGeom>
                <a:avLst/>
                <a:gdLst>
                  <a:gd name="T0" fmla="*/ 2 w 4"/>
                  <a:gd name="T1" fmla="*/ 50 h 50"/>
                  <a:gd name="T2" fmla="*/ 0 w 4"/>
                  <a:gd name="T3" fmla="*/ 44 h 50"/>
                  <a:gd name="T4" fmla="*/ 0 w 4"/>
                  <a:gd name="T5" fmla="*/ 44 h 50"/>
                  <a:gd name="T6" fmla="*/ 0 w 4"/>
                  <a:gd name="T7" fmla="*/ 36 h 50"/>
                  <a:gd name="T8" fmla="*/ 0 w 4"/>
                  <a:gd name="T9" fmla="*/ 36 h 50"/>
                  <a:gd name="T10" fmla="*/ 0 w 4"/>
                  <a:gd name="T11" fmla="*/ 26 h 50"/>
                  <a:gd name="T12" fmla="*/ 0 w 4"/>
                  <a:gd name="T13" fmla="*/ 26 h 50"/>
                  <a:gd name="T14" fmla="*/ 1 w 4"/>
                  <a:gd name="T15" fmla="*/ 13 h 50"/>
                  <a:gd name="T16" fmla="*/ 1 w 4"/>
                  <a:gd name="T17" fmla="*/ 13 h 50"/>
                  <a:gd name="T18" fmla="*/ 1 w 4"/>
                  <a:gd name="T19" fmla="*/ 1 h 50"/>
                  <a:gd name="T20" fmla="*/ 1 w 4"/>
                  <a:gd name="T21" fmla="*/ 1 h 50"/>
                  <a:gd name="T22" fmla="*/ 2 w 4"/>
                  <a:gd name="T23" fmla="*/ 0 h 50"/>
                  <a:gd name="T24" fmla="*/ 2 w 4"/>
                  <a:gd name="T25" fmla="*/ 0 h 50"/>
                  <a:gd name="T26" fmla="*/ 3 w 4"/>
                  <a:gd name="T27" fmla="*/ 1 h 50"/>
                  <a:gd name="T28" fmla="*/ 3 w 4"/>
                  <a:gd name="T29" fmla="*/ 1 h 50"/>
                  <a:gd name="T30" fmla="*/ 3 w 4"/>
                  <a:gd name="T31" fmla="*/ 13 h 50"/>
                  <a:gd name="T32" fmla="*/ 3 w 4"/>
                  <a:gd name="T33" fmla="*/ 13 h 50"/>
                  <a:gd name="T34" fmla="*/ 3 w 4"/>
                  <a:gd name="T35" fmla="*/ 26 h 50"/>
                  <a:gd name="T36" fmla="*/ 3 w 4"/>
                  <a:gd name="T37" fmla="*/ 26 h 50"/>
                  <a:gd name="T38" fmla="*/ 3 w 4"/>
                  <a:gd name="T39" fmla="*/ 36 h 50"/>
                  <a:gd name="T40" fmla="*/ 3 w 4"/>
                  <a:gd name="T41" fmla="*/ 36 h 50"/>
                  <a:gd name="T42" fmla="*/ 4 w 4"/>
                  <a:gd name="T43" fmla="*/ 48 h 50"/>
                  <a:gd name="T44" fmla="*/ 4 w 4"/>
                  <a:gd name="T45" fmla="*/ 48 h 50"/>
                  <a:gd name="T46" fmla="*/ 4 w 4"/>
                  <a:gd name="T47" fmla="*/ 50 h 50"/>
                  <a:gd name="T48" fmla="*/ 4 w 4"/>
                  <a:gd name="T49" fmla="*/ 50 h 50"/>
                  <a:gd name="T50" fmla="*/ 3 w 4"/>
                  <a:gd name="T51" fmla="*/ 50 h 50"/>
                  <a:gd name="T52" fmla="*/ 3 w 4"/>
                  <a:gd name="T53" fmla="*/ 50 h 50"/>
                  <a:gd name="T54" fmla="*/ 2 w 4"/>
                  <a:gd name="T55" fmla="*/ 50 h 50"/>
                  <a:gd name="T56" fmla="*/ 4 w 4"/>
                  <a:gd name="T57" fmla="*/ 48 h 50"/>
                  <a:gd name="T58" fmla="*/ 4 w 4"/>
                  <a:gd name="T59" fmla="*/ 48 h 50"/>
                  <a:gd name="T60" fmla="*/ 4 w 4"/>
                  <a:gd name="T6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" h="50">
                    <a:moveTo>
                      <a:pt x="2" y="50"/>
                    </a:moveTo>
                    <a:cubicBezTo>
                      <a:pt x="1" y="49"/>
                      <a:pt x="1" y="47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2"/>
                      <a:pt x="0" y="39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8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2"/>
                      <a:pt x="1" y="17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9"/>
                      <a:pt x="1" y="5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5"/>
                      <a:pt x="3" y="9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7"/>
                      <a:pt x="3" y="22"/>
                      <a:pt x="3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8"/>
                      <a:pt x="3" y="32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2" y="41"/>
                      <a:pt x="3" y="47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9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2" y="50"/>
                      <a:pt x="2" y="50"/>
                    </a:cubicBezTo>
                    <a:close/>
                    <a:moveTo>
                      <a:pt x="4" y="48"/>
                    </a:moveTo>
                    <a:cubicBezTo>
                      <a:pt x="4" y="48"/>
                      <a:pt x="4" y="48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149"/>
              <p:cNvSpPr/>
              <p:nvPr/>
            </p:nvSpPr>
            <p:spPr bwMode="auto">
              <a:xfrm>
                <a:off x="8775700" y="4802188"/>
                <a:ext cx="19050" cy="203200"/>
              </a:xfrm>
              <a:custGeom>
                <a:avLst/>
                <a:gdLst>
                  <a:gd name="T0" fmla="*/ 2 w 5"/>
                  <a:gd name="T1" fmla="*/ 53 h 54"/>
                  <a:gd name="T2" fmla="*/ 1 w 5"/>
                  <a:gd name="T3" fmla="*/ 44 h 54"/>
                  <a:gd name="T4" fmla="*/ 1 w 5"/>
                  <a:gd name="T5" fmla="*/ 44 h 54"/>
                  <a:gd name="T6" fmla="*/ 2 w 5"/>
                  <a:gd name="T7" fmla="*/ 31 h 54"/>
                  <a:gd name="T8" fmla="*/ 2 w 5"/>
                  <a:gd name="T9" fmla="*/ 31 h 54"/>
                  <a:gd name="T10" fmla="*/ 2 w 5"/>
                  <a:gd name="T11" fmla="*/ 30 h 54"/>
                  <a:gd name="T12" fmla="*/ 2 w 5"/>
                  <a:gd name="T13" fmla="*/ 30 h 54"/>
                  <a:gd name="T14" fmla="*/ 0 w 5"/>
                  <a:gd name="T15" fmla="*/ 6 h 54"/>
                  <a:gd name="T16" fmla="*/ 0 w 5"/>
                  <a:gd name="T17" fmla="*/ 6 h 54"/>
                  <a:gd name="T18" fmla="*/ 0 w 5"/>
                  <a:gd name="T19" fmla="*/ 1 h 54"/>
                  <a:gd name="T20" fmla="*/ 0 w 5"/>
                  <a:gd name="T21" fmla="*/ 1 h 54"/>
                  <a:gd name="T22" fmla="*/ 0 w 5"/>
                  <a:gd name="T23" fmla="*/ 1 h 54"/>
                  <a:gd name="T24" fmla="*/ 2 w 5"/>
                  <a:gd name="T25" fmla="*/ 0 h 54"/>
                  <a:gd name="T26" fmla="*/ 2 w 5"/>
                  <a:gd name="T27" fmla="*/ 0 h 54"/>
                  <a:gd name="T28" fmla="*/ 3 w 5"/>
                  <a:gd name="T29" fmla="*/ 1 h 54"/>
                  <a:gd name="T30" fmla="*/ 3 w 5"/>
                  <a:gd name="T31" fmla="*/ 1 h 54"/>
                  <a:gd name="T32" fmla="*/ 3 w 5"/>
                  <a:gd name="T33" fmla="*/ 6 h 54"/>
                  <a:gd name="T34" fmla="*/ 3 w 5"/>
                  <a:gd name="T35" fmla="*/ 6 h 54"/>
                  <a:gd name="T36" fmla="*/ 4 w 5"/>
                  <a:gd name="T37" fmla="*/ 30 h 54"/>
                  <a:gd name="T38" fmla="*/ 4 w 5"/>
                  <a:gd name="T39" fmla="*/ 30 h 54"/>
                  <a:gd name="T40" fmla="*/ 4 w 5"/>
                  <a:gd name="T41" fmla="*/ 31 h 54"/>
                  <a:gd name="T42" fmla="*/ 4 w 5"/>
                  <a:gd name="T43" fmla="*/ 31 h 54"/>
                  <a:gd name="T44" fmla="*/ 3 w 5"/>
                  <a:gd name="T45" fmla="*/ 44 h 54"/>
                  <a:gd name="T46" fmla="*/ 3 w 5"/>
                  <a:gd name="T47" fmla="*/ 44 h 54"/>
                  <a:gd name="T48" fmla="*/ 4 w 5"/>
                  <a:gd name="T49" fmla="*/ 49 h 54"/>
                  <a:gd name="T50" fmla="*/ 4 w 5"/>
                  <a:gd name="T51" fmla="*/ 49 h 54"/>
                  <a:gd name="T52" fmla="*/ 4 w 5"/>
                  <a:gd name="T53" fmla="*/ 49 h 54"/>
                  <a:gd name="T54" fmla="*/ 4 w 5"/>
                  <a:gd name="T55" fmla="*/ 49 h 54"/>
                  <a:gd name="T56" fmla="*/ 5 w 5"/>
                  <a:gd name="T57" fmla="*/ 50 h 54"/>
                  <a:gd name="T58" fmla="*/ 5 w 5"/>
                  <a:gd name="T59" fmla="*/ 50 h 54"/>
                  <a:gd name="T60" fmla="*/ 4 w 5"/>
                  <a:gd name="T61" fmla="*/ 53 h 54"/>
                  <a:gd name="T62" fmla="*/ 4 w 5"/>
                  <a:gd name="T63" fmla="*/ 53 h 54"/>
                  <a:gd name="T64" fmla="*/ 3 w 5"/>
                  <a:gd name="T65" fmla="*/ 54 h 54"/>
                  <a:gd name="T66" fmla="*/ 3 w 5"/>
                  <a:gd name="T67" fmla="*/ 54 h 54"/>
                  <a:gd name="T68" fmla="*/ 3 w 5"/>
                  <a:gd name="T69" fmla="*/ 54 h 54"/>
                  <a:gd name="T70" fmla="*/ 3 w 5"/>
                  <a:gd name="T71" fmla="*/ 54 h 54"/>
                  <a:gd name="T72" fmla="*/ 2 w 5"/>
                  <a:gd name="T73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54">
                    <a:moveTo>
                      <a:pt x="2" y="53"/>
                    </a:moveTo>
                    <a:cubicBezTo>
                      <a:pt x="1" y="50"/>
                      <a:pt x="1" y="47"/>
                      <a:pt x="1" y="44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1" y="39"/>
                      <a:pt x="1" y="34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2"/>
                      <a:pt x="0" y="1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3"/>
                      <a:pt x="4" y="22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4"/>
                      <a:pt x="3" y="40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6"/>
                      <a:pt x="3" y="47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8"/>
                      <a:pt x="4" y="48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5" y="49"/>
                      <a:pt x="5" y="49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1"/>
                      <a:pt x="5" y="52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4"/>
                      <a:pt x="2" y="53"/>
                      <a:pt x="2" y="5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50"/>
              <p:cNvSpPr/>
              <p:nvPr/>
            </p:nvSpPr>
            <p:spPr bwMode="auto">
              <a:xfrm>
                <a:off x="8794750" y="4799013"/>
                <a:ext cx="19050" cy="222250"/>
              </a:xfrm>
              <a:custGeom>
                <a:avLst/>
                <a:gdLst>
                  <a:gd name="T0" fmla="*/ 2 w 5"/>
                  <a:gd name="T1" fmla="*/ 59 h 59"/>
                  <a:gd name="T2" fmla="*/ 2 w 5"/>
                  <a:gd name="T3" fmla="*/ 58 h 59"/>
                  <a:gd name="T4" fmla="*/ 2 w 5"/>
                  <a:gd name="T5" fmla="*/ 58 h 59"/>
                  <a:gd name="T6" fmla="*/ 2 w 5"/>
                  <a:gd name="T7" fmla="*/ 54 h 59"/>
                  <a:gd name="T8" fmla="*/ 2 w 5"/>
                  <a:gd name="T9" fmla="*/ 54 h 59"/>
                  <a:gd name="T10" fmla="*/ 0 w 5"/>
                  <a:gd name="T11" fmla="*/ 1 h 59"/>
                  <a:gd name="T12" fmla="*/ 0 w 5"/>
                  <a:gd name="T13" fmla="*/ 1 h 59"/>
                  <a:gd name="T14" fmla="*/ 1 w 5"/>
                  <a:gd name="T15" fmla="*/ 0 h 59"/>
                  <a:gd name="T16" fmla="*/ 1 w 5"/>
                  <a:gd name="T17" fmla="*/ 0 h 59"/>
                  <a:gd name="T18" fmla="*/ 2 w 5"/>
                  <a:gd name="T19" fmla="*/ 1 h 59"/>
                  <a:gd name="T20" fmla="*/ 2 w 5"/>
                  <a:gd name="T21" fmla="*/ 1 h 59"/>
                  <a:gd name="T22" fmla="*/ 4 w 5"/>
                  <a:gd name="T23" fmla="*/ 54 h 59"/>
                  <a:gd name="T24" fmla="*/ 4 w 5"/>
                  <a:gd name="T25" fmla="*/ 54 h 59"/>
                  <a:gd name="T26" fmla="*/ 4 w 5"/>
                  <a:gd name="T27" fmla="*/ 56 h 59"/>
                  <a:gd name="T28" fmla="*/ 4 w 5"/>
                  <a:gd name="T29" fmla="*/ 56 h 59"/>
                  <a:gd name="T30" fmla="*/ 4 w 5"/>
                  <a:gd name="T31" fmla="*/ 56 h 59"/>
                  <a:gd name="T32" fmla="*/ 4 w 5"/>
                  <a:gd name="T33" fmla="*/ 56 h 59"/>
                  <a:gd name="T34" fmla="*/ 5 w 5"/>
                  <a:gd name="T35" fmla="*/ 58 h 59"/>
                  <a:gd name="T36" fmla="*/ 5 w 5"/>
                  <a:gd name="T37" fmla="*/ 58 h 59"/>
                  <a:gd name="T38" fmla="*/ 5 w 5"/>
                  <a:gd name="T39" fmla="*/ 58 h 59"/>
                  <a:gd name="T40" fmla="*/ 5 w 5"/>
                  <a:gd name="T41" fmla="*/ 58 h 59"/>
                  <a:gd name="T42" fmla="*/ 5 w 5"/>
                  <a:gd name="T43" fmla="*/ 58 h 59"/>
                  <a:gd name="T44" fmla="*/ 5 w 5"/>
                  <a:gd name="T45" fmla="*/ 58 h 59"/>
                  <a:gd name="T46" fmla="*/ 5 w 5"/>
                  <a:gd name="T47" fmla="*/ 58 h 59"/>
                  <a:gd name="T48" fmla="*/ 5 w 5"/>
                  <a:gd name="T49" fmla="*/ 58 h 59"/>
                  <a:gd name="T50" fmla="*/ 5 w 5"/>
                  <a:gd name="T51" fmla="*/ 58 h 59"/>
                  <a:gd name="T52" fmla="*/ 3 w 5"/>
                  <a:gd name="T53" fmla="*/ 59 h 59"/>
                  <a:gd name="T54" fmla="*/ 3 w 5"/>
                  <a:gd name="T55" fmla="*/ 59 h 59"/>
                  <a:gd name="T56" fmla="*/ 2 w 5"/>
                  <a:gd name="T5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" h="59">
                    <a:moveTo>
                      <a:pt x="2" y="59"/>
                    </a:move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7"/>
                      <a:pt x="2" y="55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36"/>
                      <a:pt x="0" y="19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8"/>
                      <a:pt x="4" y="36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5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7"/>
                      <a:pt x="5" y="57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5" y="59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51"/>
              <p:cNvSpPr/>
              <p:nvPr/>
            </p:nvSpPr>
            <p:spPr bwMode="auto">
              <a:xfrm>
                <a:off x="8805863" y="4802188"/>
                <a:ext cx="19050" cy="211138"/>
              </a:xfrm>
              <a:custGeom>
                <a:avLst/>
                <a:gdLst>
                  <a:gd name="T0" fmla="*/ 3 w 5"/>
                  <a:gd name="T1" fmla="*/ 56 h 56"/>
                  <a:gd name="T2" fmla="*/ 1 w 5"/>
                  <a:gd name="T3" fmla="*/ 48 h 56"/>
                  <a:gd name="T4" fmla="*/ 1 w 5"/>
                  <a:gd name="T5" fmla="*/ 48 h 56"/>
                  <a:gd name="T6" fmla="*/ 2 w 5"/>
                  <a:gd name="T7" fmla="*/ 37 h 56"/>
                  <a:gd name="T8" fmla="*/ 2 w 5"/>
                  <a:gd name="T9" fmla="*/ 37 h 56"/>
                  <a:gd name="T10" fmla="*/ 2 w 5"/>
                  <a:gd name="T11" fmla="*/ 33 h 56"/>
                  <a:gd name="T12" fmla="*/ 2 w 5"/>
                  <a:gd name="T13" fmla="*/ 33 h 56"/>
                  <a:gd name="T14" fmla="*/ 1 w 5"/>
                  <a:gd name="T15" fmla="*/ 17 h 56"/>
                  <a:gd name="T16" fmla="*/ 1 w 5"/>
                  <a:gd name="T17" fmla="*/ 17 h 56"/>
                  <a:gd name="T18" fmla="*/ 1 w 5"/>
                  <a:gd name="T19" fmla="*/ 17 h 56"/>
                  <a:gd name="T20" fmla="*/ 1 w 5"/>
                  <a:gd name="T21" fmla="*/ 17 h 56"/>
                  <a:gd name="T22" fmla="*/ 1 w 5"/>
                  <a:gd name="T23" fmla="*/ 9 h 56"/>
                  <a:gd name="T24" fmla="*/ 1 w 5"/>
                  <a:gd name="T25" fmla="*/ 9 h 56"/>
                  <a:gd name="T26" fmla="*/ 1 w 5"/>
                  <a:gd name="T27" fmla="*/ 2 h 56"/>
                  <a:gd name="T28" fmla="*/ 1 w 5"/>
                  <a:gd name="T29" fmla="*/ 2 h 56"/>
                  <a:gd name="T30" fmla="*/ 1 w 5"/>
                  <a:gd name="T31" fmla="*/ 2 h 56"/>
                  <a:gd name="T32" fmla="*/ 1 w 5"/>
                  <a:gd name="T33" fmla="*/ 0 h 56"/>
                  <a:gd name="T34" fmla="*/ 1 w 5"/>
                  <a:gd name="T35" fmla="*/ 0 h 56"/>
                  <a:gd name="T36" fmla="*/ 3 w 5"/>
                  <a:gd name="T37" fmla="*/ 1 h 56"/>
                  <a:gd name="T38" fmla="*/ 3 w 5"/>
                  <a:gd name="T39" fmla="*/ 1 h 56"/>
                  <a:gd name="T40" fmla="*/ 4 w 5"/>
                  <a:gd name="T41" fmla="*/ 9 h 56"/>
                  <a:gd name="T42" fmla="*/ 4 w 5"/>
                  <a:gd name="T43" fmla="*/ 9 h 56"/>
                  <a:gd name="T44" fmla="*/ 4 w 5"/>
                  <a:gd name="T45" fmla="*/ 17 h 56"/>
                  <a:gd name="T46" fmla="*/ 4 w 5"/>
                  <a:gd name="T47" fmla="*/ 17 h 56"/>
                  <a:gd name="T48" fmla="*/ 4 w 5"/>
                  <a:gd name="T49" fmla="*/ 17 h 56"/>
                  <a:gd name="T50" fmla="*/ 4 w 5"/>
                  <a:gd name="T51" fmla="*/ 17 h 56"/>
                  <a:gd name="T52" fmla="*/ 4 w 5"/>
                  <a:gd name="T53" fmla="*/ 33 h 56"/>
                  <a:gd name="T54" fmla="*/ 4 w 5"/>
                  <a:gd name="T55" fmla="*/ 33 h 56"/>
                  <a:gd name="T56" fmla="*/ 4 w 5"/>
                  <a:gd name="T57" fmla="*/ 37 h 56"/>
                  <a:gd name="T58" fmla="*/ 4 w 5"/>
                  <a:gd name="T59" fmla="*/ 37 h 56"/>
                  <a:gd name="T60" fmla="*/ 4 w 5"/>
                  <a:gd name="T61" fmla="*/ 48 h 56"/>
                  <a:gd name="T62" fmla="*/ 4 w 5"/>
                  <a:gd name="T63" fmla="*/ 48 h 56"/>
                  <a:gd name="T64" fmla="*/ 4 w 5"/>
                  <a:gd name="T65" fmla="*/ 54 h 56"/>
                  <a:gd name="T66" fmla="*/ 4 w 5"/>
                  <a:gd name="T67" fmla="*/ 54 h 56"/>
                  <a:gd name="T68" fmla="*/ 4 w 5"/>
                  <a:gd name="T69" fmla="*/ 54 h 56"/>
                  <a:gd name="T70" fmla="*/ 4 w 5"/>
                  <a:gd name="T71" fmla="*/ 56 h 56"/>
                  <a:gd name="T72" fmla="*/ 4 w 5"/>
                  <a:gd name="T73" fmla="*/ 56 h 56"/>
                  <a:gd name="T74" fmla="*/ 3 w 5"/>
                  <a:gd name="T75" fmla="*/ 56 h 56"/>
                  <a:gd name="T76" fmla="*/ 3 w 5"/>
                  <a:gd name="T77" fmla="*/ 56 h 56"/>
                  <a:gd name="T78" fmla="*/ 3 w 5"/>
                  <a:gd name="T7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56">
                    <a:moveTo>
                      <a:pt x="3" y="56"/>
                    </a:moveTo>
                    <a:cubicBezTo>
                      <a:pt x="1" y="54"/>
                      <a:pt x="1" y="52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4"/>
                      <a:pt x="2" y="39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6"/>
                      <a:pt x="2" y="34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8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4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4"/>
                      <a:pt x="4" y="6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2"/>
                      <a:pt x="4" y="14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2"/>
                      <a:pt x="4" y="28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9"/>
                      <a:pt x="4" y="44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4" y="51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52"/>
              <p:cNvSpPr/>
              <p:nvPr/>
            </p:nvSpPr>
            <p:spPr bwMode="auto">
              <a:xfrm>
                <a:off x="8824913" y="4805363"/>
                <a:ext cx="19050" cy="166688"/>
              </a:xfrm>
              <a:custGeom>
                <a:avLst/>
                <a:gdLst>
                  <a:gd name="T0" fmla="*/ 3 w 5"/>
                  <a:gd name="T1" fmla="*/ 44 h 44"/>
                  <a:gd name="T2" fmla="*/ 2 w 5"/>
                  <a:gd name="T3" fmla="*/ 43 h 44"/>
                  <a:gd name="T4" fmla="*/ 2 w 5"/>
                  <a:gd name="T5" fmla="*/ 43 h 44"/>
                  <a:gd name="T6" fmla="*/ 2 w 5"/>
                  <a:gd name="T7" fmla="*/ 40 h 44"/>
                  <a:gd name="T8" fmla="*/ 2 w 5"/>
                  <a:gd name="T9" fmla="*/ 40 h 44"/>
                  <a:gd name="T10" fmla="*/ 0 w 5"/>
                  <a:gd name="T11" fmla="*/ 1 h 44"/>
                  <a:gd name="T12" fmla="*/ 0 w 5"/>
                  <a:gd name="T13" fmla="*/ 1 h 44"/>
                  <a:gd name="T14" fmla="*/ 2 w 5"/>
                  <a:gd name="T15" fmla="*/ 0 h 44"/>
                  <a:gd name="T16" fmla="*/ 2 w 5"/>
                  <a:gd name="T17" fmla="*/ 0 h 44"/>
                  <a:gd name="T18" fmla="*/ 3 w 5"/>
                  <a:gd name="T19" fmla="*/ 1 h 44"/>
                  <a:gd name="T20" fmla="*/ 3 w 5"/>
                  <a:gd name="T21" fmla="*/ 1 h 44"/>
                  <a:gd name="T22" fmla="*/ 5 w 5"/>
                  <a:gd name="T23" fmla="*/ 40 h 44"/>
                  <a:gd name="T24" fmla="*/ 5 w 5"/>
                  <a:gd name="T25" fmla="*/ 40 h 44"/>
                  <a:gd name="T26" fmla="*/ 5 w 5"/>
                  <a:gd name="T27" fmla="*/ 43 h 44"/>
                  <a:gd name="T28" fmla="*/ 5 w 5"/>
                  <a:gd name="T29" fmla="*/ 43 h 44"/>
                  <a:gd name="T30" fmla="*/ 3 w 5"/>
                  <a:gd name="T31" fmla="*/ 44 h 44"/>
                  <a:gd name="T32" fmla="*/ 3 w 5"/>
                  <a:gd name="T33" fmla="*/ 44 h 44"/>
                  <a:gd name="T34" fmla="*/ 3 w 5"/>
                  <a:gd name="T3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4">
                    <a:moveTo>
                      <a:pt x="3" y="44"/>
                    </a:moveTo>
                    <a:cubicBezTo>
                      <a:pt x="3" y="44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28"/>
                      <a:pt x="0" y="1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3"/>
                      <a:pt x="5" y="28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5" y="42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4" y="43"/>
                      <a:pt x="4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44"/>
                      <a:pt x="3" y="44"/>
                      <a:pt x="3" y="4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53"/>
              <p:cNvSpPr>
                <a:spLocks noEditPoints="1"/>
              </p:cNvSpPr>
              <p:nvPr/>
            </p:nvSpPr>
            <p:spPr bwMode="auto">
              <a:xfrm>
                <a:off x="7078663" y="4568825"/>
                <a:ext cx="26988" cy="71438"/>
              </a:xfrm>
              <a:custGeom>
                <a:avLst/>
                <a:gdLst>
                  <a:gd name="T0" fmla="*/ 3 w 7"/>
                  <a:gd name="T1" fmla="*/ 18 h 19"/>
                  <a:gd name="T2" fmla="*/ 1 w 7"/>
                  <a:gd name="T3" fmla="*/ 10 h 19"/>
                  <a:gd name="T4" fmla="*/ 1 w 7"/>
                  <a:gd name="T5" fmla="*/ 10 h 19"/>
                  <a:gd name="T6" fmla="*/ 0 w 7"/>
                  <a:gd name="T7" fmla="*/ 4 h 19"/>
                  <a:gd name="T8" fmla="*/ 0 w 7"/>
                  <a:gd name="T9" fmla="*/ 4 h 19"/>
                  <a:gd name="T10" fmla="*/ 0 w 7"/>
                  <a:gd name="T11" fmla="*/ 2 h 19"/>
                  <a:gd name="T12" fmla="*/ 0 w 7"/>
                  <a:gd name="T13" fmla="*/ 2 h 19"/>
                  <a:gd name="T14" fmla="*/ 1 w 7"/>
                  <a:gd name="T15" fmla="*/ 1 h 19"/>
                  <a:gd name="T16" fmla="*/ 1 w 7"/>
                  <a:gd name="T17" fmla="*/ 1 h 19"/>
                  <a:gd name="T18" fmla="*/ 2 w 7"/>
                  <a:gd name="T19" fmla="*/ 0 h 19"/>
                  <a:gd name="T20" fmla="*/ 2 w 7"/>
                  <a:gd name="T21" fmla="*/ 0 h 19"/>
                  <a:gd name="T22" fmla="*/ 7 w 7"/>
                  <a:gd name="T23" fmla="*/ 12 h 19"/>
                  <a:gd name="T24" fmla="*/ 7 w 7"/>
                  <a:gd name="T25" fmla="*/ 12 h 19"/>
                  <a:gd name="T26" fmla="*/ 7 w 7"/>
                  <a:gd name="T27" fmla="*/ 15 h 19"/>
                  <a:gd name="T28" fmla="*/ 7 w 7"/>
                  <a:gd name="T29" fmla="*/ 15 h 19"/>
                  <a:gd name="T30" fmla="*/ 7 w 7"/>
                  <a:gd name="T31" fmla="*/ 17 h 19"/>
                  <a:gd name="T32" fmla="*/ 7 w 7"/>
                  <a:gd name="T33" fmla="*/ 17 h 19"/>
                  <a:gd name="T34" fmla="*/ 5 w 7"/>
                  <a:gd name="T35" fmla="*/ 18 h 19"/>
                  <a:gd name="T36" fmla="*/ 5 w 7"/>
                  <a:gd name="T37" fmla="*/ 18 h 19"/>
                  <a:gd name="T38" fmla="*/ 5 w 7"/>
                  <a:gd name="T39" fmla="*/ 18 h 19"/>
                  <a:gd name="T40" fmla="*/ 5 w 7"/>
                  <a:gd name="T41" fmla="*/ 18 h 19"/>
                  <a:gd name="T42" fmla="*/ 5 w 7"/>
                  <a:gd name="T43" fmla="*/ 18 h 19"/>
                  <a:gd name="T44" fmla="*/ 5 w 7"/>
                  <a:gd name="T45" fmla="*/ 18 h 19"/>
                  <a:gd name="T46" fmla="*/ 4 w 7"/>
                  <a:gd name="T47" fmla="*/ 19 h 19"/>
                  <a:gd name="T48" fmla="*/ 4 w 7"/>
                  <a:gd name="T49" fmla="*/ 19 h 19"/>
                  <a:gd name="T50" fmla="*/ 3 w 7"/>
                  <a:gd name="T51" fmla="*/ 18 h 19"/>
                  <a:gd name="T52" fmla="*/ 4 w 7"/>
                  <a:gd name="T53" fmla="*/ 16 h 19"/>
                  <a:gd name="T54" fmla="*/ 5 w 7"/>
                  <a:gd name="T55" fmla="*/ 16 h 19"/>
                  <a:gd name="T56" fmla="*/ 5 w 7"/>
                  <a:gd name="T57" fmla="*/ 16 h 19"/>
                  <a:gd name="T58" fmla="*/ 5 w 7"/>
                  <a:gd name="T59" fmla="*/ 15 h 19"/>
                  <a:gd name="T60" fmla="*/ 5 w 7"/>
                  <a:gd name="T61" fmla="*/ 15 h 19"/>
                  <a:gd name="T62" fmla="*/ 5 w 7"/>
                  <a:gd name="T63" fmla="*/ 12 h 19"/>
                  <a:gd name="T64" fmla="*/ 5 w 7"/>
                  <a:gd name="T65" fmla="*/ 12 h 19"/>
                  <a:gd name="T66" fmla="*/ 3 w 7"/>
                  <a:gd name="T67" fmla="*/ 5 h 19"/>
                  <a:gd name="T68" fmla="*/ 3 w 7"/>
                  <a:gd name="T69" fmla="*/ 5 h 19"/>
                  <a:gd name="T70" fmla="*/ 3 w 7"/>
                  <a:gd name="T71" fmla="*/ 10 h 19"/>
                  <a:gd name="T72" fmla="*/ 3 w 7"/>
                  <a:gd name="T73" fmla="*/ 10 h 19"/>
                  <a:gd name="T74" fmla="*/ 4 w 7"/>
                  <a:gd name="T75" fmla="*/ 16 h 19"/>
                  <a:gd name="T76" fmla="*/ 4 w 7"/>
                  <a:gd name="T77" fmla="*/ 16 h 19"/>
                  <a:gd name="T78" fmla="*/ 4 w 7"/>
                  <a:gd name="T79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9">
                    <a:moveTo>
                      <a:pt x="3" y="18"/>
                    </a:moveTo>
                    <a:cubicBezTo>
                      <a:pt x="1" y="16"/>
                      <a:pt x="1" y="12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1" y="6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3"/>
                      <a:pt x="6" y="9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8"/>
                    </a:cubicBezTo>
                    <a:close/>
                    <a:moveTo>
                      <a:pt x="4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4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8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54"/>
              <p:cNvSpPr>
                <a:spLocks noEditPoints="1"/>
              </p:cNvSpPr>
              <p:nvPr/>
            </p:nvSpPr>
            <p:spPr bwMode="auto">
              <a:xfrm>
                <a:off x="7100888" y="4568825"/>
                <a:ext cx="30163" cy="66675"/>
              </a:xfrm>
              <a:custGeom>
                <a:avLst/>
                <a:gdLst>
                  <a:gd name="T0" fmla="*/ 3 w 8"/>
                  <a:gd name="T1" fmla="*/ 17 h 18"/>
                  <a:gd name="T2" fmla="*/ 3 w 8"/>
                  <a:gd name="T3" fmla="*/ 17 h 18"/>
                  <a:gd name="T4" fmla="*/ 3 w 8"/>
                  <a:gd name="T5" fmla="*/ 17 h 18"/>
                  <a:gd name="T6" fmla="*/ 2 w 8"/>
                  <a:gd name="T7" fmla="*/ 16 h 18"/>
                  <a:gd name="T8" fmla="*/ 2 w 8"/>
                  <a:gd name="T9" fmla="*/ 16 h 18"/>
                  <a:gd name="T10" fmla="*/ 0 w 8"/>
                  <a:gd name="T11" fmla="*/ 4 h 18"/>
                  <a:gd name="T12" fmla="*/ 0 w 8"/>
                  <a:gd name="T13" fmla="*/ 4 h 18"/>
                  <a:gd name="T14" fmla="*/ 1 w 8"/>
                  <a:gd name="T15" fmla="*/ 2 h 18"/>
                  <a:gd name="T16" fmla="*/ 1 w 8"/>
                  <a:gd name="T17" fmla="*/ 2 h 18"/>
                  <a:gd name="T18" fmla="*/ 3 w 8"/>
                  <a:gd name="T19" fmla="*/ 0 h 18"/>
                  <a:gd name="T20" fmla="*/ 3 w 8"/>
                  <a:gd name="T21" fmla="*/ 0 h 18"/>
                  <a:gd name="T22" fmla="*/ 3 w 8"/>
                  <a:gd name="T23" fmla="*/ 0 h 18"/>
                  <a:gd name="T24" fmla="*/ 3 w 8"/>
                  <a:gd name="T25" fmla="*/ 0 h 18"/>
                  <a:gd name="T26" fmla="*/ 6 w 8"/>
                  <a:gd name="T27" fmla="*/ 3 h 18"/>
                  <a:gd name="T28" fmla="*/ 6 w 8"/>
                  <a:gd name="T29" fmla="*/ 3 h 18"/>
                  <a:gd name="T30" fmla="*/ 7 w 8"/>
                  <a:gd name="T31" fmla="*/ 8 h 18"/>
                  <a:gd name="T32" fmla="*/ 7 w 8"/>
                  <a:gd name="T33" fmla="*/ 8 h 18"/>
                  <a:gd name="T34" fmla="*/ 8 w 8"/>
                  <a:gd name="T35" fmla="*/ 16 h 18"/>
                  <a:gd name="T36" fmla="*/ 8 w 8"/>
                  <a:gd name="T37" fmla="*/ 16 h 18"/>
                  <a:gd name="T38" fmla="*/ 8 w 8"/>
                  <a:gd name="T39" fmla="*/ 17 h 18"/>
                  <a:gd name="T40" fmla="*/ 8 w 8"/>
                  <a:gd name="T41" fmla="*/ 17 h 18"/>
                  <a:gd name="T42" fmla="*/ 7 w 8"/>
                  <a:gd name="T43" fmla="*/ 18 h 18"/>
                  <a:gd name="T44" fmla="*/ 7 w 8"/>
                  <a:gd name="T45" fmla="*/ 18 h 18"/>
                  <a:gd name="T46" fmla="*/ 6 w 8"/>
                  <a:gd name="T47" fmla="*/ 18 h 18"/>
                  <a:gd name="T48" fmla="*/ 6 w 8"/>
                  <a:gd name="T49" fmla="*/ 18 h 18"/>
                  <a:gd name="T50" fmla="*/ 6 w 8"/>
                  <a:gd name="T51" fmla="*/ 18 h 18"/>
                  <a:gd name="T52" fmla="*/ 6 w 8"/>
                  <a:gd name="T53" fmla="*/ 18 h 18"/>
                  <a:gd name="T54" fmla="*/ 5 w 8"/>
                  <a:gd name="T55" fmla="*/ 18 h 18"/>
                  <a:gd name="T56" fmla="*/ 5 w 8"/>
                  <a:gd name="T57" fmla="*/ 18 h 18"/>
                  <a:gd name="T58" fmla="*/ 4 w 8"/>
                  <a:gd name="T59" fmla="*/ 18 h 18"/>
                  <a:gd name="T60" fmla="*/ 4 w 8"/>
                  <a:gd name="T61" fmla="*/ 18 h 18"/>
                  <a:gd name="T62" fmla="*/ 3 w 8"/>
                  <a:gd name="T63" fmla="*/ 17 h 18"/>
                  <a:gd name="T64" fmla="*/ 3 w 8"/>
                  <a:gd name="T65" fmla="*/ 4 h 18"/>
                  <a:gd name="T66" fmla="*/ 5 w 8"/>
                  <a:gd name="T67" fmla="*/ 15 h 18"/>
                  <a:gd name="T68" fmla="*/ 5 w 8"/>
                  <a:gd name="T69" fmla="*/ 15 h 18"/>
                  <a:gd name="T70" fmla="*/ 5 w 8"/>
                  <a:gd name="T71" fmla="*/ 15 h 18"/>
                  <a:gd name="T72" fmla="*/ 5 w 8"/>
                  <a:gd name="T73" fmla="*/ 15 h 18"/>
                  <a:gd name="T74" fmla="*/ 5 w 8"/>
                  <a:gd name="T75" fmla="*/ 15 h 18"/>
                  <a:gd name="T76" fmla="*/ 5 w 8"/>
                  <a:gd name="T77" fmla="*/ 15 h 18"/>
                  <a:gd name="T78" fmla="*/ 5 w 8"/>
                  <a:gd name="T79" fmla="*/ 15 h 18"/>
                  <a:gd name="T80" fmla="*/ 5 w 8"/>
                  <a:gd name="T81" fmla="*/ 9 h 18"/>
                  <a:gd name="T82" fmla="*/ 5 w 8"/>
                  <a:gd name="T83" fmla="*/ 9 h 18"/>
                  <a:gd name="T84" fmla="*/ 3 w 8"/>
                  <a:gd name="T85" fmla="*/ 3 h 18"/>
                  <a:gd name="T86" fmla="*/ 3 w 8"/>
                  <a:gd name="T87" fmla="*/ 3 h 18"/>
                  <a:gd name="T88" fmla="*/ 3 w 8"/>
                  <a:gd name="T8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" h="18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0" y="9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5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5"/>
                      <a:pt x="7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3" y="17"/>
                    </a:cubicBezTo>
                    <a:close/>
                    <a:moveTo>
                      <a:pt x="3" y="4"/>
                    </a:moveTo>
                    <a:cubicBezTo>
                      <a:pt x="3" y="8"/>
                      <a:pt x="4" y="14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1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55"/>
              <p:cNvSpPr>
                <a:spLocks noEditPoints="1"/>
              </p:cNvSpPr>
              <p:nvPr/>
            </p:nvSpPr>
            <p:spPr bwMode="auto">
              <a:xfrm>
                <a:off x="7127875" y="4568825"/>
                <a:ext cx="26988" cy="71438"/>
              </a:xfrm>
              <a:custGeom>
                <a:avLst/>
                <a:gdLst>
                  <a:gd name="T0" fmla="*/ 2 w 7"/>
                  <a:gd name="T1" fmla="*/ 18 h 19"/>
                  <a:gd name="T2" fmla="*/ 2 w 7"/>
                  <a:gd name="T3" fmla="*/ 18 h 19"/>
                  <a:gd name="T4" fmla="*/ 2 w 7"/>
                  <a:gd name="T5" fmla="*/ 18 h 19"/>
                  <a:gd name="T6" fmla="*/ 1 w 7"/>
                  <a:gd name="T7" fmla="*/ 17 h 19"/>
                  <a:gd name="T8" fmla="*/ 1 w 7"/>
                  <a:gd name="T9" fmla="*/ 17 h 19"/>
                  <a:gd name="T10" fmla="*/ 0 w 7"/>
                  <a:gd name="T11" fmla="*/ 6 h 19"/>
                  <a:gd name="T12" fmla="*/ 0 w 7"/>
                  <a:gd name="T13" fmla="*/ 6 h 19"/>
                  <a:gd name="T14" fmla="*/ 0 w 7"/>
                  <a:gd name="T15" fmla="*/ 5 h 19"/>
                  <a:gd name="T16" fmla="*/ 0 w 7"/>
                  <a:gd name="T17" fmla="*/ 5 h 19"/>
                  <a:gd name="T18" fmla="*/ 0 w 7"/>
                  <a:gd name="T19" fmla="*/ 2 h 19"/>
                  <a:gd name="T20" fmla="*/ 0 w 7"/>
                  <a:gd name="T21" fmla="*/ 2 h 19"/>
                  <a:gd name="T22" fmla="*/ 2 w 7"/>
                  <a:gd name="T23" fmla="*/ 0 h 19"/>
                  <a:gd name="T24" fmla="*/ 2 w 7"/>
                  <a:gd name="T25" fmla="*/ 0 h 19"/>
                  <a:gd name="T26" fmla="*/ 4 w 7"/>
                  <a:gd name="T27" fmla="*/ 1 h 19"/>
                  <a:gd name="T28" fmla="*/ 4 w 7"/>
                  <a:gd name="T29" fmla="*/ 1 h 19"/>
                  <a:gd name="T30" fmla="*/ 6 w 7"/>
                  <a:gd name="T31" fmla="*/ 10 h 19"/>
                  <a:gd name="T32" fmla="*/ 6 w 7"/>
                  <a:gd name="T33" fmla="*/ 10 h 19"/>
                  <a:gd name="T34" fmla="*/ 7 w 7"/>
                  <a:gd name="T35" fmla="*/ 17 h 19"/>
                  <a:gd name="T36" fmla="*/ 7 w 7"/>
                  <a:gd name="T37" fmla="*/ 17 h 19"/>
                  <a:gd name="T38" fmla="*/ 7 w 7"/>
                  <a:gd name="T39" fmla="*/ 17 h 19"/>
                  <a:gd name="T40" fmla="*/ 7 w 7"/>
                  <a:gd name="T41" fmla="*/ 17 h 19"/>
                  <a:gd name="T42" fmla="*/ 6 w 7"/>
                  <a:gd name="T43" fmla="*/ 18 h 19"/>
                  <a:gd name="T44" fmla="*/ 6 w 7"/>
                  <a:gd name="T45" fmla="*/ 18 h 19"/>
                  <a:gd name="T46" fmla="*/ 5 w 7"/>
                  <a:gd name="T47" fmla="*/ 19 h 19"/>
                  <a:gd name="T48" fmla="*/ 5 w 7"/>
                  <a:gd name="T49" fmla="*/ 19 h 19"/>
                  <a:gd name="T50" fmla="*/ 4 w 7"/>
                  <a:gd name="T51" fmla="*/ 18 h 19"/>
                  <a:gd name="T52" fmla="*/ 4 w 7"/>
                  <a:gd name="T53" fmla="*/ 18 h 19"/>
                  <a:gd name="T54" fmla="*/ 4 w 7"/>
                  <a:gd name="T55" fmla="*/ 19 h 19"/>
                  <a:gd name="T56" fmla="*/ 4 w 7"/>
                  <a:gd name="T57" fmla="*/ 19 h 19"/>
                  <a:gd name="T58" fmla="*/ 3 w 7"/>
                  <a:gd name="T59" fmla="*/ 19 h 19"/>
                  <a:gd name="T60" fmla="*/ 3 w 7"/>
                  <a:gd name="T61" fmla="*/ 19 h 19"/>
                  <a:gd name="T62" fmla="*/ 2 w 7"/>
                  <a:gd name="T63" fmla="*/ 18 h 19"/>
                  <a:gd name="T64" fmla="*/ 2 w 7"/>
                  <a:gd name="T65" fmla="*/ 3 h 19"/>
                  <a:gd name="T66" fmla="*/ 2 w 7"/>
                  <a:gd name="T67" fmla="*/ 5 h 19"/>
                  <a:gd name="T68" fmla="*/ 2 w 7"/>
                  <a:gd name="T69" fmla="*/ 5 h 19"/>
                  <a:gd name="T70" fmla="*/ 2 w 7"/>
                  <a:gd name="T71" fmla="*/ 5 h 19"/>
                  <a:gd name="T72" fmla="*/ 2 w 7"/>
                  <a:gd name="T73" fmla="*/ 5 h 19"/>
                  <a:gd name="T74" fmla="*/ 3 w 7"/>
                  <a:gd name="T75" fmla="*/ 16 h 19"/>
                  <a:gd name="T76" fmla="*/ 3 w 7"/>
                  <a:gd name="T77" fmla="*/ 16 h 19"/>
                  <a:gd name="T78" fmla="*/ 4 w 7"/>
                  <a:gd name="T79" fmla="*/ 16 h 19"/>
                  <a:gd name="T80" fmla="*/ 4 w 7"/>
                  <a:gd name="T81" fmla="*/ 16 h 19"/>
                  <a:gd name="T82" fmla="*/ 4 w 7"/>
                  <a:gd name="T83" fmla="*/ 16 h 19"/>
                  <a:gd name="T84" fmla="*/ 4 w 7"/>
                  <a:gd name="T85" fmla="*/ 16 h 19"/>
                  <a:gd name="T86" fmla="*/ 4 w 7"/>
                  <a:gd name="T87" fmla="*/ 11 h 19"/>
                  <a:gd name="T88" fmla="*/ 4 w 7"/>
                  <a:gd name="T89" fmla="*/ 11 h 19"/>
                  <a:gd name="T90" fmla="*/ 2 w 7"/>
                  <a:gd name="T91" fmla="*/ 3 h 19"/>
                  <a:gd name="T92" fmla="*/ 2 w 7"/>
                  <a:gd name="T93" fmla="*/ 3 h 19"/>
                  <a:gd name="T94" fmla="*/ 2 w 7"/>
                  <a:gd name="T95" fmla="*/ 3 h 19"/>
                  <a:gd name="T96" fmla="*/ 2 w 7"/>
                  <a:gd name="T97" fmla="*/ 3 h 19"/>
                  <a:gd name="T98" fmla="*/ 2 w 7"/>
                  <a:gd name="T9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19">
                    <a:moveTo>
                      <a:pt x="2" y="18"/>
                    </a:move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6" y="8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3"/>
                      <a:pt x="7" y="15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2" y="19"/>
                      <a:pt x="2" y="18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3" y="12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4"/>
                      <a:pt x="4" y="12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6"/>
              <p:cNvSpPr>
                <a:spLocks noEditPoints="1"/>
              </p:cNvSpPr>
              <p:nvPr/>
            </p:nvSpPr>
            <p:spPr bwMode="auto">
              <a:xfrm>
                <a:off x="7154863" y="4560888"/>
                <a:ext cx="22225" cy="79375"/>
              </a:xfrm>
              <a:custGeom>
                <a:avLst/>
                <a:gdLst>
                  <a:gd name="T0" fmla="*/ 1 w 6"/>
                  <a:gd name="T1" fmla="*/ 20 h 21"/>
                  <a:gd name="T2" fmla="*/ 1 w 6"/>
                  <a:gd name="T3" fmla="*/ 19 h 21"/>
                  <a:gd name="T4" fmla="*/ 1 w 6"/>
                  <a:gd name="T5" fmla="*/ 19 h 21"/>
                  <a:gd name="T6" fmla="*/ 0 w 6"/>
                  <a:gd name="T7" fmla="*/ 9 h 21"/>
                  <a:gd name="T8" fmla="*/ 0 w 6"/>
                  <a:gd name="T9" fmla="*/ 9 h 21"/>
                  <a:gd name="T10" fmla="*/ 0 w 6"/>
                  <a:gd name="T11" fmla="*/ 5 h 21"/>
                  <a:gd name="T12" fmla="*/ 0 w 6"/>
                  <a:gd name="T13" fmla="*/ 5 h 21"/>
                  <a:gd name="T14" fmla="*/ 0 w 6"/>
                  <a:gd name="T15" fmla="*/ 2 h 21"/>
                  <a:gd name="T16" fmla="*/ 0 w 6"/>
                  <a:gd name="T17" fmla="*/ 2 h 21"/>
                  <a:gd name="T18" fmla="*/ 3 w 6"/>
                  <a:gd name="T19" fmla="*/ 0 h 21"/>
                  <a:gd name="T20" fmla="*/ 3 w 6"/>
                  <a:gd name="T21" fmla="*/ 0 h 21"/>
                  <a:gd name="T22" fmla="*/ 5 w 6"/>
                  <a:gd name="T23" fmla="*/ 3 h 21"/>
                  <a:gd name="T24" fmla="*/ 5 w 6"/>
                  <a:gd name="T25" fmla="*/ 3 h 21"/>
                  <a:gd name="T26" fmla="*/ 6 w 6"/>
                  <a:gd name="T27" fmla="*/ 12 h 21"/>
                  <a:gd name="T28" fmla="*/ 6 w 6"/>
                  <a:gd name="T29" fmla="*/ 12 h 21"/>
                  <a:gd name="T30" fmla="*/ 6 w 6"/>
                  <a:gd name="T31" fmla="*/ 15 h 21"/>
                  <a:gd name="T32" fmla="*/ 6 w 6"/>
                  <a:gd name="T33" fmla="*/ 15 h 21"/>
                  <a:gd name="T34" fmla="*/ 6 w 6"/>
                  <a:gd name="T35" fmla="*/ 16 h 21"/>
                  <a:gd name="T36" fmla="*/ 6 w 6"/>
                  <a:gd name="T37" fmla="*/ 16 h 21"/>
                  <a:gd name="T38" fmla="*/ 6 w 6"/>
                  <a:gd name="T39" fmla="*/ 17 h 21"/>
                  <a:gd name="T40" fmla="*/ 6 w 6"/>
                  <a:gd name="T41" fmla="*/ 17 h 21"/>
                  <a:gd name="T42" fmla="*/ 5 w 6"/>
                  <a:gd name="T43" fmla="*/ 20 h 21"/>
                  <a:gd name="T44" fmla="*/ 5 w 6"/>
                  <a:gd name="T45" fmla="*/ 20 h 21"/>
                  <a:gd name="T46" fmla="*/ 2 w 6"/>
                  <a:gd name="T47" fmla="*/ 21 h 21"/>
                  <a:gd name="T48" fmla="*/ 2 w 6"/>
                  <a:gd name="T49" fmla="*/ 21 h 21"/>
                  <a:gd name="T50" fmla="*/ 2 w 6"/>
                  <a:gd name="T51" fmla="*/ 21 h 21"/>
                  <a:gd name="T52" fmla="*/ 2 w 6"/>
                  <a:gd name="T53" fmla="*/ 21 h 21"/>
                  <a:gd name="T54" fmla="*/ 1 w 6"/>
                  <a:gd name="T55" fmla="*/ 20 h 21"/>
                  <a:gd name="T56" fmla="*/ 2 w 6"/>
                  <a:gd name="T57" fmla="*/ 6 h 21"/>
                  <a:gd name="T58" fmla="*/ 2 w 6"/>
                  <a:gd name="T59" fmla="*/ 9 h 21"/>
                  <a:gd name="T60" fmla="*/ 2 w 6"/>
                  <a:gd name="T61" fmla="*/ 9 h 21"/>
                  <a:gd name="T62" fmla="*/ 3 w 6"/>
                  <a:gd name="T63" fmla="*/ 18 h 21"/>
                  <a:gd name="T64" fmla="*/ 3 w 6"/>
                  <a:gd name="T65" fmla="*/ 18 h 21"/>
                  <a:gd name="T66" fmla="*/ 4 w 6"/>
                  <a:gd name="T67" fmla="*/ 17 h 21"/>
                  <a:gd name="T68" fmla="*/ 4 w 6"/>
                  <a:gd name="T69" fmla="*/ 17 h 21"/>
                  <a:gd name="T70" fmla="*/ 4 w 6"/>
                  <a:gd name="T71" fmla="*/ 17 h 21"/>
                  <a:gd name="T72" fmla="*/ 4 w 6"/>
                  <a:gd name="T73" fmla="*/ 17 h 21"/>
                  <a:gd name="T74" fmla="*/ 4 w 6"/>
                  <a:gd name="T75" fmla="*/ 15 h 21"/>
                  <a:gd name="T76" fmla="*/ 4 w 6"/>
                  <a:gd name="T77" fmla="*/ 15 h 21"/>
                  <a:gd name="T78" fmla="*/ 4 w 6"/>
                  <a:gd name="T79" fmla="*/ 12 h 21"/>
                  <a:gd name="T80" fmla="*/ 4 w 6"/>
                  <a:gd name="T81" fmla="*/ 12 h 21"/>
                  <a:gd name="T82" fmla="*/ 3 w 6"/>
                  <a:gd name="T83" fmla="*/ 4 h 21"/>
                  <a:gd name="T84" fmla="*/ 3 w 6"/>
                  <a:gd name="T85" fmla="*/ 4 h 21"/>
                  <a:gd name="T86" fmla="*/ 3 w 6"/>
                  <a:gd name="T87" fmla="*/ 3 h 21"/>
                  <a:gd name="T88" fmla="*/ 3 w 6"/>
                  <a:gd name="T89" fmla="*/ 3 h 21"/>
                  <a:gd name="T90" fmla="*/ 2 w 6"/>
                  <a:gd name="T91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" h="21">
                    <a:moveTo>
                      <a:pt x="1" y="2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6"/>
                      <a:pt x="0" y="12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6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4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4" y="21"/>
                      <a:pt x="3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0"/>
                      <a:pt x="1" y="20"/>
                    </a:cubicBezTo>
                    <a:close/>
                    <a:moveTo>
                      <a:pt x="2" y="6"/>
                    </a:moveTo>
                    <a:cubicBezTo>
                      <a:pt x="2" y="7"/>
                      <a:pt x="2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2"/>
                      <a:pt x="2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6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9"/>
                      <a:pt x="4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5"/>
                      <a:pt x="2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57"/>
              <p:cNvSpPr>
                <a:spLocks noEditPoints="1"/>
              </p:cNvSpPr>
              <p:nvPr/>
            </p:nvSpPr>
            <p:spPr bwMode="auto">
              <a:xfrm>
                <a:off x="7877175" y="5153025"/>
                <a:ext cx="74613" cy="76200"/>
              </a:xfrm>
              <a:custGeom>
                <a:avLst/>
                <a:gdLst>
                  <a:gd name="T0" fmla="*/ 7 w 20"/>
                  <a:gd name="T1" fmla="*/ 17 h 20"/>
                  <a:gd name="T2" fmla="*/ 2 w 20"/>
                  <a:gd name="T3" fmla="*/ 13 h 20"/>
                  <a:gd name="T4" fmla="*/ 0 w 20"/>
                  <a:gd name="T5" fmla="*/ 5 h 20"/>
                  <a:gd name="T6" fmla="*/ 1 w 20"/>
                  <a:gd name="T7" fmla="*/ 1 h 20"/>
                  <a:gd name="T8" fmla="*/ 1 w 20"/>
                  <a:gd name="T9" fmla="*/ 1 h 20"/>
                  <a:gd name="T10" fmla="*/ 3 w 20"/>
                  <a:gd name="T11" fmla="*/ 1 h 20"/>
                  <a:gd name="T12" fmla="*/ 4 w 20"/>
                  <a:gd name="T13" fmla="*/ 2 h 20"/>
                  <a:gd name="T14" fmla="*/ 4 w 20"/>
                  <a:gd name="T15" fmla="*/ 1 h 20"/>
                  <a:gd name="T16" fmla="*/ 11 w 20"/>
                  <a:gd name="T17" fmla="*/ 1 h 20"/>
                  <a:gd name="T18" fmla="*/ 13 w 20"/>
                  <a:gd name="T19" fmla="*/ 1 h 20"/>
                  <a:gd name="T20" fmla="*/ 18 w 20"/>
                  <a:gd name="T21" fmla="*/ 0 h 20"/>
                  <a:gd name="T22" fmla="*/ 19 w 20"/>
                  <a:gd name="T23" fmla="*/ 1 h 20"/>
                  <a:gd name="T24" fmla="*/ 20 w 20"/>
                  <a:gd name="T25" fmla="*/ 2 h 20"/>
                  <a:gd name="T26" fmla="*/ 20 w 20"/>
                  <a:gd name="T27" fmla="*/ 2 h 20"/>
                  <a:gd name="T28" fmla="*/ 20 w 20"/>
                  <a:gd name="T29" fmla="*/ 9 h 20"/>
                  <a:gd name="T30" fmla="*/ 20 w 20"/>
                  <a:gd name="T31" fmla="*/ 13 h 20"/>
                  <a:gd name="T32" fmla="*/ 16 w 20"/>
                  <a:gd name="T33" fmla="*/ 17 h 20"/>
                  <a:gd name="T34" fmla="*/ 14 w 20"/>
                  <a:gd name="T35" fmla="*/ 18 h 20"/>
                  <a:gd name="T36" fmla="*/ 13 w 20"/>
                  <a:gd name="T37" fmla="*/ 18 h 20"/>
                  <a:gd name="T38" fmla="*/ 13 w 20"/>
                  <a:gd name="T39" fmla="*/ 18 h 20"/>
                  <a:gd name="T40" fmla="*/ 13 w 20"/>
                  <a:gd name="T41" fmla="*/ 20 h 20"/>
                  <a:gd name="T42" fmla="*/ 12 w 20"/>
                  <a:gd name="T43" fmla="*/ 20 h 20"/>
                  <a:gd name="T44" fmla="*/ 3 w 20"/>
                  <a:gd name="T45" fmla="*/ 5 h 20"/>
                  <a:gd name="T46" fmla="*/ 5 w 20"/>
                  <a:gd name="T47" fmla="*/ 13 h 20"/>
                  <a:gd name="T48" fmla="*/ 8 w 20"/>
                  <a:gd name="T49" fmla="*/ 15 h 20"/>
                  <a:gd name="T50" fmla="*/ 11 w 20"/>
                  <a:gd name="T51" fmla="*/ 16 h 20"/>
                  <a:gd name="T52" fmla="*/ 13 w 20"/>
                  <a:gd name="T53" fmla="*/ 15 h 20"/>
                  <a:gd name="T54" fmla="*/ 15 w 20"/>
                  <a:gd name="T55" fmla="*/ 15 h 20"/>
                  <a:gd name="T56" fmla="*/ 17 w 20"/>
                  <a:gd name="T57" fmla="*/ 12 h 20"/>
                  <a:gd name="T58" fmla="*/ 18 w 20"/>
                  <a:gd name="T59" fmla="*/ 9 h 20"/>
                  <a:gd name="T60" fmla="*/ 17 w 20"/>
                  <a:gd name="T61" fmla="*/ 3 h 20"/>
                  <a:gd name="T62" fmla="*/ 13 w 20"/>
                  <a:gd name="T63" fmla="*/ 3 h 20"/>
                  <a:gd name="T64" fmla="*/ 11 w 20"/>
                  <a:gd name="T65" fmla="*/ 3 h 20"/>
                  <a:gd name="T66" fmla="*/ 5 w 20"/>
                  <a:gd name="T67" fmla="*/ 4 h 20"/>
                  <a:gd name="T68" fmla="*/ 3 w 20"/>
                  <a:gd name="T69" fmla="*/ 3 h 20"/>
                  <a:gd name="T70" fmla="*/ 3 w 20"/>
                  <a:gd name="T7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20">
                    <a:moveTo>
                      <a:pt x="11" y="19"/>
                    </a:moveTo>
                    <a:cubicBezTo>
                      <a:pt x="10" y="18"/>
                      <a:pt x="9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17"/>
                      <a:pt x="3" y="16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1"/>
                      <a:pt x="9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5" y="1"/>
                      <a:pt x="17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4"/>
                      <a:pt x="20" y="6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1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8" y="16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19"/>
                    </a:cubicBezTo>
                    <a:close/>
                    <a:moveTo>
                      <a:pt x="3" y="5"/>
                    </a:moveTo>
                    <a:cubicBezTo>
                      <a:pt x="3" y="7"/>
                      <a:pt x="4" y="11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6" y="14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4"/>
                      <a:pt x="17" y="13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0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7"/>
                      <a:pt x="17" y="5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7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58"/>
              <p:cNvSpPr>
                <a:spLocks noEditPoints="1"/>
              </p:cNvSpPr>
              <p:nvPr/>
            </p:nvSpPr>
            <p:spPr bwMode="auto">
              <a:xfrm>
                <a:off x="7292975" y="5141913"/>
                <a:ext cx="79375" cy="90488"/>
              </a:xfrm>
              <a:custGeom>
                <a:avLst/>
                <a:gdLst>
                  <a:gd name="T0" fmla="*/ 0 w 21"/>
                  <a:gd name="T1" fmla="*/ 6 h 24"/>
                  <a:gd name="T2" fmla="*/ 1 w 21"/>
                  <a:gd name="T3" fmla="*/ 4 h 24"/>
                  <a:gd name="T4" fmla="*/ 0 w 21"/>
                  <a:gd name="T5" fmla="*/ 3 h 24"/>
                  <a:gd name="T6" fmla="*/ 0 w 21"/>
                  <a:gd name="T7" fmla="*/ 3 h 24"/>
                  <a:gd name="T8" fmla="*/ 0 w 21"/>
                  <a:gd name="T9" fmla="*/ 3 h 24"/>
                  <a:gd name="T10" fmla="*/ 0 w 21"/>
                  <a:gd name="T11" fmla="*/ 3 h 24"/>
                  <a:gd name="T12" fmla="*/ 0 w 21"/>
                  <a:gd name="T13" fmla="*/ 2 h 24"/>
                  <a:gd name="T14" fmla="*/ 1 w 21"/>
                  <a:gd name="T15" fmla="*/ 2 h 24"/>
                  <a:gd name="T16" fmla="*/ 2 w 21"/>
                  <a:gd name="T17" fmla="*/ 2 h 24"/>
                  <a:gd name="T18" fmla="*/ 2 w 21"/>
                  <a:gd name="T19" fmla="*/ 2 h 24"/>
                  <a:gd name="T20" fmla="*/ 3 w 21"/>
                  <a:gd name="T21" fmla="*/ 2 h 24"/>
                  <a:gd name="T22" fmla="*/ 3 w 21"/>
                  <a:gd name="T23" fmla="*/ 2 h 24"/>
                  <a:gd name="T24" fmla="*/ 6 w 21"/>
                  <a:gd name="T25" fmla="*/ 2 h 24"/>
                  <a:gd name="T26" fmla="*/ 12 w 21"/>
                  <a:gd name="T27" fmla="*/ 3 h 24"/>
                  <a:gd name="T28" fmla="*/ 12 w 21"/>
                  <a:gd name="T29" fmla="*/ 3 h 24"/>
                  <a:gd name="T30" fmla="*/ 19 w 21"/>
                  <a:gd name="T31" fmla="*/ 0 h 24"/>
                  <a:gd name="T32" fmla="*/ 20 w 21"/>
                  <a:gd name="T33" fmla="*/ 0 h 24"/>
                  <a:gd name="T34" fmla="*/ 21 w 21"/>
                  <a:gd name="T35" fmla="*/ 1 h 24"/>
                  <a:gd name="T36" fmla="*/ 20 w 21"/>
                  <a:gd name="T37" fmla="*/ 14 h 24"/>
                  <a:gd name="T38" fmla="*/ 13 w 21"/>
                  <a:gd name="T39" fmla="*/ 24 h 24"/>
                  <a:gd name="T40" fmla="*/ 10 w 21"/>
                  <a:gd name="T41" fmla="*/ 23 h 24"/>
                  <a:gd name="T42" fmla="*/ 11 w 21"/>
                  <a:gd name="T43" fmla="*/ 21 h 24"/>
                  <a:gd name="T44" fmla="*/ 13 w 21"/>
                  <a:gd name="T45" fmla="*/ 21 h 24"/>
                  <a:gd name="T46" fmla="*/ 18 w 21"/>
                  <a:gd name="T47" fmla="*/ 14 h 24"/>
                  <a:gd name="T48" fmla="*/ 18 w 21"/>
                  <a:gd name="T49" fmla="*/ 4 h 24"/>
                  <a:gd name="T50" fmla="*/ 12 w 21"/>
                  <a:gd name="T51" fmla="*/ 5 h 24"/>
                  <a:gd name="T52" fmla="*/ 12 w 21"/>
                  <a:gd name="T53" fmla="*/ 5 h 24"/>
                  <a:gd name="T54" fmla="*/ 3 w 21"/>
                  <a:gd name="T55" fmla="*/ 5 h 24"/>
                  <a:gd name="T56" fmla="*/ 3 w 21"/>
                  <a:gd name="T57" fmla="*/ 6 h 24"/>
                  <a:gd name="T58" fmla="*/ 2 w 21"/>
                  <a:gd name="T59" fmla="*/ 2 h 24"/>
                  <a:gd name="T60" fmla="*/ 2 w 21"/>
                  <a:gd name="T61" fmla="*/ 2 h 24"/>
                  <a:gd name="T62" fmla="*/ 2 w 21"/>
                  <a:gd name="T63" fmla="*/ 2 h 24"/>
                  <a:gd name="T64" fmla="*/ 2 w 21"/>
                  <a:gd name="T65" fmla="*/ 2 h 24"/>
                  <a:gd name="T66" fmla="*/ 2 w 21"/>
                  <a:gd name="T6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24">
                    <a:moveTo>
                      <a:pt x="10" y="23"/>
                    </a:moveTo>
                    <a:cubicBezTo>
                      <a:pt x="4" y="21"/>
                      <a:pt x="0" y="12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5" y="3"/>
                      <a:pt x="17" y="2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4"/>
                      <a:pt x="21" y="9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18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4"/>
                      <a:pt x="11" y="23"/>
                      <a:pt x="10" y="23"/>
                    </a:cubicBezTo>
                    <a:close/>
                    <a:moveTo>
                      <a:pt x="3" y="6"/>
                    </a:moveTo>
                    <a:cubicBezTo>
                      <a:pt x="3" y="12"/>
                      <a:pt x="6" y="19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7" y="18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0"/>
                      <a:pt x="18" y="7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5"/>
                      <a:pt x="14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6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lose/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59"/>
              <p:cNvSpPr>
                <a:spLocks noEditPoints="1"/>
              </p:cNvSpPr>
              <p:nvPr/>
            </p:nvSpPr>
            <p:spPr bwMode="auto">
              <a:xfrm>
                <a:off x="7312025" y="5168900"/>
                <a:ext cx="46038" cy="44450"/>
              </a:xfrm>
              <a:custGeom>
                <a:avLst/>
                <a:gdLst>
                  <a:gd name="T0" fmla="*/ 9 w 12"/>
                  <a:gd name="T1" fmla="*/ 11 h 12"/>
                  <a:gd name="T2" fmla="*/ 9 w 12"/>
                  <a:gd name="T3" fmla="*/ 10 h 12"/>
                  <a:gd name="T4" fmla="*/ 9 w 12"/>
                  <a:gd name="T5" fmla="*/ 10 h 12"/>
                  <a:gd name="T6" fmla="*/ 8 w 12"/>
                  <a:gd name="T7" fmla="*/ 10 h 12"/>
                  <a:gd name="T8" fmla="*/ 8 w 12"/>
                  <a:gd name="T9" fmla="*/ 10 h 12"/>
                  <a:gd name="T10" fmla="*/ 7 w 12"/>
                  <a:gd name="T11" fmla="*/ 10 h 12"/>
                  <a:gd name="T12" fmla="*/ 7 w 12"/>
                  <a:gd name="T13" fmla="*/ 10 h 12"/>
                  <a:gd name="T14" fmla="*/ 7 w 12"/>
                  <a:gd name="T15" fmla="*/ 9 h 12"/>
                  <a:gd name="T16" fmla="*/ 7 w 12"/>
                  <a:gd name="T17" fmla="*/ 9 h 12"/>
                  <a:gd name="T18" fmla="*/ 8 w 12"/>
                  <a:gd name="T19" fmla="*/ 3 h 12"/>
                  <a:gd name="T20" fmla="*/ 8 w 12"/>
                  <a:gd name="T21" fmla="*/ 3 h 12"/>
                  <a:gd name="T22" fmla="*/ 7 w 12"/>
                  <a:gd name="T23" fmla="*/ 4 h 12"/>
                  <a:gd name="T24" fmla="*/ 7 w 12"/>
                  <a:gd name="T25" fmla="*/ 4 h 12"/>
                  <a:gd name="T26" fmla="*/ 4 w 12"/>
                  <a:gd name="T27" fmla="*/ 7 h 12"/>
                  <a:gd name="T28" fmla="*/ 4 w 12"/>
                  <a:gd name="T29" fmla="*/ 7 h 12"/>
                  <a:gd name="T30" fmla="*/ 2 w 12"/>
                  <a:gd name="T31" fmla="*/ 8 h 12"/>
                  <a:gd name="T32" fmla="*/ 2 w 12"/>
                  <a:gd name="T33" fmla="*/ 8 h 12"/>
                  <a:gd name="T34" fmla="*/ 0 w 12"/>
                  <a:gd name="T35" fmla="*/ 7 h 12"/>
                  <a:gd name="T36" fmla="*/ 0 w 12"/>
                  <a:gd name="T37" fmla="*/ 7 h 12"/>
                  <a:gd name="T38" fmla="*/ 0 w 12"/>
                  <a:gd name="T39" fmla="*/ 5 h 12"/>
                  <a:gd name="T40" fmla="*/ 0 w 12"/>
                  <a:gd name="T41" fmla="*/ 5 h 12"/>
                  <a:gd name="T42" fmla="*/ 2 w 12"/>
                  <a:gd name="T43" fmla="*/ 0 h 12"/>
                  <a:gd name="T44" fmla="*/ 2 w 12"/>
                  <a:gd name="T45" fmla="*/ 0 h 12"/>
                  <a:gd name="T46" fmla="*/ 4 w 12"/>
                  <a:gd name="T47" fmla="*/ 0 h 12"/>
                  <a:gd name="T48" fmla="*/ 4 w 12"/>
                  <a:gd name="T49" fmla="*/ 0 h 12"/>
                  <a:gd name="T50" fmla="*/ 7 w 12"/>
                  <a:gd name="T51" fmla="*/ 2 h 12"/>
                  <a:gd name="T52" fmla="*/ 7 w 12"/>
                  <a:gd name="T53" fmla="*/ 2 h 12"/>
                  <a:gd name="T54" fmla="*/ 9 w 12"/>
                  <a:gd name="T55" fmla="*/ 0 h 12"/>
                  <a:gd name="T56" fmla="*/ 9 w 12"/>
                  <a:gd name="T57" fmla="*/ 0 h 12"/>
                  <a:gd name="T58" fmla="*/ 10 w 12"/>
                  <a:gd name="T59" fmla="*/ 0 h 12"/>
                  <a:gd name="T60" fmla="*/ 10 w 12"/>
                  <a:gd name="T61" fmla="*/ 0 h 12"/>
                  <a:gd name="T62" fmla="*/ 11 w 12"/>
                  <a:gd name="T63" fmla="*/ 2 h 12"/>
                  <a:gd name="T64" fmla="*/ 11 w 12"/>
                  <a:gd name="T65" fmla="*/ 2 h 12"/>
                  <a:gd name="T66" fmla="*/ 10 w 12"/>
                  <a:gd name="T67" fmla="*/ 7 h 12"/>
                  <a:gd name="T68" fmla="*/ 10 w 12"/>
                  <a:gd name="T69" fmla="*/ 7 h 12"/>
                  <a:gd name="T70" fmla="*/ 11 w 12"/>
                  <a:gd name="T71" fmla="*/ 9 h 12"/>
                  <a:gd name="T72" fmla="*/ 11 w 12"/>
                  <a:gd name="T73" fmla="*/ 9 h 12"/>
                  <a:gd name="T74" fmla="*/ 11 w 12"/>
                  <a:gd name="T75" fmla="*/ 10 h 12"/>
                  <a:gd name="T76" fmla="*/ 11 w 12"/>
                  <a:gd name="T77" fmla="*/ 10 h 12"/>
                  <a:gd name="T78" fmla="*/ 11 w 12"/>
                  <a:gd name="T79" fmla="*/ 12 h 12"/>
                  <a:gd name="T80" fmla="*/ 11 w 12"/>
                  <a:gd name="T81" fmla="*/ 12 h 12"/>
                  <a:gd name="T82" fmla="*/ 10 w 12"/>
                  <a:gd name="T83" fmla="*/ 12 h 12"/>
                  <a:gd name="T84" fmla="*/ 10 w 12"/>
                  <a:gd name="T85" fmla="*/ 12 h 12"/>
                  <a:gd name="T86" fmla="*/ 9 w 12"/>
                  <a:gd name="T87" fmla="*/ 11 h 12"/>
                  <a:gd name="T88" fmla="*/ 2 w 12"/>
                  <a:gd name="T89" fmla="*/ 5 h 12"/>
                  <a:gd name="T90" fmla="*/ 3 w 12"/>
                  <a:gd name="T91" fmla="*/ 5 h 12"/>
                  <a:gd name="T92" fmla="*/ 3 w 12"/>
                  <a:gd name="T93" fmla="*/ 5 h 12"/>
                  <a:gd name="T94" fmla="*/ 5 w 12"/>
                  <a:gd name="T95" fmla="*/ 3 h 12"/>
                  <a:gd name="T96" fmla="*/ 5 w 12"/>
                  <a:gd name="T97" fmla="*/ 3 h 12"/>
                  <a:gd name="T98" fmla="*/ 4 w 12"/>
                  <a:gd name="T99" fmla="*/ 2 h 12"/>
                  <a:gd name="T100" fmla="*/ 4 w 12"/>
                  <a:gd name="T101" fmla="*/ 2 h 12"/>
                  <a:gd name="T102" fmla="*/ 4 w 12"/>
                  <a:gd name="T103" fmla="*/ 2 h 12"/>
                  <a:gd name="T104" fmla="*/ 4 w 12"/>
                  <a:gd name="T105" fmla="*/ 2 h 12"/>
                  <a:gd name="T106" fmla="*/ 3 w 12"/>
                  <a:gd name="T107" fmla="*/ 2 h 12"/>
                  <a:gd name="T108" fmla="*/ 3 w 12"/>
                  <a:gd name="T109" fmla="*/ 2 h 12"/>
                  <a:gd name="T110" fmla="*/ 2 w 12"/>
                  <a:gd name="T111" fmla="*/ 5 h 12"/>
                  <a:gd name="T112" fmla="*/ 2 w 12"/>
                  <a:gd name="T113" fmla="*/ 5 h 12"/>
                  <a:gd name="T114" fmla="*/ 2 w 12"/>
                  <a:gd name="T115" fmla="*/ 5 h 12"/>
                  <a:gd name="T116" fmla="*/ 2 w 12"/>
                  <a:gd name="T117" fmla="*/ 5 h 12"/>
                  <a:gd name="T118" fmla="*/ 2 w 12"/>
                  <a:gd name="T11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" h="12">
                    <a:moveTo>
                      <a:pt x="9" y="11"/>
                    </a:moveTo>
                    <a:cubicBezTo>
                      <a:pt x="9" y="11"/>
                      <a:pt x="9" y="10"/>
                      <a:pt x="9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7"/>
                      <a:pt x="8" y="5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5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10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1"/>
                    </a:cubicBezTo>
                    <a:close/>
                    <a:moveTo>
                      <a:pt x="2" y="5"/>
                    </a:move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60"/>
              <p:cNvSpPr/>
              <p:nvPr/>
            </p:nvSpPr>
            <p:spPr bwMode="auto">
              <a:xfrm>
                <a:off x="7902575" y="5164138"/>
                <a:ext cx="34925" cy="34925"/>
              </a:xfrm>
              <a:custGeom>
                <a:avLst/>
                <a:gdLst>
                  <a:gd name="T0" fmla="*/ 5 w 9"/>
                  <a:gd name="T1" fmla="*/ 9 h 9"/>
                  <a:gd name="T2" fmla="*/ 5 w 9"/>
                  <a:gd name="T3" fmla="*/ 7 h 9"/>
                  <a:gd name="T4" fmla="*/ 5 w 9"/>
                  <a:gd name="T5" fmla="*/ 7 h 9"/>
                  <a:gd name="T6" fmla="*/ 6 w 9"/>
                  <a:gd name="T7" fmla="*/ 6 h 9"/>
                  <a:gd name="T8" fmla="*/ 6 w 9"/>
                  <a:gd name="T9" fmla="*/ 6 h 9"/>
                  <a:gd name="T10" fmla="*/ 2 w 9"/>
                  <a:gd name="T11" fmla="*/ 8 h 9"/>
                  <a:gd name="T12" fmla="*/ 2 w 9"/>
                  <a:gd name="T13" fmla="*/ 8 h 9"/>
                  <a:gd name="T14" fmla="*/ 1 w 9"/>
                  <a:gd name="T15" fmla="*/ 8 h 9"/>
                  <a:gd name="T16" fmla="*/ 1 w 9"/>
                  <a:gd name="T17" fmla="*/ 8 h 9"/>
                  <a:gd name="T18" fmla="*/ 0 w 9"/>
                  <a:gd name="T19" fmla="*/ 7 h 9"/>
                  <a:gd name="T20" fmla="*/ 0 w 9"/>
                  <a:gd name="T21" fmla="*/ 7 h 9"/>
                  <a:gd name="T22" fmla="*/ 1 w 9"/>
                  <a:gd name="T23" fmla="*/ 2 h 9"/>
                  <a:gd name="T24" fmla="*/ 1 w 9"/>
                  <a:gd name="T25" fmla="*/ 2 h 9"/>
                  <a:gd name="T26" fmla="*/ 1 w 9"/>
                  <a:gd name="T27" fmla="*/ 2 h 9"/>
                  <a:gd name="T28" fmla="*/ 1 w 9"/>
                  <a:gd name="T29" fmla="*/ 2 h 9"/>
                  <a:gd name="T30" fmla="*/ 1 w 9"/>
                  <a:gd name="T31" fmla="*/ 2 h 9"/>
                  <a:gd name="T32" fmla="*/ 2 w 9"/>
                  <a:gd name="T33" fmla="*/ 0 h 9"/>
                  <a:gd name="T34" fmla="*/ 2 w 9"/>
                  <a:gd name="T35" fmla="*/ 0 h 9"/>
                  <a:gd name="T36" fmla="*/ 3 w 9"/>
                  <a:gd name="T37" fmla="*/ 2 h 9"/>
                  <a:gd name="T38" fmla="*/ 3 w 9"/>
                  <a:gd name="T39" fmla="*/ 2 h 9"/>
                  <a:gd name="T40" fmla="*/ 3 w 9"/>
                  <a:gd name="T41" fmla="*/ 2 h 9"/>
                  <a:gd name="T42" fmla="*/ 3 w 9"/>
                  <a:gd name="T43" fmla="*/ 2 h 9"/>
                  <a:gd name="T44" fmla="*/ 3 w 9"/>
                  <a:gd name="T45" fmla="*/ 5 h 9"/>
                  <a:gd name="T46" fmla="*/ 3 w 9"/>
                  <a:gd name="T47" fmla="*/ 5 h 9"/>
                  <a:gd name="T48" fmla="*/ 7 w 9"/>
                  <a:gd name="T49" fmla="*/ 3 h 9"/>
                  <a:gd name="T50" fmla="*/ 7 w 9"/>
                  <a:gd name="T51" fmla="*/ 3 h 9"/>
                  <a:gd name="T52" fmla="*/ 8 w 9"/>
                  <a:gd name="T53" fmla="*/ 3 h 9"/>
                  <a:gd name="T54" fmla="*/ 8 w 9"/>
                  <a:gd name="T55" fmla="*/ 3 h 9"/>
                  <a:gd name="T56" fmla="*/ 9 w 9"/>
                  <a:gd name="T57" fmla="*/ 5 h 9"/>
                  <a:gd name="T58" fmla="*/ 9 w 9"/>
                  <a:gd name="T59" fmla="*/ 5 h 9"/>
                  <a:gd name="T60" fmla="*/ 7 w 9"/>
                  <a:gd name="T61" fmla="*/ 9 h 9"/>
                  <a:gd name="T62" fmla="*/ 7 w 9"/>
                  <a:gd name="T63" fmla="*/ 9 h 9"/>
                  <a:gd name="T64" fmla="*/ 6 w 9"/>
                  <a:gd name="T65" fmla="*/ 9 h 9"/>
                  <a:gd name="T66" fmla="*/ 6 w 9"/>
                  <a:gd name="T67" fmla="*/ 9 h 9"/>
                  <a:gd name="T68" fmla="*/ 5 w 9"/>
                  <a:gd name="T6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cubicBezTo>
                      <a:pt x="5" y="8"/>
                      <a:pt x="4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5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161"/>
              <p:cNvSpPr>
                <a:spLocks noEditPoints="1"/>
              </p:cNvSpPr>
              <p:nvPr/>
            </p:nvSpPr>
            <p:spPr bwMode="auto">
              <a:xfrm>
                <a:off x="7292975" y="5229225"/>
                <a:ext cx="106363" cy="30163"/>
              </a:xfrm>
              <a:custGeom>
                <a:avLst/>
                <a:gdLst>
                  <a:gd name="T0" fmla="*/ 8 w 28"/>
                  <a:gd name="T1" fmla="*/ 8 h 8"/>
                  <a:gd name="T2" fmla="*/ 1 w 28"/>
                  <a:gd name="T3" fmla="*/ 6 h 8"/>
                  <a:gd name="T4" fmla="*/ 1 w 28"/>
                  <a:gd name="T5" fmla="*/ 6 h 8"/>
                  <a:gd name="T6" fmla="*/ 0 w 28"/>
                  <a:gd name="T7" fmla="*/ 4 h 8"/>
                  <a:gd name="T8" fmla="*/ 0 w 28"/>
                  <a:gd name="T9" fmla="*/ 4 h 8"/>
                  <a:gd name="T10" fmla="*/ 5 w 28"/>
                  <a:gd name="T11" fmla="*/ 0 h 8"/>
                  <a:gd name="T12" fmla="*/ 5 w 28"/>
                  <a:gd name="T13" fmla="*/ 0 h 8"/>
                  <a:gd name="T14" fmla="*/ 5 w 28"/>
                  <a:gd name="T15" fmla="*/ 1 h 8"/>
                  <a:gd name="T16" fmla="*/ 5 w 28"/>
                  <a:gd name="T17" fmla="*/ 1 h 8"/>
                  <a:gd name="T18" fmla="*/ 5 w 28"/>
                  <a:gd name="T19" fmla="*/ 1 h 8"/>
                  <a:gd name="T20" fmla="*/ 6 w 28"/>
                  <a:gd name="T21" fmla="*/ 2 h 8"/>
                  <a:gd name="T22" fmla="*/ 6 w 28"/>
                  <a:gd name="T23" fmla="*/ 2 h 8"/>
                  <a:gd name="T24" fmla="*/ 5 w 28"/>
                  <a:gd name="T25" fmla="*/ 3 h 8"/>
                  <a:gd name="T26" fmla="*/ 5 w 28"/>
                  <a:gd name="T27" fmla="*/ 3 h 8"/>
                  <a:gd name="T28" fmla="*/ 5 w 28"/>
                  <a:gd name="T29" fmla="*/ 3 h 8"/>
                  <a:gd name="T30" fmla="*/ 5 w 28"/>
                  <a:gd name="T31" fmla="*/ 3 h 8"/>
                  <a:gd name="T32" fmla="*/ 2 w 28"/>
                  <a:gd name="T33" fmla="*/ 4 h 8"/>
                  <a:gd name="T34" fmla="*/ 2 w 28"/>
                  <a:gd name="T35" fmla="*/ 4 h 8"/>
                  <a:gd name="T36" fmla="*/ 2 w 28"/>
                  <a:gd name="T37" fmla="*/ 4 h 8"/>
                  <a:gd name="T38" fmla="*/ 2 w 28"/>
                  <a:gd name="T39" fmla="*/ 4 h 8"/>
                  <a:gd name="T40" fmla="*/ 2 w 28"/>
                  <a:gd name="T41" fmla="*/ 4 h 8"/>
                  <a:gd name="T42" fmla="*/ 9 w 28"/>
                  <a:gd name="T43" fmla="*/ 5 h 8"/>
                  <a:gd name="T44" fmla="*/ 9 w 28"/>
                  <a:gd name="T45" fmla="*/ 5 h 8"/>
                  <a:gd name="T46" fmla="*/ 13 w 28"/>
                  <a:gd name="T47" fmla="*/ 6 h 8"/>
                  <a:gd name="T48" fmla="*/ 13 w 28"/>
                  <a:gd name="T49" fmla="*/ 6 h 8"/>
                  <a:gd name="T50" fmla="*/ 18 w 28"/>
                  <a:gd name="T51" fmla="*/ 5 h 8"/>
                  <a:gd name="T52" fmla="*/ 18 w 28"/>
                  <a:gd name="T53" fmla="*/ 5 h 8"/>
                  <a:gd name="T54" fmla="*/ 25 w 28"/>
                  <a:gd name="T55" fmla="*/ 3 h 8"/>
                  <a:gd name="T56" fmla="*/ 25 w 28"/>
                  <a:gd name="T57" fmla="*/ 3 h 8"/>
                  <a:gd name="T58" fmla="*/ 24 w 28"/>
                  <a:gd name="T59" fmla="*/ 3 h 8"/>
                  <a:gd name="T60" fmla="*/ 24 w 28"/>
                  <a:gd name="T61" fmla="*/ 3 h 8"/>
                  <a:gd name="T62" fmla="*/ 22 w 28"/>
                  <a:gd name="T63" fmla="*/ 2 h 8"/>
                  <a:gd name="T64" fmla="*/ 22 w 28"/>
                  <a:gd name="T65" fmla="*/ 2 h 8"/>
                  <a:gd name="T66" fmla="*/ 13 w 28"/>
                  <a:gd name="T67" fmla="*/ 5 h 8"/>
                  <a:gd name="T68" fmla="*/ 13 w 28"/>
                  <a:gd name="T69" fmla="*/ 5 h 8"/>
                  <a:gd name="T70" fmla="*/ 11 w 28"/>
                  <a:gd name="T71" fmla="*/ 4 h 8"/>
                  <a:gd name="T72" fmla="*/ 11 w 28"/>
                  <a:gd name="T73" fmla="*/ 4 h 8"/>
                  <a:gd name="T74" fmla="*/ 12 w 28"/>
                  <a:gd name="T75" fmla="*/ 3 h 8"/>
                  <a:gd name="T76" fmla="*/ 12 w 28"/>
                  <a:gd name="T77" fmla="*/ 3 h 8"/>
                  <a:gd name="T78" fmla="*/ 22 w 28"/>
                  <a:gd name="T79" fmla="*/ 0 h 8"/>
                  <a:gd name="T80" fmla="*/ 22 w 28"/>
                  <a:gd name="T81" fmla="*/ 0 h 8"/>
                  <a:gd name="T82" fmla="*/ 25 w 28"/>
                  <a:gd name="T83" fmla="*/ 0 h 8"/>
                  <a:gd name="T84" fmla="*/ 25 w 28"/>
                  <a:gd name="T85" fmla="*/ 0 h 8"/>
                  <a:gd name="T86" fmla="*/ 28 w 28"/>
                  <a:gd name="T87" fmla="*/ 3 h 8"/>
                  <a:gd name="T88" fmla="*/ 28 w 28"/>
                  <a:gd name="T89" fmla="*/ 3 h 8"/>
                  <a:gd name="T90" fmla="*/ 23 w 28"/>
                  <a:gd name="T91" fmla="*/ 7 h 8"/>
                  <a:gd name="T92" fmla="*/ 23 w 28"/>
                  <a:gd name="T93" fmla="*/ 7 h 8"/>
                  <a:gd name="T94" fmla="*/ 19 w 28"/>
                  <a:gd name="T95" fmla="*/ 8 h 8"/>
                  <a:gd name="T96" fmla="*/ 19 w 28"/>
                  <a:gd name="T97" fmla="*/ 8 h 8"/>
                  <a:gd name="T98" fmla="*/ 13 w 28"/>
                  <a:gd name="T99" fmla="*/ 8 h 8"/>
                  <a:gd name="T100" fmla="*/ 13 w 28"/>
                  <a:gd name="T101" fmla="*/ 8 h 8"/>
                  <a:gd name="T102" fmla="*/ 8 w 28"/>
                  <a:gd name="T103" fmla="*/ 8 h 8"/>
                  <a:gd name="T104" fmla="*/ 25 w 28"/>
                  <a:gd name="T105" fmla="*/ 3 h 8"/>
                  <a:gd name="T106" fmla="*/ 25 w 28"/>
                  <a:gd name="T107" fmla="*/ 3 h 8"/>
                  <a:gd name="T108" fmla="*/ 25 w 28"/>
                  <a:gd name="T109" fmla="*/ 3 h 8"/>
                  <a:gd name="T110" fmla="*/ 25 w 28"/>
                  <a:gd name="T11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" h="8">
                    <a:moveTo>
                      <a:pt x="8" y="8"/>
                    </a:moveTo>
                    <a:cubicBezTo>
                      <a:pt x="7" y="8"/>
                      <a:pt x="3" y="8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7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12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7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9" y="5"/>
                      <a:pt x="24" y="4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9" y="2"/>
                      <a:pt x="15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2"/>
                      <a:pt x="19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1"/>
                      <a:pt x="27" y="2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7" y="5"/>
                      <a:pt x="25" y="6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7"/>
                      <a:pt x="19" y="8"/>
                      <a:pt x="19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7" y="8"/>
                      <a:pt x="15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0" y="8"/>
                      <a:pt x="8" y="8"/>
                    </a:cubicBezTo>
                    <a:close/>
                    <a:moveTo>
                      <a:pt x="25" y="3"/>
                    </a:move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162"/>
              <p:cNvSpPr>
                <a:spLocks noEditPoints="1"/>
              </p:cNvSpPr>
              <p:nvPr/>
            </p:nvSpPr>
            <p:spPr bwMode="auto">
              <a:xfrm>
                <a:off x="7319963" y="5262563"/>
                <a:ext cx="44450" cy="30163"/>
              </a:xfrm>
              <a:custGeom>
                <a:avLst/>
                <a:gdLst>
                  <a:gd name="T0" fmla="*/ 4 w 12"/>
                  <a:gd name="T1" fmla="*/ 8 h 8"/>
                  <a:gd name="T2" fmla="*/ 0 w 12"/>
                  <a:gd name="T3" fmla="*/ 4 h 8"/>
                  <a:gd name="T4" fmla="*/ 0 w 12"/>
                  <a:gd name="T5" fmla="*/ 4 h 8"/>
                  <a:gd name="T6" fmla="*/ 2 w 12"/>
                  <a:gd name="T7" fmla="*/ 2 h 8"/>
                  <a:gd name="T8" fmla="*/ 2 w 12"/>
                  <a:gd name="T9" fmla="*/ 2 h 8"/>
                  <a:gd name="T10" fmla="*/ 7 w 12"/>
                  <a:gd name="T11" fmla="*/ 0 h 8"/>
                  <a:gd name="T12" fmla="*/ 7 w 12"/>
                  <a:gd name="T13" fmla="*/ 0 h 8"/>
                  <a:gd name="T14" fmla="*/ 7 w 12"/>
                  <a:gd name="T15" fmla="*/ 0 h 8"/>
                  <a:gd name="T16" fmla="*/ 7 w 12"/>
                  <a:gd name="T17" fmla="*/ 0 h 8"/>
                  <a:gd name="T18" fmla="*/ 7 w 12"/>
                  <a:gd name="T19" fmla="*/ 0 h 8"/>
                  <a:gd name="T20" fmla="*/ 8 w 12"/>
                  <a:gd name="T21" fmla="*/ 2 h 8"/>
                  <a:gd name="T22" fmla="*/ 8 w 12"/>
                  <a:gd name="T23" fmla="*/ 2 h 8"/>
                  <a:gd name="T24" fmla="*/ 8 w 12"/>
                  <a:gd name="T25" fmla="*/ 3 h 8"/>
                  <a:gd name="T26" fmla="*/ 8 w 12"/>
                  <a:gd name="T27" fmla="*/ 3 h 8"/>
                  <a:gd name="T28" fmla="*/ 9 w 12"/>
                  <a:gd name="T29" fmla="*/ 2 h 8"/>
                  <a:gd name="T30" fmla="*/ 9 w 12"/>
                  <a:gd name="T31" fmla="*/ 2 h 8"/>
                  <a:gd name="T32" fmla="*/ 11 w 12"/>
                  <a:gd name="T33" fmla="*/ 3 h 8"/>
                  <a:gd name="T34" fmla="*/ 11 w 12"/>
                  <a:gd name="T35" fmla="*/ 3 h 8"/>
                  <a:gd name="T36" fmla="*/ 12 w 12"/>
                  <a:gd name="T37" fmla="*/ 5 h 8"/>
                  <a:gd name="T38" fmla="*/ 12 w 12"/>
                  <a:gd name="T39" fmla="*/ 5 h 8"/>
                  <a:gd name="T40" fmla="*/ 12 w 12"/>
                  <a:gd name="T41" fmla="*/ 5 h 8"/>
                  <a:gd name="T42" fmla="*/ 12 w 12"/>
                  <a:gd name="T43" fmla="*/ 5 h 8"/>
                  <a:gd name="T44" fmla="*/ 9 w 12"/>
                  <a:gd name="T45" fmla="*/ 8 h 8"/>
                  <a:gd name="T46" fmla="*/ 9 w 12"/>
                  <a:gd name="T47" fmla="*/ 8 h 8"/>
                  <a:gd name="T48" fmla="*/ 5 w 12"/>
                  <a:gd name="T49" fmla="*/ 8 h 8"/>
                  <a:gd name="T50" fmla="*/ 5 w 12"/>
                  <a:gd name="T51" fmla="*/ 8 h 8"/>
                  <a:gd name="T52" fmla="*/ 4 w 12"/>
                  <a:gd name="T53" fmla="*/ 8 h 8"/>
                  <a:gd name="T54" fmla="*/ 3 w 12"/>
                  <a:gd name="T55" fmla="*/ 4 h 8"/>
                  <a:gd name="T56" fmla="*/ 2 w 12"/>
                  <a:gd name="T57" fmla="*/ 4 h 8"/>
                  <a:gd name="T58" fmla="*/ 2 w 12"/>
                  <a:gd name="T59" fmla="*/ 4 h 8"/>
                  <a:gd name="T60" fmla="*/ 3 w 12"/>
                  <a:gd name="T61" fmla="*/ 5 h 8"/>
                  <a:gd name="T62" fmla="*/ 3 w 12"/>
                  <a:gd name="T63" fmla="*/ 5 h 8"/>
                  <a:gd name="T64" fmla="*/ 4 w 12"/>
                  <a:gd name="T65" fmla="*/ 5 h 8"/>
                  <a:gd name="T66" fmla="*/ 4 w 12"/>
                  <a:gd name="T67" fmla="*/ 5 h 8"/>
                  <a:gd name="T68" fmla="*/ 5 w 12"/>
                  <a:gd name="T69" fmla="*/ 6 h 8"/>
                  <a:gd name="T70" fmla="*/ 5 w 12"/>
                  <a:gd name="T71" fmla="*/ 6 h 8"/>
                  <a:gd name="T72" fmla="*/ 5 w 12"/>
                  <a:gd name="T73" fmla="*/ 6 h 8"/>
                  <a:gd name="T74" fmla="*/ 5 w 12"/>
                  <a:gd name="T75" fmla="*/ 6 h 8"/>
                  <a:gd name="T76" fmla="*/ 5 w 12"/>
                  <a:gd name="T77" fmla="*/ 4 h 8"/>
                  <a:gd name="T78" fmla="*/ 5 w 12"/>
                  <a:gd name="T79" fmla="*/ 4 h 8"/>
                  <a:gd name="T80" fmla="*/ 7 w 12"/>
                  <a:gd name="T81" fmla="*/ 3 h 8"/>
                  <a:gd name="T82" fmla="*/ 7 w 12"/>
                  <a:gd name="T83" fmla="*/ 3 h 8"/>
                  <a:gd name="T84" fmla="*/ 7 w 12"/>
                  <a:gd name="T85" fmla="*/ 3 h 8"/>
                  <a:gd name="T86" fmla="*/ 7 w 12"/>
                  <a:gd name="T87" fmla="*/ 3 h 8"/>
                  <a:gd name="T88" fmla="*/ 6 w 12"/>
                  <a:gd name="T89" fmla="*/ 3 h 8"/>
                  <a:gd name="T90" fmla="*/ 6 w 12"/>
                  <a:gd name="T91" fmla="*/ 3 h 8"/>
                  <a:gd name="T92" fmla="*/ 3 w 12"/>
                  <a:gd name="T93" fmla="*/ 4 h 8"/>
                  <a:gd name="T94" fmla="*/ 8 w 12"/>
                  <a:gd name="T95" fmla="*/ 5 h 8"/>
                  <a:gd name="T96" fmla="*/ 8 w 12"/>
                  <a:gd name="T97" fmla="*/ 5 h 8"/>
                  <a:gd name="T98" fmla="*/ 8 w 12"/>
                  <a:gd name="T99" fmla="*/ 5 h 8"/>
                  <a:gd name="T100" fmla="*/ 9 w 12"/>
                  <a:gd name="T101" fmla="*/ 5 h 8"/>
                  <a:gd name="T102" fmla="*/ 9 w 12"/>
                  <a:gd name="T103" fmla="*/ 5 h 8"/>
                  <a:gd name="T104" fmla="*/ 8 w 12"/>
                  <a:gd name="T10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" h="8">
                    <a:moveTo>
                      <a:pt x="4" y="8"/>
                    </a:moveTo>
                    <a:cubicBezTo>
                      <a:pt x="2" y="7"/>
                      <a:pt x="0" y="7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5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1"/>
                      <a:pt x="8" y="1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6"/>
                      <a:pt x="10" y="7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4" y="3"/>
                      <a:pt x="3" y="4"/>
                    </a:cubicBezTo>
                    <a:close/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63"/>
              <p:cNvSpPr/>
              <p:nvPr/>
            </p:nvSpPr>
            <p:spPr bwMode="auto">
              <a:xfrm>
                <a:off x="7372350" y="5126038"/>
                <a:ext cx="485775" cy="76200"/>
              </a:xfrm>
              <a:custGeom>
                <a:avLst/>
                <a:gdLst>
                  <a:gd name="T0" fmla="*/ 0 w 129"/>
                  <a:gd name="T1" fmla="*/ 20 h 20"/>
                  <a:gd name="T2" fmla="*/ 0 w 129"/>
                  <a:gd name="T3" fmla="*/ 18 h 20"/>
                  <a:gd name="T4" fmla="*/ 0 w 129"/>
                  <a:gd name="T5" fmla="*/ 18 h 20"/>
                  <a:gd name="T6" fmla="*/ 23 w 129"/>
                  <a:gd name="T7" fmla="*/ 8 h 20"/>
                  <a:gd name="T8" fmla="*/ 23 w 129"/>
                  <a:gd name="T9" fmla="*/ 8 h 20"/>
                  <a:gd name="T10" fmla="*/ 48 w 129"/>
                  <a:gd name="T11" fmla="*/ 1 h 20"/>
                  <a:gd name="T12" fmla="*/ 48 w 129"/>
                  <a:gd name="T13" fmla="*/ 1 h 20"/>
                  <a:gd name="T14" fmla="*/ 63 w 129"/>
                  <a:gd name="T15" fmla="*/ 0 h 20"/>
                  <a:gd name="T16" fmla="*/ 63 w 129"/>
                  <a:gd name="T17" fmla="*/ 0 h 20"/>
                  <a:gd name="T18" fmla="*/ 75 w 129"/>
                  <a:gd name="T19" fmla="*/ 0 h 20"/>
                  <a:gd name="T20" fmla="*/ 75 w 129"/>
                  <a:gd name="T21" fmla="*/ 0 h 20"/>
                  <a:gd name="T22" fmla="*/ 106 w 129"/>
                  <a:gd name="T23" fmla="*/ 3 h 20"/>
                  <a:gd name="T24" fmla="*/ 106 w 129"/>
                  <a:gd name="T25" fmla="*/ 3 h 20"/>
                  <a:gd name="T26" fmla="*/ 129 w 129"/>
                  <a:gd name="T27" fmla="*/ 8 h 20"/>
                  <a:gd name="T28" fmla="*/ 129 w 129"/>
                  <a:gd name="T29" fmla="*/ 8 h 20"/>
                  <a:gd name="T30" fmla="*/ 129 w 129"/>
                  <a:gd name="T31" fmla="*/ 9 h 20"/>
                  <a:gd name="T32" fmla="*/ 129 w 129"/>
                  <a:gd name="T33" fmla="*/ 9 h 20"/>
                  <a:gd name="T34" fmla="*/ 127 w 129"/>
                  <a:gd name="T35" fmla="*/ 10 h 20"/>
                  <a:gd name="T36" fmla="*/ 127 w 129"/>
                  <a:gd name="T37" fmla="*/ 10 h 20"/>
                  <a:gd name="T38" fmla="*/ 106 w 129"/>
                  <a:gd name="T39" fmla="*/ 6 h 20"/>
                  <a:gd name="T40" fmla="*/ 106 w 129"/>
                  <a:gd name="T41" fmla="*/ 6 h 20"/>
                  <a:gd name="T42" fmla="*/ 75 w 129"/>
                  <a:gd name="T43" fmla="*/ 3 h 20"/>
                  <a:gd name="T44" fmla="*/ 75 w 129"/>
                  <a:gd name="T45" fmla="*/ 3 h 20"/>
                  <a:gd name="T46" fmla="*/ 63 w 129"/>
                  <a:gd name="T47" fmla="*/ 2 h 20"/>
                  <a:gd name="T48" fmla="*/ 63 w 129"/>
                  <a:gd name="T49" fmla="*/ 2 h 20"/>
                  <a:gd name="T50" fmla="*/ 48 w 129"/>
                  <a:gd name="T51" fmla="*/ 4 h 20"/>
                  <a:gd name="T52" fmla="*/ 48 w 129"/>
                  <a:gd name="T53" fmla="*/ 4 h 20"/>
                  <a:gd name="T54" fmla="*/ 24 w 129"/>
                  <a:gd name="T55" fmla="*/ 11 h 20"/>
                  <a:gd name="T56" fmla="*/ 24 w 129"/>
                  <a:gd name="T57" fmla="*/ 11 h 20"/>
                  <a:gd name="T58" fmla="*/ 2 w 129"/>
                  <a:gd name="T59" fmla="*/ 20 h 20"/>
                  <a:gd name="T60" fmla="*/ 2 w 129"/>
                  <a:gd name="T61" fmla="*/ 20 h 20"/>
                  <a:gd name="T62" fmla="*/ 2 w 129"/>
                  <a:gd name="T63" fmla="*/ 20 h 20"/>
                  <a:gd name="T64" fmla="*/ 1 w 129"/>
                  <a:gd name="T65" fmla="*/ 20 h 20"/>
                  <a:gd name="T66" fmla="*/ 1 w 129"/>
                  <a:gd name="T67" fmla="*/ 20 h 20"/>
                  <a:gd name="T68" fmla="*/ 0 w 129"/>
                  <a:gd name="T6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20">
                    <a:moveTo>
                      <a:pt x="0" y="20"/>
                    </a:moveTo>
                    <a:cubicBezTo>
                      <a:pt x="0" y="19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3"/>
                      <a:pt x="16" y="11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1" y="6"/>
                      <a:pt x="39" y="3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53" y="0"/>
                      <a:pt x="58" y="0"/>
                      <a:pt x="63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7" y="0"/>
                      <a:pt x="71" y="0"/>
                      <a:pt x="75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5" y="2"/>
                      <a:pt x="95" y="2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13" y="4"/>
                      <a:pt x="122" y="3"/>
                      <a:pt x="129" y="8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9" y="9"/>
                      <a:pt x="129" y="9"/>
                    </a:cubicBezTo>
                    <a:cubicBezTo>
                      <a:pt x="129" y="9"/>
                      <a:pt x="129" y="9"/>
                      <a:pt x="129" y="9"/>
                    </a:cubicBezTo>
                    <a:cubicBezTo>
                      <a:pt x="128" y="10"/>
                      <a:pt x="128" y="10"/>
                      <a:pt x="127" y="10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2" y="6"/>
                      <a:pt x="113" y="6"/>
                      <a:pt x="106" y="6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95" y="5"/>
                      <a:pt x="85" y="4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1" y="2"/>
                      <a:pt x="67" y="2"/>
                      <a:pt x="63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58" y="2"/>
                      <a:pt x="53" y="2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0" y="5"/>
                      <a:pt x="32" y="8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3"/>
                      <a:pt x="7" y="15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0" y="20"/>
                      <a:pt x="0" y="2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64"/>
              <p:cNvSpPr>
                <a:spLocks noEditPoints="1"/>
              </p:cNvSpPr>
              <p:nvPr/>
            </p:nvSpPr>
            <p:spPr bwMode="auto">
              <a:xfrm>
                <a:off x="6575425" y="5168900"/>
                <a:ext cx="71438" cy="120650"/>
              </a:xfrm>
              <a:custGeom>
                <a:avLst/>
                <a:gdLst>
                  <a:gd name="T0" fmla="*/ 9 w 19"/>
                  <a:gd name="T1" fmla="*/ 28 h 32"/>
                  <a:gd name="T2" fmla="*/ 11 w 19"/>
                  <a:gd name="T3" fmla="*/ 19 h 32"/>
                  <a:gd name="T4" fmla="*/ 11 w 19"/>
                  <a:gd name="T5" fmla="*/ 18 h 32"/>
                  <a:gd name="T6" fmla="*/ 9 w 19"/>
                  <a:gd name="T7" fmla="*/ 16 h 32"/>
                  <a:gd name="T8" fmla="*/ 6 w 19"/>
                  <a:gd name="T9" fmla="*/ 17 h 32"/>
                  <a:gd name="T10" fmla="*/ 0 w 19"/>
                  <a:gd name="T11" fmla="*/ 15 h 32"/>
                  <a:gd name="T12" fmla="*/ 0 w 19"/>
                  <a:gd name="T13" fmla="*/ 13 h 32"/>
                  <a:gd name="T14" fmla="*/ 1 w 19"/>
                  <a:gd name="T15" fmla="*/ 12 h 32"/>
                  <a:gd name="T16" fmla="*/ 3 w 19"/>
                  <a:gd name="T17" fmla="*/ 12 h 32"/>
                  <a:gd name="T18" fmla="*/ 3 w 19"/>
                  <a:gd name="T19" fmla="*/ 11 h 32"/>
                  <a:gd name="T20" fmla="*/ 3 w 19"/>
                  <a:gd name="T21" fmla="*/ 10 h 32"/>
                  <a:gd name="T22" fmla="*/ 6 w 19"/>
                  <a:gd name="T23" fmla="*/ 8 h 32"/>
                  <a:gd name="T24" fmla="*/ 12 w 19"/>
                  <a:gd name="T25" fmla="*/ 10 h 32"/>
                  <a:gd name="T26" fmla="*/ 16 w 19"/>
                  <a:gd name="T27" fmla="*/ 7 h 32"/>
                  <a:gd name="T28" fmla="*/ 16 w 19"/>
                  <a:gd name="T29" fmla="*/ 6 h 32"/>
                  <a:gd name="T30" fmla="*/ 14 w 19"/>
                  <a:gd name="T31" fmla="*/ 4 h 32"/>
                  <a:gd name="T32" fmla="*/ 11 w 19"/>
                  <a:gd name="T33" fmla="*/ 3 h 32"/>
                  <a:gd name="T34" fmla="*/ 11 w 19"/>
                  <a:gd name="T35" fmla="*/ 3 h 32"/>
                  <a:gd name="T36" fmla="*/ 11 w 19"/>
                  <a:gd name="T37" fmla="*/ 3 h 32"/>
                  <a:gd name="T38" fmla="*/ 9 w 19"/>
                  <a:gd name="T39" fmla="*/ 3 h 32"/>
                  <a:gd name="T40" fmla="*/ 8 w 19"/>
                  <a:gd name="T41" fmla="*/ 4 h 32"/>
                  <a:gd name="T42" fmla="*/ 7 w 19"/>
                  <a:gd name="T43" fmla="*/ 4 h 32"/>
                  <a:gd name="T44" fmla="*/ 6 w 19"/>
                  <a:gd name="T45" fmla="*/ 3 h 32"/>
                  <a:gd name="T46" fmla="*/ 8 w 19"/>
                  <a:gd name="T47" fmla="*/ 0 h 32"/>
                  <a:gd name="T48" fmla="*/ 11 w 19"/>
                  <a:gd name="T49" fmla="*/ 0 h 32"/>
                  <a:gd name="T50" fmla="*/ 11 w 19"/>
                  <a:gd name="T51" fmla="*/ 0 h 32"/>
                  <a:gd name="T52" fmla="*/ 19 w 19"/>
                  <a:gd name="T53" fmla="*/ 6 h 32"/>
                  <a:gd name="T54" fmla="*/ 19 w 19"/>
                  <a:gd name="T55" fmla="*/ 7 h 32"/>
                  <a:gd name="T56" fmla="*/ 12 w 19"/>
                  <a:gd name="T57" fmla="*/ 12 h 32"/>
                  <a:gd name="T58" fmla="*/ 12 w 19"/>
                  <a:gd name="T59" fmla="*/ 13 h 32"/>
                  <a:gd name="T60" fmla="*/ 11 w 19"/>
                  <a:gd name="T61" fmla="*/ 15 h 32"/>
                  <a:gd name="T62" fmla="*/ 13 w 19"/>
                  <a:gd name="T63" fmla="*/ 18 h 32"/>
                  <a:gd name="T64" fmla="*/ 13 w 19"/>
                  <a:gd name="T65" fmla="*/ 19 h 32"/>
                  <a:gd name="T66" fmla="*/ 11 w 19"/>
                  <a:gd name="T67" fmla="*/ 28 h 32"/>
                  <a:gd name="T68" fmla="*/ 12 w 19"/>
                  <a:gd name="T69" fmla="*/ 30 h 32"/>
                  <a:gd name="T70" fmla="*/ 12 w 19"/>
                  <a:gd name="T71" fmla="*/ 32 h 32"/>
                  <a:gd name="T72" fmla="*/ 11 w 19"/>
                  <a:gd name="T73" fmla="*/ 32 h 32"/>
                  <a:gd name="T74" fmla="*/ 10 w 19"/>
                  <a:gd name="T75" fmla="*/ 32 h 32"/>
                  <a:gd name="T76" fmla="*/ 9 w 19"/>
                  <a:gd name="T77" fmla="*/ 13 h 32"/>
                  <a:gd name="T78" fmla="*/ 9 w 19"/>
                  <a:gd name="T79" fmla="*/ 14 h 32"/>
                  <a:gd name="T80" fmla="*/ 9 w 19"/>
                  <a:gd name="T81" fmla="*/ 14 h 32"/>
                  <a:gd name="T82" fmla="*/ 5 w 19"/>
                  <a:gd name="T83" fmla="*/ 10 h 32"/>
                  <a:gd name="T84" fmla="*/ 5 w 19"/>
                  <a:gd name="T85" fmla="*/ 11 h 32"/>
                  <a:gd name="T86" fmla="*/ 6 w 19"/>
                  <a:gd name="T87" fmla="*/ 12 h 32"/>
                  <a:gd name="T88" fmla="*/ 9 w 19"/>
                  <a:gd name="T89" fmla="*/ 11 h 32"/>
                  <a:gd name="T90" fmla="*/ 9 w 19"/>
                  <a:gd name="T91" fmla="*/ 11 h 32"/>
                  <a:gd name="T92" fmla="*/ 6 w 19"/>
                  <a:gd name="T93" fmla="*/ 10 h 32"/>
                  <a:gd name="T94" fmla="*/ 6 w 19"/>
                  <a:gd name="T95" fmla="*/ 10 h 32"/>
                  <a:gd name="T96" fmla="*/ 11 w 19"/>
                  <a:gd name="T97" fmla="*/ 0 h 32"/>
                  <a:gd name="T98" fmla="*/ 11 w 19"/>
                  <a:gd name="T9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" h="32">
                    <a:moveTo>
                      <a:pt x="10" y="32"/>
                    </a:moveTo>
                    <a:cubicBezTo>
                      <a:pt x="9" y="31"/>
                      <a:pt x="9" y="29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11" y="21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0" y="17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7"/>
                      <a:pt x="7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4" y="17"/>
                      <a:pt x="2" y="16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10" y="8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6" y="8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6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3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7" y="1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10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4" y="0"/>
                      <a:pt x="19" y="2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5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3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2"/>
                      <a:pt x="11" y="26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1" y="29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3" y="30"/>
                      <a:pt x="13" y="31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0" y="32"/>
                    </a:cubicBezTo>
                    <a:close/>
                    <a:moveTo>
                      <a:pt x="9" y="14"/>
                    </a:moveTo>
                    <a:cubicBezTo>
                      <a:pt x="9" y="14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lose/>
                    <a:moveTo>
                      <a:pt x="6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8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5"/>
              <p:cNvSpPr/>
              <p:nvPr/>
            </p:nvSpPr>
            <p:spPr bwMode="auto">
              <a:xfrm>
                <a:off x="6646863" y="5119688"/>
                <a:ext cx="646113" cy="55563"/>
              </a:xfrm>
              <a:custGeom>
                <a:avLst/>
                <a:gdLst>
                  <a:gd name="T0" fmla="*/ 0 w 172"/>
                  <a:gd name="T1" fmla="*/ 14 h 15"/>
                  <a:gd name="T2" fmla="*/ 1 w 172"/>
                  <a:gd name="T3" fmla="*/ 13 h 15"/>
                  <a:gd name="T4" fmla="*/ 1 w 172"/>
                  <a:gd name="T5" fmla="*/ 13 h 15"/>
                  <a:gd name="T6" fmla="*/ 35 w 172"/>
                  <a:gd name="T7" fmla="*/ 3 h 15"/>
                  <a:gd name="T8" fmla="*/ 35 w 172"/>
                  <a:gd name="T9" fmla="*/ 3 h 15"/>
                  <a:gd name="T10" fmla="*/ 68 w 172"/>
                  <a:gd name="T11" fmla="*/ 1 h 15"/>
                  <a:gd name="T12" fmla="*/ 68 w 172"/>
                  <a:gd name="T13" fmla="*/ 1 h 15"/>
                  <a:gd name="T14" fmla="*/ 99 w 172"/>
                  <a:gd name="T15" fmla="*/ 0 h 15"/>
                  <a:gd name="T16" fmla="*/ 99 w 172"/>
                  <a:gd name="T17" fmla="*/ 0 h 15"/>
                  <a:gd name="T18" fmla="*/ 104 w 172"/>
                  <a:gd name="T19" fmla="*/ 0 h 15"/>
                  <a:gd name="T20" fmla="*/ 104 w 172"/>
                  <a:gd name="T21" fmla="*/ 0 h 15"/>
                  <a:gd name="T22" fmla="*/ 125 w 172"/>
                  <a:gd name="T23" fmla="*/ 3 h 15"/>
                  <a:gd name="T24" fmla="*/ 125 w 172"/>
                  <a:gd name="T25" fmla="*/ 3 h 15"/>
                  <a:gd name="T26" fmla="*/ 142 w 172"/>
                  <a:gd name="T27" fmla="*/ 7 h 15"/>
                  <a:gd name="T28" fmla="*/ 142 w 172"/>
                  <a:gd name="T29" fmla="*/ 7 h 15"/>
                  <a:gd name="T30" fmla="*/ 171 w 172"/>
                  <a:gd name="T31" fmla="*/ 12 h 15"/>
                  <a:gd name="T32" fmla="*/ 171 w 172"/>
                  <a:gd name="T33" fmla="*/ 12 h 15"/>
                  <a:gd name="T34" fmla="*/ 172 w 172"/>
                  <a:gd name="T35" fmla="*/ 14 h 15"/>
                  <a:gd name="T36" fmla="*/ 172 w 172"/>
                  <a:gd name="T37" fmla="*/ 14 h 15"/>
                  <a:gd name="T38" fmla="*/ 171 w 172"/>
                  <a:gd name="T39" fmla="*/ 15 h 15"/>
                  <a:gd name="T40" fmla="*/ 171 w 172"/>
                  <a:gd name="T41" fmla="*/ 15 h 15"/>
                  <a:gd name="T42" fmla="*/ 141 w 172"/>
                  <a:gd name="T43" fmla="*/ 9 h 15"/>
                  <a:gd name="T44" fmla="*/ 141 w 172"/>
                  <a:gd name="T45" fmla="*/ 9 h 15"/>
                  <a:gd name="T46" fmla="*/ 124 w 172"/>
                  <a:gd name="T47" fmla="*/ 5 h 15"/>
                  <a:gd name="T48" fmla="*/ 124 w 172"/>
                  <a:gd name="T49" fmla="*/ 5 h 15"/>
                  <a:gd name="T50" fmla="*/ 104 w 172"/>
                  <a:gd name="T51" fmla="*/ 2 h 15"/>
                  <a:gd name="T52" fmla="*/ 104 w 172"/>
                  <a:gd name="T53" fmla="*/ 2 h 15"/>
                  <a:gd name="T54" fmla="*/ 99 w 172"/>
                  <a:gd name="T55" fmla="*/ 2 h 15"/>
                  <a:gd name="T56" fmla="*/ 99 w 172"/>
                  <a:gd name="T57" fmla="*/ 2 h 15"/>
                  <a:gd name="T58" fmla="*/ 68 w 172"/>
                  <a:gd name="T59" fmla="*/ 4 h 15"/>
                  <a:gd name="T60" fmla="*/ 68 w 172"/>
                  <a:gd name="T61" fmla="*/ 4 h 15"/>
                  <a:gd name="T62" fmla="*/ 35 w 172"/>
                  <a:gd name="T63" fmla="*/ 5 h 15"/>
                  <a:gd name="T64" fmla="*/ 35 w 172"/>
                  <a:gd name="T65" fmla="*/ 5 h 15"/>
                  <a:gd name="T66" fmla="*/ 2 w 172"/>
                  <a:gd name="T67" fmla="*/ 15 h 15"/>
                  <a:gd name="T68" fmla="*/ 2 w 172"/>
                  <a:gd name="T69" fmla="*/ 15 h 15"/>
                  <a:gd name="T70" fmla="*/ 2 w 172"/>
                  <a:gd name="T71" fmla="*/ 15 h 15"/>
                  <a:gd name="T72" fmla="*/ 1 w 172"/>
                  <a:gd name="T73" fmla="*/ 15 h 15"/>
                  <a:gd name="T74" fmla="*/ 1 w 172"/>
                  <a:gd name="T75" fmla="*/ 15 h 15"/>
                  <a:gd name="T76" fmla="*/ 0 w 172"/>
                  <a:gd name="T7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2" h="15">
                    <a:moveTo>
                      <a:pt x="0" y="14"/>
                    </a:moveTo>
                    <a:cubicBezTo>
                      <a:pt x="0" y="14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2" y="8"/>
                      <a:pt x="23" y="5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46" y="1"/>
                      <a:pt x="57" y="2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79" y="0"/>
                      <a:pt x="89" y="0"/>
                      <a:pt x="99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1" y="0"/>
                      <a:pt x="102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11" y="0"/>
                      <a:pt x="118" y="1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31" y="4"/>
                      <a:pt x="136" y="6"/>
                      <a:pt x="142" y="7"/>
                    </a:cubicBezTo>
                    <a:cubicBezTo>
                      <a:pt x="142" y="7"/>
                      <a:pt x="142" y="7"/>
                      <a:pt x="142" y="7"/>
                    </a:cubicBezTo>
                    <a:cubicBezTo>
                      <a:pt x="152" y="8"/>
                      <a:pt x="162" y="12"/>
                      <a:pt x="171" y="12"/>
                    </a:cubicBezTo>
                    <a:cubicBezTo>
                      <a:pt x="171" y="12"/>
                      <a:pt x="171" y="12"/>
                      <a:pt x="171" y="12"/>
                    </a:cubicBezTo>
                    <a:cubicBezTo>
                      <a:pt x="172" y="13"/>
                      <a:pt x="172" y="13"/>
                      <a:pt x="172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5"/>
                      <a:pt x="171" y="15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61" y="14"/>
                      <a:pt x="151" y="11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5" y="9"/>
                      <a:pt x="130" y="6"/>
                      <a:pt x="124" y="5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8" y="3"/>
                      <a:pt x="111" y="2"/>
                      <a:pt x="104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102" y="2"/>
                      <a:pt x="101" y="2"/>
                      <a:pt x="99" y="2"/>
                    </a:cubicBezTo>
                    <a:cubicBezTo>
                      <a:pt x="99" y="2"/>
                      <a:pt x="99" y="2"/>
                      <a:pt x="99" y="2"/>
                    </a:cubicBezTo>
                    <a:cubicBezTo>
                      <a:pt x="89" y="2"/>
                      <a:pt x="79" y="3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57" y="5"/>
                      <a:pt x="46" y="3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24" y="8"/>
                      <a:pt x="13" y="10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4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66"/>
              <p:cNvSpPr/>
              <p:nvPr/>
            </p:nvSpPr>
            <p:spPr bwMode="auto">
              <a:xfrm>
                <a:off x="7997825" y="5141913"/>
                <a:ext cx="307975" cy="33338"/>
              </a:xfrm>
              <a:custGeom>
                <a:avLst/>
                <a:gdLst>
                  <a:gd name="T0" fmla="*/ 81 w 82"/>
                  <a:gd name="T1" fmla="*/ 9 h 9"/>
                  <a:gd name="T2" fmla="*/ 76 w 82"/>
                  <a:gd name="T3" fmla="*/ 7 h 9"/>
                  <a:gd name="T4" fmla="*/ 76 w 82"/>
                  <a:gd name="T5" fmla="*/ 7 h 9"/>
                  <a:gd name="T6" fmla="*/ 69 w 82"/>
                  <a:gd name="T7" fmla="*/ 6 h 9"/>
                  <a:gd name="T8" fmla="*/ 69 w 82"/>
                  <a:gd name="T9" fmla="*/ 6 h 9"/>
                  <a:gd name="T10" fmla="*/ 54 w 82"/>
                  <a:gd name="T11" fmla="*/ 4 h 9"/>
                  <a:gd name="T12" fmla="*/ 54 w 82"/>
                  <a:gd name="T13" fmla="*/ 4 h 9"/>
                  <a:gd name="T14" fmla="*/ 51 w 82"/>
                  <a:gd name="T15" fmla="*/ 4 h 9"/>
                  <a:gd name="T16" fmla="*/ 51 w 82"/>
                  <a:gd name="T17" fmla="*/ 4 h 9"/>
                  <a:gd name="T18" fmla="*/ 47 w 82"/>
                  <a:gd name="T19" fmla="*/ 4 h 9"/>
                  <a:gd name="T20" fmla="*/ 47 w 82"/>
                  <a:gd name="T21" fmla="*/ 4 h 9"/>
                  <a:gd name="T22" fmla="*/ 47 w 82"/>
                  <a:gd name="T23" fmla="*/ 4 h 9"/>
                  <a:gd name="T24" fmla="*/ 47 w 82"/>
                  <a:gd name="T25" fmla="*/ 4 h 9"/>
                  <a:gd name="T26" fmla="*/ 47 w 82"/>
                  <a:gd name="T27" fmla="*/ 4 h 9"/>
                  <a:gd name="T28" fmla="*/ 38 w 82"/>
                  <a:gd name="T29" fmla="*/ 3 h 9"/>
                  <a:gd name="T30" fmla="*/ 38 w 82"/>
                  <a:gd name="T31" fmla="*/ 3 h 9"/>
                  <a:gd name="T32" fmla="*/ 33 w 82"/>
                  <a:gd name="T33" fmla="*/ 2 h 9"/>
                  <a:gd name="T34" fmla="*/ 33 w 82"/>
                  <a:gd name="T35" fmla="*/ 2 h 9"/>
                  <a:gd name="T36" fmla="*/ 12 w 82"/>
                  <a:gd name="T37" fmla="*/ 5 h 9"/>
                  <a:gd name="T38" fmla="*/ 12 w 82"/>
                  <a:gd name="T39" fmla="*/ 5 h 9"/>
                  <a:gd name="T40" fmla="*/ 5 w 82"/>
                  <a:gd name="T41" fmla="*/ 6 h 9"/>
                  <a:gd name="T42" fmla="*/ 5 w 82"/>
                  <a:gd name="T43" fmla="*/ 6 h 9"/>
                  <a:gd name="T44" fmla="*/ 1 w 82"/>
                  <a:gd name="T45" fmla="*/ 8 h 9"/>
                  <a:gd name="T46" fmla="*/ 1 w 82"/>
                  <a:gd name="T47" fmla="*/ 8 h 9"/>
                  <a:gd name="T48" fmla="*/ 0 w 82"/>
                  <a:gd name="T49" fmla="*/ 7 h 9"/>
                  <a:gd name="T50" fmla="*/ 0 w 82"/>
                  <a:gd name="T51" fmla="*/ 7 h 9"/>
                  <a:gd name="T52" fmla="*/ 0 w 82"/>
                  <a:gd name="T53" fmla="*/ 6 h 9"/>
                  <a:gd name="T54" fmla="*/ 0 w 82"/>
                  <a:gd name="T55" fmla="*/ 6 h 9"/>
                  <a:gd name="T56" fmla="*/ 1 w 82"/>
                  <a:gd name="T57" fmla="*/ 5 h 9"/>
                  <a:gd name="T58" fmla="*/ 1 w 82"/>
                  <a:gd name="T59" fmla="*/ 5 h 9"/>
                  <a:gd name="T60" fmla="*/ 4 w 82"/>
                  <a:gd name="T61" fmla="*/ 4 h 9"/>
                  <a:gd name="T62" fmla="*/ 4 w 82"/>
                  <a:gd name="T63" fmla="*/ 4 h 9"/>
                  <a:gd name="T64" fmla="*/ 12 w 82"/>
                  <a:gd name="T65" fmla="*/ 3 h 9"/>
                  <a:gd name="T66" fmla="*/ 12 w 82"/>
                  <a:gd name="T67" fmla="*/ 3 h 9"/>
                  <a:gd name="T68" fmla="*/ 33 w 82"/>
                  <a:gd name="T69" fmla="*/ 0 h 9"/>
                  <a:gd name="T70" fmla="*/ 33 w 82"/>
                  <a:gd name="T71" fmla="*/ 0 h 9"/>
                  <a:gd name="T72" fmla="*/ 38 w 82"/>
                  <a:gd name="T73" fmla="*/ 0 h 9"/>
                  <a:gd name="T74" fmla="*/ 38 w 82"/>
                  <a:gd name="T75" fmla="*/ 0 h 9"/>
                  <a:gd name="T76" fmla="*/ 47 w 82"/>
                  <a:gd name="T77" fmla="*/ 2 h 9"/>
                  <a:gd name="T78" fmla="*/ 47 w 82"/>
                  <a:gd name="T79" fmla="*/ 2 h 9"/>
                  <a:gd name="T80" fmla="*/ 47 w 82"/>
                  <a:gd name="T81" fmla="*/ 2 h 9"/>
                  <a:gd name="T82" fmla="*/ 47 w 82"/>
                  <a:gd name="T83" fmla="*/ 2 h 9"/>
                  <a:gd name="T84" fmla="*/ 47 w 82"/>
                  <a:gd name="T85" fmla="*/ 2 h 9"/>
                  <a:gd name="T86" fmla="*/ 51 w 82"/>
                  <a:gd name="T87" fmla="*/ 2 h 9"/>
                  <a:gd name="T88" fmla="*/ 51 w 82"/>
                  <a:gd name="T89" fmla="*/ 2 h 9"/>
                  <a:gd name="T90" fmla="*/ 55 w 82"/>
                  <a:gd name="T91" fmla="*/ 2 h 9"/>
                  <a:gd name="T92" fmla="*/ 55 w 82"/>
                  <a:gd name="T93" fmla="*/ 2 h 9"/>
                  <a:gd name="T94" fmla="*/ 69 w 82"/>
                  <a:gd name="T95" fmla="*/ 3 h 9"/>
                  <a:gd name="T96" fmla="*/ 69 w 82"/>
                  <a:gd name="T97" fmla="*/ 3 h 9"/>
                  <a:gd name="T98" fmla="*/ 77 w 82"/>
                  <a:gd name="T99" fmla="*/ 5 h 9"/>
                  <a:gd name="T100" fmla="*/ 77 w 82"/>
                  <a:gd name="T101" fmla="*/ 5 h 9"/>
                  <a:gd name="T102" fmla="*/ 81 w 82"/>
                  <a:gd name="T103" fmla="*/ 6 h 9"/>
                  <a:gd name="T104" fmla="*/ 81 w 82"/>
                  <a:gd name="T105" fmla="*/ 6 h 9"/>
                  <a:gd name="T106" fmla="*/ 82 w 82"/>
                  <a:gd name="T107" fmla="*/ 8 h 9"/>
                  <a:gd name="T108" fmla="*/ 82 w 82"/>
                  <a:gd name="T109" fmla="*/ 8 h 9"/>
                  <a:gd name="T110" fmla="*/ 81 w 82"/>
                  <a:gd name="T111" fmla="*/ 9 h 9"/>
                  <a:gd name="T112" fmla="*/ 81 w 82"/>
                  <a:gd name="T113" fmla="*/ 9 h 9"/>
                  <a:gd name="T114" fmla="*/ 81 w 82"/>
                  <a:gd name="T1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9">
                    <a:moveTo>
                      <a:pt x="81" y="9"/>
                    </a:moveTo>
                    <a:cubicBezTo>
                      <a:pt x="79" y="9"/>
                      <a:pt x="77" y="8"/>
                      <a:pt x="76" y="7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4" y="7"/>
                      <a:pt x="71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4" y="5"/>
                      <a:pt x="59" y="5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3" y="4"/>
                      <a:pt x="52" y="4"/>
                      <a:pt x="51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4"/>
                      <a:pt x="48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4" y="4"/>
                      <a:pt x="41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26" y="2"/>
                      <a:pt x="19" y="4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7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3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9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9" y="2"/>
                      <a:pt x="26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5" y="0"/>
                      <a:pt x="36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1" y="1"/>
                      <a:pt x="44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48" y="2"/>
                      <a:pt x="50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2"/>
                      <a:pt x="53" y="2"/>
                      <a:pt x="55" y="2"/>
                    </a:cubicBezTo>
                    <a:cubicBezTo>
                      <a:pt x="55" y="2"/>
                      <a:pt x="55" y="2"/>
                      <a:pt x="55" y="2"/>
                    </a:cubicBezTo>
                    <a:cubicBezTo>
                      <a:pt x="59" y="2"/>
                      <a:pt x="65" y="2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4"/>
                      <a:pt x="74" y="4"/>
                      <a:pt x="77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8" y="6"/>
                      <a:pt x="80" y="6"/>
                      <a:pt x="81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2" y="7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2" y="8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81" y="9"/>
                      <a:pt x="81" y="9"/>
                      <a:pt x="81" y="9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67"/>
              <p:cNvSpPr/>
              <p:nvPr/>
            </p:nvSpPr>
            <p:spPr bwMode="auto">
              <a:xfrm>
                <a:off x="8396288" y="5145088"/>
                <a:ext cx="266700" cy="38100"/>
              </a:xfrm>
              <a:custGeom>
                <a:avLst/>
                <a:gdLst>
                  <a:gd name="T0" fmla="*/ 57 w 71"/>
                  <a:gd name="T1" fmla="*/ 6 h 10"/>
                  <a:gd name="T2" fmla="*/ 40 w 71"/>
                  <a:gd name="T3" fmla="*/ 3 h 10"/>
                  <a:gd name="T4" fmla="*/ 40 w 71"/>
                  <a:gd name="T5" fmla="*/ 3 h 10"/>
                  <a:gd name="T6" fmla="*/ 32 w 71"/>
                  <a:gd name="T7" fmla="*/ 2 h 10"/>
                  <a:gd name="T8" fmla="*/ 32 w 71"/>
                  <a:gd name="T9" fmla="*/ 2 h 10"/>
                  <a:gd name="T10" fmla="*/ 22 w 71"/>
                  <a:gd name="T11" fmla="*/ 3 h 10"/>
                  <a:gd name="T12" fmla="*/ 22 w 71"/>
                  <a:gd name="T13" fmla="*/ 3 h 10"/>
                  <a:gd name="T14" fmla="*/ 2 w 71"/>
                  <a:gd name="T15" fmla="*/ 9 h 10"/>
                  <a:gd name="T16" fmla="*/ 2 w 71"/>
                  <a:gd name="T17" fmla="*/ 9 h 10"/>
                  <a:gd name="T18" fmla="*/ 2 w 71"/>
                  <a:gd name="T19" fmla="*/ 9 h 10"/>
                  <a:gd name="T20" fmla="*/ 0 w 71"/>
                  <a:gd name="T21" fmla="*/ 8 h 10"/>
                  <a:gd name="T22" fmla="*/ 0 w 71"/>
                  <a:gd name="T23" fmla="*/ 8 h 10"/>
                  <a:gd name="T24" fmla="*/ 1 w 71"/>
                  <a:gd name="T25" fmla="*/ 7 h 10"/>
                  <a:gd name="T26" fmla="*/ 1 w 71"/>
                  <a:gd name="T27" fmla="*/ 7 h 10"/>
                  <a:gd name="T28" fmla="*/ 21 w 71"/>
                  <a:gd name="T29" fmla="*/ 1 h 10"/>
                  <a:gd name="T30" fmla="*/ 21 w 71"/>
                  <a:gd name="T31" fmla="*/ 1 h 10"/>
                  <a:gd name="T32" fmla="*/ 32 w 71"/>
                  <a:gd name="T33" fmla="*/ 0 h 10"/>
                  <a:gd name="T34" fmla="*/ 32 w 71"/>
                  <a:gd name="T35" fmla="*/ 0 h 10"/>
                  <a:gd name="T36" fmla="*/ 40 w 71"/>
                  <a:gd name="T37" fmla="*/ 0 h 10"/>
                  <a:gd name="T38" fmla="*/ 40 w 71"/>
                  <a:gd name="T39" fmla="*/ 0 h 10"/>
                  <a:gd name="T40" fmla="*/ 58 w 71"/>
                  <a:gd name="T41" fmla="*/ 4 h 10"/>
                  <a:gd name="T42" fmla="*/ 58 w 71"/>
                  <a:gd name="T43" fmla="*/ 4 h 10"/>
                  <a:gd name="T44" fmla="*/ 68 w 71"/>
                  <a:gd name="T45" fmla="*/ 7 h 10"/>
                  <a:gd name="T46" fmla="*/ 68 w 71"/>
                  <a:gd name="T47" fmla="*/ 7 h 10"/>
                  <a:gd name="T48" fmla="*/ 69 w 71"/>
                  <a:gd name="T49" fmla="*/ 7 h 10"/>
                  <a:gd name="T50" fmla="*/ 69 w 71"/>
                  <a:gd name="T51" fmla="*/ 7 h 10"/>
                  <a:gd name="T52" fmla="*/ 70 w 71"/>
                  <a:gd name="T53" fmla="*/ 8 h 10"/>
                  <a:gd name="T54" fmla="*/ 70 w 71"/>
                  <a:gd name="T55" fmla="*/ 8 h 10"/>
                  <a:gd name="T56" fmla="*/ 70 w 71"/>
                  <a:gd name="T57" fmla="*/ 9 h 10"/>
                  <a:gd name="T58" fmla="*/ 70 w 71"/>
                  <a:gd name="T59" fmla="*/ 9 h 10"/>
                  <a:gd name="T60" fmla="*/ 68 w 71"/>
                  <a:gd name="T61" fmla="*/ 10 h 10"/>
                  <a:gd name="T62" fmla="*/ 68 w 71"/>
                  <a:gd name="T63" fmla="*/ 10 h 10"/>
                  <a:gd name="T64" fmla="*/ 57 w 71"/>
                  <a:gd name="T6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1" h="10">
                    <a:moveTo>
                      <a:pt x="57" y="6"/>
                    </a:moveTo>
                    <a:cubicBezTo>
                      <a:pt x="52" y="4"/>
                      <a:pt x="46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7" y="3"/>
                      <a:pt x="34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28" y="2"/>
                      <a:pt x="25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5" y="4"/>
                      <a:pt x="9" y="7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8" y="5"/>
                      <a:pt x="14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5" y="0"/>
                      <a:pt x="28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5" y="0"/>
                      <a:pt x="37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6" y="1"/>
                      <a:pt x="52" y="1"/>
                      <a:pt x="58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61" y="5"/>
                      <a:pt x="65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cubicBezTo>
                      <a:pt x="70" y="7"/>
                      <a:pt x="70" y="7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9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69" y="10"/>
                      <a:pt x="68" y="10"/>
                      <a:pt x="68" y="10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4" y="10"/>
                      <a:pt x="60" y="7"/>
                      <a:pt x="57" y="6"/>
                    </a:cubicBezTo>
                    <a:close/>
                  </a:path>
                </a:pathLst>
              </a:custGeom>
              <a:solidFill>
                <a:srgbClr val="1E2B5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3" name="文本框 222"/>
            <p:cNvSpPr txBox="1"/>
            <p:nvPr/>
          </p:nvSpPr>
          <p:spPr>
            <a:xfrm>
              <a:off x="9596095" y="5303908"/>
              <a:ext cx="2134273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>
                  <a:solidFill>
                    <a:srgbClr val="1E2B58"/>
                  </a:solidFill>
                  <a:latin typeface="Colonna MT" panose="04020805060202030203" pitchFamily="82" charset="0"/>
                </a:rPr>
                <a:t>POST CARD </a:t>
              </a:r>
            </a:p>
            <a:p>
              <a:endParaRPr lang="en-US" altLang="zh-CN" sz="500" dirty="0"/>
            </a:p>
            <a:p>
              <a:pPr algn="r"/>
              <a:r>
                <a:rPr lang="en-US" altLang="zh-CN" sz="2800" b="1" dirty="0" err="1"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 Nam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72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51116" y="240944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a. Bánh chưng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3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30114" y="3580466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b. hoa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4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6062030" y="4731747"/>
            <a:ext cx="3984749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UTM Avo" panose="02040603050506020204" pitchFamily="18" charset="0"/>
              </a:rPr>
              <a:t> c. thư</a:t>
            </a:r>
            <a:endParaRPr sz="36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76" name="Picture 275" descr="A picture containing logo&#10;&#10;Description automatically generated">
            <a:extLst>
              <a:ext uri="{FF2B5EF4-FFF2-40B4-BE49-F238E27FC236}">
                <a16:creationId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69" y="1625450"/>
            <a:ext cx="2220891" cy="2220891"/>
          </a:xfrm>
          <a:prstGeom prst="rect">
            <a:avLst/>
          </a:prstGeom>
        </p:spPr>
      </p:pic>
      <p:pic>
        <p:nvPicPr>
          <p:cNvPr id="277" name="Picture 27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48" y="3290459"/>
            <a:ext cx="1929670" cy="1206044"/>
          </a:xfrm>
          <a:prstGeom prst="rect">
            <a:avLst/>
          </a:prstGeom>
        </p:spPr>
      </p:pic>
      <p:pic>
        <p:nvPicPr>
          <p:cNvPr id="278" name="Picture 277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66" y="4399800"/>
            <a:ext cx="1333037" cy="1237821"/>
          </a:xfrm>
          <a:prstGeom prst="rect">
            <a:avLst/>
          </a:prstGeom>
        </p:spPr>
      </p:pic>
      <p:pic>
        <p:nvPicPr>
          <p:cNvPr id="279" name="Picture 2" descr="Tick and cross cartoon Royalty Free Vector Image">
            <a:extLst>
              <a:ext uri="{FF2B5EF4-FFF2-40B4-BE49-F238E27FC236}">
                <a16:creationId xmlns:a16="http://schemas.microsoft.com/office/drawing/2014/main" id="{A0189507-5C05-4A1E-BA68-25B43A1A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>
            <a:off x="9298139" y="4406012"/>
            <a:ext cx="1094734" cy="16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05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2" grpId="0" animBg="1"/>
      <p:bldP spid="273" grpId="0" animBg="1"/>
      <p:bldP spid="2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23"/>
          <p:cNvSpPr txBox="1"/>
          <p:nvPr/>
        </p:nvSpPr>
        <p:spPr>
          <a:xfrm>
            <a:off x="556850" y="2227264"/>
            <a:ext cx="4881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4. Theo em khổ thơ cuối muốn nói điều gì?</a:t>
            </a:r>
            <a:endParaRPr lang="en-US" altLang="en-US" sz="3600" b="1" dirty="0">
              <a:solidFill>
                <a:srgbClr val="C00000"/>
              </a:solidFill>
              <a:latin typeface="UTM Aptima" panose="02040603050506020204" pitchFamily="18" charset="0"/>
            </a:endParaRPr>
          </a:p>
        </p:txBody>
      </p:sp>
      <p:grpSp>
        <p:nvGrpSpPr>
          <p:cNvPr id="159" name="组合 4">
            <a:extLst>
              <a:ext uri="{FF2B5EF4-FFF2-40B4-BE49-F238E27FC236}">
                <a16:creationId xmlns:a16="http://schemas.microsoft.com/office/drawing/2014/main" id="{856D6C98-5352-4D2F-945C-086AD4AA3B31}"/>
              </a:ext>
            </a:extLst>
          </p:cNvPr>
          <p:cNvGrpSpPr/>
          <p:nvPr/>
        </p:nvGrpSpPr>
        <p:grpSpPr>
          <a:xfrm>
            <a:off x="-588" y="0"/>
            <a:ext cx="12192588" cy="6858000"/>
            <a:chOff x="-588" y="0"/>
            <a:chExt cx="12192588" cy="6858000"/>
          </a:xfrm>
        </p:grpSpPr>
        <p:sp>
          <p:nvSpPr>
            <p:cNvPr id="160" name="Freeform 19">
              <a:extLst>
                <a:ext uri="{FF2B5EF4-FFF2-40B4-BE49-F238E27FC236}">
                  <a16:creationId xmlns:a16="http://schemas.microsoft.com/office/drawing/2014/main" id="{55787046-D2C5-4FBD-9563-B8A49311E0B4}"/>
                </a:ext>
              </a:extLst>
            </p:cNvPr>
            <p:cNvSpPr/>
            <p:nvPr/>
          </p:nvSpPr>
          <p:spPr bwMode="auto">
            <a:xfrm>
              <a:off x="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9">
              <a:extLst>
                <a:ext uri="{FF2B5EF4-FFF2-40B4-BE49-F238E27FC236}">
                  <a16:creationId xmlns:a16="http://schemas.microsoft.com/office/drawing/2014/main" id="{A73335B9-3A1D-4462-A443-EB383D4633B3}"/>
                </a:ext>
              </a:extLst>
            </p:cNvPr>
            <p:cNvSpPr/>
            <p:nvPr/>
          </p:nvSpPr>
          <p:spPr bwMode="auto">
            <a:xfrm>
              <a:off x="119857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9">
              <a:extLst>
                <a:ext uri="{FF2B5EF4-FFF2-40B4-BE49-F238E27FC236}">
                  <a16:creationId xmlns:a16="http://schemas.microsoft.com/office/drawing/2014/main" id="{388C4263-09FF-4E97-963A-8823EE4F158D}"/>
                </a:ext>
              </a:extLst>
            </p:cNvPr>
            <p:cNvSpPr/>
            <p:nvPr/>
          </p:nvSpPr>
          <p:spPr bwMode="auto">
            <a:xfrm>
              <a:off x="239714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9">
              <a:extLst>
                <a:ext uri="{FF2B5EF4-FFF2-40B4-BE49-F238E27FC236}">
                  <a16:creationId xmlns:a16="http://schemas.microsoft.com/office/drawing/2014/main" id="{8EB8669C-A48A-4C87-8869-1733D6222B3B}"/>
                </a:ext>
              </a:extLst>
            </p:cNvPr>
            <p:cNvSpPr/>
            <p:nvPr/>
          </p:nvSpPr>
          <p:spPr bwMode="auto">
            <a:xfrm>
              <a:off x="359571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9">
              <a:extLst>
                <a:ext uri="{FF2B5EF4-FFF2-40B4-BE49-F238E27FC236}">
                  <a16:creationId xmlns:a16="http://schemas.microsoft.com/office/drawing/2014/main" id="{02CF2D94-257F-4C29-954D-2BEAE17112F0}"/>
                </a:ext>
              </a:extLst>
            </p:cNvPr>
            <p:cNvSpPr/>
            <p:nvPr/>
          </p:nvSpPr>
          <p:spPr bwMode="auto">
            <a:xfrm>
              <a:off x="4794293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A48995E8-A7E8-45C9-BAE0-22DF93C4EDE4}"/>
                </a:ext>
              </a:extLst>
            </p:cNvPr>
            <p:cNvSpPr/>
            <p:nvPr/>
          </p:nvSpPr>
          <p:spPr bwMode="auto">
            <a:xfrm>
              <a:off x="5992866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59EC4A76-FD1F-43B3-98AD-2ABF24978820}"/>
                </a:ext>
              </a:extLst>
            </p:cNvPr>
            <p:cNvSpPr/>
            <p:nvPr/>
          </p:nvSpPr>
          <p:spPr bwMode="auto">
            <a:xfrm>
              <a:off x="719143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791D4BBA-EB63-4B63-83B6-DCF6206EADB7}"/>
                </a:ext>
              </a:extLst>
            </p:cNvPr>
            <p:cNvSpPr/>
            <p:nvPr/>
          </p:nvSpPr>
          <p:spPr bwMode="auto">
            <a:xfrm>
              <a:off x="8390012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id="{609E616B-45F6-4A90-A383-4DD1BC24914C}"/>
                </a:ext>
              </a:extLst>
            </p:cNvPr>
            <p:cNvSpPr/>
            <p:nvPr/>
          </p:nvSpPr>
          <p:spPr bwMode="auto">
            <a:xfrm>
              <a:off x="9524190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9">
              <a:extLst>
                <a:ext uri="{FF2B5EF4-FFF2-40B4-BE49-F238E27FC236}">
                  <a16:creationId xmlns:a16="http://schemas.microsoft.com/office/drawing/2014/main" id="{388264C4-CA12-4470-AAEE-CD87E1536038}"/>
                </a:ext>
              </a:extLst>
            </p:cNvPr>
            <p:cNvSpPr/>
            <p:nvPr/>
          </p:nvSpPr>
          <p:spPr bwMode="auto">
            <a:xfrm>
              <a:off x="10658369" y="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9">
              <a:extLst>
                <a:ext uri="{FF2B5EF4-FFF2-40B4-BE49-F238E27FC236}">
                  <a16:creationId xmlns:a16="http://schemas.microsoft.com/office/drawing/2014/main" id="{290E1E9D-D50A-4383-B76A-E0A33F305162}"/>
                </a:ext>
              </a:extLst>
            </p:cNvPr>
            <p:cNvSpPr/>
            <p:nvPr/>
          </p:nvSpPr>
          <p:spPr bwMode="auto">
            <a:xfrm flipH="1">
              <a:off x="10793509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9D2911C8-7810-4AFA-A1AC-9BE5CF84767D}"/>
                </a:ext>
              </a:extLst>
            </p:cNvPr>
            <p:cNvSpPr/>
            <p:nvPr/>
          </p:nvSpPr>
          <p:spPr bwMode="auto">
            <a:xfrm flipH="1">
              <a:off x="959493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9">
              <a:extLst>
                <a:ext uri="{FF2B5EF4-FFF2-40B4-BE49-F238E27FC236}">
                  <a16:creationId xmlns:a16="http://schemas.microsoft.com/office/drawing/2014/main" id="{7A587EFE-EFC7-447E-A040-A0FC5C2BDCDD}"/>
                </a:ext>
              </a:extLst>
            </p:cNvPr>
            <p:cNvSpPr/>
            <p:nvPr/>
          </p:nvSpPr>
          <p:spPr bwMode="auto">
            <a:xfrm flipH="1">
              <a:off x="839636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9">
              <a:extLst>
                <a:ext uri="{FF2B5EF4-FFF2-40B4-BE49-F238E27FC236}">
                  <a16:creationId xmlns:a16="http://schemas.microsoft.com/office/drawing/2014/main" id="{C7E80DC6-ECD2-461D-994C-3A5B5ED8195C}"/>
                </a:ext>
              </a:extLst>
            </p:cNvPr>
            <p:cNvSpPr/>
            <p:nvPr/>
          </p:nvSpPr>
          <p:spPr bwMode="auto">
            <a:xfrm flipH="1">
              <a:off x="719779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9">
              <a:extLst>
                <a:ext uri="{FF2B5EF4-FFF2-40B4-BE49-F238E27FC236}">
                  <a16:creationId xmlns:a16="http://schemas.microsoft.com/office/drawing/2014/main" id="{489EB11A-C688-4CAA-8250-E5FF05CAF4BD}"/>
                </a:ext>
              </a:extLst>
            </p:cNvPr>
            <p:cNvSpPr/>
            <p:nvPr/>
          </p:nvSpPr>
          <p:spPr bwMode="auto">
            <a:xfrm flipH="1">
              <a:off x="5999216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59E6B7E1-5136-41E3-B533-979FE2317B2E}"/>
                </a:ext>
              </a:extLst>
            </p:cNvPr>
            <p:cNvSpPr/>
            <p:nvPr/>
          </p:nvSpPr>
          <p:spPr bwMode="auto">
            <a:xfrm flipH="1">
              <a:off x="4800643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9">
              <a:extLst>
                <a:ext uri="{FF2B5EF4-FFF2-40B4-BE49-F238E27FC236}">
                  <a16:creationId xmlns:a16="http://schemas.microsoft.com/office/drawing/2014/main" id="{0C8F7190-1E44-4B81-BADA-9F998F9CB69A}"/>
                </a:ext>
              </a:extLst>
            </p:cNvPr>
            <p:cNvSpPr/>
            <p:nvPr/>
          </p:nvSpPr>
          <p:spPr bwMode="auto">
            <a:xfrm flipH="1">
              <a:off x="360207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9">
              <a:extLst>
                <a:ext uri="{FF2B5EF4-FFF2-40B4-BE49-F238E27FC236}">
                  <a16:creationId xmlns:a16="http://schemas.microsoft.com/office/drawing/2014/main" id="{3E67594D-08D5-4F00-A771-E023501C8500}"/>
                </a:ext>
              </a:extLst>
            </p:cNvPr>
            <p:cNvSpPr/>
            <p:nvPr/>
          </p:nvSpPr>
          <p:spPr bwMode="auto">
            <a:xfrm flipH="1">
              <a:off x="2403497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6A1CE354-1853-4AFF-9049-AA61667DC2E0}"/>
                </a:ext>
              </a:extLst>
            </p:cNvPr>
            <p:cNvSpPr/>
            <p:nvPr/>
          </p:nvSpPr>
          <p:spPr bwMode="auto">
            <a:xfrm flipH="1">
              <a:off x="1204924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9">
              <a:extLst>
                <a:ext uri="{FF2B5EF4-FFF2-40B4-BE49-F238E27FC236}">
                  <a16:creationId xmlns:a16="http://schemas.microsoft.com/office/drawing/2014/main" id="{C513C820-47EF-4EB9-AABB-6CEAE2281CFC}"/>
                </a:ext>
              </a:extLst>
            </p:cNvPr>
            <p:cNvSpPr/>
            <p:nvPr/>
          </p:nvSpPr>
          <p:spPr bwMode="auto">
            <a:xfrm flipH="1">
              <a:off x="6350" y="6604000"/>
              <a:ext cx="1023938" cy="254000"/>
            </a:xfrm>
            <a:custGeom>
              <a:avLst/>
              <a:gdLst>
                <a:gd name="T0" fmla="*/ 0 w 645"/>
                <a:gd name="T1" fmla="*/ 0 h 160"/>
                <a:gd name="T2" fmla="*/ 472 w 645"/>
                <a:gd name="T3" fmla="*/ 0 h 160"/>
                <a:gd name="T4" fmla="*/ 645 w 645"/>
                <a:gd name="T5" fmla="*/ 160 h 160"/>
                <a:gd name="T6" fmla="*/ 165 w 645"/>
                <a:gd name="T7" fmla="*/ 160 h 160"/>
                <a:gd name="T8" fmla="*/ 0 w 645"/>
                <a:gd name="T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160">
                  <a:moveTo>
                    <a:pt x="0" y="0"/>
                  </a:moveTo>
                  <a:lnTo>
                    <a:pt x="472" y="0"/>
                  </a:lnTo>
                  <a:lnTo>
                    <a:pt x="645" y="160"/>
                  </a:lnTo>
                  <a:lnTo>
                    <a:pt x="165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37">
              <a:extLst>
                <a:ext uri="{FF2B5EF4-FFF2-40B4-BE49-F238E27FC236}">
                  <a16:creationId xmlns:a16="http://schemas.microsoft.com/office/drawing/2014/main" id="{3F4B4265-7D46-4BEC-AC8A-EA1A975F3637}"/>
                </a:ext>
              </a:extLst>
            </p:cNvPr>
            <p:cNvSpPr/>
            <p:nvPr/>
          </p:nvSpPr>
          <p:spPr bwMode="auto">
            <a:xfrm>
              <a:off x="6350" y="231773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37">
              <a:extLst>
                <a:ext uri="{FF2B5EF4-FFF2-40B4-BE49-F238E27FC236}">
                  <a16:creationId xmlns:a16="http://schemas.microsoft.com/office/drawing/2014/main" id="{AE01368E-B652-4439-8019-771C8016DB5A}"/>
                </a:ext>
              </a:extLst>
            </p:cNvPr>
            <p:cNvSpPr/>
            <p:nvPr/>
          </p:nvSpPr>
          <p:spPr bwMode="auto">
            <a:xfrm>
              <a:off x="0" y="10286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37">
              <a:extLst>
                <a:ext uri="{FF2B5EF4-FFF2-40B4-BE49-F238E27FC236}">
                  <a16:creationId xmlns:a16="http://schemas.microsoft.com/office/drawing/2014/main" id="{78771A3A-FEB1-4258-BE44-229223106F23}"/>
                </a:ext>
              </a:extLst>
            </p:cNvPr>
            <p:cNvSpPr/>
            <p:nvPr/>
          </p:nvSpPr>
          <p:spPr bwMode="auto">
            <a:xfrm>
              <a:off x="0" y="18287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280AF26C-CE67-40D3-9A0D-1532A7500663}"/>
                </a:ext>
              </a:extLst>
            </p:cNvPr>
            <p:cNvSpPr/>
            <p:nvPr/>
          </p:nvSpPr>
          <p:spPr bwMode="auto">
            <a:xfrm>
              <a:off x="0" y="26288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3AA66B68-3193-4CD4-81DB-6F59923F742B}"/>
                </a:ext>
              </a:extLst>
            </p:cNvPr>
            <p:cNvSpPr/>
            <p:nvPr/>
          </p:nvSpPr>
          <p:spPr bwMode="auto">
            <a:xfrm>
              <a:off x="0" y="34289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8B743EBA-6720-40E5-9BAA-59E4D99B9B8A}"/>
                </a:ext>
              </a:extLst>
            </p:cNvPr>
            <p:cNvSpPr/>
            <p:nvPr/>
          </p:nvSpPr>
          <p:spPr bwMode="auto">
            <a:xfrm>
              <a:off x="0" y="42290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id="{7BED501D-AF07-4874-9813-C2CA752672EA}"/>
                </a:ext>
              </a:extLst>
            </p:cNvPr>
            <p:cNvSpPr/>
            <p:nvPr/>
          </p:nvSpPr>
          <p:spPr bwMode="auto">
            <a:xfrm>
              <a:off x="0" y="502919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37">
              <a:extLst>
                <a:ext uri="{FF2B5EF4-FFF2-40B4-BE49-F238E27FC236}">
                  <a16:creationId xmlns:a16="http://schemas.microsoft.com/office/drawing/2014/main" id="{83120518-DD96-42DF-A830-F40DF4F1E873}"/>
                </a:ext>
              </a:extLst>
            </p:cNvPr>
            <p:cNvSpPr/>
            <p:nvPr/>
          </p:nvSpPr>
          <p:spPr bwMode="auto">
            <a:xfrm>
              <a:off x="-588" y="5759606"/>
              <a:ext cx="256176" cy="793065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  <a:gd name="connsiteX0" fmla="*/ 0 w 10000"/>
                <a:gd name="connsiteY0" fmla="*/ 0 h 12673"/>
                <a:gd name="connsiteX1" fmla="*/ 10000 w 10000"/>
                <a:gd name="connsiteY1" fmla="*/ 3137 h 12673"/>
                <a:gd name="connsiteX2" fmla="*/ 10000 w 10000"/>
                <a:gd name="connsiteY2" fmla="*/ 10000 h 12673"/>
                <a:gd name="connsiteX3" fmla="*/ 248 w 10000"/>
                <a:gd name="connsiteY3" fmla="*/ 12673 h 12673"/>
                <a:gd name="connsiteX4" fmla="*/ 0 w 10000"/>
                <a:gd name="connsiteY4" fmla="*/ 0 h 12673"/>
                <a:gd name="connsiteX0-1" fmla="*/ 23 w 10023"/>
                <a:gd name="connsiteY0-2" fmla="*/ 0 h 12757"/>
                <a:gd name="connsiteX1-3" fmla="*/ 10023 w 10023"/>
                <a:gd name="connsiteY1-4" fmla="*/ 3137 h 12757"/>
                <a:gd name="connsiteX2-5" fmla="*/ 10023 w 10023"/>
                <a:gd name="connsiteY2-6" fmla="*/ 10000 h 12757"/>
                <a:gd name="connsiteX3-7" fmla="*/ 23 w 10023"/>
                <a:gd name="connsiteY3-8" fmla="*/ 12757 h 12757"/>
                <a:gd name="connsiteX4-9" fmla="*/ 23 w 10023"/>
                <a:gd name="connsiteY4-10" fmla="*/ 0 h 12757"/>
                <a:gd name="connsiteX0-11" fmla="*/ 23 w 10023"/>
                <a:gd name="connsiteY0-12" fmla="*/ 0 h 13010"/>
                <a:gd name="connsiteX1-13" fmla="*/ 10023 w 10023"/>
                <a:gd name="connsiteY1-14" fmla="*/ 3137 h 13010"/>
                <a:gd name="connsiteX2-15" fmla="*/ 10023 w 10023"/>
                <a:gd name="connsiteY2-16" fmla="*/ 10000 h 13010"/>
                <a:gd name="connsiteX3-17" fmla="*/ 23 w 10023"/>
                <a:gd name="connsiteY3-18" fmla="*/ 13010 h 13010"/>
                <a:gd name="connsiteX4-19" fmla="*/ 23 w 10023"/>
                <a:gd name="connsiteY4-20" fmla="*/ 0 h 13010"/>
              </a:gdLst>
              <a:ahLst/>
              <a:cxnLst>
                <a:cxn ang="0">
                  <a:pos x="connsiteX0-11" y="connsiteY0-12"/>
                </a:cxn>
                <a:cxn ang="0">
                  <a:pos x="connsiteX1-13" y="connsiteY1-14"/>
                </a:cxn>
                <a:cxn ang="0">
                  <a:pos x="connsiteX2-15" y="connsiteY2-16"/>
                </a:cxn>
                <a:cxn ang="0">
                  <a:pos x="connsiteX3-17" y="connsiteY3-18"/>
                </a:cxn>
                <a:cxn ang="0">
                  <a:pos x="connsiteX4-19" y="connsiteY4-20"/>
                </a:cxn>
              </a:cxnLst>
              <a:rect l="l" t="t" r="r" b="b"/>
              <a:pathLst>
                <a:path w="10023" h="13010">
                  <a:moveTo>
                    <a:pt x="23" y="0"/>
                  </a:moveTo>
                  <a:lnTo>
                    <a:pt x="10023" y="3137"/>
                  </a:lnTo>
                  <a:lnTo>
                    <a:pt x="10023" y="10000"/>
                  </a:lnTo>
                  <a:lnTo>
                    <a:pt x="23" y="13010"/>
                  </a:lnTo>
                  <a:cubicBezTo>
                    <a:pt x="-60" y="8786"/>
                    <a:pt x="106" y="4224"/>
                    <a:pt x="23" y="0"/>
                  </a:cubicBez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37">
              <a:extLst>
                <a:ext uri="{FF2B5EF4-FFF2-40B4-BE49-F238E27FC236}">
                  <a16:creationId xmlns:a16="http://schemas.microsoft.com/office/drawing/2014/main" id="{978741B7-BA8F-4B0E-9381-6981C4C746F9}"/>
                </a:ext>
              </a:extLst>
            </p:cNvPr>
            <p:cNvSpPr/>
            <p:nvPr/>
          </p:nvSpPr>
          <p:spPr bwMode="auto">
            <a:xfrm flipH="1">
              <a:off x="11936412" y="283639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229BBE3F-C66D-4E0C-BD3C-0F0455C759A7}"/>
                </a:ext>
              </a:extLst>
            </p:cNvPr>
            <p:cNvSpPr/>
            <p:nvPr/>
          </p:nvSpPr>
          <p:spPr bwMode="auto">
            <a:xfrm flipH="1">
              <a:off x="11936412" y="10551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37">
              <a:extLst>
                <a:ext uri="{FF2B5EF4-FFF2-40B4-BE49-F238E27FC236}">
                  <a16:creationId xmlns:a16="http://schemas.microsoft.com/office/drawing/2014/main" id="{36F90C17-B0AF-4541-959E-1517F00D7394}"/>
                </a:ext>
              </a:extLst>
            </p:cNvPr>
            <p:cNvSpPr/>
            <p:nvPr/>
          </p:nvSpPr>
          <p:spPr bwMode="auto">
            <a:xfrm flipH="1">
              <a:off x="11936412" y="18552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37">
              <a:extLst>
                <a:ext uri="{FF2B5EF4-FFF2-40B4-BE49-F238E27FC236}">
                  <a16:creationId xmlns:a16="http://schemas.microsoft.com/office/drawing/2014/main" id="{556C157E-8EB5-4B17-8CCC-DEB56998CF59}"/>
                </a:ext>
              </a:extLst>
            </p:cNvPr>
            <p:cNvSpPr/>
            <p:nvPr/>
          </p:nvSpPr>
          <p:spPr bwMode="auto">
            <a:xfrm flipH="1">
              <a:off x="11936412" y="26553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29C00D01-6F6F-4F55-AC82-F83E095E4551}"/>
                </a:ext>
              </a:extLst>
            </p:cNvPr>
            <p:cNvSpPr/>
            <p:nvPr/>
          </p:nvSpPr>
          <p:spPr bwMode="auto">
            <a:xfrm flipH="1">
              <a:off x="11936412" y="34554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37">
              <a:extLst>
                <a:ext uri="{FF2B5EF4-FFF2-40B4-BE49-F238E27FC236}">
                  <a16:creationId xmlns:a16="http://schemas.microsoft.com/office/drawing/2014/main" id="{D610C58C-1D63-4605-8EA4-45A1BE5A20B8}"/>
                </a:ext>
              </a:extLst>
            </p:cNvPr>
            <p:cNvSpPr/>
            <p:nvPr/>
          </p:nvSpPr>
          <p:spPr bwMode="auto">
            <a:xfrm flipH="1">
              <a:off x="11936412" y="4255564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8380BA0E-C0BD-4C9A-A3C1-E53A1C486E0D}"/>
                </a:ext>
              </a:extLst>
            </p:cNvPr>
            <p:cNvSpPr/>
            <p:nvPr/>
          </p:nvSpPr>
          <p:spPr bwMode="auto">
            <a:xfrm flipH="1">
              <a:off x="11936412" y="5036612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0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37">
              <a:extLst>
                <a:ext uri="{FF2B5EF4-FFF2-40B4-BE49-F238E27FC236}">
                  <a16:creationId xmlns:a16="http://schemas.microsoft.com/office/drawing/2014/main" id="{64DC3498-16CB-475B-A05C-49764F178251}"/>
                </a:ext>
              </a:extLst>
            </p:cNvPr>
            <p:cNvSpPr/>
            <p:nvPr/>
          </p:nvSpPr>
          <p:spPr bwMode="auto">
            <a:xfrm flipH="1">
              <a:off x="11936412" y="5798608"/>
              <a:ext cx="255588" cy="754063"/>
            </a:xfrm>
            <a:custGeom>
              <a:avLst/>
              <a:gdLst>
                <a:gd name="T0" fmla="*/ 0 w 161"/>
                <a:gd name="T1" fmla="*/ 0 h 475"/>
                <a:gd name="T2" fmla="*/ 161 w 161"/>
                <a:gd name="T3" fmla="*/ 149 h 475"/>
                <a:gd name="T4" fmla="*/ 161 w 161"/>
                <a:gd name="T5" fmla="*/ 475 h 475"/>
                <a:gd name="T6" fmla="*/ 0 w 161"/>
                <a:gd name="T7" fmla="*/ 274 h 475"/>
                <a:gd name="T8" fmla="*/ 0 w 161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475">
                  <a:moveTo>
                    <a:pt x="0" y="0"/>
                  </a:moveTo>
                  <a:lnTo>
                    <a:pt x="161" y="149"/>
                  </a:lnTo>
                  <a:lnTo>
                    <a:pt x="161" y="475"/>
                  </a:lnTo>
                  <a:lnTo>
                    <a:pt x="0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2B5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直角三角形 228">
              <a:extLst>
                <a:ext uri="{FF2B5EF4-FFF2-40B4-BE49-F238E27FC236}">
                  <a16:creationId xmlns:a16="http://schemas.microsoft.com/office/drawing/2014/main" id="{64A33D7D-DE45-4740-8B7C-01AE9D1EAA48}"/>
                </a:ext>
              </a:extLst>
            </p:cNvPr>
            <p:cNvSpPr/>
            <p:nvPr/>
          </p:nvSpPr>
          <p:spPr>
            <a:xfrm rot="16200000">
              <a:off x="11778349" y="6444349"/>
              <a:ext cx="413651" cy="413651"/>
            </a:xfrm>
            <a:prstGeom prst="rtTriangle">
              <a:avLst/>
            </a:prstGeom>
            <a:solidFill>
              <a:srgbClr val="E620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直角三角形 1">
              <a:extLst>
                <a:ext uri="{FF2B5EF4-FFF2-40B4-BE49-F238E27FC236}">
                  <a16:creationId xmlns:a16="http://schemas.microsoft.com/office/drawing/2014/main" id="{0B2D3EF8-4602-4F54-8735-B0565ED3D658}"/>
                </a:ext>
              </a:extLst>
            </p:cNvPr>
            <p:cNvSpPr/>
            <p:nvPr/>
          </p:nvSpPr>
          <p:spPr>
            <a:xfrm rot="10800000">
              <a:off x="11644886" y="0"/>
              <a:ext cx="291526" cy="254000"/>
            </a:xfrm>
            <a:prstGeom prst="rtTriangle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B6B8A307-888E-4B11-BD7C-803133C0EE09}"/>
                </a:ext>
              </a:extLst>
            </p:cNvPr>
            <p:cNvSpPr/>
            <p:nvPr/>
          </p:nvSpPr>
          <p:spPr>
            <a:xfrm>
              <a:off x="11936412" y="0"/>
              <a:ext cx="255588" cy="254000"/>
            </a:xfrm>
            <a:prstGeom prst="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5830462" y="548640"/>
            <a:ext cx="5338281" cy="2312126"/>
            <a:chOff x="5830462" y="548640"/>
            <a:chExt cx="5338281" cy="2312126"/>
          </a:xfrm>
        </p:grpSpPr>
        <p:sp>
          <p:nvSpPr>
            <p:cNvPr id="274" name="Rectangle: Rounded Corners 24">
              <a:extLst>
                <a:ext uri="{FF2B5EF4-FFF2-40B4-BE49-F238E27FC236}">
                  <a16:creationId xmlns:a16="http://schemas.microsoft.com/office/drawing/2014/main" id="{2AD8FA34-AB1B-3592-E209-030D4DDD998D}"/>
                </a:ext>
              </a:extLst>
            </p:cNvPr>
            <p:cNvSpPr/>
            <p:nvPr/>
          </p:nvSpPr>
          <p:spPr>
            <a:xfrm>
              <a:off x="5830462" y="548640"/>
              <a:ext cx="5090088" cy="231212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0CE28DED-901F-40EB-99B4-E4A0E0C17020}"/>
                </a:ext>
              </a:extLst>
            </p:cNvPr>
            <p:cNvSpPr txBox="1"/>
            <p:nvPr/>
          </p:nvSpPr>
          <p:spPr>
            <a:xfrm>
              <a:off x="6046514" y="672376"/>
              <a:ext cx="512222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hàng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rào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biển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đấy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ơi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chú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bố</a:t>
              </a:r>
              <a:endParaRPr lang="en-US" sz="3200" dirty="0">
                <a:solidFill>
                  <a:srgbClr val="0000FF"/>
                </a:solidFill>
                <a:latin typeface="UTM Avo" panose="02040603050506020204" pitchFamily="18" charset="0"/>
              </a:endParaRPr>
            </a:p>
            <a:p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đảo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3200" dirty="0">
                  <a:solidFill>
                    <a:srgbClr val="0000FF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276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61996" y="3691193"/>
            <a:ext cx="7036422" cy="94455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a. Bố và các chú bảo vệ vùng biển, vùng trời quê hương.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7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775540" y="4733317"/>
            <a:ext cx="7160871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UTM Avo" panose="02040603050506020204" pitchFamily="18" charset="0"/>
              </a:rPr>
              <a:t> </a:t>
            </a:r>
            <a:r>
              <a:rPr lang="en-US" sz="2800">
                <a:latin typeface="UTM Avo" panose="02040603050506020204" pitchFamily="18" charset="0"/>
              </a:rPr>
              <a:t>b. Bố và các chú xây hàng rào ở đảo.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8" name="Google Shape;276;p7">
            <a:extLst>
              <a:ext uri="{FF2B5EF4-FFF2-40B4-BE49-F238E27FC236}">
                <a16:creationId xmlns:a16="http://schemas.microsoft.com/office/drawing/2014/main" id="{D33CB0D1-8FD9-7C5D-268F-E2711EEE24E1}"/>
              </a:ext>
            </a:extLst>
          </p:cNvPr>
          <p:cNvSpPr/>
          <p:nvPr/>
        </p:nvSpPr>
        <p:spPr>
          <a:xfrm>
            <a:off x="4842070" y="5714692"/>
            <a:ext cx="6811347" cy="853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UTM Avo" panose="02040603050506020204" pitchFamily="18" charset="0"/>
              </a:rPr>
              <a:t> c. Bố và các chú là hàng rào chắn song, chắn gió.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7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6" grpId="0" animBg="1"/>
      <p:bldP spid="277" grpId="0" animBg="1"/>
      <p:bldP spid="277" grpId="1" animBg="1"/>
      <p:bldP spid="278" grpId="0" animBg="1"/>
      <p:bldP spid="27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775912" y="451127"/>
            <a:ext cx="10928408" cy="1339632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Từ ngữ nào chỉ hành động của bố? Từ ngữ nào chỉ hành động của con?</a:t>
            </a:r>
            <a:endParaRPr lang="en-US" sz="36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70402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4184056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755144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4184056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38F0DB-809B-4C71-94F9-7F1479DB1EE6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912014" y="3355033"/>
            <a:ext cx="1604681" cy="12199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896BE3-2D27-4480-AA7C-708D554E1909}"/>
              </a:ext>
            </a:extLst>
          </p:cNvPr>
          <p:cNvCxnSpPr>
            <a:cxnSpLocks/>
            <a:stCxn id="11" idx="2"/>
            <a:endCxn id="3" idx="3"/>
          </p:cNvCxnSpPr>
          <p:nvPr/>
        </p:nvCxnSpPr>
        <p:spPr>
          <a:xfrm flipH="1" flipV="1">
            <a:off x="3670149" y="3094909"/>
            <a:ext cx="1565041" cy="4761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1C3F8C-02C1-43D0-8C65-10BA3AB354B7}"/>
              </a:ext>
            </a:extLst>
          </p:cNvPr>
          <p:cNvCxnSpPr>
            <a:cxnSpLocks/>
          </p:cNvCxnSpPr>
          <p:nvPr/>
        </p:nvCxnSpPr>
        <p:spPr>
          <a:xfrm flipV="1">
            <a:off x="6579165" y="3277780"/>
            <a:ext cx="2011680" cy="10058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79F8DC-87CF-49F0-BB85-9E860F9C1556}"/>
              </a:ext>
            </a:extLst>
          </p:cNvPr>
          <p:cNvCxnSpPr>
            <a:cxnSpLocks/>
            <a:stCxn id="14" idx="2"/>
            <a:endCxn id="4" idx="3"/>
          </p:cNvCxnSpPr>
          <p:nvPr/>
        </p:nvCxnSpPr>
        <p:spPr>
          <a:xfrm flipH="1" flipV="1">
            <a:off x="3670149" y="4574937"/>
            <a:ext cx="1565041" cy="664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53C45A-B5D6-449D-95DE-B5F4E0CA7A2A}"/>
              </a:ext>
            </a:extLst>
          </p:cNvPr>
          <p:cNvSpPr txBox="1"/>
          <p:nvPr/>
        </p:nvSpPr>
        <p:spPr>
          <a:xfrm>
            <a:off x="815581" y="320498"/>
            <a:ext cx="10484271" cy="1270933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FFEF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Thay lời bạn nhỏ, nói một câu thể hiện tình cảm đối với bố.</a:t>
            </a:r>
            <a:endParaRPr lang="en-US" sz="3400" b="1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57716" y="1839625"/>
            <a:ext cx="6918960" cy="6128717"/>
            <a:chOff x="6057716" y="1839625"/>
            <a:chExt cx="6918960" cy="6128717"/>
          </a:xfrm>
        </p:grpSpPr>
        <p:sp>
          <p:nvSpPr>
            <p:cNvPr id="4" name="Oval 3"/>
            <p:cNvSpPr/>
            <p:nvPr/>
          </p:nvSpPr>
          <p:spPr>
            <a:xfrm>
              <a:off x="6057716" y="1839625"/>
              <a:ext cx="6918960" cy="612871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文本框 223"/>
            <p:cNvSpPr txBox="1"/>
            <p:nvPr/>
          </p:nvSpPr>
          <p:spPr>
            <a:xfrm>
              <a:off x="6788772" y="3546613"/>
              <a:ext cx="488135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b="1">
                  <a:solidFill>
                    <a:srgbClr val="0070C0"/>
                  </a:solidFill>
                  <a:latin typeface="UTM Aptima" panose="02040603050506020204" pitchFamily="18" charset="0"/>
                </a:rPr>
                <a:t>Con rất yêu và nhớ bố. Bố hãy yên tâm công tác. Con và mẹ luôn mong và chờ bố về.</a:t>
              </a:r>
              <a:endParaRPr lang="en-US" altLang="en-US" sz="3600" b="1" dirty="0">
                <a:solidFill>
                  <a:srgbClr val="0070C0"/>
                </a:solidFill>
                <a:latin typeface="UTM Aptim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0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355</Words>
  <Application>Microsoft Office PowerPoint</Application>
  <PresentationFormat>Widescreen</PresentationFormat>
  <Paragraphs>58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Calibri Light</vt:lpstr>
      <vt:lpstr>SVN-Newton</vt:lpstr>
      <vt:lpstr>Calibri</vt:lpstr>
      <vt:lpstr>UTM Aptima</vt:lpstr>
      <vt:lpstr>Colonna MT</vt:lpstr>
      <vt:lpstr>#9Slide07 HoneyCream</vt:lpstr>
      <vt:lpstr>Arial</vt:lpstr>
      <vt:lpstr>#9Slide05 Bodega Script</vt:lpstr>
      <vt:lpstr>Times New Roman</vt:lpstr>
      <vt:lpstr>宋体</vt:lpstr>
      <vt:lpstr>UTM Avo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HN07122024</cp:lastModifiedBy>
  <cp:revision>41</cp:revision>
  <dcterms:created xsi:type="dcterms:W3CDTF">2023-03-26T09:46:09Z</dcterms:created>
  <dcterms:modified xsi:type="dcterms:W3CDTF">2025-04-14T02:41:06Z</dcterms:modified>
</cp:coreProperties>
</file>