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0"/>
  </p:notesMasterIdLst>
  <p:sldIdLst>
    <p:sldId id="257" r:id="rId2"/>
    <p:sldId id="259" r:id="rId3"/>
    <p:sldId id="261" r:id="rId4"/>
    <p:sldId id="262" r:id="rId5"/>
    <p:sldId id="278" r:id="rId6"/>
    <p:sldId id="279" r:id="rId7"/>
    <p:sldId id="263" r:id="rId8"/>
    <p:sldId id="280" r:id="rId9"/>
    <p:sldId id="281" r:id="rId10"/>
    <p:sldId id="282" r:id="rId11"/>
    <p:sldId id="277" r:id="rId12"/>
    <p:sldId id="264" r:id="rId13"/>
    <p:sldId id="284" r:id="rId14"/>
    <p:sldId id="285" r:id="rId15"/>
    <p:sldId id="286" r:id="rId16"/>
    <p:sldId id="270" r:id="rId17"/>
    <p:sldId id="272" r:id="rId18"/>
    <p:sldId id="273" r:id="rId19"/>
  </p:sldIdLst>
  <p:sldSz cx="12192000" cy="6858000"/>
  <p:notesSz cx="6858000" cy="9144000"/>
  <p:embeddedFontLst>
    <p:embeddedFont>
      <p:font typeface="Calibri Light" panose="020F0302020204030204" pitchFamily="34" charset="0"/>
      <p:regular r:id="rId21"/>
      <p:italic r:id="rId22"/>
    </p:embeddedFont>
    <p:embeddedFont>
      <p:font typeface="Calibri" panose="020F0502020204030204" pitchFamily="34" charset="0"/>
      <p:regular r:id="rId23"/>
      <p:bold r:id="rId24"/>
      <p:italic r:id="rId25"/>
      <p:boldItalic r:id="rId26"/>
    </p:embeddedFont>
    <p:embeddedFont>
      <p:font typeface="Cambria" panose="02040503050406030204" pitchFamily="18" charset="0"/>
      <p:regular r:id="rId27"/>
      <p:bold r:id="rId28"/>
      <p:italic r:id="rId29"/>
      <p:boldItalic r:id="rId30"/>
    </p:embeddedFont>
    <p:embeddedFont>
      <p:font typeface="#9Slide05 Aphrodite Pro" panose="020B0604020202020204" charset="0"/>
      <p:regular r:id="rId31"/>
    </p:embeddedFont>
    <p:embeddedFont>
      <p:font typeface="宋体" panose="02010600030101010101" pitchFamily="2" charset="-122"/>
      <p:regular r:id="rId32"/>
    </p:embeddedFont>
    <p:embeddedFont>
      <p:font typeface="#9Slide07 HoneyCream" panose="020B0604020202020204" charset="0"/>
      <p:regular r:id="rId33"/>
    </p:embeddedFont>
    <p:embeddedFont>
      <p:font typeface="#9Slide07 Altus"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189"/>
    <a:srgbClr val="00AF4E"/>
    <a:srgbClr val="03B1F0"/>
    <a:srgbClr val="FFFFFF"/>
    <a:srgbClr val="7C8BA4"/>
    <a:srgbClr val="00CA00"/>
    <a:srgbClr val="00B0F0"/>
    <a:srgbClr val="FF6500"/>
    <a:srgbClr val="FF0000"/>
    <a:srgbClr val="00AF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26" autoAdjust="0"/>
    <p:restoredTop sz="94660"/>
  </p:normalViewPr>
  <p:slideViewPr>
    <p:cSldViewPr snapToGrid="0">
      <p:cViewPr varScale="1">
        <p:scale>
          <a:sx n="83" d="100"/>
          <a:sy n="83" d="100"/>
        </p:scale>
        <p:origin x="27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367FC-96A3-4808-AF1A-6234B70CB06E}" type="datetimeFigureOut">
              <a:rPr lang="en-US" smtClean="0"/>
              <a:t>13/04/2025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8AF8C7-B8CE-40DC-A8B5-75C1231BD2B9}" type="slidenum">
              <a:rPr lang="en-US" smtClean="0"/>
              <a:t>‹#›</a:t>
            </a:fld>
            <a:endParaRPr lang="en-US"/>
          </a:p>
        </p:txBody>
      </p:sp>
    </p:spTree>
    <p:extLst>
      <p:ext uri="{BB962C8B-B14F-4D97-AF65-F5344CB8AC3E}">
        <p14:creationId xmlns:p14="http://schemas.microsoft.com/office/powerpoint/2010/main" val="3717138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16519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73354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46017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03953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8372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94941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59644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02011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62818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08433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23316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752834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56245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12909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24242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46742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79111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15923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www.facebook.com/groups/629898828017053"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www.facebook.com/groups/629898828017053"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www.facebook.com/groups/629898828017053"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www.facebook.com/groups/629898828017053"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www.facebook.com/groups/629898828017053"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www.facebook.com/groups/629898828017053"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www.facebook.com/groups/629898828017053"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www.facebook.com/groups/629898828017053"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www.facebook.com/groups/629898828017053"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www.facebook.com/groups/629898828017053"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www.facebook.com/groups/629898828017053"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9F8E3-9323-4111-840A-20CEEB498B8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2025/4/13</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F59EC8-C4C6-4169-A518-9B952D939E4C}"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7" name="Picture 6">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8">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2"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00CC00"/>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00CC00"/>
                </a:solidFill>
                <a:effectLst/>
                <a:uLnTx/>
                <a:uFillTx/>
                <a:latin typeface="#9Slide07 HoneyCream" pitchFamily="2" charset="0"/>
                <a:ea typeface="+mj-ea"/>
                <a:cs typeface="+mj-cs"/>
              </a:rPr>
              <a:t> Non</a:t>
            </a:r>
          </a:p>
        </p:txBody>
      </p:sp>
      <p:pic>
        <p:nvPicPr>
          <p:cNvPr id="13" name="Picture 12">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4" name="Picture 13">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5" name="Picture 14">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6" name="Picture 15">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7" name="TextBox 16">
            <a:extLst>
              <a:ext uri="{FF2B5EF4-FFF2-40B4-BE49-F238E27FC236}">
                <a16:creationId xmlns:a16="http://schemas.microsoft.com/office/drawing/2014/main" id="{277C53C1-4A2A-63B2-12DB-1918CE1C9DC5}"/>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8" name="TextBox 17">
            <a:extLst>
              <a:ext uri="{FF2B5EF4-FFF2-40B4-BE49-F238E27FC236}">
                <a16:creationId xmlns:a16="http://schemas.microsoft.com/office/drawing/2014/main" id="{9B81AB3A-4B73-34A7-30C2-40172405A949}"/>
              </a:ext>
            </a:extLst>
          </p:cNvPr>
          <p:cNvSpPr txBox="1"/>
          <p:nvPr userDrawn="1"/>
        </p:nvSpPr>
        <p:spPr>
          <a:xfrm>
            <a:off x="10081082" y="365125"/>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a:t>
            </a:r>
            <a:r>
              <a:rPr kumimoji="0" lang="en-US"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Non</a:t>
            </a:r>
            <a:endParaRPr kumimoji="0" lang="id-ID"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9700620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750" fill="hold"/>
                                        <p:tgtEl>
                                          <p:spTgt spid="17"/>
                                        </p:tgtEl>
                                        <p:attrNameLst>
                                          <p:attrName>ppt_w</p:attrName>
                                        </p:attrNameLst>
                                      </p:cBhvr>
                                      <p:tavLst>
                                        <p:tav tm="0">
                                          <p:val>
                                            <p:fltVal val="0"/>
                                          </p:val>
                                        </p:tav>
                                        <p:tav tm="100000">
                                          <p:val>
                                            <p:strVal val="#ppt_w"/>
                                          </p:val>
                                        </p:tav>
                                      </p:tavLst>
                                    </p:anim>
                                    <p:anim calcmode="lin" valueType="num">
                                      <p:cBhvr>
                                        <p:cTn id="8" dur="1750" fill="hold"/>
                                        <p:tgtEl>
                                          <p:spTgt spid="17"/>
                                        </p:tgtEl>
                                        <p:attrNameLst>
                                          <p:attrName>ppt_h</p:attrName>
                                        </p:attrNameLst>
                                      </p:cBhvr>
                                      <p:tavLst>
                                        <p:tav tm="0">
                                          <p:val>
                                            <p:fltVal val="0"/>
                                          </p:val>
                                        </p:tav>
                                        <p:tav tm="100000">
                                          <p:val>
                                            <p:strVal val="#ppt_h"/>
                                          </p:val>
                                        </p:tav>
                                      </p:tavLst>
                                    </p:anim>
                                    <p:animEffect transition="in" filter="fade">
                                      <p:cBhvr>
                                        <p:cTn id="9" dur="1750"/>
                                        <p:tgtEl>
                                          <p:spTgt spid="17"/>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9F8E3-9323-4111-840A-20CEEB498B8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2025/4/13</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F59EC8-C4C6-4169-A518-9B952D939E4C}"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7" name="Picture 6">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8">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F79646">
                    <a:lumMod val="50000"/>
                  </a:srgbClr>
                </a:solidFill>
                <a:effectLst/>
                <a:uLnTx/>
                <a:uFillTx/>
                <a:latin typeface="#9Slide07 Altus" pitchFamily="2" charset="0"/>
                <a:ea typeface="+mj-ea"/>
                <a:cs typeface="+mj-cs"/>
              </a:rPr>
              <a:t>By Cảm Nguyễn</a:t>
            </a:r>
            <a:endParaRPr kumimoji="0" lang="en-US" sz="3200" b="0" i="0" u="none" strike="noStrike" kern="1200" cap="none" spc="0" normalizeH="0" baseline="0" noProof="0" dirty="0">
              <a:ln>
                <a:noFill/>
              </a:ln>
              <a:solidFill>
                <a:srgbClr val="F79646">
                  <a:lumMod val="50000"/>
                </a:srgbClr>
              </a:solidFill>
              <a:effectLst/>
              <a:uLnTx/>
              <a:uFillTx/>
              <a:latin typeface="#9Slide07 Altus" pitchFamily="2" charset="0"/>
              <a:ea typeface="+mj-ea"/>
              <a:cs typeface="+mj-cs"/>
            </a:endParaRPr>
          </a:p>
        </p:txBody>
      </p:sp>
      <p:sp>
        <p:nvSpPr>
          <p:cNvPr id="12"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00CC00"/>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00CC00"/>
                </a:solidFill>
                <a:effectLst/>
                <a:uLnTx/>
                <a:uFillTx/>
                <a:latin typeface="#9Slide07 HoneyCream" pitchFamily="2" charset="0"/>
                <a:ea typeface="+mj-ea"/>
                <a:cs typeface="+mj-cs"/>
              </a:rPr>
              <a:t> Non</a:t>
            </a:r>
          </a:p>
        </p:txBody>
      </p:sp>
      <p:pic>
        <p:nvPicPr>
          <p:cNvPr id="13" name="Picture 12">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4" name="Picture 13">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5" name="Picture 14">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6" name="Picture 15">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7" name="TextBox 16">
            <a:extLst>
              <a:ext uri="{FF2B5EF4-FFF2-40B4-BE49-F238E27FC236}">
                <a16:creationId xmlns:a16="http://schemas.microsoft.com/office/drawing/2014/main" id="{277C53C1-4A2A-63B2-12DB-1918CE1C9DC5}"/>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8" name="TextBox 17">
            <a:extLst>
              <a:ext uri="{FF2B5EF4-FFF2-40B4-BE49-F238E27FC236}">
                <a16:creationId xmlns:a16="http://schemas.microsoft.com/office/drawing/2014/main" id="{9B81AB3A-4B73-34A7-30C2-40172405A949}"/>
              </a:ext>
            </a:extLst>
          </p:cNvPr>
          <p:cNvSpPr txBox="1"/>
          <p:nvPr userDrawn="1"/>
        </p:nvSpPr>
        <p:spPr>
          <a:xfrm>
            <a:off x="10081082" y="365125"/>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a:t>
            </a:r>
            <a:r>
              <a:rPr kumimoji="0" lang="en-US"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Non</a:t>
            </a:r>
            <a:endParaRPr kumimoji="0" lang="id-ID"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2536608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750" fill="hold"/>
                                        <p:tgtEl>
                                          <p:spTgt spid="17"/>
                                        </p:tgtEl>
                                        <p:attrNameLst>
                                          <p:attrName>ppt_w</p:attrName>
                                        </p:attrNameLst>
                                      </p:cBhvr>
                                      <p:tavLst>
                                        <p:tav tm="0">
                                          <p:val>
                                            <p:fltVal val="0"/>
                                          </p:val>
                                        </p:tav>
                                        <p:tav tm="100000">
                                          <p:val>
                                            <p:strVal val="#ppt_w"/>
                                          </p:val>
                                        </p:tav>
                                      </p:tavLst>
                                    </p:anim>
                                    <p:anim calcmode="lin" valueType="num">
                                      <p:cBhvr>
                                        <p:cTn id="8" dur="1750" fill="hold"/>
                                        <p:tgtEl>
                                          <p:spTgt spid="17"/>
                                        </p:tgtEl>
                                        <p:attrNameLst>
                                          <p:attrName>ppt_h</p:attrName>
                                        </p:attrNameLst>
                                      </p:cBhvr>
                                      <p:tavLst>
                                        <p:tav tm="0">
                                          <p:val>
                                            <p:fltVal val="0"/>
                                          </p:val>
                                        </p:tav>
                                        <p:tav tm="100000">
                                          <p:val>
                                            <p:strVal val="#ppt_h"/>
                                          </p:val>
                                        </p:tav>
                                      </p:tavLst>
                                    </p:anim>
                                    <p:animEffect transition="in" filter="fade">
                                      <p:cBhvr>
                                        <p:cTn id="9" dur="1750"/>
                                        <p:tgtEl>
                                          <p:spTgt spid="17"/>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9F8E3-9323-4111-840A-20CEEB498B8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2025/4/13</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F59EC8-C4C6-4169-A518-9B952D939E4C}"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7" name="Picture 6">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8">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F79646">
                    <a:lumMod val="50000"/>
                  </a:srgbClr>
                </a:solidFill>
                <a:effectLst/>
                <a:uLnTx/>
                <a:uFillTx/>
                <a:latin typeface="#9Slide07 Altus" pitchFamily="2" charset="0"/>
                <a:ea typeface="+mj-ea"/>
                <a:cs typeface="+mj-cs"/>
              </a:rPr>
              <a:t>By Cảm Nguyễn</a:t>
            </a:r>
            <a:endParaRPr kumimoji="0" lang="en-US" sz="3200" b="0" i="0" u="none" strike="noStrike" kern="1200" cap="none" spc="0" normalizeH="0" baseline="0" noProof="0" dirty="0">
              <a:ln>
                <a:noFill/>
              </a:ln>
              <a:solidFill>
                <a:srgbClr val="F79646">
                  <a:lumMod val="50000"/>
                </a:srgbClr>
              </a:solidFill>
              <a:effectLst/>
              <a:uLnTx/>
              <a:uFillTx/>
              <a:latin typeface="#9Slide07 Altus" pitchFamily="2" charset="0"/>
              <a:ea typeface="+mj-ea"/>
              <a:cs typeface="+mj-cs"/>
            </a:endParaRPr>
          </a:p>
        </p:txBody>
      </p:sp>
      <p:sp>
        <p:nvSpPr>
          <p:cNvPr id="12"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00CC00"/>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00CC00"/>
                </a:solidFill>
                <a:effectLst/>
                <a:uLnTx/>
                <a:uFillTx/>
                <a:latin typeface="#9Slide07 HoneyCream" pitchFamily="2" charset="0"/>
                <a:ea typeface="+mj-ea"/>
                <a:cs typeface="+mj-cs"/>
              </a:rPr>
              <a:t> Non</a:t>
            </a:r>
          </a:p>
        </p:txBody>
      </p:sp>
      <p:pic>
        <p:nvPicPr>
          <p:cNvPr id="13" name="Picture 12">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4" name="Picture 13">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5" name="Picture 14">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6" name="Picture 15">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7" name="TextBox 16">
            <a:extLst>
              <a:ext uri="{FF2B5EF4-FFF2-40B4-BE49-F238E27FC236}">
                <a16:creationId xmlns:a16="http://schemas.microsoft.com/office/drawing/2014/main" id="{277C53C1-4A2A-63B2-12DB-1918CE1C9DC5}"/>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8" name="TextBox 17">
            <a:extLst>
              <a:ext uri="{FF2B5EF4-FFF2-40B4-BE49-F238E27FC236}">
                <a16:creationId xmlns:a16="http://schemas.microsoft.com/office/drawing/2014/main" id="{9B81AB3A-4B73-34A7-30C2-40172405A949}"/>
              </a:ext>
            </a:extLst>
          </p:cNvPr>
          <p:cNvSpPr txBox="1"/>
          <p:nvPr userDrawn="1"/>
        </p:nvSpPr>
        <p:spPr>
          <a:xfrm>
            <a:off x="10081082" y="365125"/>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a:t>
            </a:r>
            <a:r>
              <a:rPr kumimoji="0" lang="en-US"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Non</a:t>
            </a:r>
            <a:endParaRPr kumimoji="0" lang="id-ID"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2750652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750" fill="hold"/>
                                        <p:tgtEl>
                                          <p:spTgt spid="17"/>
                                        </p:tgtEl>
                                        <p:attrNameLst>
                                          <p:attrName>ppt_w</p:attrName>
                                        </p:attrNameLst>
                                      </p:cBhvr>
                                      <p:tavLst>
                                        <p:tav tm="0">
                                          <p:val>
                                            <p:fltVal val="0"/>
                                          </p:val>
                                        </p:tav>
                                        <p:tav tm="100000">
                                          <p:val>
                                            <p:strVal val="#ppt_w"/>
                                          </p:val>
                                        </p:tav>
                                      </p:tavLst>
                                    </p:anim>
                                    <p:anim calcmode="lin" valueType="num">
                                      <p:cBhvr>
                                        <p:cTn id="8" dur="1750" fill="hold"/>
                                        <p:tgtEl>
                                          <p:spTgt spid="17"/>
                                        </p:tgtEl>
                                        <p:attrNameLst>
                                          <p:attrName>ppt_h</p:attrName>
                                        </p:attrNameLst>
                                      </p:cBhvr>
                                      <p:tavLst>
                                        <p:tav tm="0">
                                          <p:val>
                                            <p:fltVal val="0"/>
                                          </p:val>
                                        </p:tav>
                                        <p:tav tm="100000">
                                          <p:val>
                                            <p:strVal val="#ppt_h"/>
                                          </p:val>
                                        </p:tav>
                                      </p:tavLst>
                                    </p:anim>
                                    <p:animEffect transition="in" filter="fade">
                                      <p:cBhvr>
                                        <p:cTn id="9" dur="1750"/>
                                        <p:tgtEl>
                                          <p:spTgt spid="17"/>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9F8E3-9323-4111-840A-20CEEB498B8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2025/4/13</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F59EC8-C4C6-4169-A518-9B952D939E4C}"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7" name="Picture 6">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8">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F79646">
                    <a:lumMod val="50000"/>
                  </a:srgbClr>
                </a:solidFill>
                <a:effectLst/>
                <a:uLnTx/>
                <a:uFillTx/>
                <a:latin typeface="#9Slide07 Altus" pitchFamily="2" charset="0"/>
                <a:ea typeface="+mj-ea"/>
                <a:cs typeface="+mj-cs"/>
              </a:rPr>
              <a:t>By Cảm Nguyễn</a:t>
            </a:r>
            <a:endParaRPr kumimoji="0" lang="en-US" sz="3200" b="0" i="0" u="none" strike="noStrike" kern="1200" cap="none" spc="0" normalizeH="0" baseline="0" noProof="0" dirty="0">
              <a:ln>
                <a:noFill/>
              </a:ln>
              <a:solidFill>
                <a:srgbClr val="F79646">
                  <a:lumMod val="50000"/>
                </a:srgbClr>
              </a:solidFill>
              <a:effectLst/>
              <a:uLnTx/>
              <a:uFillTx/>
              <a:latin typeface="#9Slide07 Altus" pitchFamily="2" charset="0"/>
              <a:ea typeface="+mj-ea"/>
              <a:cs typeface="+mj-cs"/>
            </a:endParaRPr>
          </a:p>
        </p:txBody>
      </p:sp>
      <p:sp>
        <p:nvSpPr>
          <p:cNvPr id="12"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00CC00"/>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00CC00"/>
                </a:solidFill>
                <a:effectLst/>
                <a:uLnTx/>
                <a:uFillTx/>
                <a:latin typeface="#9Slide07 HoneyCream" pitchFamily="2" charset="0"/>
                <a:ea typeface="+mj-ea"/>
                <a:cs typeface="+mj-cs"/>
              </a:rPr>
              <a:t> Non</a:t>
            </a:r>
          </a:p>
        </p:txBody>
      </p:sp>
      <p:pic>
        <p:nvPicPr>
          <p:cNvPr id="13" name="Picture 12">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4" name="Picture 13">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5" name="Picture 14">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6" name="Picture 15">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7" name="TextBox 16">
            <a:extLst>
              <a:ext uri="{FF2B5EF4-FFF2-40B4-BE49-F238E27FC236}">
                <a16:creationId xmlns:a16="http://schemas.microsoft.com/office/drawing/2014/main" id="{277C53C1-4A2A-63B2-12DB-1918CE1C9DC5}"/>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8" name="TextBox 17">
            <a:extLst>
              <a:ext uri="{FF2B5EF4-FFF2-40B4-BE49-F238E27FC236}">
                <a16:creationId xmlns:a16="http://schemas.microsoft.com/office/drawing/2014/main" id="{9B81AB3A-4B73-34A7-30C2-40172405A949}"/>
              </a:ext>
            </a:extLst>
          </p:cNvPr>
          <p:cNvSpPr txBox="1"/>
          <p:nvPr userDrawn="1"/>
        </p:nvSpPr>
        <p:spPr>
          <a:xfrm>
            <a:off x="10081082" y="365125"/>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a:t>
            </a:r>
            <a:r>
              <a:rPr kumimoji="0" lang="en-US"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Non</a:t>
            </a:r>
            <a:endParaRPr kumimoji="0" lang="id-ID"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4033738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750" fill="hold"/>
                                        <p:tgtEl>
                                          <p:spTgt spid="17"/>
                                        </p:tgtEl>
                                        <p:attrNameLst>
                                          <p:attrName>ppt_w</p:attrName>
                                        </p:attrNameLst>
                                      </p:cBhvr>
                                      <p:tavLst>
                                        <p:tav tm="0">
                                          <p:val>
                                            <p:fltVal val="0"/>
                                          </p:val>
                                        </p:tav>
                                        <p:tav tm="100000">
                                          <p:val>
                                            <p:strVal val="#ppt_w"/>
                                          </p:val>
                                        </p:tav>
                                      </p:tavLst>
                                    </p:anim>
                                    <p:anim calcmode="lin" valueType="num">
                                      <p:cBhvr>
                                        <p:cTn id="8" dur="1750" fill="hold"/>
                                        <p:tgtEl>
                                          <p:spTgt spid="17"/>
                                        </p:tgtEl>
                                        <p:attrNameLst>
                                          <p:attrName>ppt_h</p:attrName>
                                        </p:attrNameLst>
                                      </p:cBhvr>
                                      <p:tavLst>
                                        <p:tav tm="0">
                                          <p:val>
                                            <p:fltVal val="0"/>
                                          </p:val>
                                        </p:tav>
                                        <p:tav tm="100000">
                                          <p:val>
                                            <p:strVal val="#ppt_h"/>
                                          </p:val>
                                        </p:tav>
                                      </p:tavLst>
                                    </p:anim>
                                    <p:animEffect transition="in" filter="fade">
                                      <p:cBhvr>
                                        <p:cTn id="9" dur="1750"/>
                                        <p:tgtEl>
                                          <p:spTgt spid="17"/>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9F8E3-9323-4111-840A-20CEEB498B8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2025/4/13</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F59EC8-C4C6-4169-A518-9B952D939E4C}"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7" name="Picture 6">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8">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F79646">
                    <a:lumMod val="50000"/>
                  </a:srgbClr>
                </a:solidFill>
                <a:effectLst/>
                <a:uLnTx/>
                <a:uFillTx/>
                <a:latin typeface="#9Slide07 Altus" pitchFamily="2" charset="0"/>
                <a:ea typeface="+mj-ea"/>
                <a:cs typeface="+mj-cs"/>
              </a:rPr>
              <a:t>By Cảm Nguyễn</a:t>
            </a:r>
            <a:endParaRPr kumimoji="0" lang="en-US" sz="3200" b="0" i="0" u="none" strike="noStrike" kern="1200" cap="none" spc="0" normalizeH="0" baseline="0" noProof="0" dirty="0">
              <a:ln>
                <a:noFill/>
              </a:ln>
              <a:solidFill>
                <a:srgbClr val="F79646">
                  <a:lumMod val="50000"/>
                </a:srgbClr>
              </a:solidFill>
              <a:effectLst/>
              <a:uLnTx/>
              <a:uFillTx/>
              <a:latin typeface="#9Slide07 Altus" pitchFamily="2" charset="0"/>
              <a:ea typeface="+mj-ea"/>
              <a:cs typeface="+mj-cs"/>
            </a:endParaRPr>
          </a:p>
        </p:txBody>
      </p:sp>
      <p:sp>
        <p:nvSpPr>
          <p:cNvPr id="12"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00CC00"/>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00CC00"/>
                </a:solidFill>
                <a:effectLst/>
                <a:uLnTx/>
                <a:uFillTx/>
                <a:latin typeface="#9Slide07 HoneyCream" pitchFamily="2" charset="0"/>
                <a:ea typeface="+mj-ea"/>
                <a:cs typeface="+mj-cs"/>
              </a:rPr>
              <a:t> Non</a:t>
            </a:r>
          </a:p>
        </p:txBody>
      </p:sp>
      <p:pic>
        <p:nvPicPr>
          <p:cNvPr id="13" name="Picture 12">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4" name="Picture 13">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5" name="Picture 14">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6" name="Picture 15">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7" name="TextBox 16">
            <a:extLst>
              <a:ext uri="{FF2B5EF4-FFF2-40B4-BE49-F238E27FC236}">
                <a16:creationId xmlns:a16="http://schemas.microsoft.com/office/drawing/2014/main" id="{277C53C1-4A2A-63B2-12DB-1918CE1C9DC5}"/>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8" name="TextBox 17">
            <a:extLst>
              <a:ext uri="{FF2B5EF4-FFF2-40B4-BE49-F238E27FC236}">
                <a16:creationId xmlns:a16="http://schemas.microsoft.com/office/drawing/2014/main" id="{9B81AB3A-4B73-34A7-30C2-40172405A949}"/>
              </a:ext>
            </a:extLst>
          </p:cNvPr>
          <p:cNvSpPr txBox="1"/>
          <p:nvPr userDrawn="1"/>
        </p:nvSpPr>
        <p:spPr>
          <a:xfrm>
            <a:off x="10081082" y="365125"/>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a:t>
            </a:r>
            <a:r>
              <a:rPr kumimoji="0" lang="en-US"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Non</a:t>
            </a:r>
            <a:endParaRPr kumimoji="0" lang="id-ID"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861335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750" fill="hold"/>
                                        <p:tgtEl>
                                          <p:spTgt spid="17"/>
                                        </p:tgtEl>
                                        <p:attrNameLst>
                                          <p:attrName>ppt_w</p:attrName>
                                        </p:attrNameLst>
                                      </p:cBhvr>
                                      <p:tavLst>
                                        <p:tav tm="0">
                                          <p:val>
                                            <p:fltVal val="0"/>
                                          </p:val>
                                        </p:tav>
                                        <p:tav tm="100000">
                                          <p:val>
                                            <p:strVal val="#ppt_w"/>
                                          </p:val>
                                        </p:tav>
                                      </p:tavLst>
                                    </p:anim>
                                    <p:anim calcmode="lin" valueType="num">
                                      <p:cBhvr>
                                        <p:cTn id="8" dur="1750" fill="hold"/>
                                        <p:tgtEl>
                                          <p:spTgt spid="17"/>
                                        </p:tgtEl>
                                        <p:attrNameLst>
                                          <p:attrName>ppt_h</p:attrName>
                                        </p:attrNameLst>
                                      </p:cBhvr>
                                      <p:tavLst>
                                        <p:tav tm="0">
                                          <p:val>
                                            <p:fltVal val="0"/>
                                          </p:val>
                                        </p:tav>
                                        <p:tav tm="100000">
                                          <p:val>
                                            <p:strVal val="#ppt_h"/>
                                          </p:val>
                                        </p:tav>
                                      </p:tavLst>
                                    </p:anim>
                                    <p:animEffect transition="in" filter="fade">
                                      <p:cBhvr>
                                        <p:cTn id="9" dur="1750"/>
                                        <p:tgtEl>
                                          <p:spTgt spid="17"/>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9F8E3-9323-4111-840A-20CEEB498B8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2025/4/13</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F59EC8-C4C6-4169-A518-9B952D939E4C}"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8" name="Picture 7">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9" name="Picture 8">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0" name="TextBox 9">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1"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2"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F79646">
                    <a:lumMod val="50000"/>
                  </a:srgbClr>
                </a:solidFill>
                <a:effectLst/>
                <a:uLnTx/>
                <a:uFillTx/>
                <a:latin typeface="#9Slide07 Altus" pitchFamily="2" charset="0"/>
                <a:ea typeface="+mj-ea"/>
                <a:cs typeface="+mj-cs"/>
              </a:rPr>
              <a:t>By Cảm Nguyễn</a:t>
            </a:r>
            <a:endParaRPr kumimoji="0" lang="en-US" sz="3200" b="0" i="0" u="none" strike="noStrike" kern="1200" cap="none" spc="0" normalizeH="0" baseline="0" noProof="0" dirty="0">
              <a:ln>
                <a:noFill/>
              </a:ln>
              <a:solidFill>
                <a:srgbClr val="F79646">
                  <a:lumMod val="50000"/>
                </a:srgbClr>
              </a:solidFill>
              <a:effectLst/>
              <a:uLnTx/>
              <a:uFillTx/>
              <a:latin typeface="#9Slide07 Altus" pitchFamily="2" charset="0"/>
              <a:ea typeface="+mj-ea"/>
              <a:cs typeface="+mj-cs"/>
            </a:endParaRPr>
          </a:p>
        </p:txBody>
      </p:sp>
      <p:sp>
        <p:nvSpPr>
          <p:cNvPr id="13"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00CC00"/>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00CC00"/>
                </a:solidFill>
                <a:effectLst/>
                <a:uLnTx/>
                <a:uFillTx/>
                <a:latin typeface="#9Slide07 HoneyCream" pitchFamily="2" charset="0"/>
                <a:ea typeface="+mj-ea"/>
                <a:cs typeface="+mj-cs"/>
              </a:rPr>
              <a:t> Non</a:t>
            </a:r>
          </a:p>
        </p:txBody>
      </p:sp>
      <p:pic>
        <p:nvPicPr>
          <p:cNvPr id="14" name="Picture 13">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5" name="Picture 14">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6" name="Picture 15">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7" name="Picture 16">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8" name="TextBox 17">
            <a:extLst>
              <a:ext uri="{FF2B5EF4-FFF2-40B4-BE49-F238E27FC236}">
                <a16:creationId xmlns:a16="http://schemas.microsoft.com/office/drawing/2014/main" id="{277C53C1-4A2A-63B2-12DB-1918CE1C9DC5}"/>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9" name="TextBox 18">
            <a:extLst>
              <a:ext uri="{FF2B5EF4-FFF2-40B4-BE49-F238E27FC236}">
                <a16:creationId xmlns:a16="http://schemas.microsoft.com/office/drawing/2014/main" id="{9B81AB3A-4B73-34A7-30C2-40172405A949}"/>
              </a:ext>
            </a:extLst>
          </p:cNvPr>
          <p:cNvSpPr txBox="1"/>
          <p:nvPr userDrawn="1"/>
        </p:nvSpPr>
        <p:spPr>
          <a:xfrm>
            <a:off x="10081082" y="365125"/>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a:t>
            </a:r>
            <a:r>
              <a:rPr kumimoji="0" lang="en-US"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Non</a:t>
            </a:r>
            <a:endParaRPr kumimoji="0" lang="id-ID"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3261370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750" fill="hold"/>
                                        <p:tgtEl>
                                          <p:spTgt spid="18"/>
                                        </p:tgtEl>
                                        <p:attrNameLst>
                                          <p:attrName>ppt_w</p:attrName>
                                        </p:attrNameLst>
                                      </p:cBhvr>
                                      <p:tavLst>
                                        <p:tav tm="0">
                                          <p:val>
                                            <p:fltVal val="0"/>
                                          </p:val>
                                        </p:tav>
                                        <p:tav tm="100000">
                                          <p:val>
                                            <p:strVal val="#ppt_w"/>
                                          </p:val>
                                        </p:tav>
                                      </p:tavLst>
                                    </p:anim>
                                    <p:anim calcmode="lin" valueType="num">
                                      <p:cBhvr>
                                        <p:cTn id="8" dur="1750" fill="hold"/>
                                        <p:tgtEl>
                                          <p:spTgt spid="18"/>
                                        </p:tgtEl>
                                        <p:attrNameLst>
                                          <p:attrName>ppt_h</p:attrName>
                                        </p:attrNameLst>
                                      </p:cBhvr>
                                      <p:tavLst>
                                        <p:tav tm="0">
                                          <p:val>
                                            <p:fltVal val="0"/>
                                          </p:val>
                                        </p:tav>
                                        <p:tav tm="100000">
                                          <p:val>
                                            <p:strVal val="#ppt_h"/>
                                          </p:val>
                                        </p:tav>
                                      </p:tavLst>
                                    </p:anim>
                                    <p:animEffect transition="in" filter="fade">
                                      <p:cBhvr>
                                        <p:cTn id="9" dur="1750"/>
                                        <p:tgtEl>
                                          <p:spTgt spid="18"/>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9F8E3-9323-4111-840A-20CEEB498B8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2025/4/13</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F59EC8-C4C6-4169-A518-9B952D939E4C}"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10" name="Picture 9">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1" name="Picture 10">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2" name="TextBox 11">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3"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4"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F79646">
                    <a:lumMod val="50000"/>
                  </a:srgbClr>
                </a:solidFill>
                <a:effectLst/>
                <a:uLnTx/>
                <a:uFillTx/>
                <a:latin typeface="#9Slide07 Altus" pitchFamily="2" charset="0"/>
                <a:ea typeface="+mj-ea"/>
                <a:cs typeface="+mj-cs"/>
              </a:rPr>
              <a:t>By Cảm Nguyễn</a:t>
            </a:r>
            <a:endParaRPr kumimoji="0" lang="en-US" sz="3200" b="0" i="0" u="none" strike="noStrike" kern="1200" cap="none" spc="0" normalizeH="0" baseline="0" noProof="0" dirty="0">
              <a:ln>
                <a:noFill/>
              </a:ln>
              <a:solidFill>
                <a:srgbClr val="F79646">
                  <a:lumMod val="50000"/>
                </a:srgbClr>
              </a:solidFill>
              <a:effectLst/>
              <a:uLnTx/>
              <a:uFillTx/>
              <a:latin typeface="#9Slide07 Altus" pitchFamily="2" charset="0"/>
              <a:ea typeface="+mj-ea"/>
              <a:cs typeface="+mj-cs"/>
            </a:endParaRPr>
          </a:p>
        </p:txBody>
      </p:sp>
      <p:sp>
        <p:nvSpPr>
          <p:cNvPr id="15"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00CC00"/>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00CC00"/>
                </a:solidFill>
                <a:effectLst/>
                <a:uLnTx/>
                <a:uFillTx/>
                <a:latin typeface="#9Slide07 HoneyCream" pitchFamily="2" charset="0"/>
                <a:ea typeface="+mj-ea"/>
                <a:cs typeface="+mj-cs"/>
              </a:rPr>
              <a:t> Non</a:t>
            </a:r>
          </a:p>
        </p:txBody>
      </p:sp>
      <p:pic>
        <p:nvPicPr>
          <p:cNvPr id="16" name="Picture 15">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7" name="Picture 16">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8" name="Picture 17">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9" name="Picture 18">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0" name="TextBox 19">
            <a:extLst>
              <a:ext uri="{FF2B5EF4-FFF2-40B4-BE49-F238E27FC236}">
                <a16:creationId xmlns:a16="http://schemas.microsoft.com/office/drawing/2014/main" id="{277C53C1-4A2A-63B2-12DB-1918CE1C9DC5}"/>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1" name="TextBox 20">
            <a:extLst>
              <a:ext uri="{FF2B5EF4-FFF2-40B4-BE49-F238E27FC236}">
                <a16:creationId xmlns:a16="http://schemas.microsoft.com/office/drawing/2014/main" id="{9B81AB3A-4B73-34A7-30C2-40172405A949}"/>
              </a:ext>
            </a:extLst>
          </p:cNvPr>
          <p:cNvSpPr txBox="1"/>
          <p:nvPr userDrawn="1"/>
        </p:nvSpPr>
        <p:spPr>
          <a:xfrm>
            <a:off x="10081082" y="365125"/>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a:t>
            </a:r>
            <a:r>
              <a:rPr kumimoji="0" lang="en-US"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Non</a:t>
            </a:r>
            <a:endParaRPr kumimoji="0" lang="id-ID"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7400315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750" fill="hold"/>
                                        <p:tgtEl>
                                          <p:spTgt spid="20"/>
                                        </p:tgtEl>
                                        <p:attrNameLst>
                                          <p:attrName>ppt_w</p:attrName>
                                        </p:attrNameLst>
                                      </p:cBhvr>
                                      <p:tavLst>
                                        <p:tav tm="0">
                                          <p:val>
                                            <p:fltVal val="0"/>
                                          </p:val>
                                        </p:tav>
                                        <p:tav tm="100000">
                                          <p:val>
                                            <p:strVal val="#ppt_w"/>
                                          </p:val>
                                        </p:tav>
                                      </p:tavLst>
                                    </p:anim>
                                    <p:anim calcmode="lin" valueType="num">
                                      <p:cBhvr>
                                        <p:cTn id="8" dur="1750" fill="hold"/>
                                        <p:tgtEl>
                                          <p:spTgt spid="20"/>
                                        </p:tgtEl>
                                        <p:attrNameLst>
                                          <p:attrName>ppt_h</p:attrName>
                                        </p:attrNameLst>
                                      </p:cBhvr>
                                      <p:tavLst>
                                        <p:tav tm="0">
                                          <p:val>
                                            <p:fltVal val="0"/>
                                          </p:val>
                                        </p:tav>
                                        <p:tav tm="100000">
                                          <p:val>
                                            <p:strVal val="#ppt_h"/>
                                          </p:val>
                                        </p:tav>
                                      </p:tavLst>
                                    </p:anim>
                                    <p:animEffect transition="in" filter="fade">
                                      <p:cBhvr>
                                        <p:cTn id="9" dur="1750"/>
                                        <p:tgtEl>
                                          <p:spTgt spid="2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9F8E3-9323-4111-840A-20CEEB498B8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2025/4/13</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F59EC8-C4C6-4169-A518-9B952D939E4C}"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6" name="Picture 5">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7" name="Picture 6">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8" name="TextBox 7">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9"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0"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F79646">
                    <a:lumMod val="50000"/>
                  </a:srgbClr>
                </a:solidFill>
                <a:effectLst/>
                <a:uLnTx/>
                <a:uFillTx/>
                <a:latin typeface="#9Slide07 Altus" pitchFamily="2" charset="0"/>
                <a:ea typeface="+mj-ea"/>
                <a:cs typeface="+mj-cs"/>
              </a:rPr>
              <a:t>By Cảm Nguyễn</a:t>
            </a:r>
            <a:endParaRPr kumimoji="0" lang="en-US" sz="3200" b="0" i="0" u="none" strike="noStrike" kern="1200" cap="none" spc="0" normalizeH="0" baseline="0" noProof="0" dirty="0">
              <a:ln>
                <a:noFill/>
              </a:ln>
              <a:solidFill>
                <a:srgbClr val="F79646">
                  <a:lumMod val="50000"/>
                </a:srgbClr>
              </a:solidFill>
              <a:effectLst/>
              <a:uLnTx/>
              <a:uFillTx/>
              <a:latin typeface="#9Slide07 Altus" pitchFamily="2" charset="0"/>
              <a:ea typeface="+mj-ea"/>
              <a:cs typeface="+mj-cs"/>
            </a:endParaRPr>
          </a:p>
        </p:txBody>
      </p:sp>
      <p:sp>
        <p:nvSpPr>
          <p:cNvPr id="11"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00CC00"/>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00CC00"/>
                </a:solidFill>
                <a:effectLst/>
                <a:uLnTx/>
                <a:uFillTx/>
                <a:latin typeface="#9Slide07 HoneyCream" pitchFamily="2" charset="0"/>
                <a:ea typeface="+mj-ea"/>
                <a:cs typeface="+mj-cs"/>
              </a:rPr>
              <a:t> Non</a:t>
            </a:r>
          </a:p>
        </p:txBody>
      </p:sp>
      <p:pic>
        <p:nvPicPr>
          <p:cNvPr id="12" name="Picture 11">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3" name="Picture 12">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4" name="Picture 13">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5" name="Picture 14">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6" name="TextBox 15">
            <a:extLst>
              <a:ext uri="{FF2B5EF4-FFF2-40B4-BE49-F238E27FC236}">
                <a16:creationId xmlns:a16="http://schemas.microsoft.com/office/drawing/2014/main" id="{277C53C1-4A2A-63B2-12DB-1918CE1C9DC5}"/>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7" name="TextBox 16">
            <a:extLst>
              <a:ext uri="{FF2B5EF4-FFF2-40B4-BE49-F238E27FC236}">
                <a16:creationId xmlns:a16="http://schemas.microsoft.com/office/drawing/2014/main" id="{9B81AB3A-4B73-34A7-30C2-40172405A949}"/>
              </a:ext>
            </a:extLst>
          </p:cNvPr>
          <p:cNvSpPr txBox="1"/>
          <p:nvPr userDrawn="1"/>
        </p:nvSpPr>
        <p:spPr>
          <a:xfrm>
            <a:off x="10081082" y="365125"/>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a:t>
            </a:r>
            <a:r>
              <a:rPr kumimoji="0" lang="en-US"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Non</a:t>
            </a:r>
            <a:endParaRPr kumimoji="0" lang="id-ID"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987063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9F8E3-9323-4111-840A-20CEEB498B8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2025/4/13</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F59EC8-C4C6-4169-A518-9B952D939E4C}"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5" name="Picture 4">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6" name="Picture 5">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7" name="TextBox 6">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8"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9"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F79646">
                    <a:lumMod val="50000"/>
                  </a:srgbClr>
                </a:solidFill>
                <a:effectLst/>
                <a:uLnTx/>
                <a:uFillTx/>
                <a:latin typeface="#9Slide07 Altus" pitchFamily="2" charset="0"/>
                <a:ea typeface="+mj-ea"/>
                <a:cs typeface="+mj-cs"/>
              </a:rPr>
              <a:t>By Cảm Nguyễn</a:t>
            </a:r>
            <a:endParaRPr kumimoji="0" lang="en-US" sz="3200" b="0" i="0" u="none" strike="noStrike" kern="1200" cap="none" spc="0" normalizeH="0" baseline="0" noProof="0" dirty="0">
              <a:ln>
                <a:noFill/>
              </a:ln>
              <a:solidFill>
                <a:srgbClr val="F79646">
                  <a:lumMod val="50000"/>
                </a:srgbClr>
              </a:solidFill>
              <a:effectLst/>
              <a:uLnTx/>
              <a:uFillTx/>
              <a:latin typeface="#9Slide07 Altus" pitchFamily="2" charset="0"/>
              <a:ea typeface="+mj-ea"/>
              <a:cs typeface="+mj-cs"/>
            </a:endParaRPr>
          </a:p>
        </p:txBody>
      </p:sp>
      <p:sp>
        <p:nvSpPr>
          <p:cNvPr id="10"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00CC00"/>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00CC00"/>
                </a:solidFill>
                <a:effectLst/>
                <a:uLnTx/>
                <a:uFillTx/>
                <a:latin typeface="#9Slide07 HoneyCream" pitchFamily="2" charset="0"/>
                <a:ea typeface="+mj-ea"/>
                <a:cs typeface="+mj-cs"/>
              </a:rPr>
              <a:t> Non</a:t>
            </a:r>
          </a:p>
        </p:txBody>
      </p:sp>
      <p:pic>
        <p:nvPicPr>
          <p:cNvPr id="11" name="Picture 10">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2" name="Picture 11">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3" name="Picture 12">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4" name="Picture 13">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5" name="TextBox 14">
            <a:extLst>
              <a:ext uri="{FF2B5EF4-FFF2-40B4-BE49-F238E27FC236}">
                <a16:creationId xmlns:a16="http://schemas.microsoft.com/office/drawing/2014/main" id="{277C53C1-4A2A-63B2-12DB-1918CE1C9DC5}"/>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6" name="TextBox 15">
            <a:extLst>
              <a:ext uri="{FF2B5EF4-FFF2-40B4-BE49-F238E27FC236}">
                <a16:creationId xmlns:a16="http://schemas.microsoft.com/office/drawing/2014/main" id="{9B81AB3A-4B73-34A7-30C2-40172405A949}"/>
              </a:ext>
            </a:extLst>
          </p:cNvPr>
          <p:cNvSpPr txBox="1"/>
          <p:nvPr userDrawn="1"/>
        </p:nvSpPr>
        <p:spPr>
          <a:xfrm>
            <a:off x="10081082" y="365125"/>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a:t>
            </a:r>
            <a:r>
              <a:rPr kumimoji="0" lang="en-US"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Non</a:t>
            </a:r>
            <a:endParaRPr kumimoji="0" lang="id-ID"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4221977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750" fill="hold"/>
                                        <p:tgtEl>
                                          <p:spTgt spid="15"/>
                                        </p:tgtEl>
                                        <p:attrNameLst>
                                          <p:attrName>ppt_w</p:attrName>
                                        </p:attrNameLst>
                                      </p:cBhvr>
                                      <p:tavLst>
                                        <p:tav tm="0">
                                          <p:val>
                                            <p:fltVal val="0"/>
                                          </p:val>
                                        </p:tav>
                                        <p:tav tm="100000">
                                          <p:val>
                                            <p:strVal val="#ppt_w"/>
                                          </p:val>
                                        </p:tav>
                                      </p:tavLst>
                                    </p:anim>
                                    <p:anim calcmode="lin" valueType="num">
                                      <p:cBhvr>
                                        <p:cTn id="8" dur="1750" fill="hold"/>
                                        <p:tgtEl>
                                          <p:spTgt spid="15"/>
                                        </p:tgtEl>
                                        <p:attrNameLst>
                                          <p:attrName>ppt_h</p:attrName>
                                        </p:attrNameLst>
                                      </p:cBhvr>
                                      <p:tavLst>
                                        <p:tav tm="0">
                                          <p:val>
                                            <p:fltVal val="0"/>
                                          </p:val>
                                        </p:tav>
                                        <p:tav tm="100000">
                                          <p:val>
                                            <p:strVal val="#ppt_h"/>
                                          </p:val>
                                        </p:tav>
                                      </p:tavLst>
                                    </p:anim>
                                    <p:animEffect transition="in" filter="fade">
                                      <p:cBhvr>
                                        <p:cTn id="9" dur="1750"/>
                                        <p:tgtEl>
                                          <p:spTgt spid="15"/>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9F8E3-9323-4111-840A-20CEEB498B8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2025/4/13</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F59EC8-C4C6-4169-A518-9B952D939E4C}"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8" name="Picture 7">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9" name="Picture 8">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0" name="TextBox 9">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1"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2"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F79646">
                    <a:lumMod val="50000"/>
                  </a:srgbClr>
                </a:solidFill>
                <a:effectLst/>
                <a:uLnTx/>
                <a:uFillTx/>
                <a:latin typeface="#9Slide07 Altus" pitchFamily="2" charset="0"/>
                <a:ea typeface="+mj-ea"/>
                <a:cs typeface="+mj-cs"/>
              </a:rPr>
              <a:t>By Cảm Nguyễn</a:t>
            </a:r>
            <a:endParaRPr kumimoji="0" lang="en-US" sz="3200" b="0" i="0" u="none" strike="noStrike" kern="1200" cap="none" spc="0" normalizeH="0" baseline="0" noProof="0" dirty="0">
              <a:ln>
                <a:noFill/>
              </a:ln>
              <a:solidFill>
                <a:srgbClr val="F79646">
                  <a:lumMod val="50000"/>
                </a:srgbClr>
              </a:solidFill>
              <a:effectLst/>
              <a:uLnTx/>
              <a:uFillTx/>
              <a:latin typeface="#9Slide07 Altus" pitchFamily="2" charset="0"/>
              <a:ea typeface="+mj-ea"/>
              <a:cs typeface="+mj-cs"/>
            </a:endParaRPr>
          </a:p>
        </p:txBody>
      </p:sp>
      <p:sp>
        <p:nvSpPr>
          <p:cNvPr id="13"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00CC00"/>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00CC00"/>
                </a:solidFill>
                <a:effectLst/>
                <a:uLnTx/>
                <a:uFillTx/>
                <a:latin typeface="#9Slide07 HoneyCream" pitchFamily="2" charset="0"/>
                <a:ea typeface="+mj-ea"/>
                <a:cs typeface="+mj-cs"/>
              </a:rPr>
              <a:t> Non</a:t>
            </a:r>
          </a:p>
        </p:txBody>
      </p:sp>
      <p:pic>
        <p:nvPicPr>
          <p:cNvPr id="14" name="Picture 13">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5" name="Picture 14">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6" name="Picture 15">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7" name="Picture 16">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8" name="TextBox 17">
            <a:extLst>
              <a:ext uri="{FF2B5EF4-FFF2-40B4-BE49-F238E27FC236}">
                <a16:creationId xmlns:a16="http://schemas.microsoft.com/office/drawing/2014/main" id="{277C53C1-4A2A-63B2-12DB-1918CE1C9DC5}"/>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9" name="TextBox 18">
            <a:extLst>
              <a:ext uri="{FF2B5EF4-FFF2-40B4-BE49-F238E27FC236}">
                <a16:creationId xmlns:a16="http://schemas.microsoft.com/office/drawing/2014/main" id="{9B81AB3A-4B73-34A7-30C2-40172405A949}"/>
              </a:ext>
            </a:extLst>
          </p:cNvPr>
          <p:cNvSpPr txBox="1"/>
          <p:nvPr userDrawn="1"/>
        </p:nvSpPr>
        <p:spPr>
          <a:xfrm>
            <a:off x="10081082" y="365125"/>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a:t>
            </a:r>
            <a:r>
              <a:rPr kumimoji="0" lang="en-US"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Non</a:t>
            </a:r>
            <a:endParaRPr kumimoji="0" lang="id-ID"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575461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750" fill="hold"/>
                                        <p:tgtEl>
                                          <p:spTgt spid="18"/>
                                        </p:tgtEl>
                                        <p:attrNameLst>
                                          <p:attrName>ppt_w</p:attrName>
                                        </p:attrNameLst>
                                      </p:cBhvr>
                                      <p:tavLst>
                                        <p:tav tm="0">
                                          <p:val>
                                            <p:fltVal val="0"/>
                                          </p:val>
                                        </p:tav>
                                        <p:tav tm="100000">
                                          <p:val>
                                            <p:strVal val="#ppt_w"/>
                                          </p:val>
                                        </p:tav>
                                      </p:tavLst>
                                    </p:anim>
                                    <p:anim calcmode="lin" valueType="num">
                                      <p:cBhvr>
                                        <p:cTn id="8" dur="1750" fill="hold"/>
                                        <p:tgtEl>
                                          <p:spTgt spid="18"/>
                                        </p:tgtEl>
                                        <p:attrNameLst>
                                          <p:attrName>ppt_h</p:attrName>
                                        </p:attrNameLst>
                                      </p:cBhvr>
                                      <p:tavLst>
                                        <p:tav tm="0">
                                          <p:val>
                                            <p:fltVal val="0"/>
                                          </p:val>
                                        </p:tav>
                                        <p:tav tm="100000">
                                          <p:val>
                                            <p:strVal val="#ppt_h"/>
                                          </p:val>
                                        </p:tav>
                                      </p:tavLst>
                                    </p:anim>
                                    <p:animEffect transition="in" filter="fade">
                                      <p:cBhvr>
                                        <p:cTn id="9" dur="1750"/>
                                        <p:tgtEl>
                                          <p:spTgt spid="18"/>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9F8E3-9323-4111-840A-20CEEB498B8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2025/4/13</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F59EC8-C4C6-4169-A518-9B952D939E4C}"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8" name="Picture 7">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9" name="Picture 8">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0" name="TextBox 9">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1"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2"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F79646">
                    <a:lumMod val="50000"/>
                  </a:srgbClr>
                </a:solidFill>
                <a:effectLst/>
                <a:uLnTx/>
                <a:uFillTx/>
                <a:latin typeface="#9Slide07 Altus" pitchFamily="2" charset="0"/>
                <a:ea typeface="+mj-ea"/>
                <a:cs typeface="+mj-cs"/>
              </a:rPr>
              <a:t>By Cảm Nguyễn</a:t>
            </a:r>
            <a:endParaRPr kumimoji="0" lang="en-US" sz="3200" b="0" i="0" u="none" strike="noStrike" kern="1200" cap="none" spc="0" normalizeH="0" baseline="0" noProof="0" dirty="0">
              <a:ln>
                <a:noFill/>
              </a:ln>
              <a:solidFill>
                <a:srgbClr val="F79646">
                  <a:lumMod val="50000"/>
                </a:srgbClr>
              </a:solidFill>
              <a:effectLst/>
              <a:uLnTx/>
              <a:uFillTx/>
              <a:latin typeface="#9Slide07 Altus" pitchFamily="2" charset="0"/>
              <a:ea typeface="+mj-ea"/>
              <a:cs typeface="+mj-cs"/>
            </a:endParaRPr>
          </a:p>
        </p:txBody>
      </p:sp>
      <p:sp>
        <p:nvSpPr>
          <p:cNvPr id="13"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00CC00"/>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00CC00"/>
                </a:solidFill>
                <a:effectLst/>
                <a:uLnTx/>
                <a:uFillTx/>
                <a:latin typeface="#9Slide07 HoneyCream" pitchFamily="2" charset="0"/>
                <a:ea typeface="+mj-ea"/>
                <a:cs typeface="+mj-cs"/>
              </a:rPr>
              <a:t> Non</a:t>
            </a:r>
          </a:p>
        </p:txBody>
      </p:sp>
      <p:pic>
        <p:nvPicPr>
          <p:cNvPr id="14" name="Picture 13">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5" name="Picture 14">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6" name="Picture 15">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7" name="Picture 16">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8" name="TextBox 17">
            <a:extLst>
              <a:ext uri="{FF2B5EF4-FFF2-40B4-BE49-F238E27FC236}">
                <a16:creationId xmlns:a16="http://schemas.microsoft.com/office/drawing/2014/main" id="{277C53C1-4A2A-63B2-12DB-1918CE1C9DC5}"/>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9" name="TextBox 18">
            <a:extLst>
              <a:ext uri="{FF2B5EF4-FFF2-40B4-BE49-F238E27FC236}">
                <a16:creationId xmlns:a16="http://schemas.microsoft.com/office/drawing/2014/main" id="{9B81AB3A-4B73-34A7-30C2-40172405A949}"/>
              </a:ext>
            </a:extLst>
          </p:cNvPr>
          <p:cNvSpPr txBox="1"/>
          <p:nvPr userDrawn="1"/>
        </p:nvSpPr>
        <p:spPr>
          <a:xfrm>
            <a:off x="10081082" y="365125"/>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a:t>
            </a:r>
            <a:r>
              <a:rPr kumimoji="0" lang="en-US"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Non</a:t>
            </a:r>
            <a:endParaRPr kumimoji="0" lang="id-ID"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4036970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750" fill="hold"/>
                                        <p:tgtEl>
                                          <p:spTgt spid="18"/>
                                        </p:tgtEl>
                                        <p:attrNameLst>
                                          <p:attrName>ppt_w</p:attrName>
                                        </p:attrNameLst>
                                      </p:cBhvr>
                                      <p:tavLst>
                                        <p:tav tm="0">
                                          <p:val>
                                            <p:fltVal val="0"/>
                                          </p:val>
                                        </p:tav>
                                        <p:tav tm="100000">
                                          <p:val>
                                            <p:strVal val="#ppt_w"/>
                                          </p:val>
                                        </p:tav>
                                      </p:tavLst>
                                    </p:anim>
                                    <p:anim calcmode="lin" valueType="num">
                                      <p:cBhvr>
                                        <p:cTn id="8" dur="1750" fill="hold"/>
                                        <p:tgtEl>
                                          <p:spTgt spid="18"/>
                                        </p:tgtEl>
                                        <p:attrNameLst>
                                          <p:attrName>ppt_h</p:attrName>
                                        </p:attrNameLst>
                                      </p:cBhvr>
                                      <p:tavLst>
                                        <p:tav tm="0">
                                          <p:val>
                                            <p:fltVal val="0"/>
                                          </p:val>
                                        </p:tav>
                                        <p:tav tm="100000">
                                          <p:val>
                                            <p:strVal val="#ppt_h"/>
                                          </p:val>
                                        </p:tav>
                                      </p:tavLst>
                                    </p:anim>
                                    <p:animEffect transition="in" filter="fade">
                                      <p:cBhvr>
                                        <p:cTn id="9" dur="1750"/>
                                        <p:tgtEl>
                                          <p:spTgt spid="18"/>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39F8E3-9323-4111-840A-20CEEB498B8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2025/4/13</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9F59EC8-C4C6-4169-A518-9B952D939E4C}"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7" name="Picture 6">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8">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2"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00CC00"/>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00CC00"/>
                </a:solidFill>
                <a:effectLst/>
                <a:uLnTx/>
                <a:uFillTx/>
                <a:latin typeface="#9Slide07 HoneyCream" pitchFamily="2" charset="0"/>
                <a:ea typeface="+mj-ea"/>
                <a:cs typeface="+mj-cs"/>
              </a:rPr>
              <a:t> Non</a:t>
            </a:r>
          </a:p>
        </p:txBody>
      </p:sp>
      <p:pic>
        <p:nvPicPr>
          <p:cNvPr id="13" name="Picture 12">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4" name="Picture 13">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5" name="Picture 14">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6" name="Picture 15">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7" name="TextBox 16">
            <a:extLst>
              <a:ext uri="{FF2B5EF4-FFF2-40B4-BE49-F238E27FC236}">
                <a16:creationId xmlns:a16="http://schemas.microsoft.com/office/drawing/2014/main" id="{277C53C1-4A2A-63B2-12DB-1918CE1C9DC5}"/>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8" name="TextBox 17">
            <a:extLst>
              <a:ext uri="{FF2B5EF4-FFF2-40B4-BE49-F238E27FC236}">
                <a16:creationId xmlns:a16="http://schemas.microsoft.com/office/drawing/2014/main" id="{9B81AB3A-4B73-34A7-30C2-40172405A949}"/>
              </a:ext>
            </a:extLst>
          </p:cNvPr>
          <p:cNvSpPr txBox="1"/>
          <p:nvPr userDrawn="1"/>
        </p:nvSpPr>
        <p:spPr>
          <a:xfrm>
            <a:off x="10081082" y="365125"/>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a:t>
            </a:r>
            <a:r>
              <a:rPr kumimoji="0" lang="en-US"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Non</a:t>
            </a:r>
            <a:endParaRPr kumimoji="0" lang="id-ID" sz="1600" b="0" i="0" u="none" strike="noStrike" kern="0" cap="none" spc="0" normalizeH="0" baseline="0" noProof="0" dirty="0">
              <a:ln>
                <a:noFill/>
              </a:ln>
              <a:solidFill>
                <a:srgbClr val="00CC0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4145211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750" fill="hold"/>
                                        <p:tgtEl>
                                          <p:spTgt spid="17"/>
                                        </p:tgtEl>
                                        <p:attrNameLst>
                                          <p:attrName>ppt_w</p:attrName>
                                        </p:attrNameLst>
                                      </p:cBhvr>
                                      <p:tavLst>
                                        <p:tav tm="0">
                                          <p:val>
                                            <p:fltVal val="0"/>
                                          </p:val>
                                        </p:tav>
                                        <p:tav tm="100000">
                                          <p:val>
                                            <p:strVal val="#ppt_w"/>
                                          </p:val>
                                        </p:tav>
                                      </p:tavLst>
                                    </p:anim>
                                    <p:anim calcmode="lin" valueType="num">
                                      <p:cBhvr>
                                        <p:cTn id="8" dur="1750" fill="hold"/>
                                        <p:tgtEl>
                                          <p:spTgt spid="17"/>
                                        </p:tgtEl>
                                        <p:attrNameLst>
                                          <p:attrName>ppt_h</p:attrName>
                                        </p:attrNameLst>
                                      </p:cBhvr>
                                      <p:tavLst>
                                        <p:tav tm="0">
                                          <p:val>
                                            <p:fltVal val="0"/>
                                          </p:val>
                                        </p:tav>
                                        <p:tav tm="100000">
                                          <p:val>
                                            <p:strVal val="#ppt_h"/>
                                          </p:val>
                                        </p:tav>
                                      </p:tavLst>
                                    </p:anim>
                                    <p:animEffect transition="in" filter="fade">
                                      <p:cBhvr>
                                        <p:cTn id="9" dur="1750"/>
                                        <p:tgtEl>
                                          <p:spTgt spid="17"/>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4.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15567"/>
          <a:stretch/>
        </p:blipFill>
        <p:spPr>
          <a:xfrm rot="10800000">
            <a:off x="0" y="-819061"/>
            <a:ext cx="11963002" cy="6692719"/>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84" y="-1011709"/>
            <a:ext cx="1449264" cy="2582519"/>
          </a:xfrm>
          <a:prstGeom prst="rect">
            <a:avLst/>
          </a:prstGeom>
        </p:spPr>
      </p:pic>
      <p:pic>
        <p:nvPicPr>
          <p:cNvPr id="9" name="Picture 8"/>
          <p:cNvPicPr>
            <a:picLocks noChangeAspect="1"/>
          </p:cNvPicPr>
          <p:nvPr/>
        </p:nvPicPr>
        <p:blipFill>
          <a:blip r:embed="rId6"/>
          <a:stretch>
            <a:fillRect/>
          </a:stretch>
        </p:blipFill>
        <p:spPr>
          <a:xfrm>
            <a:off x="7810351" y="-328125"/>
            <a:ext cx="4115157" cy="3310415"/>
          </a:xfrm>
          <a:prstGeom prst="rect">
            <a:avLst/>
          </a:prstGeom>
        </p:spPr>
      </p:pic>
      <p:pic>
        <p:nvPicPr>
          <p:cNvPr id="11" name="图片 1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flipH="1">
            <a:off x="8122960" y="3797212"/>
            <a:ext cx="4184892" cy="3060788"/>
          </a:xfrm>
          <a:prstGeom prst="rect">
            <a:avLst/>
          </a:prstGeom>
        </p:spPr>
      </p:pic>
      <p:pic>
        <p:nvPicPr>
          <p:cNvPr id="3" name="Picture 2">
            <a:extLst>
              <a:ext uri="{FF2B5EF4-FFF2-40B4-BE49-F238E27FC236}">
                <a16:creationId xmlns:a16="http://schemas.microsoft.com/office/drawing/2014/main" id="{8F25CA99-FADC-F216-2FC0-49C241D95411}"/>
              </a:ext>
            </a:extLst>
          </p:cNvPr>
          <p:cNvPicPr>
            <a:picLocks noChangeAspect="1"/>
          </p:cNvPicPr>
          <p:nvPr/>
        </p:nvPicPr>
        <p:blipFill>
          <a:blip r:embed="rId8"/>
          <a:stretch>
            <a:fillRect/>
          </a:stretch>
        </p:blipFill>
        <p:spPr>
          <a:xfrm>
            <a:off x="442671" y="1662998"/>
            <a:ext cx="9772735" cy="3023878"/>
          </a:xfrm>
          <a:prstGeom prst="rect">
            <a:avLst/>
          </a:prstGeom>
        </p:spPr>
      </p:pic>
    </p:spTree>
    <p:extLst>
      <p:ext uri="{BB962C8B-B14F-4D97-AF65-F5344CB8AC3E}">
        <p14:creationId xmlns:p14="http://schemas.microsoft.com/office/powerpoint/2010/main" val="1967223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1000"/>
                                        <p:tgtEl>
                                          <p:spTgt spid="28"/>
                                        </p:tgtEl>
                                      </p:cBhvr>
                                    </p:animEffect>
                                    <p:anim calcmode="lin" valueType="num">
                                      <p:cBhvr>
                                        <p:cTn id="17" dur="1000" fill="hold"/>
                                        <p:tgtEl>
                                          <p:spTgt spid="28"/>
                                        </p:tgtEl>
                                        <p:attrNameLst>
                                          <p:attrName>ppt_x</p:attrName>
                                        </p:attrNameLst>
                                      </p:cBhvr>
                                      <p:tavLst>
                                        <p:tav tm="0">
                                          <p:val>
                                            <p:strVal val="#ppt_x"/>
                                          </p:val>
                                        </p:tav>
                                        <p:tav tm="100000">
                                          <p:val>
                                            <p:strVal val="#ppt_x"/>
                                          </p:val>
                                        </p:tav>
                                      </p:tavLst>
                                    </p:anim>
                                    <p:anim calcmode="lin" valueType="num">
                                      <p:cBhvr>
                                        <p:cTn id="1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圆角矩形 1"/>
          <p:cNvSpPr/>
          <p:nvPr/>
        </p:nvSpPr>
        <p:spPr>
          <a:xfrm>
            <a:off x="501650" y="164510"/>
            <a:ext cx="11188700" cy="6372225"/>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5" name="TextBox 34"/>
          <p:cNvSpPr txBox="1"/>
          <p:nvPr/>
        </p:nvSpPr>
        <p:spPr>
          <a:xfrm>
            <a:off x="3790" y="-20437"/>
            <a:ext cx="12188210" cy="783193"/>
          </a:xfrm>
          <a:prstGeom prst="flowChartAlternateProcess">
            <a:avLst/>
          </a:prstGeom>
          <a:solidFill>
            <a:schemeClr val="accent4">
              <a:lumMod val="20000"/>
              <a:lumOff val="80000"/>
            </a:schemeClr>
          </a:solidFill>
        </p:spPr>
        <p:txBody>
          <a:bodyPr wrap="square" rtlCol="0">
            <a:spAutoFit/>
          </a:bodyPr>
          <a:lstStyle/>
          <a:p>
            <a:pPr algn="ctr"/>
            <a:r>
              <a:rPr lang="vi-VN" sz="4000" dirty="0">
                <a:solidFill>
                  <a:srgbClr val="0070C0"/>
                </a:solidFill>
                <a:latin typeface="Cambria" panose="02040503050406030204" pitchFamily="18" charset="0"/>
                <a:ea typeface="Cambria" panose="02040503050406030204" pitchFamily="18" charset="0"/>
              </a:rPr>
              <a:t>Đọc tình huống và trả lời câu hỏi:</a:t>
            </a:r>
            <a:endParaRPr lang="en-US" sz="4000" dirty="0">
              <a:solidFill>
                <a:srgbClr val="0070C0"/>
              </a:solidFill>
              <a:latin typeface="Cambria" panose="02040503050406030204" pitchFamily="18" charset="0"/>
              <a:ea typeface="Cambria" panose="02040503050406030204" pitchFamily="18" charset="0"/>
            </a:endParaRPr>
          </a:p>
        </p:txBody>
      </p:sp>
      <p:pic>
        <p:nvPicPr>
          <p:cNvPr id="1026" name="Picture 2" descr="https://img.loigiaihay.com/picture/2021/1130/a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847" y="927266"/>
            <a:ext cx="5668219" cy="333615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859901" y="1190279"/>
            <a:ext cx="5479735" cy="1934154"/>
            <a:chOff x="786032" y="3556292"/>
            <a:chExt cx="6859901" cy="2356646"/>
          </a:xfrm>
        </p:grpSpPr>
        <p:sp>
          <p:nvSpPr>
            <p:cNvPr id="14" name="Rounded Rectangle 13"/>
            <p:cNvSpPr/>
            <p:nvPr/>
          </p:nvSpPr>
          <p:spPr>
            <a:xfrm>
              <a:off x="786032" y="3556292"/>
              <a:ext cx="6859901" cy="2356646"/>
            </a:xfrm>
            <a:prstGeom prst="roundRect">
              <a:avLst/>
            </a:prstGeom>
            <a:solidFill>
              <a:schemeClr val="bg1"/>
            </a:solidFill>
            <a:ln w="38100">
              <a:solidFill>
                <a:srgbClr val="7030A0"/>
              </a:solidFill>
              <a:prstDash val="sysDash"/>
            </a:ln>
            <a:effectLst>
              <a:glow rad="139700">
                <a:srgbClr val="7030A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1093683" y="3853350"/>
              <a:ext cx="6247250" cy="1762531"/>
            </a:xfrm>
            <a:prstGeom prst="rect">
              <a:avLst/>
            </a:prstGeom>
            <a:noFill/>
          </p:spPr>
          <p:txBody>
            <a:bodyPr wrap="square" rtlCol="0">
              <a:spAutoFit/>
            </a:bodyPr>
            <a:lstStyle/>
            <a:p>
              <a:pPr algn="just"/>
              <a:r>
                <a:rPr lang="vi-VN" sz="4400" i="1" dirty="0">
                  <a:latin typeface="Cambria" panose="02040503050406030204" pitchFamily="18" charset="0"/>
                  <a:ea typeface="Cambria" panose="02040503050406030204" pitchFamily="18" charset="0"/>
                </a:rPr>
                <a:t>Việc tìm kiếm sự hỗ trợ có lợi ích gì?</a:t>
              </a:r>
              <a:endParaRPr lang="en-US" sz="4400" dirty="0">
                <a:latin typeface="Cambria" panose="02040503050406030204" pitchFamily="18" charset="0"/>
                <a:ea typeface="Cambria" panose="02040503050406030204" pitchFamily="18" charset="0"/>
              </a:endParaRPr>
            </a:p>
          </p:txBody>
        </p:sp>
      </p:grpSp>
      <p:sp>
        <p:nvSpPr>
          <p:cNvPr id="3" name="Rectangle 2"/>
          <p:cNvSpPr/>
          <p:nvPr/>
        </p:nvSpPr>
        <p:spPr>
          <a:xfrm>
            <a:off x="1031786" y="4531083"/>
            <a:ext cx="10528300" cy="1754326"/>
          </a:xfrm>
          <a:prstGeom prst="rect">
            <a:avLst/>
          </a:prstGeom>
        </p:spPr>
        <p:txBody>
          <a:bodyPr wrap="square">
            <a:spAutoFit/>
          </a:bodyPr>
          <a:lstStyle/>
          <a:p>
            <a:pPr algn="ctr"/>
            <a:r>
              <a:rPr lang="vi-VN" sz="3600" dirty="0">
                <a:solidFill>
                  <a:schemeClr val="accent1">
                    <a:lumMod val="50000"/>
                  </a:schemeClr>
                </a:solidFill>
                <a:latin typeface="Cambria" panose="02040503050406030204" pitchFamily="18" charset="0"/>
                <a:ea typeface="Cambria" panose="02040503050406030204" pitchFamily="18" charset="0"/>
              </a:rPr>
              <a:t>Việc tìm kiếm sự hỗ trợ sẽ giúp Hà tìm thấy lớp của mình nhanh hơn, tránh khỏi những tình huống xấu như bị lạc, gặp kẻ xấu, bị bắt cóc.</a:t>
            </a:r>
            <a:endParaRPr lang="en-US" sz="6000" dirty="0">
              <a:solidFill>
                <a:schemeClr val="accent1">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94145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4" name="图片 23"/>
          <p:cNvPicPr>
            <a:picLocks noChangeAspect="1"/>
          </p:cNvPicPr>
          <p:nvPr/>
        </p:nvPicPr>
        <p:blipFill rotWithShape="1">
          <a:blip r:embed="rId4" cstate="print">
            <a:extLst>
              <a:ext uri="{28A0092B-C50C-407E-A947-70E740481C1C}">
                <a14:useLocalDpi xmlns:a14="http://schemas.microsoft.com/office/drawing/2010/main" val="0"/>
              </a:ext>
            </a:extLst>
          </a:blip>
          <a:srcRect l="-15567"/>
          <a:stretch/>
        </p:blipFill>
        <p:spPr>
          <a:xfrm rot="10800000">
            <a:off x="2619723" y="-354230"/>
            <a:ext cx="8979867" cy="6235102"/>
          </a:xfrm>
          <a:prstGeom prst="rect">
            <a:avLst/>
          </a:prstGeom>
        </p:spPr>
      </p:pic>
      <p:pic>
        <p:nvPicPr>
          <p:cNvPr id="3" name="Picture 2"/>
          <p:cNvPicPr>
            <a:picLocks noChangeAspect="1"/>
          </p:cNvPicPr>
          <p:nvPr/>
        </p:nvPicPr>
        <p:blipFill>
          <a:blip r:embed="rId5"/>
          <a:stretch>
            <a:fillRect/>
          </a:stretch>
        </p:blipFill>
        <p:spPr>
          <a:xfrm>
            <a:off x="3498875" y="1014716"/>
            <a:ext cx="5992887" cy="5718544"/>
          </a:xfrm>
          <a:prstGeom prst="rect">
            <a:avLst/>
          </a:prstGeom>
        </p:spPr>
      </p:pic>
    </p:spTree>
    <p:extLst>
      <p:ext uri="{BB962C8B-B14F-4D97-AF65-F5344CB8AC3E}">
        <p14:creationId xmlns:p14="http://schemas.microsoft.com/office/powerpoint/2010/main" val="34834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圆角矩形 1"/>
          <p:cNvSpPr/>
          <p:nvPr/>
        </p:nvSpPr>
        <p:spPr>
          <a:xfrm>
            <a:off x="666750" y="485775"/>
            <a:ext cx="10877550" cy="5886450"/>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2050" name="Picture 2" descr="https://img.loigiaihay.com/picture/2021/1130/a34_1.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910262" y="1103378"/>
            <a:ext cx="4613909" cy="38765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105525" y="1009586"/>
            <a:ext cx="5410200" cy="3970318"/>
          </a:xfrm>
          <a:prstGeom prst="rect">
            <a:avLst/>
          </a:prstGeom>
        </p:spPr>
        <p:txBody>
          <a:bodyPr wrap="square">
            <a:spAutoFit/>
          </a:bodyPr>
          <a:lstStyle/>
          <a:p>
            <a:pPr algn="ctr"/>
            <a:r>
              <a:rPr lang="vi-VN" sz="3600" b="0" i="0" dirty="0">
                <a:solidFill>
                  <a:schemeClr val="accent1">
                    <a:lumMod val="50000"/>
                  </a:schemeClr>
                </a:solidFill>
                <a:effectLst/>
                <a:latin typeface="Cambria" panose="02040503050406030204" pitchFamily="18" charset="0"/>
                <a:ea typeface="Cambria" panose="02040503050406030204" pitchFamily="18" charset="0"/>
              </a:rPr>
              <a:t>Khi bạn nam quên mang ô mà trời mưa to, bạn nhỏ có thể nhờ một cách lịch sự những người đi đường cho che nhờ ô để không bị ướt, tránh bị cảm lạnh.</a:t>
            </a:r>
            <a:br>
              <a:rPr lang="vi-VN" sz="3600" b="0" i="0" dirty="0">
                <a:solidFill>
                  <a:schemeClr val="accent1">
                    <a:lumMod val="50000"/>
                  </a:schemeClr>
                </a:solidFill>
                <a:effectLst/>
                <a:latin typeface="Cambria" panose="02040503050406030204" pitchFamily="18" charset="0"/>
                <a:ea typeface="Cambria" panose="02040503050406030204" pitchFamily="18" charset="0"/>
              </a:rPr>
            </a:br>
            <a:endParaRPr lang="en-US" sz="3600" dirty="0">
              <a:solidFill>
                <a:schemeClr val="accent1">
                  <a:lumMod val="50000"/>
                </a:schemeClr>
              </a:solidFill>
              <a:latin typeface="Cambria" panose="02040503050406030204" pitchFamily="18" charset="0"/>
              <a:ea typeface="Cambria" panose="02040503050406030204" pitchFamily="18" charset="0"/>
            </a:endParaRPr>
          </a:p>
        </p:txBody>
      </p:sp>
      <p:sp>
        <p:nvSpPr>
          <p:cNvPr id="19" name="TextBox 18"/>
          <p:cNvSpPr txBox="1"/>
          <p:nvPr/>
        </p:nvSpPr>
        <p:spPr>
          <a:xfrm>
            <a:off x="3790" y="-20437"/>
            <a:ext cx="12188210" cy="783193"/>
          </a:xfrm>
          <a:prstGeom prst="flowChartAlternateProcess">
            <a:avLst/>
          </a:prstGeom>
          <a:solidFill>
            <a:schemeClr val="accent4">
              <a:lumMod val="20000"/>
              <a:lumOff val="80000"/>
            </a:schemeClr>
          </a:solidFill>
        </p:spPr>
        <p:txBody>
          <a:bodyPr wrap="square" rtlCol="0">
            <a:spAutoFit/>
          </a:bodyPr>
          <a:lstStyle/>
          <a:p>
            <a:pPr algn="ctr"/>
            <a:r>
              <a:rPr lang="vi-VN" sz="4000" dirty="0">
                <a:solidFill>
                  <a:srgbClr val="0070C0"/>
                </a:solidFill>
                <a:latin typeface="Cambria" panose="02040503050406030204" pitchFamily="18" charset="0"/>
                <a:ea typeface="Cambria" panose="02040503050406030204" pitchFamily="18" charset="0"/>
              </a:rPr>
              <a:t>XỬ LÍ TÌNH HUỐNG</a:t>
            </a:r>
            <a:endParaRPr lang="en-US" sz="4000"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8244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圆角矩形 1"/>
          <p:cNvSpPr/>
          <p:nvPr/>
        </p:nvSpPr>
        <p:spPr>
          <a:xfrm>
            <a:off x="666750" y="485775"/>
            <a:ext cx="10877550" cy="5886450"/>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7170" name="Picture 2" descr="https://img.loigiaihay.com/picture/2021/1130/a32_1.pn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300000"/>
                    </a14:imgEffect>
                  </a14:imgLayer>
                </a14:imgProps>
              </a:ext>
              <a:ext uri="{28A0092B-C50C-407E-A947-70E740481C1C}">
                <a14:useLocalDpi xmlns:a14="http://schemas.microsoft.com/office/drawing/2010/main" val="0"/>
              </a:ext>
            </a:extLst>
          </a:blip>
          <a:srcRect l="50278"/>
          <a:stretch/>
        </p:blipFill>
        <p:spPr bwMode="auto">
          <a:xfrm>
            <a:off x="842920" y="842399"/>
            <a:ext cx="4719680" cy="40143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03850" y="842399"/>
            <a:ext cx="6140450" cy="5078313"/>
          </a:xfrm>
          <a:prstGeom prst="rect">
            <a:avLst/>
          </a:prstGeom>
        </p:spPr>
        <p:txBody>
          <a:bodyPr wrap="square">
            <a:spAutoFit/>
          </a:bodyPr>
          <a:lstStyle/>
          <a:p>
            <a:pPr algn="ctr"/>
            <a:r>
              <a:rPr lang="vi-VN" sz="3600" b="0" i="0" dirty="0">
                <a:solidFill>
                  <a:schemeClr val="accent1">
                    <a:lumMod val="50000"/>
                  </a:schemeClr>
                </a:solidFill>
                <a:effectLst/>
                <a:latin typeface="Cambria" panose="02040503050406030204" pitchFamily="18" charset="0"/>
                <a:ea typeface="Cambria" panose="02040503050406030204" pitchFamily="18" charset="0"/>
              </a:rPr>
              <a:t>Bạn nhỏ đang bị một người phụ nữ lạ mặt lôi kéo, dụ dỗ. Bạn nữ nên hét to để mọi người xung quanh biết và giúp đỡ bạn thoát khỏi nguy hiểm, tránh trường hợp xấu là bạn bị bắt cóc.</a:t>
            </a:r>
            <a:br>
              <a:rPr lang="vi-VN" sz="3600" b="0" i="0" dirty="0">
                <a:solidFill>
                  <a:schemeClr val="accent1">
                    <a:lumMod val="50000"/>
                  </a:schemeClr>
                </a:solidFill>
                <a:effectLst/>
                <a:latin typeface="Cambria" panose="02040503050406030204" pitchFamily="18" charset="0"/>
                <a:ea typeface="Cambria" panose="02040503050406030204" pitchFamily="18" charset="0"/>
              </a:rPr>
            </a:br>
            <a:r>
              <a:rPr lang="vi-VN" sz="3600" b="0" i="0" dirty="0">
                <a:solidFill>
                  <a:schemeClr val="accent1">
                    <a:lumMod val="50000"/>
                  </a:schemeClr>
                </a:solidFill>
                <a:effectLst/>
                <a:latin typeface="Cambria" panose="02040503050406030204" pitchFamily="18" charset="0"/>
                <a:ea typeface="Cambria" panose="02040503050406030204" pitchFamily="18" charset="0"/>
              </a:rPr>
              <a:t/>
            </a:r>
            <a:br>
              <a:rPr lang="vi-VN" sz="3600" b="0" i="0" dirty="0">
                <a:solidFill>
                  <a:schemeClr val="accent1">
                    <a:lumMod val="50000"/>
                  </a:schemeClr>
                </a:solidFill>
                <a:effectLst/>
                <a:latin typeface="Cambria" panose="02040503050406030204" pitchFamily="18" charset="0"/>
                <a:ea typeface="Cambria" panose="02040503050406030204" pitchFamily="18" charset="0"/>
              </a:rPr>
            </a:br>
            <a:endParaRPr lang="en-US" sz="3600" dirty="0">
              <a:solidFill>
                <a:schemeClr val="accent1">
                  <a:lumMod val="50000"/>
                </a:schemeClr>
              </a:solidFill>
              <a:latin typeface="Cambria" panose="02040503050406030204" pitchFamily="18" charset="0"/>
              <a:ea typeface="Cambria" panose="02040503050406030204" pitchFamily="18" charset="0"/>
            </a:endParaRPr>
          </a:p>
        </p:txBody>
      </p:sp>
      <p:sp>
        <p:nvSpPr>
          <p:cNvPr id="9" name="TextBox 8"/>
          <p:cNvSpPr txBox="1"/>
          <p:nvPr/>
        </p:nvSpPr>
        <p:spPr>
          <a:xfrm>
            <a:off x="3790" y="-20437"/>
            <a:ext cx="12188210" cy="783193"/>
          </a:xfrm>
          <a:prstGeom prst="flowChartAlternateProcess">
            <a:avLst/>
          </a:prstGeom>
          <a:solidFill>
            <a:schemeClr val="accent4">
              <a:lumMod val="20000"/>
              <a:lumOff val="80000"/>
            </a:schemeClr>
          </a:solidFill>
        </p:spPr>
        <p:txBody>
          <a:bodyPr wrap="square" rtlCol="0">
            <a:spAutoFit/>
          </a:bodyPr>
          <a:lstStyle/>
          <a:p>
            <a:pPr algn="ctr"/>
            <a:r>
              <a:rPr lang="vi-VN" sz="4000" dirty="0">
                <a:solidFill>
                  <a:srgbClr val="0070C0"/>
                </a:solidFill>
                <a:latin typeface="Cambria" panose="02040503050406030204" pitchFamily="18" charset="0"/>
                <a:ea typeface="Cambria" panose="02040503050406030204" pitchFamily="18" charset="0"/>
              </a:rPr>
              <a:t>XỬ LÍ TÌNH HUỐNG</a:t>
            </a:r>
            <a:endParaRPr lang="en-US" sz="4000"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80703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圆角矩形 1"/>
          <p:cNvSpPr/>
          <p:nvPr/>
        </p:nvSpPr>
        <p:spPr>
          <a:xfrm>
            <a:off x="666750" y="485775"/>
            <a:ext cx="10877550" cy="5886450"/>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6146" name="Picture 2" descr="https://img.loigiaihay.com/picture/2021/1130/a36_1.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68049" y="927100"/>
            <a:ext cx="4857951" cy="42584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26001" y="927100"/>
            <a:ext cx="5665900" cy="5632311"/>
          </a:xfrm>
          <a:prstGeom prst="rect">
            <a:avLst/>
          </a:prstGeom>
        </p:spPr>
        <p:txBody>
          <a:bodyPr wrap="square">
            <a:spAutoFit/>
          </a:bodyPr>
          <a:lstStyle/>
          <a:p>
            <a:pPr algn="ctr"/>
            <a:r>
              <a:rPr lang="vi-VN" sz="3600" b="0" i="0" dirty="0">
                <a:solidFill>
                  <a:schemeClr val="accent1">
                    <a:lumMod val="50000"/>
                  </a:schemeClr>
                </a:solidFill>
                <a:effectLst/>
                <a:latin typeface="Cambria" panose="02040503050406030204" pitchFamily="18" charset="0"/>
                <a:ea typeface="Cambria" panose="02040503050406030204" pitchFamily="18" charset="0"/>
              </a:rPr>
              <a:t>Bạn nữ đang bị một người lạ mặt đi trên đường trêu ghẹo. Bạn nữ nên nhờ sự giúp đỡ của những người lớn trên đường, nói rõ ràng vấn đề mình gặp phải để họ giúp, đi tới những chỗ đông người để người xấu đó tránh xa.</a:t>
            </a:r>
            <a:br>
              <a:rPr lang="vi-VN" sz="3600" b="0" i="0" dirty="0">
                <a:solidFill>
                  <a:schemeClr val="accent1">
                    <a:lumMod val="50000"/>
                  </a:schemeClr>
                </a:solidFill>
                <a:effectLst/>
                <a:latin typeface="Cambria" panose="02040503050406030204" pitchFamily="18" charset="0"/>
                <a:ea typeface="Cambria" panose="02040503050406030204" pitchFamily="18" charset="0"/>
              </a:rPr>
            </a:br>
            <a:endParaRPr lang="en-US" sz="3600" dirty="0">
              <a:solidFill>
                <a:schemeClr val="accent1">
                  <a:lumMod val="50000"/>
                </a:schemeClr>
              </a:solidFill>
              <a:latin typeface="Cambria" panose="02040503050406030204" pitchFamily="18" charset="0"/>
              <a:ea typeface="Cambria" panose="02040503050406030204" pitchFamily="18" charset="0"/>
            </a:endParaRPr>
          </a:p>
        </p:txBody>
      </p:sp>
      <p:sp>
        <p:nvSpPr>
          <p:cNvPr id="9" name="TextBox 8"/>
          <p:cNvSpPr txBox="1"/>
          <p:nvPr/>
        </p:nvSpPr>
        <p:spPr>
          <a:xfrm>
            <a:off x="3790" y="-20437"/>
            <a:ext cx="12188210" cy="783193"/>
          </a:xfrm>
          <a:prstGeom prst="flowChartAlternateProcess">
            <a:avLst/>
          </a:prstGeom>
          <a:solidFill>
            <a:schemeClr val="accent4">
              <a:lumMod val="20000"/>
              <a:lumOff val="80000"/>
            </a:schemeClr>
          </a:solidFill>
        </p:spPr>
        <p:txBody>
          <a:bodyPr wrap="square" rtlCol="0">
            <a:spAutoFit/>
          </a:bodyPr>
          <a:lstStyle/>
          <a:p>
            <a:pPr algn="ctr"/>
            <a:r>
              <a:rPr lang="vi-VN" sz="4000" dirty="0">
                <a:solidFill>
                  <a:srgbClr val="0070C0"/>
                </a:solidFill>
                <a:latin typeface="Cambria" panose="02040503050406030204" pitchFamily="18" charset="0"/>
                <a:ea typeface="Cambria" panose="02040503050406030204" pitchFamily="18" charset="0"/>
              </a:rPr>
              <a:t>XỬ LÍ TÌNH HUỐNG</a:t>
            </a:r>
            <a:endParaRPr lang="en-US" sz="4000"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41583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圆角矩形 1"/>
          <p:cNvSpPr/>
          <p:nvPr/>
        </p:nvSpPr>
        <p:spPr>
          <a:xfrm>
            <a:off x="666750" y="485775"/>
            <a:ext cx="10877550" cy="5886450"/>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37578" b="18984"/>
          <a:stretch/>
        </p:blipFill>
        <p:spPr>
          <a:xfrm>
            <a:off x="77752" y="4979904"/>
            <a:ext cx="4040199" cy="1754958"/>
          </a:xfrm>
          <a:prstGeom prst="rect">
            <a:avLst/>
          </a:prstGeom>
        </p:spPr>
      </p:pic>
      <p:pic>
        <p:nvPicPr>
          <p:cNvPr id="5122" name="Picture 2" descr="https://img.loigiaihay.com/picture/2021/1130/a37_1.pn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43386" y="906462"/>
            <a:ext cx="4815889" cy="40734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83187" y="1248531"/>
            <a:ext cx="5537200" cy="5078313"/>
          </a:xfrm>
          <a:prstGeom prst="rect">
            <a:avLst/>
          </a:prstGeom>
        </p:spPr>
        <p:txBody>
          <a:bodyPr wrap="square">
            <a:spAutoFit/>
          </a:bodyPr>
          <a:lstStyle/>
          <a:p>
            <a:pPr algn="ctr"/>
            <a:r>
              <a:rPr lang="vi-VN" sz="3600" b="0" i="0" dirty="0">
                <a:solidFill>
                  <a:schemeClr val="accent1">
                    <a:lumMod val="50000"/>
                  </a:schemeClr>
                </a:solidFill>
                <a:effectLst/>
                <a:latin typeface="Cambria" panose="02040503050406030204" pitchFamily="18" charset="0"/>
                <a:ea typeface="Cambria" panose="02040503050406030204" pitchFamily="18" charset="0"/>
              </a:rPr>
              <a:t>Bạn nam bị ngã xe và chân chả máu. Bạn nam nên nhờ lịch sự người bạn đi cùng hoặc những người lớn gần đấy giúp đỡ đưa đến hiệu thuốc gần nhất để được băng bó vết thương, tránh vết thương bị nặng hơn.</a:t>
            </a:r>
            <a:br>
              <a:rPr lang="vi-VN" sz="3600" b="0" i="0" dirty="0">
                <a:solidFill>
                  <a:schemeClr val="accent1">
                    <a:lumMod val="50000"/>
                  </a:schemeClr>
                </a:solidFill>
                <a:effectLst/>
                <a:latin typeface="Cambria" panose="02040503050406030204" pitchFamily="18" charset="0"/>
                <a:ea typeface="Cambria" panose="02040503050406030204" pitchFamily="18" charset="0"/>
              </a:rPr>
            </a:br>
            <a:endParaRPr lang="en-US" sz="3600" dirty="0">
              <a:solidFill>
                <a:schemeClr val="accent1">
                  <a:lumMod val="50000"/>
                </a:schemeClr>
              </a:solidFill>
              <a:latin typeface="Cambria" panose="02040503050406030204" pitchFamily="18" charset="0"/>
              <a:ea typeface="Cambria" panose="02040503050406030204" pitchFamily="18" charset="0"/>
            </a:endParaRPr>
          </a:p>
        </p:txBody>
      </p:sp>
      <p:sp>
        <p:nvSpPr>
          <p:cNvPr id="9" name="TextBox 8"/>
          <p:cNvSpPr txBox="1"/>
          <p:nvPr/>
        </p:nvSpPr>
        <p:spPr>
          <a:xfrm>
            <a:off x="3790" y="-20437"/>
            <a:ext cx="12188210" cy="783193"/>
          </a:xfrm>
          <a:prstGeom prst="flowChartAlternateProcess">
            <a:avLst/>
          </a:prstGeom>
          <a:solidFill>
            <a:schemeClr val="accent4">
              <a:lumMod val="20000"/>
              <a:lumOff val="80000"/>
            </a:schemeClr>
          </a:solidFill>
        </p:spPr>
        <p:txBody>
          <a:bodyPr wrap="square" rtlCol="0">
            <a:spAutoFit/>
          </a:bodyPr>
          <a:lstStyle/>
          <a:p>
            <a:pPr algn="ctr"/>
            <a:r>
              <a:rPr lang="vi-VN" sz="4000" dirty="0">
                <a:solidFill>
                  <a:srgbClr val="0070C0"/>
                </a:solidFill>
                <a:latin typeface="Cambria" panose="02040503050406030204" pitchFamily="18" charset="0"/>
                <a:ea typeface="Cambria" panose="02040503050406030204" pitchFamily="18" charset="0"/>
              </a:rPr>
              <a:t>XỬ LÍ TÌNH HUỐNG</a:t>
            </a:r>
            <a:endParaRPr lang="en-US" sz="4000"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7183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4" name="图片 23"/>
          <p:cNvPicPr>
            <a:picLocks noChangeAspect="1"/>
          </p:cNvPicPr>
          <p:nvPr/>
        </p:nvPicPr>
        <p:blipFill rotWithShape="1">
          <a:blip r:embed="rId4" cstate="print">
            <a:extLst>
              <a:ext uri="{28A0092B-C50C-407E-A947-70E740481C1C}">
                <a14:useLocalDpi xmlns:a14="http://schemas.microsoft.com/office/drawing/2010/main" val="0"/>
              </a:ext>
            </a:extLst>
          </a:blip>
          <a:srcRect l="-15567"/>
          <a:stretch/>
        </p:blipFill>
        <p:spPr>
          <a:xfrm rot="10800000">
            <a:off x="2619723" y="-354230"/>
            <a:ext cx="8979867" cy="6235102"/>
          </a:xfrm>
          <a:prstGeom prst="rect">
            <a:avLst/>
          </a:prstGeom>
        </p:spPr>
      </p:pic>
      <p:pic>
        <p:nvPicPr>
          <p:cNvPr id="6" name="Picture 5"/>
          <p:cNvPicPr>
            <a:picLocks noChangeAspect="1"/>
          </p:cNvPicPr>
          <p:nvPr/>
        </p:nvPicPr>
        <p:blipFill>
          <a:blip r:embed="rId5"/>
          <a:stretch>
            <a:fillRect/>
          </a:stretch>
        </p:blipFill>
        <p:spPr>
          <a:xfrm>
            <a:off x="2864228" y="2222323"/>
            <a:ext cx="7683470" cy="1862659"/>
          </a:xfrm>
          <a:prstGeom prst="rect">
            <a:avLst/>
          </a:prstGeom>
        </p:spPr>
      </p:pic>
    </p:spTree>
    <p:extLst>
      <p:ext uri="{BB962C8B-B14F-4D97-AF65-F5344CB8AC3E}">
        <p14:creationId xmlns:p14="http://schemas.microsoft.com/office/powerpoint/2010/main" val="3372769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圆角矩形 1"/>
          <p:cNvSpPr/>
          <p:nvPr/>
        </p:nvSpPr>
        <p:spPr>
          <a:xfrm>
            <a:off x="666750" y="485775"/>
            <a:ext cx="10877550" cy="5886450"/>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8" name="Group 17"/>
          <p:cNvGrpSpPr/>
          <p:nvPr/>
        </p:nvGrpSpPr>
        <p:grpSpPr>
          <a:xfrm>
            <a:off x="4178301" y="838201"/>
            <a:ext cx="7040026" cy="4936648"/>
            <a:chOff x="1303365" y="876663"/>
            <a:chExt cx="5578494" cy="5106127"/>
          </a:xfrm>
        </p:grpSpPr>
        <p:grpSp>
          <p:nvGrpSpPr>
            <p:cNvPr id="19" name="Group 18"/>
            <p:cNvGrpSpPr/>
            <p:nvPr/>
          </p:nvGrpSpPr>
          <p:grpSpPr>
            <a:xfrm>
              <a:off x="1303365" y="2059289"/>
              <a:ext cx="5578494" cy="3923501"/>
              <a:chOff x="1852993" y="4979474"/>
              <a:chExt cx="8975983" cy="961902"/>
            </a:xfrm>
          </p:grpSpPr>
          <p:grpSp>
            <p:nvGrpSpPr>
              <p:cNvPr id="21" name="Group 20"/>
              <p:cNvGrpSpPr/>
              <p:nvPr/>
            </p:nvGrpSpPr>
            <p:grpSpPr>
              <a:xfrm>
                <a:off x="1852993" y="4979474"/>
                <a:ext cx="8975983" cy="961902"/>
                <a:chOff x="1632805" y="5316232"/>
                <a:chExt cx="8647269" cy="705394"/>
              </a:xfrm>
            </p:grpSpPr>
            <p:sp>
              <p:nvSpPr>
                <p:cNvPr id="24" name="Rounded Rectangle 23"/>
                <p:cNvSpPr/>
                <p:nvPr/>
              </p:nvSpPr>
              <p:spPr>
                <a:xfrm>
                  <a:off x="1632805" y="5316232"/>
                  <a:ext cx="8562673" cy="705394"/>
                </a:xfrm>
                <a:prstGeom prst="roundRect">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ounded Rectangle 24"/>
                <p:cNvSpPr/>
                <p:nvPr/>
              </p:nvSpPr>
              <p:spPr>
                <a:xfrm>
                  <a:off x="1717400" y="5316232"/>
                  <a:ext cx="8562674" cy="705394"/>
                </a:xfrm>
                <a:prstGeom prst="roundRect">
                  <a:avLst/>
                </a:prstGeom>
                <a:solidFill>
                  <a:schemeClr val="bg1"/>
                </a:solidFill>
                <a:ln w="28575">
                  <a:solidFill>
                    <a:srgbClr val="00CC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 name="TextBox 21"/>
              <p:cNvSpPr txBox="1"/>
              <p:nvPr/>
            </p:nvSpPr>
            <p:spPr>
              <a:xfrm>
                <a:off x="2137545" y="5177154"/>
                <a:ext cx="8409738" cy="710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CC00"/>
                    </a:solidFill>
                    <a:effectLst/>
                    <a:uLnTx/>
                    <a:uFillTx/>
                    <a:latin typeface="Cambria" panose="02040503050406030204" pitchFamily="18" charset="0"/>
                    <a:ea typeface="Cambria" panose="02040503050406030204" pitchFamily="18" charset="0"/>
                    <a:cs typeface="+mn-cs"/>
                  </a:rPr>
                  <a:t>Lập</a:t>
                </a:r>
                <a:r>
                  <a:rPr kumimoji="0" lang="en-US" sz="4400" b="1" i="0" u="none" strike="noStrike" kern="1200" cap="none" spc="0" normalizeH="0" baseline="0" noProof="0" dirty="0">
                    <a:ln>
                      <a:noFill/>
                    </a:ln>
                    <a:solidFill>
                      <a:srgbClr val="00CC00"/>
                    </a:solidFill>
                    <a:effectLst/>
                    <a:uLnTx/>
                    <a:uFillTx/>
                    <a:latin typeface="Cambria" panose="02040503050406030204" pitchFamily="18" charset="0"/>
                    <a:ea typeface="Cambria" panose="02040503050406030204" pitchFamily="18" charset="0"/>
                    <a:cs typeface="+mn-cs"/>
                  </a:rPr>
                  <a:t> </a:t>
                </a:r>
                <a:r>
                  <a:rPr kumimoji="0" lang="vi-VN" sz="4400" b="1" i="0" u="none" strike="noStrike" kern="1200" cap="none" spc="0" normalizeH="0" baseline="0" noProof="0" dirty="0">
                    <a:ln>
                      <a:noFill/>
                    </a:ln>
                    <a:solidFill>
                      <a:srgbClr val="00CC00"/>
                    </a:solidFill>
                    <a:effectLst/>
                    <a:uLnTx/>
                    <a:uFillTx/>
                    <a:latin typeface="Cambria" panose="02040503050406030204" pitchFamily="18" charset="0"/>
                    <a:ea typeface="Cambria" panose="02040503050406030204" pitchFamily="18" charset="0"/>
                    <a:cs typeface="+mn-cs"/>
                  </a:rPr>
                  <a:t>danh sách</a:t>
                </a:r>
                <a:r>
                  <a:rPr kumimoji="0" lang="vi-VN" sz="4400" b="1" i="0" u="none" strike="noStrike" kern="1200" cap="none" spc="0" normalizeH="0" noProof="0" dirty="0">
                    <a:ln>
                      <a:noFill/>
                    </a:ln>
                    <a:solidFill>
                      <a:srgbClr val="00CC00"/>
                    </a:solidFill>
                    <a:effectLst/>
                    <a:uLnTx/>
                    <a:uFillTx/>
                    <a:latin typeface="Cambria" panose="02040503050406030204" pitchFamily="18" charset="0"/>
                    <a:ea typeface="Cambria" panose="02040503050406030204" pitchFamily="18" charset="0"/>
                    <a:cs typeface="+mn-cs"/>
                  </a:rPr>
                  <a:t> các số điện thoại và địa chỉ cần ghi nhớ để tìm kiếm sự hỗ trợ khi cần thiết.</a:t>
                </a:r>
                <a:endParaRPr kumimoji="0" lang="en-US" sz="4400" b="1" i="0" u="none" strike="noStrike" kern="1200" cap="none" spc="0" normalizeH="0" baseline="0" noProof="0" dirty="0">
                  <a:ln>
                    <a:noFill/>
                  </a:ln>
                  <a:solidFill>
                    <a:srgbClr val="00CC00"/>
                  </a:solidFill>
                  <a:effectLst/>
                  <a:uLnTx/>
                  <a:uFillTx/>
                  <a:latin typeface="Cambria" panose="02040503050406030204" pitchFamily="18" charset="0"/>
                  <a:ea typeface="Cambria" panose="02040503050406030204" pitchFamily="18" charset="0"/>
                  <a:cs typeface="+mn-cs"/>
                </a:endParaRPr>
              </a:p>
            </p:txBody>
          </p:sp>
        </p:grpSp>
        <p:pic>
          <p:nvPicPr>
            <p:cNvPr id="20"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0753" y="876663"/>
              <a:ext cx="1789144" cy="2365251"/>
            </a:xfrm>
            <a:prstGeom prst="rect">
              <a:avLst/>
            </a:prstGeom>
          </p:spPr>
        </p:pic>
      </p:grpSp>
    </p:spTree>
    <p:extLst>
      <p:ext uri="{BB962C8B-B14F-4D97-AF65-F5344CB8AC3E}">
        <p14:creationId xmlns:p14="http://schemas.microsoft.com/office/powerpoint/2010/main" val="393826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807321141"/>
              </p:ext>
            </p:extLst>
          </p:nvPr>
        </p:nvGraphicFramePr>
        <p:xfrm>
          <a:off x="4016375" y="292443"/>
          <a:ext cx="8175625" cy="6565557"/>
        </p:xfrm>
        <a:graphic>
          <a:graphicData uri="http://schemas.openxmlformats.org/drawingml/2006/table">
            <a:tbl>
              <a:tblPr>
                <a:tableStyleId>{21E4AEA4-8DFA-4A89-87EB-49C32662AFE0}</a:tableStyleId>
              </a:tblPr>
              <a:tblGrid>
                <a:gridCol w="4488064">
                  <a:extLst>
                    <a:ext uri="{9D8B030D-6E8A-4147-A177-3AD203B41FA5}">
                      <a16:colId xmlns:a16="http://schemas.microsoft.com/office/drawing/2014/main" val="279992773"/>
                    </a:ext>
                  </a:extLst>
                </a:gridCol>
                <a:gridCol w="3687561">
                  <a:extLst>
                    <a:ext uri="{9D8B030D-6E8A-4147-A177-3AD203B41FA5}">
                      <a16:colId xmlns:a16="http://schemas.microsoft.com/office/drawing/2014/main" val="724811435"/>
                    </a:ext>
                  </a:extLst>
                </a:gridCol>
              </a:tblGrid>
              <a:tr h="965201">
                <a:tc>
                  <a:txBody>
                    <a:bodyPr/>
                    <a:lstStyle/>
                    <a:p>
                      <a:pPr algn="ctr" fontAlgn="t"/>
                      <a:r>
                        <a:rPr lang="en-US" sz="3600" b="1" dirty="0" err="1">
                          <a:effectLst/>
                          <a:latin typeface="Cambria" panose="02040503050406030204" pitchFamily="18" charset="0"/>
                        </a:rPr>
                        <a:t>Người</a:t>
                      </a:r>
                      <a:r>
                        <a:rPr lang="en-US" sz="3600" b="1" dirty="0">
                          <a:effectLst/>
                          <a:latin typeface="Cambria" panose="02040503050406030204" pitchFamily="18" charset="0"/>
                        </a:rPr>
                        <a:t> </a:t>
                      </a:r>
                      <a:r>
                        <a:rPr lang="en-US" sz="3600" b="1" dirty="0" err="1">
                          <a:effectLst/>
                          <a:latin typeface="Cambria" panose="02040503050406030204" pitchFamily="18" charset="0"/>
                        </a:rPr>
                        <a:t>hỗ</a:t>
                      </a:r>
                      <a:r>
                        <a:rPr lang="en-US" sz="3600" b="1" dirty="0">
                          <a:effectLst/>
                          <a:latin typeface="Cambria" panose="02040503050406030204" pitchFamily="18" charset="0"/>
                        </a:rPr>
                        <a:t> </a:t>
                      </a:r>
                      <a:r>
                        <a:rPr lang="en-US" sz="3600" b="1" dirty="0" err="1">
                          <a:effectLst/>
                          <a:latin typeface="Cambria" panose="02040503050406030204" pitchFamily="18" charset="0"/>
                        </a:rPr>
                        <a:t>trợ</a:t>
                      </a:r>
                      <a:endParaRPr lang="vi-VN" sz="3600" b="1" dirty="0">
                        <a:effectLst/>
                        <a:latin typeface="Cambria" panose="02040503050406030204" pitchFamily="18" charset="0"/>
                        <a:ea typeface="Cambria" panose="02040503050406030204" pitchFamily="18"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en-US" sz="3600" b="1" dirty="0" err="1">
                          <a:effectLst/>
                          <a:latin typeface="Cambria" panose="02040503050406030204" pitchFamily="18" charset="0"/>
                        </a:rPr>
                        <a:t>Số</a:t>
                      </a:r>
                      <a:r>
                        <a:rPr lang="en-US" sz="3600" b="1" dirty="0">
                          <a:effectLst/>
                          <a:latin typeface="Cambria" panose="02040503050406030204" pitchFamily="18" charset="0"/>
                        </a:rPr>
                        <a:t> </a:t>
                      </a:r>
                      <a:r>
                        <a:rPr lang="en-US" sz="3600" b="1" dirty="0" err="1">
                          <a:effectLst/>
                          <a:latin typeface="Cambria" panose="02040503050406030204" pitchFamily="18" charset="0"/>
                        </a:rPr>
                        <a:t>điện</a:t>
                      </a:r>
                      <a:r>
                        <a:rPr lang="en-US" sz="3600" b="1" dirty="0">
                          <a:effectLst/>
                          <a:latin typeface="Cambria" panose="02040503050406030204" pitchFamily="18" charset="0"/>
                        </a:rPr>
                        <a:t> </a:t>
                      </a:r>
                      <a:r>
                        <a:rPr lang="en-US" sz="3600" b="1" dirty="0" err="1">
                          <a:effectLst/>
                          <a:latin typeface="Cambria" panose="02040503050406030204" pitchFamily="18" charset="0"/>
                        </a:rPr>
                        <a:t>thoại</a:t>
                      </a:r>
                      <a:r>
                        <a:rPr lang="en-US" sz="3600" b="1" dirty="0">
                          <a:effectLst/>
                          <a:latin typeface="Cambria" panose="02040503050406030204" pitchFamily="18" charset="0"/>
                        </a:rPr>
                        <a:t>, </a:t>
                      </a:r>
                      <a:r>
                        <a:rPr lang="en-US" sz="3600" b="1" dirty="0" err="1">
                          <a:effectLst/>
                          <a:latin typeface="Cambria" panose="02040503050406030204" pitchFamily="18" charset="0"/>
                        </a:rPr>
                        <a:t>địa</a:t>
                      </a:r>
                      <a:r>
                        <a:rPr lang="en-US" sz="3600" b="1" dirty="0">
                          <a:effectLst/>
                          <a:latin typeface="Cambria" panose="02040503050406030204" pitchFamily="18" charset="0"/>
                        </a:rPr>
                        <a:t> </a:t>
                      </a:r>
                      <a:r>
                        <a:rPr lang="en-US" sz="3600" b="1" dirty="0" err="1">
                          <a:effectLst/>
                          <a:latin typeface="Cambria" panose="02040503050406030204" pitchFamily="18" charset="0"/>
                        </a:rPr>
                        <a:t>chỉ</a:t>
                      </a:r>
                      <a:endParaRPr lang="en-US" sz="3600" b="1" dirty="0">
                        <a:effectLst/>
                        <a:latin typeface="Cambria" panose="02040503050406030204" pitchFamily="18" charset="0"/>
                        <a:ea typeface="Cambria" panose="02040503050406030204" pitchFamily="18"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596244381"/>
                  </a:ext>
                </a:extLst>
              </a:tr>
              <a:tr h="629708">
                <a:tc>
                  <a:txBody>
                    <a:bodyPr/>
                    <a:lstStyle/>
                    <a:p>
                      <a:pPr algn="ctr" fontAlgn="t"/>
                      <a:r>
                        <a:rPr lang="en-US" sz="3600" b="1">
                          <a:effectLst/>
                          <a:latin typeface="Cambria" panose="02040503050406030204" pitchFamily="18" charset="0"/>
                        </a:rPr>
                        <a:t>Công an</a:t>
                      </a:r>
                      <a:endParaRPr lang="en-US" sz="3600" b="1">
                        <a:effectLst/>
                        <a:latin typeface="Cambria" panose="02040503050406030204" pitchFamily="18" charset="0"/>
                        <a:ea typeface="Cambria" panose="02040503050406030204" pitchFamily="18"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3600" b="1">
                          <a:effectLst/>
                          <a:latin typeface="Cambria" panose="02040503050406030204" pitchFamily="18" charset="0"/>
                        </a:rPr>
                        <a:t>113</a:t>
                      </a:r>
                      <a:endParaRPr lang="en-US" sz="3600" b="1">
                        <a:effectLst/>
                        <a:latin typeface="Cambria" panose="02040503050406030204" pitchFamily="18" charset="0"/>
                        <a:ea typeface="Cambria" panose="02040503050406030204" pitchFamily="18"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6950001"/>
                  </a:ext>
                </a:extLst>
              </a:tr>
              <a:tr h="629708">
                <a:tc>
                  <a:txBody>
                    <a:bodyPr/>
                    <a:lstStyle/>
                    <a:p>
                      <a:pPr algn="ctr" fontAlgn="t"/>
                      <a:r>
                        <a:rPr lang="en-US" sz="3600" b="1" dirty="0" err="1">
                          <a:effectLst/>
                          <a:latin typeface="Cambria" panose="02040503050406030204" pitchFamily="18" charset="0"/>
                        </a:rPr>
                        <a:t>Cứu</a:t>
                      </a:r>
                      <a:r>
                        <a:rPr lang="en-US" sz="3600" b="1" dirty="0">
                          <a:effectLst/>
                          <a:latin typeface="Cambria" panose="02040503050406030204" pitchFamily="18" charset="0"/>
                        </a:rPr>
                        <a:t> </a:t>
                      </a:r>
                      <a:r>
                        <a:rPr lang="en-US" sz="3600" b="1" dirty="0" err="1">
                          <a:effectLst/>
                          <a:latin typeface="Cambria" panose="02040503050406030204" pitchFamily="18" charset="0"/>
                        </a:rPr>
                        <a:t>hỏa</a:t>
                      </a:r>
                      <a:endParaRPr lang="en-US" sz="3600" b="1" dirty="0">
                        <a:effectLst/>
                        <a:latin typeface="Cambria" panose="02040503050406030204" pitchFamily="18" charset="0"/>
                        <a:ea typeface="Cambria" panose="02040503050406030204" pitchFamily="18"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3600" b="1">
                          <a:effectLst/>
                          <a:latin typeface="Cambria" panose="02040503050406030204" pitchFamily="18" charset="0"/>
                        </a:rPr>
                        <a:t>114</a:t>
                      </a:r>
                      <a:endParaRPr lang="en-US" sz="3600" b="1">
                        <a:effectLst/>
                        <a:latin typeface="Cambria" panose="02040503050406030204" pitchFamily="18" charset="0"/>
                        <a:ea typeface="Cambria" panose="02040503050406030204" pitchFamily="18"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9119537"/>
                  </a:ext>
                </a:extLst>
              </a:tr>
              <a:tr h="629708">
                <a:tc>
                  <a:txBody>
                    <a:bodyPr/>
                    <a:lstStyle/>
                    <a:p>
                      <a:pPr algn="ctr" fontAlgn="t"/>
                      <a:r>
                        <a:rPr lang="en-US" sz="3600" b="1">
                          <a:effectLst/>
                          <a:latin typeface="Cambria" panose="02040503050406030204" pitchFamily="18" charset="0"/>
                        </a:rPr>
                        <a:t>Cấp cứu</a:t>
                      </a:r>
                      <a:endParaRPr lang="en-US" sz="3600" b="1">
                        <a:effectLst/>
                        <a:latin typeface="Cambria" panose="02040503050406030204" pitchFamily="18" charset="0"/>
                        <a:ea typeface="Cambria" panose="02040503050406030204" pitchFamily="18"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3600" b="1">
                          <a:effectLst/>
                          <a:latin typeface="Cambria" panose="02040503050406030204" pitchFamily="18" charset="0"/>
                        </a:rPr>
                        <a:t>115</a:t>
                      </a:r>
                      <a:endParaRPr lang="en-US" sz="3600" b="1">
                        <a:effectLst/>
                        <a:latin typeface="Cambria" panose="02040503050406030204" pitchFamily="18" charset="0"/>
                        <a:ea typeface="Cambria" panose="02040503050406030204" pitchFamily="18"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0728800"/>
                  </a:ext>
                </a:extLst>
              </a:tr>
              <a:tr h="1676387">
                <a:tc>
                  <a:txBody>
                    <a:bodyPr/>
                    <a:lstStyle/>
                    <a:p>
                      <a:pPr algn="ctr" fontAlgn="t"/>
                      <a:r>
                        <a:rPr lang="en-US" sz="3600" b="1">
                          <a:effectLst/>
                          <a:latin typeface="Cambria" panose="02040503050406030204" pitchFamily="18" charset="0"/>
                        </a:rPr>
                        <a:t>Yêu cầu trợ giúp khẩn cấp, tìm kiếm cứu bạn toàn quốc</a:t>
                      </a:r>
                      <a:endParaRPr lang="en-US" sz="3600" b="1">
                        <a:effectLst/>
                        <a:latin typeface="Cambria" panose="02040503050406030204" pitchFamily="18" charset="0"/>
                        <a:ea typeface="Cambria" panose="02040503050406030204" pitchFamily="18"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3600" b="1">
                          <a:effectLst/>
                          <a:latin typeface="Cambria" panose="02040503050406030204" pitchFamily="18" charset="0"/>
                        </a:rPr>
                        <a:t>112</a:t>
                      </a:r>
                      <a:endParaRPr lang="en-US" sz="3600" b="1">
                        <a:effectLst/>
                        <a:latin typeface="Cambria" panose="02040503050406030204" pitchFamily="18" charset="0"/>
                        <a:ea typeface="Cambria" panose="02040503050406030204" pitchFamily="18"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4233833"/>
                  </a:ext>
                </a:extLst>
              </a:tr>
              <a:tr h="581221">
                <a:tc>
                  <a:txBody>
                    <a:bodyPr/>
                    <a:lstStyle/>
                    <a:p>
                      <a:pPr algn="ctr" fontAlgn="t"/>
                      <a:r>
                        <a:rPr lang="en-US" sz="3600" b="1" dirty="0" err="1">
                          <a:effectLst/>
                          <a:latin typeface="Cambria" panose="02040503050406030204" pitchFamily="18" charset="0"/>
                        </a:rPr>
                        <a:t>Địa</a:t>
                      </a:r>
                      <a:r>
                        <a:rPr lang="en-US" sz="3600" b="1" dirty="0">
                          <a:effectLst/>
                          <a:latin typeface="Cambria" panose="02040503050406030204" pitchFamily="18" charset="0"/>
                        </a:rPr>
                        <a:t> </a:t>
                      </a:r>
                      <a:r>
                        <a:rPr lang="en-US" sz="3600" b="1" dirty="0" err="1">
                          <a:effectLst/>
                          <a:latin typeface="Cambria" panose="02040503050406030204" pitchFamily="18" charset="0"/>
                        </a:rPr>
                        <a:t>chỉ</a:t>
                      </a:r>
                      <a:r>
                        <a:rPr lang="en-US" sz="3600" b="1" dirty="0">
                          <a:effectLst/>
                          <a:latin typeface="Cambria" panose="02040503050406030204" pitchFamily="18" charset="0"/>
                        </a:rPr>
                        <a:t> </a:t>
                      </a:r>
                      <a:r>
                        <a:rPr lang="en-US" sz="3600" b="1" dirty="0" err="1">
                          <a:effectLst/>
                          <a:latin typeface="Cambria" panose="02040503050406030204" pitchFamily="18" charset="0"/>
                        </a:rPr>
                        <a:t>nhà</a:t>
                      </a:r>
                      <a:endParaRPr lang="en-US" sz="3600" b="1" dirty="0">
                        <a:effectLst/>
                        <a:latin typeface="Cambria" panose="02040503050406030204" pitchFamily="18" charset="0"/>
                        <a:ea typeface="Cambria" panose="02040503050406030204" pitchFamily="18"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vi-VN" sz="3600" b="1" dirty="0">
                          <a:effectLst/>
                          <a:latin typeface="Cambria" panose="02040503050406030204" pitchFamily="18" charset="0"/>
                        </a:rPr>
                        <a:t>.....</a:t>
                      </a:r>
                      <a:endParaRPr lang="en-US" sz="3600" b="1" dirty="0">
                        <a:effectLst/>
                        <a:latin typeface="Cambria" panose="02040503050406030204" pitchFamily="18" charset="0"/>
                        <a:ea typeface="Cambria" panose="02040503050406030204" pitchFamily="18"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0091445"/>
                  </a:ext>
                </a:extLst>
              </a:tr>
              <a:tr h="1194093">
                <a:tc>
                  <a:txBody>
                    <a:bodyPr/>
                    <a:lstStyle/>
                    <a:p>
                      <a:pPr algn="ctr" fontAlgn="t"/>
                      <a:r>
                        <a:rPr lang="en-US" sz="3600" b="1" dirty="0" err="1">
                          <a:effectLst/>
                          <a:latin typeface="Cambria" panose="02040503050406030204" pitchFamily="18" charset="0"/>
                        </a:rPr>
                        <a:t>Số</a:t>
                      </a:r>
                      <a:r>
                        <a:rPr lang="en-US" sz="3600" b="1" dirty="0">
                          <a:effectLst/>
                          <a:latin typeface="Cambria" panose="02040503050406030204" pitchFamily="18" charset="0"/>
                        </a:rPr>
                        <a:t> </a:t>
                      </a:r>
                      <a:r>
                        <a:rPr lang="en-US" sz="3600" b="1" dirty="0" err="1">
                          <a:effectLst/>
                          <a:latin typeface="Cambria" panose="02040503050406030204" pitchFamily="18" charset="0"/>
                        </a:rPr>
                        <a:t>điện</a:t>
                      </a:r>
                      <a:r>
                        <a:rPr lang="en-US" sz="3600" b="1" dirty="0">
                          <a:effectLst/>
                          <a:latin typeface="Cambria" panose="02040503050406030204" pitchFamily="18" charset="0"/>
                        </a:rPr>
                        <a:t> </a:t>
                      </a:r>
                      <a:r>
                        <a:rPr lang="en-US" sz="3600" b="1" dirty="0" err="1">
                          <a:effectLst/>
                          <a:latin typeface="Cambria" panose="02040503050406030204" pitchFamily="18" charset="0"/>
                        </a:rPr>
                        <a:t>thoại</a:t>
                      </a:r>
                      <a:r>
                        <a:rPr lang="en-US" sz="3600" b="1" dirty="0">
                          <a:effectLst/>
                          <a:latin typeface="Cambria" panose="02040503050406030204" pitchFamily="18" charset="0"/>
                        </a:rPr>
                        <a:t> </a:t>
                      </a:r>
                      <a:r>
                        <a:rPr lang="en-US" sz="3600" b="1" dirty="0" err="1">
                          <a:effectLst/>
                          <a:latin typeface="Cambria" panose="02040503050406030204" pitchFamily="18" charset="0"/>
                        </a:rPr>
                        <a:t>bố</a:t>
                      </a:r>
                      <a:endParaRPr lang="en-US" sz="3600" b="1" dirty="0">
                        <a:effectLst/>
                        <a:latin typeface="Cambria" panose="02040503050406030204" pitchFamily="18" charset="0"/>
                        <a:ea typeface="Cambria" panose="02040503050406030204" pitchFamily="18"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vi-VN" sz="3600" b="1" dirty="0">
                          <a:effectLst/>
                          <a:latin typeface="Cambria" panose="02040503050406030204" pitchFamily="18" charset="0"/>
                        </a:rPr>
                        <a:t>.....</a:t>
                      </a:r>
                      <a:endParaRPr lang="en-US" sz="3600" b="1" dirty="0">
                        <a:effectLst/>
                        <a:latin typeface="Cambria" panose="02040503050406030204" pitchFamily="18" charset="0"/>
                        <a:ea typeface="Cambria" panose="02040503050406030204" pitchFamily="18"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8046603"/>
                  </a:ext>
                </a:extLst>
              </a:tr>
            </a:tbl>
          </a:graphicData>
        </a:graphic>
      </p:graphicFrame>
    </p:spTree>
    <p:extLst>
      <p:ext uri="{BB962C8B-B14F-4D97-AF65-F5344CB8AC3E}">
        <p14:creationId xmlns:p14="http://schemas.microsoft.com/office/powerpoint/2010/main" val="806546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4" name="图片 23"/>
          <p:cNvPicPr>
            <a:picLocks noChangeAspect="1"/>
          </p:cNvPicPr>
          <p:nvPr/>
        </p:nvPicPr>
        <p:blipFill rotWithShape="1">
          <a:blip r:embed="rId4" cstate="print">
            <a:extLst>
              <a:ext uri="{28A0092B-C50C-407E-A947-70E740481C1C}">
                <a14:useLocalDpi xmlns:a14="http://schemas.microsoft.com/office/drawing/2010/main" val="0"/>
              </a:ext>
            </a:extLst>
          </a:blip>
          <a:srcRect l="-15567"/>
          <a:stretch/>
        </p:blipFill>
        <p:spPr>
          <a:xfrm rot="10800000">
            <a:off x="2619723" y="-354230"/>
            <a:ext cx="8979867" cy="6235102"/>
          </a:xfrm>
          <a:prstGeom prst="rect">
            <a:avLst/>
          </a:prstGeom>
        </p:spPr>
      </p:pic>
      <p:pic>
        <p:nvPicPr>
          <p:cNvPr id="2" name="Picture 1"/>
          <p:cNvPicPr>
            <a:picLocks noChangeAspect="1"/>
          </p:cNvPicPr>
          <p:nvPr/>
        </p:nvPicPr>
        <p:blipFill>
          <a:blip r:embed="rId5"/>
          <a:stretch>
            <a:fillRect/>
          </a:stretch>
        </p:blipFill>
        <p:spPr>
          <a:xfrm>
            <a:off x="3404136" y="944137"/>
            <a:ext cx="5858764" cy="5724640"/>
          </a:xfrm>
          <a:prstGeom prst="rect">
            <a:avLst/>
          </a:prstGeom>
        </p:spPr>
      </p:pic>
    </p:spTree>
    <p:extLst>
      <p:ext uri="{BB962C8B-B14F-4D97-AF65-F5344CB8AC3E}">
        <p14:creationId xmlns:p14="http://schemas.microsoft.com/office/powerpoint/2010/main" val="337313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4" name="图片 23"/>
          <p:cNvPicPr>
            <a:picLocks noChangeAspect="1"/>
          </p:cNvPicPr>
          <p:nvPr/>
        </p:nvPicPr>
        <p:blipFill rotWithShape="1">
          <a:blip r:embed="rId4" cstate="print">
            <a:extLst>
              <a:ext uri="{28A0092B-C50C-407E-A947-70E740481C1C}">
                <a14:useLocalDpi xmlns:a14="http://schemas.microsoft.com/office/drawing/2010/main" val="0"/>
              </a:ext>
            </a:extLst>
          </a:blip>
          <a:srcRect l="-15567"/>
          <a:stretch/>
        </p:blipFill>
        <p:spPr>
          <a:xfrm rot="10800000">
            <a:off x="2619723" y="-354230"/>
            <a:ext cx="8979867" cy="6235102"/>
          </a:xfrm>
          <a:prstGeom prst="rect">
            <a:avLst/>
          </a:prstGeom>
        </p:spPr>
      </p:pic>
      <p:pic>
        <p:nvPicPr>
          <p:cNvPr id="6" name="Picture 5"/>
          <p:cNvPicPr>
            <a:picLocks noChangeAspect="1"/>
          </p:cNvPicPr>
          <p:nvPr/>
        </p:nvPicPr>
        <p:blipFill>
          <a:blip r:embed="rId5"/>
          <a:stretch>
            <a:fillRect/>
          </a:stretch>
        </p:blipFill>
        <p:spPr>
          <a:xfrm>
            <a:off x="2774932" y="2382984"/>
            <a:ext cx="8166136" cy="1837187"/>
          </a:xfrm>
          <a:prstGeom prst="rect">
            <a:avLst/>
          </a:prstGeom>
        </p:spPr>
      </p:pic>
    </p:spTree>
    <p:extLst>
      <p:ext uri="{BB962C8B-B14F-4D97-AF65-F5344CB8AC3E}">
        <p14:creationId xmlns:p14="http://schemas.microsoft.com/office/powerpoint/2010/main" val="1553763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圆角矩形 1"/>
          <p:cNvSpPr/>
          <p:nvPr/>
        </p:nvSpPr>
        <p:spPr>
          <a:xfrm>
            <a:off x="501650" y="164510"/>
            <a:ext cx="11188700" cy="6372225"/>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7" name="Group 6"/>
          <p:cNvGrpSpPr/>
          <p:nvPr/>
        </p:nvGrpSpPr>
        <p:grpSpPr>
          <a:xfrm>
            <a:off x="1836726" y="5211253"/>
            <a:ext cx="8983954" cy="2167702"/>
            <a:chOff x="1977166" y="1499991"/>
            <a:chExt cx="8015920" cy="1210265"/>
          </a:xfrm>
        </p:grpSpPr>
        <p:sp>
          <p:nvSpPr>
            <p:cNvPr id="5" name="Rounded Rectangle 4"/>
            <p:cNvSpPr/>
            <p:nvPr/>
          </p:nvSpPr>
          <p:spPr>
            <a:xfrm>
              <a:off x="2116184" y="1499991"/>
              <a:ext cx="7876902" cy="666205"/>
            </a:xfrm>
            <a:prstGeom prst="roundRect">
              <a:avLst/>
            </a:prstGeom>
            <a:solidFill>
              <a:schemeClr val="bg1"/>
            </a:solidFill>
            <a:ln w="28575">
              <a:solidFill>
                <a:srgbClr val="00CC00"/>
              </a:solidFill>
              <a:prstDash val="dash"/>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1977166" y="1509927"/>
              <a:ext cx="790870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CC00"/>
                  </a:solidFill>
                  <a:effectLst/>
                  <a:uLnTx/>
                  <a:uFillTx/>
                  <a:latin typeface="Cambria" panose="02040503050406030204" pitchFamily="18" charset="0"/>
                  <a:ea typeface="Cambria" panose="02040503050406030204" pitchFamily="18" charset="0"/>
                  <a:cs typeface="+mn-cs"/>
                </a:rPr>
                <a:t>Vì</a:t>
              </a:r>
              <a:r>
                <a:rPr kumimoji="0" lang="vi-VN" sz="3600" b="1" i="0" u="none" strike="noStrike" kern="1200" cap="none" spc="0" normalizeH="0" noProof="0" dirty="0">
                  <a:ln>
                    <a:noFill/>
                  </a:ln>
                  <a:solidFill>
                    <a:srgbClr val="00CC00"/>
                  </a:solidFill>
                  <a:effectLst/>
                  <a:uLnTx/>
                  <a:uFillTx/>
                  <a:latin typeface="Cambria" panose="02040503050406030204" pitchFamily="18" charset="0"/>
                  <a:ea typeface="Cambria" panose="02040503050406030204" pitchFamily="18" charset="0"/>
                  <a:cs typeface="+mn-cs"/>
                </a:rPr>
                <a:t> sao em cầm tìm kiếm sự hỗ trợ trong các tình huống trên?</a:t>
              </a:r>
              <a:endParaRPr kumimoji="0" lang="en-US" sz="3600" b="1" i="0" u="none" strike="noStrike" kern="1200" cap="none" spc="0" normalizeH="0" baseline="0" noProof="0" dirty="0">
                <a:ln>
                  <a:noFill/>
                </a:ln>
                <a:solidFill>
                  <a:srgbClr val="00CC00"/>
                </a:solidFill>
                <a:effectLst/>
                <a:uLnTx/>
                <a:uFillTx/>
                <a:latin typeface="Cambria" panose="02040503050406030204" pitchFamily="18" charset="0"/>
                <a:ea typeface="Cambria" panose="02040503050406030204" pitchFamily="18" charset="0"/>
                <a:cs typeface="+mn-cs"/>
              </a:endParaRPr>
            </a:p>
          </p:txBody>
        </p:sp>
      </p:grpSp>
      <p:sp>
        <p:nvSpPr>
          <p:cNvPr id="35" name="TextBox 34"/>
          <p:cNvSpPr txBox="1"/>
          <p:nvPr/>
        </p:nvSpPr>
        <p:spPr>
          <a:xfrm>
            <a:off x="3790" y="-20437"/>
            <a:ext cx="12188210" cy="783193"/>
          </a:xfrm>
          <a:prstGeom prst="flowChartAlternateProcess">
            <a:avLst/>
          </a:prstGeom>
          <a:solidFill>
            <a:schemeClr val="accent4">
              <a:lumMod val="20000"/>
              <a:lumOff val="80000"/>
            </a:schemeClr>
          </a:solidFill>
        </p:spPr>
        <p:txBody>
          <a:bodyPr wrap="square" rtlCol="0">
            <a:spAutoFit/>
          </a:bodyPr>
          <a:lstStyle/>
          <a:p>
            <a:pPr algn="ctr"/>
            <a:r>
              <a:rPr lang="vi-VN" sz="4000" dirty="0">
                <a:solidFill>
                  <a:srgbClr val="0070C0"/>
                </a:solidFill>
                <a:latin typeface="Cambria" panose="02040503050406030204" pitchFamily="18" charset="0"/>
                <a:ea typeface="Cambria" panose="02040503050406030204" pitchFamily="18" charset="0"/>
              </a:rPr>
              <a:t>Quan sát tranh và trả lời câu hỏi:</a:t>
            </a:r>
            <a:endParaRPr lang="en-US" sz="4000" dirty="0">
              <a:solidFill>
                <a:srgbClr val="0070C0"/>
              </a:solidFill>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rotWithShape="1">
          <a:blip r:embed="rId4"/>
          <a:srcRect l="36250" t="29945" r="36875" b="24814"/>
          <a:stretch/>
        </p:blipFill>
        <p:spPr>
          <a:xfrm>
            <a:off x="837550" y="927266"/>
            <a:ext cx="4350467" cy="41194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6" name="Picture 35"/>
          <p:cNvPicPr>
            <a:picLocks noChangeAspect="1"/>
          </p:cNvPicPr>
          <p:nvPr/>
        </p:nvPicPr>
        <p:blipFill rotWithShape="1">
          <a:blip r:embed="rId4"/>
          <a:srcRect l="62972" t="26297" r="9167" b="24814"/>
          <a:stretch/>
        </p:blipFill>
        <p:spPr>
          <a:xfrm>
            <a:off x="6801477" y="733203"/>
            <a:ext cx="4402889" cy="43458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1" name="Group 10"/>
          <p:cNvGrpSpPr/>
          <p:nvPr/>
        </p:nvGrpSpPr>
        <p:grpSpPr>
          <a:xfrm>
            <a:off x="4305687" y="2700696"/>
            <a:ext cx="3925872" cy="2371891"/>
            <a:chOff x="4305687" y="2700696"/>
            <a:chExt cx="3925872" cy="2371891"/>
          </a:xfrm>
        </p:grpSpPr>
        <p:sp>
          <p:nvSpPr>
            <p:cNvPr id="37" name="矩形: 圆角 25">
              <a:extLst>
                <a:ext uri="{FF2B5EF4-FFF2-40B4-BE49-F238E27FC236}">
                  <a16:creationId xmlns:a16="http://schemas.microsoft.com/office/drawing/2014/main" id="{86814111-5489-4554-B2E0-CC09EB811D81}"/>
                </a:ext>
              </a:extLst>
            </p:cNvPr>
            <p:cNvSpPr/>
            <p:nvPr/>
          </p:nvSpPr>
          <p:spPr>
            <a:xfrm>
              <a:off x="4357903" y="2700696"/>
              <a:ext cx="3821441" cy="237189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38" name="文本框 28">
              <a:extLst>
                <a:ext uri="{FF2B5EF4-FFF2-40B4-BE49-F238E27FC236}">
                  <a16:creationId xmlns:a16="http://schemas.microsoft.com/office/drawing/2014/main" id="{8658BE2E-499E-43EB-8CA1-1B5233DA0EBC}"/>
                </a:ext>
              </a:extLst>
            </p:cNvPr>
            <p:cNvSpPr txBox="1"/>
            <p:nvPr/>
          </p:nvSpPr>
          <p:spPr>
            <a:xfrm>
              <a:off x="4305687" y="2751341"/>
              <a:ext cx="3925872" cy="2308324"/>
            </a:xfrm>
            <a:prstGeom prst="rect">
              <a:avLst/>
            </a:prstGeom>
            <a:noFill/>
          </p:spPr>
          <p:txBody>
            <a:bodyPr wrap="square" rtlCol="0">
              <a:spAutoFit/>
            </a:bodyPr>
            <a:lstStyle/>
            <a:p>
              <a:pPr algn="ctr">
                <a:lnSpc>
                  <a:spcPct val="150000"/>
                </a:lnSpc>
              </a:pPr>
              <a:r>
                <a:rPr lang="en-US" altLang="zh-CN" sz="4800" b="1" dirty="0" err="1">
                  <a:solidFill>
                    <a:schemeClr val="bg1"/>
                  </a:solidFill>
                  <a:latin typeface="Cambria" panose="02040503050406030204" pitchFamily="18" charset="0"/>
                  <a:ea typeface="Cambria" panose="02040503050406030204" pitchFamily="18" charset="0"/>
                </a:rPr>
                <a:t>Thảo</a:t>
              </a:r>
              <a:r>
                <a:rPr lang="en-US" altLang="zh-CN" sz="4800" b="1" dirty="0">
                  <a:solidFill>
                    <a:schemeClr val="bg1"/>
                  </a:solidFill>
                  <a:latin typeface="Cambria" panose="02040503050406030204" pitchFamily="18" charset="0"/>
                  <a:ea typeface="Cambria" panose="02040503050406030204" pitchFamily="18" charset="0"/>
                </a:rPr>
                <a:t> </a:t>
              </a:r>
              <a:r>
                <a:rPr lang="en-US" altLang="zh-CN" sz="4800" b="1" dirty="0" err="1">
                  <a:solidFill>
                    <a:schemeClr val="bg1"/>
                  </a:solidFill>
                  <a:latin typeface="Cambria" panose="02040503050406030204" pitchFamily="18" charset="0"/>
                  <a:ea typeface="Cambria" panose="02040503050406030204" pitchFamily="18" charset="0"/>
                </a:rPr>
                <a:t>luận</a:t>
              </a:r>
              <a:r>
                <a:rPr lang="en-US" altLang="zh-CN" sz="4800" b="1" dirty="0">
                  <a:solidFill>
                    <a:schemeClr val="bg1"/>
                  </a:solidFill>
                  <a:latin typeface="Cambria" panose="02040503050406030204" pitchFamily="18" charset="0"/>
                  <a:ea typeface="Cambria" panose="02040503050406030204" pitchFamily="18" charset="0"/>
                </a:rPr>
                <a:t> </a:t>
              </a:r>
              <a:r>
                <a:rPr lang="en-US" altLang="zh-CN" sz="4800" b="1" dirty="0" err="1">
                  <a:solidFill>
                    <a:schemeClr val="bg1"/>
                  </a:solidFill>
                  <a:latin typeface="Cambria" panose="02040503050406030204" pitchFamily="18" charset="0"/>
                  <a:ea typeface="Cambria" panose="02040503050406030204" pitchFamily="18" charset="0"/>
                </a:rPr>
                <a:t>nhóm</a:t>
              </a:r>
              <a:r>
                <a:rPr lang="en-US" altLang="zh-CN" sz="4800" b="1" dirty="0">
                  <a:solidFill>
                    <a:schemeClr val="bg1"/>
                  </a:solidFill>
                  <a:latin typeface="Cambria" panose="02040503050406030204" pitchFamily="18" charset="0"/>
                  <a:ea typeface="Cambria" panose="02040503050406030204" pitchFamily="18" charset="0"/>
                </a:rPr>
                <a:t> </a:t>
              </a:r>
              <a:r>
                <a:rPr lang="vi-VN" altLang="zh-CN" sz="4800" b="1" dirty="0">
                  <a:solidFill>
                    <a:schemeClr val="bg1"/>
                  </a:solidFill>
                  <a:latin typeface="Cambria" panose="02040503050406030204" pitchFamily="18" charset="0"/>
                  <a:ea typeface="Cambria" panose="02040503050406030204" pitchFamily="18" charset="0"/>
                </a:rPr>
                <a:t>bốn</a:t>
              </a:r>
              <a:endParaRPr lang="en-US" altLang="zh-CN" sz="4800" b="1" dirty="0">
                <a:solidFill>
                  <a:schemeClr val="bg1"/>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52073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圆角矩形 1"/>
          <p:cNvSpPr/>
          <p:nvPr/>
        </p:nvSpPr>
        <p:spPr>
          <a:xfrm>
            <a:off x="501650" y="164510"/>
            <a:ext cx="11188700" cy="6372225"/>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25" name="Group 24"/>
          <p:cNvGrpSpPr/>
          <p:nvPr/>
        </p:nvGrpSpPr>
        <p:grpSpPr>
          <a:xfrm>
            <a:off x="5597757" y="1511166"/>
            <a:ext cx="5907578" cy="4024930"/>
            <a:chOff x="796835" y="4694484"/>
            <a:chExt cx="2604182" cy="1462441"/>
          </a:xfrm>
        </p:grpSpPr>
        <p:grpSp>
          <p:nvGrpSpPr>
            <p:cNvPr id="26" name="Group 25"/>
            <p:cNvGrpSpPr/>
            <p:nvPr/>
          </p:nvGrpSpPr>
          <p:grpSpPr>
            <a:xfrm>
              <a:off x="796835" y="4754879"/>
              <a:ext cx="2604182" cy="1343727"/>
              <a:chOff x="796835" y="4754880"/>
              <a:chExt cx="2604182" cy="653793"/>
            </a:xfrm>
          </p:grpSpPr>
          <p:sp>
            <p:nvSpPr>
              <p:cNvPr id="28" name="Rectangle 27"/>
              <p:cNvSpPr/>
              <p:nvPr/>
            </p:nvSpPr>
            <p:spPr>
              <a:xfrm>
                <a:off x="796835" y="4754880"/>
                <a:ext cx="2569667" cy="640080"/>
              </a:xfrm>
              <a:prstGeom prst="rect">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p:nvSpPr>
            <p:spPr>
              <a:xfrm>
                <a:off x="831350" y="4768593"/>
                <a:ext cx="2569667" cy="640080"/>
              </a:xfrm>
              <a:prstGeom prst="rect">
                <a:avLst/>
              </a:prstGeom>
              <a:solidFill>
                <a:schemeClr val="bg1"/>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7" name="TextBox 26"/>
            <p:cNvSpPr txBox="1"/>
            <p:nvPr/>
          </p:nvSpPr>
          <p:spPr>
            <a:xfrm>
              <a:off x="796835" y="4694484"/>
              <a:ext cx="2535152" cy="1462441"/>
            </a:xfrm>
            <a:prstGeom prst="rect">
              <a:avLst/>
            </a:prstGeom>
            <a:noFill/>
          </p:spPr>
          <p:txBody>
            <a:bodyPr wrap="square" rtlCol="0">
              <a:spAutoFit/>
            </a:bodyPr>
            <a:lstStyle/>
            <a:p>
              <a:pPr lvl="0" algn="ct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lvl="0" algn="ct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Em </a:t>
              </a:r>
              <a:r>
                <a:rPr lang="vi-VN" sz="3200" dirty="0">
                  <a:solidFill>
                    <a:prstClr val="black"/>
                  </a:solidFill>
                  <a:latin typeface="Cambria" panose="02040503050406030204" pitchFamily="18" charset="0"/>
                  <a:ea typeface="Cambria" panose="02040503050406030204" pitchFamily="18" charset="0"/>
                </a:rPr>
                <a:t>cần tìm kiếm sự hỗ trợ khi bị một người lạ mặt theo đuổi vì em không biết họ là ai, có thể họ sẽ có ý đồ xấu. Vì vậy, em cần tìm kiếm sự hỗ trợ để bản thân không gặp nguy hiểm.</a:t>
              </a:r>
              <a:endParaRPr lang="en-US" sz="3200" dirty="0">
                <a:solidFill>
                  <a:prstClr val="black"/>
                </a:solidFill>
                <a:latin typeface="Cambria" panose="02040503050406030204" pitchFamily="18" charset="0"/>
                <a:ea typeface="Cambria" panose="02040503050406030204" pitchFamily="18" charset="0"/>
              </a:endParaRPr>
            </a:p>
          </p:txBody>
        </p:sp>
      </p:grpSp>
      <p:sp>
        <p:nvSpPr>
          <p:cNvPr id="35" name="TextBox 34"/>
          <p:cNvSpPr txBox="1"/>
          <p:nvPr/>
        </p:nvSpPr>
        <p:spPr>
          <a:xfrm>
            <a:off x="3790" y="-20437"/>
            <a:ext cx="12188210" cy="783193"/>
          </a:xfrm>
          <a:prstGeom prst="flowChartAlternateProcess">
            <a:avLst/>
          </a:prstGeom>
          <a:solidFill>
            <a:schemeClr val="accent4">
              <a:lumMod val="20000"/>
              <a:lumOff val="80000"/>
            </a:schemeClr>
          </a:solidFill>
        </p:spPr>
        <p:txBody>
          <a:bodyPr wrap="square" rtlCol="0">
            <a:spAutoFit/>
          </a:bodyPr>
          <a:lstStyle/>
          <a:p>
            <a:pPr algn="ctr"/>
            <a:r>
              <a:rPr lang="vi-VN" sz="4000" dirty="0">
                <a:solidFill>
                  <a:srgbClr val="0070C0"/>
                </a:solidFill>
                <a:latin typeface="Cambria" panose="02040503050406030204" pitchFamily="18" charset="0"/>
                <a:ea typeface="Cambria" panose="02040503050406030204" pitchFamily="18" charset="0"/>
              </a:rPr>
              <a:t>Quan sát tranh và trả lời câu hỏi:</a:t>
            </a:r>
            <a:endParaRPr lang="en-US" sz="4000" dirty="0">
              <a:solidFill>
                <a:srgbClr val="0070C0"/>
              </a:solidFill>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rotWithShape="1">
          <a:blip r:embed="rId4"/>
          <a:srcRect l="36250" t="29945" r="36875" b="24814"/>
          <a:stretch/>
        </p:blipFill>
        <p:spPr>
          <a:xfrm>
            <a:off x="686666" y="1023651"/>
            <a:ext cx="4914900" cy="46539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4158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圆角矩形 1"/>
          <p:cNvSpPr/>
          <p:nvPr/>
        </p:nvSpPr>
        <p:spPr>
          <a:xfrm>
            <a:off x="501650" y="164510"/>
            <a:ext cx="11188700" cy="6372225"/>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25" name="Group 24"/>
          <p:cNvGrpSpPr/>
          <p:nvPr/>
        </p:nvGrpSpPr>
        <p:grpSpPr>
          <a:xfrm>
            <a:off x="5560978" y="1379965"/>
            <a:ext cx="5908779" cy="3778444"/>
            <a:chOff x="796835" y="4694484"/>
            <a:chExt cx="2604182" cy="1470396"/>
          </a:xfrm>
        </p:grpSpPr>
        <p:grpSp>
          <p:nvGrpSpPr>
            <p:cNvPr id="26" name="Group 25"/>
            <p:cNvGrpSpPr/>
            <p:nvPr/>
          </p:nvGrpSpPr>
          <p:grpSpPr>
            <a:xfrm>
              <a:off x="796835" y="4754879"/>
              <a:ext cx="2604182" cy="1343727"/>
              <a:chOff x="796835" y="4754880"/>
              <a:chExt cx="2604182" cy="653793"/>
            </a:xfrm>
          </p:grpSpPr>
          <p:sp>
            <p:nvSpPr>
              <p:cNvPr id="28" name="Rectangle 27"/>
              <p:cNvSpPr/>
              <p:nvPr/>
            </p:nvSpPr>
            <p:spPr>
              <a:xfrm>
                <a:off x="796835" y="4754880"/>
                <a:ext cx="2569667" cy="640080"/>
              </a:xfrm>
              <a:prstGeom prst="rect">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p:nvSpPr>
            <p:spPr>
              <a:xfrm>
                <a:off x="831350" y="4768593"/>
                <a:ext cx="2569667" cy="640080"/>
              </a:xfrm>
              <a:prstGeom prst="rect">
                <a:avLst/>
              </a:prstGeom>
              <a:solidFill>
                <a:schemeClr val="bg1"/>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7" name="TextBox 26"/>
            <p:cNvSpPr txBox="1"/>
            <p:nvPr/>
          </p:nvSpPr>
          <p:spPr>
            <a:xfrm>
              <a:off x="796835" y="4694484"/>
              <a:ext cx="2535152" cy="1470396"/>
            </a:xfrm>
            <a:prstGeom prst="rect">
              <a:avLst/>
            </a:prstGeom>
            <a:noFill/>
          </p:spPr>
          <p:txBody>
            <a:bodyPr wrap="square" rtlCol="0">
              <a:spAutoFit/>
            </a:bodyPr>
            <a:lstStyle/>
            <a:p>
              <a:pPr lvl="0" algn="just"/>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a:p>
              <a:pPr lvl="0" algn="ctr"/>
              <a:r>
                <a:rPr lang="vi-VN" sz="3200" dirty="0">
                  <a:solidFill>
                    <a:prstClr val="black"/>
                  </a:solidFill>
                  <a:latin typeface="Cambria" panose="02040503050406030204" pitchFamily="18" charset="0"/>
                  <a:ea typeface="Cambria" panose="02040503050406030204" pitchFamily="18" charset="0"/>
                </a:rPr>
                <a:t>Khi xe bị hỏng trên đường, em cần tìm kiếm sự hỗ trợ để giúp em sửa xe, tự em không thể làm được điều đó và giúp cho việc trở về nhà dễ dàng hơn.</a:t>
              </a:r>
              <a:br>
                <a:rPr lang="vi-VN" sz="3200" dirty="0">
                  <a:solidFill>
                    <a:prstClr val="black"/>
                  </a:solidFill>
                  <a:latin typeface="Cambria" panose="02040503050406030204" pitchFamily="18" charset="0"/>
                  <a:ea typeface="Cambria" panose="02040503050406030204" pitchFamily="18" charset="0"/>
                </a:rPr>
              </a:br>
              <a:endParaRPr lang="en-US" sz="3200" dirty="0">
                <a:solidFill>
                  <a:prstClr val="black"/>
                </a:solidFill>
                <a:latin typeface="Cambria" panose="02040503050406030204" pitchFamily="18" charset="0"/>
                <a:ea typeface="Cambria" panose="02040503050406030204" pitchFamily="18" charset="0"/>
              </a:endParaRPr>
            </a:p>
          </p:txBody>
        </p:sp>
      </p:grpSp>
      <p:sp>
        <p:nvSpPr>
          <p:cNvPr id="35" name="TextBox 34"/>
          <p:cNvSpPr txBox="1"/>
          <p:nvPr/>
        </p:nvSpPr>
        <p:spPr>
          <a:xfrm>
            <a:off x="3790" y="-20437"/>
            <a:ext cx="12188210" cy="783193"/>
          </a:xfrm>
          <a:prstGeom prst="flowChartAlternateProcess">
            <a:avLst/>
          </a:prstGeom>
          <a:solidFill>
            <a:schemeClr val="accent4">
              <a:lumMod val="20000"/>
              <a:lumOff val="80000"/>
            </a:schemeClr>
          </a:solidFill>
        </p:spPr>
        <p:txBody>
          <a:bodyPr wrap="square" rtlCol="0">
            <a:spAutoFit/>
          </a:bodyPr>
          <a:lstStyle/>
          <a:p>
            <a:pPr algn="ctr"/>
            <a:r>
              <a:rPr lang="vi-VN" sz="4000" dirty="0">
                <a:solidFill>
                  <a:srgbClr val="0070C0"/>
                </a:solidFill>
                <a:latin typeface="Cambria" panose="02040503050406030204" pitchFamily="18" charset="0"/>
                <a:ea typeface="Cambria" panose="02040503050406030204" pitchFamily="18" charset="0"/>
              </a:rPr>
              <a:t>Quan sát tranh và trả lời câu hỏi:</a:t>
            </a:r>
            <a:endParaRPr lang="en-US" sz="4000" dirty="0">
              <a:solidFill>
                <a:srgbClr val="0070C0"/>
              </a:solidFill>
              <a:latin typeface="Cambria" panose="02040503050406030204" pitchFamily="18" charset="0"/>
              <a:ea typeface="Cambria" panose="02040503050406030204" pitchFamily="18" charset="0"/>
            </a:endParaRPr>
          </a:p>
        </p:txBody>
      </p:sp>
      <p:pic>
        <p:nvPicPr>
          <p:cNvPr id="36" name="Picture 35"/>
          <p:cNvPicPr>
            <a:picLocks noChangeAspect="1"/>
          </p:cNvPicPr>
          <p:nvPr/>
        </p:nvPicPr>
        <p:blipFill rotWithShape="1">
          <a:blip r:embed="rId4"/>
          <a:srcRect l="62972" t="26297" r="9167" b="24814"/>
          <a:stretch/>
        </p:blipFill>
        <p:spPr>
          <a:xfrm>
            <a:off x="529170" y="762756"/>
            <a:ext cx="5095260" cy="502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96099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圆角矩形 1"/>
          <p:cNvSpPr/>
          <p:nvPr/>
        </p:nvSpPr>
        <p:spPr>
          <a:xfrm>
            <a:off x="501650" y="164510"/>
            <a:ext cx="11188700" cy="6372225"/>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33" name="Group 32"/>
          <p:cNvGrpSpPr/>
          <p:nvPr/>
        </p:nvGrpSpPr>
        <p:grpSpPr>
          <a:xfrm>
            <a:off x="1533738" y="-172212"/>
            <a:ext cx="9037524" cy="2478438"/>
            <a:chOff x="1214154" y="301101"/>
            <a:chExt cx="9037524" cy="1518612"/>
          </a:xfrm>
        </p:grpSpPr>
        <p:grpSp>
          <p:nvGrpSpPr>
            <p:cNvPr id="27" name="Group 26"/>
            <p:cNvGrpSpPr/>
            <p:nvPr/>
          </p:nvGrpSpPr>
          <p:grpSpPr>
            <a:xfrm>
              <a:off x="2322027" y="619384"/>
              <a:ext cx="7929651" cy="1200329"/>
              <a:chOff x="2116184" y="1461130"/>
              <a:chExt cx="7929651" cy="1200329"/>
            </a:xfrm>
          </p:grpSpPr>
          <p:sp>
            <p:nvSpPr>
              <p:cNvPr id="28" name="Rounded Rectangle 27"/>
              <p:cNvSpPr/>
              <p:nvPr/>
            </p:nvSpPr>
            <p:spPr>
              <a:xfrm>
                <a:off x="2116184" y="1499991"/>
                <a:ext cx="7876902" cy="666205"/>
              </a:xfrm>
              <a:prstGeom prst="roundRect">
                <a:avLst/>
              </a:prstGeom>
              <a:solidFill>
                <a:schemeClr val="bg1"/>
              </a:solidFill>
              <a:ln w="28575">
                <a:solidFill>
                  <a:srgbClr val="FF6699"/>
                </a:solidFill>
                <a:prstDash val="dash"/>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p:cNvSpPr txBox="1"/>
              <p:nvPr/>
            </p:nvSpPr>
            <p:spPr>
              <a:xfrm>
                <a:off x="2137126" y="1461130"/>
                <a:ext cx="790870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dirty="0">
                    <a:solidFill>
                      <a:srgbClr val="FF6699"/>
                    </a:solidFill>
                    <a:latin typeface="Cambria" panose="02040503050406030204" pitchFamily="18" charset="0"/>
                    <a:ea typeface="Cambria" panose="02040503050406030204" pitchFamily="18" charset="0"/>
                  </a:rPr>
                  <a:t>Kể thêm những tình huống cần tìm kiếm sự hỗ trợ ở nơi công cộng</a:t>
                </a:r>
                <a:endParaRPr kumimoji="0" lang="en-US" sz="3600" b="1" i="0" u="none" strike="noStrike" kern="1200" cap="none" spc="0" normalizeH="0" baseline="0" noProof="0" dirty="0">
                  <a:ln>
                    <a:noFill/>
                  </a:ln>
                  <a:solidFill>
                    <a:srgbClr val="FF6699"/>
                  </a:solidFill>
                  <a:effectLst/>
                  <a:uLnTx/>
                  <a:uFillTx/>
                  <a:latin typeface="Cambria" panose="02040503050406030204" pitchFamily="18" charset="0"/>
                  <a:ea typeface="Cambria" panose="02040503050406030204" pitchFamily="18" charset="0"/>
                  <a:cs typeface="+mn-cs"/>
                </a:endParaRPr>
              </a:p>
            </p:txBody>
          </p:sp>
        </p:grpSp>
        <p:pic>
          <p:nvPicPr>
            <p:cNvPr id="32" name="Picture 31"/>
            <p:cNvPicPr>
              <a:picLocks noChangeAspect="1"/>
            </p:cNvPicPr>
            <p:nvPr/>
          </p:nvPicPr>
          <p:blipFill>
            <a:blip r:embed="rId4"/>
            <a:stretch>
              <a:fillRect/>
            </a:stretch>
          </p:blipFill>
          <p:spPr>
            <a:xfrm>
              <a:off x="1214154" y="301101"/>
              <a:ext cx="1055124" cy="1009514"/>
            </a:xfrm>
            <a:prstGeom prst="rect">
              <a:avLst/>
            </a:prstGeom>
          </p:spPr>
        </p:pic>
      </p:grpSp>
      <p:grpSp>
        <p:nvGrpSpPr>
          <p:cNvPr id="47" name="Group 46"/>
          <p:cNvGrpSpPr/>
          <p:nvPr/>
        </p:nvGrpSpPr>
        <p:grpSpPr>
          <a:xfrm>
            <a:off x="1533738" y="3343141"/>
            <a:ext cx="9337972" cy="4566943"/>
            <a:chOff x="1403192" y="4547600"/>
            <a:chExt cx="9337972" cy="2325569"/>
          </a:xfrm>
        </p:grpSpPr>
        <p:grpSp>
          <p:nvGrpSpPr>
            <p:cNvPr id="46" name="Group 45"/>
            <p:cNvGrpSpPr/>
            <p:nvPr/>
          </p:nvGrpSpPr>
          <p:grpSpPr>
            <a:xfrm>
              <a:off x="1403192" y="4547600"/>
              <a:ext cx="9337972" cy="1825647"/>
              <a:chOff x="1274387" y="4567477"/>
              <a:chExt cx="9337972" cy="1825647"/>
            </a:xfrm>
          </p:grpSpPr>
          <p:grpSp>
            <p:nvGrpSpPr>
              <p:cNvPr id="42" name="Group 41"/>
              <p:cNvGrpSpPr/>
              <p:nvPr/>
            </p:nvGrpSpPr>
            <p:grpSpPr>
              <a:xfrm>
                <a:off x="1724188" y="4999350"/>
                <a:ext cx="8888171" cy="1069981"/>
                <a:chOff x="1632805" y="5316232"/>
                <a:chExt cx="8562673" cy="784652"/>
              </a:xfrm>
            </p:grpSpPr>
            <p:sp>
              <p:nvSpPr>
                <p:cNvPr id="40" name="Rounded Rectangle 39"/>
                <p:cNvSpPr/>
                <p:nvPr/>
              </p:nvSpPr>
              <p:spPr>
                <a:xfrm>
                  <a:off x="1632805" y="5316232"/>
                  <a:ext cx="8562673" cy="705394"/>
                </a:xfrm>
                <a:prstGeom prst="roundRect">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ounded Rectangle 40"/>
                <p:cNvSpPr/>
                <p:nvPr/>
              </p:nvSpPr>
              <p:spPr>
                <a:xfrm>
                  <a:off x="1632805" y="5395490"/>
                  <a:ext cx="8562673" cy="705394"/>
                </a:xfrm>
                <a:prstGeom prst="roundRect">
                  <a:avLst/>
                </a:prstGeom>
                <a:solidFill>
                  <a:schemeClr val="bg1"/>
                </a:solidFill>
                <a:ln w="28575">
                  <a:solidFill>
                    <a:srgbClr val="FF6699"/>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4387" y="4567477"/>
                <a:ext cx="1825647" cy="1825647"/>
              </a:xfrm>
              <a:prstGeom prst="rect">
                <a:avLst/>
              </a:prstGeom>
            </p:spPr>
          </p:pic>
        </p:grpSp>
        <p:sp>
          <p:nvSpPr>
            <p:cNvPr id="45" name="TextBox 44"/>
            <p:cNvSpPr txBox="1"/>
            <p:nvPr/>
          </p:nvSpPr>
          <p:spPr>
            <a:xfrm>
              <a:off x="3165095" y="5057287"/>
              <a:ext cx="7406167" cy="1815882"/>
            </a:xfrm>
            <a:prstGeom prst="rect">
              <a:avLst/>
            </a:prstGeom>
            <a:noFill/>
          </p:spPr>
          <p:txBody>
            <a:bodyPr wrap="square" rtlCol="0">
              <a:spAutoFit/>
            </a:bodyPr>
            <a:lstStyle/>
            <a:p>
              <a:r>
                <a:rPr lang="vi-VN" sz="2800" dirty="0">
                  <a:latin typeface="Cambria" panose="02040503050406030204" pitchFamily="18" charset="0"/>
                  <a:ea typeface="Cambria" panose="02040503050406030204" pitchFamily="18" charset="0"/>
                </a:rPr>
                <a:t>+) Khi em bị lạc người thân.</a:t>
              </a:r>
            </a:p>
            <a:p>
              <a:r>
                <a:rPr lang="vi-VN" sz="2800" dirty="0">
                  <a:latin typeface="Cambria" panose="02040503050406030204" pitchFamily="18" charset="0"/>
                  <a:ea typeface="Cambria" panose="02040503050406030204" pitchFamily="18" charset="0"/>
                </a:rPr>
                <a:t>+) Khi em không tự mình sang đường được.</a:t>
              </a:r>
            </a:p>
            <a:p>
              <a:r>
                <a:rPr lang="vi-VN" sz="2800" dirty="0">
                  <a:latin typeface="Cambria" panose="02040503050406030204" pitchFamily="18" charset="0"/>
                  <a:ea typeface="Cambria" panose="02040503050406030204" pitchFamily="18" charset="0"/>
                </a:rPr>
                <a:t>+) Khi em bị ngã xe.</a:t>
              </a:r>
            </a:p>
            <a:p>
              <a:r>
                <a:rPr lang="vi-VN" sz="2800" dirty="0">
                  <a:latin typeface="Cambria" panose="02040503050406030204" pitchFamily="18" charset="0"/>
                  <a:ea typeface="Cambria" panose="02040503050406030204" pitchFamily="18" charset="0"/>
                </a:rPr>
                <a:t>+) Khi em bị người lạ mặt lôi kéo, dụ dỗ.</a:t>
              </a:r>
            </a:p>
          </p:txBody>
        </p:sp>
      </p:grpSp>
      <p:pic>
        <p:nvPicPr>
          <p:cNvPr id="9218" name="Picture 2" descr="Sở Giáo Dục Và Đào Tạo Vĩnh Phú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600" y="1778030"/>
            <a:ext cx="3824040" cy="215421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TRANH ẢNH LỚP 2 - Chủ Đề : HOẠT ĐỘNG HƯỚNG ĐẾN XÃ HỘI, BỘ TRANH TÌNH B – GD  GROU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41188" y="1771356"/>
            <a:ext cx="3218572" cy="213980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ảnh giác với hành vi dụ dỗ trẻ em đi làm ăn xa - Đài Phát thanh và Truyền  hình Điện Biê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6850" y="1675088"/>
            <a:ext cx="3666693" cy="2236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137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circle(in)">
                                      <p:cBhvr>
                                        <p:cTn id="14" dur="20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220"/>
                                        </p:tgtEl>
                                        <p:attrNameLst>
                                          <p:attrName>style.visibility</p:attrName>
                                        </p:attrNameLst>
                                      </p:cBhvr>
                                      <p:to>
                                        <p:strVal val="visible"/>
                                      </p:to>
                                    </p:set>
                                    <p:animEffect transition="in" filter="circle(in)">
                                      <p:cBhvr>
                                        <p:cTn id="19" dur="2000"/>
                                        <p:tgtEl>
                                          <p:spTgt spid="922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9222"/>
                                        </p:tgtEl>
                                        <p:attrNameLst>
                                          <p:attrName>style.visibility</p:attrName>
                                        </p:attrNameLst>
                                      </p:cBhvr>
                                      <p:to>
                                        <p:strVal val="visible"/>
                                      </p:to>
                                    </p:set>
                                    <p:animEffect transition="in" filter="circle(in)">
                                      <p:cBhvr>
                                        <p:cTn id="24" dur="20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圆角矩形 1"/>
          <p:cNvSpPr/>
          <p:nvPr/>
        </p:nvSpPr>
        <p:spPr>
          <a:xfrm>
            <a:off x="501650" y="164510"/>
            <a:ext cx="11188700" cy="6372225"/>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7" name="Group 6"/>
          <p:cNvGrpSpPr/>
          <p:nvPr/>
        </p:nvGrpSpPr>
        <p:grpSpPr>
          <a:xfrm>
            <a:off x="786032" y="1003466"/>
            <a:ext cx="9078972" cy="4569615"/>
            <a:chOff x="2116184" y="1499991"/>
            <a:chExt cx="8100700" cy="1310802"/>
          </a:xfrm>
        </p:grpSpPr>
        <p:sp>
          <p:nvSpPr>
            <p:cNvPr id="5" name="Rounded Rectangle 4"/>
            <p:cNvSpPr/>
            <p:nvPr/>
          </p:nvSpPr>
          <p:spPr>
            <a:xfrm>
              <a:off x="2116184" y="1499991"/>
              <a:ext cx="7876902" cy="666205"/>
            </a:xfrm>
            <a:prstGeom prst="roundRect">
              <a:avLst/>
            </a:prstGeom>
            <a:solidFill>
              <a:schemeClr val="bg1"/>
            </a:solidFill>
            <a:ln w="28575">
              <a:solidFill>
                <a:srgbClr val="00CC00"/>
              </a:solidFill>
              <a:prstDash val="dash"/>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308175" y="1522016"/>
              <a:ext cx="7908709" cy="1288777"/>
            </a:xfrm>
            <a:prstGeom prst="rect">
              <a:avLst/>
            </a:prstGeom>
            <a:noFill/>
          </p:spPr>
          <p:txBody>
            <a:bodyPr wrap="square" rtlCol="0">
              <a:spAutoFit/>
            </a:bodyPr>
            <a:lstStyle/>
            <a:p>
              <a:r>
                <a:rPr lang="vi-VN" sz="3600" i="1" dirty="0">
                  <a:latin typeface="Cambria" panose="02040503050406030204" pitchFamily="18" charset="0"/>
                  <a:ea typeface="Cambria" panose="02040503050406030204" pitchFamily="18" charset="0"/>
                </a:rPr>
                <a:t>Lớp Hà đi tham quan vườn bách thú. Do mải ngắm những con vật mình yêu thích nên Hà đã bị lạc. Bạn đã bình tĩnh, quan sát xung quanh, tìm chú bảo vệ và nhớ chú giúp đỡ.</a:t>
              </a:r>
              <a:endParaRPr lang="vi-VN" sz="3600" dirty="0">
                <a:latin typeface="Cambria" panose="02040503050406030204" pitchFamily="18" charset="0"/>
                <a:ea typeface="Cambria" panose="02040503050406030204" pitchFamily="18" charset="0"/>
              </a:endParaRPr>
            </a:p>
          </p:txBody>
        </p:sp>
      </p:grpSp>
      <p:sp>
        <p:nvSpPr>
          <p:cNvPr id="35" name="TextBox 34"/>
          <p:cNvSpPr txBox="1"/>
          <p:nvPr/>
        </p:nvSpPr>
        <p:spPr>
          <a:xfrm>
            <a:off x="3790" y="-20437"/>
            <a:ext cx="12188210" cy="783193"/>
          </a:xfrm>
          <a:prstGeom prst="flowChartAlternateProcess">
            <a:avLst/>
          </a:prstGeom>
          <a:solidFill>
            <a:schemeClr val="accent4">
              <a:lumMod val="20000"/>
              <a:lumOff val="80000"/>
            </a:schemeClr>
          </a:solidFill>
        </p:spPr>
        <p:txBody>
          <a:bodyPr wrap="square" rtlCol="0">
            <a:spAutoFit/>
          </a:bodyPr>
          <a:lstStyle/>
          <a:p>
            <a:pPr algn="ctr"/>
            <a:r>
              <a:rPr lang="vi-VN" sz="4000" dirty="0">
                <a:solidFill>
                  <a:srgbClr val="0070C0"/>
                </a:solidFill>
                <a:latin typeface="Cambria" panose="02040503050406030204" pitchFamily="18" charset="0"/>
                <a:ea typeface="Cambria" panose="02040503050406030204" pitchFamily="18" charset="0"/>
              </a:rPr>
              <a:t>Đọc tình huống và trả lời câu hỏi:</a:t>
            </a:r>
            <a:endParaRPr lang="en-US" sz="4000" dirty="0">
              <a:solidFill>
                <a:srgbClr val="0070C0"/>
              </a:solidFill>
              <a:latin typeface="Cambria" panose="02040503050406030204" pitchFamily="18" charset="0"/>
              <a:ea typeface="Cambria" panose="02040503050406030204" pitchFamily="18" charset="0"/>
            </a:endParaRPr>
          </a:p>
        </p:txBody>
      </p:sp>
      <p:pic>
        <p:nvPicPr>
          <p:cNvPr id="1026" name="Picture 2" descr="https://img.loigiaihay.com/picture/2021/1130/a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2956" y="3402720"/>
            <a:ext cx="5668219" cy="333615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859901" y="3615978"/>
            <a:ext cx="5236099" cy="2920028"/>
            <a:chOff x="786032" y="3556292"/>
            <a:chExt cx="7044190" cy="2445205"/>
          </a:xfrm>
        </p:grpSpPr>
        <p:sp>
          <p:nvSpPr>
            <p:cNvPr id="14" name="Rounded Rectangle 13"/>
            <p:cNvSpPr/>
            <p:nvPr/>
          </p:nvSpPr>
          <p:spPr>
            <a:xfrm>
              <a:off x="786032" y="3556292"/>
              <a:ext cx="6859901" cy="2356646"/>
            </a:xfrm>
            <a:prstGeom prst="roundRect">
              <a:avLst/>
            </a:prstGeom>
            <a:solidFill>
              <a:schemeClr val="bg1"/>
            </a:solidFill>
            <a:ln w="38100">
              <a:solidFill>
                <a:srgbClr val="7030A0"/>
              </a:solidFill>
              <a:prstDash val="sysDash"/>
            </a:ln>
            <a:effectLst>
              <a:glow rad="139700">
                <a:srgbClr val="7030A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1001209" y="3604614"/>
              <a:ext cx="6829013" cy="2396883"/>
            </a:xfrm>
            <a:prstGeom prst="rect">
              <a:avLst/>
            </a:prstGeom>
            <a:noFill/>
          </p:spPr>
          <p:txBody>
            <a:bodyPr wrap="square" rtlCol="0">
              <a:spAutoFit/>
            </a:bodyPr>
            <a:lstStyle/>
            <a:p>
              <a:pPr algn="just"/>
              <a:r>
                <a:rPr lang="vi-VN" sz="3600" i="1" dirty="0">
                  <a:latin typeface="Cambria" panose="02040503050406030204" pitchFamily="18" charset="0"/>
                  <a:ea typeface="Cambria" panose="02040503050406030204" pitchFamily="18" charset="0"/>
                </a:rPr>
                <a:t>-</a:t>
              </a:r>
              <a:r>
                <a:rPr lang="en-US" sz="3600" i="1" dirty="0">
                  <a:latin typeface="Cambria" panose="02040503050406030204" pitchFamily="18" charset="0"/>
                  <a:ea typeface="Cambria" panose="02040503050406030204" pitchFamily="18" charset="0"/>
                </a:rPr>
                <a:t> Khi </a:t>
              </a:r>
              <a:r>
                <a:rPr lang="en-US" sz="3600" i="1" dirty="0" err="1">
                  <a:latin typeface="Cambria" panose="02040503050406030204" pitchFamily="18" charset="0"/>
                  <a:ea typeface="Cambria" panose="02040503050406030204" pitchFamily="18" charset="0"/>
                </a:rPr>
                <a:t>bị</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lạc</a:t>
              </a:r>
              <a:r>
                <a:rPr lang="en-US" sz="3600" i="1" dirty="0">
                  <a:latin typeface="Cambria" panose="02040503050406030204" pitchFamily="18" charset="0"/>
                  <a:ea typeface="Cambria" panose="02040503050406030204" pitchFamily="18" charset="0"/>
                </a:rPr>
                <a:t>, Hà </a:t>
              </a:r>
              <a:r>
                <a:rPr lang="en-US" sz="3600" i="1" dirty="0" err="1">
                  <a:latin typeface="Cambria" panose="02040503050406030204" pitchFamily="18" charset="0"/>
                  <a:ea typeface="Cambria" panose="02040503050406030204" pitchFamily="18" charset="0"/>
                </a:rPr>
                <a:t>đã</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tìm</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kiếm</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sự</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hỗ</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trợ</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bằng</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cách</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nào</a:t>
              </a:r>
              <a:r>
                <a:rPr lang="vi-VN" sz="3600" i="1" dirty="0">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a:p>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Việc</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tìm</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kiếm</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sự</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hỗ</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trợ</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có</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ích</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lợi</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gì</a:t>
              </a:r>
              <a:r>
                <a:rPr lang="en-US" sz="3600" i="1" dirty="0">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129819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0" presetClass="entr" presetSubtype="0" fill="hold" grpId="1"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圆角矩形 1"/>
          <p:cNvSpPr/>
          <p:nvPr/>
        </p:nvSpPr>
        <p:spPr>
          <a:xfrm>
            <a:off x="501650" y="164510"/>
            <a:ext cx="11188700" cy="6372225"/>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5" name="TextBox 34"/>
          <p:cNvSpPr txBox="1"/>
          <p:nvPr/>
        </p:nvSpPr>
        <p:spPr>
          <a:xfrm>
            <a:off x="3790" y="-20437"/>
            <a:ext cx="12188210" cy="783193"/>
          </a:xfrm>
          <a:prstGeom prst="flowChartAlternateProcess">
            <a:avLst/>
          </a:prstGeom>
          <a:solidFill>
            <a:schemeClr val="accent4">
              <a:lumMod val="20000"/>
              <a:lumOff val="80000"/>
            </a:schemeClr>
          </a:solidFill>
        </p:spPr>
        <p:txBody>
          <a:bodyPr wrap="square" rtlCol="0">
            <a:spAutoFit/>
          </a:bodyPr>
          <a:lstStyle/>
          <a:p>
            <a:pPr algn="ctr"/>
            <a:r>
              <a:rPr lang="vi-VN" sz="4000" dirty="0">
                <a:solidFill>
                  <a:srgbClr val="0070C0"/>
                </a:solidFill>
                <a:latin typeface="Cambria" panose="02040503050406030204" pitchFamily="18" charset="0"/>
                <a:ea typeface="Cambria" panose="02040503050406030204" pitchFamily="18" charset="0"/>
              </a:rPr>
              <a:t>Đọc tình huống và trả lời câu hỏi:</a:t>
            </a:r>
            <a:endParaRPr lang="en-US" sz="4000" dirty="0">
              <a:solidFill>
                <a:srgbClr val="0070C0"/>
              </a:solidFill>
              <a:latin typeface="Cambria" panose="02040503050406030204" pitchFamily="18" charset="0"/>
              <a:ea typeface="Cambria" panose="02040503050406030204" pitchFamily="18" charset="0"/>
            </a:endParaRPr>
          </a:p>
        </p:txBody>
      </p:sp>
      <p:pic>
        <p:nvPicPr>
          <p:cNvPr id="1026" name="Picture 2" descr="https://img.loigiaihay.com/picture/2021/1130/a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847" y="927266"/>
            <a:ext cx="5668219" cy="333615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859901" y="1190277"/>
            <a:ext cx="5626946" cy="1978651"/>
            <a:chOff x="786032" y="3556292"/>
            <a:chExt cx="7044190" cy="2410864"/>
          </a:xfrm>
        </p:grpSpPr>
        <p:sp>
          <p:nvSpPr>
            <p:cNvPr id="14" name="Rounded Rectangle 13"/>
            <p:cNvSpPr/>
            <p:nvPr/>
          </p:nvSpPr>
          <p:spPr>
            <a:xfrm>
              <a:off x="786032" y="3556292"/>
              <a:ext cx="6859901" cy="2356646"/>
            </a:xfrm>
            <a:prstGeom prst="roundRect">
              <a:avLst/>
            </a:prstGeom>
            <a:solidFill>
              <a:schemeClr val="bg1"/>
            </a:solidFill>
            <a:ln w="38100">
              <a:solidFill>
                <a:srgbClr val="7030A0"/>
              </a:solidFill>
              <a:prstDash val="sysDash"/>
            </a:ln>
            <a:effectLst>
              <a:glow rad="139700">
                <a:srgbClr val="7030A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1001209" y="3604615"/>
              <a:ext cx="6829013" cy="2362541"/>
            </a:xfrm>
            <a:prstGeom prst="rect">
              <a:avLst/>
            </a:prstGeom>
            <a:noFill/>
          </p:spPr>
          <p:txBody>
            <a:bodyPr wrap="square" rtlCol="0">
              <a:spAutoFit/>
            </a:bodyPr>
            <a:lstStyle/>
            <a:p>
              <a:pPr algn="just"/>
              <a:r>
                <a:rPr lang="vi-VN" sz="4000" i="1" dirty="0">
                  <a:latin typeface="Cambria" panose="02040503050406030204" pitchFamily="18" charset="0"/>
                  <a:ea typeface="Cambria" panose="02040503050406030204" pitchFamily="18" charset="0"/>
                </a:rPr>
                <a:t>-</a:t>
              </a:r>
              <a:r>
                <a:rPr lang="en-US" sz="4000" i="1" dirty="0">
                  <a:latin typeface="Cambria" panose="02040503050406030204" pitchFamily="18" charset="0"/>
                  <a:ea typeface="Cambria" panose="02040503050406030204" pitchFamily="18" charset="0"/>
                </a:rPr>
                <a:t> Khi </a:t>
              </a:r>
              <a:r>
                <a:rPr lang="en-US" sz="4000" i="1" dirty="0" err="1">
                  <a:latin typeface="Cambria" panose="02040503050406030204" pitchFamily="18" charset="0"/>
                  <a:ea typeface="Cambria" panose="02040503050406030204" pitchFamily="18" charset="0"/>
                </a:rPr>
                <a:t>bị</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lạc</a:t>
              </a:r>
              <a:r>
                <a:rPr lang="en-US" sz="4000" i="1" dirty="0">
                  <a:latin typeface="Cambria" panose="02040503050406030204" pitchFamily="18" charset="0"/>
                  <a:ea typeface="Cambria" panose="02040503050406030204" pitchFamily="18" charset="0"/>
                </a:rPr>
                <a:t>, Hà </a:t>
              </a:r>
              <a:r>
                <a:rPr lang="en-US" sz="4000" i="1" dirty="0" err="1">
                  <a:latin typeface="Cambria" panose="02040503050406030204" pitchFamily="18" charset="0"/>
                  <a:ea typeface="Cambria" panose="02040503050406030204" pitchFamily="18" charset="0"/>
                </a:rPr>
                <a:t>đã</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tìm</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kiếm</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sự</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hỗ</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trợ</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bằng</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cách</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nào</a:t>
              </a:r>
              <a:r>
                <a:rPr lang="vi-VN" sz="4000" i="1" dirty="0">
                  <a:latin typeface="Cambria" panose="02040503050406030204" pitchFamily="18" charset="0"/>
                  <a:ea typeface="Cambria" panose="02040503050406030204" pitchFamily="18" charset="0"/>
                </a:rPr>
                <a:t>?</a:t>
              </a:r>
              <a:endParaRPr lang="en-US" sz="4000" dirty="0">
                <a:latin typeface="Cambria" panose="02040503050406030204" pitchFamily="18" charset="0"/>
                <a:ea typeface="Cambria" panose="02040503050406030204" pitchFamily="18" charset="0"/>
              </a:endParaRPr>
            </a:p>
          </p:txBody>
        </p:sp>
      </p:grpSp>
      <p:sp>
        <p:nvSpPr>
          <p:cNvPr id="3" name="Rectangle 2"/>
          <p:cNvSpPr/>
          <p:nvPr/>
        </p:nvSpPr>
        <p:spPr>
          <a:xfrm>
            <a:off x="1031786" y="4531083"/>
            <a:ext cx="10528300" cy="2308324"/>
          </a:xfrm>
          <a:prstGeom prst="rect">
            <a:avLst/>
          </a:prstGeom>
        </p:spPr>
        <p:txBody>
          <a:bodyPr wrap="square">
            <a:spAutoFit/>
          </a:bodyPr>
          <a:lstStyle/>
          <a:p>
            <a:pPr algn="ctr"/>
            <a:r>
              <a:rPr lang="en-US" sz="3600" b="1" i="0" dirty="0" err="1">
                <a:solidFill>
                  <a:schemeClr val="accent1">
                    <a:lumMod val="50000"/>
                  </a:schemeClr>
                </a:solidFill>
                <a:effectLst/>
                <a:latin typeface="Cambria" panose="02040503050406030204" pitchFamily="18" charset="0"/>
                <a:ea typeface="Cambria" panose="02040503050406030204" pitchFamily="18" charset="0"/>
              </a:rPr>
              <a:t>Khi</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bị</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lạc</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Hà</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đã</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tìm</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kiếm</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sự</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hỗ</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trợ</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bằng</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cách</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bình</a:t>
            </a:r>
            <a:r>
              <a:rPr lang="en-US" sz="3600" b="1" i="0" dirty="0">
                <a:solidFill>
                  <a:schemeClr val="accent1">
                    <a:lumMod val="50000"/>
                  </a:schemeClr>
                </a:solidFill>
                <a:effectLst/>
                <a:latin typeface="Cambria" panose="02040503050406030204" pitchFamily="18" charset="0"/>
                <a:ea typeface="Cambria" panose="02040503050406030204" pitchFamily="18" charset="0"/>
              </a:rPr>
              <a:t> t</a:t>
            </a:r>
            <a:r>
              <a:rPr lang="vi-VN" sz="3600" b="1" dirty="0">
                <a:solidFill>
                  <a:schemeClr val="accent1">
                    <a:lumMod val="50000"/>
                  </a:schemeClr>
                </a:solidFill>
                <a:latin typeface="Cambria" panose="02040503050406030204" pitchFamily="18" charset="0"/>
                <a:ea typeface="Cambria" panose="02040503050406030204" pitchFamily="18" charset="0"/>
              </a:rPr>
              <a:t>ĩ</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nh</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quan</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sát</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xung</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quanh</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tìm</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chú</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bảo</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vệ</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và</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nhờ</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chú</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giúp</a:t>
            </a:r>
            <a:r>
              <a:rPr lang="en-US" sz="3600" b="1" i="0" dirty="0">
                <a:solidFill>
                  <a:schemeClr val="accent1">
                    <a:lumMod val="50000"/>
                  </a:schemeClr>
                </a:solidFill>
                <a:effectLst/>
                <a:latin typeface="Cambria" panose="02040503050406030204" pitchFamily="18" charset="0"/>
                <a:ea typeface="Cambria" panose="02040503050406030204" pitchFamily="18" charset="0"/>
              </a:rPr>
              <a:t> </a:t>
            </a:r>
            <a:r>
              <a:rPr lang="en-US" sz="3600" b="1" i="0" dirty="0" err="1">
                <a:solidFill>
                  <a:schemeClr val="accent1">
                    <a:lumMod val="50000"/>
                  </a:schemeClr>
                </a:solidFill>
                <a:effectLst/>
                <a:latin typeface="Cambria" panose="02040503050406030204" pitchFamily="18" charset="0"/>
                <a:ea typeface="Cambria" panose="02040503050406030204" pitchFamily="18" charset="0"/>
              </a:rPr>
              <a:t>đỡ</a:t>
            </a:r>
            <a:r>
              <a:rPr lang="en-US" sz="3600" b="1" i="0" dirty="0">
                <a:solidFill>
                  <a:schemeClr val="accent1">
                    <a:lumMod val="50000"/>
                  </a:schemeClr>
                </a:solidFill>
                <a:effectLst/>
                <a:latin typeface="Cambria" panose="02040503050406030204" pitchFamily="18" charset="0"/>
                <a:ea typeface="Cambria" panose="02040503050406030204" pitchFamily="18" charset="0"/>
              </a:rPr>
              <a:t>.</a:t>
            </a:r>
            <a:br>
              <a:rPr lang="en-US" sz="3600" b="1" i="0" dirty="0">
                <a:solidFill>
                  <a:schemeClr val="accent1">
                    <a:lumMod val="50000"/>
                  </a:schemeClr>
                </a:solidFill>
                <a:effectLst/>
                <a:latin typeface="Cambria" panose="02040503050406030204" pitchFamily="18" charset="0"/>
                <a:ea typeface="Cambria" panose="02040503050406030204" pitchFamily="18" charset="0"/>
              </a:rPr>
            </a:br>
            <a:endParaRPr lang="en-US" sz="3600" b="1" dirty="0">
              <a:solidFill>
                <a:schemeClr val="accent1">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96576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666</Words>
  <Application>Microsoft Office PowerPoint</Application>
  <PresentationFormat>Widescreen</PresentationFormat>
  <Paragraphs>65</Paragraphs>
  <Slides>18</Slides>
  <Notes>18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Calibri Light</vt:lpstr>
      <vt:lpstr>Times New Roman</vt:lpstr>
      <vt:lpstr>Calibri</vt:lpstr>
      <vt:lpstr>等线</vt:lpstr>
      <vt:lpstr>Arial</vt:lpstr>
      <vt:lpstr>#9Slide05 Bodega Script</vt:lpstr>
      <vt:lpstr>Cambria</vt:lpstr>
      <vt:lpstr>#9Slide05 Aphrodite Pro</vt:lpstr>
      <vt:lpstr>宋体</vt:lpstr>
      <vt:lpstr>SVN-Newton</vt:lpstr>
      <vt:lpstr>#9Slide07 HoneyCream</vt:lpstr>
      <vt:lpstr>#9Slide07 Altus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 NON</cp:keywords>
  <cp:lastModifiedBy>HN07122024</cp:lastModifiedBy>
  <cp:revision>12</cp:revision>
  <dcterms:created xsi:type="dcterms:W3CDTF">2023-03-30T03:41:43Z</dcterms:created>
  <dcterms:modified xsi:type="dcterms:W3CDTF">2025-04-13T13:58:48Z</dcterms:modified>
</cp:coreProperties>
</file>