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2" r:id="rId6"/>
    <p:sldId id="263" r:id="rId7"/>
    <p:sldId id="264" r:id="rId8"/>
    <p:sldId id="265" r:id="rId9"/>
    <p:sldId id="266" r:id="rId10"/>
    <p:sldId id="261" r:id="rId11"/>
    <p:sldId id="267" r:id="rId12"/>
    <p:sldId id="268" r:id="rId13"/>
    <p:sldId id="269" r:id="rId14"/>
    <p:sldId id="272" r:id="rId15"/>
    <p:sldId id="271" r:id="rId16"/>
    <p:sldId id="270" r:id="rId17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18"/>
    </p:embeddedFont>
    <p:embeddedFont>
      <p:font typeface="#9Slide05 Aphrodite Pro" panose="02000000000000000000" pitchFamily="2" charset="0"/>
      <p:regular r:id="rId19"/>
    </p:embeddedFont>
    <p:embeddedFont>
      <p:font typeface="#9Slide07 HoneyCream" pitchFamily="2" charset="0"/>
      <p:regular r:id="rId20"/>
    </p:embeddedFont>
    <p:embeddedFont>
      <p:font typeface="#9Slide07 IcielBC Cubano Normal" panose="00000500000000000000" pitchFamily="2" charset="0"/>
      <p:regular r:id="rId21"/>
    </p:embeddedFont>
    <p:embeddedFont>
      <p:font typeface="#9Slide07 IcielPony" panose="02000000000000000000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SVN-Poky's" panose="020B0606040200020203" pitchFamily="34" charset="0"/>
      <p:regular r:id="rId35"/>
    </p:embeddedFont>
    <p:embeddedFont>
      <p:font typeface="UTM Guanine" panose="0204060305050602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584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75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920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8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5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8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2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7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7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475DD-DBAD-43EC-B3F2-3BFB5AEEDEEF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030DD-BA5C-4D48-BD92-34B52B7700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58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9761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A27D1378-AB2D-4066-9E54-8C75513B9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6455" b="561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1CE9CF26-8568-4E05-9DC0-784A311BF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21" y="1657855"/>
            <a:ext cx="4419600" cy="4419600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5FEA5AF8-E1A4-4DAA-A43F-5D308E190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15" y="4347054"/>
            <a:ext cx="3090131" cy="2180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494" y="4007884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9548" y="3799463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rPr>
              <a:t>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93434" y="1840991"/>
            <a:ext cx="5405131" cy="1025522"/>
            <a:chOff x="2622494" y="2094136"/>
            <a:chExt cx="5405131" cy="1025522"/>
          </a:xfrm>
        </p:grpSpPr>
        <p:sp>
          <p:nvSpPr>
            <p:cNvPr id="10" name="TextBox 9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5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2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95307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a)  Chữ cái nào được viết hoa?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043900" y="3821921"/>
            <a:ext cx="2553070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O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916" y="4599410"/>
            <a:ext cx="1079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Khoảng cách giữa các chữ ghi tiếng như thế nào?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062368" y="5182784"/>
            <a:ext cx="11341606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Khoảng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giữa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1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o.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854030" y="582869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5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2755" y="622245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934074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537787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953079"/>
            <a:ext cx="770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c)  Chữ cái nào cao 2,5 ô li?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3874358"/>
            <a:ext cx="4741604" cy="8540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O, h,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l, 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916" y="4599410"/>
            <a:ext cx="1079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UTM Avo" panose="02040603050506020204" pitchFamily="18" charset="0"/>
              </a:rPr>
              <a:t>b) Chữ cái nào cao 1,5 ô li?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263606" y="4472265"/>
            <a:ext cx="4741604" cy="92333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HP001 4 hàng" pitchFamily="34" charset="0"/>
                <a:sym typeface="Wingdings" panose="05000000000000000000" pitchFamily="2" charset="2"/>
              </a:rPr>
              <a:t>t</a:t>
            </a:r>
            <a:r>
              <a:rPr lang="en-US" sz="360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36447" y="252963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1323431" y="1463806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66763" y="2067519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CC0099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CC0099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854" y="3312993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787853" y="3837562"/>
            <a:ext cx="10681335" cy="146508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Dấu hỏi trên chữ i (chỉ), dấu huyền trên chữ I (tìm), chữ a (làm), dấu nặng dưới chữ â (mật).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853" y="3314879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e) Cách đặt dấu thanh ở trên các chữ cái: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664" y="5279967"/>
            <a:ext cx="1111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g) Vị trí đặt dấu chấm: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832664" y="5689397"/>
            <a:ext cx="10681335" cy="7374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Ngay sau chữ cái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của tiếng </a:t>
            </a:r>
            <a:r>
              <a:rPr lang="en-US" sz="3200" i="1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mật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67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9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98" y="1721626"/>
            <a:ext cx="4986294" cy="49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3391382" y="651620"/>
            <a:ext cx="6904728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iết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tập viết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74" y="431156"/>
            <a:ext cx="6045647" cy="426605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013" y="146038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9991" y="2840864"/>
            <a:ext cx="45632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O.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99740" y="4647724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1288" y="3564139"/>
            <a:ext cx="3582468" cy="30936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6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365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A666BE17-FE51-4A90-B9B6-055402D5341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7EBA9DB8-615C-439D-B09E-1C715C5F0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7B301A5A-CB1A-41C8-B0CC-6FC335A25D0F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图片 28">
            <a:extLst>
              <a:ext uri="{FF2B5EF4-FFF2-40B4-BE49-F238E27FC236}">
                <a16:creationId xmlns:a16="http://schemas.microsoft.com/office/drawing/2014/main" id="{52937964-3663-4FE3-BAD8-7C698A5F6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9917">
            <a:off x="230520" y="619644"/>
            <a:ext cx="2275726" cy="1605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9433" y="2241030"/>
            <a:ext cx="8414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*Kiến thức, kĩ năng: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Biết viết chữ viết hoa O cỡ vừa và cỡ nhỏ.</a:t>
            </a: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Viết đúng câu ứng dựng: Ong chăm chỉ tìm hoa làm mật.</a:t>
            </a:r>
          </a:p>
          <a:p>
            <a:r>
              <a:rPr lang="en-US" sz="3200" b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20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Rèn cho HS tính kiên nhẫn, cẩn thận.</a:t>
            </a:r>
          </a:p>
          <a:p>
            <a:r>
              <a:rPr lang="en-US" sz="32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- Có ý thức thẩm mỹ khi viết chữ.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677" y="1084217"/>
            <a:ext cx="3807883" cy="17368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5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6" y="1460764"/>
            <a:ext cx="6045647" cy="4266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7191" y="2139332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8901" y="3056709"/>
            <a:ext cx="5365156" cy="215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18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Hình chữ O hoa - Hình - mẫu chữ tập viết - Huỳnh Văn Tuyên - Website của  Huỳnh Văn Tuyê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826516"/>
            <a:ext cx="4650377" cy="55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vừa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9456" y="1702467"/>
            <a:ext cx="613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2505" y="2226734"/>
            <a:ext cx="3779061" cy="81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3280585"/>
            <a:ext cx="646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8312" y="4233591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,5 </a:t>
            </a:r>
            <a:r>
              <a:rPr lang="en-US" sz="360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8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Hình chữ O hoa - Hình - mẫu chữ tập viết - Huỳnh Văn Tuyên - Website của  Huỳnh Văn Tuyê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826516"/>
            <a:ext cx="4650377" cy="55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vừa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318" y="1913293"/>
            <a:ext cx="662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gồm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nét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445" y="2845637"/>
            <a:ext cx="516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Gồm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nét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8712" y="3723457"/>
            <a:ext cx="4457124" cy="356569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610188" y="622474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035" y="749461"/>
            <a:ext cx="732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 sát chữ hoa O cỡ nhỏ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529" y="2279818"/>
            <a:ext cx="3779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Cao 2,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5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36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4522" y="4248763"/>
            <a:ext cx="5160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Rộng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2</a:t>
            </a:r>
            <a:r>
              <a:rPr lang="en-US" sz="360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ô li.</a:t>
            </a:r>
            <a:endParaRPr lang="vi-VN" sz="3600" dirty="0">
              <a:latin typeface="UTM Avo" panose="02040603050506020204" pitchFamily="18" charset="0"/>
            </a:endParaRPr>
          </a:p>
          <a:p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51" y="1645308"/>
            <a:ext cx="5136496" cy="47815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035" y="3297153"/>
            <a:ext cx="6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rộng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522" y="1645308"/>
            <a:ext cx="6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ô li?</a:t>
            </a:r>
          </a:p>
        </p:txBody>
      </p:sp>
    </p:spTree>
    <p:extLst>
      <p:ext uri="{BB962C8B-B14F-4D97-AF65-F5344CB8AC3E}">
        <p14:creationId xmlns:p14="http://schemas.microsoft.com/office/powerpoint/2010/main" val="34063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O cỡ vừa</a:t>
            </a:r>
          </a:p>
        </p:txBody>
      </p:sp>
      <p:pic>
        <p:nvPicPr>
          <p:cNvPr id="8" name="y2meta.com - Hướng dẫn viết chữ O hoa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996" y="1405727"/>
            <a:ext cx="6691450" cy="49363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1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70BEE53-449E-4F79-AD31-F184EE1373E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AD4939E-03E1-477C-995E-F91C291B1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" t="6455" b="5616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85A2B50-FE50-42B4-9B0E-DF303C1C863C}"/>
                </a:ext>
              </a:extLst>
            </p:cNvPr>
            <p:cNvSpPr/>
            <p:nvPr/>
          </p:nvSpPr>
          <p:spPr>
            <a:xfrm>
              <a:off x="1539433" y="1851949"/>
              <a:ext cx="3703899" cy="173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EED0AD8-6376-4DBA-B79F-3BB7A93C0D01}"/>
              </a:ext>
            </a:extLst>
          </p:cNvPr>
          <p:cNvSpPr/>
          <p:nvPr/>
        </p:nvSpPr>
        <p:spPr>
          <a:xfrm>
            <a:off x="493853" y="431156"/>
            <a:ext cx="11204294" cy="5995687"/>
          </a:xfrm>
          <a:prstGeom prst="rect">
            <a:avLst/>
          </a:prstGeom>
          <a:solidFill>
            <a:schemeClr val="bg1"/>
          </a:solidFill>
          <a:ln w="76200">
            <a:solidFill>
              <a:srgbClr val="FBB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624" y="659342"/>
            <a:ext cx="897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 dẫn viết chữ hoa O cỡ nhỏ</a:t>
            </a:r>
          </a:p>
        </p:txBody>
      </p:sp>
      <p:pic>
        <p:nvPicPr>
          <p:cNvPr id="6" name="y2meta.com-HƯỚNG DẪN QUY TRÌNH VIẾT CHỮ O HOA CỠ NHỎ-(1080p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9433" y="1533859"/>
            <a:ext cx="8634549" cy="48569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C3149DD-C267-45F7-829B-1153221A1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" r="7836"/>
          <a:stretch/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945A465-2430-4C9E-8AF5-0E912DBC4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46" y="1460764"/>
            <a:ext cx="6045647" cy="4266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7191" y="2139332"/>
            <a:ext cx="400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0778" y="3041801"/>
            <a:ext cx="47181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1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3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534</Words>
  <Application>Microsoft Office PowerPoint</Application>
  <PresentationFormat>Widescreen</PresentationFormat>
  <Paragraphs>90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#9Slide03 Arima Madurai Black</vt:lpstr>
      <vt:lpstr>SVN-Poky's</vt:lpstr>
      <vt:lpstr>#9Slide07 HoneyCream</vt:lpstr>
      <vt:lpstr>UTM Avo</vt:lpstr>
      <vt:lpstr>SVN-Dancing Script</vt:lpstr>
      <vt:lpstr>HP001 5 hàng</vt:lpstr>
      <vt:lpstr>Arial</vt:lpstr>
      <vt:lpstr>Calibri</vt:lpstr>
      <vt:lpstr>#9Slide07 IcielBC Cubano Normal</vt:lpstr>
      <vt:lpstr>SVN-Newton</vt:lpstr>
      <vt:lpstr>Times New Roman</vt:lpstr>
      <vt:lpstr>#9Slide07 IcielPony</vt:lpstr>
      <vt:lpstr>HP001 4 hàng</vt:lpstr>
      <vt:lpstr>#9Slide05 Aphrodite Pro</vt:lpstr>
      <vt:lpstr>Calibri Light</vt:lpstr>
      <vt:lpstr>Chango</vt:lpstr>
      <vt:lpstr>UTM Guanine</vt:lpstr>
      <vt:lpstr>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19</cp:revision>
  <dcterms:created xsi:type="dcterms:W3CDTF">2022-11-17T15:22:15Z</dcterms:created>
  <dcterms:modified xsi:type="dcterms:W3CDTF">2022-11-23T14:39:56Z</dcterms:modified>
</cp:coreProperties>
</file>