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1"/>
            <a:ext cx="12205063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4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8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71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8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2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2A05-6D4D-4061-A056-AC31643E1F3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C060-75F4-46E9-B027-F514C2DA8D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2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10" y="1405719"/>
            <a:ext cx="7204193" cy="1757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CF540-9673-94A0-36B4-5FBFBA98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6645"/>
            <a:ext cx="8413209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15291"/>
            <a:ext cx="12186264" cy="5342709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152284" y="-108183"/>
            <a:ext cx="3412393" cy="2137076"/>
          </a:xfrm>
          <a:prstGeom prst="rect">
            <a:avLst/>
          </a:prstGeom>
        </p:spPr>
      </p:pic>
      <p:pic>
        <p:nvPicPr>
          <p:cNvPr id="10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777" y="0"/>
            <a:ext cx="1443487" cy="1257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786360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37A38-A398-9AEC-99C8-D9E453490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132" y="377893"/>
            <a:ext cx="1060795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15291"/>
            <a:ext cx="12186264" cy="5342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" y="125518"/>
            <a:ext cx="2438198" cy="1389773"/>
          </a:xfrm>
          <a:prstGeom prst="rect">
            <a:avLst/>
          </a:prstGeom>
        </p:spPr>
      </p:pic>
      <p:pic>
        <p:nvPicPr>
          <p:cNvPr id="10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777" y="0"/>
            <a:ext cx="1443487" cy="1257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10713" y="381387"/>
            <a:ext cx="5478779" cy="875913"/>
            <a:chOff x="3410713" y="381387"/>
            <a:chExt cx="5478779" cy="8759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B86D33-0E2C-4799-A9B4-3CFA82D34800}"/>
                </a:ext>
              </a:extLst>
            </p:cNvPr>
            <p:cNvGrpSpPr/>
            <p:nvPr/>
          </p:nvGrpSpPr>
          <p:grpSpPr>
            <a:xfrm>
              <a:off x="3410713" y="381387"/>
              <a:ext cx="4846318" cy="875913"/>
              <a:chOff x="204434" y="2659031"/>
              <a:chExt cx="2041619" cy="27332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53C45A-B5D6-449D-95DE-B5F4E0CA7A2A}"/>
                  </a:ext>
                </a:extLst>
              </p:cNvPr>
              <p:cNvSpPr txBox="1"/>
              <p:nvPr/>
            </p:nvSpPr>
            <p:spPr>
              <a:xfrm>
                <a:off x="204434" y="2659031"/>
                <a:ext cx="2041619" cy="2733230"/>
              </a:xfrm>
              <a:prstGeom prst="roundRect">
                <a:avLst>
                  <a:gd name="adj" fmla="val 1799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FFEF00"/>
                </a:solidFill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58">
                <a:extLst>
                  <a:ext uri="{FF2B5EF4-FFF2-40B4-BE49-F238E27FC236}">
                    <a16:creationId xmlns:a16="http://schemas.microsoft.com/office/drawing/2014/main" id="{6B8AF614-31CA-45D8-A5B0-D933F55BDE14}"/>
                  </a:ext>
                </a:extLst>
              </p:cNvPr>
              <p:cNvGrpSpPr/>
              <p:nvPr/>
            </p:nvGrpSpPr>
            <p:grpSpPr>
              <a:xfrm rot="2224307">
                <a:off x="1254960" y="3228995"/>
                <a:ext cx="502617" cy="284661"/>
                <a:chOff x="11046365" y="4655056"/>
                <a:chExt cx="679565" cy="384877"/>
              </a:xfrm>
            </p:grpSpPr>
            <p:sp>
              <p:nvSpPr>
                <p:cNvPr id="14" name="五角星 2">
                  <a:extLst>
                    <a:ext uri="{FF2B5EF4-FFF2-40B4-BE49-F238E27FC236}">
                      <a16:creationId xmlns:a16="http://schemas.microsoft.com/office/drawing/2014/main" id="{38674AB7-00FB-4AA9-8678-8D3E14042175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5" name="五角星 2">
                  <a:extLst>
                    <a:ext uri="{FF2B5EF4-FFF2-40B4-BE49-F238E27FC236}">
                      <a16:creationId xmlns:a16="http://schemas.microsoft.com/office/drawing/2014/main" id="{C2076813-290E-40AB-BFCD-34079681C42F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3590797" y="382947"/>
              <a:ext cx="5298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6699"/>
                  </a:solidFill>
                  <a:latin typeface="UTM Avo" panose="02040603050506020204" pitchFamily="18" charset="0"/>
                </a:rPr>
                <a:t>Bức</a:t>
              </a:r>
              <a:r>
                <a:rPr lang="en-US" sz="4800" b="1" dirty="0">
                  <a:solidFill>
                    <a:srgbClr val="006699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006699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4800" b="1" dirty="0">
                  <a:solidFill>
                    <a:srgbClr val="006699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006699"/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4800" b="1" dirty="0">
                  <a:solidFill>
                    <a:srgbClr val="006699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006699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800" b="1" dirty="0">
                  <a:solidFill>
                    <a:srgbClr val="006699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968" y="375279"/>
            <a:ext cx="9660089" cy="5665641"/>
          </a:xfrm>
          <a:prstGeom prst="rect">
            <a:avLst/>
          </a:prstGeom>
        </p:spPr>
      </p:pic>
      <p:pic>
        <p:nvPicPr>
          <p:cNvPr id="4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7326" y="2921163"/>
            <a:ext cx="3807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6699"/>
                </a:solidFill>
                <a:latin typeface="#9Slide05 SVNShintia Script" panose="02000804000000020003" pitchFamily="2" charset="0"/>
              </a:rPr>
              <a:t>Hoạt động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4450" y="3801914"/>
            <a:ext cx="8062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Nói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những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điều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em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thích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về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trường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của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em</a:t>
            </a:r>
            <a:r>
              <a:rPr lang="en-US" sz="6000" b="1" dirty="0">
                <a:solidFill>
                  <a:srgbClr val="0099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-535809" y="-44179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6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406370" y="5026956"/>
            <a:ext cx="2267790" cy="2073720"/>
          </a:xfrm>
          <a:prstGeom prst="rect">
            <a:avLst/>
          </a:prstGeom>
        </p:spPr>
      </p:pic>
      <p:pic>
        <p:nvPicPr>
          <p:cNvPr id="5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0" y="4774119"/>
            <a:ext cx="2719620" cy="2579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407" y="1467437"/>
            <a:ext cx="920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4046" y="241341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4046" y="3039770"/>
            <a:ext cx="974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Trường em tên là gì? Ở đâu?</a:t>
            </a:r>
          </a:p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Điều gì khiến em cảm thấy yêu thích, muốn đến trường hằng ngày?</a:t>
            </a:r>
          </a:p>
        </p:txBody>
      </p:sp>
      <p:pic>
        <p:nvPicPr>
          <p:cNvPr id="9" name="图片 12">
            <a:extLst>
              <a:ext uri="{FF2B5EF4-FFF2-40B4-BE49-F238E27FC236}">
                <a16:creationId xmlns:a16="http://schemas.microsoft.com/office/drawing/2014/main" id="{3832D80D-81B0-4393-8185-F8A424A233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757" y="-217990"/>
            <a:ext cx="2196846" cy="219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98667" l="0" r="98936">
                        <a14:foregroundMark x1="42040" y1="10242" x2="47273" y2="11333"/>
                        <a14:foregroundMark x1="46208" y1="8121" x2="50643" y2="8485"/>
                        <a14:foregroundMark x1="76763" y1="20606" x2="85366" y2="1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89" y="4695347"/>
            <a:ext cx="2955589" cy="21626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-535809" y="-44179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3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968" y="375279"/>
            <a:ext cx="9446333" cy="5665641"/>
          </a:xfrm>
          <a:prstGeom prst="rect">
            <a:avLst/>
          </a:prstGeom>
        </p:spPr>
      </p:pic>
      <p:pic>
        <p:nvPicPr>
          <p:cNvPr id="4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7326" y="2921163"/>
            <a:ext cx="3807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6699"/>
                </a:solidFill>
                <a:latin typeface="#9Slide05 SVNShintia Script" panose="02000804000000020003" pitchFamily="2" charset="0"/>
              </a:rPr>
              <a:t>Hoạt động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470" y="3756944"/>
            <a:ext cx="7903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Em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muốn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trường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mình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có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những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thay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đổi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gì</a:t>
            </a:r>
            <a:r>
              <a:rPr lang="en-US" sz="6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Shintia Script" panose="02000804000000020003" pitchFamily="2" charset="0"/>
              </a:rPr>
              <a:t>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-535809" y="-44179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#9Slide05 SVNShintia Script</vt:lpstr>
      <vt:lpstr>#9Slide07 HoneyCream</vt:lpstr>
      <vt:lpstr>Arial</vt:lpstr>
      <vt:lpstr>Calibri</vt:lpstr>
      <vt:lpstr>Calibri Light</vt:lpstr>
      <vt:lpstr>inpin heiti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Windows</cp:lastModifiedBy>
  <cp:revision>19</cp:revision>
  <dcterms:created xsi:type="dcterms:W3CDTF">2022-09-16T18:33:30Z</dcterms:created>
  <dcterms:modified xsi:type="dcterms:W3CDTF">2025-10-16T01:57:35Z</dcterms:modified>
</cp:coreProperties>
</file>