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10" r:id="rId2"/>
    <p:sldId id="265" r:id="rId3"/>
    <p:sldId id="279" r:id="rId4"/>
    <p:sldId id="280" r:id="rId5"/>
    <p:sldId id="296" r:id="rId6"/>
    <p:sldId id="297" r:id="rId7"/>
    <p:sldId id="309" r:id="rId8"/>
    <p:sldId id="298" r:id="rId9"/>
    <p:sldId id="306" r:id="rId10"/>
    <p:sldId id="307" r:id="rId11"/>
    <p:sldId id="308" r:id="rId12"/>
    <p:sldId id="288" r:id="rId13"/>
    <p:sldId id="300" r:id="rId14"/>
  </p:sldIdLst>
  <p:sldSz cx="12192000" cy="6858000"/>
  <p:notesSz cx="6858000" cy="9144000"/>
  <p:embeddedFontLst>
    <p:embeddedFont>
      <p:font typeface="#9Slide07 HoneyCream" panose="020B0604020202020204" charset="0"/>
      <p:regular r:id="rId15"/>
    </p:embeddedFont>
    <p:embeddedFont>
      <p:font typeface="#9Slide07 SVNZiclets" panose="02000603000000000000" charset="0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HP001 5H" panose="020B0604020202020204" charset="0"/>
      <p:regular r:id="rId21"/>
      <p:bold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  <p:embeddedFont>
      <p:font typeface="UTM Novido" panose="02040603050506020204" pitchFamily="18" charset="0"/>
      <p:regular r:id="rId27"/>
    </p:embeddedFont>
    <p:embeddedFont>
      <p:font typeface="UTM Silk Script" panose="02040603050506020204" pitchFamily="18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C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3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0621-D625-D6B3-18B3-B6E8EBE7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1B863-0BDD-9B84-8D71-E5794B08E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0F52F-60A6-F956-A4B5-7D9EA5C3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2B65A-27A2-DEEC-8707-7BBB07A8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B996E-E702-C2E0-9C94-7359D782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65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A2B6-1D80-64A2-B938-50B03ABD1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6AA99E-9C51-A191-CBC6-C6BDAE1B0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F83F6-C91D-B9AE-613B-B93677E0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DB1E6-1CC0-6C05-E701-63B1A9E63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42BC7-8C52-CBA9-EF27-D54F605E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78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AAB6E1-A297-5B23-BE2F-19425A460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7168A-55C0-8330-A342-3F1602EF1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6E4C7-2848-A6C7-1857-34257D48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D666B-F2C8-9583-F30A-6DC75D5A1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B132D-E536-7698-1963-B4FC103F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7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254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9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29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D908-9476-4AFF-6AB8-FA0D4609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3CAB5-32FA-772F-985E-9090155FE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E6B43-A0FD-76F0-4648-1B4345CE0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270F-C1CD-AB33-EC7A-3117D8EFE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86EED-3B33-E25C-66B8-587F525A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1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37D00-9BDB-95FF-F9BD-11288160B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A3304-6DDF-0D1B-73C4-3CD78A76D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8A8EF-7EE4-61E0-AC19-FCD37DFDD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E6AE3-4AEE-C728-6467-F1E62115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80313-4AB1-E0A2-9AA1-81CFB6A2A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D8E6A-D07A-1480-7284-9B63F415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81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9293-E4FE-948A-14A7-DCD8192D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13BA7-FB57-7125-0B67-4A0819894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16F89-36BF-E64A-31B7-A8F65B368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08C05-C8EF-3959-44FA-C1E24C9781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76864-BD4B-73C7-70AB-1EF06B0E4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738EBD-F4CB-7CB6-E340-A19E7E1D9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2FAD6C-316F-4902-BFE1-26792BCD5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4D96A-DAB4-FA28-CAE1-063CB5362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3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F8D4-E375-DC9A-2892-DA3FF4B4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D748E-D647-9902-CF17-804C8E346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A656D8-677B-E12E-AB8C-9E2B33391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5F90F-1F3C-DD8B-9293-DB3322CA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65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221785-4BF9-78F7-55B8-3F1BF095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82BB21-0AA4-DA39-AAFA-30C9C10DB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DD8BE-9E8B-C9EF-CE74-400EB1F5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90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1CB3D-8C45-385B-0619-19986FBC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C9192-0FFD-9E1B-899E-04B405761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E46C0-2514-B7F1-2DF3-64DD6A4C4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77140-9458-FC24-5BDE-0C74F794B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66092-DE86-FB6F-7DA9-FE1967B9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4D546-277D-613D-B774-DB63496D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45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A74B-EF34-8A8D-77E1-AD0CE12B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752875-C639-5DBA-9CC2-13BF57895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D3199-20C1-F940-AD04-B66483B7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6EBF3-1A37-CC21-EB55-BDB5B67C0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87A7A-7AD6-9F4B-82DB-6FB142D2D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9D76D-3C0B-0FF5-F10E-D3035E7C4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84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7BB7A-20A7-9BF1-9D79-BA01AEE72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684B4-9707-CFFD-F27E-DEFD0D8A1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40106-D82C-C328-5383-AACF086DFF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D1EB7-DFE6-469A-BE4D-444A7621948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374A1-2ACF-FBE2-1922-B6172BF13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ADC92-FE46-1DE1-7D08-CCC1BE291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C4605D-7FC0-A4E2-7D4A-092085504A8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FB2B1-BEE1-8FCF-354A-32BC310BE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54712-6CCF-EAB4-249E-940E67EAD4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8A3A5997-33CC-F89D-B0A6-F61C3253927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4EA1B6-C0FB-CB76-B077-31545952F76C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A9B61-1240-7419-F3D8-4C6DBBA8E05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587B0A-39FB-D0E6-A682-871B363DB12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521C6B-872B-9D83-8707-75A4D17C1F7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67784C-20A5-1E51-7F67-410EF28B8F8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C27841-267D-C2F7-0A81-CF7BDAB6D3FB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A4ED92-EA3B-A7C0-4E85-B6A8D6DF4ABE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07617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lant, palm, green, leaf&#10;&#10;Description automatically generated">
            <a:extLst>
              <a:ext uri="{FF2B5EF4-FFF2-40B4-BE49-F238E27FC236}">
                <a16:creationId xmlns:a16="http://schemas.microsoft.com/office/drawing/2014/main" id="{DDBCC0EE-04ED-1F4A-7BD5-E7D69CD4B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104"/>
            <a:ext cx="12192000" cy="685800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9A19B5D-4333-7AA9-B285-18FDB7CBE7B3}"/>
              </a:ext>
            </a:extLst>
          </p:cNvPr>
          <p:cNvGrpSpPr/>
          <p:nvPr/>
        </p:nvGrpSpPr>
        <p:grpSpPr>
          <a:xfrm>
            <a:off x="166664" y="611144"/>
            <a:ext cx="11024999" cy="4158770"/>
            <a:chOff x="166664" y="611144"/>
            <a:chExt cx="11024999" cy="4158770"/>
          </a:xfrm>
        </p:grpSpPr>
        <p:grpSp>
          <p:nvGrpSpPr>
            <p:cNvPr id="28" name="组合 226">
              <a:extLst>
                <a:ext uri="{FF2B5EF4-FFF2-40B4-BE49-F238E27FC236}">
                  <a16:creationId xmlns:a16="http://schemas.microsoft.com/office/drawing/2014/main" id="{75D2FC4D-12DD-EC3B-114D-DF4B86224029}"/>
                </a:ext>
              </a:extLst>
            </p:cNvPr>
            <p:cNvGrpSpPr/>
            <p:nvPr/>
          </p:nvGrpSpPr>
          <p:grpSpPr>
            <a:xfrm>
              <a:off x="6096000" y="1002865"/>
              <a:ext cx="3162208" cy="1753957"/>
              <a:chOff x="8726219" y="-661205"/>
              <a:chExt cx="2154936" cy="1322409"/>
            </a:xfrm>
          </p:grpSpPr>
          <p:sp>
            <p:nvSpPr>
              <p:cNvPr id="29" name="任意多边形 227">
                <a:extLst>
                  <a:ext uri="{FF2B5EF4-FFF2-40B4-BE49-F238E27FC236}">
                    <a16:creationId xmlns:a16="http://schemas.microsoft.com/office/drawing/2014/main" id="{4A6F9F23-0141-2AB2-D053-4E9F5D8A361A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0" name="任意多边形 228">
                <a:extLst>
                  <a:ext uri="{FF2B5EF4-FFF2-40B4-BE49-F238E27FC236}">
                    <a16:creationId xmlns:a16="http://schemas.microsoft.com/office/drawing/2014/main" id="{1C58CDE5-03EC-686E-B5E3-2D8B30BA24B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31" name="组合 226">
              <a:extLst>
                <a:ext uri="{FF2B5EF4-FFF2-40B4-BE49-F238E27FC236}">
                  <a16:creationId xmlns:a16="http://schemas.microsoft.com/office/drawing/2014/main" id="{950AC20F-470C-340E-81BE-2B301C391862}"/>
                </a:ext>
              </a:extLst>
            </p:cNvPr>
            <p:cNvGrpSpPr/>
            <p:nvPr/>
          </p:nvGrpSpPr>
          <p:grpSpPr>
            <a:xfrm>
              <a:off x="2509868" y="1216956"/>
              <a:ext cx="4614858" cy="2537815"/>
              <a:chOff x="8726219" y="-661205"/>
              <a:chExt cx="2154936" cy="1322409"/>
            </a:xfrm>
          </p:grpSpPr>
          <p:sp>
            <p:nvSpPr>
              <p:cNvPr id="32" name="任意多边形 227">
                <a:extLst>
                  <a:ext uri="{FF2B5EF4-FFF2-40B4-BE49-F238E27FC236}">
                    <a16:creationId xmlns:a16="http://schemas.microsoft.com/office/drawing/2014/main" id="{08E50112-4B31-7807-9B37-B81D966875C0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3" name="任意多边形 228">
                <a:extLst>
                  <a:ext uri="{FF2B5EF4-FFF2-40B4-BE49-F238E27FC236}">
                    <a16:creationId xmlns:a16="http://schemas.microsoft.com/office/drawing/2014/main" id="{2E8D4383-AF50-7C4A-1065-1C61224D8011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20" name="组合 226">
              <a:extLst>
                <a:ext uri="{FF2B5EF4-FFF2-40B4-BE49-F238E27FC236}">
                  <a16:creationId xmlns:a16="http://schemas.microsoft.com/office/drawing/2014/main" id="{B2F0912E-446B-4BAD-E0C4-B40E2A235138}"/>
                </a:ext>
              </a:extLst>
            </p:cNvPr>
            <p:cNvGrpSpPr/>
            <p:nvPr/>
          </p:nvGrpSpPr>
          <p:grpSpPr>
            <a:xfrm rot="20227941">
              <a:off x="166664" y="1649495"/>
              <a:ext cx="4233972" cy="3120419"/>
              <a:chOff x="8726219" y="-661205"/>
              <a:chExt cx="2154936" cy="1322409"/>
            </a:xfrm>
          </p:grpSpPr>
          <p:sp>
            <p:nvSpPr>
              <p:cNvPr id="21" name="任意多边形 227">
                <a:extLst>
                  <a:ext uri="{FF2B5EF4-FFF2-40B4-BE49-F238E27FC236}">
                    <a16:creationId xmlns:a16="http://schemas.microsoft.com/office/drawing/2014/main" id="{16D7A9D3-71C8-50FC-9C41-0A612E9BBB03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2" name="任意多边形 228">
                <a:extLst>
                  <a:ext uri="{FF2B5EF4-FFF2-40B4-BE49-F238E27FC236}">
                    <a16:creationId xmlns:a16="http://schemas.microsoft.com/office/drawing/2014/main" id="{8AB50B91-6538-1564-B5EB-54C058BB3270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23" name="组合 226">
              <a:extLst>
                <a:ext uri="{FF2B5EF4-FFF2-40B4-BE49-F238E27FC236}">
                  <a16:creationId xmlns:a16="http://schemas.microsoft.com/office/drawing/2014/main" id="{AA2E2F6E-ADE2-B771-527A-27DE9AA0FB6B}"/>
                </a:ext>
              </a:extLst>
            </p:cNvPr>
            <p:cNvGrpSpPr/>
            <p:nvPr/>
          </p:nvGrpSpPr>
          <p:grpSpPr>
            <a:xfrm>
              <a:off x="8029455" y="611144"/>
              <a:ext cx="3162208" cy="1753957"/>
              <a:chOff x="8726219" y="-661205"/>
              <a:chExt cx="2154936" cy="1322409"/>
            </a:xfrm>
          </p:grpSpPr>
          <p:sp>
            <p:nvSpPr>
              <p:cNvPr id="24" name="任意多边形 227">
                <a:extLst>
                  <a:ext uri="{FF2B5EF4-FFF2-40B4-BE49-F238E27FC236}">
                    <a16:creationId xmlns:a16="http://schemas.microsoft.com/office/drawing/2014/main" id="{02457911-20E3-E33B-6C2D-9B5AB5C71484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5" name="任意多边形 228">
                <a:extLst>
                  <a:ext uri="{FF2B5EF4-FFF2-40B4-BE49-F238E27FC236}">
                    <a16:creationId xmlns:a16="http://schemas.microsoft.com/office/drawing/2014/main" id="{76B447A5-CEB9-3CEB-3758-75B05EA7A63E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26" name="Freeform: Shape 17">
            <a:extLst>
              <a:ext uri="{FF2B5EF4-FFF2-40B4-BE49-F238E27FC236}">
                <a16:creationId xmlns:a16="http://schemas.microsoft.com/office/drawing/2014/main" id="{506611CB-16B0-94EA-1E3B-2CC12AF24073}"/>
              </a:ext>
            </a:extLst>
          </p:cNvPr>
          <p:cNvSpPr/>
          <p:nvPr/>
        </p:nvSpPr>
        <p:spPr>
          <a:xfrm>
            <a:off x="10264015" y="-4762280"/>
            <a:ext cx="4556671" cy="2363017"/>
          </a:xfrm>
          <a:custGeom>
            <a:avLst/>
            <a:gdLst>
              <a:gd name="connsiteX0" fmla="*/ 1954709 w 3973596"/>
              <a:gd name="connsiteY0" fmla="*/ 0 h 1801466"/>
              <a:gd name="connsiteX1" fmla="*/ 2537121 w 3973596"/>
              <a:gd name="connsiteY1" fmla="*/ 309666 h 1801466"/>
              <a:gd name="connsiteX2" fmla="*/ 2596640 w 3973596"/>
              <a:gd name="connsiteY2" fmla="*/ 419321 h 1801466"/>
              <a:gd name="connsiteX3" fmla="*/ 2602905 w 3973596"/>
              <a:gd name="connsiteY3" fmla="*/ 411727 h 1801466"/>
              <a:gd name="connsiteX4" fmla="*/ 2879048 w 3973596"/>
              <a:gd name="connsiteY4" fmla="*/ 297345 h 1801466"/>
              <a:gd name="connsiteX5" fmla="*/ 3261639 w 3973596"/>
              <a:gd name="connsiteY5" fmla="*/ 609166 h 1801466"/>
              <a:gd name="connsiteX6" fmla="*/ 3268062 w 3973596"/>
              <a:gd name="connsiteY6" fmla="*/ 672885 h 1801466"/>
              <a:gd name="connsiteX7" fmla="*/ 3316027 w 3973596"/>
              <a:gd name="connsiteY7" fmla="*/ 662260 h 1801466"/>
              <a:gd name="connsiteX8" fmla="*/ 3426322 w 3973596"/>
              <a:gd name="connsiteY8" fmla="*/ 654326 h 1801466"/>
              <a:gd name="connsiteX9" fmla="*/ 3973596 w 3973596"/>
              <a:gd name="connsiteY9" fmla="*/ 1044851 h 1801466"/>
              <a:gd name="connsiteX10" fmla="*/ 3426322 w 3973596"/>
              <a:gd name="connsiteY10" fmla="*/ 1435376 h 1801466"/>
              <a:gd name="connsiteX11" fmla="*/ 3120336 w 3973596"/>
              <a:gd name="connsiteY11" fmla="*/ 1368681 h 1801466"/>
              <a:gd name="connsiteX12" fmla="*/ 3065917 w 3973596"/>
              <a:gd name="connsiteY12" fmla="*/ 1336641 h 1801466"/>
              <a:gd name="connsiteX13" fmla="*/ 3060829 w 3973596"/>
              <a:gd name="connsiteY13" fmla="*/ 1370354 h 1801466"/>
              <a:gd name="connsiteX14" fmla="*/ 2351125 w 3973596"/>
              <a:gd name="connsiteY14" fmla="*/ 1756740 h 1801466"/>
              <a:gd name="connsiteX15" fmla="*/ 1731580 w 3973596"/>
              <a:gd name="connsiteY15" fmla="*/ 1523755 h 1801466"/>
              <a:gd name="connsiteX16" fmla="*/ 1724686 w 3973596"/>
              <a:gd name="connsiteY16" fmla="*/ 1514481 h 1801466"/>
              <a:gd name="connsiteX17" fmla="*/ 1712498 w 3973596"/>
              <a:gd name="connsiteY17" fmla="*/ 1549293 h 1801466"/>
              <a:gd name="connsiteX18" fmla="*/ 1283400 w 3973596"/>
              <a:gd name="connsiteY18" fmla="*/ 1801466 h 1801466"/>
              <a:gd name="connsiteX19" fmla="*/ 827167 w 3973596"/>
              <a:gd name="connsiteY19" fmla="*/ 1471790 h 1801466"/>
              <a:gd name="connsiteX20" fmla="*/ 823474 w 3973596"/>
              <a:gd name="connsiteY20" fmla="*/ 1439308 h 1801466"/>
              <a:gd name="connsiteX21" fmla="*/ 794990 w 3973596"/>
              <a:gd name="connsiteY21" fmla="*/ 1465281 h 1801466"/>
              <a:gd name="connsiteX22" fmla="*/ 465694 w 3973596"/>
              <a:gd name="connsiteY22" fmla="*/ 1567897 h 1801466"/>
              <a:gd name="connsiteX23" fmla="*/ 0 w 3973596"/>
              <a:gd name="connsiteY23" fmla="*/ 1217542 h 1801466"/>
              <a:gd name="connsiteX24" fmla="*/ 465694 w 3973596"/>
              <a:gd name="connsiteY24" fmla="*/ 867187 h 1801466"/>
              <a:gd name="connsiteX25" fmla="*/ 646963 w 3973596"/>
              <a:gd name="connsiteY25" fmla="*/ 894720 h 1801466"/>
              <a:gd name="connsiteX26" fmla="*/ 692529 w 3973596"/>
              <a:gd name="connsiteY26" fmla="*/ 913327 h 1801466"/>
              <a:gd name="connsiteX27" fmla="*/ 679602 w 3973596"/>
              <a:gd name="connsiteY27" fmla="*/ 851452 h 1801466"/>
              <a:gd name="connsiteX28" fmla="*/ 1042166 w 3973596"/>
              <a:gd name="connsiteY28" fmla="*/ 501097 h 1801466"/>
              <a:gd name="connsiteX29" fmla="*/ 1244879 w 3973596"/>
              <a:gd name="connsiteY29" fmla="*/ 560932 h 1801466"/>
              <a:gd name="connsiteX30" fmla="*/ 1264986 w 3973596"/>
              <a:gd name="connsiteY30" fmla="*/ 576963 h 1801466"/>
              <a:gd name="connsiteX31" fmla="*/ 1266614 w 3973596"/>
              <a:gd name="connsiteY31" fmla="*/ 560814 h 1801466"/>
              <a:gd name="connsiteX32" fmla="*/ 1954709 w 3973596"/>
              <a:gd name="connsiteY32" fmla="*/ 0 h 180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73596" h="1801466">
                <a:moveTo>
                  <a:pt x="1954709" y="0"/>
                </a:moveTo>
                <a:cubicBezTo>
                  <a:pt x="2197150" y="0"/>
                  <a:pt x="2410901" y="122836"/>
                  <a:pt x="2537121" y="309666"/>
                </a:cubicBezTo>
                <a:lnTo>
                  <a:pt x="2596640" y="419321"/>
                </a:lnTo>
                <a:lnTo>
                  <a:pt x="2602905" y="411727"/>
                </a:lnTo>
                <a:cubicBezTo>
                  <a:pt x="2673576" y="341056"/>
                  <a:pt x="2771208" y="297345"/>
                  <a:pt x="2879048" y="297345"/>
                </a:cubicBezTo>
                <a:cubicBezTo>
                  <a:pt x="3067769" y="297345"/>
                  <a:pt x="3225224" y="431210"/>
                  <a:pt x="3261639" y="609166"/>
                </a:cubicBezTo>
                <a:lnTo>
                  <a:pt x="3268062" y="672885"/>
                </a:lnTo>
                <a:lnTo>
                  <a:pt x="3316027" y="662260"/>
                </a:lnTo>
                <a:cubicBezTo>
                  <a:pt x="3351654" y="657058"/>
                  <a:pt x="3388541" y="654326"/>
                  <a:pt x="3426322" y="654326"/>
                </a:cubicBezTo>
                <a:cubicBezTo>
                  <a:pt x="3728573" y="654326"/>
                  <a:pt x="3973596" y="829170"/>
                  <a:pt x="3973596" y="1044851"/>
                </a:cubicBezTo>
                <a:cubicBezTo>
                  <a:pt x="3973596" y="1260532"/>
                  <a:pt x="3728573" y="1435376"/>
                  <a:pt x="3426322" y="1435376"/>
                </a:cubicBezTo>
                <a:cubicBezTo>
                  <a:pt x="3312978" y="1435376"/>
                  <a:pt x="3207682" y="1410789"/>
                  <a:pt x="3120336" y="1368681"/>
                </a:cubicBezTo>
                <a:lnTo>
                  <a:pt x="3065917" y="1336641"/>
                </a:lnTo>
                <a:lnTo>
                  <a:pt x="3060829" y="1370354"/>
                </a:lnTo>
                <a:cubicBezTo>
                  <a:pt x="2993280" y="1590864"/>
                  <a:pt x="2701201" y="1756740"/>
                  <a:pt x="2351125" y="1756740"/>
                </a:cubicBezTo>
                <a:cubicBezTo>
                  <a:pt x="2088568" y="1756740"/>
                  <a:pt x="1858635" y="1663435"/>
                  <a:pt x="1731580" y="1523755"/>
                </a:cubicBezTo>
                <a:lnTo>
                  <a:pt x="1724686" y="1514481"/>
                </a:lnTo>
                <a:lnTo>
                  <a:pt x="1712498" y="1549293"/>
                </a:lnTo>
                <a:cubicBezTo>
                  <a:pt x="1641801" y="1697485"/>
                  <a:pt x="1476297" y="1801466"/>
                  <a:pt x="1283400" y="1801466"/>
                </a:cubicBezTo>
                <a:cubicBezTo>
                  <a:pt x="1058354" y="1801466"/>
                  <a:pt x="870591" y="1659936"/>
                  <a:pt x="827167" y="1471790"/>
                </a:cubicBezTo>
                <a:lnTo>
                  <a:pt x="823474" y="1439308"/>
                </a:lnTo>
                <a:lnTo>
                  <a:pt x="794990" y="1465281"/>
                </a:lnTo>
                <a:cubicBezTo>
                  <a:pt x="710716" y="1528682"/>
                  <a:pt x="594292" y="1567897"/>
                  <a:pt x="465694" y="1567897"/>
                </a:cubicBezTo>
                <a:cubicBezTo>
                  <a:pt x="208498" y="1567897"/>
                  <a:pt x="0" y="1411038"/>
                  <a:pt x="0" y="1217542"/>
                </a:cubicBezTo>
                <a:cubicBezTo>
                  <a:pt x="0" y="1024046"/>
                  <a:pt x="208498" y="867187"/>
                  <a:pt x="465694" y="867187"/>
                </a:cubicBezTo>
                <a:cubicBezTo>
                  <a:pt x="529993" y="867187"/>
                  <a:pt x="591248" y="876991"/>
                  <a:pt x="646963" y="894720"/>
                </a:cubicBezTo>
                <a:lnTo>
                  <a:pt x="692529" y="913327"/>
                </a:lnTo>
                <a:lnTo>
                  <a:pt x="679602" y="851452"/>
                </a:lnTo>
                <a:cubicBezTo>
                  <a:pt x="679602" y="657956"/>
                  <a:pt x="841927" y="501097"/>
                  <a:pt x="1042166" y="501097"/>
                </a:cubicBezTo>
                <a:cubicBezTo>
                  <a:pt x="1117256" y="501097"/>
                  <a:pt x="1187014" y="523155"/>
                  <a:pt x="1244879" y="560932"/>
                </a:cubicBezTo>
                <a:lnTo>
                  <a:pt x="1264986" y="576963"/>
                </a:lnTo>
                <a:lnTo>
                  <a:pt x="1266614" y="560814"/>
                </a:lnTo>
                <a:cubicBezTo>
                  <a:pt x="1332107" y="240759"/>
                  <a:pt x="1615292" y="0"/>
                  <a:pt x="19547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id-ID" sz="1867" kern="0">
              <a:solidFill>
                <a:srgbClr val="EC9684"/>
              </a:solidFill>
              <a:latin typeface="Arial"/>
              <a:sym typeface="Arial"/>
            </a:endParaRPr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0DA8B652-9F9C-C1B9-581D-5176B76B5DE0}"/>
              </a:ext>
            </a:extLst>
          </p:cNvPr>
          <p:cNvSpPr/>
          <p:nvPr/>
        </p:nvSpPr>
        <p:spPr>
          <a:xfrm>
            <a:off x="12192000" y="-3639094"/>
            <a:ext cx="4556671" cy="2363017"/>
          </a:xfrm>
          <a:custGeom>
            <a:avLst/>
            <a:gdLst>
              <a:gd name="connsiteX0" fmla="*/ 1954709 w 3973596"/>
              <a:gd name="connsiteY0" fmla="*/ 0 h 1801466"/>
              <a:gd name="connsiteX1" fmla="*/ 2537121 w 3973596"/>
              <a:gd name="connsiteY1" fmla="*/ 309666 h 1801466"/>
              <a:gd name="connsiteX2" fmla="*/ 2596640 w 3973596"/>
              <a:gd name="connsiteY2" fmla="*/ 419321 h 1801466"/>
              <a:gd name="connsiteX3" fmla="*/ 2602905 w 3973596"/>
              <a:gd name="connsiteY3" fmla="*/ 411727 h 1801466"/>
              <a:gd name="connsiteX4" fmla="*/ 2879048 w 3973596"/>
              <a:gd name="connsiteY4" fmla="*/ 297345 h 1801466"/>
              <a:gd name="connsiteX5" fmla="*/ 3261639 w 3973596"/>
              <a:gd name="connsiteY5" fmla="*/ 609166 h 1801466"/>
              <a:gd name="connsiteX6" fmla="*/ 3268062 w 3973596"/>
              <a:gd name="connsiteY6" fmla="*/ 672885 h 1801466"/>
              <a:gd name="connsiteX7" fmla="*/ 3316027 w 3973596"/>
              <a:gd name="connsiteY7" fmla="*/ 662260 h 1801466"/>
              <a:gd name="connsiteX8" fmla="*/ 3426322 w 3973596"/>
              <a:gd name="connsiteY8" fmla="*/ 654326 h 1801466"/>
              <a:gd name="connsiteX9" fmla="*/ 3973596 w 3973596"/>
              <a:gd name="connsiteY9" fmla="*/ 1044851 h 1801466"/>
              <a:gd name="connsiteX10" fmla="*/ 3426322 w 3973596"/>
              <a:gd name="connsiteY10" fmla="*/ 1435376 h 1801466"/>
              <a:gd name="connsiteX11" fmla="*/ 3120336 w 3973596"/>
              <a:gd name="connsiteY11" fmla="*/ 1368681 h 1801466"/>
              <a:gd name="connsiteX12" fmla="*/ 3065917 w 3973596"/>
              <a:gd name="connsiteY12" fmla="*/ 1336641 h 1801466"/>
              <a:gd name="connsiteX13" fmla="*/ 3060829 w 3973596"/>
              <a:gd name="connsiteY13" fmla="*/ 1370354 h 1801466"/>
              <a:gd name="connsiteX14" fmla="*/ 2351125 w 3973596"/>
              <a:gd name="connsiteY14" fmla="*/ 1756740 h 1801466"/>
              <a:gd name="connsiteX15" fmla="*/ 1731580 w 3973596"/>
              <a:gd name="connsiteY15" fmla="*/ 1523755 h 1801466"/>
              <a:gd name="connsiteX16" fmla="*/ 1724686 w 3973596"/>
              <a:gd name="connsiteY16" fmla="*/ 1514481 h 1801466"/>
              <a:gd name="connsiteX17" fmla="*/ 1712498 w 3973596"/>
              <a:gd name="connsiteY17" fmla="*/ 1549293 h 1801466"/>
              <a:gd name="connsiteX18" fmla="*/ 1283400 w 3973596"/>
              <a:gd name="connsiteY18" fmla="*/ 1801466 h 1801466"/>
              <a:gd name="connsiteX19" fmla="*/ 827167 w 3973596"/>
              <a:gd name="connsiteY19" fmla="*/ 1471790 h 1801466"/>
              <a:gd name="connsiteX20" fmla="*/ 823474 w 3973596"/>
              <a:gd name="connsiteY20" fmla="*/ 1439308 h 1801466"/>
              <a:gd name="connsiteX21" fmla="*/ 794990 w 3973596"/>
              <a:gd name="connsiteY21" fmla="*/ 1465281 h 1801466"/>
              <a:gd name="connsiteX22" fmla="*/ 465694 w 3973596"/>
              <a:gd name="connsiteY22" fmla="*/ 1567897 h 1801466"/>
              <a:gd name="connsiteX23" fmla="*/ 0 w 3973596"/>
              <a:gd name="connsiteY23" fmla="*/ 1217542 h 1801466"/>
              <a:gd name="connsiteX24" fmla="*/ 465694 w 3973596"/>
              <a:gd name="connsiteY24" fmla="*/ 867187 h 1801466"/>
              <a:gd name="connsiteX25" fmla="*/ 646963 w 3973596"/>
              <a:gd name="connsiteY25" fmla="*/ 894720 h 1801466"/>
              <a:gd name="connsiteX26" fmla="*/ 692529 w 3973596"/>
              <a:gd name="connsiteY26" fmla="*/ 913327 h 1801466"/>
              <a:gd name="connsiteX27" fmla="*/ 679602 w 3973596"/>
              <a:gd name="connsiteY27" fmla="*/ 851452 h 1801466"/>
              <a:gd name="connsiteX28" fmla="*/ 1042166 w 3973596"/>
              <a:gd name="connsiteY28" fmla="*/ 501097 h 1801466"/>
              <a:gd name="connsiteX29" fmla="*/ 1244879 w 3973596"/>
              <a:gd name="connsiteY29" fmla="*/ 560932 h 1801466"/>
              <a:gd name="connsiteX30" fmla="*/ 1264986 w 3973596"/>
              <a:gd name="connsiteY30" fmla="*/ 576963 h 1801466"/>
              <a:gd name="connsiteX31" fmla="*/ 1266614 w 3973596"/>
              <a:gd name="connsiteY31" fmla="*/ 560814 h 1801466"/>
              <a:gd name="connsiteX32" fmla="*/ 1954709 w 3973596"/>
              <a:gd name="connsiteY32" fmla="*/ 0 h 180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73596" h="1801466">
                <a:moveTo>
                  <a:pt x="1954709" y="0"/>
                </a:moveTo>
                <a:cubicBezTo>
                  <a:pt x="2197150" y="0"/>
                  <a:pt x="2410901" y="122836"/>
                  <a:pt x="2537121" y="309666"/>
                </a:cubicBezTo>
                <a:lnTo>
                  <a:pt x="2596640" y="419321"/>
                </a:lnTo>
                <a:lnTo>
                  <a:pt x="2602905" y="411727"/>
                </a:lnTo>
                <a:cubicBezTo>
                  <a:pt x="2673576" y="341056"/>
                  <a:pt x="2771208" y="297345"/>
                  <a:pt x="2879048" y="297345"/>
                </a:cubicBezTo>
                <a:cubicBezTo>
                  <a:pt x="3067769" y="297345"/>
                  <a:pt x="3225224" y="431210"/>
                  <a:pt x="3261639" y="609166"/>
                </a:cubicBezTo>
                <a:lnTo>
                  <a:pt x="3268062" y="672885"/>
                </a:lnTo>
                <a:lnTo>
                  <a:pt x="3316027" y="662260"/>
                </a:lnTo>
                <a:cubicBezTo>
                  <a:pt x="3351654" y="657058"/>
                  <a:pt x="3388541" y="654326"/>
                  <a:pt x="3426322" y="654326"/>
                </a:cubicBezTo>
                <a:cubicBezTo>
                  <a:pt x="3728573" y="654326"/>
                  <a:pt x="3973596" y="829170"/>
                  <a:pt x="3973596" y="1044851"/>
                </a:cubicBezTo>
                <a:cubicBezTo>
                  <a:pt x="3973596" y="1260532"/>
                  <a:pt x="3728573" y="1435376"/>
                  <a:pt x="3426322" y="1435376"/>
                </a:cubicBezTo>
                <a:cubicBezTo>
                  <a:pt x="3312978" y="1435376"/>
                  <a:pt x="3207682" y="1410789"/>
                  <a:pt x="3120336" y="1368681"/>
                </a:cubicBezTo>
                <a:lnTo>
                  <a:pt x="3065917" y="1336641"/>
                </a:lnTo>
                <a:lnTo>
                  <a:pt x="3060829" y="1370354"/>
                </a:lnTo>
                <a:cubicBezTo>
                  <a:pt x="2993280" y="1590864"/>
                  <a:pt x="2701201" y="1756740"/>
                  <a:pt x="2351125" y="1756740"/>
                </a:cubicBezTo>
                <a:cubicBezTo>
                  <a:pt x="2088568" y="1756740"/>
                  <a:pt x="1858635" y="1663435"/>
                  <a:pt x="1731580" y="1523755"/>
                </a:cubicBezTo>
                <a:lnTo>
                  <a:pt x="1724686" y="1514481"/>
                </a:lnTo>
                <a:lnTo>
                  <a:pt x="1712498" y="1549293"/>
                </a:lnTo>
                <a:cubicBezTo>
                  <a:pt x="1641801" y="1697485"/>
                  <a:pt x="1476297" y="1801466"/>
                  <a:pt x="1283400" y="1801466"/>
                </a:cubicBezTo>
                <a:cubicBezTo>
                  <a:pt x="1058354" y="1801466"/>
                  <a:pt x="870591" y="1659936"/>
                  <a:pt x="827167" y="1471790"/>
                </a:cubicBezTo>
                <a:lnTo>
                  <a:pt x="823474" y="1439308"/>
                </a:lnTo>
                <a:lnTo>
                  <a:pt x="794990" y="1465281"/>
                </a:lnTo>
                <a:cubicBezTo>
                  <a:pt x="710716" y="1528682"/>
                  <a:pt x="594292" y="1567897"/>
                  <a:pt x="465694" y="1567897"/>
                </a:cubicBezTo>
                <a:cubicBezTo>
                  <a:pt x="208498" y="1567897"/>
                  <a:pt x="0" y="1411038"/>
                  <a:pt x="0" y="1217542"/>
                </a:cubicBezTo>
                <a:cubicBezTo>
                  <a:pt x="0" y="1024046"/>
                  <a:pt x="208498" y="867187"/>
                  <a:pt x="465694" y="867187"/>
                </a:cubicBezTo>
                <a:cubicBezTo>
                  <a:pt x="529993" y="867187"/>
                  <a:pt x="591248" y="876991"/>
                  <a:pt x="646963" y="894720"/>
                </a:cubicBezTo>
                <a:lnTo>
                  <a:pt x="692529" y="913327"/>
                </a:lnTo>
                <a:lnTo>
                  <a:pt x="679602" y="851452"/>
                </a:lnTo>
                <a:cubicBezTo>
                  <a:pt x="679602" y="657956"/>
                  <a:pt x="841927" y="501097"/>
                  <a:pt x="1042166" y="501097"/>
                </a:cubicBezTo>
                <a:cubicBezTo>
                  <a:pt x="1117256" y="501097"/>
                  <a:pt x="1187014" y="523155"/>
                  <a:pt x="1244879" y="560932"/>
                </a:cubicBezTo>
                <a:lnTo>
                  <a:pt x="1264986" y="576963"/>
                </a:lnTo>
                <a:lnTo>
                  <a:pt x="1266614" y="560814"/>
                </a:lnTo>
                <a:cubicBezTo>
                  <a:pt x="1332107" y="240759"/>
                  <a:pt x="1615292" y="0"/>
                  <a:pt x="19547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id-ID" sz="1867" kern="0">
              <a:solidFill>
                <a:srgbClr val="EC9684"/>
              </a:solidFill>
              <a:latin typeface="Arial"/>
              <a:sym typeface="Arial"/>
            </a:endParaRPr>
          </a:p>
        </p:txBody>
      </p:sp>
      <p:grpSp>
        <p:nvGrpSpPr>
          <p:cNvPr id="13" name="组合 9">
            <a:extLst>
              <a:ext uri="{FF2B5EF4-FFF2-40B4-BE49-F238E27FC236}">
                <a16:creationId xmlns:a16="http://schemas.microsoft.com/office/drawing/2014/main" id="{0E15D3DE-071A-4A72-35C6-65BA885D9164}"/>
              </a:ext>
            </a:extLst>
          </p:cNvPr>
          <p:cNvGrpSpPr/>
          <p:nvPr/>
        </p:nvGrpSpPr>
        <p:grpSpPr>
          <a:xfrm>
            <a:off x="3033825" y="1699103"/>
            <a:ext cx="230216" cy="1121597"/>
            <a:chOff x="3771007" y="1083236"/>
            <a:chExt cx="184731" cy="1121597"/>
          </a:xfrm>
        </p:grpSpPr>
        <p:sp>
          <p:nvSpPr>
            <p:cNvPr id="14" name="矩形 10">
              <a:extLst>
                <a:ext uri="{FF2B5EF4-FFF2-40B4-BE49-F238E27FC236}">
                  <a16:creationId xmlns:a16="http://schemas.microsoft.com/office/drawing/2014/main" id="{D2353CEE-EAD4-7BC3-E2F6-EBC0FF4BD37A}"/>
                </a:ext>
              </a:extLst>
            </p:cNvPr>
            <p:cNvSpPr/>
            <p:nvPr/>
          </p:nvSpPr>
          <p:spPr>
            <a:xfrm>
              <a:off x="3771007" y="1083236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lvl="0" algn="ctr"/>
              <a:endParaRPr lang="zh-CN" altLang="en-US" sz="19900" dirty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#9Slide07 SVNZiclets" panose="02000603000000000000" pitchFamily="2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1CD3D90E-6485-AB36-C227-0351FB44CBDB}"/>
                </a:ext>
              </a:extLst>
            </p:cNvPr>
            <p:cNvSpPr/>
            <p:nvPr/>
          </p:nvSpPr>
          <p:spPr>
            <a:xfrm>
              <a:off x="3771007" y="1096837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lvl="0" algn="ctr"/>
              <a:endParaRPr lang="zh-CN" altLang="en-US" sz="19900" dirty="0"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latin typeface="#9Slide07 SVNZiclets" panose="02000603000000000000" pitchFamily="2" charset="0"/>
                <a:ea typeface="字魂27号-布丁体" panose="00000505000000000000" pitchFamily="2" charset="-122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8A9159F-F995-2A6A-8A76-CA2B43D3A1AB}"/>
              </a:ext>
            </a:extLst>
          </p:cNvPr>
          <p:cNvSpPr txBox="1"/>
          <p:nvPr/>
        </p:nvSpPr>
        <p:spPr>
          <a:xfrm>
            <a:off x="8621135" y="6373306"/>
            <a:ext cx="41592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altLang="zh-CN" sz="2500" dirty="0" err="1">
                <a:solidFill>
                  <a:schemeClr val="accent6">
                    <a:lumMod val="50000"/>
                  </a:schemeClr>
                </a:solidFill>
                <a:latin typeface="UTM Novido" panose="02040603050506020204" pitchFamily="18" charset="0"/>
                <a:ea typeface="字魂27号-布丁体" panose="00000505000000000000" pitchFamily="2" charset="-122"/>
              </a:rPr>
              <a:t>Măng</a:t>
            </a:r>
            <a:r>
              <a:rPr lang="en-US" altLang="zh-CN" sz="2500" dirty="0">
                <a:solidFill>
                  <a:schemeClr val="accent6">
                    <a:lumMod val="50000"/>
                  </a:schemeClr>
                </a:solidFill>
                <a:latin typeface="UTM Novido" panose="02040603050506020204" pitchFamily="18" charset="0"/>
                <a:ea typeface="字魂27号-布丁体" panose="00000505000000000000" pitchFamily="2" charset="-122"/>
              </a:rPr>
              <a:t> Non</a:t>
            </a:r>
            <a:endParaRPr lang="zh-CN" altLang="en-US" sz="2500" dirty="0">
              <a:solidFill>
                <a:schemeClr val="accent6">
                  <a:lumMod val="50000"/>
                </a:schemeClr>
              </a:solidFill>
              <a:latin typeface="UTM Novido" panose="02040603050506020204" pitchFamily="18" charset="0"/>
              <a:ea typeface="字魂27号-布丁体" panose="00000505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85ACD-A8AC-CE39-D42F-176470A1E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26" t="-855" r="23454" b="57002"/>
          <a:stretch/>
        </p:blipFill>
        <p:spPr>
          <a:xfrm>
            <a:off x="1044698" y="1022244"/>
            <a:ext cx="9798740" cy="3416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C828A3-AB77-005D-BDF6-9639FEAAB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8" y="1711495"/>
            <a:ext cx="3877392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82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1,5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1,5 li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0100FE4-882E-E07F-FFCE-C78036B49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38" y="1595936"/>
            <a:ext cx="10370195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77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4"/>
            <a:ext cx="4282271" cy="1141665"/>
            <a:chOff x="3111906" y="2642792"/>
            <a:chExt cx="5177983" cy="68829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64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lang="en-US" sz="3200" b="1" i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i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, m, n, a, ô, c,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1,5 li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0100FE4-882E-E07F-FFCE-C78036B49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38" y="1595936"/>
            <a:ext cx="10370195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32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5411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BA55F74E-437E-44C6-9641-D87A8B1AC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394" y="4363249"/>
            <a:ext cx="4656606" cy="30321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6923EFB-8771-CAE9-72A8-F523B530B7F4}"/>
              </a:ext>
            </a:extLst>
          </p:cNvPr>
          <p:cNvGrpSpPr/>
          <p:nvPr/>
        </p:nvGrpSpPr>
        <p:grpSpPr>
          <a:xfrm>
            <a:off x="2834021" y="723444"/>
            <a:ext cx="7029676" cy="1569660"/>
            <a:chOff x="2848943" y="923567"/>
            <a:chExt cx="7029676" cy="15696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64C5A9-7ED9-5487-D929-11071D6EBA8F}"/>
                </a:ext>
              </a:extLst>
            </p:cNvPr>
            <p:cNvSpPr txBox="1"/>
            <p:nvPr/>
          </p:nvSpPr>
          <p:spPr>
            <a:xfrm>
              <a:off x="2863865" y="923567"/>
              <a:ext cx="7014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latin typeface="UTM Silk Script" panose="02040603050506020204" pitchFamily="18" charset="0"/>
                </a:rPr>
                <a:t>Viết bài vào vở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7B0E9C-069D-1D84-D0F8-73A3AB663DB9}"/>
                </a:ext>
              </a:extLst>
            </p:cNvPr>
            <p:cNvSpPr txBox="1"/>
            <p:nvPr/>
          </p:nvSpPr>
          <p:spPr>
            <a:xfrm>
              <a:off x="2848943" y="923567"/>
              <a:ext cx="7014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err="1">
                  <a:solidFill>
                    <a:srgbClr val="FF6600"/>
                  </a:solidFill>
                  <a:effectLst/>
                  <a:latin typeface="UTM Silk Script" panose="02040603050506020204" pitchFamily="18" charset="0"/>
                </a:rPr>
                <a:t>Viết</a:t>
              </a:r>
              <a:r>
                <a:rPr lang="en-US" sz="9600" dirty="0">
                  <a:solidFill>
                    <a:srgbClr val="FF6600"/>
                  </a:solidFill>
                  <a:effectLst/>
                  <a:latin typeface="UTM Silk Script" panose="02040603050506020204" pitchFamily="18" charset="0"/>
                </a:rPr>
                <a:t> </a:t>
              </a:r>
              <a:r>
                <a:rPr lang="en-US" sz="9600" dirty="0" err="1">
                  <a:solidFill>
                    <a:srgbClr val="FF6600"/>
                  </a:solidFill>
                  <a:effectLst/>
                  <a:latin typeface="UTM Silk Script" panose="02040603050506020204" pitchFamily="18" charset="0"/>
                </a:rPr>
                <a:t>bài</a:t>
              </a:r>
              <a:r>
                <a:rPr lang="en-US" sz="9600" dirty="0">
                  <a:solidFill>
                    <a:srgbClr val="FF6600"/>
                  </a:solidFill>
                  <a:effectLst/>
                  <a:latin typeface="UTM Silk Script" panose="02040603050506020204" pitchFamily="18" charset="0"/>
                </a:rPr>
                <a:t> </a:t>
              </a:r>
              <a:r>
                <a:rPr lang="en-US" sz="9600" dirty="0" err="1">
                  <a:solidFill>
                    <a:srgbClr val="FF6600"/>
                  </a:solidFill>
                  <a:effectLst/>
                  <a:latin typeface="UTM Silk Script" panose="02040603050506020204" pitchFamily="18" charset="0"/>
                </a:rPr>
                <a:t>vào</a:t>
              </a:r>
              <a:r>
                <a:rPr lang="en-US" sz="9600" dirty="0">
                  <a:solidFill>
                    <a:srgbClr val="FF6600"/>
                  </a:solidFill>
                  <a:effectLst/>
                  <a:latin typeface="UTM Silk Script" panose="02040603050506020204" pitchFamily="18" charset="0"/>
                </a:rPr>
                <a:t> </a:t>
              </a:r>
              <a:r>
                <a:rPr lang="en-US" sz="9600" dirty="0" err="1">
                  <a:solidFill>
                    <a:srgbClr val="FF6600"/>
                  </a:solidFill>
                  <a:effectLst/>
                  <a:latin typeface="UTM Silk Script" panose="02040603050506020204" pitchFamily="18" charset="0"/>
                </a:rPr>
                <a:t>vở</a:t>
              </a:r>
              <a:endParaRPr lang="en-US" sz="9600" dirty="0">
                <a:solidFill>
                  <a:srgbClr val="FF6600"/>
                </a:solidFill>
                <a:effectLst/>
                <a:latin typeface="UTM Silk Script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88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DF0814-29A6-8066-5BEB-42F04DD8A9FD}"/>
              </a:ext>
            </a:extLst>
          </p:cNvPr>
          <p:cNvSpPr txBox="1"/>
          <p:nvPr/>
        </p:nvSpPr>
        <p:spPr>
          <a:xfrm>
            <a:off x="1021850" y="961478"/>
            <a:ext cx="843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vở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9156B1-CDAD-F5F6-CE95-0D43CEEE1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50" y="1785505"/>
            <a:ext cx="10370195" cy="13351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D0A15A-DEBB-4823-80F0-D3BCBE8F7A4C}"/>
              </a:ext>
            </a:extLst>
          </p:cNvPr>
          <p:cNvCxnSpPr/>
          <p:nvPr/>
        </p:nvCxnSpPr>
        <p:spPr>
          <a:xfrm>
            <a:off x="1976944" y="2698395"/>
            <a:ext cx="465820" cy="0"/>
          </a:xfrm>
          <a:prstGeom prst="line">
            <a:avLst/>
          </a:prstGeom>
          <a:ln w="5715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1">
            <a:extLst>
              <a:ext uri="{FF2B5EF4-FFF2-40B4-BE49-F238E27FC236}">
                <a16:creationId xmlns:a16="http://schemas.microsoft.com/office/drawing/2014/main" id="{80FCAC4C-DDA2-6F90-92E0-D17B70F02C46}"/>
              </a:ext>
            </a:extLst>
          </p:cNvPr>
          <p:cNvSpPr/>
          <p:nvPr/>
        </p:nvSpPr>
        <p:spPr>
          <a:xfrm>
            <a:off x="925706" y="2099222"/>
            <a:ext cx="1051238" cy="395888"/>
          </a:xfrm>
          <a:prstGeom prst="rightArrow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AC1CAC-74B3-A82A-1156-5D35C40C9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30" b="95721" l="2848" r="96371">
                        <a14:foregroundMark x1="31682" y1="95761" x2="31682" y2="95761"/>
                        <a14:foregroundMark x1="13188" y1="32338" x2="13188" y2="32338"/>
                        <a14:foregroundMark x1="15529" y1="21841" x2="27039" y2="31651"/>
                        <a14:foregroundMark x1="30706" y1="25232" x2="35388" y2="28502"/>
                        <a14:foregroundMark x1="6750" y1="29512" x2="6750" y2="29512"/>
                        <a14:foregroundMark x1="6867" y1="38878" x2="6867" y2="38878"/>
                        <a14:foregroundMark x1="17831" y1="39160" x2="17831" y2="39160"/>
                        <a14:foregroundMark x1="30589" y1="39160" x2="30589" y2="39160"/>
                        <a14:foregroundMark x1="35232" y1="30642" x2="28794" y2="37747"/>
                        <a14:foregroundMark x1="19352" y1="28099" x2="6321" y2="35446"/>
                        <a14:foregroundMark x1="3043" y1="33468" x2="3043" y2="33468"/>
                        <a14:foregroundMark x1="13461" y1="43964" x2="20172" y2="43682"/>
                        <a14:foregroundMark x1="12095" y1="43843" x2="12095" y2="43843"/>
                        <a14:foregroundMark x1="22357" y1="48082" x2="27039" y2="48809"/>
                        <a14:foregroundMark x1="49083" y1="20993" x2="71557" y2="19136"/>
                        <a14:foregroundMark x1="68552" y1="9931" x2="59227" y2="16027"/>
                        <a14:foregroundMark x1="47444" y1="9487" x2="54858" y2="16310"/>
                        <a14:foregroundMark x1="59071" y1="3270" x2="59071" y2="7953"/>
                        <a14:foregroundMark x1="65392" y1="53492" x2="65938" y2="69923"/>
                        <a14:foregroundMark x1="38939" y1="55874" x2="48264" y2="64675"/>
                        <a14:foregroundMark x1="50176" y1="55874" x2="45533" y2="66371"/>
                        <a14:foregroundMark x1="39095" y1="59709" x2="44830" y2="62979"/>
                        <a14:foregroundMark x1="92509" y1="35325" x2="92509" y2="35325"/>
                        <a14:foregroundMark x1="96371" y1="38151" x2="96371" y2="38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782" y="2937472"/>
            <a:ext cx="3927070" cy="379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57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09130C00-458E-C2C7-69D4-D312E4160EAF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B24E0E7-1371-F00E-4C73-11B4385214DA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HP001 5H" panose="020B0603050302020204" pitchFamily="34" charset="0"/>
                  <a:cs typeface="HP001 5H" panose="020B0603050302020204" pitchFamily="34" charset="0"/>
                </a:rPr>
                <a:t>Đ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9D1691F-F80E-8E88-5C21-C61D910CB7F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1.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Giới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thiệu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hoa</a:t>
              </a:r>
              <a:endParaRPr lang="en-US" sz="3200" b="1" dirty="0">
                <a:solidFill>
                  <a:srgbClr val="843C0C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83B2CF4-D04F-0E8D-BE4A-41D8B70339E6}"/>
              </a:ext>
            </a:extLst>
          </p:cNvPr>
          <p:cNvGrpSpPr/>
          <p:nvPr/>
        </p:nvGrpSpPr>
        <p:grpSpPr>
          <a:xfrm>
            <a:off x="1039536" y="1298934"/>
            <a:ext cx="5291618" cy="4260132"/>
            <a:chOff x="2695536" y="2382293"/>
            <a:chExt cx="4687135" cy="3620883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5343302-73BA-B283-640E-9EBA1DE4E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695536" y="2382293"/>
              <a:ext cx="4687135" cy="36208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4857BD9-3E3C-CC8A-33A2-E34492F4F6CF}"/>
                </a:ext>
              </a:extLst>
            </p:cNvPr>
            <p:cNvSpPr txBox="1"/>
            <p:nvPr/>
          </p:nvSpPr>
          <p:spPr>
            <a:xfrm>
              <a:off x="3521764" y="3677631"/>
              <a:ext cx="3034680" cy="17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Đ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" name="Picture 4" descr="Lý thuyết tập viết: chữ hoa: d, đ tiếng việt 2">
            <a:extLst>
              <a:ext uri="{FF2B5EF4-FFF2-40B4-BE49-F238E27FC236}">
                <a16:creationId xmlns:a16="http://schemas.microsoft.com/office/drawing/2014/main" id="{1BDC11BA-47F3-75E2-7FCC-EA874F6A6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0"/>
          <a:stretch/>
        </p:blipFill>
        <p:spPr bwMode="auto">
          <a:xfrm>
            <a:off x="6413969" y="1298934"/>
            <a:ext cx="4850759" cy="464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824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1A9D77-599D-C683-71D3-7383942C77F7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C372F37-7199-7863-0993-DF6959E118ED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Đ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444C10-C361-41ED-FC30-DAFF737C089E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3E450ED-0939-ECA9-3FC9-A76C94B2EAAE}"/>
              </a:ext>
            </a:extLst>
          </p:cNvPr>
          <p:cNvGrpSpPr/>
          <p:nvPr/>
        </p:nvGrpSpPr>
        <p:grpSpPr>
          <a:xfrm>
            <a:off x="877106" y="1909894"/>
            <a:ext cx="5148550" cy="1401260"/>
            <a:chOff x="891840" y="2155857"/>
            <a:chExt cx="5148550" cy="140126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20BCC125-C3E2-AFE4-E7AF-08867F9C098D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63E765-23CF-D994-FB56-F6F93E5F8F78}"/>
                </a:ext>
              </a:extLst>
            </p:cNvPr>
            <p:cNvSpPr txBox="1"/>
            <p:nvPr/>
          </p:nvSpPr>
          <p:spPr>
            <a:xfrm>
              <a:off x="1054074" y="2351782"/>
              <a:ext cx="498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4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80420C7-7AF4-C154-5A0E-9AA773056B52}"/>
              </a:ext>
            </a:extLst>
          </p:cNvPr>
          <p:cNvGrpSpPr/>
          <p:nvPr/>
        </p:nvGrpSpPr>
        <p:grpSpPr>
          <a:xfrm>
            <a:off x="1297456" y="4247477"/>
            <a:ext cx="5116317" cy="1401260"/>
            <a:chOff x="1297456" y="4247477"/>
            <a:chExt cx="5116317" cy="14012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C0351FF5-9B61-E619-FB35-073EF656F798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8384"/>
                <a:gd name="adj2" fmla="val 82327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634793-55E0-FEF5-8533-08298413CCF5}"/>
                </a:ext>
              </a:extLst>
            </p:cNvPr>
            <p:cNvSpPr txBox="1"/>
            <p:nvPr/>
          </p:nvSpPr>
          <p:spPr>
            <a:xfrm>
              <a:off x="1427457" y="4375594"/>
              <a:ext cx="498631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50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C6D7F7A2-170E-7044-1DB7-FE2407F2B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2" b="23404"/>
          <a:stretch/>
        </p:blipFill>
        <p:spPr bwMode="auto">
          <a:xfrm>
            <a:off x="6954518" y="3491862"/>
            <a:ext cx="4046706" cy="291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ý thuyết tập viết: chữ hoa: d, đ tiếng việt 2">
            <a:extLst>
              <a:ext uri="{FF2B5EF4-FFF2-40B4-BE49-F238E27FC236}">
                <a16:creationId xmlns:a16="http://schemas.microsoft.com/office/drawing/2014/main" id="{D6A2687D-D17D-880E-439D-ADE7AC958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0"/>
          <a:stretch/>
        </p:blipFill>
        <p:spPr bwMode="auto">
          <a:xfrm>
            <a:off x="7334656" y="539112"/>
            <a:ext cx="3085216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696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EFE782-CAD5-50A0-C729-5137C447611D}"/>
              </a:ext>
            </a:extLst>
          </p:cNvPr>
          <p:cNvGrpSpPr/>
          <p:nvPr/>
        </p:nvGrpSpPr>
        <p:grpSpPr>
          <a:xfrm>
            <a:off x="1004534" y="778898"/>
            <a:ext cx="7688239" cy="1107996"/>
            <a:chOff x="936441" y="778898"/>
            <a:chExt cx="7688239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6BA9CF-529C-C0F1-FE8F-4C879C41F869}"/>
                </a:ext>
              </a:extLst>
            </p:cNvPr>
            <p:cNvSpPr txBox="1"/>
            <p:nvPr/>
          </p:nvSpPr>
          <p:spPr>
            <a:xfrm>
              <a:off x="936441" y="907855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1.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Giới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thiệu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hoa</a:t>
              </a:r>
              <a:endParaRPr lang="en-US" sz="3200" b="1" dirty="0">
                <a:solidFill>
                  <a:srgbClr val="843C0C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0A79C9C-4134-DFF2-1D27-CC2C98ACFB32}"/>
                </a:ext>
              </a:extLst>
            </p:cNvPr>
            <p:cNvSpPr txBox="1"/>
            <p:nvPr/>
          </p:nvSpPr>
          <p:spPr>
            <a:xfrm>
              <a:off x="5844277" y="77889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HP001 5H" panose="020B0603050302020204" pitchFamily="34" charset="0"/>
                  <a:cs typeface="HP001 5H" panose="020B0603050302020204" pitchFamily="34" charset="0"/>
                </a:rPr>
                <a:t>Đ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531AD9B-3A90-6A6F-99D8-AEBB07B1A4F0}"/>
              </a:ext>
            </a:extLst>
          </p:cNvPr>
          <p:cNvGrpSpPr/>
          <p:nvPr/>
        </p:nvGrpSpPr>
        <p:grpSpPr>
          <a:xfrm>
            <a:off x="353155" y="1492630"/>
            <a:ext cx="5291618" cy="4260132"/>
            <a:chOff x="2695536" y="2382293"/>
            <a:chExt cx="4687135" cy="36208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5D647F-E6FD-5F4B-ECF0-D85C4FD80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695536" y="2382293"/>
              <a:ext cx="4687135" cy="36208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B05894-2F43-0412-58C4-9AD356BECCD7}"/>
                </a:ext>
              </a:extLst>
            </p:cNvPr>
            <p:cNvSpPr txBox="1"/>
            <p:nvPr/>
          </p:nvSpPr>
          <p:spPr>
            <a:xfrm>
              <a:off x="3521764" y="3677631"/>
              <a:ext cx="3034680" cy="17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Đ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074" name="Picture 2" descr="Lý thuyết tập viết: chữ hoa: d, đ tiếng việt 2">
            <a:extLst>
              <a:ext uri="{FF2B5EF4-FFF2-40B4-BE49-F238E27FC236}">
                <a16:creationId xmlns:a16="http://schemas.microsoft.com/office/drawing/2014/main" id="{8EBED86E-F68D-AB77-2668-5164EEF7C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773" y="2018357"/>
            <a:ext cx="60960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329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94438F-FA21-BC51-2566-71DD83C4D82F}"/>
              </a:ext>
            </a:extLst>
          </p:cNvPr>
          <p:cNvGrpSpPr/>
          <p:nvPr/>
        </p:nvGrpSpPr>
        <p:grpSpPr>
          <a:xfrm>
            <a:off x="1001754" y="888974"/>
            <a:ext cx="8692751" cy="1107996"/>
            <a:chOff x="1001754" y="888974"/>
            <a:chExt cx="8692751" cy="110799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4A29C66-6009-920B-2FA4-5DEA53C845FA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2.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Viết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hoa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           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con.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A1BD7F-DC18-4563-BF8B-6E92ADFFE3CF}"/>
                </a:ext>
              </a:extLst>
            </p:cNvPr>
            <p:cNvSpPr txBox="1"/>
            <p:nvPr/>
          </p:nvSpPr>
          <p:spPr>
            <a:xfrm>
              <a:off x="4022841" y="888974"/>
              <a:ext cx="11356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HP001 5H" panose="020B0603050302020204" pitchFamily="34" charset="0"/>
                  <a:cs typeface="HP001 5H" panose="020B0603050302020204" pitchFamily="34" charset="0"/>
                </a:rPr>
                <a:t>Đ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81D358D-82FC-D11D-A1A6-C25C0BE7A3E0}"/>
              </a:ext>
            </a:extLst>
          </p:cNvPr>
          <p:cNvGrpSpPr/>
          <p:nvPr/>
        </p:nvGrpSpPr>
        <p:grpSpPr>
          <a:xfrm>
            <a:off x="4735592" y="2352021"/>
            <a:ext cx="4562669" cy="3759966"/>
            <a:chOff x="4735592" y="2352021"/>
            <a:chExt cx="4562669" cy="3759966"/>
          </a:xfrm>
        </p:grpSpPr>
        <p:pic>
          <p:nvPicPr>
            <p:cNvPr id="6" name="Picture 2" descr="Bảng gỗ học sinh tiểu học 3477">
              <a:extLst>
                <a:ext uri="{FF2B5EF4-FFF2-40B4-BE49-F238E27FC236}">
                  <a16:creationId xmlns:a16="http://schemas.microsoft.com/office/drawing/2014/main" id="{88258555-5F29-17C0-D33D-A2459FF7F1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/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AF6A36-26DC-B2A8-739F-BCA6C291A598}"/>
                </a:ext>
              </a:extLst>
            </p:cNvPr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con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72304A7-C6EB-A71B-C34E-9745638EB933}"/>
              </a:ext>
            </a:extLst>
          </p:cNvPr>
          <p:cNvGrpSpPr/>
          <p:nvPr/>
        </p:nvGrpSpPr>
        <p:grpSpPr>
          <a:xfrm>
            <a:off x="9568849" y="2539773"/>
            <a:ext cx="1912268" cy="3550026"/>
            <a:chOff x="9568849" y="2539773"/>
            <a:chExt cx="1912268" cy="35500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192BA2-5C41-ECB2-4631-07421DF07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1DC89A-0470-C387-EE99-5EF98D1644D4}"/>
                </a:ext>
              </a:extLst>
            </p:cNvPr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Phấn</a:t>
              </a:r>
              <a:endParaRPr lang="en-US" sz="3200" b="1" dirty="0">
                <a:solidFill>
                  <a:srgbClr val="843C0C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930E65-7426-7473-09C1-A380DBF86FC0}"/>
              </a:ext>
            </a:extLst>
          </p:cNvPr>
          <p:cNvGrpSpPr/>
          <p:nvPr/>
        </p:nvGrpSpPr>
        <p:grpSpPr>
          <a:xfrm>
            <a:off x="824472" y="3336481"/>
            <a:ext cx="3766180" cy="2588992"/>
            <a:chOff x="3709812" y="3737355"/>
            <a:chExt cx="3766180" cy="25889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A7E364-8B3D-4BBB-1C6E-A3485E5F3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/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898CAA5-06A3-BB5C-E444-909EBB819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/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084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BF51B1-941E-884A-DD47-76C8F7047EC6}"/>
              </a:ext>
            </a:extLst>
          </p:cNvPr>
          <p:cNvGrpSpPr/>
          <p:nvPr/>
        </p:nvGrpSpPr>
        <p:grpSpPr>
          <a:xfrm>
            <a:off x="1001754" y="932527"/>
            <a:ext cx="8692751" cy="1107996"/>
            <a:chOff x="1001754" y="932527"/>
            <a:chExt cx="8692751" cy="110799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BCCACF-61E2-3D4E-55DB-94E2D01EA75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3.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Viết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hoa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           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vở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tập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viết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4426EF-961C-1E03-E9AE-215D3C1BD944}"/>
                </a:ext>
              </a:extLst>
            </p:cNvPr>
            <p:cNvSpPr txBox="1"/>
            <p:nvPr/>
          </p:nvSpPr>
          <p:spPr>
            <a:xfrm>
              <a:off x="3957927" y="932527"/>
              <a:ext cx="11296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HP001 5H" panose="020B0603050302020204" pitchFamily="34" charset="0"/>
                  <a:cs typeface="HP001 5H" panose="020B0603050302020204" pitchFamily="34" charset="0"/>
                </a:rPr>
                <a:t>Đ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617927" y="1947406"/>
            <a:ext cx="6680000" cy="4186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15E5FF-D791-E455-5228-CAC86BA17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21" t="17551" r="36327" b="12633"/>
          <a:stretch/>
        </p:blipFill>
        <p:spPr>
          <a:xfrm>
            <a:off x="8088828" y="1876184"/>
            <a:ext cx="2883396" cy="3924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49020B-E043-7787-6AFA-4F421391335D}"/>
              </a:ext>
            </a:extLst>
          </p:cNvPr>
          <p:cNvSpPr txBox="1"/>
          <p:nvPr/>
        </p:nvSpPr>
        <p:spPr>
          <a:xfrm>
            <a:off x="8269124" y="5665922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endParaRPr lang="en-US" sz="32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77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" y="0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93FC6-C4E4-DF43-B6CA-52C4971EF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490" y="2572943"/>
            <a:ext cx="8803387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79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Đ, g, h, k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0100FE4-882E-E07F-FFCE-C78036B49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38" y="1595936"/>
            <a:ext cx="10370195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46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0100FE4-882E-E07F-FFCE-C78036B49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38" y="1595936"/>
            <a:ext cx="10370195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53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217</Words>
  <Application>Microsoft Office PowerPoint</Application>
  <PresentationFormat>Widescreen</PresentationFormat>
  <Paragraphs>33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UTM Avo</vt:lpstr>
      <vt:lpstr>HP001 5H</vt:lpstr>
      <vt:lpstr>Arial</vt:lpstr>
      <vt:lpstr>SVN-Newton</vt:lpstr>
      <vt:lpstr>Cambria</vt:lpstr>
      <vt:lpstr>UTM Silk Script</vt:lpstr>
      <vt:lpstr>UTM Novido</vt:lpstr>
      <vt:lpstr>inpin heiti</vt:lpstr>
      <vt:lpstr>Calibri</vt:lpstr>
      <vt:lpstr>字魂37号-波纹乖乖体</vt:lpstr>
      <vt:lpstr>#9Slide07 HoneyCream</vt:lpstr>
      <vt:lpstr>#9Slide07 SVNZiclets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</cp:lastModifiedBy>
  <cp:revision>7</cp:revision>
  <dcterms:created xsi:type="dcterms:W3CDTF">2022-09-06T15:18:32Z</dcterms:created>
  <dcterms:modified xsi:type="dcterms:W3CDTF">2025-10-16T01:54:14Z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2022-09-06T17:04:50Z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a146e2f2-2cbf-4700-befc-ff617748791b</vt:lpwstr>
  </property>
  <property fmtid="{D5CDD505-2E9C-101B-9397-08002B2CF9AE}" pid="8" name="MSIP_Label_defa4170-0d19-0005-0004-bc88714345d2_ContentBits">
    <vt:lpwstr>0</vt:lpwstr>
  </property>
</Properties>
</file>