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63" r:id="rId4"/>
    <p:sldId id="277" r:id="rId5"/>
    <p:sldId id="278" r:id="rId6"/>
    <p:sldId id="264" r:id="rId7"/>
    <p:sldId id="279" r:id="rId8"/>
    <p:sldId id="267" r:id="rId9"/>
    <p:sldId id="274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D2D"/>
    <a:srgbClr val="FFF6C9"/>
    <a:srgbClr val="FFD81E"/>
    <a:srgbClr val="D64E4E"/>
    <a:srgbClr val="F3C9C9"/>
    <a:srgbClr val="E7FCC2"/>
    <a:srgbClr val="DFEECE"/>
    <a:srgbClr val="92B9FF"/>
    <a:srgbClr val="B5D78F"/>
    <a:srgbClr val="F4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B03812-5116-3770-B965-24D253F20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1A934CE-3146-B2F7-5955-288525CA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C99E2B6C-4324-B081-479D-6CDC65200D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9" name="图片 27">
            <a:extLst>
              <a:ext uri="{FF2B5EF4-FFF2-40B4-BE49-F238E27FC236}">
                <a16:creationId xmlns:a16="http://schemas.microsoft.com/office/drawing/2014/main" id="{099CF97C-1610-C654-ABB8-DF9A601D4F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20" name="图片 29">
            <a:extLst>
              <a:ext uri="{FF2B5EF4-FFF2-40B4-BE49-F238E27FC236}">
                <a16:creationId xmlns:a16="http://schemas.microsoft.com/office/drawing/2014/main" id="{C7CA5B87-9310-1F7F-E0DD-5023B820D0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F8F1BC-E85D-6A8A-DDFD-87029544D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738293" y="2893670"/>
            <a:ext cx="3024594" cy="396012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21AF5BB9-37B4-3F61-3C28-37F66F02D3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4003901"/>
            <a:ext cx="3172388" cy="3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">
            <a:extLst>
              <a:ext uri="{FF2B5EF4-FFF2-40B4-BE49-F238E27FC236}">
                <a16:creationId xmlns:a16="http://schemas.microsoft.com/office/drawing/2014/main" id="{42097F28-006C-3856-C35E-D14B03483521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11" name="图片 40">
              <a:extLst>
                <a:ext uri="{FF2B5EF4-FFF2-40B4-BE49-F238E27FC236}">
                  <a16:creationId xmlns:a16="http://schemas.microsoft.com/office/drawing/2014/main" id="{619BE8B8-0281-D82D-92F5-8ADF0E92B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12" name="图片 51">
              <a:extLst>
                <a:ext uri="{FF2B5EF4-FFF2-40B4-BE49-F238E27FC236}">
                  <a16:creationId xmlns:a16="http://schemas.microsoft.com/office/drawing/2014/main" id="{6CD792DB-627C-92FD-2B8F-1E669C37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3" name="图片 42">
            <a:extLst>
              <a:ext uri="{FF2B5EF4-FFF2-40B4-BE49-F238E27FC236}">
                <a16:creationId xmlns:a16="http://schemas.microsoft.com/office/drawing/2014/main" id="{F7EB9584-07CA-98EF-EF7A-2596AA55A1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4" name="图片 46">
            <a:extLst>
              <a:ext uri="{FF2B5EF4-FFF2-40B4-BE49-F238E27FC236}">
                <a16:creationId xmlns:a16="http://schemas.microsoft.com/office/drawing/2014/main" id="{B3E31309-EA57-A115-E068-E889F4A29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id="{378150F4-642D-4D54-2769-1034B1992CCC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">
            <a:extLst>
              <a:ext uri="{FF2B5EF4-FFF2-40B4-BE49-F238E27FC236}">
                <a16:creationId xmlns:a16="http://schemas.microsoft.com/office/drawing/2014/main" id="{0D939A1B-FCC4-E4C5-570D-B6DA744C7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id="{EBE8F42B-B0B1-F1ED-3A01-0318DD28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9F300C5-D4CD-A8F6-FEA1-C8B518DD487D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5C11453-9A04-CE6A-D609-74D34B27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E2373E2-DEFD-0958-A790-99E7A9DCAF5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494E59B6-06B9-7C3E-1282-DC52B106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AF0179B-CC07-BC15-B635-EE32A4BDD521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10BFB7D-75FC-176D-2CDA-20E7B31EFD93}"/>
              </a:ext>
            </a:extLst>
          </p:cNvPr>
          <p:cNvGrpSpPr/>
          <p:nvPr/>
        </p:nvGrpSpPr>
        <p:grpSpPr>
          <a:xfrm>
            <a:off x="2720341" y="4897991"/>
            <a:ext cx="8828697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(quý)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 (có)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 (Rừng)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ê (nhiều), a (loài)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99933AC5-5F6B-237D-4E00-7AEBEFE3E7DC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3CE742C0-D5A2-EA1E-D9C5-8409AE325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F1A1F98-C961-D977-28E2-05BC10884567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5FD80B3-59DC-5A52-5084-9B2A6AEE3BBA}"/>
              </a:ext>
            </a:extLst>
          </p:cNvPr>
          <p:cNvGrpSpPr/>
          <p:nvPr/>
        </p:nvGrpSpPr>
        <p:grpSpPr>
          <a:xfrm>
            <a:off x="4008121" y="5239401"/>
            <a:ext cx="7562790" cy="1041549"/>
            <a:chOff x="2949927" y="2740274"/>
            <a:chExt cx="7562790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041549"/>
              <a:chOff x="3220995" y="2909791"/>
              <a:chExt cx="6347133" cy="104154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983447"/>
                <a:chOff x="3220995" y="2909791"/>
                <a:chExt cx="6298393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 sau chữ cái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tiếng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39F1921-6EC5-D3B0-6B3D-ECD1F1C8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A99D64E-282E-11FC-5938-DA13E0565CFE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B2B7682E-508A-3E43-FDAC-0AD3A291BA43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AACB49-E26E-5517-2B1B-5B8BF94D7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Ư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F66B1C6-20F7-5ADF-2E44-67AD0DAF2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U - CỠ CHỮ 5 Ô LY">
            <a:hlinkClick r:id="" action="ppaction://media"/>
            <a:extLst>
              <a:ext uri="{FF2B5EF4-FFF2-40B4-BE49-F238E27FC236}">
                <a16:creationId xmlns:a16="http://schemas.microsoft.com/office/drawing/2014/main" id="{E877A15B-9C12-BA00-DBDE-63BC9A912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9" end="2030.7285"/>
                </p14:media>
              </p:ext>
            </p:extLst>
          </p:nvPr>
        </p:nvPicPr>
        <p:blipFill rotWithShape="1">
          <a:blip r:embed="rId4"/>
          <a:srcRect l="27693" t="14628" r="27725" b="9840"/>
          <a:stretch/>
        </p:blipFill>
        <p:spPr>
          <a:xfrm>
            <a:off x="6799633" y="1620903"/>
            <a:ext cx="4348265" cy="41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569904" y="2499559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Ư - CỠ CHỮ 5 Ô LY">
            <a:hlinkClick r:id="" action="ppaction://media"/>
            <a:extLst>
              <a:ext uri="{FF2B5EF4-FFF2-40B4-BE49-F238E27FC236}">
                <a16:creationId xmlns:a16="http://schemas.microsoft.com/office/drawing/2014/main" id="{6343E9E7-E0C1-1ABA-EC1A-9F87E84D8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791" t="14628" r="27427" b="7004"/>
          <a:stretch/>
        </p:blipFill>
        <p:spPr>
          <a:xfrm>
            <a:off x="6857998" y="1618398"/>
            <a:ext cx="4270443" cy="42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EAE5CA54-2B5F-DB22-A121-C8C06E3D460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D89A48D8-350A-5160-F58A-2D7375D5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66306C3-CC5A-2AFB-41BA-08464275436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A7E6F3DF-E276-4A81-D39B-7AE3C678DCB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1C0FF626-FD32-9DD4-0CE8-B551186A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1BD7BB15-192D-D01C-85C0-41792C9B7600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351</Words>
  <Application>Microsoft Office PowerPoint</Application>
  <PresentationFormat>Widescreen</PresentationFormat>
  <Paragraphs>41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Malgun Gothic</vt:lpstr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Fredoka One</vt:lpstr>
      <vt:lpstr>HP001 5H</vt:lpstr>
      <vt:lpstr>HP001 5H</vt:lpstr>
      <vt:lpstr>M PLUS Rounded 1c</vt:lpstr>
      <vt:lpstr>SVN-Dancing Script</vt:lpstr>
      <vt:lpstr>SVN-Newton</vt:lpstr>
      <vt:lpstr>SVN-Ready</vt:lpstr>
      <vt:lpstr>Times New Roman</vt:lpstr>
      <vt:lpstr>UTM Avo</vt:lpstr>
      <vt:lpstr>字魂56号-洪亮毛笔隶书简体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HN07122024</cp:lastModifiedBy>
  <cp:revision>21</cp:revision>
  <dcterms:created xsi:type="dcterms:W3CDTF">2023-01-02T02:17:27Z</dcterms:created>
  <dcterms:modified xsi:type="dcterms:W3CDTF">2025-01-24T07:29:41Z</dcterms:modified>
</cp:coreProperties>
</file>