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2"/>
  </p:sldMasterIdLst>
  <p:sldIdLst>
    <p:sldId id="256" r:id="rId3"/>
    <p:sldId id="263" r:id="rId4"/>
    <p:sldId id="257" r:id="rId5"/>
    <p:sldId id="259" r:id="rId6"/>
    <p:sldId id="264" r:id="rId7"/>
    <p:sldId id="265" r:id="rId8"/>
    <p:sldId id="266" r:id="rId9"/>
  </p:sldIdLst>
  <p:sldSz cx="12192000" cy="6858000"/>
  <p:notesSz cx="6858000" cy="9144000"/>
  <p:embeddedFontLst>
    <p:embeddedFont>
      <p:font typeface="#9Slide07 HoneyCream" panose="020B0604020202020204" charset="0"/>
      <p:regular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5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8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4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56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56515" y="5367972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70094" y="5765142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7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E36B71-C46E-45BA-9439-F1EE09784E83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C572-ED89-4679-893B-32E4376E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29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tags" Target="../tags/tag3.xml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5DD8-CA7B-0241-04A3-B85A4A6ADB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3967" y="776381"/>
            <a:ext cx="9445443" cy="43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776968" y="484560"/>
            <a:ext cx="8779748" cy="5903159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: 形状 13"/>
          <p:cNvSpPr/>
          <p:nvPr/>
        </p:nvSpPr>
        <p:spPr>
          <a:xfrm rot="16200000">
            <a:off x="2371090" y="-2951480"/>
            <a:ext cx="7451725" cy="12192000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2" h="10800">
                <a:moveTo>
                  <a:pt x="0" y="0"/>
                </a:moveTo>
                <a:lnTo>
                  <a:pt x="2902" y="0"/>
                </a:lnTo>
                <a:lnTo>
                  <a:pt x="2723" y="206"/>
                </a:lnTo>
                <a:cubicBezTo>
                  <a:pt x="1449" y="1750"/>
                  <a:pt x="683" y="3729"/>
                  <a:pt x="683" y="5887"/>
                </a:cubicBezTo>
                <a:cubicBezTo>
                  <a:pt x="683" y="7583"/>
                  <a:pt x="1156" y="9168"/>
                  <a:pt x="1976" y="10518"/>
                </a:cubicBezTo>
                <a:lnTo>
                  <a:pt x="2157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alpha val="0"/>
                </a:schemeClr>
              </a:gs>
              <a:gs pos="52000">
                <a:srgbClr val="FDB57E">
                  <a:alpha val="0"/>
                </a:srgbClr>
              </a:gs>
              <a:gs pos="100000">
                <a:srgbClr val="E68B54">
                  <a:alpha val="5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778967" y="5464046"/>
            <a:ext cx="1427480" cy="18592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40420" y="5777355"/>
            <a:ext cx="3224212" cy="1092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56" l="0" r="91556">
                        <a14:foregroundMark x1="6667" y1="94492" x2="91556" y2="96356"/>
                        <a14:foregroundMark x1="36333" y1="5085" x2="55556" y2="5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17" y="4076054"/>
            <a:ext cx="2143061" cy="2809791"/>
          </a:xfrm>
          <a:prstGeom prst="rect">
            <a:avLst/>
          </a:prstGeom>
        </p:spPr>
      </p:pic>
      <p:sp>
        <p:nvSpPr>
          <p:cNvPr id="11" name="椭圆 13"/>
          <p:cNvSpPr/>
          <p:nvPr/>
        </p:nvSpPr>
        <p:spPr>
          <a:xfrm rot="7320000">
            <a:off x="10120360" y="4309428"/>
            <a:ext cx="2385695" cy="238569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40000"/>
                </a:srgbClr>
              </a:gs>
            </a:gsLst>
            <a:lin ang="8100000" scaled="0"/>
          </a:gradFill>
          <a:ln>
            <a:gradFill>
              <a:gsLst>
                <a:gs pos="0">
                  <a:srgbClr val="BE3A12">
                    <a:alpha val="0"/>
                  </a:srgbClr>
                </a:gs>
                <a:gs pos="51000">
                  <a:srgbClr val="BE3A12">
                    <a:alpha val="67000"/>
                  </a:srgbClr>
                </a:gs>
                <a:gs pos="100000">
                  <a:srgbClr val="E68B54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54717" y="3882504"/>
            <a:ext cx="6982213" cy="1191991"/>
            <a:chOff x="5771210" y="4954512"/>
            <a:chExt cx="6982213" cy="1191991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74576" y="2793497"/>
            <a:ext cx="6732954" cy="1218443"/>
            <a:chOff x="5889839" y="3415923"/>
            <a:chExt cx="6732954" cy="1218443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6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170455"/>
            <a:ext cx="10387584" cy="8634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9441" y="278990"/>
            <a:ext cx="670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</a:rPr>
              <a:t>Bài 1: Tìm tích, biết: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82913" y="1633428"/>
            <a:ext cx="6943921" cy="1024547"/>
            <a:chOff x="5548244" y="2021906"/>
            <a:chExt cx="6943921" cy="1024547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124750" y="2021906"/>
              <a:ext cx="6367415" cy="83099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2 và 4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244" y="2058155"/>
              <a:ext cx="1153014" cy="98829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3BE339-7EF7-4D32-BDF2-5D29A1C2CA12}"/>
              </a:ext>
            </a:extLst>
          </p:cNvPr>
          <p:cNvGrpSpPr/>
          <p:nvPr/>
        </p:nvGrpSpPr>
        <p:grpSpPr>
          <a:xfrm>
            <a:off x="1670167" y="3063996"/>
            <a:ext cx="7526084" cy="2477595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444C64-0253-4E25-ABEB-F506F52CF6EA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Mẫu: 2 </a:t>
                  </a:r>
                  <a14:m>
                    <m:oMath xmlns:m="http://schemas.openxmlformats.org/officeDocument/2006/math">
                      <m:r>
                        <a:rPr lang="vi-VN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2 + 2 + 2 + 2 = 8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4000" b="1" dirty="0"/>
                    <a:t>         2 </a:t>
                  </a:r>
                  <a14:m>
                    <m:oMath xmlns:m="http://schemas.openxmlformats.org/officeDocument/2006/math">
                      <m:r>
                        <a:rPr lang="vi-VN" sz="4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4000" b="1" dirty="0"/>
                    <a:t>4 = 8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D353A4-F073-4146-9261-F7DCD0CC9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354318" cy="997577"/>
                </a:xfrm>
                <a:prstGeom prst="rect">
                  <a:avLst/>
                </a:prstGeom>
                <a:blipFill>
                  <a:blip r:embed="rId3"/>
                  <a:stretch>
                    <a:fillRect l="-3017" r="-206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9917" y="3577303"/>
            <a:ext cx="6982213" cy="1191991"/>
            <a:chOff x="5771210" y="4954512"/>
            <a:chExt cx="6982213" cy="1191991"/>
          </a:xfrm>
        </p:grpSpPr>
        <p:sp>
          <p:nvSpPr>
            <p:cNvPr id="3" name="Text Box 10"/>
            <p:cNvSpPr txBox="1">
              <a:spLocks noChangeArrowheads="1"/>
            </p:cNvSpPr>
            <p:nvPr/>
          </p:nvSpPr>
          <p:spPr bwMode="auto">
            <a:xfrm>
              <a:off x="6124750" y="4954512"/>
              <a:ext cx="662867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4 và 5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210" y="4999219"/>
              <a:ext cx="1147284" cy="114728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499959" y="938049"/>
            <a:ext cx="6732954" cy="1218443"/>
            <a:chOff x="5889839" y="3415923"/>
            <a:chExt cx="6732954" cy="1218443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124750" y="3415923"/>
              <a:ext cx="6498043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600" b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 thừa số là 8 và 2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9" y="3448526"/>
              <a:ext cx="1046329" cy="118584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546288" y="1782455"/>
            <a:ext cx="7030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8 + 8 = 16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8 x 2 = 16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7201" y="4448822"/>
            <a:ext cx="9045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4 + 4 + 4 + 4 + 4 = 20</a:t>
            </a:r>
          </a:p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4 x 5 = 20 </a:t>
            </a:r>
          </a:p>
        </p:txBody>
      </p:sp>
    </p:spTree>
    <p:extLst>
      <p:ext uri="{BB962C8B-B14F-4D97-AF65-F5344CB8AC3E}">
        <p14:creationId xmlns:p14="http://schemas.microsoft.com/office/powerpoint/2010/main" val="27948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65" y="555173"/>
            <a:ext cx="10387584" cy="112494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98041" y="732924"/>
            <a:ext cx="6707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UTM Avo" panose="02040603050506020204" pitchFamily="18" charset="0"/>
              </a:rPr>
              <a:t>Bài 2: Số?</a:t>
            </a: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B162186F-9188-4665-B780-4963156B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35595"/>
              </p:ext>
            </p:extLst>
          </p:nvPr>
        </p:nvGraphicFramePr>
        <p:xfrm>
          <a:off x="1031399" y="3068325"/>
          <a:ext cx="10115551" cy="24942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75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937698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</a:tblGrid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1468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64908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0ABB36-DCD0-4603-8701-B009C796A3A2}"/>
              </a:ext>
            </a:extLst>
          </p:cNvPr>
          <p:cNvSpPr txBox="1"/>
          <p:nvPr/>
        </p:nvSpPr>
        <p:spPr>
          <a:xfrm>
            <a:off x="5954514" y="4824330"/>
            <a:ext cx="60669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C7C67-E4B2-49A3-B8D6-C0FF65572D40}"/>
              </a:ext>
            </a:extLst>
          </p:cNvPr>
          <p:cNvSpPr txBox="1"/>
          <p:nvPr/>
        </p:nvSpPr>
        <p:spPr>
          <a:xfrm>
            <a:off x="7754363" y="4872934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10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7F60C-9796-4893-A74E-BCE746049CAA}"/>
              </a:ext>
            </a:extLst>
          </p:cNvPr>
          <p:cNvSpPr txBox="1"/>
          <p:nvPr/>
        </p:nvSpPr>
        <p:spPr>
          <a:xfrm>
            <a:off x="9751895" y="4824330"/>
            <a:ext cx="804374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15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8BB0F-FFCB-40FC-ADD8-B0C4C05E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886" y="74841"/>
            <a:ext cx="8442735" cy="3244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46602-81EB-4260-82CC-056E55980DE5}"/>
              </a:ext>
            </a:extLst>
          </p:cNvPr>
          <p:cNvSpPr txBox="1"/>
          <p:nvPr/>
        </p:nvSpPr>
        <p:spPr>
          <a:xfrm>
            <a:off x="130627" y="3146832"/>
            <a:ext cx="595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Mỗi hàng có 5 quả bóng.</a:t>
            </a:r>
          </a:p>
          <a:p>
            <a:r>
              <a:rPr lang="vi-VN" sz="2400" dirty="0"/>
              <a:t>Hỏi 3 hàng có tất cả bao nhiêu quả bóng?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AC906-B2F8-46FD-9C7E-466F3BDA72A4}"/>
              </a:ext>
            </a:extLst>
          </p:cNvPr>
          <p:cNvSpPr txBox="1"/>
          <p:nvPr/>
        </p:nvSpPr>
        <p:spPr>
          <a:xfrm>
            <a:off x="1958043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D5B70-BAC4-4DA0-A468-3D72234ADAFA}"/>
              </a:ext>
            </a:extLst>
          </p:cNvPr>
          <p:cNvSpPr txBox="1"/>
          <p:nvPr/>
        </p:nvSpPr>
        <p:spPr>
          <a:xfrm>
            <a:off x="173559" y="4300356"/>
            <a:ext cx="520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3 hàng là: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FD5BD0-AEA1-4558-B7A5-254B2D90BFD6}"/>
              </a:ext>
            </a:extLst>
          </p:cNvPr>
          <p:cNvGrpSpPr/>
          <p:nvPr/>
        </p:nvGrpSpPr>
        <p:grpSpPr>
          <a:xfrm>
            <a:off x="619706" y="4795632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3   =            (quả)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9F11EDF-175B-4AFE-81C5-0A2F83B8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3BC7C35-D3C3-43B7-9681-B64C9512F750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3FFBFC81-5C14-48A1-8FB5-D7BCC5CB2B8C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665A0B41-A75A-45F6-8B21-E2A4DA0C5D5A}"/>
              </a:ext>
            </a:extLst>
          </p:cNvPr>
          <p:cNvSpPr/>
          <p:nvPr/>
        </p:nvSpPr>
        <p:spPr>
          <a:xfrm>
            <a:off x="665925" y="4812905"/>
            <a:ext cx="64748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E932B8-010A-4716-B6CF-1EDB3F416444}"/>
              </a:ext>
            </a:extLst>
          </p:cNvPr>
          <p:cNvGrpSpPr/>
          <p:nvPr/>
        </p:nvGrpSpPr>
        <p:grpSpPr>
          <a:xfrm>
            <a:off x="535578" y="5407372"/>
            <a:ext cx="5202476" cy="974439"/>
            <a:chOff x="1320656" y="5275529"/>
            <a:chExt cx="4074678" cy="974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954E6-5B0C-44DD-BC5E-6418A5C4B346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id="{B0250299-2165-496D-BACE-C2DBB22ED27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Rectangle: Rounded Corners 33">
            <a:extLst>
              <a:ext uri="{FF2B5EF4-FFF2-40B4-BE49-F238E27FC236}">
                <a16:creationId xmlns:a16="http://schemas.microsoft.com/office/drawing/2014/main" id="{504BB1EC-2612-4F4C-A4B8-3E4AB045445E}"/>
              </a:ext>
            </a:extLst>
          </p:cNvPr>
          <p:cNvSpPr/>
          <p:nvPr/>
        </p:nvSpPr>
        <p:spPr>
          <a:xfrm>
            <a:off x="2973364" y="4806426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id="{38887F68-31A3-4911-93C2-654228975BD0}"/>
              </a:ext>
            </a:extLst>
          </p:cNvPr>
          <p:cNvSpPr/>
          <p:nvPr/>
        </p:nvSpPr>
        <p:spPr>
          <a:xfrm>
            <a:off x="2633986" y="5423112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C176A0-0135-4695-BC24-E1A683CECB04}"/>
              </a:ext>
            </a:extLst>
          </p:cNvPr>
          <p:cNvCxnSpPr>
            <a:cxnSpLocks/>
          </p:cNvCxnSpPr>
          <p:nvPr/>
        </p:nvCxnSpPr>
        <p:spPr>
          <a:xfrm>
            <a:off x="5976194" y="3161199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9FE6DE-A9A9-41B3-837A-9812D1963A97}"/>
              </a:ext>
            </a:extLst>
          </p:cNvPr>
          <p:cNvSpPr txBox="1"/>
          <p:nvPr/>
        </p:nvSpPr>
        <p:spPr>
          <a:xfrm>
            <a:off x="6396747" y="3146832"/>
            <a:ext cx="6003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Mỗi cột có 3 quả bóng.</a:t>
            </a:r>
          </a:p>
          <a:p>
            <a:r>
              <a:rPr lang="vi-VN" sz="2400" dirty="0"/>
              <a:t>Hỏi 5 cột có tất cả bao nhiêu quả bóng?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B4865-AEF8-412B-9997-872B40027DA4}"/>
              </a:ext>
            </a:extLst>
          </p:cNvPr>
          <p:cNvSpPr txBox="1"/>
          <p:nvPr/>
        </p:nvSpPr>
        <p:spPr>
          <a:xfrm>
            <a:off x="7180320" y="3946225"/>
            <a:ext cx="2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97147-903F-42BB-9FC7-B579398D1D5A}"/>
              </a:ext>
            </a:extLst>
          </p:cNvPr>
          <p:cNvSpPr txBox="1"/>
          <p:nvPr/>
        </p:nvSpPr>
        <p:spPr>
          <a:xfrm>
            <a:off x="5958693" y="4330730"/>
            <a:ext cx="541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Số quả bóng ở cả 5 cột là: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C2970B-32FE-421B-B5BC-2CECDF63A11D}"/>
              </a:ext>
            </a:extLst>
          </p:cNvPr>
          <p:cNvGrpSpPr/>
          <p:nvPr/>
        </p:nvGrpSpPr>
        <p:grpSpPr>
          <a:xfrm>
            <a:off x="6510587" y="4867893"/>
            <a:ext cx="5460967" cy="557485"/>
            <a:chOff x="1550832" y="4706073"/>
            <a:chExt cx="4277133" cy="55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800" dirty="0">
                      <a:solidFill>
                        <a:srgbClr val="FF0066"/>
                      </a:solidFill>
                    </a:rPr>
                    <a:t> </a:t>
                  </a:r>
                  <a:r>
                    <a:rPr lang="vi-VN" sz="2800" dirty="0"/>
                    <a:t> 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5   =            (quả)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957A91A-71FC-48EA-8B0B-C41403086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277133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44">
              <a:extLst>
                <a:ext uri="{FF2B5EF4-FFF2-40B4-BE49-F238E27FC236}">
                  <a16:creationId xmlns:a16="http://schemas.microsoft.com/office/drawing/2014/main" id="{687A7F5C-7CF1-4EFF-AAC5-92F6819E74E5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45">
              <a:extLst>
                <a:ext uri="{FF2B5EF4-FFF2-40B4-BE49-F238E27FC236}">
                  <a16:creationId xmlns:a16="http://schemas.microsoft.com/office/drawing/2014/main" id="{DF2581D0-F204-416F-AF59-3AE62E99E6C6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46">
            <a:extLst>
              <a:ext uri="{FF2B5EF4-FFF2-40B4-BE49-F238E27FC236}">
                <a16:creationId xmlns:a16="http://schemas.microsoft.com/office/drawing/2014/main" id="{582DF5A0-0777-4CBA-BE79-C66E0F028A50}"/>
              </a:ext>
            </a:extLst>
          </p:cNvPr>
          <p:cNvSpPr/>
          <p:nvPr/>
        </p:nvSpPr>
        <p:spPr>
          <a:xfrm>
            <a:off x="6481362" y="4878807"/>
            <a:ext cx="722927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700EC-938C-46EA-A6F3-ED2E534EE378}"/>
              </a:ext>
            </a:extLst>
          </p:cNvPr>
          <p:cNvGrpSpPr/>
          <p:nvPr/>
        </p:nvGrpSpPr>
        <p:grpSpPr>
          <a:xfrm>
            <a:off x="6530938" y="5365647"/>
            <a:ext cx="5202476" cy="974439"/>
            <a:chOff x="1320656" y="5275529"/>
            <a:chExt cx="4074678" cy="974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6EA84A-CB78-443F-8B6E-35DBD914888E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Đáp số:            </a:t>
              </a:r>
              <a:r>
                <a:rPr lang="vi-VN" sz="2800" dirty="0"/>
                <a:t>quả bóng.</a:t>
              </a:r>
              <a:endParaRPr lang="vi-VN" sz="2800" i="1" dirty="0"/>
            </a:p>
          </p:txBody>
        </p:sp>
        <p:sp>
          <p:nvSpPr>
            <p:cNvPr id="28" name="Rectangle: Rounded Corners 49">
              <a:extLst>
                <a:ext uri="{FF2B5EF4-FFF2-40B4-BE49-F238E27FC236}">
                  <a16:creationId xmlns:a16="http://schemas.microsoft.com/office/drawing/2014/main" id="{179D9AB6-EA07-4BE9-AA30-13BF84AF6B6A}"/>
                </a:ext>
              </a:extLst>
            </p:cNvPr>
            <p:cNvSpPr/>
            <p:nvPr/>
          </p:nvSpPr>
          <p:spPr>
            <a:xfrm>
              <a:off x="2967936" y="5275529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id="{49D65BCC-4847-46FB-8CF3-8D0A9772F79A}"/>
              </a:ext>
            </a:extLst>
          </p:cNvPr>
          <p:cNvSpPr/>
          <p:nvPr/>
        </p:nvSpPr>
        <p:spPr>
          <a:xfrm>
            <a:off x="8885384" y="4872515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51">
            <a:extLst>
              <a:ext uri="{FF2B5EF4-FFF2-40B4-BE49-F238E27FC236}">
                <a16:creationId xmlns:a16="http://schemas.microsoft.com/office/drawing/2014/main" id="{4F9C3B21-084D-4830-B978-DB406818A62D}"/>
              </a:ext>
            </a:extLst>
          </p:cNvPr>
          <p:cNvSpPr/>
          <p:nvPr/>
        </p:nvSpPr>
        <p:spPr>
          <a:xfrm>
            <a:off x="8638841" y="5365648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DDDD00-AC85-4964-980A-1D8D152CB08F}"/>
              </a:ext>
            </a:extLst>
          </p:cNvPr>
          <p:cNvGrpSpPr/>
          <p:nvPr/>
        </p:nvGrpSpPr>
        <p:grpSpPr>
          <a:xfrm>
            <a:off x="3232323" y="6099518"/>
            <a:ext cx="5577554" cy="1077218"/>
            <a:chOff x="8046147" y="1143254"/>
            <a:chExt cx="2699225" cy="10772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0D1C2AB-86A8-43FD-8649-2FBD87E6B90F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/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* Nhận xét: 5 </a:t>
                  </a:r>
                  <a14:m>
                    <m:oMath xmlns:m="http://schemas.openxmlformats.org/officeDocument/2006/math">
                      <m:r>
                        <a:rPr lang="vi-VN" sz="32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3 = 3 </a:t>
                  </a:r>
                  <a14:m>
                    <m:oMath xmlns:m="http://schemas.openxmlformats.org/officeDocument/2006/math">
                      <m:r>
                        <a:rPr lang="vi-VN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32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2845B1C-8877-4CAA-B496-45E913261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148" y="1143254"/>
                  <a:ext cx="2699224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73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8BE7906-0D29-4C4F-A0D9-C070FF9F5887}"/>
              </a:ext>
            </a:extLst>
          </p:cNvPr>
          <p:cNvSpPr/>
          <p:nvPr/>
        </p:nvSpPr>
        <p:spPr>
          <a:xfrm>
            <a:off x="2665075" y="306381"/>
            <a:ext cx="4454182" cy="863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0716D2-65C9-4E50-99B9-C05080F08D1E}"/>
              </a:ext>
            </a:extLst>
          </p:cNvPr>
          <p:cNvSpPr/>
          <p:nvPr/>
        </p:nvSpPr>
        <p:spPr>
          <a:xfrm rot="5400000">
            <a:off x="5399044" y="1182703"/>
            <a:ext cx="2571009" cy="86349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ounded Rectangle 35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4828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  <p:bldP spid="15" grpId="0" animBg="1"/>
      <p:bldP spid="16" grpId="0" animBg="1"/>
      <p:bldP spid="18" grpId="0"/>
      <p:bldP spid="19" grpId="0"/>
      <p:bldP spid="20" grpId="0"/>
      <p:bldP spid="25" grpId="0" animBg="1"/>
      <p:bldP spid="29" grpId="0" animBg="1"/>
      <p:bldP spid="30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7944" y="328812"/>
            <a:ext cx="1957709" cy="91697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4000"/>
            </a:schemeClr>
          </a:solidFill>
          <a:ln w="317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6795" y="383080"/>
            <a:ext cx="1891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3475DB-C328-47A9-8596-8EC3F5B437A1}"/>
              </a:ext>
            </a:extLst>
          </p:cNvPr>
          <p:cNvGrpSpPr/>
          <p:nvPr/>
        </p:nvGrpSpPr>
        <p:grpSpPr>
          <a:xfrm>
            <a:off x="2628420" y="383080"/>
            <a:ext cx="3395863" cy="769441"/>
            <a:chOff x="1870518" y="1440653"/>
            <a:chExt cx="1192113" cy="7694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CE7D00-DC97-4228-9D6B-BA0F79C08B29}"/>
                </a:ext>
              </a:extLst>
            </p:cNvPr>
            <p:cNvGrpSpPr/>
            <p:nvPr/>
          </p:nvGrpSpPr>
          <p:grpSpPr>
            <a:xfrm>
              <a:off x="1870518" y="1440653"/>
              <a:ext cx="1192113" cy="769441"/>
              <a:chOff x="1870518" y="1440653"/>
              <a:chExt cx="1192113" cy="769441"/>
            </a:xfrm>
          </p:grpSpPr>
          <p:sp>
            <p:nvSpPr>
              <p:cNvPr id="7" name="Rectangle: Rounded Corners 21">
                <a:extLst>
                  <a:ext uri="{FF2B5EF4-FFF2-40B4-BE49-F238E27FC236}">
                    <a16:creationId xmlns:a16="http://schemas.microsoft.com/office/drawing/2014/main" id="{0DF1A6BC-0505-4436-BBC9-A2E0584D5B9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60124" cy="769440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42DE3C-F49E-4585-8FE7-6A4A41F7DCC0}"/>
                  </a:ext>
                </a:extLst>
              </p:cNvPr>
              <p:cNvSpPr txBox="1"/>
              <p:nvPr/>
            </p:nvSpPr>
            <p:spPr>
              <a:xfrm>
                <a:off x="1928272" y="1440653"/>
                <a:ext cx="11343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/>
                  <a:t>&gt;; &lt;; =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FF7378-5DC4-44A4-AE3A-EE8B8D6115EC}"/>
                </a:ext>
              </a:extLst>
            </p:cNvPr>
            <p:cNvSpPr txBox="1"/>
            <p:nvPr/>
          </p:nvSpPr>
          <p:spPr>
            <a:xfrm>
              <a:off x="2630642" y="1440653"/>
              <a:ext cx="313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343F52-2582-4844-9D46-23234AC3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7228"/>
            <a:ext cx="6648847" cy="30127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786BFD-7CEC-4778-9A12-5290854FFC7D}"/>
              </a:ext>
            </a:extLst>
          </p:cNvPr>
          <p:cNvGrpSpPr/>
          <p:nvPr/>
        </p:nvGrpSpPr>
        <p:grpSpPr>
          <a:xfrm>
            <a:off x="6748322" y="1394705"/>
            <a:ext cx="5443678" cy="3785652"/>
            <a:chOff x="5851852" y="1837740"/>
            <a:chExt cx="4261103" cy="37856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/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4000" dirty="0"/>
                    <a:t>4        4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2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4        7</a:t>
                  </a:r>
                </a:p>
                <a:p>
                  <a:pPr marL="514350" indent="-514350">
                    <a:lnSpc>
                      <a:spcPct val="200000"/>
                    </a:lnSpc>
                    <a:buAutoNum type="alphaLcParenR"/>
                  </a:pPr>
                  <a:r>
                    <a:rPr lang="vi-VN" sz="4000" dirty="0"/>
                    <a:t>4 </a:t>
                  </a:r>
                  <a14:m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2        9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E04EA1A-ACFF-41AB-9BD5-A190F3129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852" y="1837740"/>
                  <a:ext cx="4261103" cy="3785652"/>
                </a:xfrm>
                <a:prstGeom prst="rect">
                  <a:avLst/>
                </a:prstGeom>
                <a:blipFill>
                  <a:blip r:embed="rId4"/>
                  <a:stretch>
                    <a:fillRect l="-3583" b="-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: Rounded Corners 24">
              <a:extLst>
                <a:ext uri="{FF2B5EF4-FFF2-40B4-BE49-F238E27FC236}">
                  <a16:creationId xmlns:a16="http://schemas.microsoft.com/office/drawing/2014/main" id="{01237841-6CBD-421C-82AB-74DDAE315388}"/>
                </a:ext>
              </a:extLst>
            </p:cNvPr>
            <p:cNvSpPr/>
            <p:nvPr/>
          </p:nvSpPr>
          <p:spPr>
            <a:xfrm>
              <a:off x="7493282" y="2357570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ectangle: Rounded Corners 25">
              <a:extLst>
                <a:ext uri="{FF2B5EF4-FFF2-40B4-BE49-F238E27FC236}">
                  <a16:creationId xmlns:a16="http://schemas.microsoft.com/office/drawing/2014/main" id="{13EF08E2-C928-44E6-B0B9-889AF134D141}"/>
                </a:ext>
              </a:extLst>
            </p:cNvPr>
            <p:cNvSpPr/>
            <p:nvPr/>
          </p:nvSpPr>
          <p:spPr>
            <a:xfrm>
              <a:off x="7416915" y="358199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94B66E71-C6D9-4C00-BFD6-7BF77864C9E8}"/>
                </a:ext>
              </a:extLst>
            </p:cNvPr>
            <p:cNvSpPr/>
            <p:nvPr/>
          </p:nvSpPr>
          <p:spPr>
            <a:xfrm>
              <a:off x="7437473" y="4790252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12BCE4-D369-49DA-BFEC-ED6DC6216EEB}"/>
              </a:ext>
            </a:extLst>
          </p:cNvPr>
          <p:cNvSpPr txBox="1"/>
          <p:nvPr/>
        </p:nvSpPr>
        <p:spPr>
          <a:xfrm>
            <a:off x="7686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605B4-22E3-4867-9DF8-FCA3775FCC58}"/>
              </a:ext>
            </a:extLst>
          </p:cNvPr>
          <p:cNvSpPr txBox="1"/>
          <p:nvPr/>
        </p:nvSpPr>
        <p:spPr>
          <a:xfrm>
            <a:off x="10060778" y="235882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591B6905-055C-4903-99B9-031748D578F9}"/>
              </a:ext>
            </a:extLst>
          </p:cNvPr>
          <p:cNvSpPr/>
          <p:nvPr/>
        </p:nvSpPr>
        <p:spPr>
          <a:xfrm>
            <a:off x="8828562" y="1904841"/>
            <a:ext cx="663355" cy="4808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EA7B1-5940-423A-96E6-EFBAF76612B9}"/>
              </a:ext>
            </a:extLst>
          </p:cNvPr>
          <p:cNvSpPr txBox="1"/>
          <p:nvPr/>
        </p:nvSpPr>
        <p:spPr>
          <a:xfrm>
            <a:off x="7663838" y="353452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id="{A70E222C-54DA-4D17-8326-10C8FD3C70D5}"/>
              </a:ext>
            </a:extLst>
          </p:cNvPr>
          <p:cNvSpPr/>
          <p:nvPr/>
        </p:nvSpPr>
        <p:spPr>
          <a:xfrm>
            <a:off x="8747733" y="3138957"/>
            <a:ext cx="646623" cy="4856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B014FE-39E5-411D-95AD-B77F3D1CF882}"/>
              </a:ext>
            </a:extLst>
          </p:cNvPr>
          <p:cNvSpPr txBox="1"/>
          <p:nvPr/>
        </p:nvSpPr>
        <p:spPr>
          <a:xfrm>
            <a:off x="7754069" y="482641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1" name="Rectangle: Rounded Corners 34">
            <a:extLst>
              <a:ext uri="{FF2B5EF4-FFF2-40B4-BE49-F238E27FC236}">
                <a16:creationId xmlns:a16="http://schemas.microsoft.com/office/drawing/2014/main" id="{84BDA257-2484-4F80-A9AA-7442690F66C1}"/>
              </a:ext>
            </a:extLst>
          </p:cNvPr>
          <p:cNvSpPr/>
          <p:nvPr/>
        </p:nvSpPr>
        <p:spPr>
          <a:xfrm>
            <a:off x="8762280" y="4351043"/>
            <a:ext cx="644893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89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287</Words>
  <Application>Microsoft Office PowerPoint</Application>
  <PresentationFormat>Widescreen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#9Slide07 HoneyCream</vt:lpstr>
      <vt:lpstr>Calibri Light</vt:lpstr>
      <vt:lpstr>Calibri</vt:lpstr>
      <vt:lpstr>UTM Avo</vt:lpstr>
      <vt:lpstr>思源黑体 CN Regular</vt:lpstr>
      <vt:lpstr>#9Slide05 Bodega Script</vt:lpstr>
      <vt:lpstr>Cambria Math</vt:lpstr>
      <vt:lpstr>Arial</vt:lpstr>
      <vt:lpstr>Times New Roman</vt:lpstr>
      <vt:lpstr>SVN-Newton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HN07122024</cp:lastModifiedBy>
  <cp:revision>24</cp:revision>
  <dcterms:created xsi:type="dcterms:W3CDTF">2022-12-22T12:58:00Z</dcterms:created>
  <dcterms:modified xsi:type="dcterms:W3CDTF">2025-01-20T03:56:12Z</dcterms:modified>
</cp:coreProperties>
</file>