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720" r:id="rId3"/>
    <p:sldMasterId id="2147483758" r:id="rId4"/>
    <p:sldMasterId id="2147483782" r:id="rId5"/>
  </p:sldMasterIdLst>
  <p:notesMasterIdLst>
    <p:notesMasterId r:id="rId10"/>
  </p:notesMasterIdLst>
  <p:sldIdLst>
    <p:sldId id="302" r:id="rId6"/>
    <p:sldId id="288" r:id="rId7"/>
    <p:sldId id="299" r:id="rId8"/>
    <p:sldId id="298" r:id="rId9"/>
  </p:sldIdLst>
  <p:sldSz cx="12192000" cy="6858000"/>
  <p:notesSz cx="6858000" cy="9144000"/>
  <p:embeddedFontLst>
    <p:embeddedFont>
      <p:font typeface="微软雅黑" panose="020B0503020204020204" pitchFamily="34" charset="-122"/>
      <p:regular r:id="rId11"/>
      <p:bold r:id="rId12"/>
    </p:embeddedFont>
    <p:embeddedFont>
      <p:font typeface="#9Slide05 SVNMonday" panose="020B0604020202020204" charset="0"/>
      <p:regular r:id="rId13"/>
    </p:embeddedFont>
    <p:embeddedFont>
      <p:font typeface="#9Slide07 HoneyCream" panose="020B0604020202020204" charset="0"/>
      <p:regular r:id="rId14"/>
    </p:embeddedFont>
    <p:embeddedFont>
      <p:font typeface="Open Sans" panose="020B0606030504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3A37"/>
    <a:srgbClr val="F9D6D8"/>
    <a:srgbClr val="EDA5A6"/>
    <a:srgbClr val="97A3D2"/>
    <a:srgbClr val="C8DF95"/>
    <a:srgbClr val="EFF4CC"/>
    <a:srgbClr val="CCD0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font" Target="fonts/font1.fntdata"/><Relationship Id="rId5" Type="http://schemas.openxmlformats.org/officeDocument/2006/relationships/slideMaster" Target="slideMasters/slideMaster5.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84D13-1D49-45C8-903B-3270DD234443}" type="datetimeFigureOut">
              <a:rPr lang="en-US" smtClean="0"/>
              <a:t>9/18/2025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5B6AF-8B74-4A09-8442-1BA8A59BEB84}" type="slidenum">
              <a:rPr lang="en-US" smtClean="0"/>
              <a:t>‹#›</a:t>
            </a:fld>
            <a:endParaRPr lang="en-US"/>
          </a:p>
        </p:txBody>
      </p:sp>
    </p:spTree>
    <p:extLst>
      <p:ext uri="{BB962C8B-B14F-4D97-AF65-F5344CB8AC3E}">
        <p14:creationId xmlns:p14="http://schemas.microsoft.com/office/powerpoint/2010/main" val="1178624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4011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1105431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2022650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3010E27-BB68-4C79-B06A-F330A984CB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 y="0"/>
            <a:ext cx="12191701" cy="6858000"/>
          </a:xfrm>
          <a:prstGeom prst="rect">
            <a:avLst/>
          </a:prstGeom>
        </p:spPr>
      </p:pic>
    </p:spTree>
    <p:extLst>
      <p:ext uri="{BB962C8B-B14F-4D97-AF65-F5344CB8AC3E}">
        <p14:creationId xmlns:p14="http://schemas.microsoft.com/office/powerpoint/2010/main" val="4028403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838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66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内容页">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503A523-488E-42A2-845A-2A40DFAE87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61858" y="0"/>
            <a:ext cx="3330142" cy="6858000"/>
          </a:xfrm>
          <a:prstGeom prst="rect">
            <a:avLst/>
          </a:prstGeom>
        </p:spPr>
      </p:pic>
      <p:pic>
        <p:nvPicPr>
          <p:cNvPr id="4" name="图片 3">
            <a:extLst>
              <a:ext uri="{FF2B5EF4-FFF2-40B4-BE49-F238E27FC236}">
                <a16:creationId xmlns:a16="http://schemas.microsoft.com/office/drawing/2014/main" id="{C085CD8F-448A-4DE7-9829-43E7EAC52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3976025" cy="6858000"/>
          </a:xfrm>
          <a:prstGeom prst="rect">
            <a:avLst/>
          </a:prstGeom>
        </p:spPr>
      </p:pic>
      <p:pic>
        <p:nvPicPr>
          <p:cNvPr id="5" name="图片 4">
            <a:extLst>
              <a:ext uri="{FF2B5EF4-FFF2-40B4-BE49-F238E27FC236}">
                <a16:creationId xmlns:a16="http://schemas.microsoft.com/office/drawing/2014/main" id="{1AD733B7-4922-4915-BC3E-D9D96F9D01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813691"/>
            <a:ext cx="12192000" cy="1044309"/>
          </a:xfrm>
          <a:prstGeom prst="rect">
            <a:avLst/>
          </a:prstGeom>
        </p:spPr>
      </p:pic>
      <p:pic>
        <p:nvPicPr>
          <p:cNvPr id="6" name="图片 5">
            <a:extLst>
              <a:ext uri="{FF2B5EF4-FFF2-40B4-BE49-F238E27FC236}">
                <a16:creationId xmlns:a16="http://schemas.microsoft.com/office/drawing/2014/main" id="{4D75C745-896E-44FD-8E18-CA68B00A22C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4866756"/>
            <a:ext cx="2451384" cy="1991243"/>
          </a:xfrm>
          <a:prstGeom prst="rect">
            <a:avLst/>
          </a:prstGeom>
        </p:spPr>
      </p:pic>
      <p:pic>
        <p:nvPicPr>
          <p:cNvPr id="7" name="图片 6">
            <a:extLst>
              <a:ext uri="{FF2B5EF4-FFF2-40B4-BE49-F238E27FC236}">
                <a16:creationId xmlns:a16="http://schemas.microsoft.com/office/drawing/2014/main" id="{31298408-F831-4A7B-BD2D-C3E88703F71A}"/>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flipH="1">
            <a:off x="9658350" y="4866756"/>
            <a:ext cx="2533351" cy="1991243"/>
          </a:xfrm>
          <a:prstGeom prst="rect">
            <a:avLst/>
          </a:prstGeom>
        </p:spPr>
      </p:pic>
      <p:pic>
        <p:nvPicPr>
          <p:cNvPr id="8" name="图片 7">
            <a:extLst>
              <a:ext uri="{FF2B5EF4-FFF2-40B4-BE49-F238E27FC236}">
                <a16:creationId xmlns:a16="http://schemas.microsoft.com/office/drawing/2014/main" id="{EE2726D2-166A-4ED3-A7B5-65C18E7D9FC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299" y="5813691"/>
            <a:ext cx="12192000" cy="1044309"/>
          </a:xfrm>
          <a:prstGeom prst="rect">
            <a:avLst/>
          </a:prstGeom>
        </p:spPr>
      </p:pic>
    </p:spTree>
    <p:extLst>
      <p:ext uri="{BB962C8B-B14F-4D97-AF65-F5344CB8AC3E}">
        <p14:creationId xmlns:p14="http://schemas.microsoft.com/office/powerpoint/2010/main" val="109221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E7E6E47-BB1F-43FE-956A-EC56990E7B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9" y="0"/>
            <a:ext cx="12191701" cy="6858000"/>
          </a:xfrm>
          <a:prstGeom prst="rect">
            <a:avLst/>
          </a:prstGeom>
        </p:spPr>
      </p:pic>
      <p:pic>
        <p:nvPicPr>
          <p:cNvPr id="6" name="图片 5">
            <a:extLst>
              <a:ext uri="{FF2B5EF4-FFF2-40B4-BE49-F238E27FC236}">
                <a16:creationId xmlns:a16="http://schemas.microsoft.com/office/drawing/2014/main" id="{4D75C745-896E-44FD-8E18-CA68B00A22C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98" y="4533901"/>
            <a:ext cx="12192598" cy="2324099"/>
          </a:xfrm>
          <a:prstGeom prst="rect">
            <a:avLst/>
          </a:prstGeom>
        </p:spPr>
      </p:pic>
      <p:pic>
        <p:nvPicPr>
          <p:cNvPr id="3" name="图片 2">
            <a:extLst>
              <a:ext uri="{FF2B5EF4-FFF2-40B4-BE49-F238E27FC236}">
                <a16:creationId xmlns:a16="http://schemas.microsoft.com/office/drawing/2014/main" id="{6503A523-488E-42A2-845A-2A40DFAE878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861858" y="0"/>
            <a:ext cx="3330142" cy="6858000"/>
          </a:xfrm>
          <a:prstGeom prst="rect">
            <a:avLst/>
          </a:prstGeom>
        </p:spPr>
      </p:pic>
      <p:pic>
        <p:nvPicPr>
          <p:cNvPr id="4" name="图片 3">
            <a:extLst>
              <a:ext uri="{FF2B5EF4-FFF2-40B4-BE49-F238E27FC236}">
                <a16:creationId xmlns:a16="http://schemas.microsoft.com/office/drawing/2014/main" id="{C085CD8F-448A-4DE7-9829-43E7EAC527C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3976025" cy="6858000"/>
          </a:xfrm>
          <a:prstGeom prst="rect">
            <a:avLst/>
          </a:prstGeom>
        </p:spPr>
      </p:pic>
      <p:pic>
        <p:nvPicPr>
          <p:cNvPr id="5" name="图片 4">
            <a:extLst>
              <a:ext uri="{FF2B5EF4-FFF2-40B4-BE49-F238E27FC236}">
                <a16:creationId xmlns:a16="http://schemas.microsoft.com/office/drawing/2014/main" id="{1AD733B7-4922-4915-BC3E-D9D96F9D01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5813690"/>
            <a:ext cx="12192000" cy="1044309"/>
          </a:xfrm>
          <a:prstGeom prst="rect">
            <a:avLst/>
          </a:prstGeom>
        </p:spPr>
      </p:pic>
      <p:pic>
        <p:nvPicPr>
          <p:cNvPr id="8" name="图片 7">
            <a:extLst>
              <a:ext uri="{FF2B5EF4-FFF2-40B4-BE49-F238E27FC236}">
                <a16:creationId xmlns:a16="http://schemas.microsoft.com/office/drawing/2014/main" id="{EE2726D2-166A-4ED3-A7B5-65C18E7D9FC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299" y="5813691"/>
            <a:ext cx="12192000" cy="1044309"/>
          </a:xfrm>
          <a:prstGeom prst="rect">
            <a:avLst/>
          </a:prstGeom>
        </p:spPr>
      </p:pic>
    </p:spTree>
    <p:extLst>
      <p:ext uri="{BB962C8B-B14F-4D97-AF65-F5344CB8AC3E}">
        <p14:creationId xmlns:p14="http://schemas.microsoft.com/office/powerpoint/2010/main" val="1045556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657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6401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46848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456388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78931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46109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0606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4933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2634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64025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96024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49994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8843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4831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112931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45979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33246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13376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64085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54722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55295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56008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03220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786827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162561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1909932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96367-B3A1-4FAA-9855-793EB5F4A3D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4C45BC-A8DA-41C5-8C72-14382B1597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678B73-2387-42F1-B51B-C78B6EA2F18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5914CFBC-58B0-4C5D-91F0-7AF806E1B1E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9D1B0DC4-0463-470E-99CD-E11ED445F2C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26222360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1F3142-081E-4A14-A836-451E126EA3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3839F1-3C85-42A5-A507-C501A907918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168DB7-797F-40DD-9C3A-C33A4A026F0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3F24AA37-88A1-4607-93E1-3C629C8615E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7956B922-DCD3-4953-BA8C-E7DF51347EB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8746857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A621C-C1FA-41DB-AB51-4D2B588C5DF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E794BED-3139-4120-ABB9-54FAF77E40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B7F1055-1717-4F96-8499-5C4121FF6F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A0C15731-50AD-4310-8152-56B184DF5A6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3EB441DE-64C3-435A-9EB2-374BA697C98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352323531"/>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704E1C-8EB2-4523-ABA8-3B33B74CEC4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3EED9A-820A-4C81-9F8C-A95AB4C7433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5295E2B-E898-4184-B856-3ED5A72462F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43CA20A-81BC-4F22-9249-4CDFB3D18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4A5F470-9B06-4EA6-8EB5-03CE9CDBF92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220549D9-F23B-4687-9235-3E5685A2C6B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09782129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06E65-EF7B-49BA-838C-ECB5682E950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E9AB878-E8D6-4913-AAC9-EB4DA300A3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014C5A2-9077-42B0-BBF6-07402078F6F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1718F37-2884-481E-A3A9-BED15714767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973291-C8A0-4C84-970C-2046AE04376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1E4BC9-40BB-4BF6-AD9A-FF011CC7D0A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D60289C9-B3BD-4A3A-939E-624BB457F3C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44D35BB6-B9C9-4622-A0F6-41FCED8165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31485005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E06E65-EF7B-49BA-838C-ECB5682E950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E9AB878-E8D6-4913-AAC9-EB4DA300A3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014C5A2-9077-42B0-BBF6-07402078F6F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1718F37-2884-481E-A3A9-BED15714767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1973291-C8A0-4C84-970C-2046AE04376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CC1E4BC9-40BB-4BF6-AD9A-FF011CC7D0A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D60289C9-B3BD-4A3A-939E-624BB457F3C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44D35BB6-B9C9-4622-A0F6-41FCED8165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11" name="TextBox 10"/>
          <p:cNvSpPr txBox="1"/>
          <p:nvPr userDrawn="1"/>
        </p:nvSpPr>
        <p:spPr>
          <a:xfrm>
            <a:off x="1907704" y="6739570"/>
            <a:ext cx="1440159"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节日</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http://www.1ppt.com/jieri/</a:t>
            </a:r>
          </a:p>
        </p:txBody>
      </p:sp>
    </p:spTree>
    <p:extLst>
      <p:ext uri="{BB962C8B-B14F-4D97-AF65-F5344CB8AC3E}">
        <p14:creationId xmlns:p14="http://schemas.microsoft.com/office/powerpoint/2010/main" val="3088848462"/>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A1136-B371-424C-B423-2A649DA186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B22CEC5-A753-4E07-8110-FAA99F8DB71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a:extLst>
              <a:ext uri="{FF2B5EF4-FFF2-40B4-BE49-F238E27FC236}">
                <a16:creationId xmlns:a16="http://schemas.microsoft.com/office/drawing/2014/main" id="{CDEFF429-2417-4C48-BB63-09E22856F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a:extLst>
              <a:ext uri="{FF2B5EF4-FFF2-40B4-BE49-F238E27FC236}">
                <a16:creationId xmlns:a16="http://schemas.microsoft.com/office/drawing/2014/main" id="{B416FD3E-3060-4234-8FD8-1F464EF2C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58698799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C4ED2A-EE37-4E75-BAF3-0896F4DB7F1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3" name="页脚占位符 2">
            <a:extLst>
              <a:ext uri="{FF2B5EF4-FFF2-40B4-BE49-F238E27FC236}">
                <a16:creationId xmlns:a16="http://schemas.microsoft.com/office/drawing/2014/main" id="{B4FECF55-7803-4178-ABF8-63696092409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灯片编号占位符 3">
            <a:extLst>
              <a:ext uri="{FF2B5EF4-FFF2-40B4-BE49-F238E27FC236}">
                <a16:creationId xmlns:a16="http://schemas.microsoft.com/office/drawing/2014/main" id="{FF1529DA-ACDB-46BB-A391-C52F1059821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87977620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2EF69D-AFB6-4C3C-9F76-F169F4151E6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94A54B8-81F9-4AD4-A97E-50980CE775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955E496-4D09-4E0E-9B31-0E78334633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8FE1CD1-32A2-4F3E-A722-5CB46D290C3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ABD56418-C15B-4F78-BAFD-28F30F1C061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0D8E97B0-3186-44B2-817B-1356352F9B2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15921986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A890DA-8199-4B47-8924-F9E27DF06B5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726CDFB-96D1-4E2E-9267-835C5D7AD4A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1C721D-052A-4A61-A37B-4BF737E48E8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786C56-E9BE-411D-B13A-533E1603A00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313A0988-A182-4CFE-ABAA-1C46D356A7E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50D4DED2-65F9-4D21-AB4C-9B8F0AA96EA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06619969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1252237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7565D-F5E3-4B2F-95C7-8597B1BCF7D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3BB3DC-42B3-4A04-8DAD-E91BFEF1C4D7}"/>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C0CFD9B-330D-4FCE-954A-B22E94F56AD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5CFCDD5F-6071-4A1D-A6DB-8F40981E55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C6AA5C96-0D7D-49B7-A0E1-35242CEA08B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473347189"/>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AB79F9A-99D7-4D37-A099-B155B762876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658A96-5138-4CD9-827A-8A89BE7D316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32226A5-27EB-4465-AE8F-E936BC5B009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A7EF63-31EF-429D-9A41-B39277A8D1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30667A8A-742D-42FD-8682-27F39F575A5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714A4C51-AFC6-425D-A2DF-3B9A5C37D42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14C6EA-0B73-4255-8AB9-45B31BBFEA24}"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616240233"/>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1533149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3199914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2070154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A475FA5-2CF8-4E2E-82A7-74018364E914}" type="datetimeFigureOut">
              <a:rPr lang="en-US" smtClean="0"/>
              <a:t>9/18/2025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F2B81EC-CBFE-4D9C-93B8-B4009D77EA98}" type="slidenum">
              <a:rPr lang="en-US" smtClean="0"/>
              <a:t>‹#›</a:t>
            </a:fld>
            <a:endParaRPr lang="en-US"/>
          </a:p>
        </p:txBody>
      </p:sp>
    </p:spTree>
    <p:extLst>
      <p:ext uri="{BB962C8B-B14F-4D97-AF65-F5344CB8AC3E}">
        <p14:creationId xmlns:p14="http://schemas.microsoft.com/office/powerpoint/2010/main" val="4085803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hyperlink" Target="https://www.facebook.com/groups/629898828017053" TargetMode="Externa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5.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2.png"/><Relationship Id="rId2" Type="http://schemas.openxmlformats.org/officeDocument/2006/relationships/slideLayout" Target="../slideLayouts/slideLayout41.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3.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005753" y="-882196"/>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By: Hồng Linh</a:t>
            </a:r>
          </a:p>
        </p:txBody>
      </p:sp>
    </p:spTree>
    <p:extLst>
      <p:ext uri="{BB962C8B-B14F-4D97-AF65-F5344CB8AC3E}">
        <p14:creationId xmlns:p14="http://schemas.microsoft.com/office/powerpoint/2010/main" val="1228430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思源黑体 CN Regular"/>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思源黑体 CN Regular"/>
                <a:cs typeface="Times New Roman" panose="02020603050405020304" pitchFamily="18" charset="0"/>
                <a:hlinkClick r:id="rId10">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思源黑体 CN Regular"/>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Times New Roman" panose="02020603050405020304" pitchFamily="18" charset="0"/>
            </a:endParaRPr>
          </a:p>
        </p:txBody>
      </p:sp>
      <p:sp>
        <p:nvSpPr>
          <p:cNvPr id="5"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思源黑体 CN Bold"/>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思源黑体 CN Bold"/>
              <a:cs typeface="+mj-cs"/>
            </a:endParaRPr>
          </a:p>
        </p:txBody>
      </p:sp>
      <p:pic>
        <p:nvPicPr>
          <p:cNvPr id="6" name="Picture 5">
            <a:extLst>
              <a:ext uri="{FF2B5EF4-FFF2-40B4-BE49-F238E27FC236}">
                <a16:creationId xmlns:a16="http://schemas.microsoft.com/office/drawing/2014/main" id="{2C38DA38-71FB-4CEB-B777-09292390EC4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7" name="Picture 6">
            <a:extLst>
              <a:ext uri="{FF2B5EF4-FFF2-40B4-BE49-F238E27FC236}">
                <a16:creationId xmlns:a16="http://schemas.microsoft.com/office/drawing/2014/main" id="{7B3E06E2-B8CD-4348-A929-48748D52322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8" name="Picture 7">
            <a:extLst>
              <a:ext uri="{FF2B5EF4-FFF2-40B4-BE49-F238E27FC236}">
                <a16:creationId xmlns:a16="http://schemas.microsoft.com/office/drawing/2014/main" id="{D1A0A433-1C81-43D6-86C9-906F9D1CD5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9" name="Picture 8">
            <a:extLst>
              <a:ext uri="{FF2B5EF4-FFF2-40B4-BE49-F238E27FC236}">
                <a16:creationId xmlns:a16="http://schemas.microsoft.com/office/drawing/2014/main" id="{57AB7940-731C-4B6C-8537-33EBAD98DEB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思源黑体 CN Bold"/>
                <a:cs typeface="+mj-cs"/>
              </a:rPr>
              <a:t>Măng</a:t>
            </a:r>
            <a:r>
              <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 Non</a:t>
            </a:r>
          </a:p>
        </p:txBody>
      </p:sp>
      <p:sp>
        <p:nvSpPr>
          <p:cNvPr id="11"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思源黑体 CN Bold"/>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思源黑体 CN Bold"/>
              <a:cs typeface="+mj-cs"/>
            </a:endParaRPr>
          </a:p>
        </p:txBody>
      </p:sp>
      <p:pic>
        <p:nvPicPr>
          <p:cNvPr id="12" name="Picture 11">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3" name="Picture 12">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4" name="Picture 13">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15" name="Picture 14">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16" name="Title 1">
            <a:extLst>
              <a:ext uri="{FF2B5EF4-FFF2-40B4-BE49-F238E27FC236}">
                <a16:creationId xmlns:a16="http://schemas.microsoft.com/office/drawing/2014/main" id="{7A218C26-69B7-499C-B190-96851A78FEC6}"/>
              </a:ext>
            </a:extLst>
          </p:cNvPr>
          <p:cNvSpPr txBox="1">
            <a:spLocks/>
          </p:cNvSpPr>
          <p:nvPr userDrawn="1"/>
        </p:nvSpPr>
        <p:spPr>
          <a:xfrm>
            <a:off x="10005753" y="-882196"/>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By: Hồng Linh</a:t>
            </a:r>
          </a:p>
        </p:txBody>
      </p:sp>
    </p:spTree>
    <p:extLst>
      <p:ext uri="{BB962C8B-B14F-4D97-AF65-F5344CB8AC3E}">
        <p14:creationId xmlns:p14="http://schemas.microsoft.com/office/powerpoint/2010/main" val="3233347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005753" y="-882196"/>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By: Hồng Linh</a:t>
            </a:r>
          </a:p>
        </p:txBody>
      </p:sp>
    </p:spTree>
    <p:extLst>
      <p:ext uri="{BB962C8B-B14F-4D97-AF65-F5344CB8AC3E}">
        <p14:creationId xmlns:p14="http://schemas.microsoft.com/office/powerpoint/2010/main" val="346325419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思源黑体 CN Bold"/>
                <a:cs typeface="+mj-cs"/>
              </a:rPr>
              <a:t>Măng</a:t>
            </a:r>
            <a:r>
              <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 Non</a:t>
            </a: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1" name="Title 1">
            <a:extLst>
              <a:ext uri="{FF2B5EF4-FFF2-40B4-BE49-F238E27FC236}">
                <a16:creationId xmlns:a16="http://schemas.microsoft.com/office/drawing/2014/main" id="{7A218C26-69B7-499C-B190-96851A78FEC6}"/>
              </a:ext>
            </a:extLst>
          </p:cNvPr>
          <p:cNvSpPr txBox="1">
            <a:spLocks/>
          </p:cNvSpPr>
          <p:nvPr userDrawn="1"/>
        </p:nvSpPr>
        <p:spPr>
          <a:xfrm>
            <a:off x="10005753" y="-882196"/>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By: Hồng Linh</a:t>
            </a:r>
          </a:p>
        </p:txBody>
      </p:sp>
    </p:spTree>
    <p:extLst>
      <p:ext uri="{BB962C8B-B14F-4D97-AF65-F5344CB8AC3E}">
        <p14:creationId xmlns:p14="http://schemas.microsoft.com/office/powerpoint/2010/main" val="25196263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12" name="Picture 11">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13" name="TextBox 3">
            <a:extLst>
              <a:ext uri="{FF2B5EF4-FFF2-40B4-BE49-F238E27FC236}">
                <a16:creationId xmlns:a16="http://schemas.microsoft.com/office/drawing/2014/main" id="{F9034237-DA06-4066-849E-00A115FF4EA1}"/>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思源黑体 CN Regular"/>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思源黑体 CN Regular"/>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思源黑体 CN Regular"/>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思源黑体 CN Regular"/>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思源黑体 CN Regular"/>
              <a:cs typeface="Times New Roman" panose="02020603050405020304" pitchFamily="18" charset="0"/>
            </a:endParaRPr>
          </a:p>
        </p:txBody>
      </p:sp>
      <p:sp>
        <p:nvSpPr>
          <p:cNvPr id="14" name="Title 1">
            <a:extLst>
              <a:ext uri="{FF2B5EF4-FFF2-40B4-BE49-F238E27FC236}">
                <a16:creationId xmlns:a16="http://schemas.microsoft.com/office/drawing/2014/main" id="{9E5F6F2C-DE77-4B3E-986A-23D69ABD846E}"/>
              </a:ext>
            </a:extLst>
          </p:cNvPr>
          <p:cNvSpPr txBox="1">
            <a:spLocks/>
          </p:cNvSpPr>
          <p:nvPr userDrawn="1"/>
        </p:nvSpPr>
        <p:spPr>
          <a:xfrm>
            <a:off x="1435013" y="9462562"/>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思源黑体 CN Bold"/>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思源黑体 CN Bold"/>
              <a:cs typeface="+mj-cs"/>
            </a:endParaRPr>
          </a:p>
        </p:txBody>
      </p:sp>
      <p:pic>
        <p:nvPicPr>
          <p:cNvPr id="15" name="Picture 14">
            <a:extLst>
              <a:ext uri="{FF2B5EF4-FFF2-40B4-BE49-F238E27FC236}">
                <a16:creationId xmlns:a16="http://schemas.microsoft.com/office/drawing/2014/main" id="{2C38DA38-71FB-4CEB-B777-09292390EC4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6" name="Picture 15">
            <a:extLst>
              <a:ext uri="{FF2B5EF4-FFF2-40B4-BE49-F238E27FC236}">
                <a16:creationId xmlns:a16="http://schemas.microsoft.com/office/drawing/2014/main" id="{7B3E06E2-B8CD-4348-A929-48748D52322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7" name="Picture 16">
            <a:extLst>
              <a:ext uri="{FF2B5EF4-FFF2-40B4-BE49-F238E27FC236}">
                <a16:creationId xmlns:a16="http://schemas.microsoft.com/office/drawing/2014/main" id="{D1A0A433-1C81-43D6-86C9-906F9D1CD5C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8" name="Picture 17">
            <a:extLst>
              <a:ext uri="{FF2B5EF4-FFF2-40B4-BE49-F238E27FC236}">
                <a16:creationId xmlns:a16="http://schemas.microsoft.com/office/drawing/2014/main" id="{57AB7940-731C-4B6C-8537-33EBAD98DEB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19"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思源黑体 CN Bold"/>
                <a:cs typeface="+mj-cs"/>
              </a:rPr>
              <a:t>Măng</a:t>
            </a:r>
            <a:r>
              <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 Non</a:t>
            </a:r>
          </a:p>
        </p:txBody>
      </p:sp>
      <p:sp>
        <p:nvSpPr>
          <p:cNvPr id="20" name="Title 1">
            <a:extLst>
              <a:ext uri="{FF2B5EF4-FFF2-40B4-BE49-F238E27FC236}">
                <a16:creationId xmlns:a16="http://schemas.microsoft.com/office/drawing/2014/main" id="{6AA5128D-EAF5-483C-871A-4BFED87FD86D}"/>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思源黑体 CN Bold"/>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思源黑体 CN Bold"/>
              <a:cs typeface="+mj-cs"/>
            </a:endParaRPr>
          </a:p>
        </p:txBody>
      </p:sp>
      <p:pic>
        <p:nvPicPr>
          <p:cNvPr id="21" name="Picture 20">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2" name="Picture 21">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3" name="Picture 22">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4" name="Picture 23">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
        <p:nvSpPr>
          <p:cNvPr id="25" name="Title 1">
            <a:extLst>
              <a:ext uri="{FF2B5EF4-FFF2-40B4-BE49-F238E27FC236}">
                <a16:creationId xmlns:a16="http://schemas.microsoft.com/office/drawing/2014/main" id="{7A218C26-69B7-499C-B190-96851A78FEC6}"/>
              </a:ext>
            </a:extLst>
          </p:cNvPr>
          <p:cNvSpPr txBox="1">
            <a:spLocks/>
          </p:cNvSpPr>
          <p:nvPr userDrawn="1"/>
        </p:nvSpPr>
        <p:spPr>
          <a:xfrm>
            <a:off x="10005753" y="-882196"/>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思源黑体 CN Bold"/>
                <a:cs typeface="+mj-cs"/>
              </a:rPr>
              <a:t>By: Hồng Linh</a:t>
            </a:r>
          </a:p>
        </p:txBody>
      </p:sp>
    </p:spTree>
    <p:extLst>
      <p:ext uri="{BB962C8B-B14F-4D97-AF65-F5344CB8AC3E}">
        <p14:creationId xmlns:p14="http://schemas.microsoft.com/office/powerpoint/2010/main" val="232376555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image" Target="../media/image13.jpeg"/><Relationship Id="rId1" Type="http://schemas.openxmlformats.org/officeDocument/2006/relationships/slideLayout" Target="../slideLayouts/slideLayout4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5.png"/><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5.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7E3"/>
        </a:solidFill>
        <a:effectLst/>
      </p:bgPr>
    </p:bg>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204" y="-60892"/>
            <a:ext cx="12192000" cy="684917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552" y="811390"/>
            <a:ext cx="10058400" cy="481788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830" y="102777"/>
            <a:ext cx="1079144" cy="9759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7154" y="1789588"/>
            <a:ext cx="1120797" cy="872651"/>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0" y="4364274"/>
            <a:ext cx="2937345" cy="2536576"/>
          </a:xfrm>
          <a:prstGeom prst="rect">
            <a:avLst/>
          </a:prstGeom>
        </p:spPr>
      </p:pic>
      <p:sp>
        <p:nvSpPr>
          <p:cNvPr id="15" name="Freeform 576">
            <a:extLst>
              <a:ext uri="{FF2B5EF4-FFF2-40B4-BE49-F238E27FC236}">
                <a16:creationId xmlns:a16="http://schemas.microsoft.com/office/drawing/2014/main" id="{CA1EE368-162B-45E5-A5D0-655337C2D5DD}"/>
              </a:ext>
            </a:extLst>
          </p:cNvPr>
          <p:cNvSpPr>
            <a:spLocks/>
          </p:cNvSpPr>
          <p:nvPr/>
        </p:nvSpPr>
        <p:spPr bwMode="auto">
          <a:xfrm rot="10800000">
            <a:off x="11102666" y="866868"/>
            <a:ext cx="1118538" cy="682345"/>
          </a:xfrm>
          <a:custGeom>
            <a:avLst/>
            <a:gdLst>
              <a:gd name="T0" fmla="*/ 158 w 181"/>
              <a:gd name="T1" fmla="*/ 11 h 89"/>
              <a:gd name="T2" fmla="*/ 141 w 181"/>
              <a:gd name="T3" fmla="*/ 19 h 89"/>
              <a:gd name="T4" fmla="*/ 142 w 181"/>
              <a:gd name="T5" fmla="*/ 19 h 89"/>
              <a:gd name="T6" fmla="*/ 117 w 181"/>
              <a:gd name="T7" fmla="*/ 0 h 89"/>
              <a:gd name="T8" fmla="*/ 95 w 181"/>
              <a:gd name="T9" fmla="*/ 11 h 89"/>
              <a:gd name="T10" fmla="*/ 66 w 181"/>
              <a:gd name="T11" fmla="*/ 4 h 89"/>
              <a:gd name="T12" fmla="*/ 24 w 181"/>
              <a:gd name="T13" fmla="*/ 24 h 89"/>
              <a:gd name="T14" fmla="*/ 14 w 181"/>
              <a:gd name="T15" fmla="*/ 20 h 89"/>
              <a:gd name="T16" fmla="*/ 0 w 181"/>
              <a:gd name="T17" fmla="*/ 35 h 89"/>
              <a:gd name="T18" fmla="*/ 14 w 181"/>
              <a:gd name="T19" fmla="*/ 50 h 89"/>
              <a:gd name="T20" fmla="*/ 24 w 181"/>
              <a:gd name="T21" fmla="*/ 46 h 89"/>
              <a:gd name="T22" fmla="*/ 62 w 181"/>
              <a:gd name="T23" fmla="*/ 64 h 89"/>
              <a:gd name="T24" fmla="*/ 108 w 181"/>
              <a:gd name="T25" fmla="*/ 89 h 89"/>
              <a:gd name="T26" fmla="*/ 157 w 181"/>
              <a:gd name="T27" fmla="*/ 57 h 89"/>
              <a:gd name="T28" fmla="*/ 158 w 181"/>
              <a:gd name="T29" fmla="*/ 57 h 89"/>
              <a:gd name="T30" fmla="*/ 181 w 181"/>
              <a:gd name="T31" fmla="*/ 34 h 89"/>
              <a:gd name="T32" fmla="*/ 158 w 181"/>
              <a:gd name="T33" fmla="*/ 1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9544030" y="-34018"/>
            <a:ext cx="2155047" cy="798047"/>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微软雅黑" panose="020F0502020204030204"/>
              <a:cs typeface="+mn-cs"/>
            </a:endParaRPr>
          </a:p>
        </p:txBody>
      </p:sp>
      <p:pic>
        <p:nvPicPr>
          <p:cNvPr id="17" name="CẤM BUÔN BÁN, CẤM REUP">
            <a:hlinkClick r:id="" action="ppaction://noaction"/>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67387" y="1964444"/>
            <a:ext cx="1574155" cy="2798498"/>
          </a:xfrm>
          <a:prstGeom prst="rect">
            <a:avLst/>
          </a:prstGeom>
        </p:spPr>
      </p:pic>
      <p:pic>
        <p:nvPicPr>
          <p:cNvPr id="19" name="Picture 18"/>
          <p:cNvPicPr>
            <a:picLocks noChangeAspect="1"/>
          </p:cNvPicPr>
          <p:nvPr/>
        </p:nvPicPr>
        <p:blipFill rotWithShape="1">
          <a:blip r:embed="rId8"/>
          <a:srcRect l="37041" r="2817" b="67699"/>
          <a:stretch/>
        </p:blipFill>
        <p:spPr>
          <a:xfrm>
            <a:off x="2071737" y="102777"/>
            <a:ext cx="6849209" cy="155961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6735" y="-34018"/>
            <a:ext cx="1690816" cy="1690816"/>
          </a:xfrm>
          <a:prstGeom prst="rect">
            <a:avLst/>
          </a:prstGeom>
        </p:spPr>
      </p:pic>
      <p:pic>
        <p:nvPicPr>
          <p:cNvPr id="5" name="Picture 4">
            <a:extLst>
              <a:ext uri="{FF2B5EF4-FFF2-40B4-BE49-F238E27FC236}">
                <a16:creationId xmlns:a16="http://schemas.microsoft.com/office/drawing/2014/main" id="{9F9B2F07-3864-9286-00FF-5FAEFF840048}"/>
              </a:ext>
            </a:extLst>
          </p:cNvPr>
          <p:cNvPicPr>
            <a:picLocks noChangeAspect="1"/>
          </p:cNvPicPr>
          <p:nvPr/>
        </p:nvPicPr>
        <p:blipFill rotWithShape="1">
          <a:blip r:embed="rId10"/>
          <a:srcRect l="83971" b="64698"/>
          <a:stretch/>
        </p:blipFill>
        <p:spPr>
          <a:xfrm>
            <a:off x="2568349" y="2106802"/>
            <a:ext cx="8916366" cy="3102880"/>
          </a:xfrm>
          <a:prstGeom prst="rect">
            <a:avLst/>
          </a:prstGeom>
        </p:spPr>
      </p:pic>
    </p:spTree>
    <p:extLst>
      <p:ext uri="{BB962C8B-B14F-4D97-AF65-F5344CB8AC3E}">
        <p14:creationId xmlns:p14="http://schemas.microsoft.com/office/powerpoint/2010/main" val="4225456854"/>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4"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4" name="Rounded Rectangle 23"/>
          <p:cNvSpPr/>
          <p:nvPr/>
        </p:nvSpPr>
        <p:spPr>
          <a:xfrm>
            <a:off x="243840" y="1036319"/>
            <a:ext cx="11548845" cy="5318761"/>
          </a:xfrm>
          <a:prstGeom prst="roundRect">
            <a:avLst>
              <a:gd name="adj" fmla="val 189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1FF5FE5D-221E-43C3-9C39-48FAFF9BEA44}"/>
              </a:ext>
            </a:extLst>
          </p:cNvPr>
          <p:cNvSpPr txBox="1"/>
          <p:nvPr/>
        </p:nvSpPr>
        <p:spPr>
          <a:xfrm>
            <a:off x="601702" y="1282998"/>
            <a:ext cx="11117858" cy="49244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600" b="1" u="none" strike="noStrike" kern="1200" cap="none" normalizeH="0" baseline="0" noProof="0" dirty="0" err="1">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Hoạt</a:t>
            </a:r>
            <a:r>
              <a:rPr kumimoji="0" lang="en-US" altLang="zh-CN" sz="2600" b="1" u="none" strike="noStrike" kern="1200" cap="none" normalizeH="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600" b="1" u="none" strike="noStrike" kern="1200" cap="none" normalizeH="0" noProof="0" dirty="0" err="1">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động</a:t>
            </a:r>
            <a:r>
              <a:rPr kumimoji="0" lang="en-US" altLang="zh-CN" sz="2600" b="1" u="none" strike="noStrike" kern="1200" cap="none" normalizeH="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600" b="1" u="none" strike="noStrike" kern="1200" cap="none" normalizeH="0" baseline="0" noProof="0" dirty="0">
                <a:ln>
                  <a:noFill/>
                </a:ln>
                <a:solidFill>
                  <a:schemeClr val="tx1">
                    <a:lumMod val="85000"/>
                    <a:lumOff val="1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1.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Giới</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thiệu</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những</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việc</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làm</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đáng</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tự</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hào</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của</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bản</a:t>
            </a:r>
            <a:r>
              <a:rPr lang="en-US" altLang="zh-CN" sz="2600" b="1"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zh-CN" sz="2600" b="1" dirty="0" err="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thân</a:t>
            </a:r>
            <a:endParaRPr kumimoji="0" lang="zh-CN" altLang="en-US" sz="2600" b="1" u="none" strike="noStrike" kern="1200" cap="none" normalizeH="0" baseline="0" noProof="0" dirty="0">
              <a:ln>
                <a:noFill/>
              </a:ln>
              <a:solidFill>
                <a:schemeClr val="tx1">
                  <a:lumMod val="85000"/>
                  <a:lumOff val="15000"/>
                </a:schemeClr>
              </a:solidFill>
              <a:effectLst/>
              <a:uLnTx/>
              <a:uFillTx/>
              <a:latin typeface="Open Sans" panose="020B0606030504020204" pitchFamily="34" charset="0"/>
              <a:ea typeface="字魂46号-喵喵体" panose="00000500000000000000" pitchFamily="2" charset="-122"/>
              <a:cs typeface="Open Sans" panose="020B0606030504020204" pitchFamily="34" charset="0"/>
            </a:endParaRPr>
          </a:p>
        </p:txBody>
      </p:sp>
      <p:sp>
        <p:nvSpPr>
          <p:cNvPr id="16" name="文本框 15">
            <a:extLst>
              <a:ext uri="{FF2B5EF4-FFF2-40B4-BE49-F238E27FC236}">
                <a16:creationId xmlns:a16="http://schemas.microsoft.com/office/drawing/2014/main" id="{78B1E9C1-21B9-4C7D-B333-1EFEBD4FF469}"/>
              </a:ext>
            </a:extLst>
          </p:cNvPr>
          <p:cNvSpPr txBox="1"/>
          <p:nvPr/>
        </p:nvSpPr>
        <p:spPr>
          <a:xfrm>
            <a:off x="170715" y="231992"/>
            <a:ext cx="11621970" cy="646331"/>
          </a:xfrm>
          <a:prstGeom prst="rect">
            <a:avLst/>
          </a:prstGeom>
          <a:solidFill>
            <a:schemeClr val="bg1"/>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C00000"/>
                </a:solidFill>
                <a:effectLst/>
                <a:uLnTx/>
                <a:uFillTx/>
                <a:latin typeface="#9Slide05 SVNMonday" pitchFamily="2" charset="0"/>
                <a:ea typeface="字魂46号-喵喵体" panose="00000500000000000000" pitchFamily="2" charset="-122"/>
              </a:rPr>
              <a:t>Hoạt</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động</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1:</a:t>
            </a:r>
            <a:r>
              <a:rPr kumimoji="0" lang="en-US" altLang="zh-CN" sz="3600" b="0" i="0" u="none" strike="noStrike" kern="1200" cap="none" spc="0" normalizeH="0" baseline="0" noProof="0" dirty="0">
                <a:ln>
                  <a:noFill/>
                </a:ln>
                <a:solidFill>
                  <a:srgbClr val="C00000"/>
                </a:solidFill>
                <a:effectLst/>
                <a:uLnTx/>
                <a:uFillTx/>
                <a:latin typeface="#9Slide05 SVNMonday" pitchFamily="2" charset="0"/>
                <a:ea typeface="字魂46号-喵喵体" panose="00000500000000000000" pitchFamily="2" charset="-122"/>
              </a:rPr>
              <a:t>Những</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việc</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làm</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đáng</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tự</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hào</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của</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bản</a:t>
            </a:r>
            <a:r>
              <a:rPr kumimoji="0" lang="en-US" altLang="zh-CN" sz="3600" b="0" i="0" u="none" strike="noStrike" kern="1200" cap="none" spc="0" normalizeH="0" noProof="0" dirty="0">
                <a:ln>
                  <a:noFill/>
                </a:ln>
                <a:solidFill>
                  <a:srgbClr val="C00000"/>
                </a:solidFill>
                <a:effectLst/>
                <a:uLnTx/>
                <a:uFillTx/>
                <a:latin typeface="#9Slide05 SVNMonday" pitchFamily="2" charset="0"/>
                <a:ea typeface="字魂46号-喵喵体" panose="00000500000000000000" pitchFamily="2" charset="-122"/>
              </a:rPr>
              <a:t> </a:t>
            </a:r>
            <a:r>
              <a:rPr kumimoji="0" lang="en-US" altLang="zh-CN" sz="3600" b="0" i="0" u="none" strike="noStrike" kern="1200" cap="none" spc="0" normalizeH="0" noProof="0" dirty="0" err="1">
                <a:ln>
                  <a:noFill/>
                </a:ln>
                <a:solidFill>
                  <a:srgbClr val="C00000"/>
                </a:solidFill>
                <a:effectLst/>
                <a:uLnTx/>
                <a:uFillTx/>
                <a:latin typeface="#9Slide05 SVNMonday" pitchFamily="2" charset="0"/>
                <a:ea typeface="字魂46号-喵喵体" panose="00000500000000000000" pitchFamily="2" charset="-122"/>
              </a:rPr>
              <a:t>thân</a:t>
            </a:r>
            <a:endParaRPr kumimoji="0" lang="zh-CN" altLang="en-US" sz="3600" b="0" i="0" u="none" strike="noStrike" kern="1200" cap="none" spc="0" normalizeH="0" baseline="0" noProof="0" dirty="0">
              <a:ln>
                <a:noFill/>
              </a:ln>
              <a:solidFill>
                <a:srgbClr val="C00000"/>
              </a:solidFill>
              <a:effectLst/>
              <a:uLnTx/>
              <a:uFillTx/>
              <a:latin typeface="#9Slide05 SVNMonday" pitchFamily="2" charset="0"/>
              <a:ea typeface="字魂46号-喵喵体" panose="00000500000000000000" pitchFamily="2" charset="-122"/>
            </a:endParaRPr>
          </a:p>
        </p:txBody>
      </p:sp>
      <p:sp>
        <p:nvSpPr>
          <p:cNvPr id="40" name="任意多边形: 形状 42">
            <a:extLst>
              <a:ext uri="{FF2B5EF4-FFF2-40B4-BE49-F238E27FC236}">
                <a16:creationId xmlns:a16="http://schemas.microsoft.com/office/drawing/2014/main" id="{2AC0B3C1-3C32-426A-AAD8-256B4CA87AE3}"/>
              </a:ext>
            </a:extLst>
          </p:cNvPr>
          <p:cNvSpPr/>
          <p:nvPr/>
        </p:nvSpPr>
        <p:spPr>
          <a:xfrm>
            <a:off x="2953764" y="1939722"/>
            <a:ext cx="4895231" cy="1075894"/>
          </a:xfrm>
          <a:custGeom>
            <a:avLst/>
            <a:gdLst>
              <a:gd name="connsiteX0" fmla="*/ 321031 w 4895231"/>
              <a:gd name="connsiteY0" fmla="*/ 0 h 1075894"/>
              <a:gd name="connsiteX1" fmla="*/ 4760282 w 4895231"/>
              <a:gd name="connsiteY1" fmla="*/ 0 h 1075894"/>
              <a:gd name="connsiteX2" fmla="*/ 4895231 w 4895231"/>
              <a:gd name="connsiteY2" fmla="*/ 134949 h 1075894"/>
              <a:gd name="connsiteX3" fmla="*/ 4895231 w 4895231"/>
              <a:gd name="connsiteY3" fmla="*/ 940945 h 1075894"/>
              <a:gd name="connsiteX4" fmla="*/ 4760282 w 4895231"/>
              <a:gd name="connsiteY4" fmla="*/ 1075894 h 1075894"/>
              <a:gd name="connsiteX5" fmla="*/ 321031 w 4895231"/>
              <a:gd name="connsiteY5" fmla="*/ 1075894 h 1075894"/>
              <a:gd name="connsiteX6" fmla="*/ 186082 w 4895231"/>
              <a:gd name="connsiteY6" fmla="*/ 940945 h 1075894"/>
              <a:gd name="connsiteX7" fmla="*/ 186082 w 4895231"/>
              <a:gd name="connsiteY7" fmla="*/ 645874 h 1075894"/>
              <a:gd name="connsiteX8" fmla="*/ 0 w 4895231"/>
              <a:gd name="connsiteY8" fmla="*/ 537947 h 1075894"/>
              <a:gd name="connsiteX9" fmla="*/ 186082 w 4895231"/>
              <a:gd name="connsiteY9" fmla="*/ 430020 h 1075894"/>
              <a:gd name="connsiteX10" fmla="*/ 186082 w 4895231"/>
              <a:gd name="connsiteY10" fmla="*/ 134949 h 1075894"/>
              <a:gd name="connsiteX11" fmla="*/ 321031 w 4895231"/>
              <a:gd name="connsiteY11" fmla="*/ 0 h 1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5231" h="1075894">
                <a:moveTo>
                  <a:pt x="321031" y="0"/>
                </a:moveTo>
                <a:lnTo>
                  <a:pt x="4760282" y="0"/>
                </a:lnTo>
                <a:cubicBezTo>
                  <a:pt x="4834812" y="0"/>
                  <a:pt x="4895231" y="60419"/>
                  <a:pt x="4895231" y="134949"/>
                </a:cubicBezTo>
                <a:lnTo>
                  <a:pt x="4895231" y="940945"/>
                </a:lnTo>
                <a:cubicBezTo>
                  <a:pt x="4895231" y="1015475"/>
                  <a:pt x="4834812" y="1075894"/>
                  <a:pt x="4760282" y="1075894"/>
                </a:cubicBezTo>
                <a:lnTo>
                  <a:pt x="321031" y="1075894"/>
                </a:lnTo>
                <a:cubicBezTo>
                  <a:pt x="246501" y="1075894"/>
                  <a:pt x="186082" y="1015475"/>
                  <a:pt x="186082" y="940945"/>
                </a:cubicBezTo>
                <a:lnTo>
                  <a:pt x="186082" y="645874"/>
                </a:lnTo>
                <a:lnTo>
                  <a:pt x="0" y="537947"/>
                </a:lnTo>
                <a:lnTo>
                  <a:pt x="186082" y="430020"/>
                </a:lnTo>
                <a:lnTo>
                  <a:pt x="186082" y="134949"/>
                </a:lnTo>
                <a:cubicBezTo>
                  <a:pt x="186082" y="60419"/>
                  <a:pt x="246501" y="0"/>
                  <a:pt x="321031"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Open Sans" panose="020B0606030504020204" pitchFamily="34" charset="0"/>
              <a:ea typeface="等线" panose="020B0604020202020204" charset="-122"/>
              <a:cs typeface="Open Sans" panose="020B0606030504020204" pitchFamily="34" charset="0"/>
            </a:endParaRPr>
          </a:p>
        </p:txBody>
      </p:sp>
      <p:sp>
        <p:nvSpPr>
          <p:cNvPr id="41" name="文本框 26">
            <a:extLst>
              <a:ext uri="{FF2B5EF4-FFF2-40B4-BE49-F238E27FC236}">
                <a16:creationId xmlns:a16="http://schemas.microsoft.com/office/drawing/2014/main" id="{A65A5737-EAD4-455B-9FF8-4C8202CE7008}"/>
              </a:ext>
            </a:extLst>
          </p:cNvPr>
          <p:cNvSpPr txBox="1"/>
          <p:nvPr/>
        </p:nvSpPr>
        <p:spPr>
          <a:xfrm>
            <a:off x="3348439" y="2097535"/>
            <a:ext cx="437933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Nhớ</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lại</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những</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việc</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làm</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đáng</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tự</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hào</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của</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altLang="zh-CN" sz="2400" b="0" i="0" u="none" strike="noStrike" kern="1200" cap="none" spc="0" normalizeH="0" baseline="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2" name="任意多边形: 形状 43">
            <a:extLst>
              <a:ext uri="{FF2B5EF4-FFF2-40B4-BE49-F238E27FC236}">
                <a16:creationId xmlns:a16="http://schemas.microsoft.com/office/drawing/2014/main" id="{41A9B5B7-C5A6-418D-9EA8-493214BE9D59}"/>
              </a:ext>
            </a:extLst>
          </p:cNvPr>
          <p:cNvSpPr/>
          <p:nvPr/>
        </p:nvSpPr>
        <p:spPr>
          <a:xfrm>
            <a:off x="3174203" y="4810777"/>
            <a:ext cx="4895231" cy="1075894"/>
          </a:xfrm>
          <a:custGeom>
            <a:avLst/>
            <a:gdLst>
              <a:gd name="connsiteX0" fmla="*/ 321031 w 4895231"/>
              <a:gd name="connsiteY0" fmla="*/ 0 h 1075894"/>
              <a:gd name="connsiteX1" fmla="*/ 4760282 w 4895231"/>
              <a:gd name="connsiteY1" fmla="*/ 0 h 1075894"/>
              <a:gd name="connsiteX2" fmla="*/ 4895231 w 4895231"/>
              <a:gd name="connsiteY2" fmla="*/ 134949 h 1075894"/>
              <a:gd name="connsiteX3" fmla="*/ 4895231 w 4895231"/>
              <a:gd name="connsiteY3" fmla="*/ 940945 h 1075894"/>
              <a:gd name="connsiteX4" fmla="*/ 4760282 w 4895231"/>
              <a:gd name="connsiteY4" fmla="*/ 1075894 h 1075894"/>
              <a:gd name="connsiteX5" fmla="*/ 321031 w 4895231"/>
              <a:gd name="connsiteY5" fmla="*/ 1075894 h 1075894"/>
              <a:gd name="connsiteX6" fmla="*/ 186082 w 4895231"/>
              <a:gd name="connsiteY6" fmla="*/ 940945 h 1075894"/>
              <a:gd name="connsiteX7" fmla="*/ 186082 w 4895231"/>
              <a:gd name="connsiteY7" fmla="*/ 645874 h 1075894"/>
              <a:gd name="connsiteX8" fmla="*/ 0 w 4895231"/>
              <a:gd name="connsiteY8" fmla="*/ 537947 h 1075894"/>
              <a:gd name="connsiteX9" fmla="*/ 186082 w 4895231"/>
              <a:gd name="connsiteY9" fmla="*/ 430020 h 1075894"/>
              <a:gd name="connsiteX10" fmla="*/ 186082 w 4895231"/>
              <a:gd name="connsiteY10" fmla="*/ 134949 h 1075894"/>
              <a:gd name="connsiteX11" fmla="*/ 321031 w 4895231"/>
              <a:gd name="connsiteY11" fmla="*/ 0 h 1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5231" h="1075894">
                <a:moveTo>
                  <a:pt x="321031" y="0"/>
                </a:moveTo>
                <a:lnTo>
                  <a:pt x="4760282" y="0"/>
                </a:lnTo>
                <a:cubicBezTo>
                  <a:pt x="4834812" y="0"/>
                  <a:pt x="4895231" y="60419"/>
                  <a:pt x="4895231" y="134949"/>
                </a:cubicBezTo>
                <a:lnTo>
                  <a:pt x="4895231" y="940945"/>
                </a:lnTo>
                <a:cubicBezTo>
                  <a:pt x="4895231" y="1015475"/>
                  <a:pt x="4834812" y="1075894"/>
                  <a:pt x="4760282" y="1075894"/>
                </a:cubicBezTo>
                <a:lnTo>
                  <a:pt x="321031" y="1075894"/>
                </a:lnTo>
                <a:cubicBezTo>
                  <a:pt x="246501" y="1075894"/>
                  <a:pt x="186082" y="1015475"/>
                  <a:pt x="186082" y="940945"/>
                </a:cubicBezTo>
                <a:lnTo>
                  <a:pt x="186082" y="645874"/>
                </a:lnTo>
                <a:lnTo>
                  <a:pt x="0" y="537947"/>
                </a:lnTo>
                <a:lnTo>
                  <a:pt x="186082" y="430020"/>
                </a:lnTo>
                <a:lnTo>
                  <a:pt x="186082" y="134949"/>
                </a:lnTo>
                <a:cubicBezTo>
                  <a:pt x="186082" y="60419"/>
                  <a:pt x="246501" y="0"/>
                  <a:pt x="321031"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Open Sans" panose="020B0606030504020204" pitchFamily="34" charset="0"/>
              <a:ea typeface="等线" panose="020B0604020202020204" charset="-122"/>
              <a:cs typeface="Open Sans" panose="020B0606030504020204" pitchFamily="34" charset="0"/>
            </a:endParaRPr>
          </a:p>
        </p:txBody>
      </p:sp>
      <p:sp>
        <p:nvSpPr>
          <p:cNvPr id="43" name="文本框 44">
            <a:extLst>
              <a:ext uri="{FF2B5EF4-FFF2-40B4-BE49-F238E27FC236}">
                <a16:creationId xmlns:a16="http://schemas.microsoft.com/office/drawing/2014/main" id="{67B4463E-EA05-4394-BD9F-5C0B75F6CEEF}"/>
              </a:ext>
            </a:extLst>
          </p:cNvPr>
          <p:cNvSpPr txBox="1"/>
          <p:nvPr/>
        </p:nvSpPr>
        <p:spPr>
          <a:xfrm>
            <a:off x="3568878" y="4968590"/>
            <a:ext cx="4379337"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Chia </a:t>
            </a:r>
            <a:r>
              <a:rPr kumimoji="0" lang="en-US" altLang="zh-CN" sz="2400" b="0" i="0" u="none" strike="noStrike" kern="1200" cap="none" spc="0" normalizeH="0" baseline="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sẻ</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với</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bạn</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về</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những</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việc</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làm</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đáng</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tự</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hào</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của</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em</a:t>
            </a: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Open Sans" panose="020B0606030504020204" pitchFamily="34" charset="0"/>
              <a:ea typeface="思源黑体 CN Bold" panose="020B0800000000000000" pitchFamily="34" charset="-122"/>
              <a:cs typeface="Open Sans" panose="020B0606030504020204" pitchFamily="34" charset="0"/>
            </a:endParaRPr>
          </a:p>
        </p:txBody>
      </p:sp>
      <p:sp>
        <p:nvSpPr>
          <p:cNvPr id="44" name="任意多边形: 形状 45">
            <a:extLst>
              <a:ext uri="{FF2B5EF4-FFF2-40B4-BE49-F238E27FC236}">
                <a16:creationId xmlns:a16="http://schemas.microsoft.com/office/drawing/2014/main" id="{B08EB7E5-A25D-4055-80FB-2D02B0604E2F}"/>
              </a:ext>
            </a:extLst>
          </p:cNvPr>
          <p:cNvSpPr/>
          <p:nvPr/>
        </p:nvSpPr>
        <p:spPr>
          <a:xfrm flipH="1">
            <a:off x="3731585" y="3207283"/>
            <a:ext cx="4895231" cy="1335314"/>
          </a:xfrm>
          <a:custGeom>
            <a:avLst/>
            <a:gdLst>
              <a:gd name="connsiteX0" fmla="*/ 321031 w 4895231"/>
              <a:gd name="connsiteY0" fmla="*/ 0 h 1075894"/>
              <a:gd name="connsiteX1" fmla="*/ 4760282 w 4895231"/>
              <a:gd name="connsiteY1" fmla="*/ 0 h 1075894"/>
              <a:gd name="connsiteX2" fmla="*/ 4895231 w 4895231"/>
              <a:gd name="connsiteY2" fmla="*/ 134949 h 1075894"/>
              <a:gd name="connsiteX3" fmla="*/ 4895231 w 4895231"/>
              <a:gd name="connsiteY3" fmla="*/ 940945 h 1075894"/>
              <a:gd name="connsiteX4" fmla="*/ 4760282 w 4895231"/>
              <a:gd name="connsiteY4" fmla="*/ 1075894 h 1075894"/>
              <a:gd name="connsiteX5" fmla="*/ 321031 w 4895231"/>
              <a:gd name="connsiteY5" fmla="*/ 1075894 h 1075894"/>
              <a:gd name="connsiteX6" fmla="*/ 186082 w 4895231"/>
              <a:gd name="connsiteY6" fmla="*/ 940945 h 1075894"/>
              <a:gd name="connsiteX7" fmla="*/ 186082 w 4895231"/>
              <a:gd name="connsiteY7" fmla="*/ 645874 h 1075894"/>
              <a:gd name="connsiteX8" fmla="*/ 0 w 4895231"/>
              <a:gd name="connsiteY8" fmla="*/ 537947 h 1075894"/>
              <a:gd name="connsiteX9" fmla="*/ 186082 w 4895231"/>
              <a:gd name="connsiteY9" fmla="*/ 430020 h 1075894"/>
              <a:gd name="connsiteX10" fmla="*/ 186082 w 4895231"/>
              <a:gd name="connsiteY10" fmla="*/ 134949 h 1075894"/>
              <a:gd name="connsiteX11" fmla="*/ 321031 w 4895231"/>
              <a:gd name="connsiteY11" fmla="*/ 0 h 10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5231" h="1075894">
                <a:moveTo>
                  <a:pt x="321031" y="0"/>
                </a:moveTo>
                <a:lnTo>
                  <a:pt x="4760282" y="0"/>
                </a:lnTo>
                <a:cubicBezTo>
                  <a:pt x="4834812" y="0"/>
                  <a:pt x="4895231" y="60419"/>
                  <a:pt x="4895231" y="134949"/>
                </a:cubicBezTo>
                <a:lnTo>
                  <a:pt x="4895231" y="940945"/>
                </a:lnTo>
                <a:cubicBezTo>
                  <a:pt x="4895231" y="1015475"/>
                  <a:pt x="4834812" y="1075894"/>
                  <a:pt x="4760282" y="1075894"/>
                </a:cubicBezTo>
                <a:lnTo>
                  <a:pt x="321031" y="1075894"/>
                </a:lnTo>
                <a:cubicBezTo>
                  <a:pt x="246501" y="1075894"/>
                  <a:pt x="186082" y="1015475"/>
                  <a:pt x="186082" y="940945"/>
                </a:cubicBezTo>
                <a:lnTo>
                  <a:pt x="186082" y="645874"/>
                </a:lnTo>
                <a:lnTo>
                  <a:pt x="0" y="537947"/>
                </a:lnTo>
                <a:lnTo>
                  <a:pt x="186082" y="430020"/>
                </a:lnTo>
                <a:lnTo>
                  <a:pt x="186082" y="134949"/>
                </a:lnTo>
                <a:cubicBezTo>
                  <a:pt x="186082" y="60419"/>
                  <a:pt x="246501" y="0"/>
                  <a:pt x="3210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Open Sans" panose="020B0606030504020204" pitchFamily="34" charset="0"/>
              <a:ea typeface="等线" panose="020B0604020202020204" charset="-122"/>
              <a:cs typeface="Open Sans" panose="020B0606030504020204" pitchFamily="34" charset="0"/>
            </a:endParaRPr>
          </a:p>
        </p:txBody>
      </p:sp>
      <p:sp>
        <p:nvSpPr>
          <p:cNvPr id="45" name="文本框 46">
            <a:extLst>
              <a:ext uri="{FF2B5EF4-FFF2-40B4-BE49-F238E27FC236}">
                <a16:creationId xmlns:a16="http://schemas.microsoft.com/office/drawing/2014/main" id="{8F976ACB-6607-4CBA-AF5E-0361F99F2724}"/>
              </a:ext>
            </a:extLst>
          </p:cNvPr>
          <p:cNvSpPr txBox="1"/>
          <p:nvPr/>
        </p:nvSpPr>
        <p:spPr>
          <a:xfrm>
            <a:off x="4018562" y="3296154"/>
            <a:ext cx="415774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Ghi</a:t>
            </a:r>
            <a:r>
              <a:rPr kumimoji="0" lang="en-US" altLang="zh-CN" sz="2400" b="0" i="0" u="none" strike="noStrike" kern="1200" cap="none" spc="0" normalizeH="0" baseline="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baseline="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chép</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hoặc</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vẽ</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lại</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những</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việc</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làm</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đó</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dưới</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một</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hình</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thức</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mà</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em</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altLang="zh-CN" sz="2400" b="0" i="0" u="none" strike="noStrike" kern="1200" cap="none" spc="0" normalizeH="0" noProof="0" dirty="0" err="1">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thích</a:t>
            </a:r>
            <a:r>
              <a:rPr kumimoji="0" lang="en-US" altLang="zh-CN" sz="2400" b="0" i="0" u="none" strike="noStrike" kern="1200" cap="none" spc="0" normalizeH="0" noProof="0" dirty="0">
                <a:ln>
                  <a:noFill/>
                </a:ln>
                <a:solidFill>
                  <a:schemeClr val="tx1">
                    <a:lumMod val="75000"/>
                    <a:lumOff val="2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zh-CN" altLang="en-US" sz="2400" b="0" i="0" u="none" strike="noStrike" kern="1200" cap="none" spc="0" normalizeH="0" baseline="0" noProof="0" dirty="0">
              <a:ln>
                <a:noFill/>
              </a:ln>
              <a:solidFill>
                <a:schemeClr val="tx1">
                  <a:lumMod val="75000"/>
                  <a:lumOff val="25000"/>
                </a:schemeClr>
              </a:solidFill>
              <a:effectLst/>
              <a:uLnTx/>
              <a:uFillTx/>
              <a:latin typeface="Open Sans" panose="020B0606030504020204" pitchFamily="34" charset="0"/>
              <a:ea typeface="思源黑体 CN Bold" panose="020B0800000000000000" pitchFamily="34" charset="-122"/>
              <a:cs typeface="Open Sans" panose="020B0606030504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995" y="2325480"/>
            <a:ext cx="2483725" cy="250902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8340" y="1712762"/>
            <a:ext cx="1319838" cy="218355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0179" y="4261994"/>
            <a:ext cx="1614024" cy="2361517"/>
          </a:xfrm>
          <a:prstGeom prst="rect">
            <a:avLst/>
          </a:prstGeom>
        </p:spPr>
      </p:pic>
    </p:spTree>
    <p:custDataLst>
      <p:tags r:id="rId1"/>
    </p:custDataLst>
    <p:extLst>
      <p:ext uri="{BB962C8B-B14F-4D97-AF65-F5344CB8AC3E}">
        <p14:creationId xmlns:p14="http://schemas.microsoft.com/office/powerpoint/2010/main" val="3101506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uction.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0-#ppt_w/2"/>
                                          </p:val>
                                        </p:tav>
                                        <p:tav tm="100000">
                                          <p:val>
                                            <p:strVal val="#ppt_x"/>
                                          </p:val>
                                        </p:tav>
                                      </p:tavLst>
                                    </p:anim>
                                    <p:anim calcmode="lin" valueType="num">
                                      <p:cBhvr additive="base">
                                        <p:cTn id="23" dur="500" fill="hold"/>
                                        <p:tgtEl>
                                          <p:spTgt spid="4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additive="base">
                                        <p:cTn id="26" dur="500" fill="hold"/>
                                        <p:tgtEl>
                                          <p:spTgt spid="40"/>
                                        </p:tgtEl>
                                        <p:attrNameLst>
                                          <p:attrName>ppt_x</p:attrName>
                                        </p:attrNameLst>
                                      </p:cBhvr>
                                      <p:tavLst>
                                        <p:tav tm="0">
                                          <p:val>
                                            <p:strVal val="0-#ppt_w/2"/>
                                          </p:val>
                                        </p:tav>
                                        <p:tav tm="100000">
                                          <p:val>
                                            <p:strVal val="#ppt_x"/>
                                          </p:val>
                                        </p:tav>
                                      </p:tavLst>
                                    </p:anim>
                                    <p:anim calcmode="lin" valueType="num">
                                      <p:cBhvr additive="base">
                                        <p:cTn id="2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500" fill="hold"/>
                                        <p:tgtEl>
                                          <p:spTgt spid="45"/>
                                        </p:tgtEl>
                                        <p:attrNameLst>
                                          <p:attrName>ppt_x</p:attrName>
                                        </p:attrNameLst>
                                      </p:cBhvr>
                                      <p:tavLst>
                                        <p:tav tm="0">
                                          <p:val>
                                            <p:strVal val="1+#ppt_w/2"/>
                                          </p:val>
                                        </p:tav>
                                        <p:tav tm="100000">
                                          <p:val>
                                            <p:strVal val="#ppt_x"/>
                                          </p:val>
                                        </p:tav>
                                      </p:tavLst>
                                    </p:anim>
                                    <p:anim calcmode="lin" valueType="num">
                                      <p:cBhvr additive="base">
                                        <p:cTn id="37" dur="500" fill="hold"/>
                                        <p:tgtEl>
                                          <p:spTgt spid="45"/>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1+#ppt_w/2"/>
                                          </p:val>
                                        </p:tav>
                                        <p:tav tm="100000">
                                          <p:val>
                                            <p:strVal val="#ppt_x"/>
                                          </p:val>
                                        </p:tav>
                                      </p:tavLst>
                                    </p:anim>
                                    <p:anim calcmode="lin" valueType="num">
                                      <p:cBhvr additive="base">
                                        <p:cTn id="4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0-#ppt_w/2"/>
                                          </p:val>
                                        </p:tav>
                                        <p:tav tm="100000">
                                          <p:val>
                                            <p:strVal val="#ppt_x"/>
                                          </p:val>
                                        </p:tav>
                                      </p:tavLst>
                                    </p:anim>
                                    <p:anim calcmode="lin" valueType="num">
                                      <p:cBhvr additive="base">
                                        <p:cTn id="47" dur="500" fill="hold"/>
                                        <p:tgtEl>
                                          <p:spTgt spid="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additive="base">
                                        <p:cTn id="50" dur="500" fill="hold"/>
                                        <p:tgtEl>
                                          <p:spTgt spid="42"/>
                                        </p:tgtEl>
                                        <p:attrNameLst>
                                          <p:attrName>ppt_x</p:attrName>
                                        </p:attrNameLst>
                                      </p:cBhvr>
                                      <p:tavLst>
                                        <p:tav tm="0">
                                          <p:val>
                                            <p:strVal val="0-#ppt_w/2"/>
                                          </p:val>
                                        </p:tav>
                                        <p:tav tm="100000">
                                          <p:val>
                                            <p:strVal val="#ppt_x"/>
                                          </p:val>
                                        </p:tav>
                                      </p:tavLst>
                                    </p:anim>
                                    <p:anim calcmode="lin" valueType="num">
                                      <p:cBhvr additive="base">
                                        <p:cTn id="51" dur="500" fill="hold"/>
                                        <p:tgtEl>
                                          <p:spTgt spid="42"/>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additive="base">
                                        <p:cTn id="54" dur="500" fill="hold"/>
                                        <p:tgtEl>
                                          <p:spTgt spid="43"/>
                                        </p:tgtEl>
                                        <p:attrNameLst>
                                          <p:attrName>ppt_x</p:attrName>
                                        </p:attrNameLst>
                                      </p:cBhvr>
                                      <p:tavLst>
                                        <p:tav tm="0">
                                          <p:val>
                                            <p:strVal val="0-#ppt_w/2"/>
                                          </p:val>
                                        </p:tav>
                                        <p:tav tm="100000">
                                          <p:val>
                                            <p:strVal val="#ppt_x"/>
                                          </p:val>
                                        </p:tav>
                                      </p:tavLst>
                                    </p:anim>
                                    <p:anim calcmode="lin" valueType="num">
                                      <p:cBhvr additive="base">
                                        <p:cTn id="55"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animBg="1"/>
      <p:bldP spid="40" grpId="0" animBg="1"/>
      <p:bldP spid="41" grpId="0"/>
      <p:bldP spid="42" grpId="0" animBg="1"/>
      <p:bldP spid="43" grpId="0"/>
      <p:bldP spid="44" grpId="0" animBg="1"/>
      <p:bldP spid="45" grpId="0"/>
    </p:bldLst>
  </p:timing>
  <p:extLst>
    <p:ext uri="{E180D4A7-C9FB-4DFB-919C-405C955672EB}">
      <p14:showEvtLst xmlns:p14="http://schemas.microsoft.com/office/powerpoint/2010/main">
        <p14:playEvt time="757" objId="30"/>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25303" y="29929"/>
            <a:ext cx="11333446" cy="3798137"/>
          </a:xfrm>
          <a:prstGeom prst="rect">
            <a:avLst/>
          </a:prstGeom>
        </p:spPr>
      </p:pic>
      <p:grpSp>
        <p:nvGrpSpPr>
          <p:cNvPr id="12" name="Group 11"/>
          <p:cNvGrpSpPr/>
          <p:nvPr/>
        </p:nvGrpSpPr>
        <p:grpSpPr>
          <a:xfrm>
            <a:off x="1859280" y="188147"/>
            <a:ext cx="10407190" cy="6265823"/>
            <a:chOff x="6785849" y="-1021467"/>
            <a:chExt cx="5458203" cy="7475438"/>
          </a:xfrm>
        </p:grpSpPr>
        <p:sp>
          <p:nvSpPr>
            <p:cNvPr id="3" name="文本框 2">
              <a:extLst>
                <a:ext uri="{FF2B5EF4-FFF2-40B4-BE49-F238E27FC236}">
                  <a16:creationId xmlns:a16="http://schemas.microsoft.com/office/drawing/2014/main" id="{F6CEB7C9-ED33-4075-88A8-3D735871B477}"/>
                </a:ext>
              </a:extLst>
            </p:cNvPr>
            <p:cNvSpPr txBox="1"/>
            <p:nvPr/>
          </p:nvSpPr>
          <p:spPr>
            <a:xfrm>
              <a:off x="6785849" y="206107"/>
              <a:ext cx="5187075" cy="6247864"/>
            </a:xfrm>
            <a:custGeom>
              <a:avLst/>
              <a:gdLst>
                <a:gd name="connsiteX0" fmla="*/ 0 w 5172075"/>
                <a:gd name="connsiteY0" fmla="*/ 0 h 2554545"/>
                <a:gd name="connsiteX1" fmla="*/ 5172075 w 5172075"/>
                <a:gd name="connsiteY1" fmla="*/ 0 h 2554545"/>
                <a:gd name="connsiteX2" fmla="*/ 5172075 w 5172075"/>
                <a:gd name="connsiteY2" fmla="*/ 2554545 h 2554545"/>
                <a:gd name="connsiteX3" fmla="*/ 0 w 5172075"/>
                <a:gd name="connsiteY3" fmla="*/ 2554545 h 2554545"/>
                <a:gd name="connsiteX4" fmla="*/ 0 w 5172075"/>
                <a:gd name="connsiteY4" fmla="*/ 0 h 2554545"/>
                <a:gd name="connsiteX0" fmla="*/ 0 w 5172075"/>
                <a:gd name="connsiteY0" fmla="*/ 0 h 2554545"/>
                <a:gd name="connsiteX1" fmla="*/ 5172075 w 5172075"/>
                <a:gd name="connsiteY1" fmla="*/ 0 h 2554545"/>
                <a:gd name="connsiteX2" fmla="*/ 5172075 w 5172075"/>
                <a:gd name="connsiteY2" fmla="*/ 2554545 h 2554545"/>
                <a:gd name="connsiteX3" fmla="*/ 0 w 5172075"/>
                <a:gd name="connsiteY3" fmla="*/ 2554545 h 2554545"/>
                <a:gd name="connsiteX4" fmla="*/ 0 w 5172075"/>
                <a:gd name="connsiteY4" fmla="*/ 0 h 2554545"/>
                <a:gd name="connsiteX0" fmla="*/ 15000 w 5187075"/>
                <a:gd name="connsiteY0" fmla="*/ 0 h 2554545"/>
                <a:gd name="connsiteX1" fmla="*/ 5187075 w 5187075"/>
                <a:gd name="connsiteY1" fmla="*/ 0 h 2554545"/>
                <a:gd name="connsiteX2" fmla="*/ 5187075 w 5187075"/>
                <a:gd name="connsiteY2" fmla="*/ 2554545 h 2554545"/>
                <a:gd name="connsiteX3" fmla="*/ 15000 w 5187075"/>
                <a:gd name="connsiteY3" fmla="*/ 2554545 h 2554545"/>
                <a:gd name="connsiteX4" fmla="*/ 15000 w 5187075"/>
                <a:gd name="connsiteY4" fmla="*/ 0 h 2554545"/>
                <a:gd name="connsiteX0" fmla="*/ 15000 w 5187075"/>
                <a:gd name="connsiteY0" fmla="*/ 50800 h 2605345"/>
                <a:gd name="connsiteX1" fmla="*/ 5187075 w 5187075"/>
                <a:gd name="connsiteY1" fmla="*/ 50800 h 2605345"/>
                <a:gd name="connsiteX2" fmla="*/ 5187075 w 5187075"/>
                <a:gd name="connsiteY2" fmla="*/ 2605345 h 2605345"/>
                <a:gd name="connsiteX3" fmla="*/ 15000 w 5187075"/>
                <a:gd name="connsiteY3" fmla="*/ 2605345 h 2605345"/>
                <a:gd name="connsiteX4" fmla="*/ 15000 w 5187075"/>
                <a:gd name="connsiteY4" fmla="*/ 50800 h 2605345"/>
                <a:gd name="connsiteX0" fmla="*/ 15000 w 5187075"/>
                <a:gd name="connsiteY0" fmla="*/ 32018 h 2586563"/>
                <a:gd name="connsiteX1" fmla="*/ 5187075 w 5187075"/>
                <a:gd name="connsiteY1" fmla="*/ 32018 h 2586563"/>
                <a:gd name="connsiteX2" fmla="*/ 5187075 w 5187075"/>
                <a:gd name="connsiteY2" fmla="*/ 2586563 h 2586563"/>
                <a:gd name="connsiteX3" fmla="*/ 15000 w 5187075"/>
                <a:gd name="connsiteY3" fmla="*/ 2586563 h 2586563"/>
                <a:gd name="connsiteX4" fmla="*/ 15000 w 5187075"/>
                <a:gd name="connsiteY4" fmla="*/ 32018 h 2586563"/>
                <a:gd name="connsiteX0" fmla="*/ 15000 w 5187075"/>
                <a:gd name="connsiteY0" fmla="*/ 32018 h 2586563"/>
                <a:gd name="connsiteX1" fmla="*/ 5187075 w 5187075"/>
                <a:gd name="connsiteY1" fmla="*/ 32018 h 2586563"/>
                <a:gd name="connsiteX2" fmla="*/ 5187075 w 5187075"/>
                <a:gd name="connsiteY2" fmla="*/ 2586563 h 2586563"/>
                <a:gd name="connsiteX3" fmla="*/ 15000 w 5187075"/>
                <a:gd name="connsiteY3" fmla="*/ 2586563 h 2586563"/>
                <a:gd name="connsiteX4" fmla="*/ 15000 w 5187075"/>
                <a:gd name="connsiteY4" fmla="*/ 32018 h 2586563"/>
                <a:gd name="connsiteX0" fmla="*/ 15000 w 5187075"/>
                <a:gd name="connsiteY0" fmla="*/ 32018 h 2586563"/>
                <a:gd name="connsiteX1" fmla="*/ 5187075 w 5187075"/>
                <a:gd name="connsiteY1" fmla="*/ 32018 h 2586563"/>
                <a:gd name="connsiteX2" fmla="*/ 5187075 w 5187075"/>
                <a:gd name="connsiteY2" fmla="*/ 2586563 h 2586563"/>
                <a:gd name="connsiteX3" fmla="*/ 15000 w 5187075"/>
                <a:gd name="connsiteY3" fmla="*/ 2586563 h 2586563"/>
                <a:gd name="connsiteX4" fmla="*/ 15000 w 5187075"/>
                <a:gd name="connsiteY4" fmla="*/ 32018 h 2586563"/>
                <a:gd name="connsiteX0" fmla="*/ 15000 w 5187075"/>
                <a:gd name="connsiteY0" fmla="*/ 32018 h 2650063"/>
                <a:gd name="connsiteX1" fmla="*/ 5187075 w 5187075"/>
                <a:gd name="connsiteY1" fmla="*/ 32018 h 2650063"/>
                <a:gd name="connsiteX2" fmla="*/ 5187075 w 5187075"/>
                <a:gd name="connsiteY2" fmla="*/ 2586563 h 2650063"/>
                <a:gd name="connsiteX3" fmla="*/ 15000 w 5187075"/>
                <a:gd name="connsiteY3" fmla="*/ 2586563 h 2650063"/>
                <a:gd name="connsiteX4" fmla="*/ 15000 w 5187075"/>
                <a:gd name="connsiteY4" fmla="*/ 32018 h 2650063"/>
                <a:gd name="connsiteX0" fmla="*/ 15000 w 5187075"/>
                <a:gd name="connsiteY0" fmla="*/ 32018 h 2634783"/>
                <a:gd name="connsiteX1" fmla="*/ 5187075 w 5187075"/>
                <a:gd name="connsiteY1" fmla="*/ 32018 h 2634783"/>
                <a:gd name="connsiteX2" fmla="*/ 5187075 w 5187075"/>
                <a:gd name="connsiteY2" fmla="*/ 2586563 h 2634783"/>
                <a:gd name="connsiteX3" fmla="*/ 15000 w 5187075"/>
                <a:gd name="connsiteY3" fmla="*/ 2586563 h 2634783"/>
                <a:gd name="connsiteX4" fmla="*/ 15000 w 5187075"/>
                <a:gd name="connsiteY4" fmla="*/ 32018 h 263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7075" h="2634783">
                  <a:moveTo>
                    <a:pt x="15000" y="32018"/>
                  </a:moveTo>
                  <a:cubicBezTo>
                    <a:pt x="1224675" y="-82282"/>
                    <a:pt x="3882150" y="155843"/>
                    <a:pt x="5187075" y="32018"/>
                  </a:cubicBezTo>
                  <a:cubicBezTo>
                    <a:pt x="5072775" y="883533"/>
                    <a:pt x="5072775" y="1820773"/>
                    <a:pt x="5187075" y="2586563"/>
                  </a:cubicBezTo>
                  <a:cubicBezTo>
                    <a:pt x="3463050" y="2729438"/>
                    <a:pt x="1596150" y="2500838"/>
                    <a:pt x="15000" y="2586563"/>
                  </a:cubicBezTo>
                  <a:cubicBezTo>
                    <a:pt x="-61200" y="1735048"/>
                    <a:pt x="186450" y="883533"/>
                    <a:pt x="15000" y="32018"/>
                  </a:cubicBezTo>
                  <a:close/>
                </a:path>
              </a:pathLst>
            </a:custGeom>
            <a:solidFill>
              <a:srgbClr val="FFC000">
                <a:alpha val="59000"/>
              </a:srgbClr>
            </a:solidFill>
            <a:ln w="57150">
              <a:solidFill>
                <a:schemeClr val="bg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8000" b="0"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rima" panose="02040603050506020204" pitchFamily="18" charset="0"/>
                <a:ea typeface="字魂110号-武林江湖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8000" dirty="0">
                <a:ln>
                  <a:solidFill>
                    <a:prstClr val="black"/>
                  </a:solidFill>
                </a:ln>
                <a:solidFill>
                  <a:prstClr val="white"/>
                </a:solidFill>
                <a:effectLst>
                  <a:outerShdw blurRad="38100" dist="38100" dir="2700000" algn="tl">
                    <a:srgbClr val="000000">
                      <a:alpha val="43137"/>
                    </a:srgbClr>
                  </a:outerShdw>
                </a:effectLst>
                <a:latin typeface="SVN-Prima" panose="02040603050506020204" pitchFamily="18" charset="0"/>
                <a:ea typeface="字魂110号-武林江湖体" panose="00000500000000000000"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8000" b="0"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rima" panose="02040603050506020204" pitchFamily="18" charset="0"/>
                <a:ea typeface="字魂110号-武林江湖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8000" dirty="0">
                <a:ln>
                  <a:solidFill>
                    <a:prstClr val="black"/>
                  </a:solidFill>
                </a:ln>
                <a:solidFill>
                  <a:prstClr val="white"/>
                </a:solidFill>
                <a:effectLst>
                  <a:outerShdw blurRad="38100" dist="38100" dir="2700000" algn="tl">
                    <a:srgbClr val="000000">
                      <a:alpha val="43137"/>
                    </a:srgbClr>
                  </a:outerShdw>
                </a:effectLst>
                <a:latin typeface="SVN-Prima" panose="02040603050506020204" pitchFamily="18" charset="0"/>
                <a:ea typeface="字魂110号-武林江湖体" panose="00000500000000000000"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0" b="0"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rima" panose="02040603050506020204" pitchFamily="18" charset="0"/>
                <a:ea typeface="字魂110号-武林江湖体" panose="00000500000000000000" pitchFamily="2" charset="-122"/>
                <a:cs typeface="+mn-cs"/>
              </a:endParaRPr>
            </a:p>
          </p:txBody>
        </p:sp>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ackgroundRemoval t="9294" b="100000" l="9664" r="100000"/>
                      </a14:imgEffect>
                    </a14:imgLayer>
                  </a14:imgProps>
                </a:ext>
              </a:extLst>
            </a:blip>
            <a:stretch>
              <a:fillRect/>
            </a:stretch>
          </p:blipFill>
          <p:spPr>
            <a:xfrm>
              <a:off x="11190651" y="-1021467"/>
              <a:ext cx="1053401" cy="1759915"/>
            </a:xfrm>
            <a:prstGeom prst="rect">
              <a:avLst/>
            </a:prstGeom>
          </p:spPr>
        </p:pic>
      </p:grpSp>
      <p:sp>
        <p:nvSpPr>
          <p:cNvPr id="4" name="Rectangle 3"/>
          <p:cNvSpPr/>
          <p:nvPr/>
        </p:nvSpPr>
        <p:spPr>
          <a:xfrm>
            <a:off x="2431226" y="1634924"/>
            <a:ext cx="8756511" cy="4401205"/>
          </a:xfrm>
          <a:prstGeom prst="rect">
            <a:avLst/>
          </a:prstGeom>
        </p:spPr>
        <p:txBody>
          <a:bodyPr wrap="square">
            <a:spAutoFit/>
          </a:bodyPr>
          <a:lstStyle/>
          <a:p>
            <a:pPr algn="just"/>
            <a:r>
              <a:rPr lang="vi-VN" sz="4000" i="1" dirty="0">
                <a:latin typeface="Open Sans" panose="020B0606030504020204" pitchFamily="34" charset="0"/>
                <a:ea typeface="Open Sans" panose="020B0606030504020204" pitchFamily="34" charset="0"/>
                <a:cs typeface="Open Sans" panose="020B0606030504020204" pitchFamily="34" charset="0"/>
              </a:rPr>
              <a:t>Mỗi người chúng ta đều có thể thực hiện được những việc làm đáng tự hào của bản thân trong cuộc sống hằng ngày. Qua những việc làm đó, chúng ta sẽ nhận ra sự tiến bộ của bản thân để phát huy những việc làm đáng tự hào của mình hơn nữa.</a:t>
            </a:r>
            <a:endParaRPr lang="en-US" sz="66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993117897"/>
      </p:ext>
    </p:extLst>
  </p:cSld>
  <p:clrMapOvr>
    <a:masterClrMapping/>
  </p:clrMapOvr>
  <mc:AlternateContent xmlns:mc="http://schemas.openxmlformats.org/markup-compatibility/2006" xmlns:p14="http://schemas.microsoft.com/office/powerpoint/2010/main">
    <mc:Choice Requires="p14">
      <p:transition spd="slow" p14:dur="1500" advTm="1404">
        <p:random/>
      </p:transition>
    </mc:Choice>
    <mc:Fallback xmlns="">
      <p:transition spd="slow" advTm="1404">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729" y="-98156"/>
            <a:ext cx="8565622" cy="6157494"/>
          </a:xfrm>
          <a:prstGeom prst="rect">
            <a:avLst/>
          </a:prstGeom>
        </p:spPr>
      </p:pic>
      <p:sp>
        <p:nvSpPr>
          <p:cNvPr id="6" name="文本框 5">
            <a:extLst>
              <a:ext uri="{FF2B5EF4-FFF2-40B4-BE49-F238E27FC236}">
                <a16:creationId xmlns:a16="http://schemas.microsoft.com/office/drawing/2014/main" id="{2C1C5A81-AB9A-4496-8566-7173A2F0DB19}"/>
              </a:ext>
            </a:extLst>
          </p:cNvPr>
          <p:cNvSpPr txBox="1"/>
          <p:nvPr/>
        </p:nvSpPr>
        <p:spPr>
          <a:xfrm>
            <a:off x="3828374" y="1757114"/>
            <a:ext cx="7478534" cy="3693319"/>
          </a:xfrm>
          <a:prstGeom prst="rect">
            <a:avLst/>
          </a:prstGeom>
          <a:noFill/>
        </p:spPr>
        <p:txBody>
          <a:bodyPr wrap="square" rtlCol="0">
            <a:spAutoFit/>
          </a:bodyPr>
          <a:lstStyle>
            <a:defPPr>
              <a:defRPr lang="zh-CN"/>
            </a:defPPr>
            <a:lvl1pPr algn="ctr">
              <a:lnSpc>
                <a:spcPct val="130000"/>
              </a:lnSpc>
              <a:defRPr sz="3200">
                <a:solidFill>
                  <a:schemeClr val="bg1"/>
                </a:solidFill>
                <a:effectLst>
                  <a:outerShdw blurRad="50800" dist="50800" dir="5400000" algn="ctr" rotWithShape="0">
                    <a:srgbClr val="3F377F"/>
                  </a:outerShdw>
                </a:effectLst>
                <a:latin typeface="思源黑体 CN Bold" panose="020B0800000000000000" pitchFamily="34" charset="-122"/>
                <a:ea typeface="思源黑体 CN Bold" panose="020B0800000000000000" pitchFamily="34" charset="-122"/>
              </a:defRPr>
            </a:lvl1pPr>
          </a:lstStyle>
          <a:p>
            <a:r>
              <a:rPr lang="vi-VN" sz="3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Để bản thân ngày càng tốt hơn, đáng yêu hơn trong mắt mọi người, chúng ta cần không ngừng phát huy ni</a:t>
            </a:r>
            <a:r>
              <a:rPr lang="en-US" sz="3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ề</a:t>
            </a:r>
            <a:r>
              <a:rPr lang="vi-VN" sz="360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 tự hào của bản thân bằng những việc làm phù hợp.</a:t>
            </a:r>
            <a:endParaRPr lang="en-US" sz="36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651" y="1635369"/>
            <a:ext cx="7100610" cy="5679127"/>
          </a:xfrm>
          <a:prstGeom prst="rect">
            <a:avLst/>
          </a:prstGeom>
        </p:spPr>
      </p:pic>
    </p:spTree>
    <p:extLst>
      <p:ext uri="{BB962C8B-B14F-4D97-AF65-F5344CB8AC3E}">
        <p14:creationId xmlns:p14="http://schemas.microsoft.com/office/powerpoint/2010/main" val="2904027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7692"/>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0.5|0.5|0.5|0.5|0.5"/>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bmeybk4">
      <a:majorFont>
        <a:latin typeface="微软雅黑" panose="020F0302020204030204"/>
        <a:ea typeface="方正卡通简体"/>
        <a:cs typeface=""/>
      </a:majorFont>
      <a:minorFont>
        <a:latin typeface="微软雅黑" panose="020F0502020204030204"/>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163</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4</vt:i4>
      </vt:variant>
    </vt:vector>
  </HeadingPairs>
  <TitlesOfParts>
    <vt:vector size="19" baseType="lpstr">
      <vt:lpstr>Calibri</vt:lpstr>
      <vt:lpstr>Open Sans</vt:lpstr>
      <vt:lpstr>SVN-Newton</vt:lpstr>
      <vt:lpstr>Arial</vt:lpstr>
      <vt:lpstr>SVN-Prima</vt:lpstr>
      <vt:lpstr>微软雅黑</vt:lpstr>
      <vt:lpstr>Calibri Light</vt:lpstr>
      <vt:lpstr>#9Slide07 HoneyCream</vt:lpstr>
      <vt:lpstr>#9Slide05 SVNMonday</vt:lpstr>
      <vt:lpstr>Times New Roman</vt:lpstr>
      <vt:lpstr>Office Theme</vt:lpstr>
      <vt:lpstr>Office 主题​​</vt:lpstr>
      <vt:lpstr>1_Office 主题</vt:lpstr>
      <vt:lpstr>Office 主题</vt:lpstr>
      <vt:lpstr>第一PPT，www.1ppt.com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Hợp Nguyễn</cp:lastModifiedBy>
  <cp:revision>3</cp:revision>
  <dcterms:created xsi:type="dcterms:W3CDTF">2023-07-30T08:34:00Z</dcterms:created>
  <dcterms:modified xsi:type="dcterms:W3CDTF">2025-09-18T05:08:24Z</dcterms:modified>
  <cp:version>MNT37</cp:version>
</cp:coreProperties>
</file>