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60" r:id="rId4"/>
    <p:sldId id="274" r:id="rId5"/>
  </p:sldIdLst>
  <p:sldSz cx="18288000" cy="10287000"/>
  <p:notesSz cx="6858000" cy="9144000"/>
  <p:embeddedFontLst>
    <p:embeddedFont>
      <p:font typeface="#9Slide07 HoneyCream" panose="020B0604020202020204" charset="0"/>
      <p:regular r:id="rId6"/>
    </p:embeddedFont>
    <p:embeddedFont>
      <p:font typeface="Cambria" panose="02040503050406030204" pitchFamily="18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2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7127" algn="l" defTabSz="9142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4254" algn="l" defTabSz="9142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1381" algn="l" defTabSz="9142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8508" algn="l" defTabSz="9142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5635" algn="l" defTabSz="9142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2762" algn="l" defTabSz="9142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199889" algn="l" defTabSz="9142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7016" algn="l" defTabSz="9142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5B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88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1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1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1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1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1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1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facebook.com/groups/629898828017053" TargetMode="External"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cstate="print"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"/>
          <a:stretch/>
        </p:blipFill>
        <p:spPr>
          <a:xfrm>
            <a:off x="-3078307" y="-331609"/>
            <a:ext cx="3279371" cy="3476108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4572005" y="13647932"/>
            <a:ext cx="9342276" cy="10822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44283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1200" kumimoji="0" lang="en-US" noProof="0" normalizeH="0" spc="0" strike="noStrike" sz="2144" u="none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charset="0" panose="02040603050506020204" pitchFamily="18" typeface="SVN-Newton"/>
                <a:ea typeface="+mn-ea"/>
                <a:cs charset="0" panose="02020603050405020304" pitchFamily="18" typeface="Times New Roman"/>
              </a:rPr>
              <a:t>MĂNG NON – TÀI LIỆU TIỂU HỌC</a:t>
            </a:r>
          </a:p>
          <a:p>
            <a:pPr algn="ctr" defTabSz="544283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i="0" kern="1200" kumimoji="0" lang="en-US" noProof="0" normalizeH="0" spc="0" strike="noStrike" sz="2144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Mời </a:t>
            </a:r>
            <a:r>
              <a:rPr b="1" baseline="0" cap="none" dirty="0" err="1" i="0" kern="1200" kumimoji="0" lang="en-US" noProof="0" normalizeH="0" spc="0" strike="noStrike" sz="2144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truy</a:t>
            </a:r>
            <a:r>
              <a:rPr b="1" baseline="0" cap="none" dirty="0" i="0" kern="1200" kumimoji="0" lang="en-US" noProof="0" normalizeH="0" spc="0" strike="noStrike" sz="2144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 </a:t>
            </a:r>
            <a:r>
              <a:rPr b="1" baseline="0" cap="none" dirty="0" err="1" i="0" kern="1200" kumimoji="0" lang="en-US" noProof="0" normalizeH="0" spc="0" strike="noStrike" sz="2144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cập</a:t>
            </a:r>
            <a:r>
              <a:rPr b="1" baseline="0" cap="none" dirty="0" i="0" kern="1200" kumimoji="0" lang="en-US" noProof="0" normalizeH="0" spc="0" strike="noStrike" sz="2144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: </a:t>
            </a:r>
            <a:r>
              <a:rPr b="0" baseline="0" cap="none" dirty="0" i="0" kern="1200" kumimoji="0" lang="en-US" noProof="0" normalizeH="0" spc="0" strike="noStrike" sz="2144" u="none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b="0" baseline="0" cap="none" dirty="0" i="0" kern="1200" kumimoji="0" lang="en-US" noProof="0" normalizeH="0" spc="0" strike="noStrike" sz="2144" u="none">
              <a:ln>
                <a:noFill/>
              </a:ln>
              <a:solidFill>
                <a:srgbClr val="FF0066"/>
              </a:solidFill>
              <a:effectLst/>
              <a:uLnTx/>
              <a:uFillTx/>
              <a:latin charset="0" panose="02040603050506020204" pitchFamily="18" typeface="SVN-Newton"/>
              <a:ea typeface="+mn-ea"/>
              <a:cs charset="0" panose="02020603050405020304" pitchFamily="18" typeface="Times New Roman"/>
            </a:endParaRPr>
          </a:p>
          <a:p>
            <a:pPr algn="ctr" defTabSz="544283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1200" kumimoji="0" lang="en-US" noProof="0" normalizeH="0" spc="0" strike="noStrike" sz="2144" u="none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charset="0" panose="02040603050506020204" pitchFamily="18" typeface="SVN-Newton"/>
                <a:ea typeface="+mn-ea"/>
                <a:cs charset="0" panose="02020603050405020304" pitchFamily="18" typeface="Times New Roman"/>
              </a:rPr>
              <a:t>SĐT ZALO : </a:t>
            </a:r>
            <a:r>
              <a:rPr b="1" baseline="0" cap="none" dirty="0" i="0" kern="1200" kumimoji="0" lang="en-US" noProof="0" normalizeH="0" spc="0" strike="noStrike" sz="2144" u="sng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charset="0" panose="02040603050506020204" pitchFamily="18" typeface="SVN-Newton"/>
                <a:ea typeface="+mn-ea"/>
                <a:cs typeface="+mn-cs"/>
              </a:rPr>
              <a:t>0382348780</a:t>
            </a:r>
            <a:r>
              <a:rPr b="1" baseline="0" cap="none" dirty="0" i="0" kern="1200" kumimoji="0" lang="en-US" noProof="0" normalizeH="0" spc="0" strike="noStrike" sz="2144" u="none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charset="0" panose="02040603050506020204" pitchFamily="18" typeface="SVN-Newton"/>
                <a:ea typeface="+mn-ea"/>
                <a:cs typeface="+mn-cs"/>
              </a:rPr>
              <a:t> - </a:t>
            </a:r>
            <a:r>
              <a:rPr b="1" baseline="0" cap="none" dirty="0" i="0" kern="1200" kumimoji="0" lang="en-US" noProof="0" normalizeH="0" spc="0" strike="noStrike" sz="2144" u="sng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charset="0" panose="02040603050506020204" pitchFamily="18" typeface="SVN-Newton"/>
                <a:ea typeface="+mn-ea"/>
                <a:cs typeface="+mn-cs"/>
              </a:rPr>
              <a:t>0984848929</a:t>
            </a:r>
            <a:endParaRPr b="1" baseline="0" cap="none" dirty="0" i="0" kern="1200" kumimoji="0" lang="en-US" noProof="0" normalizeH="0" spc="0" strike="noStrike" sz="2144" u="none">
              <a:ln>
                <a:noFill/>
              </a:ln>
              <a:solidFill>
                <a:srgbClr val="0D4370"/>
              </a:solidFill>
              <a:effectLst/>
              <a:uLnTx/>
              <a:uFillTx/>
              <a:latin charset="0" panose="02040603050506020204" pitchFamily="18" typeface="SVN-Newton"/>
              <a:ea typeface="+mn-ea"/>
              <a:cs charset="0" panose="02020603050405020304" pitchFamily="18" typeface="Times New Roman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2152520" y="14193843"/>
            <a:ext cx="3279371" cy="1181100"/>
          </a:xfrm>
          <a:prstGeom prst="rect">
            <a:avLst/>
          </a:prstGeom>
        </p:spPr>
        <p:txBody>
          <a:bodyPr anchor="b" bIns="54423" lIns="108846" rIns="108846" rtlCol="0" tIns="54423" vert="horz">
            <a:normAutofit/>
          </a:bodyPr>
          <a:lstStyle>
            <a:lvl1pPr algn="ctr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088564" eaLnBrk="1" fontAlgn="auto" hangingPunct="1" indent="0" latinLnBrk="0" lvl="0" marL="0" marR="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0" baseline="0" cap="none" i="0" kern="1200" kumimoji="0" lang="en-US" noProof="0" normalizeH="0" spc="0" strike="noStrike" sz="3810" u="none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charset="0" pitchFamily="2" typeface="#9Slide07 HoneyCream"/>
                <a:ea typeface="+mj-ea"/>
                <a:cs typeface="+mj-cs"/>
              </a:rPr>
              <a:t>Măng Non</a:t>
            </a:r>
            <a:endParaRPr b="0" baseline="0" cap="none" dirty="0" i="0" kern="1200" kumimoji="0" lang="en-US" noProof="0" normalizeH="0" spc="0" strike="noStrike" sz="3810" u="none">
              <a:ln>
                <a:noFill/>
              </a:ln>
              <a:solidFill>
                <a:srgbClr val="2C9430"/>
              </a:solidFill>
              <a:effectLst/>
              <a:uLnTx/>
              <a:uFillTx/>
              <a:latin charset="0" pitchFamily="2" typeface="#9Slide07 HoneyCream"/>
              <a:ea typeface="+mj-ea"/>
              <a:cs typeface="+mj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3078310" y="2536031"/>
            <a:ext cx="3279371" cy="1181100"/>
          </a:xfrm>
          <a:prstGeom prst="rect">
            <a:avLst/>
          </a:prstGeom>
        </p:spPr>
        <p:txBody>
          <a:bodyPr anchor="b" bIns="54423" lIns="108846" rIns="108846" rtlCol="0" tIns="54423" vert="horz">
            <a:normAutofit/>
          </a:bodyPr>
          <a:lstStyle>
            <a:lvl1pPr algn="ctr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088564" eaLnBrk="1" fontAlgn="auto" hangingPunct="1" indent="0" latinLnBrk="0" lvl="0" marL="0" marR="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0" baseline="0" cap="none" i="0" kern="1200" kumimoji="0" lang="en-US" noProof="0" normalizeH="0" spc="0" strike="noStrike" sz="3810" u="none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charset="0" pitchFamily="2" typeface="#9Slide07 HoneyCream"/>
                <a:ea typeface="+mj-ea"/>
                <a:cs typeface="+mj-cs"/>
              </a:rPr>
              <a:t>Măng Non</a:t>
            </a:r>
            <a:endParaRPr b="0" baseline="0" cap="none" dirty="0" i="0" kern="1200" kumimoji="0" lang="en-US" noProof="0" normalizeH="0" spc="0" strike="noStrike" sz="3810" u="none">
              <a:ln>
                <a:noFill/>
              </a:ln>
              <a:solidFill>
                <a:srgbClr val="50AE47"/>
              </a:solidFill>
              <a:effectLst/>
              <a:uLnTx/>
              <a:uFillTx/>
              <a:latin charset="0" pitchFamily="2" typeface="#9Slide07 HoneyCream"/>
              <a:ea typeface="+mj-ea"/>
              <a:cs typeface="+mj-cs"/>
            </a:endParaRPr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500" spd="slow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eaLnBrk="1" hangingPunct="1" latinLnBrk="0" rtl="0">
        <a:spcBef>
          <a:spcPct val="0"/>
        </a:spcBef>
        <a:buNone/>
        <a:defRPr kern="1200"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342900" latinLnBrk="0" marL="342900" rtl="0">
        <a:spcBef>
          <a:spcPct val="20000"/>
        </a:spcBef>
        <a:buFont charset="0" pitchFamily="34" typeface="Arial"/>
        <a:buChar char="•"/>
        <a:defRPr kern="1200" sz="3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85750" latinLnBrk="0" marL="742950" rtl="0">
        <a:spcBef>
          <a:spcPct val="20000"/>
        </a:spcBef>
        <a:buFont charset="0" pitchFamily="34" typeface="Arial"/>
        <a:buChar char="–"/>
        <a:defRPr kern="1200" sz="28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spcBef>
          <a:spcPct val="20000"/>
        </a:spcBef>
        <a:buFont charset="0" pitchFamily="34" typeface="Arial"/>
        <a:buChar char="•"/>
        <a:defRPr kern="1200" sz="24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spcBef>
          <a:spcPct val="20000"/>
        </a:spcBef>
        <a:buFont charset="0" pitchFamily="34" typeface="Arial"/>
        <a:buChar char="–"/>
        <a:defRPr kern="1200" sz="20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spcBef>
          <a:spcPct val="20000"/>
        </a:spcBef>
        <a:buFont charset="0" pitchFamily="34" typeface="Arial"/>
        <a:buChar char="»"/>
        <a:defRPr kern="1200" sz="20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spcBef>
          <a:spcPct val="20000"/>
        </a:spcBef>
        <a:buFont charset="0" pitchFamily="34" typeface="Arial"/>
        <a:buChar char="•"/>
        <a:defRPr kern="1200" sz="20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spcBef>
          <a:spcPct val="20000"/>
        </a:spcBef>
        <a:buFont charset="0" pitchFamily="34" typeface="Arial"/>
        <a:buChar char="•"/>
        <a:defRPr kern="1200" sz="20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spcBef>
          <a:spcPct val="20000"/>
        </a:spcBef>
        <a:buFont charset="0" pitchFamily="34" typeface="Arial"/>
        <a:buChar char="•"/>
        <a:defRPr kern="1200" sz="20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spcBef>
          <a:spcPct val="20000"/>
        </a:spcBef>
        <a:buFont charset="0" pitchFamily="34" typeface="Arial"/>
        <a:buChar char="•"/>
        <a:defRPr kern="1200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8" Target="../media/image8.svg" Type="http://schemas.openxmlformats.org/officeDocument/2006/relationships/image"/><Relationship Id="rId3" Target="../media/image3.png" Type="http://schemas.openxmlformats.org/officeDocument/2006/relationships/image"/><Relationship Id="rId7" Target="../media/image7.png" Type="http://schemas.openxmlformats.org/officeDocument/2006/relationships/image"/><Relationship Id="rId12" Target="../media/image12.png" Type="http://schemas.openxmlformats.org/officeDocument/2006/relationships/image"/><Relationship Id="rId2" Target="../media/image2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6.svg" Type="http://schemas.openxmlformats.org/officeDocument/2006/relationships/image"/><Relationship Id="rId11" Target="../media/image11.png" Type="http://schemas.openxmlformats.org/officeDocument/2006/relationships/image"/><Relationship Id="rId5" Target="../media/image5.png" Type="http://schemas.openxmlformats.org/officeDocument/2006/relationships/image"/><Relationship Id="rId10" Target="../media/image10.png" Type="http://schemas.openxmlformats.org/officeDocument/2006/relationships/image"/><Relationship Id="rId4" Target="../media/image4.png" Type="http://schemas.openxmlformats.org/officeDocument/2006/relationships/image"/><Relationship Id="rId9" Target="../media/image9.png" Type="http://schemas.openxmlformats.org/officeDocument/2006/relationships/image"/></Relationships>
</file>

<file path=ppt/slides/_rels/slide2.xml.rels><?xml version="1.0" encoding="UTF-8" standalone="yes" ?><Relationships xmlns="http://schemas.openxmlformats.org/package/2006/relationships"><Relationship Id="rId3" Target="../media/image13.png" Type="http://schemas.openxmlformats.org/officeDocument/2006/relationships/image"/><Relationship Id="rId2" Target="../media/image2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8.svg" Type="http://schemas.openxmlformats.org/officeDocument/2006/relationships/image"/><Relationship Id="rId5" Target="../media/image7.png" Type="http://schemas.openxmlformats.org/officeDocument/2006/relationships/image"/><Relationship Id="rId4" Target="../media/image14.png" Type="http://schemas.openxmlformats.org/officeDocument/2006/relationships/image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svg"/><Relationship Id="rId7" Type="http://schemas.openxmlformats.org/officeDocument/2006/relationships/image" Target="../media/image20.png"/><Relationship Id="rId12" Type="http://schemas.openxmlformats.org/officeDocument/2006/relationships/image" Target="../media/image8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image" Target="../media/image7.pn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4.xml.rels><?xml version="1.0" encoding="UTF-8" standalone="yes" ?><Relationships xmlns="http://schemas.openxmlformats.org/package/2006/relationships"><Relationship Id="rId8" Target="../media/image8.svg" Type="http://schemas.openxmlformats.org/officeDocument/2006/relationships/image"/><Relationship Id="rId3" Target="../media/image3.png" Type="http://schemas.openxmlformats.org/officeDocument/2006/relationships/image"/><Relationship Id="rId7" Target="../media/image7.png" Type="http://schemas.openxmlformats.org/officeDocument/2006/relationships/image"/><Relationship Id="rId2" Target="../media/image2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6.svg" Type="http://schemas.openxmlformats.org/officeDocument/2006/relationships/image"/><Relationship Id="rId5" Target="../media/image5.png" Type="http://schemas.openxmlformats.org/officeDocument/2006/relationships/image"/><Relationship Id="rId4" Target="../media/image4.png" Type="http://schemas.openxmlformats.org/officeDocument/2006/relationships/image"/><Relationship Id="rId9" Target="../media/image24.pn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215" t="-87474" r="-10533" b="-2896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3095463" y="7368784"/>
            <a:ext cx="23682613" cy="4895651"/>
          </a:xfrm>
          <a:custGeom>
            <a:avLst/>
            <a:gdLst/>
            <a:ahLst/>
            <a:cxnLst/>
            <a:rect l="l" t="t" r="r" b="b"/>
            <a:pathLst>
              <a:path w="23682613" h="4895651">
                <a:moveTo>
                  <a:pt x="0" y="0"/>
                </a:moveTo>
                <a:lnTo>
                  <a:pt x="23682613" y="0"/>
                </a:lnTo>
                <a:lnTo>
                  <a:pt x="23682613" y="4895651"/>
                </a:lnTo>
                <a:lnTo>
                  <a:pt x="0" y="48956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333" r="-233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028700" y="2850296"/>
            <a:ext cx="16230600" cy="7581043"/>
          </a:xfrm>
          <a:custGeom>
            <a:avLst/>
            <a:gdLst/>
            <a:ahLst/>
            <a:cxnLst/>
            <a:rect l="l" t="t" r="r" b="b"/>
            <a:pathLst>
              <a:path w="16230600" h="7581043">
                <a:moveTo>
                  <a:pt x="0" y="0"/>
                </a:moveTo>
                <a:lnTo>
                  <a:pt x="16230600" y="0"/>
                </a:lnTo>
                <a:lnTo>
                  <a:pt x="16230600" y="7581042"/>
                </a:lnTo>
                <a:lnTo>
                  <a:pt x="0" y="75810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0715810" y="5787536"/>
            <a:ext cx="911357" cy="606467"/>
          </a:xfrm>
          <a:custGeom>
            <a:avLst/>
            <a:gdLst/>
            <a:ahLst/>
            <a:cxnLst/>
            <a:rect l="l" t="t" r="r" b="b"/>
            <a:pathLst>
              <a:path w="911357" h="606467">
                <a:moveTo>
                  <a:pt x="0" y="0"/>
                </a:moveTo>
                <a:lnTo>
                  <a:pt x="911356" y="0"/>
                </a:lnTo>
                <a:lnTo>
                  <a:pt x="911356" y="606467"/>
                </a:lnTo>
                <a:lnTo>
                  <a:pt x="0" y="60646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5"/>
          <p:cNvSpPr/>
          <p:nvPr/>
        </p:nvSpPr>
        <p:spPr>
          <a:xfrm rot="10800000">
            <a:off x="7777" y="-38099"/>
            <a:ext cx="2506823" cy="525477"/>
          </a:xfrm>
          <a:custGeom>
            <a:avLst/>
            <a:gdLst/>
            <a:ahLst/>
            <a:cxnLst/>
            <a:rect l="l" t="t" r="r" b="b"/>
            <a:pathLst>
              <a:path w="2303923" h="426226">
                <a:moveTo>
                  <a:pt x="0" y="0"/>
                </a:moveTo>
                <a:lnTo>
                  <a:pt x="2303923" y="0"/>
                </a:lnTo>
                <a:lnTo>
                  <a:pt x="2303923" y="426226"/>
                </a:lnTo>
                <a:lnTo>
                  <a:pt x="0" y="42622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5"/>
          <p:cNvSpPr/>
          <p:nvPr/>
        </p:nvSpPr>
        <p:spPr>
          <a:xfrm rot="10800000">
            <a:off x="2484188" y="-38098"/>
            <a:ext cx="2506823" cy="525477"/>
          </a:xfrm>
          <a:custGeom>
            <a:avLst/>
            <a:gdLst/>
            <a:ahLst/>
            <a:cxnLst/>
            <a:rect l="l" t="t" r="r" b="b"/>
            <a:pathLst>
              <a:path w="2303923" h="426226">
                <a:moveTo>
                  <a:pt x="0" y="0"/>
                </a:moveTo>
                <a:lnTo>
                  <a:pt x="2303923" y="0"/>
                </a:lnTo>
                <a:lnTo>
                  <a:pt x="2303923" y="426226"/>
                </a:lnTo>
                <a:lnTo>
                  <a:pt x="0" y="42622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5"/>
          <p:cNvSpPr/>
          <p:nvPr/>
        </p:nvSpPr>
        <p:spPr>
          <a:xfrm rot="10800000">
            <a:off x="4975054" y="-48768"/>
            <a:ext cx="2506823" cy="525477"/>
          </a:xfrm>
          <a:custGeom>
            <a:avLst/>
            <a:gdLst/>
            <a:ahLst/>
            <a:cxnLst/>
            <a:rect l="l" t="t" r="r" b="b"/>
            <a:pathLst>
              <a:path w="2303923" h="426226">
                <a:moveTo>
                  <a:pt x="0" y="0"/>
                </a:moveTo>
                <a:lnTo>
                  <a:pt x="2303923" y="0"/>
                </a:lnTo>
                <a:lnTo>
                  <a:pt x="2303923" y="426226"/>
                </a:lnTo>
                <a:lnTo>
                  <a:pt x="0" y="42622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5"/>
          <p:cNvSpPr/>
          <p:nvPr/>
        </p:nvSpPr>
        <p:spPr>
          <a:xfrm rot="10800000">
            <a:off x="7451465" y="-48767"/>
            <a:ext cx="2506823" cy="525477"/>
          </a:xfrm>
          <a:custGeom>
            <a:avLst/>
            <a:gdLst/>
            <a:ahLst/>
            <a:cxnLst/>
            <a:rect l="l" t="t" r="r" b="b"/>
            <a:pathLst>
              <a:path w="2303923" h="426226">
                <a:moveTo>
                  <a:pt x="0" y="0"/>
                </a:moveTo>
                <a:lnTo>
                  <a:pt x="2303923" y="0"/>
                </a:lnTo>
                <a:lnTo>
                  <a:pt x="2303923" y="426226"/>
                </a:lnTo>
                <a:lnTo>
                  <a:pt x="0" y="42622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5"/>
          <p:cNvSpPr/>
          <p:nvPr/>
        </p:nvSpPr>
        <p:spPr>
          <a:xfrm rot="10800000">
            <a:off x="9856126" y="-48770"/>
            <a:ext cx="2506823" cy="525477"/>
          </a:xfrm>
          <a:custGeom>
            <a:avLst/>
            <a:gdLst/>
            <a:ahLst/>
            <a:cxnLst/>
            <a:rect l="l" t="t" r="r" b="b"/>
            <a:pathLst>
              <a:path w="2303923" h="426226">
                <a:moveTo>
                  <a:pt x="0" y="0"/>
                </a:moveTo>
                <a:lnTo>
                  <a:pt x="2303923" y="0"/>
                </a:lnTo>
                <a:lnTo>
                  <a:pt x="2303923" y="426226"/>
                </a:lnTo>
                <a:lnTo>
                  <a:pt x="0" y="42622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5"/>
          <p:cNvSpPr/>
          <p:nvPr/>
        </p:nvSpPr>
        <p:spPr>
          <a:xfrm rot="10800000">
            <a:off x="12332537" y="-48769"/>
            <a:ext cx="2506823" cy="525477"/>
          </a:xfrm>
          <a:custGeom>
            <a:avLst/>
            <a:gdLst/>
            <a:ahLst/>
            <a:cxnLst/>
            <a:rect l="l" t="t" r="r" b="b"/>
            <a:pathLst>
              <a:path w="2303923" h="426226">
                <a:moveTo>
                  <a:pt x="0" y="0"/>
                </a:moveTo>
                <a:lnTo>
                  <a:pt x="2303923" y="0"/>
                </a:lnTo>
                <a:lnTo>
                  <a:pt x="2303923" y="426226"/>
                </a:lnTo>
                <a:lnTo>
                  <a:pt x="0" y="42622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5"/>
          <p:cNvSpPr/>
          <p:nvPr/>
        </p:nvSpPr>
        <p:spPr>
          <a:xfrm rot="10800000">
            <a:off x="14668589" y="-50243"/>
            <a:ext cx="2506823" cy="525477"/>
          </a:xfrm>
          <a:custGeom>
            <a:avLst/>
            <a:gdLst/>
            <a:ahLst/>
            <a:cxnLst/>
            <a:rect l="l" t="t" r="r" b="b"/>
            <a:pathLst>
              <a:path w="2303923" h="426226">
                <a:moveTo>
                  <a:pt x="0" y="0"/>
                </a:moveTo>
                <a:lnTo>
                  <a:pt x="2303923" y="0"/>
                </a:lnTo>
                <a:lnTo>
                  <a:pt x="2303923" y="426226"/>
                </a:lnTo>
                <a:lnTo>
                  <a:pt x="0" y="42622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5"/>
          <p:cNvSpPr/>
          <p:nvPr/>
        </p:nvSpPr>
        <p:spPr>
          <a:xfrm rot="10800000">
            <a:off x="17145000" y="-50242"/>
            <a:ext cx="2506823" cy="525477"/>
          </a:xfrm>
          <a:custGeom>
            <a:avLst/>
            <a:gdLst/>
            <a:ahLst/>
            <a:cxnLst/>
            <a:rect l="l" t="t" r="r" b="b"/>
            <a:pathLst>
              <a:path w="2303923" h="426226">
                <a:moveTo>
                  <a:pt x="0" y="0"/>
                </a:moveTo>
                <a:lnTo>
                  <a:pt x="2303923" y="0"/>
                </a:lnTo>
                <a:lnTo>
                  <a:pt x="2303923" y="426226"/>
                </a:lnTo>
                <a:lnTo>
                  <a:pt x="0" y="42622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214513" y="925771"/>
            <a:ext cx="4438273" cy="178018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6227" y="324861"/>
            <a:ext cx="2316681" cy="231668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43200" y="552928"/>
            <a:ext cx="13715222" cy="480522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573000" y="4557260"/>
            <a:ext cx="2402032" cy="11766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215" t="-87474" r="-10533" b="-2896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9994922" y="3314700"/>
            <a:ext cx="9696470" cy="8241249"/>
          </a:xfrm>
          <a:custGeom>
            <a:avLst/>
            <a:gdLst/>
            <a:ahLst/>
            <a:cxnLst/>
            <a:rect l="l" t="t" r="r" b="b"/>
            <a:pathLst>
              <a:path w="9696470" h="8241249">
                <a:moveTo>
                  <a:pt x="0" y="0"/>
                </a:moveTo>
                <a:lnTo>
                  <a:pt x="9696470" y="0"/>
                </a:lnTo>
                <a:lnTo>
                  <a:pt x="9696470" y="8241250"/>
                </a:lnTo>
                <a:lnTo>
                  <a:pt x="0" y="82412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78922" r="-1153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9948066" y="1887944"/>
            <a:ext cx="8088337" cy="6511111"/>
          </a:xfrm>
          <a:custGeom>
            <a:avLst/>
            <a:gdLst/>
            <a:ahLst/>
            <a:cxnLst/>
            <a:rect l="l" t="t" r="r" b="b"/>
            <a:pathLst>
              <a:path w="8088337" h="6511111">
                <a:moveTo>
                  <a:pt x="0" y="0"/>
                </a:moveTo>
                <a:lnTo>
                  <a:pt x="8088337" y="0"/>
                </a:lnTo>
                <a:lnTo>
                  <a:pt x="8088337" y="6511110"/>
                </a:lnTo>
                <a:lnTo>
                  <a:pt x="0" y="651111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9041" y="857181"/>
            <a:ext cx="9736841" cy="923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Quyền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khai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endParaRPr lang="vi-VN" sz="5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AutoNum type="arabicPeriod"/>
            </a:pP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Quyền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sức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khỏe</a:t>
            </a:r>
            <a:endParaRPr lang="vi-VN" sz="5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AutoNum type="arabicPeriod"/>
            </a:pP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Quyền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giáo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dục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triển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khiếu</a:t>
            </a:r>
            <a:endParaRPr lang="vi-VN" sz="5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AutoNum type="arabicPeriod"/>
            </a:pP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Quyền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bạo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bỏ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rơi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bỏ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mặc</a:t>
            </a:r>
            <a:endParaRPr lang="vi-VN" sz="5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AutoNum type="arabicPeriod"/>
            </a:pP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Quyền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vui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chơi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trí</a:t>
            </a:r>
            <a:endParaRPr lang="vi-VN" sz="5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AutoNum type="arabicPeriod"/>
            </a:pP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Quyền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bày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tỏ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5400" dirty="0">
                <a:latin typeface="Cambria" panose="02040503050406030204" pitchFamily="18" charset="0"/>
                <a:ea typeface="Cambria" panose="02040503050406030204" pitchFamily="18" charset="0"/>
              </a:rPr>
              <a:t>họp.</a:t>
            </a:r>
          </a:p>
          <a:p>
            <a:pPr algn="ctr"/>
            <a:r>
              <a:rPr lang="vi-VN" sz="5400" dirty="0">
                <a:latin typeface="Cambria" panose="02040503050406030204" pitchFamily="18" charset="0"/>
                <a:ea typeface="Cambria" panose="02040503050406030204" pitchFamily="18" charset="0"/>
              </a:rPr>
              <a:t>......</a:t>
            </a:r>
          </a:p>
        </p:txBody>
      </p:sp>
      <p:sp>
        <p:nvSpPr>
          <p:cNvPr id="6" name="Freeform 5"/>
          <p:cNvSpPr/>
          <p:nvPr/>
        </p:nvSpPr>
        <p:spPr>
          <a:xfrm rot="10800000">
            <a:off x="-762000" y="-557"/>
            <a:ext cx="2506823" cy="525477"/>
          </a:xfrm>
          <a:custGeom>
            <a:avLst/>
            <a:gdLst/>
            <a:ahLst/>
            <a:cxnLst/>
            <a:rect l="l" t="t" r="r" b="b"/>
            <a:pathLst>
              <a:path w="2303923" h="426226">
                <a:moveTo>
                  <a:pt x="0" y="0"/>
                </a:moveTo>
                <a:lnTo>
                  <a:pt x="2303923" y="0"/>
                </a:lnTo>
                <a:lnTo>
                  <a:pt x="2303923" y="426226"/>
                </a:lnTo>
                <a:lnTo>
                  <a:pt x="0" y="4262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5"/>
          <p:cNvSpPr/>
          <p:nvPr/>
        </p:nvSpPr>
        <p:spPr>
          <a:xfrm rot="10800000">
            <a:off x="1714411" y="-556"/>
            <a:ext cx="2506823" cy="525477"/>
          </a:xfrm>
          <a:custGeom>
            <a:avLst/>
            <a:gdLst/>
            <a:ahLst/>
            <a:cxnLst/>
            <a:rect l="l" t="t" r="r" b="b"/>
            <a:pathLst>
              <a:path w="2303923" h="426226">
                <a:moveTo>
                  <a:pt x="0" y="0"/>
                </a:moveTo>
                <a:lnTo>
                  <a:pt x="2303923" y="0"/>
                </a:lnTo>
                <a:lnTo>
                  <a:pt x="2303923" y="426226"/>
                </a:lnTo>
                <a:lnTo>
                  <a:pt x="0" y="4262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5"/>
          <p:cNvSpPr/>
          <p:nvPr/>
        </p:nvSpPr>
        <p:spPr>
          <a:xfrm rot="10800000">
            <a:off x="4205277" y="-11226"/>
            <a:ext cx="2506823" cy="525477"/>
          </a:xfrm>
          <a:custGeom>
            <a:avLst/>
            <a:gdLst/>
            <a:ahLst/>
            <a:cxnLst/>
            <a:rect l="l" t="t" r="r" b="b"/>
            <a:pathLst>
              <a:path w="2303923" h="426226">
                <a:moveTo>
                  <a:pt x="0" y="0"/>
                </a:moveTo>
                <a:lnTo>
                  <a:pt x="2303923" y="0"/>
                </a:lnTo>
                <a:lnTo>
                  <a:pt x="2303923" y="426226"/>
                </a:lnTo>
                <a:lnTo>
                  <a:pt x="0" y="4262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5"/>
          <p:cNvSpPr/>
          <p:nvPr/>
        </p:nvSpPr>
        <p:spPr>
          <a:xfrm rot="10800000">
            <a:off x="6681688" y="-11225"/>
            <a:ext cx="2506823" cy="525477"/>
          </a:xfrm>
          <a:custGeom>
            <a:avLst/>
            <a:gdLst/>
            <a:ahLst/>
            <a:cxnLst/>
            <a:rect l="l" t="t" r="r" b="b"/>
            <a:pathLst>
              <a:path w="2303923" h="426226">
                <a:moveTo>
                  <a:pt x="0" y="0"/>
                </a:moveTo>
                <a:lnTo>
                  <a:pt x="2303923" y="0"/>
                </a:lnTo>
                <a:lnTo>
                  <a:pt x="2303923" y="426226"/>
                </a:lnTo>
                <a:lnTo>
                  <a:pt x="0" y="4262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5"/>
          <p:cNvSpPr/>
          <p:nvPr/>
        </p:nvSpPr>
        <p:spPr>
          <a:xfrm rot="10800000">
            <a:off x="9086349" y="-11228"/>
            <a:ext cx="2506823" cy="525477"/>
          </a:xfrm>
          <a:custGeom>
            <a:avLst/>
            <a:gdLst/>
            <a:ahLst/>
            <a:cxnLst/>
            <a:rect l="l" t="t" r="r" b="b"/>
            <a:pathLst>
              <a:path w="2303923" h="426226">
                <a:moveTo>
                  <a:pt x="0" y="0"/>
                </a:moveTo>
                <a:lnTo>
                  <a:pt x="2303923" y="0"/>
                </a:lnTo>
                <a:lnTo>
                  <a:pt x="2303923" y="426226"/>
                </a:lnTo>
                <a:lnTo>
                  <a:pt x="0" y="4262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5"/>
          <p:cNvSpPr/>
          <p:nvPr/>
        </p:nvSpPr>
        <p:spPr>
          <a:xfrm rot="10800000">
            <a:off x="11562760" y="-11227"/>
            <a:ext cx="2506823" cy="525477"/>
          </a:xfrm>
          <a:custGeom>
            <a:avLst/>
            <a:gdLst/>
            <a:ahLst/>
            <a:cxnLst/>
            <a:rect l="l" t="t" r="r" b="b"/>
            <a:pathLst>
              <a:path w="2303923" h="426226">
                <a:moveTo>
                  <a:pt x="0" y="0"/>
                </a:moveTo>
                <a:lnTo>
                  <a:pt x="2303923" y="0"/>
                </a:lnTo>
                <a:lnTo>
                  <a:pt x="2303923" y="426226"/>
                </a:lnTo>
                <a:lnTo>
                  <a:pt x="0" y="4262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5"/>
          <p:cNvSpPr/>
          <p:nvPr/>
        </p:nvSpPr>
        <p:spPr>
          <a:xfrm rot="10800000">
            <a:off x="13898812" y="-12701"/>
            <a:ext cx="2506823" cy="525477"/>
          </a:xfrm>
          <a:custGeom>
            <a:avLst/>
            <a:gdLst/>
            <a:ahLst/>
            <a:cxnLst/>
            <a:rect l="l" t="t" r="r" b="b"/>
            <a:pathLst>
              <a:path w="2303923" h="426226">
                <a:moveTo>
                  <a:pt x="0" y="0"/>
                </a:moveTo>
                <a:lnTo>
                  <a:pt x="2303923" y="0"/>
                </a:lnTo>
                <a:lnTo>
                  <a:pt x="2303923" y="426226"/>
                </a:lnTo>
                <a:lnTo>
                  <a:pt x="0" y="4262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5"/>
          <p:cNvSpPr/>
          <p:nvPr/>
        </p:nvSpPr>
        <p:spPr>
          <a:xfrm rot="10800000">
            <a:off x="16375223" y="-12700"/>
            <a:ext cx="2506823" cy="525477"/>
          </a:xfrm>
          <a:custGeom>
            <a:avLst/>
            <a:gdLst/>
            <a:ahLst/>
            <a:cxnLst/>
            <a:rect l="l" t="t" r="r" b="b"/>
            <a:pathLst>
              <a:path w="2303923" h="426226">
                <a:moveTo>
                  <a:pt x="0" y="0"/>
                </a:moveTo>
                <a:lnTo>
                  <a:pt x="2303923" y="0"/>
                </a:lnTo>
                <a:lnTo>
                  <a:pt x="2303923" y="426226"/>
                </a:lnTo>
                <a:lnTo>
                  <a:pt x="0" y="4262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074747" y="-346703"/>
            <a:ext cx="11253323" cy="6379700"/>
          </a:xfrm>
          <a:custGeom>
            <a:avLst/>
            <a:gdLst/>
            <a:ahLst/>
            <a:cxnLst/>
            <a:rect l="l" t="t" r="r" b="b"/>
            <a:pathLst>
              <a:path w="11253323" h="6379700">
                <a:moveTo>
                  <a:pt x="0" y="0"/>
                </a:moveTo>
                <a:lnTo>
                  <a:pt x="11253322" y="0"/>
                </a:lnTo>
                <a:lnTo>
                  <a:pt x="11253322" y="6379699"/>
                </a:lnTo>
                <a:lnTo>
                  <a:pt x="0" y="63796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358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1636238" y="5724561"/>
            <a:ext cx="10814813" cy="6469487"/>
          </a:xfrm>
          <a:custGeom>
            <a:avLst/>
            <a:gdLst/>
            <a:ahLst/>
            <a:cxnLst/>
            <a:rect l="l" t="t" r="r" b="b"/>
            <a:pathLst>
              <a:path w="10814813" h="6469487">
                <a:moveTo>
                  <a:pt x="0" y="0"/>
                </a:moveTo>
                <a:lnTo>
                  <a:pt x="10814813" y="0"/>
                </a:lnTo>
                <a:lnTo>
                  <a:pt x="10814813" y="6469488"/>
                </a:lnTo>
                <a:lnTo>
                  <a:pt x="0" y="64694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50638" t="-12870" r="-4133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321328">
            <a:off x="167118" y="3468810"/>
            <a:ext cx="3560192" cy="3747571"/>
          </a:xfrm>
          <a:custGeom>
            <a:avLst/>
            <a:gdLst/>
            <a:ahLst/>
            <a:cxnLst/>
            <a:rect l="l" t="t" r="r" b="b"/>
            <a:pathLst>
              <a:path w="3560192" h="3747571">
                <a:moveTo>
                  <a:pt x="0" y="0"/>
                </a:moveTo>
                <a:lnTo>
                  <a:pt x="3560193" y="0"/>
                </a:lnTo>
                <a:lnTo>
                  <a:pt x="3560193" y="3747570"/>
                </a:lnTo>
                <a:lnTo>
                  <a:pt x="0" y="374757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685999">
            <a:off x="951789" y="3976236"/>
            <a:ext cx="3754788" cy="3496646"/>
          </a:xfrm>
          <a:custGeom>
            <a:avLst/>
            <a:gdLst/>
            <a:ahLst/>
            <a:cxnLst/>
            <a:rect l="l" t="t" r="r" b="b"/>
            <a:pathLst>
              <a:path w="3754788" h="3496646">
                <a:moveTo>
                  <a:pt x="0" y="0"/>
                </a:moveTo>
                <a:lnTo>
                  <a:pt x="3754788" y="0"/>
                </a:lnTo>
                <a:lnTo>
                  <a:pt x="3754788" y="3496647"/>
                </a:lnTo>
                <a:lnTo>
                  <a:pt x="0" y="349664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769491" y="1028700"/>
            <a:ext cx="5702427" cy="8229600"/>
          </a:xfrm>
          <a:custGeom>
            <a:avLst/>
            <a:gdLst/>
            <a:ahLst/>
            <a:cxnLst/>
            <a:rect l="l" t="t" r="r" b="b"/>
            <a:pathLst>
              <a:path w="5702427" h="8229600">
                <a:moveTo>
                  <a:pt x="0" y="0"/>
                </a:moveTo>
                <a:lnTo>
                  <a:pt x="5702427" y="0"/>
                </a:lnTo>
                <a:lnTo>
                  <a:pt x="570242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6006489" y="6863518"/>
            <a:ext cx="2930857" cy="2355343"/>
          </a:xfrm>
          <a:custGeom>
            <a:avLst/>
            <a:gdLst/>
            <a:ahLst/>
            <a:cxnLst/>
            <a:rect l="l" t="t" r="r" b="b"/>
            <a:pathLst>
              <a:path w="2930857" h="2355343">
                <a:moveTo>
                  <a:pt x="0" y="0"/>
                </a:moveTo>
                <a:lnTo>
                  <a:pt x="2930857" y="0"/>
                </a:lnTo>
                <a:lnTo>
                  <a:pt x="2930857" y="2355344"/>
                </a:lnTo>
                <a:lnTo>
                  <a:pt x="0" y="235534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368554" y="569963"/>
            <a:ext cx="8690846" cy="9787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Bổn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phận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rèn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luyện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endParaRPr lang="vi-VN" sz="4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AutoNum type="arabicPeriod"/>
            </a:pP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Bổn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phận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phụ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cha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viên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đình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phù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tuổi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endParaRPr lang="vi-VN" sz="4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AutoNum type="arabicPeriod"/>
            </a:pP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Bổn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phận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trọng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lễ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ông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bà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, cha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vi-VN" sz="4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 algn="just">
              <a:buAutoNum type="arabicPeriod"/>
            </a:pP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Bổn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phận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rèn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luyện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giữ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gìn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nề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nếp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đình</a:t>
            </a:r>
            <a:r>
              <a:rPr lang="vi-VN" sz="4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 algn="just">
              <a:buAutoNum type="arabicPeriod"/>
            </a:pP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200" dirty="0">
                <a:latin typeface="Cambria" panose="02040503050406030204" pitchFamily="18" charset="0"/>
                <a:ea typeface="Cambria" panose="02040503050406030204" pitchFamily="18" charset="0"/>
              </a:rPr>
              <a:t>Bổn phận rèn luyện đạo đức, ý thức tự học, thực hiện nhiệm vụ học tập, rèn luyện theo chương trình, kế hoạch giáo dục của nhà trường, cơ sở giáo dục khác.</a:t>
            </a:r>
          </a:p>
          <a:p>
            <a:pPr algn="ctr"/>
            <a:r>
              <a:rPr lang="vi-VN" sz="4200" dirty="0">
                <a:latin typeface="Cambria" panose="02040503050406030204" pitchFamily="18" charset="0"/>
                <a:ea typeface="Cambria" panose="02040503050406030204" pitchFamily="18" charset="0"/>
              </a:rPr>
              <a:t>...</a:t>
            </a:r>
          </a:p>
        </p:txBody>
      </p:sp>
      <p:sp>
        <p:nvSpPr>
          <p:cNvPr id="9" name="Freeform 8"/>
          <p:cNvSpPr/>
          <p:nvPr/>
        </p:nvSpPr>
        <p:spPr>
          <a:xfrm rot="10800000">
            <a:off x="-762000" y="-557"/>
            <a:ext cx="2506823" cy="525477"/>
          </a:xfrm>
          <a:custGeom>
            <a:avLst/>
            <a:gdLst/>
            <a:ahLst/>
            <a:cxnLst/>
            <a:rect l="l" t="t" r="r" b="b"/>
            <a:pathLst>
              <a:path w="2303923" h="426226">
                <a:moveTo>
                  <a:pt x="0" y="0"/>
                </a:moveTo>
                <a:lnTo>
                  <a:pt x="2303923" y="0"/>
                </a:lnTo>
                <a:lnTo>
                  <a:pt x="2303923" y="426226"/>
                </a:lnTo>
                <a:lnTo>
                  <a:pt x="0" y="42622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5"/>
          <p:cNvSpPr/>
          <p:nvPr/>
        </p:nvSpPr>
        <p:spPr>
          <a:xfrm rot="10800000">
            <a:off x="1714411" y="-556"/>
            <a:ext cx="2506823" cy="525477"/>
          </a:xfrm>
          <a:custGeom>
            <a:avLst/>
            <a:gdLst/>
            <a:ahLst/>
            <a:cxnLst/>
            <a:rect l="l" t="t" r="r" b="b"/>
            <a:pathLst>
              <a:path w="2303923" h="426226">
                <a:moveTo>
                  <a:pt x="0" y="0"/>
                </a:moveTo>
                <a:lnTo>
                  <a:pt x="2303923" y="0"/>
                </a:lnTo>
                <a:lnTo>
                  <a:pt x="2303923" y="426226"/>
                </a:lnTo>
                <a:lnTo>
                  <a:pt x="0" y="42622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5"/>
          <p:cNvSpPr/>
          <p:nvPr/>
        </p:nvSpPr>
        <p:spPr>
          <a:xfrm rot="10800000">
            <a:off x="4205277" y="-11226"/>
            <a:ext cx="2506823" cy="525477"/>
          </a:xfrm>
          <a:custGeom>
            <a:avLst/>
            <a:gdLst/>
            <a:ahLst/>
            <a:cxnLst/>
            <a:rect l="l" t="t" r="r" b="b"/>
            <a:pathLst>
              <a:path w="2303923" h="426226">
                <a:moveTo>
                  <a:pt x="0" y="0"/>
                </a:moveTo>
                <a:lnTo>
                  <a:pt x="2303923" y="0"/>
                </a:lnTo>
                <a:lnTo>
                  <a:pt x="2303923" y="426226"/>
                </a:lnTo>
                <a:lnTo>
                  <a:pt x="0" y="42622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5"/>
          <p:cNvSpPr/>
          <p:nvPr/>
        </p:nvSpPr>
        <p:spPr>
          <a:xfrm rot="10800000">
            <a:off x="6681688" y="-11225"/>
            <a:ext cx="2506823" cy="525477"/>
          </a:xfrm>
          <a:custGeom>
            <a:avLst/>
            <a:gdLst/>
            <a:ahLst/>
            <a:cxnLst/>
            <a:rect l="l" t="t" r="r" b="b"/>
            <a:pathLst>
              <a:path w="2303923" h="426226">
                <a:moveTo>
                  <a:pt x="0" y="0"/>
                </a:moveTo>
                <a:lnTo>
                  <a:pt x="2303923" y="0"/>
                </a:lnTo>
                <a:lnTo>
                  <a:pt x="2303923" y="426226"/>
                </a:lnTo>
                <a:lnTo>
                  <a:pt x="0" y="42622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5"/>
          <p:cNvSpPr/>
          <p:nvPr/>
        </p:nvSpPr>
        <p:spPr>
          <a:xfrm rot="10800000">
            <a:off x="9086349" y="-11228"/>
            <a:ext cx="2506823" cy="525477"/>
          </a:xfrm>
          <a:custGeom>
            <a:avLst/>
            <a:gdLst/>
            <a:ahLst/>
            <a:cxnLst/>
            <a:rect l="l" t="t" r="r" b="b"/>
            <a:pathLst>
              <a:path w="2303923" h="426226">
                <a:moveTo>
                  <a:pt x="0" y="0"/>
                </a:moveTo>
                <a:lnTo>
                  <a:pt x="2303923" y="0"/>
                </a:lnTo>
                <a:lnTo>
                  <a:pt x="2303923" y="426226"/>
                </a:lnTo>
                <a:lnTo>
                  <a:pt x="0" y="42622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5"/>
          <p:cNvSpPr/>
          <p:nvPr/>
        </p:nvSpPr>
        <p:spPr>
          <a:xfrm rot="10800000">
            <a:off x="11562760" y="-11227"/>
            <a:ext cx="2506823" cy="525477"/>
          </a:xfrm>
          <a:custGeom>
            <a:avLst/>
            <a:gdLst/>
            <a:ahLst/>
            <a:cxnLst/>
            <a:rect l="l" t="t" r="r" b="b"/>
            <a:pathLst>
              <a:path w="2303923" h="426226">
                <a:moveTo>
                  <a:pt x="0" y="0"/>
                </a:moveTo>
                <a:lnTo>
                  <a:pt x="2303923" y="0"/>
                </a:lnTo>
                <a:lnTo>
                  <a:pt x="2303923" y="426226"/>
                </a:lnTo>
                <a:lnTo>
                  <a:pt x="0" y="42622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5"/>
          <p:cNvSpPr/>
          <p:nvPr/>
        </p:nvSpPr>
        <p:spPr>
          <a:xfrm rot="10800000">
            <a:off x="13898812" y="-12701"/>
            <a:ext cx="2506823" cy="525477"/>
          </a:xfrm>
          <a:custGeom>
            <a:avLst/>
            <a:gdLst/>
            <a:ahLst/>
            <a:cxnLst/>
            <a:rect l="l" t="t" r="r" b="b"/>
            <a:pathLst>
              <a:path w="2303923" h="426226">
                <a:moveTo>
                  <a:pt x="0" y="0"/>
                </a:moveTo>
                <a:lnTo>
                  <a:pt x="2303923" y="0"/>
                </a:lnTo>
                <a:lnTo>
                  <a:pt x="2303923" y="426226"/>
                </a:lnTo>
                <a:lnTo>
                  <a:pt x="0" y="42622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5"/>
          <p:cNvSpPr/>
          <p:nvPr/>
        </p:nvSpPr>
        <p:spPr>
          <a:xfrm rot="10800000">
            <a:off x="16375223" y="-12700"/>
            <a:ext cx="2506823" cy="525477"/>
          </a:xfrm>
          <a:custGeom>
            <a:avLst/>
            <a:gdLst/>
            <a:ahLst/>
            <a:cxnLst/>
            <a:rect l="l" t="t" r="r" b="b"/>
            <a:pathLst>
              <a:path w="2303923" h="426226">
                <a:moveTo>
                  <a:pt x="0" y="0"/>
                </a:moveTo>
                <a:lnTo>
                  <a:pt x="2303923" y="0"/>
                </a:lnTo>
                <a:lnTo>
                  <a:pt x="2303923" y="426226"/>
                </a:lnTo>
                <a:lnTo>
                  <a:pt x="0" y="42622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215" t="-87474" r="-10533" b="-2896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3095463" y="7368784"/>
            <a:ext cx="23682613" cy="4895651"/>
          </a:xfrm>
          <a:custGeom>
            <a:avLst/>
            <a:gdLst/>
            <a:ahLst/>
            <a:cxnLst/>
            <a:rect l="l" t="t" r="r" b="b"/>
            <a:pathLst>
              <a:path w="23682613" h="4895651">
                <a:moveTo>
                  <a:pt x="0" y="0"/>
                </a:moveTo>
                <a:lnTo>
                  <a:pt x="23682613" y="0"/>
                </a:lnTo>
                <a:lnTo>
                  <a:pt x="23682613" y="4895651"/>
                </a:lnTo>
                <a:lnTo>
                  <a:pt x="0" y="48956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333" r="-233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028700" y="2850296"/>
            <a:ext cx="16230600" cy="7581043"/>
          </a:xfrm>
          <a:custGeom>
            <a:avLst/>
            <a:gdLst/>
            <a:ahLst/>
            <a:cxnLst/>
            <a:rect l="l" t="t" r="r" b="b"/>
            <a:pathLst>
              <a:path w="16230600" h="7581043">
                <a:moveTo>
                  <a:pt x="0" y="0"/>
                </a:moveTo>
                <a:lnTo>
                  <a:pt x="16230600" y="0"/>
                </a:lnTo>
                <a:lnTo>
                  <a:pt x="16230600" y="7581042"/>
                </a:lnTo>
                <a:lnTo>
                  <a:pt x="0" y="75810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0715810" y="5787536"/>
            <a:ext cx="911357" cy="606467"/>
          </a:xfrm>
          <a:custGeom>
            <a:avLst/>
            <a:gdLst/>
            <a:ahLst/>
            <a:cxnLst/>
            <a:rect l="l" t="t" r="r" b="b"/>
            <a:pathLst>
              <a:path w="911357" h="606467">
                <a:moveTo>
                  <a:pt x="0" y="0"/>
                </a:moveTo>
                <a:lnTo>
                  <a:pt x="911356" y="0"/>
                </a:lnTo>
                <a:lnTo>
                  <a:pt x="911356" y="606467"/>
                </a:lnTo>
                <a:lnTo>
                  <a:pt x="0" y="60646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5"/>
          <p:cNvSpPr/>
          <p:nvPr/>
        </p:nvSpPr>
        <p:spPr>
          <a:xfrm rot="10800000">
            <a:off x="7777" y="-38099"/>
            <a:ext cx="2506823" cy="525477"/>
          </a:xfrm>
          <a:custGeom>
            <a:avLst/>
            <a:gdLst/>
            <a:ahLst/>
            <a:cxnLst/>
            <a:rect l="l" t="t" r="r" b="b"/>
            <a:pathLst>
              <a:path w="2303923" h="426226">
                <a:moveTo>
                  <a:pt x="0" y="0"/>
                </a:moveTo>
                <a:lnTo>
                  <a:pt x="2303923" y="0"/>
                </a:lnTo>
                <a:lnTo>
                  <a:pt x="2303923" y="426226"/>
                </a:lnTo>
                <a:lnTo>
                  <a:pt x="0" y="42622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5"/>
          <p:cNvSpPr/>
          <p:nvPr/>
        </p:nvSpPr>
        <p:spPr>
          <a:xfrm rot="10800000">
            <a:off x="2484188" y="-38098"/>
            <a:ext cx="2506823" cy="525477"/>
          </a:xfrm>
          <a:custGeom>
            <a:avLst/>
            <a:gdLst/>
            <a:ahLst/>
            <a:cxnLst/>
            <a:rect l="l" t="t" r="r" b="b"/>
            <a:pathLst>
              <a:path w="2303923" h="426226">
                <a:moveTo>
                  <a:pt x="0" y="0"/>
                </a:moveTo>
                <a:lnTo>
                  <a:pt x="2303923" y="0"/>
                </a:lnTo>
                <a:lnTo>
                  <a:pt x="2303923" y="426226"/>
                </a:lnTo>
                <a:lnTo>
                  <a:pt x="0" y="42622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5"/>
          <p:cNvSpPr/>
          <p:nvPr/>
        </p:nvSpPr>
        <p:spPr>
          <a:xfrm rot="10800000">
            <a:off x="4975054" y="-48768"/>
            <a:ext cx="2506823" cy="525477"/>
          </a:xfrm>
          <a:custGeom>
            <a:avLst/>
            <a:gdLst/>
            <a:ahLst/>
            <a:cxnLst/>
            <a:rect l="l" t="t" r="r" b="b"/>
            <a:pathLst>
              <a:path w="2303923" h="426226">
                <a:moveTo>
                  <a:pt x="0" y="0"/>
                </a:moveTo>
                <a:lnTo>
                  <a:pt x="2303923" y="0"/>
                </a:lnTo>
                <a:lnTo>
                  <a:pt x="2303923" y="426226"/>
                </a:lnTo>
                <a:lnTo>
                  <a:pt x="0" y="42622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5"/>
          <p:cNvSpPr/>
          <p:nvPr/>
        </p:nvSpPr>
        <p:spPr>
          <a:xfrm rot="10800000">
            <a:off x="7451465" y="-48767"/>
            <a:ext cx="2506823" cy="525477"/>
          </a:xfrm>
          <a:custGeom>
            <a:avLst/>
            <a:gdLst/>
            <a:ahLst/>
            <a:cxnLst/>
            <a:rect l="l" t="t" r="r" b="b"/>
            <a:pathLst>
              <a:path w="2303923" h="426226">
                <a:moveTo>
                  <a:pt x="0" y="0"/>
                </a:moveTo>
                <a:lnTo>
                  <a:pt x="2303923" y="0"/>
                </a:lnTo>
                <a:lnTo>
                  <a:pt x="2303923" y="426226"/>
                </a:lnTo>
                <a:lnTo>
                  <a:pt x="0" y="42622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5"/>
          <p:cNvSpPr/>
          <p:nvPr/>
        </p:nvSpPr>
        <p:spPr>
          <a:xfrm rot="10800000">
            <a:off x="9856126" y="-48770"/>
            <a:ext cx="2506823" cy="525477"/>
          </a:xfrm>
          <a:custGeom>
            <a:avLst/>
            <a:gdLst/>
            <a:ahLst/>
            <a:cxnLst/>
            <a:rect l="l" t="t" r="r" b="b"/>
            <a:pathLst>
              <a:path w="2303923" h="426226">
                <a:moveTo>
                  <a:pt x="0" y="0"/>
                </a:moveTo>
                <a:lnTo>
                  <a:pt x="2303923" y="0"/>
                </a:lnTo>
                <a:lnTo>
                  <a:pt x="2303923" y="426226"/>
                </a:lnTo>
                <a:lnTo>
                  <a:pt x="0" y="42622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5"/>
          <p:cNvSpPr/>
          <p:nvPr/>
        </p:nvSpPr>
        <p:spPr>
          <a:xfrm rot="10800000">
            <a:off x="12332537" y="-48769"/>
            <a:ext cx="2506823" cy="525477"/>
          </a:xfrm>
          <a:custGeom>
            <a:avLst/>
            <a:gdLst/>
            <a:ahLst/>
            <a:cxnLst/>
            <a:rect l="l" t="t" r="r" b="b"/>
            <a:pathLst>
              <a:path w="2303923" h="426226">
                <a:moveTo>
                  <a:pt x="0" y="0"/>
                </a:moveTo>
                <a:lnTo>
                  <a:pt x="2303923" y="0"/>
                </a:lnTo>
                <a:lnTo>
                  <a:pt x="2303923" y="426226"/>
                </a:lnTo>
                <a:lnTo>
                  <a:pt x="0" y="42622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5"/>
          <p:cNvSpPr/>
          <p:nvPr/>
        </p:nvSpPr>
        <p:spPr>
          <a:xfrm rot="10800000">
            <a:off x="14668589" y="-50243"/>
            <a:ext cx="2506823" cy="525477"/>
          </a:xfrm>
          <a:custGeom>
            <a:avLst/>
            <a:gdLst/>
            <a:ahLst/>
            <a:cxnLst/>
            <a:rect l="l" t="t" r="r" b="b"/>
            <a:pathLst>
              <a:path w="2303923" h="426226">
                <a:moveTo>
                  <a:pt x="0" y="0"/>
                </a:moveTo>
                <a:lnTo>
                  <a:pt x="2303923" y="0"/>
                </a:lnTo>
                <a:lnTo>
                  <a:pt x="2303923" y="426226"/>
                </a:lnTo>
                <a:lnTo>
                  <a:pt x="0" y="42622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5"/>
          <p:cNvSpPr/>
          <p:nvPr/>
        </p:nvSpPr>
        <p:spPr>
          <a:xfrm rot="10800000">
            <a:off x="17145000" y="-50242"/>
            <a:ext cx="2506823" cy="525477"/>
          </a:xfrm>
          <a:custGeom>
            <a:avLst/>
            <a:gdLst/>
            <a:ahLst/>
            <a:cxnLst/>
            <a:rect l="l" t="t" r="r" b="b"/>
            <a:pathLst>
              <a:path w="2303923" h="426226">
                <a:moveTo>
                  <a:pt x="0" y="0"/>
                </a:moveTo>
                <a:lnTo>
                  <a:pt x="2303923" y="0"/>
                </a:lnTo>
                <a:lnTo>
                  <a:pt x="2303923" y="426226"/>
                </a:lnTo>
                <a:lnTo>
                  <a:pt x="0" y="42622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807EBD2-EE36-D038-2D90-F021065408F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05586" y="699101"/>
            <a:ext cx="13816414" cy="432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05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162</Words>
  <Application>Microsoft Office PowerPoint</Application>
  <PresentationFormat>Custom</PresentationFormat>
  <Paragraphs>13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Cambria</vt:lpstr>
      <vt:lpstr>SVN-Newton</vt:lpstr>
      <vt:lpstr>Arial</vt:lpstr>
      <vt:lpstr>Times New Roman</vt:lpstr>
      <vt:lpstr>#9Slide07 HoneyCream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mang non</dc:title>
  <cp:lastModifiedBy>Hợp Nguyễn</cp:lastModifiedBy>
  <cp:revision>26</cp:revision>
  <dcterms:created xsi:type="dcterms:W3CDTF">2006-08-16T00:00:00Z</dcterms:created>
  <dcterms:modified xsi:type="dcterms:W3CDTF">2025-05-19T02:55:26Z</dcterms:modified>
  <dc:identifier>DAGCHlYVVbc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7449585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S10.3.1</vt:lpwstr>
  </property>
</Properties>
</file>