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3" r:id="rId3"/>
  </p:sldMasterIdLst>
  <p:notesMasterIdLst>
    <p:notesMasterId r:id="rId19"/>
  </p:notesMasterIdLst>
  <p:sldIdLst>
    <p:sldId id="308" r:id="rId4"/>
    <p:sldId id="265" r:id="rId5"/>
    <p:sldId id="329" r:id="rId6"/>
    <p:sldId id="294" r:id="rId7"/>
    <p:sldId id="310" r:id="rId8"/>
    <p:sldId id="325" r:id="rId9"/>
    <p:sldId id="326" r:id="rId10"/>
    <p:sldId id="327" r:id="rId11"/>
    <p:sldId id="328" r:id="rId12"/>
    <p:sldId id="322" r:id="rId13"/>
    <p:sldId id="331" r:id="rId14"/>
    <p:sldId id="330" r:id="rId15"/>
    <p:sldId id="332" r:id="rId16"/>
    <p:sldId id="289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E5DFE-2418-4A92-945A-E3E2C3BA6F20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E7C02-56FB-405B-A6CE-0CC49F0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6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48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73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467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58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04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131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94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58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10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1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4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9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721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0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129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46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103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3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28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47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800"/>
          </a:xfrm>
          <a:prstGeom prst="rect">
            <a:avLst/>
          </a:prstGeom>
        </p:spPr>
        <p:txBody>
          <a:bodyPr/>
          <a:lstStyle>
            <a:lvl1pPr>
              <a:defRPr b="1" cap="none" spc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12192000" cy="518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2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42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46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286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90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16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187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005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20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75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139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5203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5808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498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855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7144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680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88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3982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603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6448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3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7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360BF08-D7CB-7766-48B9-5A9A949DDC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935" y="189911"/>
            <a:ext cx="1242963" cy="12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7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733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2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53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12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54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5BA10-7F38-AB04-0D26-4B525CC59C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r="3774" b="-1"/>
          <a:stretch/>
        </p:blipFill>
        <p:spPr>
          <a:xfrm>
            <a:off x="1371601" y="1728058"/>
            <a:ext cx="9068860" cy="54177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61901A-3CE6-D23B-C192-00CE0B34E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7" flipH="1">
            <a:off x="10028735" y="2649649"/>
            <a:ext cx="2000687" cy="3809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E9070E-09A9-474D-3F8E-44791E5CF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4" y="616158"/>
            <a:ext cx="2653607" cy="3368556"/>
          </a:xfrm>
          <a:prstGeom prst="rect">
            <a:avLst/>
          </a:prstGeom>
        </p:spPr>
      </p:pic>
      <p:pic>
        <p:nvPicPr>
          <p:cNvPr id="37" name="DoraemonNoUta-KUMIKOOUSUGI-3160797">
            <a:hlinkClick r:id="" action="ppaction://media"/>
            <a:extLst>
              <a:ext uri="{FF2B5EF4-FFF2-40B4-BE49-F238E27FC236}">
                <a16:creationId xmlns:a16="http://schemas.microsoft.com/office/drawing/2014/main" id="{E317EE39-3A10-9082-10C4-F4C1A057A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048000" y="-76200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48EDE6-EB96-FFCE-E553-4516F35FCB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4159" y="652306"/>
            <a:ext cx="6785436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E48C8-F396-F17C-C8D4-3EB7118FA1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6939" y="3077865"/>
            <a:ext cx="6596444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49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9C37D7-941F-9CE7-4540-6B8D3D5E8488}"/>
              </a:ext>
            </a:extLst>
          </p:cNvPr>
          <p:cNvGrpSpPr/>
          <p:nvPr/>
        </p:nvGrpSpPr>
        <p:grpSpPr>
          <a:xfrm>
            <a:off x="1699434" y="676275"/>
            <a:ext cx="7574794" cy="190500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59A888-BBE7-CC7E-C858-C0498BE33C9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A6869576-A32F-F9F8-5299-9E7C854A590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Diagonal Corners Rounded 30">
                <a:extLst>
                  <a:ext uri="{FF2B5EF4-FFF2-40B4-BE49-F238E27FC236}">
                    <a16:creationId xmlns:a16="http://schemas.microsoft.com/office/drawing/2014/main" id="{599391D3-E755-710B-7188-F16F716412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06D6E5-D146-CA8F-DA4A-36E33D559785}"/>
                </a:ext>
              </a:extLst>
            </p:cNvPr>
            <p:cNvSpPr txBox="1"/>
            <p:nvPr/>
          </p:nvSpPr>
          <p:spPr>
            <a:xfrm>
              <a:off x="4593718" y="2222023"/>
              <a:ext cx="6815563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 chuồn chuồn giữ được thăng bằng em cần lưu ý điều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DF572FDE-FC26-BE30-0225-65FD675B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57BD3A-5851-6AA6-D324-E06659781BB6}"/>
              </a:ext>
            </a:extLst>
          </p:cNvPr>
          <p:cNvSpPr/>
          <p:nvPr/>
        </p:nvSpPr>
        <p:spPr>
          <a:xfrm>
            <a:off x="931934" y="3086100"/>
            <a:ext cx="6766168" cy="2819400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gắn đất nặn vào hai đầu cánh phải lấy lượng đất nặn bằng nhau.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3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id="{88028FA6-A8BB-770B-2E5D-B1120BCD83B4}"/>
              </a:ext>
            </a:extLst>
          </p:cNvPr>
          <p:cNvSpPr/>
          <p:nvPr/>
        </p:nvSpPr>
        <p:spPr>
          <a:xfrm>
            <a:off x="4654193" y="1816924"/>
            <a:ext cx="7383425" cy="341262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4302567-A2EE-4961-9E76-511CEA62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2142160"/>
            <a:ext cx="4283976" cy="40269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864FD-601A-A7A8-0217-FD576D87D018}"/>
              </a:ext>
            </a:extLst>
          </p:cNvPr>
          <p:cNvSpPr txBox="1"/>
          <p:nvPr/>
        </p:nvSpPr>
        <p:spPr>
          <a:xfrm>
            <a:off x="5153025" y="2524125"/>
            <a:ext cx="623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Hoạt động 2: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Giới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thiệu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sản phẩm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32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0001D7F-96F1-31ED-F0A7-F2CF7A28BAA1}"/>
              </a:ext>
            </a:extLst>
          </p:cNvPr>
          <p:cNvGrpSpPr/>
          <p:nvPr/>
        </p:nvGrpSpPr>
        <p:grpSpPr>
          <a:xfrm>
            <a:off x="1143001" y="403141"/>
            <a:ext cx="9563100" cy="889619"/>
            <a:chOff x="3260771" y="693960"/>
            <a:chExt cx="8213555" cy="857251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FED7A5EF-3379-229C-F0CE-BE30FBD67D78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4 w 8213555"/>
                <a:gd name="connsiteY8" fmla="*/ 0 h 857251"/>
                <a:gd name="connsiteX9" fmla="*/ 6571124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9 w 8213555"/>
                <a:gd name="connsiteY16" fmla="*/ 857251 h 857251"/>
                <a:gd name="connsiteX17" fmla="*/ 6094154 w 8213555"/>
                <a:gd name="connsiteY17" fmla="*/ 857251 h 857251"/>
                <a:gd name="connsiteX18" fmla="*/ 5378697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9 w 8213555"/>
                <a:gd name="connsiteY2" fmla="*/ 0 h 857251"/>
                <a:gd name="connsiteX3" fmla="*/ 1721925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7 w 8213555"/>
                <a:gd name="connsiteY6" fmla="*/ 0 h 857251"/>
                <a:gd name="connsiteX7" fmla="*/ 4027282 w 8213555"/>
                <a:gd name="connsiteY7" fmla="*/ 0 h 857251"/>
                <a:gd name="connsiteX8" fmla="*/ 4822233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0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1 h 857251"/>
                <a:gd name="connsiteX15" fmla="*/ 8081530 w 8213555"/>
                <a:gd name="connsiteY15" fmla="*/ 857251 h 857251"/>
                <a:gd name="connsiteX16" fmla="*/ 7525065 w 8213555"/>
                <a:gd name="connsiteY16" fmla="*/ 857251 h 857251"/>
                <a:gd name="connsiteX17" fmla="*/ 6650619 w 8213555"/>
                <a:gd name="connsiteY17" fmla="*/ 857251 h 857251"/>
                <a:gd name="connsiteX18" fmla="*/ 5776173 w 8213555"/>
                <a:gd name="connsiteY18" fmla="*/ 857251 h 857251"/>
                <a:gd name="connsiteX19" fmla="*/ 5060717 w 8213555"/>
                <a:gd name="connsiteY19" fmla="*/ 857251 h 857251"/>
                <a:gd name="connsiteX20" fmla="*/ 4424757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9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1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4 w 8213555"/>
                <a:gd name="connsiteY8" fmla="*/ 0 h 857251"/>
                <a:gd name="connsiteX9" fmla="*/ 6571124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9 w 8213555"/>
                <a:gd name="connsiteY16" fmla="*/ 857251 h 857251"/>
                <a:gd name="connsiteX17" fmla="*/ 6094154 w 8213555"/>
                <a:gd name="connsiteY17" fmla="*/ 857251 h 857251"/>
                <a:gd name="connsiteX18" fmla="*/ 5378697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12987" y="78142"/>
                    <a:pt x="46684" y="5293"/>
                    <a:pt x="132023" y="0"/>
                  </a:cubicBezTo>
                  <a:cubicBezTo>
                    <a:pt x="241272" y="-33790"/>
                    <a:pt x="655395" y="8970"/>
                    <a:pt x="767983" y="0"/>
                  </a:cubicBezTo>
                  <a:cubicBezTo>
                    <a:pt x="995111" y="-46143"/>
                    <a:pt x="1291786" y="-9522"/>
                    <a:pt x="1403944" y="0"/>
                  </a:cubicBezTo>
                  <a:cubicBezTo>
                    <a:pt x="1489265" y="-17658"/>
                    <a:pt x="2040004" y="41158"/>
                    <a:pt x="2198895" y="0"/>
                  </a:cubicBezTo>
                  <a:cubicBezTo>
                    <a:pt x="2302193" y="-60919"/>
                    <a:pt x="2921917" y="12797"/>
                    <a:pt x="3152836" y="0"/>
                  </a:cubicBezTo>
                  <a:cubicBezTo>
                    <a:pt x="3321522" y="-21933"/>
                    <a:pt x="3700876" y="-12390"/>
                    <a:pt x="4027282" y="0"/>
                  </a:cubicBezTo>
                  <a:cubicBezTo>
                    <a:pt x="4400667" y="98715"/>
                    <a:pt x="4627049" y="2454"/>
                    <a:pt x="4901727" y="0"/>
                  </a:cubicBezTo>
                  <a:cubicBezTo>
                    <a:pt x="5204074" y="-62908"/>
                    <a:pt x="5344995" y="-57022"/>
                    <a:pt x="5617184" y="0"/>
                  </a:cubicBezTo>
                  <a:cubicBezTo>
                    <a:pt x="5922793" y="86102"/>
                    <a:pt x="6165503" y="63979"/>
                    <a:pt x="6571124" y="0"/>
                  </a:cubicBezTo>
                  <a:cubicBezTo>
                    <a:pt x="6977482" y="-28977"/>
                    <a:pt x="6969489" y="52939"/>
                    <a:pt x="7366075" y="0"/>
                  </a:cubicBezTo>
                  <a:cubicBezTo>
                    <a:pt x="7770195" y="-23838"/>
                    <a:pt x="7748521" y="506"/>
                    <a:pt x="8081530" y="0"/>
                  </a:cubicBezTo>
                  <a:cubicBezTo>
                    <a:pt x="8151470" y="13797"/>
                    <a:pt x="8197378" y="32656"/>
                    <a:pt x="8213555" y="142878"/>
                  </a:cubicBezTo>
                  <a:cubicBezTo>
                    <a:pt x="8169087" y="411986"/>
                    <a:pt x="8228633" y="508674"/>
                    <a:pt x="8213555" y="714371"/>
                  </a:cubicBezTo>
                  <a:cubicBezTo>
                    <a:pt x="8224593" y="819024"/>
                    <a:pt x="8131601" y="843297"/>
                    <a:pt x="8081530" y="857251"/>
                  </a:cubicBezTo>
                  <a:cubicBezTo>
                    <a:pt x="7945087" y="841482"/>
                    <a:pt x="7594207" y="892987"/>
                    <a:pt x="7445570" y="857251"/>
                  </a:cubicBezTo>
                  <a:cubicBezTo>
                    <a:pt x="7325001" y="799272"/>
                    <a:pt x="6920734" y="881092"/>
                    <a:pt x="6650619" y="857251"/>
                  </a:cubicBezTo>
                  <a:cubicBezTo>
                    <a:pt x="6399135" y="906578"/>
                    <a:pt x="6279200" y="903823"/>
                    <a:pt x="6094154" y="857251"/>
                  </a:cubicBezTo>
                  <a:cubicBezTo>
                    <a:pt x="5928660" y="772448"/>
                    <a:pt x="5517987" y="848749"/>
                    <a:pt x="5378697" y="857251"/>
                  </a:cubicBezTo>
                  <a:cubicBezTo>
                    <a:pt x="5107985" y="1002762"/>
                    <a:pt x="4806676" y="831657"/>
                    <a:pt x="4504252" y="857251"/>
                  </a:cubicBezTo>
                  <a:cubicBezTo>
                    <a:pt x="4121356" y="910412"/>
                    <a:pt x="4063282" y="848713"/>
                    <a:pt x="3709301" y="857251"/>
                  </a:cubicBezTo>
                  <a:cubicBezTo>
                    <a:pt x="3331451" y="926954"/>
                    <a:pt x="3119773" y="860315"/>
                    <a:pt x="2914350" y="857251"/>
                  </a:cubicBezTo>
                  <a:cubicBezTo>
                    <a:pt x="2744134" y="768285"/>
                    <a:pt x="2306558" y="798233"/>
                    <a:pt x="2198895" y="857251"/>
                  </a:cubicBezTo>
                  <a:cubicBezTo>
                    <a:pt x="2035676" y="957157"/>
                    <a:pt x="1702760" y="887910"/>
                    <a:pt x="1483439" y="857251"/>
                  </a:cubicBezTo>
                  <a:cubicBezTo>
                    <a:pt x="1377670" y="954540"/>
                    <a:pt x="421390" y="790617"/>
                    <a:pt x="132023" y="857251"/>
                  </a:cubicBezTo>
                  <a:cubicBezTo>
                    <a:pt x="55158" y="888195"/>
                    <a:pt x="3376" y="805106"/>
                    <a:pt x="0" y="714371"/>
                  </a:cubicBezTo>
                  <a:cubicBezTo>
                    <a:pt x="-4083" y="523153"/>
                    <a:pt x="16439" y="417628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1652" y="90465"/>
                    <a:pt x="55802" y="27922"/>
                    <a:pt x="132023" y="0"/>
                  </a:cubicBezTo>
                  <a:cubicBezTo>
                    <a:pt x="459176" y="-48776"/>
                    <a:pt x="776465" y="-57447"/>
                    <a:pt x="1006469" y="0"/>
                  </a:cubicBezTo>
                  <a:cubicBezTo>
                    <a:pt x="1308933" y="83227"/>
                    <a:pt x="1496163" y="-45581"/>
                    <a:pt x="1721925" y="0"/>
                  </a:cubicBezTo>
                  <a:cubicBezTo>
                    <a:pt x="1961668" y="4050"/>
                    <a:pt x="2089652" y="15186"/>
                    <a:pt x="2278390" y="0"/>
                  </a:cubicBezTo>
                  <a:cubicBezTo>
                    <a:pt x="2521437" y="12966"/>
                    <a:pt x="2703992" y="6184"/>
                    <a:pt x="2914350" y="0"/>
                  </a:cubicBezTo>
                  <a:cubicBezTo>
                    <a:pt x="3138405" y="-38431"/>
                    <a:pt x="3335775" y="41397"/>
                    <a:pt x="3470817" y="0"/>
                  </a:cubicBezTo>
                  <a:cubicBezTo>
                    <a:pt x="3684704" y="-9349"/>
                    <a:pt x="3813212" y="-11295"/>
                    <a:pt x="4027282" y="0"/>
                  </a:cubicBezTo>
                  <a:cubicBezTo>
                    <a:pt x="4333160" y="92091"/>
                    <a:pt x="4521037" y="85820"/>
                    <a:pt x="4822233" y="0"/>
                  </a:cubicBezTo>
                  <a:cubicBezTo>
                    <a:pt x="5045469" y="-30944"/>
                    <a:pt x="5324727" y="-28946"/>
                    <a:pt x="5537687" y="0"/>
                  </a:cubicBezTo>
                  <a:cubicBezTo>
                    <a:pt x="5837662" y="-74460"/>
                    <a:pt x="6088990" y="139698"/>
                    <a:pt x="6332638" y="0"/>
                  </a:cubicBezTo>
                  <a:cubicBezTo>
                    <a:pt x="6613076" y="-25645"/>
                    <a:pt x="6927291" y="15075"/>
                    <a:pt x="7127589" y="0"/>
                  </a:cubicBezTo>
                  <a:cubicBezTo>
                    <a:pt x="7354435" y="16628"/>
                    <a:pt x="7600104" y="-21865"/>
                    <a:pt x="8081530" y="0"/>
                  </a:cubicBezTo>
                  <a:cubicBezTo>
                    <a:pt x="8136662" y="3819"/>
                    <a:pt x="8220096" y="85617"/>
                    <a:pt x="8213555" y="142878"/>
                  </a:cubicBezTo>
                  <a:cubicBezTo>
                    <a:pt x="8215787" y="356699"/>
                    <a:pt x="8202245" y="449179"/>
                    <a:pt x="8213555" y="714371"/>
                  </a:cubicBezTo>
                  <a:cubicBezTo>
                    <a:pt x="8220182" y="766671"/>
                    <a:pt x="8161657" y="832086"/>
                    <a:pt x="8081530" y="857251"/>
                  </a:cubicBezTo>
                  <a:cubicBezTo>
                    <a:pt x="7847921" y="906657"/>
                    <a:pt x="7681104" y="869986"/>
                    <a:pt x="7525065" y="857251"/>
                  </a:cubicBezTo>
                  <a:cubicBezTo>
                    <a:pt x="7274068" y="830678"/>
                    <a:pt x="6999555" y="898826"/>
                    <a:pt x="6650619" y="857251"/>
                  </a:cubicBezTo>
                  <a:cubicBezTo>
                    <a:pt x="6380683" y="843744"/>
                    <a:pt x="6053229" y="880276"/>
                    <a:pt x="5776173" y="857251"/>
                  </a:cubicBezTo>
                  <a:cubicBezTo>
                    <a:pt x="5563788" y="878631"/>
                    <a:pt x="5169601" y="840339"/>
                    <a:pt x="5060717" y="857251"/>
                  </a:cubicBezTo>
                  <a:cubicBezTo>
                    <a:pt x="4936749" y="910888"/>
                    <a:pt x="4645233" y="830256"/>
                    <a:pt x="4424757" y="857251"/>
                  </a:cubicBezTo>
                  <a:cubicBezTo>
                    <a:pt x="4148631" y="874621"/>
                    <a:pt x="4075070" y="857781"/>
                    <a:pt x="3868291" y="857251"/>
                  </a:cubicBezTo>
                  <a:cubicBezTo>
                    <a:pt x="3675971" y="899372"/>
                    <a:pt x="3376748" y="905843"/>
                    <a:pt x="2993846" y="857251"/>
                  </a:cubicBezTo>
                  <a:cubicBezTo>
                    <a:pt x="2592979" y="808326"/>
                    <a:pt x="2475411" y="845544"/>
                    <a:pt x="2278390" y="857251"/>
                  </a:cubicBezTo>
                  <a:cubicBezTo>
                    <a:pt x="2181955" y="869345"/>
                    <a:pt x="1811016" y="947441"/>
                    <a:pt x="1642429" y="857251"/>
                  </a:cubicBezTo>
                  <a:cubicBezTo>
                    <a:pt x="1467535" y="804475"/>
                    <a:pt x="1268691" y="869877"/>
                    <a:pt x="1085964" y="857251"/>
                  </a:cubicBezTo>
                  <a:cubicBezTo>
                    <a:pt x="789932" y="764513"/>
                    <a:pt x="532128" y="907494"/>
                    <a:pt x="132023" y="857251"/>
                  </a:cubicBezTo>
                  <a:cubicBezTo>
                    <a:pt x="67375" y="838035"/>
                    <a:pt x="-7472" y="793599"/>
                    <a:pt x="0" y="714371"/>
                  </a:cubicBezTo>
                  <a:cubicBezTo>
                    <a:pt x="54601" y="581601"/>
                    <a:pt x="29794" y="407439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7707" y="76562"/>
                    <a:pt x="69028" y="20477"/>
                    <a:pt x="132023" y="0"/>
                  </a:cubicBezTo>
                  <a:cubicBezTo>
                    <a:pt x="278186" y="8247"/>
                    <a:pt x="551668" y="25937"/>
                    <a:pt x="767983" y="0"/>
                  </a:cubicBezTo>
                  <a:cubicBezTo>
                    <a:pt x="926709" y="-25899"/>
                    <a:pt x="1249980" y="-11473"/>
                    <a:pt x="1403944" y="0"/>
                  </a:cubicBezTo>
                  <a:cubicBezTo>
                    <a:pt x="1546467" y="28999"/>
                    <a:pt x="2040985" y="42742"/>
                    <a:pt x="2198895" y="0"/>
                  </a:cubicBezTo>
                  <a:cubicBezTo>
                    <a:pt x="2382604" y="-95630"/>
                    <a:pt x="2939999" y="-95101"/>
                    <a:pt x="3152836" y="0"/>
                  </a:cubicBezTo>
                  <a:cubicBezTo>
                    <a:pt x="3339213" y="16027"/>
                    <a:pt x="3739090" y="-116178"/>
                    <a:pt x="4027282" y="0"/>
                  </a:cubicBezTo>
                  <a:cubicBezTo>
                    <a:pt x="4298192" y="87921"/>
                    <a:pt x="4665083" y="16683"/>
                    <a:pt x="4901727" y="0"/>
                  </a:cubicBezTo>
                  <a:cubicBezTo>
                    <a:pt x="5138313" y="-52406"/>
                    <a:pt x="5300940" y="-60132"/>
                    <a:pt x="5617184" y="0"/>
                  </a:cubicBezTo>
                  <a:cubicBezTo>
                    <a:pt x="5903331" y="93723"/>
                    <a:pt x="6161539" y="72334"/>
                    <a:pt x="6571124" y="0"/>
                  </a:cubicBezTo>
                  <a:cubicBezTo>
                    <a:pt x="7008244" y="-41031"/>
                    <a:pt x="6937568" y="30528"/>
                    <a:pt x="7366075" y="0"/>
                  </a:cubicBezTo>
                  <a:cubicBezTo>
                    <a:pt x="7760338" y="-36559"/>
                    <a:pt x="7750748" y="6169"/>
                    <a:pt x="8081530" y="0"/>
                  </a:cubicBezTo>
                  <a:cubicBezTo>
                    <a:pt x="8172471" y="-9133"/>
                    <a:pt x="8196131" y="52779"/>
                    <a:pt x="8213555" y="142878"/>
                  </a:cubicBezTo>
                  <a:cubicBezTo>
                    <a:pt x="8212707" y="374616"/>
                    <a:pt x="8177772" y="497123"/>
                    <a:pt x="8213555" y="714371"/>
                  </a:cubicBezTo>
                  <a:cubicBezTo>
                    <a:pt x="8222313" y="800796"/>
                    <a:pt x="8133941" y="855014"/>
                    <a:pt x="8081530" y="857251"/>
                  </a:cubicBezTo>
                  <a:cubicBezTo>
                    <a:pt x="7897504" y="908615"/>
                    <a:pt x="7645095" y="940595"/>
                    <a:pt x="7445570" y="857251"/>
                  </a:cubicBezTo>
                  <a:cubicBezTo>
                    <a:pt x="7187062" y="854929"/>
                    <a:pt x="6830899" y="914812"/>
                    <a:pt x="6650619" y="857251"/>
                  </a:cubicBezTo>
                  <a:cubicBezTo>
                    <a:pt x="6406962" y="884277"/>
                    <a:pt x="6282591" y="859344"/>
                    <a:pt x="6094154" y="857251"/>
                  </a:cubicBezTo>
                  <a:cubicBezTo>
                    <a:pt x="5885828" y="793816"/>
                    <a:pt x="5530932" y="859480"/>
                    <a:pt x="5378697" y="857251"/>
                  </a:cubicBezTo>
                  <a:cubicBezTo>
                    <a:pt x="5128850" y="910999"/>
                    <a:pt x="4796504" y="802476"/>
                    <a:pt x="4504252" y="857251"/>
                  </a:cubicBezTo>
                  <a:cubicBezTo>
                    <a:pt x="4097674" y="891830"/>
                    <a:pt x="4058283" y="856995"/>
                    <a:pt x="3709301" y="857251"/>
                  </a:cubicBezTo>
                  <a:cubicBezTo>
                    <a:pt x="3411314" y="902422"/>
                    <a:pt x="3100363" y="855279"/>
                    <a:pt x="2914350" y="857251"/>
                  </a:cubicBezTo>
                  <a:cubicBezTo>
                    <a:pt x="2712590" y="838277"/>
                    <a:pt x="2336708" y="842298"/>
                    <a:pt x="2198895" y="857251"/>
                  </a:cubicBezTo>
                  <a:cubicBezTo>
                    <a:pt x="2042730" y="938218"/>
                    <a:pt x="1690865" y="861307"/>
                    <a:pt x="1483439" y="857251"/>
                  </a:cubicBezTo>
                  <a:cubicBezTo>
                    <a:pt x="1248423" y="797679"/>
                    <a:pt x="492311" y="857315"/>
                    <a:pt x="132023" y="857251"/>
                  </a:cubicBezTo>
                  <a:cubicBezTo>
                    <a:pt x="52818" y="850823"/>
                    <a:pt x="20931" y="796924"/>
                    <a:pt x="0" y="714371"/>
                  </a:cubicBezTo>
                  <a:cubicBezTo>
                    <a:pt x="-26592" y="572754"/>
                    <a:pt x="-13700" y="418782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6114" y="78031"/>
                    <a:pt x="60047" y="14488"/>
                    <a:pt x="132023" y="0"/>
                  </a:cubicBezTo>
                  <a:cubicBezTo>
                    <a:pt x="273101" y="2222"/>
                    <a:pt x="611859" y="11684"/>
                    <a:pt x="767983" y="0"/>
                  </a:cubicBezTo>
                  <a:cubicBezTo>
                    <a:pt x="960660" y="-29810"/>
                    <a:pt x="1286849" y="-19965"/>
                    <a:pt x="1403944" y="0"/>
                  </a:cubicBezTo>
                  <a:cubicBezTo>
                    <a:pt x="1521597" y="19288"/>
                    <a:pt x="2045045" y="71252"/>
                    <a:pt x="2198895" y="0"/>
                  </a:cubicBezTo>
                  <a:cubicBezTo>
                    <a:pt x="2331342" y="-76932"/>
                    <a:pt x="2919813" y="-24934"/>
                    <a:pt x="3152836" y="0"/>
                  </a:cubicBezTo>
                  <a:cubicBezTo>
                    <a:pt x="3311461" y="-21678"/>
                    <a:pt x="3708444" y="-61677"/>
                    <a:pt x="4027282" y="0"/>
                  </a:cubicBezTo>
                  <a:cubicBezTo>
                    <a:pt x="4310021" y="79138"/>
                    <a:pt x="4656802" y="18255"/>
                    <a:pt x="4901727" y="0"/>
                  </a:cubicBezTo>
                  <a:cubicBezTo>
                    <a:pt x="5147856" y="-70619"/>
                    <a:pt x="5368734" y="-52805"/>
                    <a:pt x="5617184" y="0"/>
                  </a:cubicBezTo>
                  <a:cubicBezTo>
                    <a:pt x="5919091" y="74990"/>
                    <a:pt x="6163653" y="35414"/>
                    <a:pt x="6571124" y="0"/>
                  </a:cubicBezTo>
                  <a:cubicBezTo>
                    <a:pt x="6985661" y="-31770"/>
                    <a:pt x="6959938" y="47997"/>
                    <a:pt x="7366075" y="0"/>
                  </a:cubicBezTo>
                  <a:cubicBezTo>
                    <a:pt x="7767014" y="-30474"/>
                    <a:pt x="7751553" y="-951"/>
                    <a:pt x="8081530" y="0"/>
                  </a:cubicBezTo>
                  <a:cubicBezTo>
                    <a:pt x="8170301" y="5413"/>
                    <a:pt x="8196353" y="36784"/>
                    <a:pt x="8213555" y="142878"/>
                  </a:cubicBezTo>
                  <a:cubicBezTo>
                    <a:pt x="8159553" y="386702"/>
                    <a:pt x="8221545" y="493255"/>
                    <a:pt x="8213555" y="714371"/>
                  </a:cubicBezTo>
                  <a:cubicBezTo>
                    <a:pt x="8222150" y="805829"/>
                    <a:pt x="8133125" y="841431"/>
                    <a:pt x="8081530" y="857251"/>
                  </a:cubicBezTo>
                  <a:cubicBezTo>
                    <a:pt x="7974436" y="857608"/>
                    <a:pt x="7625223" y="895603"/>
                    <a:pt x="7445570" y="857251"/>
                  </a:cubicBezTo>
                  <a:cubicBezTo>
                    <a:pt x="7238237" y="820350"/>
                    <a:pt x="6855250" y="885874"/>
                    <a:pt x="6650619" y="857251"/>
                  </a:cubicBezTo>
                  <a:cubicBezTo>
                    <a:pt x="6411728" y="886797"/>
                    <a:pt x="6289051" y="868513"/>
                    <a:pt x="6094154" y="857251"/>
                  </a:cubicBezTo>
                  <a:cubicBezTo>
                    <a:pt x="5906974" y="777954"/>
                    <a:pt x="5517387" y="846347"/>
                    <a:pt x="5378697" y="857251"/>
                  </a:cubicBezTo>
                  <a:cubicBezTo>
                    <a:pt x="5125186" y="954113"/>
                    <a:pt x="4805051" y="824173"/>
                    <a:pt x="4504252" y="857251"/>
                  </a:cubicBezTo>
                  <a:cubicBezTo>
                    <a:pt x="4103928" y="887332"/>
                    <a:pt x="4064014" y="851217"/>
                    <a:pt x="3709301" y="857251"/>
                  </a:cubicBezTo>
                  <a:cubicBezTo>
                    <a:pt x="3384140" y="918845"/>
                    <a:pt x="3144818" y="840276"/>
                    <a:pt x="2914350" y="857251"/>
                  </a:cubicBezTo>
                  <a:cubicBezTo>
                    <a:pt x="2713418" y="810314"/>
                    <a:pt x="2317112" y="826360"/>
                    <a:pt x="2198895" y="857251"/>
                  </a:cubicBezTo>
                  <a:cubicBezTo>
                    <a:pt x="2053571" y="938381"/>
                    <a:pt x="1688550" y="883018"/>
                    <a:pt x="1483439" y="857251"/>
                  </a:cubicBezTo>
                  <a:cubicBezTo>
                    <a:pt x="1285872" y="922186"/>
                    <a:pt x="481542" y="833269"/>
                    <a:pt x="132023" y="857251"/>
                  </a:cubicBezTo>
                  <a:cubicBezTo>
                    <a:pt x="57673" y="868477"/>
                    <a:pt x="4844" y="819925"/>
                    <a:pt x="0" y="714371"/>
                  </a:cubicBezTo>
                  <a:cubicBezTo>
                    <a:pt x="-1976" y="531306"/>
                    <a:pt x="-2817" y="405348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9563100"/>
                        <a:gd name="connsiteY0" fmla="*/ 148273 h 889619"/>
                        <a:gd name="connsiteX1" fmla="*/ 153716 w 9563100"/>
                        <a:gd name="connsiteY1" fmla="*/ 0 h 889619"/>
                        <a:gd name="connsiteX2" fmla="*/ 894169 w 9563100"/>
                        <a:gd name="connsiteY2" fmla="*/ 0 h 889619"/>
                        <a:gd name="connsiteX3" fmla="*/ 1634623 w 9563100"/>
                        <a:gd name="connsiteY3" fmla="*/ 0 h 889619"/>
                        <a:gd name="connsiteX4" fmla="*/ 2560190 w 9563100"/>
                        <a:gd name="connsiteY4" fmla="*/ 0 h 889619"/>
                        <a:gd name="connsiteX5" fmla="*/ 3670870 w 9563100"/>
                        <a:gd name="connsiteY5" fmla="*/ 0 h 889619"/>
                        <a:gd name="connsiteX6" fmla="*/ 4688993 w 9563100"/>
                        <a:gd name="connsiteY6" fmla="*/ 0 h 889619"/>
                        <a:gd name="connsiteX7" fmla="*/ 5707116 w 9563100"/>
                        <a:gd name="connsiteY7" fmla="*/ 0 h 889619"/>
                        <a:gd name="connsiteX8" fmla="*/ 6540127 w 9563100"/>
                        <a:gd name="connsiteY8" fmla="*/ 0 h 889619"/>
                        <a:gd name="connsiteX9" fmla="*/ 7650807 w 9563100"/>
                        <a:gd name="connsiteY9" fmla="*/ 0 h 889619"/>
                        <a:gd name="connsiteX10" fmla="*/ 8576374 w 9563100"/>
                        <a:gd name="connsiteY10" fmla="*/ 0 h 889619"/>
                        <a:gd name="connsiteX11" fmla="*/ 9409383 w 9563100"/>
                        <a:gd name="connsiteY11" fmla="*/ 0 h 889619"/>
                        <a:gd name="connsiteX12" fmla="*/ 9563100 w 9563100"/>
                        <a:gd name="connsiteY12" fmla="*/ 148273 h 889619"/>
                        <a:gd name="connsiteX13" fmla="*/ 9563100 w 9563100"/>
                        <a:gd name="connsiteY13" fmla="*/ 741345 h 889619"/>
                        <a:gd name="connsiteX14" fmla="*/ 9409383 w 9563100"/>
                        <a:gd name="connsiteY14" fmla="*/ 889619 h 889619"/>
                        <a:gd name="connsiteX15" fmla="*/ 8668930 w 9563100"/>
                        <a:gd name="connsiteY15" fmla="*/ 889619 h 889619"/>
                        <a:gd name="connsiteX16" fmla="*/ 7743363 w 9563100"/>
                        <a:gd name="connsiteY16" fmla="*/ 889619 h 889619"/>
                        <a:gd name="connsiteX17" fmla="*/ 7095467 w 9563100"/>
                        <a:gd name="connsiteY17" fmla="*/ 889619 h 889619"/>
                        <a:gd name="connsiteX18" fmla="*/ 6262456 w 9563100"/>
                        <a:gd name="connsiteY18" fmla="*/ 889619 h 889619"/>
                        <a:gd name="connsiteX19" fmla="*/ 5244333 w 9563100"/>
                        <a:gd name="connsiteY19" fmla="*/ 889619 h 889619"/>
                        <a:gd name="connsiteX20" fmla="*/ 4318766 w 9563100"/>
                        <a:gd name="connsiteY20" fmla="*/ 889619 h 889619"/>
                        <a:gd name="connsiteX21" fmla="*/ 3393199 w 9563100"/>
                        <a:gd name="connsiteY21" fmla="*/ 889619 h 889619"/>
                        <a:gd name="connsiteX22" fmla="*/ 2560190 w 9563100"/>
                        <a:gd name="connsiteY22" fmla="*/ 889619 h 889619"/>
                        <a:gd name="connsiteX23" fmla="*/ 1727179 w 9563100"/>
                        <a:gd name="connsiteY23" fmla="*/ 889619 h 889619"/>
                        <a:gd name="connsiteX24" fmla="*/ 153716 w 9563100"/>
                        <a:gd name="connsiteY24" fmla="*/ 889619 h 889619"/>
                        <a:gd name="connsiteX25" fmla="*/ 0 w 9563100"/>
                        <a:gd name="connsiteY25" fmla="*/ 741345 h 889619"/>
                        <a:gd name="connsiteX26" fmla="*/ 0 w 9563100"/>
                        <a:gd name="connsiteY26" fmla="*/ 148273 h 889619"/>
                        <a:gd name="connsiteX0" fmla="*/ 0 w 9563100"/>
                        <a:gd name="connsiteY0" fmla="*/ 148273 h 889619"/>
                        <a:gd name="connsiteX1" fmla="*/ 153716 w 9563100"/>
                        <a:gd name="connsiteY1" fmla="*/ 0 h 889619"/>
                        <a:gd name="connsiteX2" fmla="*/ 1171839 w 9563100"/>
                        <a:gd name="connsiteY2" fmla="*/ 0 h 889619"/>
                        <a:gd name="connsiteX3" fmla="*/ 2004850 w 9563100"/>
                        <a:gd name="connsiteY3" fmla="*/ 0 h 889619"/>
                        <a:gd name="connsiteX4" fmla="*/ 2652746 w 9563100"/>
                        <a:gd name="connsiteY4" fmla="*/ 0 h 889619"/>
                        <a:gd name="connsiteX5" fmla="*/ 3393199 w 9563100"/>
                        <a:gd name="connsiteY5" fmla="*/ 0 h 889619"/>
                        <a:gd name="connsiteX6" fmla="*/ 4041097 w 9563100"/>
                        <a:gd name="connsiteY6" fmla="*/ 0 h 889619"/>
                        <a:gd name="connsiteX7" fmla="*/ 4688993 w 9563100"/>
                        <a:gd name="connsiteY7" fmla="*/ 0 h 889619"/>
                        <a:gd name="connsiteX8" fmla="*/ 5614560 w 9563100"/>
                        <a:gd name="connsiteY8" fmla="*/ 0 h 889619"/>
                        <a:gd name="connsiteX9" fmla="*/ 6447569 w 9563100"/>
                        <a:gd name="connsiteY9" fmla="*/ 0 h 889619"/>
                        <a:gd name="connsiteX10" fmla="*/ 7373136 w 9563100"/>
                        <a:gd name="connsiteY10" fmla="*/ 0 h 889619"/>
                        <a:gd name="connsiteX11" fmla="*/ 8298703 w 9563100"/>
                        <a:gd name="connsiteY11" fmla="*/ 0 h 889619"/>
                        <a:gd name="connsiteX12" fmla="*/ 9409383 w 9563100"/>
                        <a:gd name="connsiteY12" fmla="*/ 0 h 889619"/>
                        <a:gd name="connsiteX13" fmla="*/ 9563100 w 9563100"/>
                        <a:gd name="connsiteY13" fmla="*/ 148273 h 889619"/>
                        <a:gd name="connsiteX14" fmla="*/ 9563100 w 9563100"/>
                        <a:gd name="connsiteY14" fmla="*/ 741345 h 889619"/>
                        <a:gd name="connsiteX15" fmla="*/ 9409383 w 9563100"/>
                        <a:gd name="connsiteY15" fmla="*/ 889619 h 889619"/>
                        <a:gd name="connsiteX16" fmla="*/ 8761487 w 9563100"/>
                        <a:gd name="connsiteY16" fmla="*/ 889619 h 889619"/>
                        <a:gd name="connsiteX17" fmla="*/ 7743363 w 9563100"/>
                        <a:gd name="connsiteY17" fmla="*/ 889619 h 889619"/>
                        <a:gd name="connsiteX18" fmla="*/ 6725240 w 9563100"/>
                        <a:gd name="connsiteY18" fmla="*/ 889619 h 889619"/>
                        <a:gd name="connsiteX19" fmla="*/ 5892229 w 9563100"/>
                        <a:gd name="connsiteY19" fmla="*/ 889619 h 889619"/>
                        <a:gd name="connsiteX20" fmla="*/ 5151776 w 9563100"/>
                        <a:gd name="connsiteY20" fmla="*/ 889619 h 889619"/>
                        <a:gd name="connsiteX21" fmla="*/ 4503879 w 9563100"/>
                        <a:gd name="connsiteY21" fmla="*/ 889619 h 889619"/>
                        <a:gd name="connsiteX22" fmla="*/ 3485757 w 9563100"/>
                        <a:gd name="connsiteY22" fmla="*/ 889619 h 889619"/>
                        <a:gd name="connsiteX23" fmla="*/ 2652746 w 9563100"/>
                        <a:gd name="connsiteY23" fmla="*/ 889619 h 889619"/>
                        <a:gd name="connsiteX24" fmla="*/ 1912292 w 9563100"/>
                        <a:gd name="connsiteY24" fmla="*/ 889619 h 889619"/>
                        <a:gd name="connsiteX25" fmla="*/ 1264396 w 9563100"/>
                        <a:gd name="connsiteY25" fmla="*/ 889619 h 889619"/>
                        <a:gd name="connsiteX26" fmla="*/ 153716 w 9563100"/>
                        <a:gd name="connsiteY26" fmla="*/ 889619 h 889619"/>
                        <a:gd name="connsiteX27" fmla="*/ 0 w 9563100"/>
                        <a:gd name="connsiteY27" fmla="*/ 741345 h 889619"/>
                        <a:gd name="connsiteX28" fmla="*/ 0 w 9563100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563100" h="889619" fill="none" extrusionOk="0">
                          <a:moveTo>
                            <a:pt x="0" y="148273"/>
                          </a:moveTo>
                          <a:cubicBezTo>
                            <a:pt x="9947" y="72313"/>
                            <a:pt x="66961" y="12412"/>
                            <a:pt x="153716" y="0"/>
                          </a:cubicBezTo>
                          <a:cubicBezTo>
                            <a:pt x="311688" y="-21792"/>
                            <a:pt x="731706" y="11677"/>
                            <a:pt x="894169" y="0"/>
                          </a:cubicBezTo>
                          <a:cubicBezTo>
                            <a:pt x="1134143" y="-33524"/>
                            <a:pt x="1486029" y="-4811"/>
                            <a:pt x="1634623" y="0"/>
                          </a:cubicBezTo>
                          <a:cubicBezTo>
                            <a:pt x="1770265" y="-7029"/>
                            <a:pt x="2367855" y="42388"/>
                            <a:pt x="2560190" y="0"/>
                          </a:cubicBezTo>
                          <a:cubicBezTo>
                            <a:pt x="2707925" y="-56532"/>
                            <a:pt x="3412906" y="-17404"/>
                            <a:pt x="3670870" y="0"/>
                          </a:cubicBezTo>
                          <a:cubicBezTo>
                            <a:pt x="3893871" y="-1532"/>
                            <a:pt x="4336908" y="-32676"/>
                            <a:pt x="4688993" y="0"/>
                          </a:cubicBezTo>
                          <a:cubicBezTo>
                            <a:pt x="5070561" y="70316"/>
                            <a:pt x="5436738" y="28623"/>
                            <a:pt x="5707116" y="0"/>
                          </a:cubicBezTo>
                          <a:cubicBezTo>
                            <a:pt x="6009472" y="-48582"/>
                            <a:pt x="6225788" y="-47684"/>
                            <a:pt x="6540127" y="0"/>
                          </a:cubicBezTo>
                          <a:cubicBezTo>
                            <a:pt x="6876600" y="67771"/>
                            <a:pt x="7175789" y="60731"/>
                            <a:pt x="7650807" y="0"/>
                          </a:cubicBezTo>
                          <a:cubicBezTo>
                            <a:pt x="8129253" y="-38311"/>
                            <a:pt x="8114244" y="46264"/>
                            <a:pt x="8576374" y="0"/>
                          </a:cubicBezTo>
                          <a:cubicBezTo>
                            <a:pt x="9043772" y="-28291"/>
                            <a:pt x="9016355" y="-1217"/>
                            <a:pt x="9409383" y="0"/>
                          </a:cubicBezTo>
                          <a:cubicBezTo>
                            <a:pt x="9495788" y="6576"/>
                            <a:pt x="9553680" y="46930"/>
                            <a:pt x="9563100" y="148273"/>
                          </a:cubicBezTo>
                          <a:cubicBezTo>
                            <a:pt x="9516226" y="421731"/>
                            <a:pt x="9571140" y="533656"/>
                            <a:pt x="9563100" y="741345"/>
                          </a:cubicBezTo>
                          <a:cubicBezTo>
                            <a:pt x="9575562" y="846142"/>
                            <a:pt x="9473359" y="881566"/>
                            <a:pt x="9409383" y="889619"/>
                          </a:cubicBezTo>
                          <a:cubicBezTo>
                            <a:pt x="9241433" y="883957"/>
                            <a:pt x="8866136" y="917615"/>
                            <a:pt x="8668930" y="889619"/>
                          </a:cubicBezTo>
                          <a:cubicBezTo>
                            <a:pt x="8476031" y="856034"/>
                            <a:pt x="8033313" y="883026"/>
                            <a:pt x="7743363" y="889619"/>
                          </a:cubicBezTo>
                          <a:cubicBezTo>
                            <a:pt x="7457183" y="925777"/>
                            <a:pt x="7302779" y="908384"/>
                            <a:pt x="7095467" y="889619"/>
                          </a:cubicBezTo>
                          <a:cubicBezTo>
                            <a:pt x="6898545" y="825411"/>
                            <a:pt x="6451380" y="871941"/>
                            <a:pt x="6262456" y="889619"/>
                          </a:cubicBezTo>
                          <a:cubicBezTo>
                            <a:pt x="5983358" y="984700"/>
                            <a:pt x="5661339" y="851438"/>
                            <a:pt x="5244333" y="889619"/>
                          </a:cubicBezTo>
                          <a:cubicBezTo>
                            <a:pt x="4789078" y="937448"/>
                            <a:pt x="4715610" y="892063"/>
                            <a:pt x="4318766" y="889619"/>
                          </a:cubicBezTo>
                          <a:cubicBezTo>
                            <a:pt x="3904759" y="920163"/>
                            <a:pt x="3628198" y="905443"/>
                            <a:pt x="3393199" y="889619"/>
                          </a:cubicBezTo>
                          <a:cubicBezTo>
                            <a:pt x="3179655" y="825020"/>
                            <a:pt x="2699044" y="835668"/>
                            <a:pt x="2560190" y="889619"/>
                          </a:cubicBezTo>
                          <a:cubicBezTo>
                            <a:pt x="2380434" y="961966"/>
                            <a:pt x="1950692" y="906730"/>
                            <a:pt x="1727179" y="889619"/>
                          </a:cubicBezTo>
                          <a:cubicBezTo>
                            <a:pt x="1561528" y="941602"/>
                            <a:pt x="528846" y="835521"/>
                            <a:pt x="153716" y="889619"/>
                          </a:cubicBezTo>
                          <a:cubicBezTo>
                            <a:pt x="58554" y="905466"/>
                            <a:pt x="5060" y="833584"/>
                            <a:pt x="0" y="741345"/>
                          </a:cubicBezTo>
                          <a:cubicBezTo>
                            <a:pt x="-7205" y="545482"/>
                            <a:pt x="3807" y="432313"/>
                            <a:pt x="0" y="148273"/>
                          </a:cubicBezTo>
                          <a:close/>
                        </a:path>
                        <a:path w="9563100" h="889619" stroke="0" extrusionOk="0">
                          <a:moveTo>
                            <a:pt x="0" y="148273"/>
                          </a:moveTo>
                          <a:cubicBezTo>
                            <a:pt x="9165" y="84388"/>
                            <a:pt x="69734" y="23760"/>
                            <a:pt x="153716" y="0"/>
                          </a:cubicBezTo>
                          <a:cubicBezTo>
                            <a:pt x="492779" y="-44011"/>
                            <a:pt x="873969" y="-38994"/>
                            <a:pt x="1171839" y="0"/>
                          </a:cubicBezTo>
                          <a:cubicBezTo>
                            <a:pt x="1509985" y="60294"/>
                            <a:pt x="1767658" y="-19623"/>
                            <a:pt x="2004850" y="0"/>
                          </a:cubicBezTo>
                          <a:cubicBezTo>
                            <a:pt x="2248560" y="-6312"/>
                            <a:pt x="2417079" y="11043"/>
                            <a:pt x="2652746" y="0"/>
                          </a:cubicBezTo>
                          <a:cubicBezTo>
                            <a:pt x="2928815" y="9685"/>
                            <a:pt x="3123140" y="-8329"/>
                            <a:pt x="3393199" y="0"/>
                          </a:cubicBezTo>
                          <a:cubicBezTo>
                            <a:pt x="3663274" y="-13699"/>
                            <a:pt x="3861533" y="18348"/>
                            <a:pt x="4041097" y="0"/>
                          </a:cubicBezTo>
                          <a:cubicBezTo>
                            <a:pt x="4273651" y="-3677"/>
                            <a:pt x="4414424" y="-15908"/>
                            <a:pt x="4688993" y="0"/>
                          </a:cubicBezTo>
                          <a:cubicBezTo>
                            <a:pt x="5000193" y="45589"/>
                            <a:pt x="5295297" y="52849"/>
                            <a:pt x="5614560" y="0"/>
                          </a:cubicBezTo>
                          <a:cubicBezTo>
                            <a:pt x="5881653" y="-22362"/>
                            <a:pt x="6154697" y="-19440"/>
                            <a:pt x="6447569" y="0"/>
                          </a:cubicBezTo>
                          <a:cubicBezTo>
                            <a:pt x="6775087" y="-36844"/>
                            <a:pt x="7086547" y="81027"/>
                            <a:pt x="7373136" y="0"/>
                          </a:cubicBezTo>
                          <a:cubicBezTo>
                            <a:pt x="7684434" y="-23429"/>
                            <a:pt x="8067864" y="8403"/>
                            <a:pt x="8298703" y="0"/>
                          </a:cubicBezTo>
                          <a:cubicBezTo>
                            <a:pt x="8550556" y="12262"/>
                            <a:pt x="8867203" y="-29013"/>
                            <a:pt x="9409383" y="0"/>
                          </a:cubicBezTo>
                          <a:cubicBezTo>
                            <a:pt x="9474175" y="2706"/>
                            <a:pt x="9568418" y="88235"/>
                            <a:pt x="9563100" y="148273"/>
                          </a:cubicBezTo>
                          <a:cubicBezTo>
                            <a:pt x="9554812" y="350905"/>
                            <a:pt x="9548019" y="468696"/>
                            <a:pt x="9563100" y="741345"/>
                          </a:cubicBezTo>
                          <a:cubicBezTo>
                            <a:pt x="9566108" y="804341"/>
                            <a:pt x="9499737" y="866405"/>
                            <a:pt x="9409383" y="889619"/>
                          </a:cubicBezTo>
                          <a:cubicBezTo>
                            <a:pt x="9161206" y="925910"/>
                            <a:pt x="8971819" y="901529"/>
                            <a:pt x="8761487" y="889619"/>
                          </a:cubicBezTo>
                          <a:cubicBezTo>
                            <a:pt x="8479326" y="864247"/>
                            <a:pt x="8145165" y="926410"/>
                            <a:pt x="7743363" y="889619"/>
                          </a:cubicBezTo>
                          <a:cubicBezTo>
                            <a:pt x="7371086" y="887003"/>
                            <a:pt x="6991164" y="924766"/>
                            <a:pt x="6725240" y="889619"/>
                          </a:cubicBezTo>
                          <a:cubicBezTo>
                            <a:pt x="6489068" y="881066"/>
                            <a:pt x="6048746" y="872352"/>
                            <a:pt x="5892229" y="889619"/>
                          </a:cubicBezTo>
                          <a:cubicBezTo>
                            <a:pt x="5714257" y="919557"/>
                            <a:pt x="5426303" y="865918"/>
                            <a:pt x="5151776" y="889619"/>
                          </a:cubicBezTo>
                          <a:cubicBezTo>
                            <a:pt x="4833338" y="907646"/>
                            <a:pt x="4735902" y="895798"/>
                            <a:pt x="4503879" y="889619"/>
                          </a:cubicBezTo>
                          <a:cubicBezTo>
                            <a:pt x="4285496" y="911863"/>
                            <a:pt x="3954628" y="933185"/>
                            <a:pt x="3485757" y="889619"/>
                          </a:cubicBezTo>
                          <a:cubicBezTo>
                            <a:pt x="2997856" y="848935"/>
                            <a:pt x="2867384" y="864992"/>
                            <a:pt x="2652746" y="889619"/>
                          </a:cubicBezTo>
                          <a:cubicBezTo>
                            <a:pt x="2499480" y="911811"/>
                            <a:pt x="2110522" y="972579"/>
                            <a:pt x="1912292" y="889619"/>
                          </a:cubicBezTo>
                          <a:cubicBezTo>
                            <a:pt x="1706587" y="851187"/>
                            <a:pt x="1500734" y="902950"/>
                            <a:pt x="1264396" y="889619"/>
                          </a:cubicBezTo>
                          <a:cubicBezTo>
                            <a:pt x="941240" y="813222"/>
                            <a:pt x="554923" y="930121"/>
                            <a:pt x="153716" y="889619"/>
                          </a:cubicBezTo>
                          <a:cubicBezTo>
                            <a:pt x="76195" y="871823"/>
                            <a:pt x="429" y="829942"/>
                            <a:pt x="0" y="741345"/>
                          </a:cubicBezTo>
                          <a:cubicBezTo>
                            <a:pt x="21953" y="602022"/>
                            <a:pt x="13378" y="397418"/>
                            <a:pt x="0" y="148273"/>
                          </a:cubicBezTo>
                          <a:close/>
                        </a:path>
                        <a:path w="9563100" h="889619" fill="none" stroke="0" extrusionOk="0">
                          <a:moveTo>
                            <a:pt x="0" y="148273"/>
                          </a:moveTo>
                          <a:cubicBezTo>
                            <a:pt x="17060" y="76474"/>
                            <a:pt x="77014" y="21562"/>
                            <a:pt x="153716" y="0"/>
                          </a:cubicBezTo>
                          <a:cubicBezTo>
                            <a:pt x="325927" y="3134"/>
                            <a:pt x="656518" y="16617"/>
                            <a:pt x="894169" y="0"/>
                          </a:cubicBezTo>
                          <a:cubicBezTo>
                            <a:pt x="1070235" y="-9063"/>
                            <a:pt x="1484748" y="-15491"/>
                            <a:pt x="1634623" y="0"/>
                          </a:cubicBezTo>
                          <a:cubicBezTo>
                            <a:pt x="1795567" y="31763"/>
                            <a:pt x="2362537" y="51224"/>
                            <a:pt x="2560190" y="0"/>
                          </a:cubicBezTo>
                          <a:cubicBezTo>
                            <a:pt x="2772936" y="-88953"/>
                            <a:pt x="3384448" y="-49482"/>
                            <a:pt x="3670870" y="0"/>
                          </a:cubicBezTo>
                          <a:cubicBezTo>
                            <a:pt x="3918653" y="22665"/>
                            <a:pt x="4336349" y="-65236"/>
                            <a:pt x="4688993" y="0"/>
                          </a:cubicBezTo>
                          <a:cubicBezTo>
                            <a:pt x="4996506" y="50452"/>
                            <a:pt x="5432394" y="24274"/>
                            <a:pt x="5707116" y="0"/>
                          </a:cubicBezTo>
                          <a:cubicBezTo>
                            <a:pt x="5948073" y="-70795"/>
                            <a:pt x="6236041" y="-40161"/>
                            <a:pt x="6540127" y="0"/>
                          </a:cubicBezTo>
                          <a:cubicBezTo>
                            <a:pt x="6912210" y="82350"/>
                            <a:pt x="7169170" y="26868"/>
                            <a:pt x="7650807" y="0"/>
                          </a:cubicBezTo>
                          <a:cubicBezTo>
                            <a:pt x="8137236" y="-38258"/>
                            <a:pt x="8095750" y="41103"/>
                            <a:pt x="8576374" y="0"/>
                          </a:cubicBezTo>
                          <a:cubicBezTo>
                            <a:pt x="9038300" y="-38731"/>
                            <a:pt x="9023117" y="-1775"/>
                            <a:pt x="9409383" y="0"/>
                          </a:cubicBezTo>
                          <a:cubicBezTo>
                            <a:pt x="9521171" y="-3707"/>
                            <a:pt x="9547625" y="46317"/>
                            <a:pt x="9563100" y="148273"/>
                          </a:cubicBezTo>
                          <a:cubicBezTo>
                            <a:pt x="9528279" y="378108"/>
                            <a:pt x="9541366" y="519062"/>
                            <a:pt x="9563100" y="741345"/>
                          </a:cubicBezTo>
                          <a:cubicBezTo>
                            <a:pt x="9572831" y="829072"/>
                            <a:pt x="9476333" y="882074"/>
                            <a:pt x="9409383" y="889619"/>
                          </a:cubicBezTo>
                          <a:cubicBezTo>
                            <a:pt x="9220534" y="918940"/>
                            <a:pt x="8913410" y="936925"/>
                            <a:pt x="8668930" y="889619"/>
                          </a:cubicBezTo>
                          <a:cubicBezTo>
                            <a:pt x="8416453" y="867072"/>
                            <a:pt x="7976690" y="905774"/>
                            <a:pt x="7743363" y="889619"/>
                          </a:cubicBezTo>
                          <a:cubicBezTo>
                            <a:pt x="7478030" y="898979"/>
                            <a:pt x="7309754" y="896901"/>
                            <a:pt x="7095467" y="889619"/>
                          </a:cubicBezTo>
                          <a:cubicBezTo>
                            <a:pt x="6847542" y="837653"/>
                            <a:pt x="6470476" y="860511"/>
                            <a:pt x="6262456" y="889619"/>
                          </a:cubicBezTo>
                          <a:cubicBezTo>
                            <a:pt x="5980313" y="942214"/>
                            <a:pt x="5665823" y="845690"/>
                            <a:pt x="5244333" y="889619"/>
                          </a:cubicBezTo>
                          <a:cubicBezTo>
                            <a:pt x="4780515" y="924283"/>
                            <a:pt x="4723132" y="887960"/>
                            <a:pt x="4318766" y="889619"/>
                          </a:cubicBezTo>
                          <a:cubicBezTo>
                            <a:pt x="3952729" y="915993"/>
                            <a:pt x="3643528" y="897018"/>
                            <a:pt x="3393199" y="889619"/>
                          </a:cubicBezTo>
                          <a:cubicBezTo>
                            <a:pt x="3147517" y="873325"/>
                            <a:pt x="2727356" y="891605"/>
                            <a:pt x="2560190" y="889619"/>
                          </a:cubicBezTo>
                          <a:cubicBezTo>
                            <a:pt x="2415761" y="956260"/>
                            <a:pt x="1968895" y="920971"/>
                            <a:pt x="1727179" y="889619"/>
                          </a:cubicBezTo>
                          <a:cubicBezTo>
                            <a:pt x="1472090" y="886787"/>
                            <a:pt x="612512" y="894710"/>
                            <a:pt x="153716" y="889619"/>
                          </a:cubicBezTo>
                          <a:cubicBezTo>
                            <a:pt x="58608" y="886484"/>
                            <a:pt x="13648" y="833402"/>
                            <a:pt x="0" y="741345"/>
                          </a:cubicBezTo>
                          <a:cubicBezTo>
                            <a:pt x="-10690" y="570485"/>
                            <a:pt x="-14471" y="41748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D775959-BA07-BB44-6E65-028D4157AEBC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68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chuồn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chuồn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thăng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D6D4B7D-F06E-BA17-CE9E-4C4DE2F3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0" y="1724025"/>
            <a:ext cx="66675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2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0001D7F-96F1-31ED-F0A7-F2CF7A28BAA1}"/>
              </a:ext>
            </a:extLst>
          </p:cNvPr>
          <p:cNvGrpSpPr/>
          <p:nvPr/>
        </p:nvGrpSpPr>
        <p:grpSpPr>
          <a:xfrm>
            <a:off x="457200" y="114301"/>
            <a:ext cx="11077575" cy="1178460"/>
            <a:chOff x="3260771" y="693960"/>
            <a:chExt cx="8213555" cy="857251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FED7A5EF-3379-229C-F0CE-BE30FBD67D78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4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1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1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2 h 857251"/>
                <a:gd name="connsiteX14" fmla="*/ 8081531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7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2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8 w 8213555"/>
                <a:gd name="connsiteY2" fmla="*/ 0 h 857251"/>
                <a:gd name="connsiteX3" fmla="*/ 1721925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6 w 8213555"/>
                <a:gd name="connsiteY6" fmla="*/ 0 h 857251"/>
                <a:gd name="connsiteX7" fmla="*/ 4027281 w 8213555"/>
                <a:gd name="connsiteY7" fmla="*/ 0 h 857251"/>
                <a:gd name="connsiteX8" fmla="*/ 4822232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1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2 h 857251"/>
                <a:gd name="connsiteX15" fmla="*/ 8081531 w 8213555"/>
                <a:gd name="connsiteY15" fmla="*/ 857251 h 857251"/>
                <a:gd name="connsiteX16" fmla="*/ 7525065 w 8213555"/>
                <a:gd name="connsiteY16" fmla="*/ 857251 h 857251"/>
                <a:gd name="connsiteX17" fmla="*/ 6650618 w 8213555"/>
                <a:gd name="connsiteY17" fmla="*/ 857251 h 857251"/>
                <a:gd name="connsiteX18" fmla="*/ 5776173 w 8213555"/>
                <a:gd name="connsiteY18" fmla="*/ 857251 h 857251"/>
                <a:gd name="connsiteX19" fmla="*/ 5060717 w 8213555"/>
                <a:gd name="connsiteY19" fmla="*/ 857251 h 857251"/>
                <a:gd name="connsiteX20" fmla="*/ 4424756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9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2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4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1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1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2 h 857251"/>
                <a:gd name="connsiteX14" fmla="*/ 8081531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7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2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9400" y="70314"/>
                    <a:pt x="46084" y="5198"/>
                    <a:pt x="132023" y="0"/>
                  </a:cubicBezTo>
                  <a:cubicBezTo>
                    <a:pt x="212767" y="-46747"/>
                    <a:pt x="641361" y="10634"/>
                    <a:pt x="767984" y="0"/>
                  </a:cubicBezTo>
                  <a:cubicBezTo>
                    <a:pt x="994330" y="-43489"/>
                    <a:pt x="1304040" y="-12985"/>
                    <a:pt x="1403944" y="0"/>
                  </a:cubicBezTo>
                  <a:cubicBezTo>
                    <a:pt x="1510486" y="-9296"/>
                    <a:pt x="2061801" y="42169"/>
                    <a:pt x="2198895" y="0"/>
                  </a:cubicBezTo>
                  <a:cubicBezTo>
                    <a:pt x="2332526" y="-51039"/>
                    <a:pt x="2918240" y="23292"/>
                    <a:pt x="3152836" y="0"/>
                  </a:cubicBezTo>
                  <a:cubicBezTo>
                    <a:pt x="3322168" y="-17657"/>
                    <a:pt x="3654444" y="23211"/>
                    <a:pt x="4027281" y="0"/>
                  </a:cubicBezTo>
                  <a:cubicBezTo>
                    <a:pt x="4379678" y="80978"/>
                    <a:pt x="4604242" y="-10042"/>
                    <a:pt x="4901727" y="0"/>
                  </a:cubicBezTo>
                  <a:cubicBezTo>
                    <a:pt x="5198616" y="-58894"/>
                    <a:pt x="5339795" y="-81560"/>
                    <a:pt x="5617183" y="0"/>
                  </a:cubicBezTo>
                  <a:cubicBezTo>
                    <a:pt x="5941706" y="105825"/>
                    <a:pt x="6182511" y="101199"/>
                    <a:pt x="6571125" y="0"/>
                  </a:cubicBezTo>
                  <a:cubicBezTo>
                    <a:pt x="6975104" y="-25574"/>
                    <a:pt x="6969891" y="61676"/>
                    <a:pt x="7366075" y="0"/>
                  </a:cubicBezTo>
                  <a:cubicBezTo>
                    <a:pt x="7773018" y="-20987"/>
                    <a:pt x="7754961" y="2747"/>
                    <a:pt x="8081531" y="0"/>
                  </a:cubicBezTo>
                  <a:cubicBezTo>
                    <a:pt x="8152936" y="10145"/>
                    <a:pt x="8203458" y="43470"/>
                    <a:pt x="8213555" y="142878"/>
                  </a:cubicBezTo>
                  <a:cubicBezTo>
                    <a:pt x="8168553" y="409165"/>
                    <a:pt x="8239143" y="504127"/>
                    <a:pt x="8213555" y="714372"/>
                  </a:cubicBezTo>
                  <a:cubicBezTo>
                    <a:pt x="8224995" y="822511"/>
                    <a:pt x="8135615" y="849295"/>
                    <a:pt x="8081531" y="857251"/>
                  </a:cubicBezTo>
                  <a:cubicBezTo>
                    <a:pt x="7960252" y="825737"/>
                    <a:pt x="7589879" y="893815"/>
                    <a:pt x="7445570" y="857251"/>
                  </a:cubicBezTo>
                  <a:cubicBezTo>
                    <a:pt x="7342936" y="791092"/>
                    <a:pt x="6925681" y="886583"/>
                    <a:pt x="6650618" y="857251"/>
                  </a:cubicBezTo>
                  <a:cubicBezTo>
                    <a:pt x="6398183" y="907251"/>
                    <a:pt x="6281877" y="913496"/>
                    <a:pt x="6094154" y="857251"/>
                  </a:cubicBezTo>
                  <a:cubicBezTo>
                    <a:pt x="5927440" y="786102"/>
                    <a:pt x="5514556" y="847446"/>
                    <a:pt x="5378697" y="857251"/>
                  </a:cubicBezTo>
                  <a:cubicBezTo>
                    <a:pt x="5139765" y="941020"/>
                    <a:pt x="4836084" y="824812"/>
                    <a:pt x="4504252" y="857251"/>
                  </a:cubicBezTo>
                  <a:cubicBezTo>
                    <a:pt x="4129005" y="916774"/>
                    <a:pt x="4065778" y="846840"/>
                    <a:pt x="3709301" y="857251"/>
                  </a:cubicBezTo>
                  <a:cubicBezTo>
                    <a:pt x="3332714" y="920348"/>
                    <a:pt x="3126432" y="839652"/>
                    <a:pt x="2914350" y="857251"/>
                  </a:cubicBezTo>
                  <a:cubicBezTo>
                    <a:pt x="2721661" y="817671"/>
                    <a:pt x="2289579" y="790209"/>
                    <a:pt x="2198895" y="857251"/>
                  </a:cubicBezTo>
                  <a:cubicBezTo>
                    <a:pt x="2043908" y="925005"/>
                    <a:pt x="1718069" y="895132"/>
                    <a:pt x="1483439" y="857251"/>
                  </a:cubicBezTo>
                  <a:cubicBezTo>
                    <a:pt x="1342083" y="901307"/>
                    <a:pt x="396283" y="781806"/>
                    <a:pt x="132023" y="857251"/>
                  </a:cubicBezTo>
                  <a:cubicBezTo>
                    <a:pt x="49883" y="869353"/>
                    <a:pt x="-4509" y="818237"/>
                    <a:pt x="0" y="714372"/>
                  </a:cubicBezTo>
                  <a:cubicBezTo>
                    <a:pt x="5010" y="514086"/>
                    <a:pt x="32392" y="418767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444" y="91533"/>
                    <a:pt x="57906" y="23963"/>
                    <a:pt x="132023" y="0"/>
                  </a:cubicBezTo>
                  <a:cubicBezTo>
                    <a:pt x="450803" y="-46843"/>
                    <a:pt x="757638" y="-41098"/>
                    <a:pt x="1006468" y="0"/>
                  </a:cubicBezTo>
                  <a:cubicBezTo>
                    <a:pt x="1315860" y="93016"/>
                    <a:pt x="1515555" y="-17433"/>
                    <a:pt x="1721925" y="0"/>
                  </a:cubicBezTo>
                  <a:cubicBezTo>
                    <a:pt x="1968870" y="4868"/>
                    <a:pt x="2116251" y="23315"/>
                    <a:pt x="2278390" y="0"/>
                  </a:cubicBezTo>
                  <a:cubicBezTo>
                    <a:pt x="2538939" y="21684"/>
                    <a:pt x="2726340" y="20080"/>
                    <a:pt x="2914350" y="0"/>
                  </a:cubicBezTo>
                  <a:cubicBezTo>
                    <a:pt x="3143720" y="-18291"/>
                    <a:pt x="3329079" y="29785"/>
                    <a:pt x="3470816" y="0"/>
                  </a:cubicBezTo>
                  <a:cubicBezTo>
                    <a:pt x="3678533" y="-5399"/>
                    <a:pt x="3819107" y="-10565"/>
                    <a:pt x="4027281" y="0"/>
                  </a:cubicBezTo>
                  <a:cubicBezTo>
                    <a:pt x="4305481" y="54267"/>
                    <a:pt x="4529538" y="68881"/>
                    <a:pt x="4822232" y="0"/>
                  </a:cubicBezTo>
                  <a:cubicBezTo>
                    <a:pt x="5039442" y="-37702"/>
                    <a:pt x="5320684" y="-27577"/>
                    <a:pt x="5537687" y="0"/>
                  </a:cubicBezTo>
                  <a:cubicBezTo>
                    <a:pt x="5812935" y="-16840"/>
                    <a:pt x="6086115" y="62007"/>
                    <a:pt x="6332638" y="0"/>
                  </a:cubicBezTo>
                  <a:cubicBezTo>
                    <a:pt x="6640207" y="-31410"/>
                    <a:pt x="6918655" y="42945"/>
                    <a:pt x="7127589" y="0"/>
                  </a:cubicBezTo>
                  <a:cubicBezTo>
                    <a:pt x="7375282" y="24910"/>
                    <a:pt x="7610925" y="-27761"/>
                    <a:pt x="8081531" y="0"/>
                  </a:cubicBezTo>
                  <a:cubicBezTo>
                    <a:pt x="8132900" y="11923"/>
                    <a:pt x="8216139" y="84060"/>
                    <a:pt x="8213555" y="142878"/>
                  </a:cubicBezTo>
                  <a:cubicBezTo>
                    <a:pt x="8206490" y="336170"/>
                    <a:pt x="8200980" y="453481"/>
                    <a:pt x="8213555" y="714372"/>
                  </a:cubicBezTo>
                  <a:cubicBezTo>
                    <a:pt x="8212869" y="783355"/>
                    <a:pt x="8161233" y="833131"/>
                    <a:pt x="8081531" y="857251"/>
                  </a:cubicBezTo>
                  <a:cubicBezTo>
                    <a:pt x="7868775" y="890162"/>
                    <a:pt x="7689800" y="869447"/>
                    <a:pt x="7525065" y="857251"/>
                  </a:cubicBezTo>
                  <a:cubicBezTo>
                    <a:pt x="7229875" y="821636"/>
                    <a:pt x="7027357" y="938923"/>
                    <a:pt x="6650618" y="857251"/>
                  </a:cubicBezTo>
                  <a:cubicBezTo>
                    <a:pt x="6378726" y="844425"/>
                    <a:pt x="5994168" y="894459"/>
                    <a:pt x="5776173" y="857251"/>
                  </a:cubicBezTo>
                  <a:cubicBezTo>
                    <a:pt x="5567873" y="861828"/>
                    <a:pt x="5171028" y="840402"/>
                    <a:pt x="5060717" y="857251"/>
                  </a:cubicBezTo>
                  <a:cubicBezTo>
                    <a:pt x="4939405" y="911552"/>
                    <a:pt x="4602357" y="819453"/>
                    <a:pt x="4424756" y="857251"/>
                  </a:cubicBezTo>
                  <a:cubicBezTo>
                    <a:pt x="4148330" y="874621"/>
                    <a:pt x="4074530" y="860261"/>
                    <a:pt x="3868291" y="857251"/>
                  </a:cubicBezTo>
                  <a:cubicBezTo>
                    <a:pt x="3677493" y="887520"/>
                    <a:pt x="3316829" y="924286"/>
                    <a:pt x="2993846" y="857251"/>
                  </a:cubicBezTo>
                  <a:cubicBezTo>
                    <a:pt x="2581949" y="815280"/>
                    <a:pt x="2473493" y="842320"/>
                    <a:pt x="2278390" y="857251"/>
                  </a:cubicBezTo>
                  <a:cubicBezTo>
                    <a:pt x="2170616" y="873929"/>
                    <a:pt x="1812608" y="932277"/>
                    <a:pt x="1642429" y="857251"/>
                  </a:cubicBezTo>
                  <a:cubicBezTo>
                    <a:pt x="1469920" y="784112"/>
                    <a:pt x="1278917" y="870019"/>
                    <a:pt x="1085964" y="857251"/>
                  </a:cubicBezTo>
                  <a:cubicBezTo>
                    <a:pt x="776958" y="758203"/>
                    <a:pt x="515337" y="903521"/>
                    <a:pt x="132023" y="857251"/>
                  </a:cubicBezTo>
                  <a:cubicBezTo>
                    <a:pt x="76882" y="829134"/>
                    <a:pt x="-19951" y="784333"/>
                    <a:pt x="0" y="714372"/>
                  </a:cubicBezTo>
                  <a:cubicBezTo>
                    <a:pt x="75011" y="582281"/>
                    <a:pt x="15023" y="383822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7153" y="74040"/>
                    <a:pt x="67087" y="17179"/>
                    <a:pt x="132023" y="0"/>
                  </a:cubicBezTo>
                  <a:cubicBezTo>
                    <a:pt x="277577" y="37194"/>
                    <a:pt x="525517" y="47062"/>
                    <a:pt x="767984" y="0"/>
                  </a:cubicBezTo>
                  <a:cubicBezTo>
                    <a:pt x="925041" y="-17824"/>
                    <a:pt x="1267845" y="-21922"/>
                    <a:pt x="1403944" y="0"/>
                  </a:cubicBezTo>
                  <a:cubicBezTo>
                    <a:pt x="1561429" y="31827"/>
                    <a:pt x="2044108" y="65382"/>
                    <a:pt x="2198895" y="0"/>
                  </a:cubicBezTo>
                  <a:cubicBezTo>
                    <a:pt x="2390151" y="-148167"/>
                    <a:pt x="2926208" y="-64279"/>
                    <a:pt x="3152836" y="0"/>
                  </a:cubicBezTo>
                  <a:cubicBezTo>
                    <a:pt x="3277250" y="-15029"/>
                    <a:pt x="3717748" y="-162163"/>
                    <a:pt x="4027281" y="0"/>
                  </a:cubicBezTo>
                  <a:cubicBezTo>
                    <a:pt x="4312704" y="99077"/>
                    <a:pt x="4632373" y="-49307"/>
                    <a:pt x="4901727" y="0"/>
                  </a:cubicBezTo>
                  <a:cubicBezTo>
                    <a:pt x="5142825" y="-36873"/>
                    <a:pt x="5316438" y="-57999"/>
                    <a:pt x="5617183" y="0"/>
                  </a:cubicBezTo>
                  <a:cubicBezTo>
                    <a:pt x="5874090" y="59530"/>
                    <a:pt x="6158344" y="41119"/>
                    <a:pt x="6571125" y="0"/>
                  </a:cubicBezTo>
                  <a:cubicBezTo>
                    <a:pt x="7014221" y="-33722"/>
                    <a:pt x="6945827" y="36867"/>
                    <a:pt x="7366075" y="0"/>
                  </a:cubicBezTo>
                  <a:cubicBezTo>
                    <a:pt x="7756328" y="-40120"/>
                    <a:pt x="7751075" y="5327"/>
                    <a:pt x="8081531" y="0"/>
                  </a:cubicBezTo>
                  <a:cubicBezTo>
                    <a:pt x="8178049" y="-5707"/>
                    <a:pt x="8198363" y="57348"/>
                    <a:pt x="8213555" y="142878"/>
                  </a:cubicBezTo>
                  <a:cubicBezTo>
                    <a:pt x="8191929" y="363596"/>
                    <a:pt x="8162798" y="500712"/>
                    <a:pt x="8213555" y="714372"/>
                  </a:cubicBezTo>
                  <a:cubicBezTo>
                    <a:pt x="8222998" y="805024"/>
                    <a:pt x="8127280" y="851673"/>
                    <a:pt x="8081531" y="857251"/>
                  </a:cubicBezTo>
                  <a:cubicBezTo>
                    <a:pt x="7934555" y="891895"/>
                    <a:pt x="7651644" y="913921"/>
                    <a:pt x="7445570" y="857251"/>
                  </a:cubicBezTo>
                  <a:cubicBezTo>
                    <a:pt x="7189729" y="854921"/>
                    <a:pt x="6833536" y="910102"/>
                    <a:pt x="6650618" y="857251"/>
                  </a:cubicBezTo>
                  <a:cubicBezTo>
                    <a:pt x="6405060" y="886712"/>
                    <a:pt x="6295068" y="852792"/>
                    <a:pt x="6094154" y="857251"/>
                  </a:cubicBezTo>
                  <a:cubicBezTo>
                    <a:pt x="5890567" y="803502"/>
                    <a:pt x="5551306" y="836830"/>
                    <a:pt x="5378697" y="857251"/>
                  </a:cubicBezTo>
                  <a:cubicBezTo>
                    <a:pt x="5090081" y="925812"/>
                    <a:pt x="4812208" y="810688"/>
                    <a:pt x="4504252" y="857251"/>
                  </a:cubicBezTo>
                  <a:cubicBezTo>
                    <a:pt x="4096819" y="892813"/>
                    <a:pt x="4064235" y="866674"/>
                    <a:pt x="3709301" y="857251"/>
                  </a:cubicBezTo>
                  <a:cubicBezTo>
                    <a:pt x="3405585" y="892436"/>
                    <a:pt x="3117431" y="848654"/>
                    <a:pt x="2914350" y="857251"/>
                  </a:cubicBezTo>
                  <a:cubicBezTo>
                    <a:pt x="2722927" y="832895"/>
                    <a:pt x="2337333" y="822055"/>
                    <a:pt x="2198895" y="857251"/>
                  </a:cubicBezTo>
                  <a:cubicBezTo>
                    <a:pt x="2053221" y="923684"/>
                    <a:pt x="1678175" y="860666"/>
                    <a:pt x="1483439" y="857251"/>
                  </a:cubicBezTo>
                  <a:cubicBezTo>
                    <a:pt x="1197228" y="783856"/>
                    <a:pt x="495161" y="851510"/>
                    <a:pt x="132023" y="857251"/>
                  </a:cubicBezTo>
                  <a:cubicBezTo>
                    <a:pt x="68100" y="839007"/>
                    <a:pt x="20295" y="786778"/>
                    <a:pt x="0" y="714372"/>
                  </a:cubicBezTo>
                  <a:cubicBezTo>
                    <a:pt x="-19491" y="564864"/>
                    <a:pt x="-8317" y="42530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2862" y="72136"/>
                    <a:pt x="52524" y="10686"/>
                    <a:pt x="132023" y="0"/>
                  </a:cubicBezTo>
                  <a:cubicBezTo>
                    <a:pt x="241672" y="-15490"/>
                    <a:pt x="591212" y="14358"/>
                    <a:pt x="767984" y="0"/>
                  </a:cubicBezTo>
                  <a:cubicBezTo>
                    <a:pt x="945332" y="-25440"/>
                    <a:pt x="1283583" y="-17006"/>
                    <a:pt x="1403944" y="0"/>
                  </a:cubicBezTo>
                  <a:cubicBezTo>
                    <a:pt x="1529847" y="9521"/>
                    <a:pt x="2062735" y="67209"/>
                    <a:pt x="2198895" y="0"/>
                  </a:cubicBezTo>
                  <a:cubicBezTo>
                    <a:pt x="2371639" y="-96386"/>
                    <a:pt x="2908938" y="-36561"/>
                    <a:pt x="3152836" y="0"/>
                  </a:cubicBezTo>
                  <a:cubicBezTo>
                    <a:pt x="3297546" y="-30520"/>
                    <a:pt x="3682808" y="-78199"/>
                    <a:pt x="4027281" y="0"/>
                  </a:cubicBezTo>
                  <a:cubicBezTo>
                    <a:pt x="4303992" y="85024"/>
                    <a:pt x="4588292" y="-25729"/>
                    <a:pt x="4901727" y="0"/>
                  </a:cubicBezTo>
                  <a:cubicBezTo>
                    <a:pt x="5168373" y="-69185"/>
                    <a:pt x="5375075" y="-69669"/>
                    <a:pt x="5617183" y="0"/>
                  </a:cubicBezTo>
                  <a:cubicBezTo>
                    <a:pt x="5956073" y="104857"/>
                    <a:pt x="6167201" y="5554"/>
                    <a:pt x="6571125" y="0"/>
                  </a:cubicBezTo>
                  <a:cubicBezTo>
                    <a:pt x="6989437" y="-29549"/>
                    <a:pt x="6961752" y="49271"/>
                    <a:pt x="7366075" y="0"/>
                  </a:cubicBezTo>
                  <a:cubicBezTo>
                    <a:pt x="7767867" y="-28951"/>
                    <a:pt x="7754438" y="616"/>
                    <a:pt x="8081531" y="0"/>
                  </a:cubicBezTo>
                  <a:cubicBezTo>
                    <a:pt x="8172076" y="4397"/>
                    <a:pt x="8207349" y="51095"/>
                    <a:pt x="8213555" y="142878"/>
                  </a:cubicBezTo>
                  <a:cubicBezTo>
                    <a:pt x="8166325" y="391323"/>
                    <a:pt x="8222221" y="486172"/>
                    <a:pt x="8213555" y="714372"/>
                  </a:cubicBezTo>
                  <a:cubicBezTo>
                    <a:pt x="8221762" y="801206"/>
                    <a:pt x="8134212" y="845034"/>
                    <a:pt x="8081531" y="857251"/>
                  </a:cubicBezTo>
                  <a:cubicBezTo>
                    <a:pt x="7958868" y="850455"/>
                    <a:pt x="7650769" y="903081"/>
                    <a:pt x="7445570" y="857251"/>
                  </a:cubicBezTo>
                  <a:cubicBezTo>
                    <a:pt x="7254490" y="809855"/>
                    <a:pt x="6858827" y="872196"/>
                    <a:pt x="6650618" y="857251"/>
                  </a:cubicBezTo>
                  <a:cubicBezTo>
                    <a:pt x="6422376" y="872434"/>
                    <a:pt x="6285788" y="885270"/>
                    <a:pt x="6094154" y="857251"/>
                  </a:cubicBezTo>
                  <a:cubicBezTo>
                    <a:pt x="5900852" y="808105"/>
                    <a:pt x="5528888" y="840284"/>
                    <a:pt x="5378697" y="857251"/>
                  </a:cubicBezTo>
                  <a:cubicBezTo>
                    <a:pt x="5116050" y="940273"/>
                    <a:pt x="4809490" y="821604"/>
                    <a:pt x="4504252" y="857251"/>
                  </a:cubicBezTo>
                  <a:cubicBezTo>
                    <a:pt x="4115847" y="901609"/>
                    <a:pt x="4056940" y="855738"/>
                    <a:pt x="3709301" y="857251"/>
                  </a:cubicBezTo>
                  <a:cubicBezTo>
                    <a:pt x="3382603" y="924010"/>
                    <a:pt x="3135962" y="839600"/>
                    <a:pt x="2914350" y="857251"/>
                  </a:cubicBezTo>
                  <a:cubicBezTo>
                    <a:pt x="2704364" y="834955"/>
                    <a:pt x="2312882" y="813505"/>
                    <a:pt x="2198895" y="857251"/>
                  </a:cubicBezTo>
                  <a:cubicBezTo>
                    <a:pt x="2062595" y="914442"/>
                    <a:pt x="1729026" y="906118"/>
                    <a:pt x="1483439" y="857251"/>
                  </a:cubicBezTo>
                  <a:cubicBezTo>
                    <a:pt x="1247721" y="882184"/>
                    <a:pt x="519907" y="863130"/>
                    <a:pt x="132023" y="857251"/>
                  </a:cubicBezTo>
                  <a:cubicBezTo>
                    <a:pt x="50560" y="864268"/>
                    <a:pt x="3280" y="819920"/>
                    <a:pt x="0" y="714372"/>
                  </a:cubicBezTo>
                  <a:cubicBezTo>
                    <a:pt x="5277" y="545866"/>
                    <a:pt x="10961" y="402966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11077575"/>
                        <a:gd name="connsiteY0" fmla="*/ 196414 h 1178460"/>
                        <a:gd name="connsiteX1" fmla="*/ 178059 w 11077575"/>
                        <a:gd name="connsiteY1" fmla="*/ 0 h 1178460"/>
                        <a:gd name="connsiteX2" fmla="*/ 1035776 w 11077575"/>
                        <a:gd name="connsiteY2" fmla="*/ 0 h 1178460"/>
                        <a:gd name="connsiteX3" fmla="*/ 1893492 w 11077575"/>
                        <a:gd name="connsiteY3" fmla="*/ 0 h 1178460"/>
                        <a:gd name="connsiteX4" fmla="*/ 2965638 w 11077575"/>
                        <a:gd name="connsiteY4" fmla="*/ 0 h 1178460"/>
                        <a:gd name="connsiteX5" fmla="*/ 4252213 w 11077575"/>
                        <a:gd name="connsiteY5" fmla="*/ 0 h 1178460"/>
                        <a:gd name="connsiteX6" fmla="*/ 5431572 w 11077575"/>
                        <a:gd name="connsiteY6" fmla="*/ 0 h 1178460"/>
                        <a:gd name="connsiteX7" fmla="*/ 6610932 w 11077575"/>
                        <a:gd name="connsiteY7" fmla="*/ 0 h 1178460"/>
                        <a:gd name="connsiteX8" fmla="*/ 7575864 w 11077575"/>
                        <a:gd name="connsiteY8" fmla="*/ 0 h 1178460"/>
                        <a:gd name="connsiteX9" fmla="*/ 8862439 w 11077575"/>
                        <a:gd name="connsiteY9" fmla="*/ 0 h 1178460"/>
                        <a:gd name="connsiteX10" fmla="*/ 9934584 w 11077575"/>
                        <a:gd name="connsiteY10" fmla="*/ 0 h 1178460"/>
                        <a:gd name="connsiteX11" fmla="*/ 10899515 w 11077575"/>
                        <a:gd name="connsiteY11" fmla="*/ 0 h 1178460"/>
                        <a:gd name="connsiteX12" fmla="*/ 11077575 w 11077575"/>
                        <a:gd name="connsiteY12" fmla="*/ 196414 h 1178460"/>
                        <a:gd name="connsiteX13" fmla="*/ 11077575 w 11077575"/>
                        <a:gd name="connsiteY13" fmla="*/ 982045 h 1178460"/>
                        <a:gd name="connsiteX14" fmla="*/ 10899515 w 11077575"/>
                        <a:gd name="connsiteY14" fmla="*/ 1178460 h 1178460"/>
                        <a:gd name="connsiteX15" fmla="*/ 10041798 w 11077575"/>
                        <a:gd name="connsiteY15" fmla="*/ 1178460 h 1178460"/>
                        <a:gd name="connsiteX16" fmla="*/ 8969652 w 11077575"/>
                        <a:gd name="connsiteY16" fmla="*/ 1178460 h 1178460"/>
                        <a:gd name="connsiteX17" fmla="*/ 8219151 w 11077575"/>
                        <a:gd name="connsiteY17" fmla="*/ 1178460 h 1178460"/>
                        <a:gd name="connsiteX18" fmla="*/ 7254219 w 11077575"/>
                        <a:gd name="connsiteY18" fmla="*/ 1178460 h 1178460"/>
                        <a:gd name="connsiteX19" fmla="*/ 6074860 w 11077575"/>
                        <a:gd name="connsiteY19" fmla="*/ 1178460 h 1178460"/>
                        <a:gd name="connsiteX20" fmla="*/ 5002714 w 11077575"/>
                        <a:gd name="connsiteY20" fmla="*/ 1178460 h 1178460"/>
                        <a:gd name="connsiteX21" fmla="*/ 3930568 w 11077575"/>
                        <a:gd name="connsiteY21" fmla="*/ 1178460 h 1178460"/>
                        <a:gd name="connsiteX22" fmla="*/ 2965638 w 11077575"/>
                        <a:gd name="connsiteY22" fmla="*/ 1178460 h 1178460"/>
                        <a:gd name="connsiteX23" fmla="*/ 2000706 w 11077575"/>
                        <a:gd name="connsiteY23" fmla="*/ 1178460 h 1178460"/>
                        <a:gd name="connsiteX24" fmla="*/ 178059 w 11077575"/>
                        <a:gd name="connsiteY24" fmla="*/ 1178460 h 1178460"/>
                        <a:gd name="connsiteX25" fmla="*/ 0 w 11077575"/>
                        <a:gd name="connsiteY25" fmla="*/ 982045 h 1178460"/>
                        <a:gd name="connsiteX26" fmla="*/ 0 w 11077575"/>
                        <a:gd name="connsiteY26" fmla="*/ 196414 h 1178460"/>
                        <a:gd name="connsiteX0" fmla="*/ 0 w 11077575"/>
                        <a:gd name="connsiteY0" fmla="*/ 196414 h 1178460"/>
                        <a:gd name="connsiteX1" fmla="*/ 178059 w 11077575"/>
                        <a:gd name="connsiteY1" fmla="*/ 0 h 1178460"/>
                        <a:gd name="connsiteX2" fmla="*/ 1357419 w 11077575"/>
                        <a:gd name="connsiteY2" fmla="*/ 0 h 1178460"/>
                        <a:gd name="connsiteX3" fmla="*/ 2322351 w 11077575"/>
                        <a:gd name="connsiteY3" fmla="*/ 0 h 1178460"/>
                        <a:gd name="connsiteX4" fmla="*/ 3072852 w 11077575"/>
                        <a:gd name="connsiteY4" fmla="*/ 0 h 1178460"/>
                        <a:gd name="connsiteX5" fmla="*/ 3930568 w 11077575"/>
                        <a:gd name="connsiteY5" fmla="*/ 0 h 1178460"/>
                        <a:gd name="connsiteX6" fmla="*/ 4681071 w 11077575"/>
                        <a:gd name="connsiteY6" fmla="*/ 0 h 1178460"/>
                        <a:gd name="connsiteX7" fmla="*/ 5431572 w 11077575"/>
                        <a:gd name="connsiteY7" fmla="*/ 0 h 1178460"/>
                        <a:gd name="connsiteX8" fmla="*/ 6503718 w 11077575"/>
                        <a:gd name="connsiteY8" fmla="*/ 0 h 1178460"/>
                        <a:gd name="connsiteX9" fmla="*/ 7468648 w 11077575"/>
                        <a:gd name="connsiteY9" fmla="*/ 0 h 1178460"/>
                        <a:gd name="connsiteX10" fmla="*/ 8540794 w 11077575"/>
                        <a:gd name="connsiteY10" fmla="*/ 0 h 1178460"/>
                        <a:gd name="connsiteX11" fmla="*/ 9612940 w 11077575"/>
                        <a:gd name="connsiteY11" fmla="*/ 0 h 1178460"/>
                        <a:gd name="connsiteX12" fmla="*/ 10899515 w 11077575"/>
                        <a:gd name="connsiteY12" fmla="*/ 0 h 1178460"/>
                        <a:gd name="connsiteX13" fmla="*/ 11077575 w 11077575"/>
                        <a:gd name="connsiteY13" fmla="*/ 196414 h 1178460"/>
                        <a:gd name="connsiteX14" fmla="*/ 11077575 w 11077575"/>
                        <a:gd name="connsiteY14" fmla="*/ 982045 h 1178460"/>
                        <a:gd name="connsiteX15" fmla="*/ 10899515 w 11077575"/>
                        <a:gd name="connsiteY15" fmla="*/ 1178460 h 1178460"/>
                        <a:gd name="connsiteX16" fmla="*/ 10149013 w 11077575"/>
                        <a:gd name="connsiteY16" fmla="*/ 1178460 h 1178460"/>
                        <a:gd name="connsiteX17" fmla="*/ 8969652 w 11077575"/>
                        <a:gd name="connsiteY17" fmla="*/ 1178460 h 1178460"/>
                        <a:gd name="connsiteX18" fmla="*/ 7790293 w 11077575"/>
                        <a:gd name="connsiteY18" fmla="*/ 1178460 h 1178460"/>
                        <a:gd name="connsiteX19" fmla="*/ 6825361 w 11077575"/>
                        <a:gd name="connsiteY19" fmla="*/ 1178460 h 1178460"/>
                        <a:gd name="connsiteX20" fmla="*/ 5967644 w 11077575"/>
                        <a:gd name="connsiteY20" fmla="*/ 1178460 h 1178460"/>
                        <a:gd name="connsiteX21" fmla="*/ 5217143 w 11077575"/>
                        <a:gd name="connsiteY21" fmla="*/ 1178460 h 1178460"/>
                        <a:gd name="connsiteX22" fmla="*/ 4037784 w 11077575"/>
                        <a:gd name="connsiteY22" fmla="*/ 1178460 h 1178460"/>
                        <a:gd name="connsiteX23" fmla="*/ 3072852 w 11077575"/>
                        <a:gd name="connsiteY23" fmla="*/ 1178460 h 1178460"/>
                        <a:gd name="connsiteX24" fmla="*/ 2215135 w 11077575"/>
                        <a:gd name="connsiteY24" fmla="*/ 1178460 h 1178460"/>
                        <a:gd name="connsiteX25" fmla="*/ 1464634 w 11077575"/>
                        <a:gd name="connsiteY25" fmla="*/ 1178460 h 1178460"/>
                        <a:gd name="connsiteX26" fmla="*/ 178059 w 11077575"/>
                        <a:gd name="connsiteY26" fmla="*/ 1178460 h 1178460"/>
                        <a:gd name="connsiteX27" fmla="*/ 0 w 11077575"/>
                        <a:gd name="connsiteY27" fmla="*/ 982045 h 1178460"/>
                        <a:gd name="connsiteX28" fmla="*/ 0 w 11077575"/>
                        <a:gd name="connsiteY28" fmla="*/ 196414 h 1178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1077575" h="1178460" fill="none" extrusionOk="0">
                          <a:moveTo>
                            <a:pt x="0" y="196414"/>
                          </a:moveTo>
                          <a:cubicBezTo>
                            <a:pt x="9319" y="90139"/>
                            <a:pt x="65454" y="9218"/>
                            <a:pt x="178059" y="0"/>
                          </a:cubicBezTo>
                          <a:cubicBezTo>
                            <a:pt x="319839" y="-48044"/>
                            <a:pt x="809370" y="19420"/>
                            <a:pt x="1035776" y="0"/>
                          </a:cubicBezTo>
                          <a:cubicBezTo>
                            <a:pt x="1315512" y="-42648"/>
                            <a:pt x="1718758" y="-4972"/>
                            <a:pt x="1893492" y="0"/>
                          </a:cubicBezTo>
                          <a:cubicBezTo>
                            <a:pt x="2062567" y="-3747"/>
                            <a:pt x="2769188" y="57386"/>
                            <a:pt x="2965638" y="0"/>
                          </a:cubicBezTo>
                          <a:cubicBezTo>
                            <a:pt x="3181093" y="-60356"/>
                            <a:pt x="3954357" y="-27694"/>
                            <a:pt x="4252213" y="0"/>
                          </a:cubicBezTo>
                          <a:cubicBezTo>
                            <a:pt x="4491384" y="-14421"/>
                            <a:pt x="5007387" y="-31871"/>
                            <a:pt x="5431572" y="0"/>
                          </a:cubicBezTo>
                          <a:cubicBezTo>
                            <a:pt x="5884967" y="96200"/>
                            <a:pt x="6247409" y="8933"/>
                            <a:pt x="6610932" y="0"/>
                          </a:cubicBezTo>
                          <a:cubicBezTo>
                            <a:pt x="6984277" y="-70553"/>
                            <a:pt x="7207603" y="-82231"/>
                            <a:pt x="7575864" y="0"/>
                          </a:cubicBezTo>
                          <a:cubicBezTo>
                            <a:pt x="7981987" y="105224"/>
                            <a:pt x="8315957" y="86454"/>
                            <a:pt x="8862439" y="0"/>
                          </a:cubicBezTo>
                          <a:cubicBezTo>
                            <a:pt x="9417693" y="-53590"/>
                            <a:pt x="9399448" y="63893"/>
                            <a:pt x="9934584" y="0"/>
                          </a:cubicBezTo>
                          <a:cubicBezTo>
                            <a:pt x="10476841" y="-37424"/>
                            <a:pt x="10450663" y="618"/>
                            <a:pt x="10899515" y="0"/>
                          </a:cubicBezTo>
                          <a:cubicBezTo>
                            <a:pt x="10999452" y="7478"/>
                            <a:pt x="11072593" y="73438"/>
                            <a:pt x="11077575" y="196414"/>
                          </a:cubicBezTo>
                          <a:cubicBezTo>
                            <a:pt x="11024033" y="552778"/>
                            <a:pt x="11087133" y="710341"/>
                            <a:pt x="11077575" y="982045"/>
                          </a:cubicBezTo>
                          <a:cubicBezTo>
                            <a:pt x="11091598" y="1115022"/>
                            <a:pt x="10973516" y="1168893"/>
                            <a:pt x="10899515" y="1178460"/>
                          </a:cubicBezTo>
                          <a:cubicBezTo>
                            <a:pt x="10713188" y="1165786"/>
                            <a:pt x="10287696" y="1206656"/>
                            <a:pt x="10041798" y="1178460"/>
                          </a:cubicBezTo>
                          <a:cubicBezTo>
                            <a:pt x="9846789" y="1120266"/>
                            <a:pt x="9299891" y="1159316"/>
                            <a:pt x="8969652" y="1178460"/>
                          </a:cubicBezTo>
                          <a:cubicBezTo>
                            <a:pt x="8641520" y="1215210"/>
                            <a:pt x="8464314" y="1222466"/>
                            <a:pt x="8219151" y="1178460"/>
                          </a:cubicBezTo>
                          <a:cubicBezTo>
                            <a:pt x="7985459" y="1137484"/>
                            <a:pt x="7479055" y="1149232"/>
                            <a:pt x="7254219" y="1178460"/>
                          </a:cubicBezTo>
                          <a:cubicBezTo>
                            <a:pt x="6941658" y="1276459"/>
                            <a:pt x="6571226" y="1123867"/>
                            <a:pt x="6074860" y="1178460"/>
                          </a:cubicBezTo>
                          <a:cubicBezTo>
                            <a:pt x="5556906" y="1249747"/>
                            <a:pt x="5462126" y="1182202"/>
                            <a:pt x="5002714" y="1178460"/>
                          </a:cubicBezTo>
                          <a:cubicBezTo>
                            <a:pt x="4517912" y="1222620"/>
                            <a:pt x="4210263" y="1176211"/>
                            <a:pt x="3930568" y="1178460"/>
                          </a:cubicBezTo>
                          <a:cubicBezTo>
                            <a:pt x="3668147" y="1129298"/>
                            <a:pt x="3119965" y="1106083"/>
                            <a:pt x="2965638" y="1178460"/>
                          </a:cubicBezTo>
                          <a:cubicBezTo>
                            <a:pt x="2766439" y="1237346"/>
                            <a:pt x="2293837" y="1218222"/>
                            <a:pt x="2000706" y="1178460"/>
                          </a:cubicBezTo>
                          <a:cubicBezTo>
                            <a:pt x="1771660" y="1188419"/>
                            <a:pt x="639972" y="1122265"/>
                            <a:pt x="178059" y="1178460"/>
                          </a:cubicBezTo>
                          <a:cubicBezTo>
                            <a:pt x="65590" y="1189559"/>
                            <a:pt x="3792" y="1105603"/>
                            <a:pt x="0" y="982045"/>
                          </a:cubicBezTo>
                          <a:cubicBezTo>
                            <a:pt x="-10029" y="726877"/>
                            <a:pt x="25547" y="574212"/>
                            <a:pt x="0" y="196414"/>
                          </a:cubicBezTo>
                          <a:close/>
                        </a:path>
                        <a:path w="11077575" h="1178460" stroke="0" extrusionOk="0">
                          <a:moveTo>
                            <a:pt x="0" y="196414"/>
                          </a:moveTo>
                          <a:cubicBezTo>
                            <a:pt x="4280" y="120312"/>
                            <a:pt x="91228" y="16497"/>
                            <a:pt x="178059" y="0"/>
                          </a:cubicBezTo>
                          <a:cubicBezTo>
                            <a:pt x="597897" y="-62571"/>
                            <a:pt x="995701" y="-36014"/>
                            <a:pt x="1357419" y="0"/>
                          </a:cubicBezTo>
                          <a:cubicBezTo>
                            <a:pt x="1750581" y="76572"/>
                            <a:pt x="2048118" y="-18912"/>
                            <a:pt x="2322351" y="0"/>
                          </a:cubicBezTo>
                          <a:cubicBezTo>
                            <a:pt x="2610544" y="-8536"/>
                            <a:pt x="2829385" y="23651"/>
                            <a:pt x="3072852" y="0"/>
                          </a:cubicBezTo>
                          <a:cubicBezTo>
                            <a:pt x="3400062" y="14716"/>
                            <a:pt x="3630720" y="-3444"/>
                            <a:pt x="3930568" y="0"/>
                          </a:cubicBezTo>
                          <a:cubicBezTo>
                            <a:pt x="4247362" y="-934"/>
                            <a:pt x="4474549" y="21586"/>
                            <a:pt x="4681071" y="0"/>
                          </a:cubicBezTo>
                          <a:cubicBezTo>
                            <a:pt x="4930629" y="5368"/>
                            <a:pt x="5123304" y="-19723"/>
                            <a:pt x="5431572" y="0"/>
                          </a:cubicBezTo>
                          <a:cubicBezTo>
                            <a:pt x="5793934" y="58264"/>
                            <a:pt x="6142844" y="50041"/>
                            <a:pt x="6503718" y="0"/>
                          </a:cubicBezTo>
                          <a:cubicBezTo>
                            <a:pt x="6812599" y="-27075"/>
                            <a:pt x="7134217" y="-26642"/>
                            <a:pt x="7468648" y="0"/>
                          </a:cubicBezTo>
                          <a:cubicBezTo>
                            <a:pt x="7831439" y="-5215"/>
                            <a:pt x="8206302" y="34770"/>
                            <a:pt x="8540794" y="0"/>
                          </a:cubicBezTo>
                          <a:cubicBezTo>
                            <a:pt x="8894010" y="-28437"/>
                            <a:pt x="9333789" y="49815"/>
                            <a:pt x="9612940" y="0"/>
                          </a:cubicBezTo>
                          <a:cubicBezTo>
                            <a:pt x="9892820" y="9012"/>
                            <a:pt x="10298759" y="-51540"/>
                            <a:pt x="10899515" y="0"/>
                          </a:cubicBezTo>
                          <a:cubicBezTo>
                            <a:pt x="10973098" y="6110"/>
                            <a:pt x="11075981" y="114001"/>
                            <a:pt x="11077575" y="196414"/>
                          </a:cubicBezTo>
                          <a:cubicBezTo>
                            <a:pt x="11064416" y="454788"/>
                            <a:pt x="11045724" y="646159"/>
                            <a:pt x="11077575" y="982045"/>
                          </a:cubicBezTo>
                          <a:cubicBezTo>
                            <a:pt x="11074540" y="1081348"/>
                            <a:pt x="11002504" y="1150387"/>
                            <a:pt x="10899515" y="1178460"/>
                          </a:cubicBezTo>
                          <a:cubicBezTo>
                            <a:pt x="10629570" y="1211477"/>
                            <a:pt x="10381955" y="1194665"/>
                            <a:pt x="10149013" y="1178460"/>
                          </a:cubicBezTo>
                          <a:cubicBezTo>
                            <a:pt x="9797295" y="1141106"/>
                            <a:pt x="9433520" y="1218752"/>
                            <a:pt x="8969652" y="1178460"/>
                          </a:cubicBezTo>
                          <a:cubicBezTo>
                            <a:pt x="8557903" y="1170958"/>
                            <a:pt x="8069360" y="1233005"/>
                            <a:pt x="7790293" y="1178460"/>
                          </a:cubicBezTo>
                          <a:cubicBezTo>
                            <a:pt x="7521575" y="1146103"/>
                            <a:pt x="7005955" y="1155645"/>
                            <a:pt x="6825361" y="1178460"/>
                          </a:cubicBezTo>
                          <a:cubicBezTo>
                            <a:pt x="6622076" y="1218410"/>
                            <a:pt x="6245104" y="1136997"/>
                            <a:pt x="5967644" y="1178460"/>
                          </a:cubicBezTo>
                          <a:cubicBezTo>
                            <a:pt x="5619140" y="1202353"/>
                            <a:pt x="5483058" y="1191621"/>
                            <a:pt x="5217143" y="1178460"/>
                          </a:cubicBezTo>
                          <a:cubicBezTo>
                            <a:pt x="4969550" y="1176902"/>
                            <a:pt x="4559935" y="1241158"/>
                            <a:pt x="4037784" y="1178460"/>
                          </a:cubicBezTo>
                          <a:cubicBezTo>
                            <a:pt x="3464362" y="1130518"/>
                            <a:pt x="3329039" y="1151217"/>
                            <a:pt x="3072852" y="1178460"/>
                          </a:cubicBezTo>
                          <a:cubicBezTo>
                            <a:pt x="2893925" y="1210420"/>
                            <a:pt x="2451081" y="1241380"/>
                            <a:pt x="2215135" y="1178460"/>
                          </a:cubicBezTo>
                          <a:cubicBezTo>
                            <a:pt x="1978118" y="1117129"/>
                            <a:pt x="1757420" y="1196371"/>
                            <a:pt x="1464634" y="1178460"/>
                          </a:cubicBezTo>
                          <a:cubicBezTo>
                            <a:pt x="1123647" y="1122202"/>
                            <a:pt x="670969" y="1237114"/>
                            <a:pt x="178059" y="1178460"/>
                          </a:cubicBezTo>
                          <a:cubicBezTo>
                            <a:pt x="89912" y="1154831"/>
                            <a:pt x="-6388" y="1094617"/>
                            <a:pt x="0" y="982045"/>
                          </a:cubicBezTo>
                          <a:cubicBezTo>
                            <a:pt x="47892" y="798207"/>
                            <a:pt x="1440" y="501979"/>
                            <a:pt x="0" y="196414"/>
                          </a:cubicBezTo>
                          <a:close/>
                        </a:path>
                        <a:path w="11077575" h="1178460" fill="none" stroke="0" extrusionOk="0">
                          <a:moveTo>
                            <a:pt x="0" y="196414"/>
                          </a:moveTo>
                          <a:cubicBezTo>
                            <a:pt x="15612" y="94579"/>
                            <a:pt x="86014" y="24089"/>
                            <a:pt x="178059" y="0"/>
                          </a:cubicBezTo>
                          <a:cubicBezTo>
                            <a:pt x="383074" y="24560"/>
                            <a:pt x="760372" y="21909"/>
                            <a:pt x="1035776" y="0"/>
                          </a:cubicBezTo>
                          <a:cubicBezTo>
                            <a:pt x="1242990" y="-13762"/>
                            <a:pt x="1730029" y="-32939"/>
                            <a:pt x="1893492" y="0"/>
                          </a:cubicBezTo>
                          <a:cubicBezTo>
                            <a:pt x="2080649" y="53395"/>
                            <a:pt x="2747472" y="95236"/>
                            <a:pt x="2965638" y="0"/>
                          </a:cubicBezTo>
                          <a:cubicBezTo>
                            <a:pt x="3215991" y="-125827"/>
                            <a:pt x="3925746" y="-58030"/>
                            <a:pt x="4252213" y="0"/>
                          </a:cubicBezTo>
                          <a:cubicBezTo>
                            <a:pt x="4475893" y="-8135"/>
                            <a:pt x="4991736" y="-140149"/>
                            <a:pt x="5431572" y="0"/>
                          </a:cubicBezTo>
                          <a:cubicBezTo>
                            <a:pt x="5803835" y="61401"/>
                            <a:pt x="6255123" y="6091"/>
                            <a:pt x="6610932" y="0"/>
                          </a:cubicBezTo>
                          <a:cubicBezTo>
                            <a:pt x="6899813" y="-70426"/>
                            <a:pt x="7231724" y="-55344"/>
                            <a:pt x="7575864" y="0"/>
                          </a:cubicBezTo>
                          <a:cubicBezTo>
                            <a:pt x="7959030" y="65765"/>
                            <a:pt x="8304454" y="41799"/>
                            <a:pt x="8862439" y="0"/>
                          </a:cubicBezTo>
                          <a:cubicBezTo>
                            <a:pt x="9433716" y="-40578"/>
                            <a:pt x="9374446" y="54597"/>
                            <a:pt x="9934584" y="0"/>
                          </a:cubicBezTo>
                          <a:cubicBezTo>
                            <a:pt x="10468580" y="-57559"/>
                            <a:pt x="10452656" y="-2378"/>
                            <a:pt x="10899515" y="0"/>
                          </a:cubicBezTo>
                          <a:cubicBezTo>
                            <a:pt x="11032319" y="-4907"/>
                            <a:pt x="11063114" y="66721"/>
                            <a:pt x="11077575" y="196414"/>
                          </a:cubicBezTo>
                          <a:cubicBezTo>
                            <a:pt x="11030306" y="493317"/>
                            <a:pt x="11052266" y="696172"/>
                            <a:pt x="11077575" y="982045"/>
                          </a:cubicBezTo>
                          <a:cubicBezTo>
                            <a:pt x="11089275" y="1101687"/>
                            <a:pt x="10972729" y="1159187"/>
                            <a:pt x="10899515" y="1178460"/>
                          </a:cubicBezTo>
                          <a:cubicBezTo>
                            <a:pt x="10705905" y="1221105"/>
                            <a:pt x="10325116" y="1236531"/>
                            <a:pt x="10041798" y="1178460"/>
                          </a:cubicBezTo>
                          <a:cubicBezTo>
                            <a:pt x="9751198" y="1149405"/>
                            <a:pt x="9245322" y="1189485"/>
                            <a:pt x="8969652" y="1178460"/>
                          </a:cubicBezTo>
                          <a:cubicBezTo>
                            <a:pt x="8658464" y="1195686"/>
                            <a:pt x="8480422" y="1183421"/>
                            <a:pt x="8219151" y="1178460"/>
                          </a:cubicBezTo>
                          <a:cubicBezTo>
                            <a:pt x="7938434" y="1122700"/>
                            <a:pt x="7498086" y="1137463"/>
                            <a:pt x="7254219" y="1178460"/>
                          </a:cubicBezTo>
                          <a:cubicBezTo>
                            <a:pt x="6951144" y="1236889"/>
                            <a:pt x="6531382" y="1121939"/>
                            <a:pt x="6074860" y="1178460"/>
                          </a:cubicBezTo>
                          <a:cubicBezTo>
                            <a:pt x="5537190" y="1225620"/>
                            <a:pt x="5467029" y="1179691"/>
                            <a:pt x="5002714" y="1178460"/>
                          </a:cubicBezTo>
                          <a:cubicBezTo>
                            <a:pt x="4573864" y="1203208"/>
                            <a:pt x="4234426" y="1176231"/>
                            <a:pt x="3930568" y="1178460"/>
                          </a:cubicBezTo>
                          <a:cubicBezTo>
                            <a:pt x="3646475" y="1154324"/>
                            <a:pt x="3160314" y="1153837"/>
                            <a:pt x="2965638" y="1178460"/>
                          </a:cubicBezTo>
                          <a:cubicBezTo>
                            <a:pt x="2794256" y="1256448"/>
                            <a:pt x="2263492" y="1204834"/>
                            <a:pt x="2000706" y="1178460"/>
                          </a:cubicBezTo>
                          <a:cubicBezTo>
                            <a:pt x="1645337" y="1189046"/>
                            <a:pt x="707170" y="1176319"/>
                            <a:pt x="178059" y="1178460"/>
                          </a:cubicBezTo>
                          <a:cubicBezTo>
                            <a:pt x="82141" y="1166965"/>
                            <a:pt x="15459" y="1089697"/>
                            <a:pt x="0" y="982045"/>
                          </a:cubicBezTo>
                          <a:cubicBezTo>
                            <a:pt x="-10929" y="755814"/>
                            <a:pt x="-9952" y="567926"/>
                            <a:pt x="0" y="19641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D775959-BA07-BB44-6E65-028D4157AEBC}"/>
                </a:ext>
              </a:extLst>
            </p:cNvPr>
            <p:cNvSpPr txBox="1"/>
            <p:nvPr/>
          </p:nvSpPr>
          <p:spPr>
            <a:xfrm>
              <a:off x="3402019" y="693960"/>
              <a:ext cx="8058130" cy="7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Em hãy cùng các bạn đánh giá sản phẩm vừa làm được theo các yêu cầu sau đây.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030678F-09CE-B932-76B6-4B911457A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324" y="1899285"/>
            <a:ext cx="9234301" cy="35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02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35F20C-6DA2-D249-D10E-AAC4B43E7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" y="2605565"/>
            <a:ext cx="5227326" cy="3485973"/>
          </a:xfrm>
          <a:prstGeom prst="rect">
            <a:avLst/>
          </a:prstGeom>
        </p:spPr>
      </p:pic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F84767C-AB9B-527C-2060-DE157D6D8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55" y="3253925"/>
            <a:ext cx="2003898" cy="2921896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C38194A-6733-459F-24F6-95BEE812AF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698" r="28859" b="-698"/>
          <a:stretch/>
        </p:blipFill>
        <p:spPr>
          <a:xfrm>
            <a:off x="4304031" y="2696667"/>
            <a:ext cx="1402003" cy="3388052"/>
          </a:xfrm>
          <a:prstGeom prst="rect">
            <a:avLst/>
          </a:prstGeom>
        </p:spPr>
      </p:pic>
      <p:pic>
        <p:nvPicPr>
          <p:cNvPr id="12" name="Picture 1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5E2C714-3F82-8BC5-3277-1C0C4C0C9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09" y="2696667"/>
            <a:ext cx="2274660" cy="3179632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4B5915E-4AD3-09B6-2F92-E7D3E11F5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35" y="2768564"/>
            <a:ext cx="2747619" cy="3262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7792C-C991-4EF6-BA10-61D112CF2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272" y="685159"/>
            <a:ext cx="8620491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21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E3236A-505B-4BB0-9DC6-C8115EEBF46D}"/>
              </a:ext>
            </a:extLst>
          </p:cNvPr>
          <p:cNvSpPr/>
          <p:nvPr/>
        </p:nvSpPr>
        <p:spPr>
          <a:xfrm>
            <a:off x="470548" y="209408"/>
            <a:ext cx="11202895" cy="6396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0D2809-B9E9-10AC-D059-EDC019CCC736}"/>
              </a:ext>
            </a:extLst>
          </p:cNvPr>
          <p:cNvSpPr/>
          <p:nvPr/>
        </p:nvSpPr>
        <p:spPr>
          <a:xfrm>
            <a:off x="771729" y="659351"/>
            <a:ext cx="8981872" cy="1495882"/>
          </a:xfrm>
          <a:custGeom>
            <a:avLst/>
            <a:gdLst>
              <a:gd name="connsiteX0" fmla="*/ 0 w 8981872"/>
              <a:gd name="connsiteY0" fmla="*/ 249319 h 1495882"/>
              <a:gd name="connsiteX1" fmla="*/ 249319 w 8981872"/>
              <a:gd name="connsiteY1" fmla="*/ 0 h 1495882"/>
              <a:gd name="connsiteX2" fmla="*/ 817043 w 8981872"/>
              <a:gd name="connsiteY2" fmla="*/ 0 h 1495882"/>
              <a:gd name="connsiteX3" fmla="*/ 1384767 w 8981872"/>
              <a:gd name="connsiteY3" fmla="*/ 0 h 1495882"/>
              <a:gd name="connsiteX4" fmla="*/ 1782827 w 8981872"/>
              <a:gd name="connsiteY4" fmla="*/ 0 h 1495882"/>
              <a:gd name="connsiteX5" fmla="*/ 2520215 w 8981872"/>
              <a:gd name="connsiteY5" fmla="*/ 0 h 1495882"/>
              <a:gd name="connsiteX6" fmla="*/ 2918275 w 8981872"/>
              <a:gd name="connsiteY6" fmla="*/ 0 h 1495882"/>
              <a:gd name="connsiteX7" fmla="*/ 3316334 w 8981872"/>
              <a:gd name="connsiteY7" fmla="*/ 0 h 1495882"/>
              <a:gd name="connsiteX8" fmla="*/ 3884058 w 8981872"/>
              <a:gd name="connsiteY8" fmla="*/ 0 h 1495882"/>
              <a:gd name="connsiteX9" fmla="*/ 4621447 w 8981872"/>
              <a:gd name="connsiteY9" fmla="*/ 0 h 1495882"/>
              <a:gd name="connsiteX10" fmla="*/ 5189171 w 8981872"/>
              <a:gd name="connsiteY10" fmla="*/ 0 h 1495882"/>
              <a:gd name="connsiteX11" fmla="*/ 5756896 w 8981872"/>
              <a:gd name="connsiteY11" fmla="*/ 0 h 1495882"/>
              <a:gd name="connsiteX12" fmla="*/ 6324620 w 8981872"/>
              <a:gd name="connsiteY12" fmla="*/ 0 h 1495882"/>
              <a:gd name="connsiteX13" fmla="*/ 7062008 w 8981872"/>
              <a:gd name="connsiteY13" fmla="*/ 0 h 1495882"/>
              <a:gd name="connsiteX14" fmla="*/ 7460068 w 8981872"/>
              <a:gd name="connsiteY14" fmla="*/ 0 h 1495882"/>
              <a:gd name="connsiteX15" fmla="*/ 7942960 w 8981872"/>
              <a:gd name="connsiteY15" fmla="*/ 0 h 1495882"/>
              <a:gd name="connsiteX16" fmla="*/ 8732553 w 8981872"/>
              <a:gd name="connsiteY16" fmla="*/ 0 h 1495882"/>
              <a:gd name="connsiteX17" fmla="*/ 8981872 w 8981872"/>
              <a:gd name="connsiteY17" fmla="*/ 249319 h 1495882"/>
              <a:gd name="connsiteX18" fmla="*/ 8981872 w 8981872"/>
              <a:gd name="connsiteY18" fmla="*/ 767886 h 1495882"/>
              <a:gd name="connsiteX19" fmla="*/ 8981872 w 8981872"/>
              <a:gd name="connsiteY19" fmla="*/ 1246563 h 1495882"/>
              <a:gd name="connsiteX20" fmla="*/ 8732553 w 8981872"/>
              <a:gd name="connsiteY20" fmla="*/ 1495882 h 1495882"/>
              <a:gd name="connsiteX21" fmla="*/ 7995164 w 8981872"/>
              <a:gd name="connsiteY21" fmla="*/ 1495882 h 1495882"/>
              <a:gd name="connsiteX22" fmla="*/ 7597105 w 8981872"/>
              <a:gd name="connsiteY22" fmla="*/ 1495882 h 1495882"/>
              <a:gd name="connsiteX23" fmla="*/ 7199045 w 8981872"/>
              <a:gd name="connsiteY23" fmla="*/ 1495882 h 1495882"/>
              <a:gd name="connsiteX24" fmla="*/ 6461657 w 8981872"/>
              <a:gd name="connsiteY24" fmla="*/ 1495882 h 1495882"/>
              <a:gd name="connsiteX25" fmla="*/ 6063597 w 8981872"/>
              <a:gd name="connsiteY25" fmla="*/ 1495882 h 1495882"/>
              <a:gd name="connsiteX26" fmla="*/ 5709650 w 8981872"/>
              <a:gd name="connsiteY26" fmla="*/ 1495882 h 1495882"/>
              <a:gd name="connsiteX27" fmla="*/ 5326208 w 8981872"/>
              <a:gd name="connsiteY27" fmla="*/ 1495882 h 1495882"/>
              <a:gd name="connsiteX28" fmla="*/ 4588819 w 8981872"/>
              <a:gd name="connsiteY28" fmla="*/ 1495882 h 1495882"/>
              <a:gd name="connsiteX29" fmla="*/ 3936263 w 8981872"/>
              <a:gd name="connsiteY29" fmla="*/ 1495882 h 1495882"/>
              <a:gd name="connsiteX30" fmla="*/ 3368539 w 8981872"/>
              <a:gd name="connsiteY30" fmla="*/ 1495882 h 1495882"/>
              <a:gd name="connsiteX31" fmla="*/ 2885647 w 8981872"/>
              <a:gd name="connsiteY31" fmla="*/ 1495882 h 1495882"/>
              <a:gd name="connsiteX32" fmla="*/ 2487588 w 8981872"/>
              <a:gd name="connsiteY32" fmla="*/ 1495882 h 1495882"/>
              <a:gd name="connsiteX33" fmla="*/ 1750199 w 8981872"/>
              <a:gd name="connsiteY33" fmla="*/ 1495882 h 1495882"/>
              <a:gd name="connsiteX34" fmla="*/ 1012810 w 8981872"/>
              <a:gd name="connsiteY34" fmla="*/ 1495882 h 1495882"/>
              <a:gd name="connsiteX35" fmla="*/ 249319 w 8981872"/>
              <a:gd name="connsiteY35" fmla="*/ 1495882 h 1495882"/>
              <a:gd name="connsiteX36" fmla="*/ 0 w 8981872"/>
              <a:gd name="connsiteY36" fmla="*/ 1246563 h 1495882"/>
              <a:gd name="connsiteX37" fmla="*/ 0 w 8981872"/>
              <a:gd name="connsiteY37" fmla="*/ 737969 h 1495882"/>
              <a:gd name="connsiteX38" fmla="*/ 0 w 8981872"/>
              <a:gd name="connsiteY38" fmla="*/ 249319 h 1495882"/>
              <a:gd name="connsiteX0" fmla="*/ 0 w 8981872"/>
              <a:gd name="connsiteY0" fmla="*/ 249319 h 1495882"/>
              <a:gd name="connsiteX1" fmla="*/ 249319 w 8981872"/>
              <a:gd name="connsiteY1" fmla="*/ 0 h 1495882"/>
              <a:gd name="connsiteX2" fmla="*/ 817043 w 8981872"/>
              <a:gd name="connsiteY2" fmla="*/ 0 h 1495882"/>
              <a:gd name="connsiteX3" fmla="*/ 1554432 w 8981872"/>
              <a:gd name="connsiteY3" fmla="*/ 0 h 1495882"/>
              <a:gd name="connsiteX4" fmla="*/ 1952491 w 8981872"/>
              <a:gd name="connsiteY4" fmla="*/ 0 h 1495882"/>
              <a:gd name="connsiteX5" fmla="*/ 2350551 w 8981872"/>
              <a:gd name="connsiteY5" fmla="*/ 0 h 1495882"/>
              <a:gd name="connsiteX6" fmla="*/ 3172772 w 8981872"/>
              <a:gd name="connsiteY6" fmla="*/ 0 h 1495882"/>
              <a:gd name="connsiteX7" fmla="*/ 3910161 w 8981872"/>
              <a:gd name="connsiteY7" fmla="*/ 0 h 1495882"/>
              <a:gd name="connsiteX8" fmla="*/ 4477885 w 8981872"/>
              <a:gd name="connsiteY8" fmla="*/ 0 h 1495882"/>
              <a:gd name="connsiteX9" fmla="*/ 5045609 w 8981872"/>
              <a:gd name="connsiteY9" fmla="*/ 0 h 1495882"/>
              <a:gd name="connsiteX10" fmla="*/ 5698165 w 8981872"/>
              <a:gd name="connsiteY10" fmla="*/ 0 h 1495882"/>
              <a:gd name="connsiteX11" fmla="*/ 6265890 w 8981872"/>
              <a:gd name="connsiteY11" fmla="*/ 0 h 1495882"/>
              <a:gd name="connsiteX12" fmla="*/ 7088111 w 8981872"/>
              <a:gd name="connsiteY12" fmla="*/ 0 h 1495882"/>
              <a:gd name="connsiteX13" fmla="*/ 7910332 w 8981872"/>
              <a:gd name="connsiteY13" fmla="*/ 0 h 1495882"/>
              <a:gd name="connsiteX14" fmla="*/ 8732553 w 8981872"/>
              <a:gd name="connsiteY14" fmla="*/ 0 h 1495882"/>
              <a:gd name="connsiteX15" fmla="*/ 8981872 w 8981872"/>
              <a:gd name="connsiteY15" fmla="*/ 249319 h 1495882"/>
              <a:gd name="connsiteX16" fmla="*/ 8981872 w 8981872"/>
              <a:gd name="connsiteY16" fmla="*/ 767886 h 1495882"/>
              <a:gd name="connsiteX17" fmla="*/ 8981872 w 8981872"/>
              <a:gd name="connsiteY17" fmla="*/ 1246563 h 1495882"/>
              <a:gd name="connsiteX18" fmla="*/ 8732553 w 8981872"/>
              <a:gd name="connsiteY18" fmla="*/ 1495882 h 1495882"/>
              <a:gd name="connsiteX19" fmla="*/ 8334494 w 8981872"/>
              <a:gd name="connsiteY19" fmla="*/ 1495882 h 1495882"/>
              <a:gd name="connsiteX20" fmla="*/ 7851602 w 8981872"/>
              <a:gd name="connsiteY20" fmla="*/ 1495882 h 1495882"/>
              <a:gd name="connsiteX21" fmla="*/ 7114213 w 8981872"/>
              <a:gd name="connsiteY21" fmla="*/ 1495882 h 1495882"/>
              <a:gd name="connsiteX22" fmla="*/ 6631321 w 8981872"/>
              <a:gd name="connsiteY22" fmla="*/ 1495882 h 1495882"/>
              <a:gd name="connsiteX23" fmla="*/ 6063597 w 8981872"/>
              <a:gd name="connsiteY23" fmla="*/ 1495882 h 1495882"/>
              <a:gd name="connsiteX24" fmla="*/ 5326208 w 8981872"/>
              <a:gd name="connsiteY24" fmla="*/ 1495882 h 1495882"/>
              <a:gd name="connsiteX25" fmla="*/ 4758484 w 8981872"/>
              <a:gd name="connsiteY25" fmla="*/ 1495882 h 1495882"/>
              <a:gd name="connsiteX26" fmla="*/ 3936263 w 8981872"/>
              <a:gd name="connsiteY26" fmla="*/ 1495882 h 1495882"/>
              <a:gd name="connsiteX27" fmla="*/ 3198874 w 8981872"/>
              <a:gd name="connsiteY27" fmla="*/ 1495882 h 1495882"/>
              <a:gd name="connsiteX28" fmla="*/ 2812430 w 8981872"/>
              <a:gd name="connsiteY28" fmla="*/ 1495882 h 1495882"/>
              <a:gd name="connsiteX29" fmla="*/ 2376653 w 8981872"/>
              <a:gd name="connsiteY29" fmla="*/ 1495882 h 1495882"/>
              <a:gd name="connsiteX30" fmla="*/ 1893761 w 8981872"/>
              <a:gd name="connsiteY30" fmla="*/ 1495882 h 1495882"/>
              <a:gd name="connsiteX31" fmla="*/ 1156372 w 8981872"/>
              <a:gd name="connsiteY31" fmla="*/ 1495882 h 1495882"/>
              <a:gd name="connsiteX32" fmla="*/ 249319 w 8981872"/>
              <a:gd name="connsiteY32" fmla="*/ 1495882 h 1495882"/>
              <a:gd name="connsiteX33" fmla="*/ 0 w 8981872"/>
              <a:gd name="connsiteY33" fmla="*/ 1246563 h 1495882"/>
              <a:gd name="connsiteX34" fmla="*/ 0 w 8981872"/>
              <a:gd name="connsiteY34" fmla="*/ 777858 h 1495882"/>
              <a:gd name="connsiteX35" fmla="*/ 0 w 8981872"/>
              <a:gd name="connsiteY35" fmla="*/ 249319 h 149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981872" h="1495882" fill="none" extrusionOk="0">
                <a:moveTo>
                  <a:pt x="0" y="249319"/>
                </a:moveTo>
                <a:cubicBezTo>
                  <a:pt x="-27718" y="121241"/>
                  <a:pt x="98242" y="-4666"/>
                  <a:pt x="249319" y="0"/>
                </a:cubicBezTo>
                <a:cubicBezTo>
                  <a:pt x="415519" y="2454"/>
                  <a:pt x="579860" y="26417"/>
                  <a:pt x="817043" y="0"/>
                </a:cubicBezTo>
                <a:cubicBezTo>
                  <a:pt x="1015242" y="-10346"/>
                  <a:pt x="1266414" y="23634"/>
                  <a:pt x="1384767" y="0"/>
                </a:cubicBezTo>
                <a:cubicBezTo>
                  <a:pt x="1516471" y="-12704"/>
                  <a:pt x="1711885" y="11154"/>
                  <a:pt x="1782827" y="0"/>
                </a:cubicBezTo>
                <a:cubicBezTo>
                  <a:pt x="1894345" y="-47531"/>
                  <a:pt x="2235833" y="38855"/>
                  <a:pt x="2520215" y="0"/>
                </a:cubicBezTo>
                <a:cubicBezTo>
                  <a:pt x="2819889" y="-33187"/>
                  <a:pt x="2842825" y="-15367"/>
                  <a:pt x="2918275" y="0"/>
                </a:cubicBezTo>
                <a:cubicBezTo>
                  <a:pt x="2999167" y="22682"/>
                  <a:pt x="3190268" y="13308"/>
                  <a:pt x="3316334" y="0"/>
                </a:cubicBezTo>
                <a:cubicBezTo>
                  <a:pt x="3465435" y="13978"/>
                  <a:pt x="3642036" y="100"/>
                  <a:pt x="3884058" y="0"/>
                </a:cubicBezTo>
                <a:cubicBezTo>
                  <a:pt x="4123227" y="-24547"/>
                  <a:pt x="4311573" y="-42201"/>
                  <a:pt x="4621447" y="0"/>
                </a:cubicBezTo>
                <a:cubicBezTo>
                  <a:pt x="4961908" y="26561"/>
                  <a:pt x="4938368" y="-18794"/>
                  <a:pt x="5189171" y="0"/>
                </a:cubicBezTo>
                <a:cubicBezTo>
                  <a:pt x="5451882" y="-6116"/>
                  <a:pt x="5529123" y="693"/>
                  <a:pt x="5756896" y="0"/>
                </a:cubicBezTo>
                <a:cubicBezTo>
                  <a:pt x="5991593" y="3692"/>
                  <a:pt x="6091520" y="-17328"/>
                  <a:pt x="6324620" y="0"/>
                </a:cubicBezTo>
                <a:cubicBezTo>
                  <a:pt x="6545508" y="-9088"/>
                  <a:pt x="6733108" y="-22051"/>
                  <a:pt x="7062008" y="0"/>
                </a:cubicBezTo>
                <a:cubicBezTo>
                  <a:pt x="7389228" y="27015"/>
                  <a:pt x="7342390" y="15872"/>
                  <a:pt x="7460068" y="0"/>
                </a:cubicBezTo>
                <a:cubicBezTo>
                  <a:pt x="7569636" y="-33302"/>
                  <a:pt x="7843252" y="2283"/>
                  <a:pt x="7942960" y="0"/>
                </a:cubicBezTo>
                <a:cubicBezTo>
                  <a:pt x="8062475" y="-41162"/>
                  <a:pt x="8523870" y="31104"/>
                  <a:pt x="8732553" y="0"/>
                </a:cubicBezTo>
                <a:cubicBezTo>
                  <a:pt x="8873565" y="11605"/>
                  <a:pt x="8979440" y="99283"/>
                  <a:pt x="8981872" y="249319"/>
                </a:cubicBezTo>
                <a:cubicBezTo>
                  <a:pt x="9001849" y="434767"/>
                  <a:pt x="8971684" y="531011"/>
                  <a:pt x="8981872" y="767886"/>
                </a:cubicBezTo>
                <a:cubicBezTo>
                  <a:pt x="8986493" y="998721"/>
                  <a:pt x="8987253" y="1125429"/>
                  <a:pt x="8981872" y="1246563"/>
                </a:cubicBezTo>
                <a:cubicBezTo>
                  <a:pt x="8978153" y="1395040"/>
                  <a:pt x="8874037" y="1508250"/>
                  <a:pt x="8732553" y="1495882"/>
                </a:cubicBezTo>
                <a:cubicBezTo>
                  <a:pt x="8475477" y="1489272"/>
                  <a:pt x="8154118" y="1495528"/>
                  <a:pt x="7995164" y="1495882"/>
                </a:cubicBezTo>
                <a:cubicBezTo>
                  <a:pt x="7842482" y="1520814"/>
                  <a:pt x="7688433" y="1524804"/>
                  <a:pt x="7597105" y="1495882"/>
                </a:cubicBezTo>
                <a:cubicBezTo>
                  <a:pt x="7501768" y="1489585"/>
                  <a:pt x="7294604" y="1497745"/>
                  <a:pt x="7199045" y="1495882"/>
                </a:cubicBezTo>
                <a:cubicBezTo>
                  <a:pt x="7071890" y="1445813"/>
                  <a:pt x="6799057" y="1493423"/>
                  <a:pt x="6461657" y="1495882"/>
                </a:cubicBezTo>
                <a:cubicBezTo>
                  <a:pt x="6160088" y="1501199"/>
                  <a:pt x="6229831" y="1496421"/>
                  <a:pt x="6063597" y="1495882"/>
                </a:cubicBezTo>
                <a:cubicBezTo>
                  <a:pt x="5922723" y="1506474"/>
                  <a:pt x="5797759" y="1494834"/>
                  <a:pt x="5709650" y="1495882"/>
                </a:cubicBezTo>
                <a:cubicBezTo>
                  <a:pt x="5621541" y="1496930"/>
                  <a:pt x="5469202" y="1514864"/>
                  <a:pt x="5326208" y="1495882"/>
                </a:cubicBezTo>
                <a:cubicBezTo>
                  <a:pt x="5039027" y="1493456"/>
                  <a:pt x="4801261" y="1464048"/>
                  <a:pt x="4588819" y="1495882"/>
                </a:cubicBezTo>
                <a:cubicBezTo>
                  <a:pt x="4401527" y="1517414"/>
                  <a:pt x="4244479" y="1441273"/>
                  <a:pt x="3936263" y="1495882"/>
                </a:cubicBezTo>
                <a:cubicBezTo>
                  <a:pt x="3642206" y="1528932"/>
                  <a:pt x="3499319" y="1467906"/>
                  <a:pt x="3368539" y="1495882"/>
                </a:cubicBezTo>
                <a:cubicBezTo>
                  <a:pt x="3242035" y="1525920"/>
                  <a:pt x="3088016" y="1462062"/>
                  <a:pt x="2885647" y="1495882"/>
                </a:cubicBezTo>
                <a:cubicBezTo>
                  <a:pt x="2666429" y="1518923"/>
                  <a:pt x="2621112" y="1468581"/>
                  <a:pt x="2487588" y="1495882"/>
                </a:cubicBezTo>
                <a:cubicBezTo>
                  <a:pt x="2352596" y="1523911"/>
                  <a:pt x="1927139" y="1507212"/>
                  <a:pt x="1750199" y="1495882"/>
                </a:cubicBezTo>
                <a:cubicBezTo>
                  <a:pt x="1592110" y="1497861"/>
                  <a:pt x="1359050" y="1494825"/>
                  <a:pt x="1012810" y="1495882"/>
                </a:cubicBezTo>
                <a:cubicBezTo>
                  <a:pt x="642330" y="1526548"/>
                  <a:pt x="568534" y="1535585"/>
                  <a:pt x="249319" y="1495882"/>
                </a:cubicBezTo>
                <a:cubicBezTo>
                  <a:pt x="100464" y="1441184"/>
                  <a:pt x="-9482" y="1390377"/>
                  <a:pt x="0" y="1246563"/>
                </a:cubicBezTo>
                <a:cubicBezTo>
                  <a:pt x="-49481" y="1115387"/>
                  <a:pt x="-31301" y="952751"/>
                  <a:pt x="0" y="737969"/>
                </a:cubicBezTo>
                <a:cubicBezTo>
                  <a:pt x="-20046" y="522873"/>
                  <a:pt x="-12463" y="423867"/>
                  <a:pt x="0" y="249319"/>
                </a:cubicBezTo>
                <a:close/>
              </a:path>
              <a:path w="8981872" h="1495882" stroke="0" extrusionOk="0">
                <a:moveTo>
                  <a:pt x="0" y="249319"/>
                </a:moveTo>
                <a:cubicBezTo>
                  <a:pt x="3548" y="121823"/>
                  <a:pt x="108515" y="-2671"/>
                  <a:pt x="249319" y="0"/>
                </a:cubicBezTo>
                <a:cubicBezTo>
                  <a:pt x="518066" y="-4943"/>
                  <a:pt x="567091" y="-21047"/>
                  <a:pt x="817043" y="0"/>
                </a:cubicBezTo>
                <a:cubicBezTo>
                  <a:pt x="1053569" y="-26045"/>
                  <a:pt x="1348930" y="39439"/>
                  <a:pt x="1554432" y="0"/>
                </a:cubicBezTo>
                <a:cubicBezTo>
                  <a:pt x="1774873" y="2103"/>
                  <a:pt x="1840760" y="-11392"/>
                  <a:pt x="1952491" y="0"/>
                </a:cubicBezTo>
                <a:cubicBezTo>
                  <a:pt x="2056103" y="7991"/>
                  <a:pt x="2239735" y="5179"/>
                  <a:pt x="2350551" y="0"/>
                </a:cubicBezTo>
                <a:cubicBezTo>
                  <a:pt x="2499115" y="-22922"/>
                  <a:pt x="2969789" y="-31457"/>
                  <a:pt x="3172772" y="0"/>
                </a:cubicBezTo>
                <a:cubicBezTo>
                  <a:pt x="3369822" y="-13806"/>
                  <a:pt x="3689459" y="-6625"/>
                  <a:pt x="3910161" y="0"/>
                </a:cubicBezTo>
                <a:cubicBezTo>
                  <a:pt x="4157692" y="31381"/>
                  <a:pt x="4212916" y="4178"/>
                  <a:pt x="4477885" y="0"/>
                </a:cubicBezTo>
                <a:cubicBezTo>
                  <a:pt x="4745111" y="25464"/>
                  <a:pt x="4933670" y="7080"/>
                  <a:pt x="5045609" y="0"/>
                </a:cubicBezTo>
                <a:cubicBezTo>
                  <a:pt x="5156811" y="1534"/>
                  <a:pt x="5443304" y="-12125"/>
                  <a:pt x="5698165" y="0"/>
                </a:cubicBezTo>
                <a:cubicBezTo>
                  <a:pt x="5959955" y="17107"/>
                  <a:pt x="6053815" y="-9525"/>
                  <a:pt x="6265890" y="0"/>
                </a:cubicBezTo>
                <a:cubicBezTo>
                  <a:pt x="6461915" y="13982"/>
                  <a:pt x="6922848" y="-35529"/>
                  <a:pt x="7088111" y="0"/>
                </a:cubicBezTo>
                <a:cubicBezTo>
                  <a:pt x="7240890" y="33859"/>
                  <a:pt x="7532356" y="-10752"/>
                  <a:pt x="7910332" y="0"/>
                </a:cubicBezTo>
                <a:cubicBezTo>
                  <a:pt x="8258024" y="11913"/>
                  <a:pt x="8544757" y="-48293"/>
                  <a:pt x="8732553" y="0"/>
                </a:cubicBezTo>
                <a:cubicBezTo>
                  <a:pt x="8887713" y="14086"/>
                  <a:pt x="8959113" y="123612"/>
                  <a:pt x="8981872" y="249319"/>
                </a:cubicBezTo>
                <a:cubicBezTo>
                  <a:pt x="9003894" y="394244"/>
                  <a:pt x="8988609" y="563194"/>
                  <a:pt x="8981872" y="767886"/>
                </a:cubicBezTo>
                <a:cubicBezTo>
                  <a:pt x="8964666" y="939257"/>
                  <a:pt x="9001854" y="1105935"/>
                  <a:pt x="8981872" y="1246563"/>
                </a:cubicBezTo>
                <a:cubicBezTo>
                  <a:pt x="8978137" y="1397731"/>
                  <a:pt x="8855768" y="1497493"/>
                  <a:pt x="8732553" y="1495882"/>
                </a:cubicBezTo>
                <a:cubicBezTo>
                  <a:pt x="8638541" y="1480055"/>
                  <a:pt x="8522578" y="1498600"/>
                  <a:pt x="8334494" y="1495882"/>
                </a:cubicBezTo>
                <a:cubicBezTo>
                  <a:pt x="8152740" y="1479063"/>
                  <a:pt x="8004376" y="1464586"/>
                  <a:pt x="7851602" y="1495882"/>
                </a:cubicBezTo>
                <a:cubicBezTo>
                  <a:pt x="7669375" y="1482821"/>
                  <a:pt x="7301700" y="1484633"/>
                  <a:pt x="7114213" y="1495882"/>
                </a:cubicBezTo>
                <a:cubicBezTo>
                  <a:pt x="6900197" y="1510587"/>
                  <a:pt x="6860660" y="1506349"/>
                  <a:pt x="6631321" y="1495882"/>
                </a:cubicBezTo>
                <a:cubicBezTo>
                  <a:pt x="6383955" y="1469313"/>
                  <a:pt x="6228107" y="1482517"/>
                  <a:pt x="6063597" y="1495882"/>
                </a:cubicBezTo>
                <a:cubicBezTo>
                  <a:pt x="5870836" y="1529371"/>
                  <a:pt x="5487948" y="1518660"/>
                  <a:pt x="5326208" y="1495882"/>
                </a:cubicBezTo>
                <a:cubicBezTo>
                  <a:pt x="5175158" y="1478590"/>
                  <a:pt x="5002894" y="1488432"/>
                  <a:pt x="4758484" y="1495882"/>
                </a:cubicBezTo>
                <a:cubicBezTo>
                  <a:pt x="4478902" y="1499783"/>
                  <a:pt x="4133832" y="1520880"/>
                  <a:pt x="3936263" y="1495882"/>
                </a:cubicBezTo>
                <a:cubicBezTo>
                  <a:pt x="3656105" y="1485128"/>
                  <a:pt x="3471561" y="1466414"/>
                  <a:pt x="3198874" y="1495882"/>
                </a:cubicBezTo>
                <a:cubicBezTo>
                  <a:pt x="3015651" y="1506708"/>
                  <a:pt x="2921251" y="1506395"/>
                  <a:pt x="2812430" y="1495882"/>
                </a:cubicBezTo>
                <a:cubicBezTo>
                  <a:pt x="2703609" y="1485369"/>
                  <a:pt x="2539487" y="1515275"/>
                  <a:pt x="2376653" y="1495882"/>
                </a:cubicBezTo>
                <a:cubicBezTo>
                  <a:pt x="2164706" y="1506198"/>
                  <a:pt x="2007178" y="1520888"/>
                  <a:pt x="1893761" y="1495882"/>
                </a:cubicBezTo>
                <a:cubicBezTo>
                  <a:pt x="1807139" y="1494244"/>
                  <a:pt x="1337312" y="1450225"/>
                  <a:pt x="1156372" y="1495882"/>
                </a:cubicBezTo>
                <a:cubicBezTo>
                  <a:pt x="950990" y="1491623"/>
                  <a:pt x="478783" y="1496457"/>
                  <a:pt x="249319" y="1495882"/>
                </a:cubicBezTo>
                <a:cubicBezTo>
                  <a:pt x="93065" y="1471967"/>
                  <a:pt x="19520" y="1373245"/>
                  <a:pt x="0" y="1246563"/>
                </a:cubicBezTo>
                <a:cubicBezTo>
                  <a:pt x="9007" y="1069503"/>
                  <a:pt x="6695" y="987106"/>
                  <a:pt x="0" y="777858"/>
                </a:cubicBezTo>
                <a:cubicBezTo>
                  <a:pt x="2290" y="603855"/>
                  <a:pt x="17662" y="465994"/>
                  <a:pt x="0" y="249319"/>
                </a:cubicBezTo>
                <a:close/>
              </a:path>
              <a:path w="8981872" h="1495882" fill="none" stroke="0" extrusionOk="0">
                <a:moveTo>
                  <a:pt x="0" y="249319"/>
                </a:moveTo>
                <a:cubicBezTo>
                  <a:pt x="-13894" y="115831"/>
                  <a:pt x="93292" y="32559"/>
                  <a:pt x="249319" y="0"/>
                </a:cubicBezTo>
                <a:cubicBezTo>
                  <a:pt x="431098" y="-34445"/>
                  <a:pt x="603270" y="2210"/>
                  <a:pt x="817043" y="0"/>
                </a:cubicBezTo>
                <a:cubicBezTo>
                  <a:pt x="1021269" y="14455"/>
                  <a:pt x="1238462" y="24426"/>
                  <a:pt x="1384767" y="0"/>
                </a:cubicBezTo>
                <a:cubicBezTo>
                  <a:pt x="1517805" y="-22701"/>
                  <a:pt x="1686512" y="1505"/>
                  <a:pt x="1782827" y="0"/>
                </a:cubicBezTo>
                <a:cubicBezTo>
                  <a:pt x="1842370" y="60890"/>
                  <a:pt x="2219154" y="27618"/>
                  <a:pt x="2520215" y="0"/>
                </a:cubicBezTo>
                <a:cubicBezTo>
                  <a:pt x="2821298" y="-32598"/>
                  <a:pt x="2843050" y="-21090"/>
                  <a:pt x="2918275" y="0"/>
                </a:cubicBezTo>
                <a:cubicBezTo>
                  <a:pt x="2980156" y="38032"/>
                  <a:pt x="3175656" y="-3482"/>
                  <a:pt x="3316334" y="0"/>
                </a:cubicBezTo>
                <a:cubicBezTo>
                  <a:pt x="3473728" y="39101"/>
                  <a:pt x="3689998" y="-6230"/>
                  <a:pt x="3884058" y="0"/>
                </a:cubicBezTo>
                <a:cubicBezTo>
                  <a:pt x="4133491" y="-25117"/>
                  <a:pt x="4264593" y="-47688"/>
                  <a:pt x="4621447" y="0"/>
                </a:cubicBezTo>
                <a:cubicBezTo>
                  <a:pt x="4973912" y="28669"/>
                  <a:pt x="4922948" y="-9494"/>
                  <a:pt x="5189171" y="0"/>
                </a:cubicBezTo>
                <a:cubicBezTo>
                  <a:pt x="5447003" y="29388"/>
                  <a:pt x="5536716" y="-16521"/>
                  <a:pt x="5756896" y="0"/>
                </a:cubicBezTo>
                <a:cubicBezTo>
                  <a:pt x="5971319" y="-6457"/>
                  <a:pt x="6094050" y="20636"/>
                  <a:pt x="6324620" y="0"/>
                </a:cubicBezTo>
                <a:cubicBezTo>
                  <a:pt x="6569029" y="32055"/>
                  <a:pt x="6739613" y="-26736"/>
                  <a:pt x="7062008" y="0"/>
                </a:cubicBezTo>
                <a:cubicBezTo>
                  <a:pt x="7385770" y="26703"/>
                  <a:pt x="7341447" y="2998"/>
                  <a:pt x="7460068" y="0"/>
                </a:cubicBezTo>
                <a:cubicBezTo>
                  <a:pt x="7599557" y="-18982"/>
                  <a:pt x="7848150" y="2603"/>
                  <a:pt x="7942960" y="0"/>
                </a:cubicBezTo>
                <a:cubicBezTo>
                  <a:pt x="8054566" y="-16846"/>
                  <a:pt x="8547127" y="49840"/>
                  <a:pt x="8732553" y="0"/>
                </a:cubicBezTo>
                <a:cubicBezTo>
                  <a:pt x="8883650" y="12178"/>
                  <a:pt x="8971269" y="94108"/>
                  <a:pt x="8981872" y="249319"/>
                </a:cubicBezTo>
                <a:cubicBezTo>
                  <a:pt x="9024166" y="431458"/>
                  <a:pt x="8966857" y="538577"/>
                  <a:pt x="8981872" y="767886"/>
                </a:cubicBezTo>
                <a:cubicBezTo>
                  <a:pt x="8996877" y="1023603"/>
                  <a:pt x="8980872" y="1101644"/>
                  <a:pt x="8981872" y="1246563"/>
                </a:cubicBezTo>
                <a:cubicBezTo>
                  <a:pt x="8978322" y="1407522"/>
                  <a:pt x="8902301" y="1498206"/>
                  <a:pt x="8732553" y="1495882"/>
                </a:cubicBezTo>
                <a:cubicBezTo>
                  <a:pt x="8504790" y="1511702"/>
                  <a:pt x="8169709" y="1475312"/>
                  <a:pt x="7995164" y="1495882"/>
                </a:cubicBezTo>
                <a:cubicBezTo>
                  <a:pt x="7840559" y="1522840"/>
                  <a:pt x="7697497" y="1513567"/>
                  <a:pt x="7597105" y="1495882"/>
                </a:cubicBezTo>
                <a:cubicBezTo>
                  <a:pt x="7485522" y="1470737"/>
                  <a:pt x="7287781" y="1531177"/>
                  <a:pt x="7199045" y="1495882"/>
                </a:cubicBezTo>
                <a:cubicBezTo>
                  <a:pt x="7090363" y="1457092"/>
                  <a:pt x="6821737" y="1495706"/>
                  <a:pt x="6461657" y="1495882"/>
                </a:cubicBezTo>
                <a:cubicBezTo>
                  <a:pt x="6140343" y="1524333"/>
                  <a:pt x="6220993" y="1499551"/>
                  <a:pt x="6063597" y="1495882"/>
                </a:cubicBezTo>
                <a:cubicBezTo>
                  <a:pt x="5924965" y="1500508"/>
                  <a:pt x="5789326" y="1497028"/>
                  <a:pt x="5687529" y="1495882"/>
                </a:cubicBezTo>
                <a:cubicBezTo>
                  <a:pt x="5585732" y="1494736"/>
                  <a:pt x="5441317" y="1479426"/>
                  <a:pt x="5326208" y="1495882"/>
                </a:cubicBezTo>
                <a:cubicBezTo>
                  <a:pt x="5051242" y="1516450"/>
                  <a:pt x="4786428" y="1444497"/>
                  <a:pt x="4588819" y="1495882"/>
                </a:cubicBezTo>
                <a:cubicBezTo>
                  <a:pt x="4391523" y="1547340"/>
                  <a:pt x="4199561" y="1457768"/>
                  <a:pt x="3936263" y="1495882"/>
                </a:cubicBezTo>
                <a:cubicBezTo>
                  <a:pt x="3631347" y="1543438"/>
                  <a:pt x="3480052" y="1483845"/>
                  <a:pt x="3368539" y="1495882"/>
                </a:cubicBezTo>
                <a:cubicBezTo>
                  <a:pt x="3223003" y="1485182"/>
                  <a:pt x="3130818" y="1482357"/>
                  <a:pt x="2885647" y="1495882"/>
                </a:cubicBezTo>
                <a:cubicBezTo>
                  <a:pt x="2670298" y="1512409"/>
                  <a:pt x="2614501" y="1484403"/>
                  <a:pt x="2487588" y="1495882"/>
                </a:cubicBezTo>
                <a:cubicBezTo>
                  <a:pt x="2351429" y="1505898"/>
                  <a:pt x="1917843" y="1476376"/>
                  <a:pt x="1750199" y="1495882"/>
                </a:cubicBezTo>
                <a:cubicBezTo>
                  <a:pt x="1584111" y="1497607"/>
                  <a:pt x="1381167" y="1489990"/>
                  <a:pt x="1012810" y="1495882"/>
                </a:cubicBezTo>
                <a:cubicBezTo>
                  <a:pt x="658064" y="1502441"/>
                  <a:pt x="589717" y="1517408"/>
                  <a:pt x="249319" y="1495882"/>
                </a:cubicBezTo>
                <a:cubicBezTo>
                  <a:pt x="120241" y="1489319"/>
                  <a:pt x="-8623" y="1428877"/>
                  <a:pt x="0" y="1246563"/>
                </a:cubicBezTo>
                <a:cubicBezTo>
                  <a:pt x="-25823" y="1096035"/>
                  <a:pt x="-3760" y="953710"/>
                  <a:pt x="0" y="737969"/>
                </a:cubicBezTo>
                <a:cubicBezTo>
                  <a:pt x="2575" y="542779"/>
                  <a:pt x="-2304" y="421877"/>
                  <a:pt x="0" y="2493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515447575">
                  <a:custGeom>
                    <a:avLst/>
                    <a:gdLst>
                      <a:gd name="connsiteX0" fmla="*/ 0 w 8981872"/>
                      <a:gd name="connsiteY0" fmla="*/ 249319 h 1495882"/>
                      <a:gd name="connsiteX1" fmla="*/ 249319 w 8981872"/>
                      <a:gd name="connsiteY1" fmla="*/ 0 h 1495882"/>
                      <a:gd name="connsiteX2" fmla="*/ 817043 w 8981872"/>
                      <a:gd name="connsiteY2" fmla="*/ 0 h 1495882"/>
                      <a:gd name="connsiteX3" fmla="*/ 1384767 w 8981872"/>
                      <a:gd name="connsiteY3" fmla="*/ 0 h 1495882"/>
                      <a:gd name="connsiteX4" fmla="*/ 1782827 w 8981872"/>
                      <a:gd name="connsiteY4" fmla="*/ 0 h 1495882"/>
                      <a:gd name="connsiteX5" fmla="*/ 2520215 w 8981872"/>
                      <a:gd name="connsiteY5" fmla="*/ 0 h 1495882"/>
                      <a:gd name="connsiteX6" fmla="*/ 2918275 w 8981872"/>
                      <a:gd name="connsiteY6" fmla="*/ 0 h 1495882"/>
                      <a:gd name="connsiteX7" fmla="*/ 3316334 w 8981872"/>
                      <a:gd name="connsiteY7" fmla="*/ 0 h 1495882"/>
                      <a:gd name="connsiteX8" fmla="*/ 3884058 w 8981872"/>
                      <a:gd name="connsiteY8" fmla="*/ 0 h 1495882"/>
                      <a:gd name="connsiteX9" fmla="*/ 4621447 w 8981872"/>
                      <a:gd name="connsiteY9" fmla="*/ 0 h 1495882"/>
                      <a:gd name="connsiteX10" fmla="*/ 5189171 w 8981872"/>
                      <a:gd name="connsiteY10" fmla="*/ 0 h 1495882"/>
                      <a:gd name="connsiteX11" fmla="*/ 5756896 w 8981872"/>
                      <a:gd name="connsiteY11" fmla="*/ 0 h 1495882"/>
                      <a:gd name="connsiteX12" fmla="*/ 6324620 w 8981872"/>
                      <a:gd name="connsiteY12" fmla="*/ 0 h 1495882"/>
                      <a:gd name="connsiteX13" fmla="*/ 7062008 w 8981872"/>
                      <a:gd name="connsiteY13" fmla="*/ 0 h 1495882"/>
                      <a:gd name="connsiteX14" fmla="*/ 7460068 w 8981872"/>
                      <a:gd name="connsiteY14" fmla="*/ 0 h 1495882"/>
                      <a:gd name="connsiteX15" fmla="*/ 7942960 w 8981872"/>
                      <a:gd name="connsiteY15" fmla="*/ 0 h 1495882"/>
                      <a:gd name="connsiteX16" fmla="*/ 8732553 w 8981872"/>
                      <a:gd name="connsiteY16" fmla="*/ 0 h 1495882"/>
                      <a:gd name="connsiteX17" fmla="*/ 8981872 w 8981872"/>
                      <a:gd name="connsiteY17" fmla="*/ 249319 h 1495882"/>
                      <a:gd name="connsiteX18" fmla="*/ 8981872 w 8981872"/>
                      <a:gd name="connsiteY18" fmla="*/ 767886 h 1495882"/>
                      <a:gd name="connsiteX19" fmla="*/ 8981872 w 8981872"/>
                      <a:gd name="connsiteY19" fmla="*/ 1246563 h 1495882"/>
                      <a:gd name="connsiteX20" fmla="*/ 8732553 w 8981872"/>
                      <a:gd name="connsiteY20" fmla="*/ 1495882 h 1495882"/>
                      <a:gd name="connsiteX21" fmla="*/ 7995164 w 8981872"/>
                      <a:gd name="connsiteY21" fmla="*/ 1495882 h 1495882"/>
                      <a:gd name="connsiteX22" fmla="*/ 7597105 w 8981872"/>
                      <a:gd name="connsiteY22" fmla="*/ 1495882 h 1495882"/>
                      <a:gd name="connsiteX23" fmla="*/ 7199045 w 8981872"/>
                      <a:gd name="connsiteY23" fmla="*/ 1495882 h 1495882"/>
                      <a:gd name="connsiteX24" fmla="*/ 6461657 w 8981872"/>
                      <a:gd name="connsiteY24" fmla="*/ 1495882 h 1495882"/>
                      <a:gd name="connsiteX25" fmla="*/ 6063597 w 8981872"/>
                      <a:gd name="connsiteY25" fmla="*/ 1495882 h 1495882"/>
                      <a:gd name="connsiteX26" fmla="*/ 5326208 w 8981872"/>
                      <a:gd name="connsiteY26" fmla="*/ 1495882 h 1495882"/>
                      <a:gd name="connsiteX27" fmla="*/ 4588819 w 8981872"/>
                      <a:gd name="connsiteY27" fmla="*/ 1495882 h 1495882"/>
                      <a:gd name="connsiteX28" fmla="*/ 3936263 w 8981872"/>
                      <a:gd name="connsiteY28" fmla="*/ 1495882 h 1495882"/>
                      <a:gd name="connsiteX29" fmla="*/ 3368539 w 8981872"/>
                      <a:gd name="connsiteY29" fmla="*/ 1495882 h 1495882"/>
                      <a:gd name="connsiteX30" fmla="*/ 2885647 w 8981872"/>
                      <a:gd name="connsiteY30" fmla="*/ 1495882 h 1495882"/>
                      <a:gd name="connsiteX31" fmla="*/ 2487588 w 8981872"/>
                      <a:gd name="connsiteY31" fmla="*/ 1495882 h 1495882"/>
                      <a:gd name="connsiteX32" fmla="*/ 1750199 w 8981872"/>
                      <a:gd name="connsiteY32" fmla="*/ 1495882 h 1495882"/>
                      <a:gd name="connsiteX33" fmla="*/ 1012810 w 8981872"/>
                      <a:gd name="connsiteY33" fmla="*/ 1495882 h 1495882"/>
                      <a:gd name="connsiteX34" fmla="*/ 249319 w 8981872"/>
                      <a:gd name="connsiteY34" fmla="*/ 1495882 h 1495882"/>
                      <a:gd name="connsiteX35" fmla="*/ 0 w 8981872"/>
                      <a:gd name="connsiteY35" fmla="*/ 1246563 h 1495882"/>
                      <a:gd name="connsiteX36" fmla="*/ 0 w 8981872"/>
                      <a:gd name="connsiteY36" fmla="*/ 737969 h 1495882"/>
                      <a:gd name="connsiteX37" fmla="*/ 0 w 8981872"/>
                      <a:gd name="connsiteY37" fmla="*/ 249319 h 1495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981872" h="1495882" fill="none" extrusionOk="0">
                        <a:moveTo>
                          <a:pt x="0" y="249319"/>
                        </a:moveTo>
                        <a:cubicBezTo>
                          <a:pt x="-13938" y="108620"/>
                          <a:pt x="108076" y="9825"/>
                          <a:pt x="249319" y="0"/>
                        </a:cubicBezTo>
                        <a:cubicBezTo>
                          <a:pt x="438845" y="-27600"/>
                          <a:pt x="589410" y="-121"/>
                          <a:pt x="817043" y="0"/>
                        </a:cubicBezTo>
                        <a:cubicBezTo>
                          <a:pt x="1044676" y="121"/>
                          <a:pt x="1254473" y="21273"/>
                          <a:pt x="1384767" y="0"/>
                        </a:cubicBezTo>
                        <a:cubicBezTo>
                          <a:pt x="1515061" y="-21273"/>
                          <a:pt x="1701074" y="6597"/>
                          <a:pt x="1782827" y="0"/>
                        </a:cubicBezTo>
                        <a:cubicBezTo>
                          <a:pt x="1864580" y="-6597"/>
                          <a:pt x="2223867" y="36560"/>
                          <a:pt x="2520215" y="0"/>
                        </a:cubicBezTo>
                        <a:cubicBezTo>
                          <a:pt x="2816563" y="-36560"/>
                          <a:pt x="2837588" y="-17040"/>
                          <a:pt x="2918275" y="0"/>
                        </a:cubicBezTo>
                        <a:cubicBezTo>
                          <a:pt x="2998962" y="17040"/>
                          <a:pt x="3198426" y="-7037"/>
                          <a:pt x="3316334" y="0"/>
                        </a:cubicBezTo>
                        <a:cubicBezTo>
                          <a:pt x="3434242" y="7037"/>
                          <a:pt x="3642956" y="8552"/>
                          <a:pt x="3884058" y="0"/>
                        </a:cubicBezTo>
                        <a:cubicBezTo>
                          <a:pt x="4125160" y="-8552"/>
                          <a:pt x="4277244" y="-31755"/>
                          <a:pt x="4621447" y="0"/>
                        </a:cubicBezTo>
                        <a:cubicBezTo>
                          <a:pt x="4965650" y="31755"/>
                          <a:pt x="4930057" y="-11510"/>
                          <a:pt x="5189171" y="0"/>
                        </a:cubicBezTo>
                        <a:cubicBezTo>
                          <a:pt x="5448285" y="11510"/>
                          <a:pt x="5536747" y="-10549"/>
                          <a:pt x="5756896" y="0"/>
                        </a:cubicBezTo>
                        <a:cubicBezTo>
                          <a:pt x="5977045" y="10549"/>
                          <a:pt x="6104146" y="4687"/>
                          <a:pt x="6324620" y="0"/>
                        </a:cubicBezTo>
                        <a:cubicBezTo>
                          <a:pt x="6545094" y="-4687"/>
                          <a:pt x="6739164" y="-20922"/>
                          <a:pt x="7062008" y="0"/>
                        </a:cubicBezTo>
                        <a:cubicBezTo>
                          <a:pt x="7384852" y="20922"/>
                          <a:pt x="7342328" y="12713"/>
                          <a:pt x="7460068" y="0"/>
                        </a:cubicBezTo>
                        <a:cubicBezTo>
                          <a:pt x="7577808" y="-12713"/>
                          <a:pt x="7839147" y="17258"/>
                          <a:pt x="7942960" y="0"/>
                        </a:cubicBezTo>
                        <a:cubicBezTo>
                          <a:pt x="8046773" y="-17258"/>
                          <a:pt x="8539425" y="25150"/>
                          <a:pt x="8732553" y="0"/>
                        </a:cubicBezTo>
                        <a:cubicBezTo>
                          <a:pt x="8884763" y="19057"/>
                          <a:pt x="8966957" y="88089"/>
                          <a:pt x="8981872" y="249319"/>
                        </a:cubicBezTo>
                        <a:cubicBezTo>
                          <a:pt x="9003052" y="432436"/>
                          <a:pt x="8974549" y="531176"/>
                          <a:pt x="8981872" y="767886"/>
                        </a:cubicBezTo>
                        <a:cubicBezTo>
                          <a:pt x="8989195" y="1004596"/>
                          <a:pt x="8988814" y="1122023"/>
                          <a:pt x="8981872" y="1246563"/>
                        </a:cubicBezTo>
                        <a:cubicBezTo>
                          <a:pt x="8979923" y="1387912"/>
                          <a:pt x="8875322" y="1499688"/>
                          <a:pt x="8732553" y="1495882"/>
                        </a:cubicBezTo>
                        <a:cubicBezTo>
                          <a:pt x="8501329" y="1476878"/>
                          <a:pt x="8155158" y="1470217"/>
                          <a:pt x="7995164" y="1495882"/>
                        </a:cubicBezTo>
                        <a:cubicBezTo>
                          <a:pt x="7835170" y="1521547"/>
                          <a:pt x="7687723" y="1514379"/>
                          <a:pt x="7597105" y="1495882"/>
                        </a:cubicBezTo>
                        <a:cubicBezTo>
                          <a:pt x="7506487" y="1477385"/>
                          <a:pt x="7292220" y="1511656"/>
                          <a:pt x="7199045" y="1495882"/>
                        </a:cubicBezTo>
                        <a:cubicBezTo>
                          <a:pt x="7105870" y="1480108"/>
                          <a:pt x="6774149" y="1477239"/>
                          <a:pt x="6461657" y="1495882"/>
                        </a:cubicBezTo>
                        <a:cubicBezTo>
                          <a:pt x="6149165" y="1514525"/>
                          <a:pt x="6224850" y="1496261"/>
                          <a:pt x="6063597" y="1495882"/>
                        </a:cubicBezTo>
                        <a:cubicBezTo>
                          <a:pt x="5902344" y="1495503"/>
                          <a:pt x="5635283" y="1494044"/>
                          <a:pt x="5326208" y="1495882"/>
                        </a:cubicBezTo>
                        <a:cubicBezTo>
                          <a:pt x="5017133" y="1497720"/>
                          <a:pt x="4783595" y="1461121"/>
                          <a:pt x="4588819" y="1495882"/>
                        </a:cubicBezTo>
                        <a:cubicBezTo>
                          <a:pt x="4394043" y="1530643"/>
                          <a:pt x="4235010" y="1465408"/>
                          <a:pt x="3936263" y="1495882"/>
                        </a:cubicBezTo>
                        <a:cubicBezTo>
                          <a:pt x="3637516" y="1526356"/>
                          <a:pt x="3505989" y="1479890"/>
                          <a:pt x="3368539" y="1495882"/>
                        </a:cubicBezTo>
                        <a:cubicBezTo>
                          <a:pt x="3231089" y="1511874"/>
                          <a:pt x="3107999" y="1484026"/>
                          <a:pt x="2885647" y="1495882"/>
                        </a:cubicBezTo>
                        <a:cubicBezTo>
                          <a:pt x="2663295" y="1507738"/>
                          <a:pt x="2620448" y="1479579"/>
                          <a:pt x="2487588" y="1495882"/>
                        </a:cubicBezTo>
                        <a:cubicBezTo>
                          <a:pt x="2354728" y="1512185"/>
                          <a:pt x="1899445" y="1489017"/>
                          <a:pt x="1750199" y="1495882"/>
                        </a:cubicBezTo>
                        <a:cubicBezTo>
                          <a:pt x="1600953" y="1502747"/>
                          <a:pt x="1378005" y="1478971"/>
                          <a:pt x="1012810" y="1495882"/>
                        </a:cubicBezTo>
                        <a:cubicBezTo>
                          <a:pt x="647615" y="1512793"/>
                          <a:pt x="578067" y="1525070"/>
                          <a:pt x="249319" y="1495882"/>
                        </a:cubicBezTo>
                        <a:cubicBezTo>
                          <a:pt x="112905" y="1469198"/>
                          <a:pt x="-11659" y="1402654"/>
                          <a:pt x="0" y="1246563"/>
                        </a:cubicBezTo>
                        <a:cubicBezTo>
                          <a:pt x="-17432" y="1098880"/>
                          <a:pt x="-2545" y="937551"/>
                          <a:pt x="0" y="737969"/>
                        </a:cubicBezTo>
                        <a:cubicBezTo>
                          <a:pt x="2545" y="538387"/>
                          <a:pt x="3925" y="425651"/>
                          <a:pt x="0" y="249319"/>
                        </a:cubicBezTo>
                        <a:close/>
                      </a:path>
                      <a:path w="8981872" h="1495882" stroke="0" extrusionOk="0">
                        <a:moveTo>
                          <a:pt x="0" y="249319"/>
                        </a:moveTo>
                        <a:cubicBezTo>
                          <a:pt x="51" y="119854"/>
                          <a:pt x="102468" y="14080"/>
                          <a:pt x="249319" y="0"/>
                        </a:cubicBezTo>
                        <a:cubicBezTo>
                          <a:pt x="523859" y="-11209"/>
                          <a:pt x="564176" y="-14766"/>
                          <a:pt x="817043" y="0"/>
                        </a:cubicBezTo>
                        <a:cubicBezTo>
                          <a:pt x="1069910" y="14766"/>
                          <a:pt x="1331106" y="8370"/>
                          <a:pt x="1554432" y="0"/>
                        </a:cubicBezTo>
                        <a:cubicBezTo>
                          <a:pt x="1777758" y="-8370"/>
                          <a:pt x="1844855" y="-8557"/>
                          <a:pt x="1952491" y="0"/>
                        </a:cubicBezTo>
                        <a:cubicBezTo>
                          <a:pt x="2060127" y="8557"/>
                          <a:pt x="2233464" y="-6231"/>
                          <a:pt x="2350551" y="0"/>
                        </a:cubicBezTo>
                        <a:cubicBezTo>
                          <a:pt x="2467638" y="6231"/>
                          <a:pt x="2972763" y="-34981"/>
                          <a:pt x="3172772" y="0"/>
                        </a:cubicBezTo>
                        <a:cubicBezTo>
                          <a:pt x="3372781" y="34981"/>
                          <a:pt x="3654810" y="-32254"/>
                          <a:pt x="3910161" y="0"/>
                        </a:cubicBezTo>
                        <a:cubicBezTo>
                          <a:pt x="4165512" y="32254"/>
                          <a:pt x="4211566" y="-9632"/>
                          <a:pt x="4477885" y="0"/>
                        </a:cubicBezTo>
                        <a:cubicBezTo>
                          <a:pt x="4744204" y="9632"/>
                          <a:pt x="4929004" y="7498"/>
                          <a:pt x="5045609" y="0"/>
                        </a:cubicBezTo>
                        <a:cubicBezTo>
                          <a:pt x="5162214" y="-7498"/>
                          <a:pt x="5437874" y="-9062"/>
                          <a:pt x="5698165" y="0"/>
                        </a:cubicBezTo>
                        <a:cubicBezTo>
                          <a:pt x="5958456" y="9062"/>
                          <a:pt x="6061236" y="9789"/>
                          <a:pt x="6265890" y="0"/>
                        </a:cubicBezTo>
                        <a:cubicBezTo>
                          <a:pt x="6470545" y="-9789"/>
                          <a:pt x="6922505" y="-29006"/>
                          <a:pt x="7088111" y="0"/>
                        </a:cubicBezTo>
                        <a:cubicBezTo>
                          <a:pt x="7253717" y="29006"/>
                          <a:pt x="7594997" y="-13430"/>
                          <a:pt x="7910332" y="0"/>
                        </a:cubicBezTo>
                        <a:cubicBezTo>
                          <a:pt x="8225667" y="13430"/>
                          <a:pt x="8521083" y="-15077"/>
                          <a:pt x="8732553" y="0"/>
                        </a:cubicBezTo>
                        <a:cubicBezTo>
                          <a:pt x="8880718" y="25715"/>
                          <a:pt x="8985584" y="113725"/>
                          <a:pt x="8981872" y="249319"/>
                        </a:cubicBezTo>
                        <a:cubicBezTo>
                          <a:pt x="8998621" y="394393"/>
                          <a:pt x="9002016" y="600474"/>
                          <a:pt x="8981872" y="767886"/>
                        </a:cubicBezTo>
                        <a:cubicBezTo>
                          <a:pt x="8961728" y="935298"/>
                          <a:pt x="9004431" y="1102323"/>
                          <a:pt x="8981872" y="1246563"/>
                        </a:cubicBezTo>
                        <a:cubicBezTo>
                          <a:pt x="8950211" y="1385824"/>
                          <a:pt x="8861644" y="1500988"/>
                          <a:pt x="8732553" y="1495882"/>
                        </a:cubicBezTo>
                        <a:cubicBezTo>
                          <a:pt x="8651149" y="1486892"/>
                          <a:pt x="8512417" y="1502079"/>
                          <a:pt x="8334494" y="1495882"/>
                        </a:cubicBezTo>
                        <a:cubicBezTo>
                          <a:pt x="8156571" y="1489685"/>
                          <a:pt x="8012903" y="1484057"/>
                          <a:pt x="7851602" y="1495882"/>
                        </a:cubicBezTo>
                        <a:cubicBezTo>
                          <a:pt x="7690301" y="1507707"/>
                          <a:pt x="7329320" y="1478212"/>
                          <a:pt x="7114213" y="1495882"/>
                        </a:cubicBezTo>
                        <a:cubicBezTo>
                          <a:pt x="6899106" y="1513552"/>
                          <a:pt x="6854940" y="1501134"/>
                          <a:pt x="6631321" y="1495882"/>
                        </a:cubicBezTo>
                        <a:cubicBezTo>
                          <a:pt x="6407702" y="1490630"/>
                          <a:pt x="6230026" y="1477798"/>
                          <a:pt x="6063597" y="1495882"/>
                        </a:cubicBezTo>
                        <a:cubicBezTo>
                          <a:pt x="5897168" y="1513966"/>
                          <a:pt x="5480756" y="1519378"/>
                          <a:pt x="5326208" y="1495882"/>
                        </a:cubicBezTo>
                        <a:cubicBezTo>
                          <a:pt x="5171660" y="1472386"/>
                          <a:pt x="5023803" y="1483318"/>
                          <a:pt x="4758484" y="1495882"/>
                        </a:cubicBezTo>
                        <a:cubicBezTo>
                          <a:pt x="4493165" y="1508446"/>
                          <a:pt x="4173635" y="1525421"/>
                          <a:pt x="3936263" y="1495882"/>
                        </a:cubicBezTo>
                        <a:cubicBezTo>
                          <a:pt x="3698891" y="1466343"/>
                          <a:pt x="3438759" y="1496911"/>
                          <a:pt x="3198874" y="1495882"/>
                        </a:cubicBezTo>
                        <a:cubicBezTo>
                          <a:pt x="2958989" y="1494853"/>
                          <a:pt x="2576506" y="1500879"/>
                          <a:pt x="2376653" y="1495882"/>
                        </a:cubicBezTo>
                        <a:cubicBezTo>
                          <a:pt x="2176800" y="1490885"/>
                          <a:pt x="2003975" y="1504142"/>
                          <a:pt x="1893761" y="1495882"/>
                        </a:cubicBezTo>
                        <a:cubicBezTo>
                          <a:pt x="1783547" y="1487622"/>
                          <a:pt x="1333855" y="1461816"/>
                          <a:pt x="1156372" y="1495882"/>
                        </a:cubicBezTo>
                        <a:cubicBezTo>
                          <a:pt x="978889" y="1529948"/>
                          <a:pt x="445359" y="1467259"/>
                          <a:pt x="249319" y="1495882"/>
                        </a:cubicBezTo>
                        <a:cubicBezTo>
                          <a:pt x="105548" y="1474253"/>
                          <a:pt x="20049" y="1366327"/>
                          <a:pt x="0" y="1246563"/>
                        </a:cubicBezTo>
                        <a:cubicBezTo>
                          <a:pt x="17492" y="1074758"/>
                          <a:pt x="9803" y="973996"/>
                          <a:pt x="0" y="777858"/>
                        </a:cubicBezTo>
                        <a:cubicBezTo>
                          <a:pt x="-9803" y="581720"/>
                          <a:pt x="23844" y="470848"/>
                          <a:pt x="0" y="24931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D6B6B8-2450-D83C-1532-0A1F901DA943}"/>
              </a:ext>
            </a:extLst>
          </p:cNvPr>
          <p:cNvSpPr txBox="1"/>
          <p:nvPr/>
        </p:nvSpPr>
        <p:spPr>
          <a:xfrm>
            <a:off x="907290" y="771230"/>
            <a:ext cx="8893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Hãy đọc 1 số câu ca dao, bài hát hay câu đố có hình ảnh con chuồn chuồn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869B1-7979-B0EC-ED72-D3B565629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271" y="997793"/>
            <a:ext cx="5802761" cy="5802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9A690F-0A61-3866-B2F8-EC30CF0E79AA}"/>
              </a:ext>
            </a:extLst>
          </p:cNvPr>
          <p:cNvSpPr txBox="1"/>
          <p:nvPr/>
        </p:nvSpPr>
        <p:spPr>
          <a:xfrm>
            <a:off x="990600" y="2628900"/>
            <a:ext cx="77628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 chuồn bay thấp thì mưa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Bay cao thì nắng, bay vừa thì râm.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 chuồn đậu ngọn dưa leo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Trông trời mau sáng mần heo cưới nàng.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bảy heo may, chuồn chuồn bay thì bão.</a:t>
            </a:r>
          </a:p>
        </p:txBody>
      </p:sp>
    </p:spTree>
    <p:extLst>
      <p:ext uri="{BB962C8B-B14F-4D97-AF65-F5344CB8AC3E}">
        <p14:creationId xmlns:p14="http://schemas.microsoft.com/office/powerpoint/2010/main" val="321250730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id="{88028FA6-A8BB-770B-2E5D-B1120BCD83B4}"/>
              </a:ext>
            </a:extLst>
          </p:cNvPr>
          <p:cNvSpPr/>
          <p:nvPr/>
        </p:nvSpPr>
        <p:spPr>
          <a:xfrm>
            <a:off x="4654193" y="1816924"/>
            <a:ext cx="7383425" cy="341262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4302567-A2EE-4961-9E76-511CEA62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2142160"/>
            <a:ext cx="4283976" cy="40269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864FD-601A-A7A8-0217-FD576D87D018}"/>
              </a:ext>
            </a:extLst>
          </p:cNvPr>
          <p:cNvSpPr txBox="1"/>
          <p:nvPr/>
        </p:nvSpPr>
        <p:spPr>
          <a:xfrm>
            <a:off x="5153025" y="2524125"/>
            <a:ext cx="623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hành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chuồn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chuồn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5558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875213-A526-B874-7A7F-DFE2DD53A213}"/>
              </a:ext>
            </a:extLst>
          </p:cNvPr>
          <p:cNvGrpSpPr/>
          <p:nvPr/>
        </p:nvGrpSpPr>
        <p:grpSpPr>
          <a:xfrm>
            <a:off x="349429" y="3634614"/>
            <a:ext cx="4278451" cy="2175001"/>
            <a:chOff x="892354" y="3758439"/>
            <a:chExt cx="4278451" cy="2175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CF7A2A-37CD-7AE0-580E-88A9EBAC5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A5E9958-8447-9216-600E-D1AEAB75AE1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椭圆 31">
            <a:extLst>
              <a:ext uri="{FF2B5EF4-FFF2-40B4-BE49-F238E27FC236}">
                <a16:creationId xmlns:a16="http://schemas.microsoft.com/office/drawing/2014/main" id="{C07389CF-0C38-7FD5-AEED-F506C95A8481}"/>
              </a:ext>
            </a:extLst>
          </p:cNvPr>
          <p:cNvSpPr/>
          <p:nvPr/>
        </p:nvSpPr>
        <p:spPr>
          <a:xfrm rot="10800000" flipH="1">
            <a:off x="2833612" y="677799"/>
            <a:ext cx="8301114" cy="121615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Hộp Văn bản 23">
            <a:extLst>
              <a:ext uri="{FF2B5EF4-FFF2-40B4-BE49-F238E27FC236}">
                <a16:creationId xmlns:a16="http://schemas.microsoft.com/office/drawing/2014/main" id="{83A53DDE-0FB1-B5CC-2553-91C14F3F1C46}"/>
              </a:ext>
            </a:extLst>
          </p:cNvPr>
          <p:cNvSpPr txBox="1"/>
          <p:nvPr/>
        </p:nvSpPr>
        <p:spPr>
          <a:xfrm>
            <a:off x="2771774" y="783356"/>
            <a:ext cx="8060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Quy trình làm chuồn chuồn thăng bằng gồm mấy bước?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椭圆 31">
            <a:extLst>
              <a:ext uri="{FF2B5EF4-FFF2-40B4-BE49-F238E27FC236}">
                <a16:creationId xmlns:a16="http://schemas.microsoft.com/office/drawing/2014/main" id="{6C0A85E2-F7BF-DD85-73B0-8F64B64EFD59}"/>
              </a:ext>
            </a:extLst>
          </p:cNvPr>
          <p:cNvSpPr/>
          <p:nvPr/>
        </p:nvSpPr>
        <p:spPr>
          <a:xfrm rot="10800000" flipH="1">
            <a:off x="3090787" y="2249424"/>
            <a:ext cx="8301114" cy="75095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5" name="Hộp Văn bản 23">
            <a:extLst>
              <a:ext uri="{FF2B5EF4-FFF2-40B4-BE49-F238E27FC236}">
                <a16:creationId xmlns:a16="http://schemas.microsoft.com/office/drawing/2014/main" id="{38649914-A12F-F109-6E2B-21563EF89455}"/>
              </a:ext>
            </a:extLst>
          </p:cNvPr>
          <p:cNvSpPr txBox="1"/>
          <p:nvPr/>
        </p:nvSpPr>
        <p:spPr>
          <a:xfrm>
            <a:off x="3028949" y="2354981"/>
            <a:ext cx="8060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Để làm cánh chuồn chuồn ta cần làm gì?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42B929E9-0DDD-79A5-9136-EC50766CD38A}"/>
              </a:ext>
            </a:extLst>
          </p:cNvPr>
          <p:cNvSpPr/>
          <p:nvPr/>
        </p:nvSpPr>
        <p:spPr>
          <a:xfrm rot="10800000" flipH="1">
            <a:off x="4148062" y="3516248"/>
            <a:ext cx="7691513" cy="114147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7" name="Hộp Văn bản 23">
            <a:extLst>
              <a:ext uri="{FF2B5EF4-FFF2-40B4-BE49-F238E27FC236}">
                <a16:creationId xmlns:a16="http://schemas.microsoft.com/office/drawing/2014/main" id="{0B49060A-656B-2E8E-8714-613B573CA2E6}"/>
              </a:ext>
            </a:extLst>
          </p:cNvPr>
          <p:cNvSpPr txBox="1"/>
          <p:nvPr/>
        </p:nvSpPr>
        <p:spPr>
          <a:xfrm>
            <a:off x="4086224" y="3621806"/>
            <a:ext cx="7353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Những thao tác nào là khó đối với em? Nêu cách giải quyết?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2059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0501" y="23746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371475" y="268236"/>
            <a:ext cx="11687175" cy="5384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chuồn chuồn thăng bằng theo các bước dưới đây.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80332" y="1060366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8 w 8213555"/>
                <a:gd name="connsiteY2" fmla="*/ 0 h 857251"/>
                <a:gd name="connsiteX3" fmla="*/ 1721924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6 w 8213555"/>
                <a:gd name="connsiteY6" fmla="*/ 0 h 857251"/>
                <a:gd name="connsiteX7" fmla="*/ 4027282 w 8213555"/>
                <a:gd name="connsiteY7" fmla="*/ 0 h 857251"/>
                <a:gd name="connsiteX8" fmla="*/ 4822232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0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1 h 857251"/>
                <a:gd name="connsiteX15" fmla="*/ 8081530 w 8213555"/>
                <a:gd name="connsiteY15" fmla="*/ 857251 h 857251"/>
                <a:gd name="connsiteX16" fmla="*/ 7525065 w 8213555"/>
                <a:gd name="connsiteY16" fmla="*/ 857251 h 857251"/>
                <a:gd name="connsiteX17" fmla="*/ 6650618 w 8213555"/>
                <a:gd name="connsiteY17" fmla="*/ 857251 h 857251"/>
                <a:gd name="connsiteX18" fmla="*/ 5776174 w 8213555"/>
                <a:gd name="connsiteY18" fmla="*/ 857251 h 857251"/>
                <a:gd name="connsiteX19" fmla="*/ 5060717 w 8213555"/>
                <a:gd name="connsiteY19" fmla="*/ 857251 h 857251"/>
                <a:gd name="connsiteX20" fmla="*/ 4424756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8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1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11803" y="74991"/>
                    <a:pt x="50563" y="7814"/>
                    <a:pt x="132023" y="0"/>
                  </a:cubicBezTo>
                  <a:cubicBezTo>
                    <a:pt x="243145" y="-32483"/>
                    <a:pt x="624256" y="12047"/>
                    <a:pt x="767983" y="0"/>
                  </a:cubicBezTo>
                  <a:cubicBezTo>
                    <a:pt x="993212" y="-43174"/>
                    <a:pt x="1303336" y="-12857"/>
                    <a:pt x="1403944" y="0"/>
                  </a:cubicBezTo>
                  <a:cubicBezTo>
                    <a:pt x="1503099" y="-12005"/>
                    <a:pt x="2093547" y="43781"/>
                    <a:pt x="2198895" y="0"/>
                  </a:cubicBezTo>
                  <a:cubicBezTo>
                    <a:pt x="2275324" y="-66804"/>
                    <a:pt x="2906742" y="60015"/>
                    <a:pt x="3152836" y="0"/>
                  </a:cubicBezTo>
                  <a:cubicBezTo>
                    <a:pt x="3304282" y="-34646"/>
                    <a:pt x="3674545" y="7818"/>
                    <a:pt x="4027282" y="0"/>
                  </a:cubicBezTo>
                  <a:cubicBezTo>
                    <a:pt x="4400871" y="96101"/>
                    <a:pt x="4613726" y="-4995"/>
                    <a:pt x="4901727" y="0"/>
                  </a:cubicBezTo>
                  <a:cubicBezTo>
                    <a:pt x="5163138" y="-45940"/>
                    <a:pt x="5340301" y="-79625"/>
                    <a:pt x="5617183" y="0"/>
                  </a:cubicBezTo>
                  <a:cubicBezTo>
                    <a:pt x="5943138" y="108545"/>
                    <a:pt x="6172818" y="79377"/>
                    <a:pt x="6571125" y="0"/>
                  </a:cubicBezTo>
                  <a:cubicBezTo>
                    <a:pt x="6975446" y="-26001"/>
                    <a:pt x="6969399" y="49455"/>
                    <a:pt x="7366075" y="0"/>
                  </a:cubicBezTo>
                  <a:cubicBezTo>
                    <a:pt x="7769875" y="-24863"/>
                    <a:pt x="7753784" y="2380"/>
                    <a:pt x="8081530" y="0"/>
                  </a:cubicBezTo>
                  <a:cubicBezTo>
                    <a:pt x="8152420" y="11266"/>
                    <a:pt x="8201559" y="40413"/>
                    <a:pt x="8213555" y="142878"/>
                  </a:cubicBezTo>
                  <a:cubicBezTo>
                    <a:pt x="8178291" y="396715"/>
                    <a:pt x="8240406" y="502775"/>
                    <a:pt x="8213555" y="714371"/>
                  </a:cubicBezTo>
                  <a:cubicBezTo>
                    <a:pt x="8224749" y="819923"/>
                    <a:pt x="8136488" y="850249"/>
                    <a:pt x="8081530" y="857251"/>
                  </a:cubicBezTo>
                  <a:cubicBezTo>
                    <a:pt x="7949098" y="839665"/>
                    <a:pt x="7589293" y="894198"/>
                    <a:pt x="7445570" y="857251"/>
                  </a:cubicBezTo>
                  <a:cubicBezTo>
                    <a:pt x="7332614" y="796308"/>
                    <a:pt x="6924065" y="884445"/>
                    <a:pt x="6650618" y="857251"/>
                  </a:cubicBezTo>
                  <a:cubicBezTo>
                    <a:pt x="6397202" y="910001"/>
                    <a:pt x="6277780" y="897367"/>
                    <a:pt x="6094154" y="857251"/>
                  </a:cubicBezTo>
                  <a:cubicBezTo>
                    <a:pt x="5931722" y="758403"/>
                    <a:pt x="5542414" y="837498"/>
                    <a:pt x="5378698" y="857251"/>
                  </a:cubicBezTo>
                  <a:cubicBezTo>
                    <a:pt x="5127922" y="962608"/>
                    <a:pt x="4780409" y="836152"/>
                    <a:pt x="4504252" y="857251"/>
                  </a:cubicBezTo>
                  <a:cubicBezTo>
                    <a:pt x="4126609" y="914859"/>
                    <a:pt x="4064218" y="848051"/>
                    <a:pt x="3709301" y="857251"/>
                  </a:cubicBezTo>
                  <a:cubicBezTo>
                    <a:pt x="3339233" y="909352"/>
                    <a:pt x="3121916" y="854264"/>
                    <a:pt x="2914350" y="857251"/>
                  </a:cubicBezTo>
                  <a:cubicBezTo>
                    <a:pt x="2739860" y="780537"/>
                    <a:pt x="2295987" y="793644"/>
                    <a:pt x="2198895" y="857251"/>
                  </a:cubicBezTo>
                  <a:cubicBezTo>
                    <a:pt x="2030505" y="971260"/>
                    <a:pt x="1687779" y="879777"/>
                    <a:pt x="1483439" y="857251"/>
                  </a:cubicBezTo>
                  <a:cubicBezTo>
                    <a:pt x="1343309" y="903339"/>
                    <a:pt x="444779" y="803006"/>
                    <a:pt x="132023" y="857251"/>
                  </a:cubicBezTo>
                  <a:cubicBezTo>
                    <a:pt x="54329" y="883920"/>
                    <a:pt x="2486" y="805261"/>
                    <a:pt x="0" y="714371"/>
                  </a:cubicBezTo>
                  <a:cubicBezTo>
                    <a:pt x="12729" y="504685"/>
                    <a:pt x="24538" y="418192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1587" y="90095"/>
                    <a:pt x="53524" y="29436"/>
                    <a:pt x="132023" y="0"/>
                  </a:cubicBezTo>
                  <a:cubicBezTo>
                    <a:pt x="484953" y="-53064"/>
                    <a:pt x="803858" y="-76883"/>
                    <a:pt x="1006468" y="0"/>
                  </a:cubicBezTo>
                  <a:cubicBezTo>
                    <a:pt x="1305540" y="72343"/>
                    <a:pt x="1511146" y="-23525"/>
                    <a:pt x="1721924" y="0"/>
                  </a:cubicBezTo>
                  <a:cubicBezTo>
                    <a:pt x="1938840" y="-4882"/>
                    <a:pt x="2086979" y="13816"/>
                    <a:pt x="2278390" y="0"/>
                  </a:cubicBezTo>
                  <a:cubicBezTo>
                    <a:pt x="2558130" y="33884"/>
                    <a:pt x="2701836" y="4204"/>
                    <a:pt x="2914350" y="0"/>
                  </a:cubicBezTo>
                  <a:cubicBezTo>
                    <a:pt x="3143068" y="-20750"/>
                    <a:pt x="3340041" y="43984"/>
                    <a:pt x="3470816" y="0"/>
                  </a:cubicBezTo>
                  <a:cubicBezTo>
                    <a:pt x="3692258" y="-11183"/>
                    <a:pt x="3824671" y="-9439"/>
                    <a:pt x="4027282" y="0"/>
                  </a:cubicBezTo>
                  <a:cubicBezTo>
                    <a:pt x="4298243" y="45753"/>
                    <a:pt x="4528786" y="70738"/>
                    <a:pt x="4822232" y="0"/>
                  </a:cubicBezTo>
                  <a:cubicBezTo>
                    <a:pt x="5034513" y="-45784"/>
                    <a:pt x="5322946" y="-28255"/>
                    <a:pt x="5537687" y="0"/>
                  </a:cubicBezTo>
                  <a:cubicBezTo>
                    <a:pt x="5832922" y="-59050"/>
                    <a:pt x="6087054" y="85423"/>
                    <a:pt x="6332638" y="0"/>
                  </a:cubicBezTo>
                  <a:cubicBezTo>
                    <a:pt x="6614235" y="-25413"/>
                    <a:pt x="6912582" y="64626"/>
                    <a:pt x="7127589" y="0"/>
                  </a:cubicBezTo>
                  <a:cubicBezTo>
                    <a:pt x="7410483" y="41215"/>
                    <a:pt x="7560783" y="-8091"/>
                    <a:pt x="8081530" y="0"/>
                  </a:cubicBezTo>
                  <a:cubicBezTo>
                    <a:pt x="8132855" y="12250"/>
                    <a:pt x="8223623" y="86345"/>
                    <a:pt x="8213555" y="142878"/>
                  </a:cubicBezTo>
                  <a:cubicBezTo>
                    <a:pt x="8212559" y="348482"/>
                    <a:pt x="8219980" y="424745"/>
                    <a:pt x="8213555" y="714371"/>
                  </a:cubicBezTo>
                  <a:cubicBezTo>
                    <a:pt x="8219957" y="768515"/>
                    <a:pt x="8167332" y="826281"/>
                    <a:pt x="8081530" y="857251"/>
                  </a:cubicBezTo>
                  <a:cubicBezTo>
                    <a:pt x="7842651" y="908781"/>
                    <a:pt x="7659661" y="871019"/>
                    <a:pt x="7525065" y="857251"/>
                  </a:cubicBezTo>
                  <a:cubicBezTo>
                    <a:pt x="7228502" y="820906"/>
                    <a:pt x="7018611" y="925628"/>
                    <a:pt x="6650618" y="857251"/>
                  </a:cubicBezTo>
                  <a:cubicBezTo>
                    <a:pt x="6362918" y="847782"/>
                    <a:pt x="6009710" y="890890"/>
                    <a:pt x="5776174" y="857251"/>
                  </a:cubicBezTo>
                  <a:cubicBezTo>
                    <a:pt x="5577815" y="831417"/>
                    <a:pt x="5178047" y="840469"/>
                    <a:pt x="5060717" y="857251"/>
                  </a:cubicBezTo>
                  <a:cubicBezTo>
                    <a:pt x="4940814" y="913038"/>
                    <a:pt x="4648130" y="831625"/>
                    <a:pt x="4424756" y="857251"/>
                  </a:cubicBezTo>
                  <a:cubicBezTo>
                    <a:pt x="4156201" y="874625"/>
                    <a:pt x="4071033" y="862516"/>
                    <a:pt x="3868291" y="857251"/>
                  </a:cubicBezTo>
                  <a:cubicBezTo>
                    <a:pt x="3666322" y="936953"/>
                    <a:pt x="3392359" y="899379"/>
                    <a:pt x="2993846" y="857251"/>
                  </a:cubicBezTo>
                  <a:cubicBezTo>
                    <a:pt x="2572698" y="820114"/>
                    <a:pt x="2483466" y="852161"/>
                    <a:pt x="2278390" y="857251"/>
                  </a:cubicBezTo>
                  <a:cubicBezTo>
                    <a:pt x="2138038" y="882280"/>
                    <a:pt x="1815097" y="917269"/>
                    <a:pt x="1642428" y="857251"/>
                  </a:cubicBezTo>
                  <a:cubicBezTo>
                    <a:pt x="1471830" y="766841"/>
                    <a:pt x="1290318" y="870140"/>
                    <a:pt x="1085964" y="857251"/>
                  </a:cubicBezTo>
                  <a:cubicBezTo>
                    <a:pt x="782625" y="763182"/>
                    <a:pt x="604297" y="921732"/>
                    <a:pt x="132023" y="857251"/>
                  </a:cubicBezTo>
                  <a:cubicBezTo>
                    <a:pt x="71770" y="834361"/>
                    <a:pt x="-7035" y="794296"/>
                    <a:pt x="0" y="714371"/>
                  </a:cubicBezTo>
                  <a:cubicBezTo>
                    <a:pt x="60349" y="581713"/>
                    <a:pt x="18346" y="3886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6919" y="73131"/>
                    <a:pt x="77629" y="21014"/>
                    <a:pt x="132023" y="0"/>
                  </a:cubicBezTo>
                  <a:cubicBezTo>
                    <a:pt x="278464" y="48964"/>
                    <a:pt x="538675" y="37638"/>
                    <a:pt x="767983" y="0"/>
                  </a:cubicBezTo>
                  <a:cubicBezTo>
                    <a:pt x="932988" y="-26741"/>
                    <a:pt x="1252229" y="-10603"/>
                    <a:pt x="1403944" y="0"/>
                  </a:cubicBezTo>
                  <a:cubicBezTo>
                    <a:pt x="1549738" y="34251"/>
                    <a:pt x="2050085" y="60482"/>
                    <a:pt x="2198895" y="0"/>
                  </a:cubicBezTo>
                  <a:cubicBezTo>
                    <a:pt x="2380990" y="-88662"/>
                    <a:pt x="2921457" y="-75150"/>
                    <a:pt x="3152836" y="0"/>
                  </a:cubicBezTo>
                  <a:cubicBezTo>
                    <a:pt x="3263035" y="-13542"/>
                    <a:pt x="3716573" y="-104989"/>
                    <a:pt x="4027282" y="0"/>
                  </a:cubicBezTo>
                  <a:cubicBezTo>
                    <a:pt x="4276657" y="77378"/>
                    <a:pt x="4630778" y="-37211"/>
                    <a:pt x="4901727" y="0"/>
                  </a:cubicBezTo>
                  <a:cubicBezTo>
                    <a:pt x="5133462" y="-40836"/>
                    <a:pt x="5330539" y="-65257"/>
                    <a:pt x="5617183" y="0"/>
                  </a:cubicBezTo>
                  <a:cubicBezTo>
                    <a:pt x="5855213" y="55717"/>
                    <a:pt x="6160302" y="26285"/>
                    <a:pt x="6571125" y="0"/>
                  </a:cubicBezTo>
                  <a:cubicBezTo>
                    <a:pt x="7012088" y="-35150"/>
                    <a:pt x="6947549" y="34368"/>
                    <a:pt x="7366075" y="0"/>
                  </a:cubicBezTo>
                  <a:cubicBezTo>
                    <a:pt x="7754582" y="-31819"/>
                    <a:pt x="7743625" y="2592"/>
                    <a:pt x="8081530" y="0"/>
                  </a:cubicBezTo>
                  <a:cubicBezTo>
                    <a:pt x="8167177" y="-4803"/>
                    <a:pt x="8206747" y="62652"/>
                    <a:pt x="8213555" y="142878"/>
                  </a:cubicBezTo>
                  <a:cubicBezTo>
                    <a:pt x="8194038" y="355160"/>
                    <a:pt x="8156105" y="511481"/>
                    <a:pt x="8213555" y="714371"/>
                  </a:cubicBezTo>
                  <a:cubicBezTo>
                    <a:pt x="8222564" y="802910"/>
                    <a:pt x="8130550" y="864803"/>
                    <a:pt x="8081530" y="857251"/>
                  </a:cubicBezTo>
                  <a:cubicBezTo>
                    <a:pt x="7911605" y="910915"/>
                    <a:pt x="7634482" y="924105"/>
                    <a:pt x="7445570" y="857251"/>
                  </a:cubicBezTo>
                  <a:cubicBezTo>
                    <a:pt x="7215549" y="843514"/>
                    <a:pt x="6878312" y="852638"/>
                    <a:pt x="6650618" y="857251"/>
                  </a:cubicBezTo>
                  <a:cubicBezTo>
                    <a:pt x="6400549" y="892319"/>
                    <a:pt x="6284579" y="858179"/>
                    <a:pt x="6094154" y="857251"/>
                  </a:cubicBezTo>
                  <a:cubicBezTo>
                    <a:pt x="5893866" y="785203"/>
                    <a:pt x="5551729" y="832803"/>
                    <a:pt x="5378698" y="857251"/>
                  </a:cubicBezTo>
                  <a:cubicBezTo>
                    <a:pt x="5138769" y="906013"/>
                    <a:pt x="4815730" y="805718"/>
                    <a:pt x="4504252" y="857251"/>
                  </a:cubicBezTo>
                  <a:cubicBezTo>
                    <a:pt x="4101774" y="887419"/>
                    <a:pt x="4054348" y="863199"/>
                    <a:pt x="3709301" y="857251"/>
                  </a:cubicBezTo>
                  <a:cubicBezTo>
                    <a:pt x="3404700" y="893865"/>
                    <a:pt x="3112720" y="842994"/>
                    <a:pt x="2914350" y="857251"/>
                  </a:cubicBezTo>
                  <a:cubicBezTo>
                    <a:pt x="2729274" y="829100"/>
                    <a:pt x="2331647" y="817460"/>
                    <a:pt x="2198895" y="857251"/>
                  </a:cubicBezTo>
                  <a:cubicBezTo>
                    <a:pt x="2061496" y="922563"/>
                    <a:pt x="1678738" y="841721"/>
                    <a:pt x="1483439" y="857251"/>
                  </a:cubicBezTo>
                  <a:cubicBezTo>
                    <a:pt x="1199126" y="771905"/>
                    <a:pt x="481456" y="860448"/>
                    <a:pt x="132023" y="857251"/>
                  </a:cubicBezTo>
                  <a:cubicBezTo>
                    <a:pt x="53620" y="851793"/>
                    <a:pt x="19246" y="789004"/>
                    <a:pt x="0" y="714371"/>
                  </a:cubicBezTo>
                  <a:cubicBezTo>
                    <a:pt x="-28028" y="566823"/>
                    <a:pt x="-14141" y="4134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7256" y="76539"/>
                    <a:pt x="63859" y="19172"/>
                    <a:pt x="132023" y="0"/>
                  </a:cubicBezTo>
                  <a:cubicBezTo>
                    <a:pt x="254995" y="-6117"/>
                    <a:pt x="590443" y="14029"/>
                    <a:pt x="767983" y="0"/>
                  </a:cubicBezTo>
                  <a:cubicBezTo>
                    <a:pt x="975047" y="-33257"/>
                    <a:pt x="1297774" y="-17950"/>
                    <a:pt x="1403944" y="0"/>
                  </a:cubicBezTo>
                  <a:cubicBezTo>
                    <a:pt x="1519153" y="27503"/>
                    <a:pt x="2064998" y="56100"/>
                    <a:pt x="2198895" y="0"/>
                  </a:cubicBezTo>
                  <a:cubicBezTo>
                    <a:pt x="2332541" y="-65264"/>
                    <a:pt x="2902082" y="6636"/>
                    <a:pt x="3152836" y="0"/>
                  </a:cubicBezTo>
                  <a:cubicBezTo>
                    <a:pt x="3271489" y="-49005"/>
                    <a:pt x="3661671" y="-41111"/>
                    <a:pt x="4027282" y="0"/>
                  </a:cubicBezTo>
                  <a:cubicBezTo>
                    <a:pt x="4344595" y="75558"/>
                    <a:pt x="4627318" y="-1328"/>
                    <a:pt x="4901727" y="0"/>
                  </a:cubicBezTo>
                  <a:cubicBezTo>
                    <a:pt x="5135773" y="-70255"/>
                    <a:pt x="5359925" y="-63522"/>
                    <a:pt x="5617183" y="0"/>
                  </a:cubicBezTo>
                  <a:cubicBezTo>
                    <a:pt x="5917641" y="69782"/>
                    <a:pt x="6171448" y="14898"/>
                    <a:pt x="6571125" y="0"/>
                  </a:cubicBezTo>
                  <a:cubicBezTo>
                    <a:pt x="6982673" y="-20230"/>
                    <a:pt x="6954953" y="43771"/>
                    <a:pt x="7366075" y="0"/>
                  </a:cubicBezTo>
                  <a:cubicBezTo>
                    <a:pt x="7766323" y="-30478"/>
                    <a:pt x="7752764" y="1297"/>
                    <a:pt x="8081530" y="0"/>
                  </a:cubicBezTo>
                  <a:cubicBezTo>
                    <a:pt x="8164090" y="8168"/>
                    <a:pt x="8200419" y="43821"/>
                    <a:pt x="8213555" y="142878"/>
                  </a:cubicBezTo>
                  <a:cubicBezTo>
                    <a:pt x="8167986" y="358977"/>
                    <a:pt x="8226490" y="490355"/>
                    <a:pt x="8213555" y="714371"/>
                  </a:cubicBezTo>
                  <a:cubicBezTo>
                    <a:pt x="8223786" y="812792"/>
                    <a:pt x="8135460" y="846762"/>
                    <a:pt x="8081530" y="857251"/>
                  </a:cubicBezTo>
                  <a:cubicBezTo>
                    <a:pt x="7965719" y="875133"/>
                    <a:pt x="7624671" y="917608"/>
                    <a:pt x="7445570" y="857251"/>
                  </a:cubicBezTo>
                  <a:cubicBezTo>
                    <a:pt x="7270414" y="806684"/>
                    <a:pt x="6857894" y="877662"/>
                    <a:pt x="6650618" y="857251"/>
                  </a:cubicBezTo>
                  <a:cubicBezTo>
                    <a:pt x="6422103" y="881655"/>
                    <a:pt x="6301703" y="882594"/>
                    <a:pt x="6094154" y="857251"/>
                  </a:cubicBezTo>
                  <a:cubicBezTo>
                    <a:pt x="5922159" y="789750"/>
                    <a:pt x="5524584" y="840525"/>
                    <a:pt x="5378698" y="857251"/>
                  </a:cubicBezTo>
                  <a:cubicBezTo>
                    <a:pt x="5064150" y="977789"/>
                    <a:pt x="4817377" y="824325"/>
                    <a:pt x="4504252" y="857251"/>
                  </a:cubicBezTo>
                  <a:cubicBezTo>
                    <a:pt x="4113001" y="899232"/>
                    <a:pt x="4069023" y="846236"/>
                    <a:pt x="3709301" y="857251"/>
                  </a:cubicBezTo>
                  <a:cubicBezTo>
                    <a:pt x="3389574" y="899004"/>
                    <a:pt x="3139434" y="839203"/>
                    <a:pt x="2914350" y="857251"/>
                  </a:cubicBezTo>
                  <a:cubicBezTo>
                    <a:pt x="2721106" y="812990"/>
                    <a:pt x="2318393" y="820179"/>
                    <a:pt x="2198895" y="857251"/>
                  </a:cubicBezTo>
                  <a:cubicBezTo>
                    <a:pt x="2051632" y="946981"/>
                    <a:pt x="1714548" y="900583"/>
                    <a:pt x="1483439" y="857251"/>
                  </a:cubicBezTo>
                  <a:cubicBezTo>
                    <a:pt x="1236836" y="872469"/>
                    <a:pt x="527718" y="874062"/>
                    <a:pt x="132023" y="857251"/>
                  </a:cubicBezTo>
                  <a:cubicBezTo>
                    <a:pt x="57382" y="867962"/>
                    <a:pt x="5247" y="817499"/>
                    <a:pt x="0" y="714371"/>
                  </a:cubicBezTo>
                  <a:cubicBezTo>
                    <a:pt x="11489" y="539533"/>
                    <a:pt x="10154" y="411347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485012" y="693960"/>
              <a:ext cx="7975137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1. Làm cánh chuồn chuồn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619125" y="2324100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tấm bìa hình chữ nhật lớn, đo, vẽ và cắt cánh chuồn chuồn theo các kích thước có trong Hình 1b để được cánh chuồn chuồn như Hình 3.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08C397-036E-00B4-E747-95E7AA715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275" y="3419476"/>
            <a:ext cx="497221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3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8 w 8213555"/>
                <a:gd name="connsiteY2" fmla="*/ 0 h 857251"/>
                <a:gd name="connsiteX3" fmla="*/ 1721924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6 w 8213555"/>
                <a:gd name="connsiteY6" fmla="*/ 0 h 857251"/>
                <a:gd name="connsiteX7" fmla="*/ 4027282 w 8213555"/>
                <a:gd name="connsiteY7" fmla="*/ 0 h 857251"/>
                <a:gd name="connsiteX8" fmla="*/ 4822232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0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1 h 857251"/>
                <a:gd name="connsiteX15" fmla="*/ 8081530 w 8213555"/>
                <a:gd name="connsiteY15" fmla="*/ 857251 h 857251"/>
                <a:gd name="connsiteX16" fmla="*/ 7525065 w 8213555"/>
                <a:gd name="connsiteY16" fmla="*/ 857251 h 857251"/>
                <a:gd name="connsiteX17" fmla="*/ 6650618 w 8213555"/>
                <a:gd name="connsiteY17" fmla="*/ 857251 h 857251"/>
                <a:gd name="connsiteX18" fmla="*/ 5776174 w 8213555"/>
                <a:gd name="connsiteY18" fmla="*/ 857251 h 857251"/>
                <a:gd name="connsiteX19" fmla="*/ 5060717 w 8213555"/>
                <a:gd name="connsiteY19" fmla="*/ 857251 h 857251"/>
                <a:gd name="connsiteX20" fmla="*/ 4424756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8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1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11803" y="74991"/>
                    <a:pt x="50563" y="7814"/>
                    <a:pt x="132023" y="0"/>
                  </a:cubicBezTo>
                  <a:cubicBezTo>
                    <a:pt x="243145" y="-32483"/>
                    <a:pt x="624256" y="12047"/>
                    <a:pt x="767983" y="0"/>
                  </a:cubicBezTo>
                  <a:cubicBezTo>
                    <a:pt x="993212" y="-43174"/>
                    <a:pt x="1303336" y="-12857"/>
                    <a:pt x="1403944" y="0"/>
                  </a:cubicBezTo>
                  <a:cubicBezTo>
                    <a:pt x="1503099" y="-12005"/>
                    <a:pt x="2093547" y="43781"/>
                    <a:pt x="2198895" y="0"/>
                  </a:cubicBezTo>
                  <a:cubicBezTo>
                    <a:pt x="2275324" y="-66804"/>
                    <a:pt x="2906742" y="60015"/>
                    <a:pt x="3152836" y="0"/>
                  </a:cubicBezTo>
                  <a:cubicBezTo>
                    <a:pt x="3304282" y="-34646"/>
                    <a:pt x="3674545" y="7818"/>
                    <a:pt x="4027282" y="0"/>
                  </a:cubicBezTo>
                  <a:cubicBezTo>
                    <a:pt x="4400871" y="96101"/>
                    <a:pt x="4613726" y="-4995"/>
                    <a:pt x="4901727" y="0"/>
                  </a:cubicBezTo>
                  <a:cubicBezTo>
                    <a:pt x="5163138" y="-45940"/>
                    <a:pt x="5340301" y="-79625"/>
                    <a:pt x="5617183" y="0"/>
                  </a:cubicBezTo>
                  <a:cubicBezTo>
                    <a:pt x="5943138" y="108545"/>
                    <a:pt x="6172818" y="79377"/>
                    <a:pt x="6571125" y="0"/>
                  </a:cubicBezTo>
                  <a:cubicBezTo>
                    <a:pt x="6975446" y="-26001"/>
                    <a:pt x="6969399" y="49455"/>
                    <a:pt x="7366075" y="0"/>
                  </a:cubicBezTo>
                  <a:cubicBezTo>
                    <a:pt x="7769875" y="-24863"/>
                    <a:pt x="7753784" y="2380"/>
                    <a:pt x="8081530" y="0"/>
                  </a:cubicBezTo>
                  <a:cubicBezTo>
                    <a:pt x="8152420" y="11266"/>
                    <a:pt x="8201559" y="40413"/>
                    <a:pt x="8213555" y="142878"/>
                  </a:cubicBezTo>
                  <a:cubicBezTo>
                    <a:pt x="8178291" y="396715"/>
                    <a:pt x="8240406" y="502775"/>
                    <a:pt x="8213555" y="714371"/>
                  </a:cubicBezTo>
                  <a:cubicBezTo>
                    <a:pt x="8224749" y="819923"/>
                    <a:pt x="8136488" y="850249"/>
                    <a:pt x="8081530" y="857251"/>
                  </a:cubicBezTo>
                  <a:cubicBezTo>
                    <a:pt x="7949098" y="839665"/>
                    <a:pt x="7589293" y="894198"/>
                    <a:pt x="7445570" y="857251"/>
                  </a:cubicBezTo>
                  <a:cubicBezTo>
                    <a:pt x="7332614" y="796308"/>
                    <a:pt x="6924065" y="884445"/>
                    <a:pt x="6650618" y="857251"/>
                  </a:cubicBezTo>
                  <a:cubicBezTo>
                    <a:pt x="6397202" y="910001"/>
                    <a:pt x="6277780" y="897367"/>
                    <a:pt x="6094154" y="857251"/>
                  </a:cubicBezTo>
                  <a:cubicBezTo>
                    <a:pt x="5931722" y="758403"/>
                    <a:pt x="5542414" y="837498"/>
                    <a:pt x="5378698" y="857251"/>
                  </a:cubicBezTo>
                  <a:cubicBezTo>
                    <a:pt x="5127922" y="962608"/>
                    <a:pt x="4780409" y="836152"/>
                    <a:pt x="4504252" y="857251"/>
                  </a:cubicBezTo>
                  <a:cubicBezTo>
                    <a:pt x="4126609" y="914859"/>
                    <a:pt x="4064218" y="848051"/>
                    <a:pt x="3709301" y="857251"/>
                  </a:cubicBezTo>
                  <a:cubicBezTo>
                    <a:pt x="3339233" y="909352"/>
                    <a:pt x="3121916" y="854264"/>
                    <a:pt x="2914350" y="857251"/>
                  </a:cubicBezTo>
                  <a:cubicBezTo>
                    <a:pt x="2739860" y="780537"/>
                    <a:pt x="2295987" y="793644"/>
                    <a:pt x="2198895" y="857251"/>
                  </a:cubicBezTo>
                  <a:cubicBezTo>
                    <a:pt x="2030505" y="971260"/>
                    <a:pt x="1687779" y="879777"/>
                    <a:pt x="1483439" y="857251"/>
                  </a:cubicBezTo>
                  <a:cubicBezTo>
                    <a:pt x="1343309" y="903339"/>
                    <a:pt x="444779" y="803006"/>
                    <a:pt x="132023" y="857251"/>
                  </a:cubicBezTo>
                  <a:cubicBezTo>
                    <a:pt x="54329" y="883920"/>
                    <a:pt x="2486" y="805261"/>
                    <a:pt x="0" y="714371"/>
                  </a:cubicBezTo>
                  <a:cubicBezTo>
                    <a:pt x="12729" y="504685"/>
                    <a:pt x="24538" y="418192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1587" y="90095"/>
                    <a:pt x="53524" y="29436"/>
                    <a:pt x="132023" y="0"/>
                  </a:cubicBezTo>
                  <a:cubicBezTo>
                    <a:pt x="484953" y="-53064"/>
                    <a:pt x="803858" y="-76883"/>
                    <a:pt x="1006468" y="0"/>
                  </a:cubicBezTo>
                  <a:cubicBezTo>
                    <a:pt x="1305540" y="72343"/>
                    <a:pt x="1511146" y="-23525"/>
                    <a:pt x="1721924" y="0"/>
                  </a:cubicBezTo>
                  <a:cubicBezTo>
                    <a:pt x="1938840" y="-4882"/>
                    <a:pt x="2086979" y="13816"/>
                    <a:pt x="2278390" y="0"/>
                  </a:cubicBezTo>
                  <a:cubicBezTo>
                    <a:pt x="2558130" y="33884"/>
                    <a:pt x="2701836" y="4204"/>
                    <a:pt x="2914350" y="0"/>
                  </a:cubicBezTo>
                  <a:cubicBezTo>
                    <a:pt x="3143068" y="-20750"/>
                    <a:pt x="3340041" y="43984"/>
                    <a:pt x="3470816" y="0"/>
                  </a:cubicBezTo>
                  <a:cubicBezTo>
                    <a:pt x="3692258" y="-11183"/>
                    <a:pt x="3824671" y="-9439"/>
                    <a:pt x="4027282" y="0"/>
                  </a:cubicBezTo>
                  <a:cubicBezTo>
                    <a:pt x="4298243" y="45753"/>
                    <a:pt x="4528786" y="70738"/>
                    <a:pt x="4822232" y="0"/>
                  </a:cubicBezTo>
                  <a:cubicBezTo>
                    <a:pt x="5034513" y="-45784"/>
                    <a:pt x="5322946" y="-28255"/>
                    <a:pt x="5537687" y="0"/>
                  </a:cubicBezTo>
                  <a:cubicBezTo>
                    <a:pt x="5832922" y="-59050"/>
                    <a:pt x="6087054" y="85423"/>
                    <a:pt x="6332638" y="0"/>
                  </a:cubicBezTo>
                  <a:cubicBezTo>
                    <a:pt x="6614235" y="-25413"/>
                    <a:pt x="6912582" y="64626"/>
                    <a:pt x="7127589" y="0"/>
                  </a:cubicBezTo>
                  <a:cubicBezTo>
                    <a:pt x="7410483" y="41215"/>
                    <a:pt x="7560783" y="-8091"/>
                    <a:pt x="8081530" y="0"/>
                  </a:cubicBezTo>
                  <a:cubicBezTo>
                    <a:pt x="8132855" y="12250"/>
                    <a:pt x="8223623" y="86345"/>
                    <a:pt x="8213555" y="142878"/>
                  </a:cubicBezTo>
                  <a:cubicBezTo>
                    <a:pt x="8212559" y="348482"/>
                    <a:pt x="8219980" y="424745"/>
                    <a:pt x="8213555" y="714371"/>
                  </a:cubicBezTo>
                  <a:cubicBezTo>
                    <a:pt x="8219957" y="768515"/>
                    <a:pt x="8167332" y="826281"/>
                    <a:pt x="8081530" y="857251"/>
                  </a:cubicBezTo>
                  <a:cubicBezTo>
                    <a:pt x="7842651" y="908781"/>
                    <a:pt x="7659661" y="871019"/>
                    <a:pt x="7525065" y="857251"/>
                  </a:cubicBezTo>
                  <a:cubicBezTo>
                    <a:pt x="7228502" y="820906"/>
                    <a:pt x="7018611" y="925628"/>
                    <a:pt x="6650618" y="857251"/>
                  </a:cubicBezTo>
                  <a:cubicBezTo>
                    <a:pt x="6362918" y="847782"/>
                    <a:pt x="6009710" y="890890"/>
                    <a:pt x="5776174" y="857251"/>
                  </a:cubicBezTo>
                  <a:cubicBezTo>
                    <a:pt x="5577815" y="831417"/>
                    <a:pt x="5178047" y="840469"/>
                    <a:pt x="5060717" y="857251"/>
                  </a:cubicBezTo>
                  <a:cubicBezTo>
                    <a:pt x="4940814" y="913038"/>
                    <a:pt x="4648130" y="831625"/>
                    <a:pt x="4424756" y="857251"/>
                  </a:cubicBezTo>
                  <a:cubicBezTo>
                    <a:pt x="4156201" y="874625"/>
                    <a:pt x="4071033" y="862516"/>
                    <a:pt x="3868291" y="857251"/>
                  </a:cubicBezTo>
                  <a:cubicBezTo>
                    <a:pt x="3666322" y="936953"/>
                    <a:pt x="3392359" y="899379"/>
                    <a:pt x="2993846" y="857251"/>
                  </a:cubicBezTo>
                  <a:cubicBezTo>
                    <a:pt x="2572698" y="820114"/>
                    <a:pt x="2483466" y="852161"/>
                    <a:pt x="2278390" y="857251"/>
                  </a:cubicBezTo>
                  <a:cubicBezTo>
                    <a:pt x="2138038" y="882280"/>
                    <a:pt x="1815097" y="917269"/>
                    <a:pt x="1642428" y="857251"/>
                  </a:cubicBezTo>
                  <a:cubicBezTo>
                    <a:pt x="1471830" y="766841"/>
                    <a:pt x="1290318" y="870140"/>
                    <a:pt x="1085964" y="857251"/>
                  </a:cubicBezTo>
                  <a:cubicBezTo>
                    <a:pt x="782625" y="763182"/>
                    <a:pt x="604297" y="921732"/>
                    <a:pt x="132023" y="857251"/>
                  </a:cubicBezTo>
                  <a:cubicBezTo>
                    <a:pt x="71770" y="834361"/>
                    <a:pt x="-7035" y="794296"/>
                    <a:pt x="0" y="714371"/>
                  </a:cubicBezTo>
                  <a:cubicBezTo>
                    <a:pt x="60349" y="581713"/>
                    <a:pt x="18346" y="3886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6919" y="73131"/>
                    <a:pt x="77629" y="21014"/>
                    <a:pt x="132023" y="0"/>
                  </a:cubicBezTo>
                  <a:cubicBezTo>
                    <a:pt x="278464" y="48964"/>
                    <a:pt x="538675" y="37638"/>
                    <a:pt x="767983" y="0"/>
                  </a:cubicBezTo>
                  <a:cubicBezTo>
                    <a:pt x="932988" y="-26741"/>
                    <a:pt x="1252229" y="-10603"/>
                    <a:pt x="1403944" y="0"/>
                  </a:cubicBezTo>
                  <a:cubicBezTo>
                    <a:pt x="1549738" y="34251"/>
                    <a:pt x="2050085" y="60482"/>
                    <a:pt x="2198895" y="0"/>
                  </a:cubicBezTo>
                  <a:cubicBezTo>
                    <a:pt x="2380990" y="-88662"/>
                    <a:pt x="2921457" y="-75150"/>
                    <a:pt x="3152836" y="0"/>
                  </a:cubicBezTo>
                  <a:cubicBezTo>
                    <a:pt x="3263035" y="-13542"/>
                    <a:pt x="3716573" y="-104989"/>
                    <a:pt x="4027282" y="0"/>
                  </a:cubicBezTo>
                  <a:cubicBezTo>
                    <a:pt x="4276657" y="77378"/>
                    <a:pt x="4630778" y="-37211"/>
                    <a:pt x="4901727" y="0"/>
                  </a:cubicBezTo>
                  <a:cubicBezTo>
                    <a:pt x="5133462" y="-40836"/>
                    <a:pt x="5330539" y="-65257"/>
                    <a:pt x="5617183" y="0"/>
                  </a:cubicBezTo>
                  <a:cubicBezTo>
                    <a:pt x="5855213" y="55717"/>
                    <a:pt x="6160302" y="26285"/>
                    <a:pt x="6571125" y="0"/>
                  </a:cubicBezTo>
                  <a:cubicBezTo>
                    <a:pt x="7012088" y="-35150"/>
                    <a:pt x="6947549" y="34368"/>
                    <a:pt x="7366075" y="0"/>
                  </a:cubicBezTo>
                  <a:cubicBezTo>
                    <a:pt x="7754582" y="-31819"/>
                    <a:pt x="7743625" y="2592"/>
                    <a:pt x="8081530" y="0"/>
                  </a:cubicBezTo>
                  <a:cubicBezTo>
                    <a:pt x="8167177" y="-4803"/>
                    <a:pt x="8206747" y="62652"/>
                    <a:pt x="8213555" y="142878"/>
                  </a:cubicBezTo>
                  <a:cubicBezTo>
                    <a:pt x="8194038" y="355160"/>
                    <a:pt x="8156105" y="511481"/>
                    <a:pt x="8213555" y="714371"/>
                  </a:cubicBezTo>
                  <a:cubicBezTo>
                    <a:pt x="8222564" y="802910"/>
                    <a:pt x="8130550" y="864803"/>
                    <a:pt x="8081530" y="857251"/>
                  </a:cubicBezTo>
                  <a:cubicBezTo>
                    <a:pt x="7911605" y="910915"/>
                    <a:pt x="7634482" y="924105"/>
                    <a:pt x="7445570" y="857251"/>
                  </a:cubicBezTo>
                  <a:cubicBezTo>
                    <a:pt x="7215549" y="843514"/>
                    <a:pt x="6878312" y="852638"/>
                    <a:pt x="6650618" y="857251"/>
                  </a:cubicBezTo>
                  <a:cubicBezTo>
                    <a:pt x="6400549" y="892319"/>
                    <a:pt x="6284579" y="858179"/>
                    <a:pt x="6094154" y="857251"/>
                  </a:cubicBezTo>
                  <a:cubicBezTo>
                    <a:pt x="5893866" y="785203"/>
                    <a:pt x="5551729" y="832803"/>
                    <a:pt x="5378698" y="857251"/>
                  </a:cubicBezTo>
                  <a:cubicBezTo>
                    <a:pt x="5138769" y="906013"/>
                    <a:pt x="4815730" y="805718"/>
                    <a:pt x="4504252" y="857251"/>
                  </a:cubicBezTo>
                  <a:cubicBezTo>
                    <a:pt x="4101774" y="887419"/>
                    <a:pt x="4054348" y="863199"/>
                    <a:pt x="3709301" y="857251"/>
                  </a:cubicBezTo>
                  <a:cubicBezTo>
                    <a:pt x="3404700" y="893865"/>
                    <a:pt x="3112720" y="842994"/>
                    <a:pt x="2914350" y="857251"/>
                  </a:cubicBezTo>
                  <a:cubicBezTo>
                    <a:pt x="2729274" y="829100"/>
                    <a:pt x="2331647" y="817460"/>
                    <a:pt x="2198895" y="857251"/>
                  </a:cubicBezTo>
                  <a:cubicBezTo>
                    <a:pt x="2061496" y="922563"/>
                    <a:pt x="1678738" y="841721"/>
                    <a:pt x="1483439" y="857251"/>
                  </a:cubicBezTo>
                  <a:cubicBezTo>
                    <a:pt x="1199126" y="771905"/>
                    <a:pt x="481456" y="860448"/>
                    <a:pt x="132023" y="857251"/>
                  </a:cubicBezTo>
                  <a:cubicBezTo>
                    <a:pt x="53620" y="851793"/>
                    <a:pt x="19246" y="789004"/>
                    <a:pt x="0" y="714371"/>
                  </a:cubicBezTo>
                  <a:cubicBezTo>
                    <a:pt x="-28028" y="566823"/>
                    <a:pt x="-14141" y="4134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7256" y="76539"/>
                    <a:pt x="63859" y="19172"/>
                    <a:pt x="132023" y="0"/>
                  </a:cubicBezTo>
                  <a:cubicBezTo>
                    <a:pt x="254995" y="-6117"/>
                    <a:pt x="590443" y="14029"/>
                    <a:pt x="767983" y="0"/>
                  </a:cubicBezTo>
                  <a:cubicBezTo>
                    <a:pt x="975047" y="-33257"/>
                    <a:pt x="1297774" y="-17950"/>
                    <a:pt x="1403944" y="0"/>
                  </a:cubicBezTo>
                  <a:cubicBezTo>
                    <a:pt x="1519153" y="27503"/>
                    <a:pt x="2064998" y="56100"/>
                    <a:pt x="2198895" y="0"/>
                  </a:cubicBezTo>
                  <a:cubicBezTo>
                    <a:pt x="2332541" y="-65264"/>
                    <a:pt x="2902082" y="6636"/>
                    <a:pt x="3152836" y="0"/>
                  </a:cubicBezTo>
                  <a:cubicBezTo>
                    <a:pt x="3271489" y="-49005"/>
                    <a:pt x="3661671" y="-41111"/>
                    <a:pt x="4027282" y="0"/>
                  </a:cubicBezTo>
                  <a:cubicBezTo>
                    <a:pt x="4344595" y="75558"/>
                    <a:pt x="4627318" y="-1328"/>
                    <a:pt x="4901727" y="0"/>
                  </a:cubicBezTo>
                  <a:cubicBezTo>
                    <a:pt x="5135773" y="-70255"/>
                    <a:pt x="5359925" y="-63522"/>
                    <a:pt x="5617183" y="0"/>
                  </a:cubicBezTo>
                  <a:cubicBezTo>
                    <a:pt x="5917641" y="69782"/>
                    <a:pt x="6171448" y="14898"/>
                    <a:pt x="6571125" y="0"/>
                  </a:cubicBezTo>
                  <a:cubicBezTo>
                    <a:pt x="6982673" y="-20230"/>
                    <a:pt x="6954953" y="43771"/>
                    <a:pt x="7366075" y="0"/>
                  </a:cubicBezTo>
                  <a:cubicBezTo>
                    <a:pt x="7766323" y="-30478"/>
                    <a:pt x="7752764" y="1297"/>
                    <a:pt x="8081530" y="0"/>
                  </a:cubicBezTo>
                  <a:cubicBezTo>
                    <a:pt x="8164090" y="8168"/>
                    <a:pt x="8200419" y="43821"/>
                    <a:pt x="8213555" y="142878"/>
                  </a:cubicBezTo>
                  <a:cubicBezTo>
                    <a:pt x="8167986" y="358977"/>
                    <a:pt x="8226490" y="490355"/>
                    <a:pt x="8213555" y="714371"/>
                  </a:cubicBezTo>
                  <a:cubicBezTo>
                    <a:pt x="8223786" y="812792"/>
                    <a:pt x="8135460" y="846762"/>
                    <a:pt x="8081530" y="857251"/>
                  </a:cubicBezTo>
                  <a:cubicBezTo>
                    <a:pt x="7965719" y="875133"/>
                    <a:pt x="7624671" y="917608"/>
                    <a:pt x="7445570" y="857251"/>
                  </a:cubicBezTo>
                  <a:cubicBezTo>
                    <a:pt x="7270414" y="806684"/>
                    <a:pt x="6857894" y="877662"/>
                    <a:pt x="6650618" y="857251"/>
                  </a:cubicBezTo>
                  <a:cubicBezTo>
                    <a:pt x="6422103" y="881655"/>
                    <a:pt x="6301703" y="882594"/>
                    <a:pt x="6094154" y="857251"/>
                  </a:cubicBezTo>
                  <a:cubicBezTo>
                    <a:pt x="5922159" y="789750"/>
                    <a:pt x="5524584" y="840525"/>
                    <a:pt x="5378698" y="857251"/>
                  </a:cubicBezTo>
                  <a:cubicBezTo>
                    <a:pt x="5064150" y="977789"/>
                    <a:pt x="4817377" y="824325"/>
                    <a:pt x="4504252" y="857251"/>
                  </a:cubicBezTo>
                  <a:cubicBezTo>
                    <a:pt x="4113001" y="899232"/>
                    <a:pt x="4069023" y="846236"/>
                    <a:pt x="3709301" y="857251"/>
                  </a:cubicBezTo>
                  <a:cubicBezTo>
                    <a:pt x="3389574" y="899004"/>
                    <a:pt x="3139434" y="839203"/>
                    <a:pt x="2914350" y="857251"/>
                  </a:cubicBezTo>
                  <a:cubicBezTo>
                    <a:pt x="2721106" y="812990"/>
                    <a:pt x="2318393" y="820179"/>
                    <a:pt x="2198895" y="857251"/>
                  </a:cubicBezTo>
                  <a:cubicBezTo>
                    <a:pt x="2051632" y="946981"/>
                    <a:pt x="1714548" y="900583"/>
                    <a:pt x="1483439" y="857251"/>
                  </a:cubicBezTo>
                  <a:cubicBezTo>
                    <a:pt x="1236836" y="872469"/>
                    <a:pt x="527718" y="874062"/>
                    <a:pt x="132023" y="857251"/>
                  </a:cubicBezTo>
                  <a:cubicBezTo>
                    <a:pt x="57382" y="867962"/>
                    <a:pt x="5247" y="817499"/>
                    <a:pt x="0" y="714371"/>
                  </a:cubicBezTo>
                  <a:cubicBezTo>
                    <a:pt x="11489" y="539533"/>
                    <a:pt x="10154" y="411347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2. Làm thân chuồn chuồn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666750" y="1704975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Đo, vẽ hình thân chuồn chuồn trên tấm bìa hình chữ nhật nhỏ theo kích thước như Hình 1c và cắt để tạo thân chuồn chuồn như Hình 4.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4130CA-97CF-620C-CEFE-5821C313B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7" y="3009900"/>
            <a:ext cx="252240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09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8 w 8213555"/>
                <a:gd name="connsiteY2" fmla="*/ 0 h 857251"/>
                <a:gd name="connsiteX3" fmla="*/ 1721924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6 w 8213555"/>
                <a:gd name="connsiteY6" fmla="*/ 0 h 857251"/>
                <a:gd name="connsiteX7" fmla="*/ 4027282 w 8213555"/>
                <a:gd name="connsiteY7" fmla="*/ 0 h 857251"/>
                <a:gd name="connsiteX8" fmla="*/ 4822232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0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1 h 857251"/>
                <a:gd name="connsiteX15" fmla="*/ 8081530 w 8213555"/>
                <a:gd name="connsiteY15" fmla="*/ 857251 h 857251"/>
                <a:gd name="connsiteX16" fmla="*/ 7525065 w 8213555"/>
                <a:gd name="connsiteY16" fmla="*/ 857251 h 857251"/>
                <a:gd name="connsiteX17" fmla="*/ 6650618 w 8213555"/>
                <a:gd name="connsiteY17" fmla="*/ 857251 h 857251"/>
                <a:gd name="connsiteX18" fmla="*/ 5776174 w 8213555"/>
                <a:gd name="connsiteY18" fmla="*/ 857251 h 857251"/>
                <a:gd name="connsiteX19" fmla="*/ 5060717 w 8213555"/>
                <a:gd name="connsiteY19" fmla="*/ 857251 h 857251"/>
                <a:gd name="connsiteX20" fmla="*/ 4424756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8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1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11803" y="74991"/>
                    <a:pt x="50563" y="7814"/>
                    <a:pt x="132023" y="0"/>
                  </a:cubicBezTo>
                  <a:cubicBezTo>
                    <a:pt x="243145" y="-32483"/>
                    <a:pt x="624256" y="12047"/>
                    <a:pt x="767983" y="0"/>
                  </a:cubicBezTo>
                  <a:cubicBezTo>
                    <a:pt x="993212" y="-43174"/>
                    <a:pt x="1303336" y="-12857"/>
                    <a:pt x="1403944" y="0"/>
                  </a:cubicBezTo>
                  <a:cubicBezTo>
                    <a:pt x="1503099" y="-12005"/>
                    <a:pt x="2093547" y="43781"/>
                    <a:pt x="2198895" y="0"/>
                  </a:cubicBezTo>
                  <a:cubicBezTo>
                    <a:pt x="2275324" y="-66804"/>
                    <a:pt x="2906742" y="60015"/>
                    <a:pt x="3152836" y="0"/>
                  </a:cubicBezTo>
                  <a:cubicBezTo>
                    <a:pt x="3304282" y="-34646"/>
                    <a:pt x="3674545" y="7818"/>
                    <a:pt x="4027282" y="0"/>
                  </a:cubicBezTo>
                  <a:cubicBezTo>
                    <a:pt x="4400871" y="96101"/>
                    <a:pt x="4613726" y="-4995"/>
                    <a:pt x="4901727" y="0"/>
                  </a:cubicBezTo>
                  <a:cubicBezTo>
                    <a:pt x="5163138" y="-45940"/>
                    <a:pt x="5340301" y="-79625"/>
                    <a:pt x="5617183" y="0"/>
                  </a:cubicBezTo>
                  <a:cubicBezTo>
                    <a:pt x="5943138" y="108545"/>
                    <a:pt x="6172818" y="79377"/>
                    <a:pt x="6571125" y="0"/>
                  </a:cubicBezTo>
                  <a:cubicBezTo>
                    <a:pt x="6975446" y="-26001"/>
                    <a:pt x="6969399" y="49455"/>
                    <a:pt x="7366075" y="0"/>
                  </a:cubicBezTo>
                  <a:cubicBezTo>
                    <a:pt x="7769875" y="-24863"/>
                    <a:pt x="7753784" y="2380"/>
                    <a:pt x="8081530" y="0"/>
                  </a:cubicBezTo>
                  <a:cubicBezTo>
                    <a:pt x="8152420" y="11266"/>
                    <a:pt x="8201559" y="40413"/>
                    <a:pt x="8213555" y="142878"/>
                  </a:cubicBezTo>
                  <a:cubicBezTo>
                    <a:pt x="8178291" y="396715"/>
                    <a:pt x="8240406" y="502775"/>
                    <a:pt x="8213555" y="714371"/>
                  </a:cubicBezTo>
                  <a:cubicBezTo>
                    <a:pt x="8224749" y="819923"/>
                    <a:pt x="8136488" y="850249"/>
                    <a:pt x="8081530" y="857251"/>
                  </a:cubicBezTo>
                  <a:cubicBezTo>
                    <a:pt x="7949098" y="839665"/>
                    <a:pt x="7589293" y="894198"/>
                    <a:pt x="7445570" y="857251"/>
                  </a:cubicBezTo>
                  <a:cubicBezTo>
                    <a:pt x="7332614" y="796308"/>
                    <a:pt x="6924065" y="884445"/>
                    <a:pt x="6650618" y="857251"/>
                  </a:cubicBezTo>
                  <a:cubicBezTo>
                    <a:pt x="6397202" y="910001"/>
                    <a:pt x="6277780" y="897367"/>
                    <a:pt x="6094154" y="857251"/>
                  </a:cubicBezTo>
                  <a:cubicBezTo>
                    <a:pt x="5931722" y="758403"/>
                    <a:pt x="5542414" y="837498"/>
                    <a:pt x="5378698" y="857251"/>
                  </a:cubicBezTo>
                  <a:cubicBezTo>
                    <a:pt x="5127922" y="962608"/>
                    <a:pt x="4780409" y="836152"/>
                    <a:pt x="4504252" y="857251"/>
                  </a:cubicBezTo>
                  <a:cubicBezTo>
                    <a:pt x="4126609" y="914859"/>
                    <a:pt x="4064218" y="848051"/>
                    <a:pt x="3709301" y="857251"/>
                  </a:cubicBezTo>
                  <a:cubicBezTo>
                    <a:pt x="3339233" y="909352"/>
                    <a:pt x="3121916" y="854264"/>
                    <a:pt x="2914350" y="857251"/>
                  </a:cubicBezTo>
                  <a:cubicBezTo>
                    <a:pt x="2739860" y="780537"/>
                    <a:pt x="2295987" y="793644"/>
                    <a:pt x="2198895" y="857251"/>
                  </a:cubicBezTo>
                  <a:cubicBezTo>
                    <a:pt x="2030505" y="971260"/>
                    <a:pt x="1687779" y="879777"/>
                    <a:pt x="1483439" y="857251"/>
                  </a:cubicBezTo>
                  <a:cubicBezTo>
                    <a:pt x="1343309" y="903339"/>
                    <a:pt x="444779" y="803006"/>
                    <a:pt x="132023" y="857251"/>
                  </a:cubicBezTo>
                  <a:cubicBezTo>
                    <a:pt x="54329" y="883920"/>
                    <a:pt x="2486" y="805261"/>
                    <a:pt x="0" y="714371"/>
                  </a:cubicBezTo>
                  <a:cubicBezTo>
                    <a:pt x="12729" y="504685"/>
                    <a:pt x="24538" y="418192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1587" y="90095"/>
                    <a:pt x="53524" y="29436"/>
                    <a:pt x="132023" y="0"/>
                  </a:cubicBezTo>
                  <a:cubicBezTo>
                    <a:pt x="484953" y="-53064"/>
                    <a:pt x="803858" y="-76883"/>
                    <a:pt x="1006468" y="0"/>
                  </a:cubicBezTo>
                  <a:cubicBezTo>
                    <a:pt x="1305540" y="72343"/>
                    <a:pt x="1511146" y="-23525"/>
                    <a:pt x="1721924" y="0"/>
                  </a:cubicBezTo>
                  <a:cubicBezTo>
                    <a:pt x="1938840" y="-4882"/>
                    <a:pt x="2086979" y="13816"/>
                    <a:pt x="2278390" y="0"/>
                  </a:cubicBezTo>
                  <a:cubicBezTo>
                    <a:pt x="2558130" y="33884"/>
                    <a:pt x="2701836" y="4204"/>
                    <a:pt x="2914350" y="0"/>
                  </a:cubicBezTo>
                  <a:cubicBezTo>
                    <a:pt x="3143068" y="-20750"/>
                    <a:pt x="3340041" y="43984"/>
                    <a:pt x="3470816" y="0"/>
                  </a:cubicBezTo>
                  <a:cubicBezTo>
                    <a:pt x="3692258" y="-11183"/>
                    <a:pt x="3824671" y="-9439"/>
                    <a:pt x="4027282" y="0"/>
                  </a:cubicBezTo>
                  <a:cubicBezTo>
                    <a:pt x="4298243" y="45753"/>
                    <a:pt x="4528786" y="70738"/>
                    <a:pt x="4822232" y="0"/>
                  </a:cubicBezTo>
                  <a:cubicBezTo>
                    <a:pt x="5034513" y="-45784"/>
                    <a:pt x="5322946" y="-28255"/>
                    <a:pt x="5537687" y="0"/>
                  </a:cubicBezTo>
                  <a:cubicBezTo>
                    <a:pt x="5832922" y="-59050"/>
                    <a:pt x="6087054" y="85423"/>
                    <a:pt x="6332638" y="0"/>
                  </a:cubicBezTo>
                  <a:cubicBezTo>
                    <a:pt x="6614235" y="-25413"/>
                    <a:pt x="6912582" y="64626"/>
                    <a:pt x="7127589" y="0"/>
                  </a:cubicBezTo>
                  <a:cubicBezTo>
                    <a:pt x="7410483" y="41215"/>
                    <a:pt x="7560783" y="-8091"/>
                    <a:pt x="8081530" y="0"/>
                  </a:cubicBezTo>
                  <a:cubicBezTo>
                    <a:pt x="8132855" y="12250"/>
                    <a:pt x="8223623" y="86345"/>
                    <a:pt x="8213555" y="142878"/>
                  </a:cubicBezTo>
                  <a:cubicBezTo>
                    <a:pt x="8212559" y="348482"/>
                    <a:pt x="8219980" y="424745"/>
                    <a:pt x="8213555" y="714371"/>
                  </a:cubicBezTo>
                  <a:cubicBezTo>
                    <a:pt x="8219957" y="768515"/>
                    <a:pt x="8167332" y="826281"/>
                    <a:pt x="8081530" y="857251"/>
                  </a:cubicBezTo>
                  <a:cubicBezTo>
                    <a:pt x="7842651" y="908781"/>
                    <a:pt x="7659661" y="871019"/>
                    <a:pt x="7525065" y="857251"/>
                  </a:cubicBezTo>
                  <a:cubicBezTo>
                    <a:pt x="7228502" y="820906"/>
                    <a:pt x="7018611" y="925628"/>
                    <a:pt x="6650618" y="857251"/>
                  </a:cubicBezTo>
                  <a:cubicBezTo>
                    <a:pt x="6362918" y="847782"/>
                    <a:pt x="6009710" y="890890"/>
                    <a:pt x="5776174" y="857251"/>
                  </a:cubicBezTo>
                  <a:cubicBezTo>
                    <a:pt x="5577815" y="831417"/>
                    <a:pt x="5178047" y="840469"/>
                    <a:pt x="5060717" y="857251"/>
                  </a:cubicBezTo>
                  <a:cubicBezTo>
                    <a:pt x="4940814" y="913038"/>
                    <a:pt x="4648130" y="831625"/>
                    <a:pt x="4424756" y="857251"/>
                  </a:cubicBezTo>
                  <a:cubicBezTo>
                    <a:pt x="4156201" y="874625"/>
                    <a:pt x="4071033" y="862516"/>
                    <a:pt x="3868291" y="857251"/>
                  </a:cubicBezTo>
                  <a:cubicBezTo>
                    <a:pt x="3666322" y="936953"/>
                    <a:pt x="3392359" y="899379"/>
                    <a:pt x="2993846" y="857251"/>
                  </a:cubicBezTo>
                  <a:cubicBezTo>
                    <a:pt x="2572698" y="820114"/>
                    <a:pt x="2483466" y="852161"/>
                    <a:pt x="2278390" y="857251"/>
                  </a:cubicBezTo>
                  <a:cubicBezTo>
                    <a:pt x="2138038" y="882280"/>
                    <a:pt x="1815097" y="917269"/>
                    <a:pt x="1642428" y="857251"/>
                  </a:cubicBezTo>
                  <a:cubicBezTo>
                    <a:pt x="1471830" y="766841"/>
                    <a:pt x="1290318" y="870140"/>
                    <a:pt x="1085964" y="857251"/>
                  </a:cubicBezTo>
                  <a:cubicBezTo>
                    <a:pt x="782625" y="763182"/>
                    <a:pt x="604297" y="921732"/>
                    <a:pt x="132023" y="857251"/>
                  </a:cubicBezTo>
                  <a:cubicBezTo>
                    <a:pt x="71770" y="834361"/>
                    <a:pt x="-7035" y="794296"/>
                    <a:pt x="0" y="714371"/>
                  </a:cubicBezTo>
                  <a:cubicBezTo>
                    <a:pt x="60349" y="581713"/>
                    <a:pt x="18346" y="3886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6919" y="73131"/>
                    <a:pt x="77629" y="21014"/>
                    <a:pt x="132023" y="0"/>
                  </a:cubicBezTo>
                  <a:cubicBezTo>
                    <a:pt x="278464" y="48964"/>
                    <a:pt x="538675" y="37638"/>
                    <a:pt x="767983" y="0"/>
                  </a:cubicBezTo>
                  <a:cubicBezTo>
                    <a:pt x="932988" y="-26741"/>
                    <a:pt x="1252229" y="-10603"/>
                    <a:pt x="1403944" y="0"/>
                  </a:cubicBezTo>
                  <a:cubicBezTo>
                    <a:pt x="1549738" y="34251"/>
                    <a:pt x="2050085" y="60482"/>
                    <a:pt x="2198895" y="0"/>
                  </a:cubicBezTo>
                  <a:cubicBezTo>
                    <a:pt x="2380990" y="-88662"/>
                    <a:pt x="2921457" y="-75150"/>
                    <a:pt x="3152836" y="0"/>
                  </a:cubicBezTo>
                  <a:cubicBezTo>
                    <a:pt x="3263035" y="-13542"/>
                    <a:pt x="3716573" y="-104989"/>
                    <a:pt x="4027282" y="0"/>
                  </a:cubicBezTo>
                  <a:cubicBezTo>
                    <a:pt x="4276657" y="77378"/>
                    <a:pt x="4630778" y="-37211"/>
                    <a:pt x="4901727" y="0"/>
                  </a:cubicBezTo>
                  <a:cubicBezTo>
                    <a:pt x="5133462" y="-40836"/>
                    <a:pt x="5330539" y="-65257"/>
                    <a:pt x="5617183" y="0"/>
                  </a:cubicBezTo>
                  <a:cubicBezTo>
                    <a:pt x="5855213" y="55717"/>
                    <a:pt x="6160302" y="26285"/>
                    <a:pt x="6571125" y="0"/>
                  </a:cubicBezTo>
                  <a:cubicBezTo>
                    <a:pt x="7012088" y="-35150"/>
                    <a:pt x="6947549" y="34368"/>
                    <a:pt x="7366075" y="0"/>
                  </a:cubicBezTo>
                  <a:cubicBezTo>
                    <a:pt x="7754582" y="-31819"/>
                    <a:pt x="7743625" y="2592"/>
                    <a:pt x="8081530" y="0"/>
                  </a:cubicBezTo>
                  <a:cubicBezTo>
                    <a:pt x="8167177" y="-4803"/>
                    <a:pt x="8206747" y="62652"/>
                    <a:pt x="8213555" y="142878"/>
                  </a:cubicBezTo>
                  <a:cubicBezTo>
                    <a:pt x="8194038" y="355160"/>
                    <a:pt x="8156105" y="511481"/>
                    <a:pt x="8213555" y="714371"/>
                  </a:cubicBezTo>
                  <a:cubicBezTo>
                    <a:pt x="8222564" y="802910"/>
                    <a:pt x="8130550" y="864803"/>
                    <a:pt x="8081530" y="857251"/>
                  </a:cubicBezTo>
                  <a:cubicBezTo>
                    <a:pt x="7911605" y="910915"/>
                    <a:pt x="7634482" y="924105"/>
                    <a:pt x="7445570" y="857251"/>
                  </a:cubicBezTo>
                  <a:cubicBezTo>
                    <a:pt x="7215549" y="843514"/>
                    <a:pt x="6878312" y="852638"/>
                    <a:pt x="6650618" y="857251"/>
                  </a:cubicBezTo>
                  <a:cubicBezTo>
                    <a:pt x="6400549" y="892319"/>
                    <a:pt x="6284579" y="858179"/>
                    <a:pt x="6094154" y="857251"/>
                  </a:cubicBezTo>
                  <a:cubicBezTo>
                    <a:pt x="5893866" y="785203"/>
                    <a:pt x="5551729" y="832803"/>
                    <a:pt x="5378698" y="857251"/>
                  </a:cubicBezTo>
                  <a:cubicBezTo>
                    <a:pt x="5138769" y="906013"/>
                    <a:pt x="4815730" y="805718"/>
                    <a:pt x="4504252" y="857251"/>
                  </a:cubicBezTo>
                  <a:cubicBezTo>
                    <a:pt x="4101774" y="887419"/>
                    <a:pt x="4054348" y="863199"/>
                    <a:pt x="3709301" y="857251"/>
                  </a:cubicBezTo>
                  <a:cubicBezTo>
                    <a:pt x="3404700" y="893865"/>
                    <a:pt x="3112720" y="842994"/>
                    <a:pt x="2914350" y="857251"/>
                  </a:cubicBezTo>
                  <a:cubicBezTo>
                    <a:pt x="2729274" y="829100"/>
                    <a:pt x="2331647" y="817460"/>
                    <a:pt x="2198895" y="857251"/>
                  </a:cubicBezTo>
                  <a:cubicBezTo>
                    <a:pt x="2061496" y="922563"/>
                    <a:pt x="1678738" y="841721"/>
                    <a:pt x="1483439" y="857251"/>
                  </a:cubicBezTo>
                  <a:cubicBezTo>
                    <a:pt x="1199126" y="771905"/>
                    <a:pt x="481456" y="860448"/>
                    <a:pt x="132023" y="857251"/>
                  </a:cubicBezTo>
                  <a:cubicBezTo>
                    <a:pt x="53620" y="851793"/>
                    <a:pt x="19246" y="789004"/>
                    <a:pt x="0" y="714371"/>
                  </a:cubicBezTo>
                  <a:cubicBezTo>
                    <a:pt x="-28028" y="566823"/>
                    <a:pt x="-14141" y="4134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7256" y="76539"/>
                    <a:pt x="63859" y="19172"/>
                    <a:pt x="132023" y="0"/>
                  </a:cubicBezTo>
                  <a:cubicBezTo>
                    <a:pt x="254995" y="-6117"/>
                    <a:pt x="590443" y="14029"/>
                    <a:pt x="767983" y="0"/>
                  </a:cubicBezTo>
                  <a:cubicBezTo>
                    <a:pt x="975047" y="-33257"/>
                    <a:pt x="1297774" y="-17950"/>
                    <a:pt x="1403944" y="0"/>
                  </a:cubicBezTo>
                  <a:cubicBezTo>
                    <a:pt x="1519153" y="27503"/>
                    <a:pt x="2064998" y="56100"/>
                    <a:pt x="2198895" y="0"/>
                  </a:cubicBezTo>
                  <a:cubicBezTo>
                    <a:pt x="2332541" y="-65264"/>
                    <a:pt x="2902082" y="6636"/>
                    <a:pt x="3152836" y="0"/>
                  </a:cubicBezTo>
                  <a:cubicBezTo>
                    <a:pt x="3271489" y="-49005"/>
                    <a:pt x="3661671" y="-41111"/>
                    <a:pt x="4027282" y="0"/>
                  </a:cubicBezTo>
                  <a:cubicBezTo>
                    <a:pt x="4344595" y="75558"/>
                    <a:pt x="4627318" y="-1328"/>
                    <a:pt x="4901727" y="0"/>
                  </a:cubicBezTo>
                  <a:cubicBezTo>
                    <a:pt x="5135773" y="-70255"/>
                    <a:pt x="5359925" y="-63522"/>
                    <a:pt x="5617183" y="0"/>
                  </a:cubicBezTo>
                  <a:cubicBezTo>
                    <a:pt x="5917641" y="69782"/>
                    <a:pt x="6171448" y="14898"/>
                    <a:pt x="6571125" y="0"/>
                  </a:cubicBezTo>
                  <a:cubicBezTo>
                    <a:pt x="6982673" y="-20230"/>
                    <a:pt x="6954953" y="43771"/>
                    <a:pt x="7366075" y="0"/>
                  </a:cubicBezTo>
                  <a:cubicBezTo>
                    <a:pt x="7766323" y="-30478"/>
                    <a:pt x="7752764" y="1297"/>
                    <a:pt x="8081530" y="0"/>
                  </a:cubicBezTo>
                  <a:cubicBezTo>
                    <a:pt x="8164090" y="8168"/>
                    <a:pt x="8200419" y="43821"/>
                    <a:pt x="8213555" y="142878"/>
                  </a:cubicBezTo>
                  <a:cubicBezTo>
                    <a:pt x="8167986" y="358977"/>
                    <a:pt x="8226490" y="490355"/>
                    <a:pt x="8213555" y="714371"/>
                  </a:cubicBezTo>
                  <a:cubicBezTo>
                    <a:pt x="8223786" y="812792"/>
                    <a:pt x="8135460" y="846762"/>
                    <a:pt x="8081530" y="857251"/>
                  </a:cubicBezTo>
                  <a:cubicBezTo>
                    <a:pt x="7965719" y="875133"/>
                    <a:pt x="7624671" y="917608"/>
                    <a:pt x="7445570" y="857251"/>
                  </a:cubicBezTo>
                  <a:cubicBezTo>
                    <a:pt x="7270414" y="806684"/>
                    <a:pt x="6857894" y="877662"/>
                    <a:pt x="6650618" y="857251"/>
                  </a:cubicBezTo>
                  <a:cubicBezTo>
                    <a:pt x="6422103" y="881655"/>
                    <a:pt x="6301703" y="882594"/>
                    <a:pt x="6094154" y="857251"/>
                  </a:cubicBezTo>
                  <a:cubicBezTo>
                    <a:pt x="5922159" y="789750"/>
                    <a:pt x="5524584" y="840525"/>
                    <a:pt x="5378698" y="857251"/>
                  </a:cubicBezTo>
                  <a:cubicBezTo>
                    <a:pt x="5064150" y="977789"/>
                    <a:pt x="4817377" y="824325"/>
                    <a:pt x="4504252" y="857251"/>
                  </a:cubicBezTo>
                  <a:cubicBezTo>
                    <a:pt x="4113001" y="899232"/>
                    <a:pt x="4069023" y="846236"/>
                    <a:pt x="3709301" y="857251"/>
                  </a:cubicBezTo>
                  <a:cubicBezTo>
                    <a:pt x="3389574" y="899004"/>
                    <a:pt x="3139434" y="839203"/>
                    <a:pt x="2914350" y="857251"/>
                  </a:cubicBezTo>
                  <a:cubicBezTo>
                    <a:pt x="2721106" y="812990"/>
                    <a:pt x="2318393" y="820179"/>
                    <a:pt x="2198895" y="857251"/>
                  </a:cubicBezTo>
                  <a:cubicBezTo>
                    <a:pt x="2051632" y="946981"/>
                    <a:pt x="1714548" y="900583"/>
                    <a:pt x="1483439" y="857251"/>
                  </a:cubicBezTo>
                  <a:cubicBezTo>
                    <a:pt x="1236836" y="872469"/>
                    <a:pt x="527718" y="874062"/>
                    <a:pt x="132023" y="857251"/>
                  </a:cubicBezTo>
                  <a:cubicBezTo>
                    <a:pt x="57382" y="867962"/>
                    <a:pt x="5247" y="817499"/>
                    <a:pt x="0" y="714371"/>
                  </a:cubicBezTo>
                  <a:cubicBezTo>
                    <a:pt x="11489" y="539533"/>
                    <a:pt x="10154" y="411347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3. Trang trí sản phẩm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476250" y="1609725"/>
            <a:ext cx="1125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 màu, trang trí cánh và thân chuồn chuồn (Hình 5).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03AEB-30E0-E93B-57C8-2622C458B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787" y="2452687"/>
            <a:ext cx="34004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5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8 w 8213555"/>
                <a:gd name="connsiteY2" fmla="*/ 0 h 857251"/>
                <a:gd name="connsiteX3" fmla="*/ 1721924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6 w 8213555"/>
                <a:gd name="connsiteY6" fmla="*/ 0 h 857251"/>
                <a:gd name="connsiteX7" fmla="*/ 4027282 w 8213555"/>
                <a:gd name="connsiteY7" fmla="*/ 0 h 857251"/>
                <a:gd name="connsiteX8" fmla="*/ 4822232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0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1 h 857251"/>
                <a:gd name="connsiteX15" fmla="*/ 8081530 w 8213555"/>
                <a:gd name="connsiteY15" fmla="*/ 857251 h 857251"/>
                <a:gd name="connsiteX16" fmla="*/ 7525065 w 8213555"/>
                <a:gd name="connsiteY16" fmla="*/ 857251 h 857251"/>
                <a:gd name="connsiteX17" fmla="*/ 6650618 w 8213555"/>
                <a:gd name="connsiteY17" fmla="*/ 857251 h 857251"/>
                <a:gd name="connsiteX18" fmla="*/ 5776174 w 8213555"/>
                <a:gd name="connsiteY18" fmla="*/ 857251 h 857251"/>
                <a:gd name="connsiteX19" fmla="*/ 5060717 w 8213555"/>
                <a:gd name="connsiteY19" fmla="*/ 857251 h 857251"/>
                <a:gd name="connsiteX20" fmla="*/ 4424756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8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1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11803" y="74991"/>
                    <a:pt x="50563" y="7814"/>
                    <a:pt x="132023" y="0"/>
                  </a:cubicBezTo>
                  <a:cubicBezTo>
                    <a:pt x="243145" y="-32483"/>
                    <a:pt x="624256" y="12047"/>
                    <a:pt x="767983" y="0"/>
                  </a:cubicBezTo>
                  <a:cubicBezTo>
                    <a:pt x="993212" y="-43174"/>
                    <a:pt x="1303336" y="-12857"/>
                    <a:pt x="1403944" y="0"/>
                  </a:cubicBezTo>
                  <a:cubicBezTo>
                    <a:pt x="1503099" y="-12005"/>
                    <a:pt x="2093547" y="43781"/>
                    <a:pt x="2198895" y="0"/>
                  </a:cubicBezTo>
                  <a:cubicBezTo>
                    <a:pt x="2275324" y="-66804"/>
                    <a:pt x="2906742" y="60015"/>
                    <a:pt x="3152836" y="0"/>
                  </a:cubicBezTo>
                  <a:cubicBezTo>
                    <a:pt x="3304282" y="-34646"/>
                    <a:pt x="3674545" y="7818"/>
                    <a:pt x="4027282" y="0"/>
                  </a:cubicBezTo>
                  <a:cubicBezTo>
                    <a:pt x="4400871" y="96101"/>
                    <a:pt x="4613726" y="-4995"/>
                    <a:pt x="4901727" y="0"/>
                  </a:cubicBezTo>
                  <a:cubicBezTo>
                    <a:pt x="5163138" y="-45940"/>
                    <a:pt x="5340301" y="-79625"/>
                    <a:pt x="5617183" y="0"/>
                  </a:cubicBezTo>
                  <a:cubicBezTo>
                    <a:pt x="5943138" y="108545"/>
                    <a:pt x="6172818" y="79377"/>
                    <a:pt x="6571125" y="0"/>
                  </a:cubicBezTo>
                  <a:cubicBezTo>
                    <a:pt x="6975446" y="-26001"/>
                    <a:pt x="6969399" y="49455"/>
                    <a:pt x="7366075" y="0"/>
                  </a:cubicBezTo>
                  <a:cubicBezTo>
                    <a:pt x="7769875" y="-24863"/>
                    <a:pt x="7753784" y="2380"/>
                    <a:pt x="8081530" y="0"/>
                  </a:cubicBezTo>
                  <a:cubicBezTo>
                    <a:pt x="8152420" y="11266"/>
                    <a:pt x="8201559" y="40413"/>
                    <a:pt x="8213555" y="142878"/>
                  </a:cubicBezTo>
                  <a:cubicBezTo>
                    <a:pt x="8178291" y="396715"/>
                    <a:pt x="8240406" y="502775"/>
                    <a:pt x="8213555" y="714371"/>
                  </a:cubicBezTo>
                  <a:cubicBezTo>
                    <a:pt x="8224749" y="819923"/>
                    <a:pt x="8136488" y="850249"/>
                    <a:pt x="8081530" y="857251"/>
                  </a:cubicBezTo>
                  <a:cubicBezTo>
                    <a:pt x="7949098" y="839665"/>
                    <a:pt x="7589293" y="894198"/>
                    <a:pt x="7445570" y="857251"/>
                  </a:cubicBezTo>
                  <a:cubicBezTo>
                    <a:pt x="7332614" y="796308"/>
                    <a:pt x="6924065" y="884445"/>
                    <a:pt x="6650618" y="857251"/>
                  </a:cubicBezTo>
                  <a:cubicBezTo>
                    <a:pt x="6397202" y="910001"/>
                    <a:pt x="6277780" y="897367"/>
                    <a:pt x="6094154" y="857251"/>
                  </a:cubicBezTo>
                  <a:cubicBezTo>
                    <a:pt x="5931722" y="758403"/>
                    <a:pt x="5542414" y="837498"/>
                    <a:pt x="5378698" y="857251"/>
                  </a:cubicBezTo>
                  <a:cubicBezTo>
                    <a:pt x="5127922" y="962608"/>
                    <a:pt x="4780409" y="836152"/>
                    <a:pt x="4504252" y="857251"/>
                  </a:cubicBezTo>
                  <a:cubicBezTo>
                    <a:pt x="4126609" y="914859"/>
                    <a:pt x="4064218" y="848051"/>
                    <a:pt x="3709301" y="857251"/>
                  </a:cubicBezTo>
                  <a:cubicBezTo>
                    <a:pt x="3339233" y="909352"/>
                    <a:pt x="3121916" y="854264"/>
                    <a:pt x="2914350" y="857251"/>
                  </a:cubicBezTo>
                  <a:cubicBezTo>
                    <a:pt x="2739860" y="780537"/>
                    <a:pt x="2295987" y="793644"/>
                    <a:pt x="2198895" y="857251"/>
                  </a:cubicBezTo>
                  <a:cubicBezTo>
                    <a:pt x="2030505" y="971260"/>
                    <a:pt x="1687779" y="879777"/>
                    <a:pt x="1483439" y="857251"/>
                  </a:cubicBezTo>
                  <a:cubicBezTo>
                    <a:pt x="1343309" y="903339"/>
                    <a:pt x="444779" y="803006"/>
                    <a:pt x="132023" y="857251"/>
                  </a:cubicBezTo>
                  <a:cubicBezTo>
                    <a:pt x="54329" y="883920"/>
                    <a:pt x="2486" y="805261"/>
                    <a:pt x="0" y="714371"/>
                  </a:cubicBezTo>
                  <a:cubicBezTo>
                    <a:pt x="12729" y="504685"/>
                    <a:pt x="24538" y="418192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1587" y="90095"/>
                    <a:pt x="53524" y="29436"/>
                    <a:pt x="132023" y="0"/>
                  </a:cubicBezTo>
                  <a:cubicBezTo>
                    <a:pt x="484953" y="-53064"/>
                    <a:pt x="803858" y="-76883"/>
                    <a:pt x="1006468" y="0"/>
                  </a:cubicBezTo>
                  <a:cubicBezTo>
                    <a:pt x="1305540" y="72343"/>
                    <a:pt x="1511146" y="-23525"/>
                    <a:pt x="1721924" y="0"/>
                  </a:cubicBezTo>
                  <a:cubicBezTo>
                    <a:pt x="1938840" y="-4882"/>
                    <a:pt x="2086979" y="13816"/>
                    <a:pt x="2278390" y="0"/>
                  </a:cubicBezTo>
                  <a:cubicBezTo>
                    <a:pt x="2558130" y="33884"/>
                    <a:pt x="2701836" y="4204"/>
                    <a:pt x="2914350" y="0"/>
                  </a:cubicBezTo>
                  <a:cubicBezTo>
                    <a:pt x="3143068" y="-20750"/>
                    <a:pt x="3340041" y="43984"/>
                    <a:pt x="3470816" y="0"/>
                  </a:cubicBezTo>
                  <a:cubicBezTo>
                    <a:pt x="3692258" y="-11183"/>
                    <a:pt x="3824671" y="-9439"/>
                    <a:pt x="4027282" y="0"/>
                  </a:cubicBezTo>
                  <a:cubicBezTo>
                    <a:pt x="4298243" y="45753"/>
                    <a:pt x="4528786" y="70738"/>
                    <a:pt x="4822232" y="0"/>
                  </a:cubicBezTo>
                  <a:cubicBezTo>
                    <a:pt x="5034513" y="-45784"/>
                    <a:pt x="5322946" y="-28255"/>
                    <a:pt x="5537687" y="0"/>
                  </a:cubicBezTo>
                  <a:cubicBezTo>
                    <a:pt x="5832922" y="-59050"/>
                    <a:pt x="6087054" y="85423"/>
                    <a:pt x="6332638" y="0"/>
                  </a:cubicBezTo>
                  <a:cubicBezTo>
                    <a:pt x="6614235" y="-25413"/>
                    <a:pt x="6912582" y="64626"/>
                    <a:pt x="7127589" y="0"/>
                  </a:cubicBezTo>
                  <a:cubicBezTo>
                    <a:pt x="7410483" y="41215"/>
                    <a:pt x="7560783" y="-8091"/>
                    <a:pt x="8081530" y="0"/>
                  </a:cubicBezTo>
                  <a:cubicBezTo>
                    <a:pt x="8132855" y="12250"/>
                    <a:pt x="8223623" y="86345"/>
                    <a:pt x="8213555" y="142878"/>
                  </a:cubicBezTo>
                  <a:cubicBezTo>
                    <a:pt x="8212559" y="348482"/>
                    <a:pt x="8219980" y="424745"/>
                    <a:pt x="8213555" y="714371"/>
                  </a:cubicBezTo>
                  <a:cubicBezTo>
                    <a:pt x="8219957" y="768515"/>
                    <a:pt x="8167332" y="826281"/>
                    <a:pt x="8081530" y="857251"/>
                  </a:cubicBezTo>
                  <a:cubicBezTo>
                    <a:pt x="7842651" y="908781"/>
                    <a:pt x="7659661" y="871019"/>
                    <a:pt x="7525065" y="857251"/>
                  </a:cubicBezTo>
                  <a:cubicBezTo>
                    <a:pt x="7228502" y="820906"/>
                    <a:pt x="7018611" y="925628"/>
                    <a:pt x="6650618" y="857251"/>
                  </a:cubicBezTo>
                  <a:cubicBezTo>
                    <a:pt x="6362918" y="847782"/>
                    <a:pt x="6009710" y="890890"/>
                    <a:pt x="5776174" y="857251"/>
                  </a:cubicBezTo>
                  <a:cubicBezTo>
                    <a:pt x="5577815" y="831417"/>
                    <a:pt x="5178047" y="840469"/>
                    <a:pt x="5060717" y="857251"/>
                  </a:cubicBezTo>
                  <a:cubicBezTo>
                    <a:pt x="4940814" y="913038"/>
                    <a:pt x="4648130" y="831625"/>
                    <a:pt x="4424756" y="857251"/>
                  </a:cubicBezTo>
                  <a:cubicBezTo>
                    <a:pt x="4156201" y="874625"/>
                    <a:pt x="4071033" y="862516"/>
                    <a:pt x="3868291" y="857251"/>
                  </a:cubicBezTo>
                  <a:cubicBezTo>
                    <a:pt x="3666322" y="936953"/>
                    <a:pt x="3392359" y="899379"/>
                    <a:pt x="2993846" y="857251"/>
                  </a:cubicBezTo>
                  <a:cubicBezTo>
                    <a:pt x="2572698" y="820114"/>
                    <a:pt x="2483466" y="852161"/>
                    <a:pt x="2278390" y="857251"/>
                  </a:cubicBezTo>
                  <a:cubicBezTo>
                    <a:pt x="2138038" y="882280"/>
                    <a:pt x="1815097" y="917269"/>
                    <a:pt x="1642428" y="857251"/>
                  </a:cubicBezTo>
                  <a:cubicBezTo>
                    <a:pt x="1471830" y="766841"/>
                    <a:pt x="1290318" y="870140"/>
                    <a:pt x="1085964" y="857251"/>
                  </a:cubicBezTo>
                  <a:cubicBezTo>
                    <a:pt x="782625" y="763182"/>
                    <a:pt x="604297" y="921732"/>
                    <a:pt x="132023" y="857251"/>
                  </a:cubicBezTo>
                  <a:cubicBezTo>
                    <a:pt x="71770" y="834361"/>
                    <a:pt x="-7035" y="794296"/>
                    <a:pt x="0" y="714371"/>
                  </a:cubicBezTo>
                  <a:cubicBezTo>
                    <a:pt x="60349" y="581713"/>
                    <a:pt x="18346" y="3886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6919" y="73131"/>
                    <a:pt x="77629" y="21014"/>
                    <a:pt x="132023" y="0"/>
                  </a:cubicBezTo>
                  <a:cubicBezTo>
                    <a:pt x="278464" y="48964"/>
                    <a:pt x="538675" y="37638"/>
                    <a:pt x="767983" y="0"/>
                  </a:cubicBezTo>
                  <a:cubicBezTo>
                    <a:pt x="932988" y="-26741"/>
                    <a:pt x="1252229" y="-10603"/>
                    <a:pt x="1403944" y="0"/>
                  </a:cubicBezTo>
                  <a:cubicBezTo>
                    <a:pt x="1549738" y="34251"/>
                    <a:pt x="2050085" y="60482"/>
                    <a:pt x="2198895" y="0"/>
                  </a:cubicBezTo>
                  <a:cubicBezTo>
                    <a:pt x="2380990" y="-88662"/>
                    <a:pt x="2921457" y="-75150"/>
                    <a:pt x="3152836" y="0"/>
                  </a:cubicBezTo>
                  <a:cubicBezTo>
                    <a:pt x="3263035" y="-13542"/>
                    <a:pt x="3716573" y="-104989"/>
                    <a:pt x="4027282" y="0"/>
                  </a:cubicBezTo>
                  <a:cubicBezTo>
                    <a:pt x="4276657" y="77378"/>
                    <a:pt x="4630778" y="-37211"/>
                    <a:pt x="4901727" y="0"/>
                  </a:cubicBezTo>
                  <a:cubicBezTo>
                    <a:pt x="5133462" y="-40836"/>
                    <a:pt x="5330539" y="-65257"/>
                    <a:pt x="5617183" y="0"/>
                  </a:cubicBezTo>
                  <a:cubicBezTo>
                    <a:pt x="5855213" y="55717"/>
                    <a:pt x="6160302" y="26285"/>
                    <a:pt x="6571125" y="0"/>
                  </a:cubicBezTo>
                  <a:cubicBezTo>
                    <a:pt x="7012088" y="-35150"/>
                    <a:pt x="6947549" y="34368"/>
                    <a:pt x="7366075" y="0"/>
                  </a:cubicBezTo>
                  <a:cubicBezTo>
                    <a:pt x="7754582" y="-31819"/>
                    <a:pt x="7743625" y="2592"/>
                    <a:pt x="8081530" y="0"/>
                  </a:cubicBezTo>
                  <a:cubicBezTo>
                    <a:pt x="8167177" y="-4803"/>
                    <a:pt x="8206747" y="62652"/>
                    <a:pt x="8213555" y="142878"/>
                  </a:cubicBezTo>
                  <a:cubicBezTo>
                    <a:pt x="8194038" y="355160"/>
                    <a:pt x="8156105" y="511481"/>
                    <a:pt x="8213555" y="714371"/>
                  </a:cubicBezTo>
                  <a:cubicBezTo>
                    <a:pt x="8222564" y="802910"/>
                    <a:pt x="8130550" y="864803"/>
                    <a:pt x="8081530" y="857251"/>
                  </a:cubicBezTo>
                  <a:cubicBezTo>
                    <a:pt x="7911605" y="910915"/>
                    <a:pt x="7634482" y="924105"/>
                    <a:pt x="7445570" y="857251"/>
                  </a:cubicBezTo>
                  <a:cubicBezTo>
                    <a:pt x="7215549" y="843514"/>
                    <a:pt x="6878312" y="852638"/>
                    <a:pt x="6650618" y="857251"/>
                  </a:cubicBezTo>
                  <a:cubicBezTo>
                    <a:pt x="6400549" y="892319"/>
                    <a:pt x="6284579" y="858179"/>
                    <a:pt x="6094154" y="857251"/>
                  </a:cubicBezTo>
                  <a:cubicBezTo>
                    <a:pt x="5893866" y="785203"/>
                    <a:pt x="5551729" y="832803"/>
                    <a:pt x="5378698" y="857251"/>
                  </a:cubicBezTo>
                  <a:cubicBezTo>
                    <a:pt x="5138769" y="906013"/>
                    <a:pt x="4815730" y="805718"/>
                    <a:pt x="4504252" y="857251"/>
                  </a:cubicBezTo>
                  <a:cubicBezTo>
                    <a:pt x="4101774" y="887419"/>
                    <a:pt x="4054348" y="863199"/>
                    <a:pt x="3709301" y="857251"/>
                  </a:cubicBezTo>
                  <a:cubicBezTo>
                    <a:pt x="3404700" y="893865"/>
                    <a:pt x="3112720" y="842994"/>
                    <a:pt x="2914350" y="857251"/>
                  </a:cubicBezTo>
                  <a:cubicBezTo>
                    <a:pt x="2729274" y="829100"/>
                    <a:pt x="2331647" y="817460"/>
                    <a:pt x="2198895" y="857251"/>
                  </a:cubicBezTo>
                  <a:cubicBezTo>
                    <a:pt x="2061496" y="922563"/>
                    <a:pt x="1678738" y="841721"/>
                    <a:pt x="1483439" y="857251"/>
                  </a:cubicBezTo>
                  <a:cubicBezTo>
                    <a:pt x="1199126" y="771905"/>
                    <a:pt x="481456" y="860448"/>
                    <a:pt x="132023" y="857251"/>
                  </a:cubicBezTo>
                  <a:cubicBezTo>
                    <a:pt x="53620" y="851793"/>
                    <a:pt x="19246" y="789004"/>
                    <a:pt x="0" y="714371"/>
                  </a:cubicBezTo>
                  <a:cubicBezTo>
                    <a:pt x="-28028" y="566823"/>
                    <a:pt x="-14141" y="4134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7256" y="76539"/>
                    <a:pt x="63859" y="19172"/>
                    <a:pt x="132023" y="0"/>
                  </a:cubicBezTo>
                  <a:cubicBezTo>
                    <a:pt x="254995" y="-6117"/>
                    <a:pt x="590443" y="14029"/>
                    <a:pt x="767983" y="0"/>
                  </a:cubicBezTo>
                  <a:cubicBezTo>
                    <a:pt x="975047" y="-33257"/>
                    <a:pt x="1297774" y="-17950"/>
                    <a:pt x="1403944" y="0"/>
                  </a:cubicBezTo>
                  <a:cubicBezTo>
                    <a:pt x="1519153" y="27503"/>
                    <a:pt x="2064998" y="56100"/>
                    <a:pt x="2198895" y="0"/>
                  </a:cubicBezTo>
                  <a:cubicBezTo>
                    <a:pt x="2332541" y="-65264"/>
                    <a:pt x="2902082" y="6636"/>
                    <a:pt x="3152836" y="0"/>
                  </a:cubicBezTo>
                  <a:cubicBezTo>
                    <a:pt x="3271489" y="-49005"/>
                    <a:pt x="3661671" y="-41111"/>
                    <a:pt x="4027282" y="0"/>
                  </a:cubicBezTo>
                  <a:cubicBezTo>
                    <a:pt x="4344595" y="75558"/>
                    <a:pt x="4627318" y="-1328"/>
                    <a:pt x="4901727" y="0"/>
                  </a:cubicBezTo>
                  <a:cubicBezTo>
                    <a:pt x="5135773" y="-70255"/>
                    <a:pt x="5359925" y="-63522"/>
                    <a:pt x="5617183" y="0"/>
                  </a:cubicBezTo>
                  <a:cubicBezTo>
                    <a:pt x="5917641" y="69782"/>
                    <a:pt x="6171448" y="14898"/>
                    <a:pt x="6571125" y="0"/>
                  </a:cubicBezTo>
                  <a:cubicBezTo>
                    <a:pt x="6982673" y="-20230"/>
                    <a:pt x="6954953" y="43771"/>
                    <a:pt x="7366075" y="0"/>
                  </a:cubicBezTo>
                  <a:cubicBezTo>
                    <a:pt x="7766323" y="-30478"/>
                    <a:pt x="7752764" y="1297"/>
                    <a:pt x="8081530" y="0"/>
                  </a:cubicBezTo>
                  <a:cubicBezTo>
                    <a:pt x="8164090" y="8168"/>
                    <a:pt x="8200419" y="43821"/>
                    <a:pt x="8213555" y="142878"/>
                  </a:cubicBezTo>
                  <a:cubicBezTo>
                    <a:pt x="8167986" y="358977"/>
                    <a:pt x="8226490" y="490355"/>
                    <a:pt x="8213555" y="714371"/>
                  </a:cubicBezTo>
                  <a:cubicBezTo>
                    <a:pt x="8223786" y="812792"/>
                    <a:pt x="8135460" y="846762"/>
                    <a:pt x="8081530" y="857251"/>
                  </a:cubicBezTo>
                  <a:cubicBezTo>
                    <a:pt x="7965719" y="875133"/>
                    <a:pt x="7624671" y="917608"/>
                    <a:pt x="7445570" y="857251"/>
                  </a:cubicBezTo>
                  <a:cubicBezTo>
                    <a:pt x="7270414" y="806684"/>
                    <a:pt x="6857894" y="877662"/>
                    <a:pt x="6650618" y="857251"/>
                  </a:cubicBezTo>
                  <a:cubicBezTo>
                    <a:pt x="6422103" y="881655"/>
                    <a:pt x="6301703" y="882594"/>
                    <a:pt x="6094154" y="857251"/>
                  </a:cubicBezTo>
                  <a:cubicBezTo>
                    <a:pt x="5922159" y="789750"/>
                    <a:pt x="5524584" y="840525"/>
                    <a:pt x="5378698" y="857251"/>
                  </a:cubicBezTo>
                  <a:cubicBezTo>
                    <a:pt x="5064150" y="977789"/>
                    <a:pt x="4817377" y="824325"/>
                    <a:pt x="4504252" y="857251"/>
                  </a:cubicBezTo>
                  <a:cubicBezTo>
                    <a:pt x="4113001" y="899232"/>
                    <a:pt x="4069023" y="846236"/>
                    <a:pt x="3709301" y="857251"/>
                  </a:cubicBezTo>
                  <a:cubicBezTo>
                    <a:pt x="3389574" y="899004"/>
                    <a:pt x="3139434" y="839203"/>
                    <a:pt x="2914350" y="857251"/>
                  </a:cubicBezTo>
                  <a:cubicBezTo>
                    <a:pt x="2721106" y="812990"/>
                    <a:pt x="2318393" y="820179"/>
                    <a:pt x="2198895" y="857251"/>
                  </a:cubicBezTo>
                  <a:cubicBezTo>
                    <a:pt x="2051632" y="946981"/>
                    <a:pt x="1714548" y="900583"/>
                    <a:pt x="1483439" y="857251"/>
                  </a:cubicBezTo>
                  <a:cubicBezTo>
                    <a:pt x="1236836" y="872469"/>
                    <a:pt x="527718" y="874062"/>
                    <a:pt x="132023" y="857251"/>
                  </a:cubicBezTo>
                  <a:cubicBezTo>
                    <a:pt x="57382" y="867962"/>
                    <a:pt x="5247" y="817499"/>
                    <a:pt x="0" y="714371"/>
                  </a:cubicBezTo>
                  <a:cubicBezTo>
                    <a:pt x="11489" y="539533"/>
                    <a:pt x="10154" y="411347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4. Hoàn thiện sản phẩm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476250" y="1609725"/>
            <a:ext cx="1125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dập ghim (hoặc keo dán) gắn thân chuồn chuồn vào giữa hai cánh chuồn chuồn để được sản phẩm như Hình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6F6180-43CB-4184-F5D2-7386F581A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99" y="2933699"/>
            <a:ext cx="4574027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08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561975" y="647700"/>
            <a:ext cx="1125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đất nặn để gắn vào hai đầu cánh sao cho chuồn chuồn thăng bằng được (Hình 7).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EDB53-60AF-B61B-A936-7EE97B994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37" y="1952624"/>
            <a:ext cx="4433428" cy="2428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BF11B-CB94-1717-6D70-59DB243AF050}"/>
              </a:ext>
            </a:extLst>
          </p:cNvPr>
          <p:cNvSpPr txBox="1"/>
          <p:nvPr/>
        </p:nvSpPr>
        <p:spPr>
          <a:xfrm>
            <a:off x="1000125" y="4495800"/>
            <a:ext cx="1070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ý: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Thu dọn và vệ sinh chỗ học tập sau khi làm xong sản phẩm.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Sử dụng tiết kiệm vật liệu.</a:t>
            </a:r>
          </a:p>
        </p:txBody>
      </p:sp>
    </p:spTree>
    <p:extLst>
      <p:ext uri="{BB962C8B-B14F-4D97-AF65-F5344CB8AC3E}">
        <p14:creationId xmlns:p14="http://schemas.microsoft.com/office/powerpoint/2010/main" val="191345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396</Words>
  <Application>Microsoft Office PowerPoint</Application>
  <PresentationFormat>Widescreen</PresentationFormat>
  <Paragraphs>50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Georgia</vt:lpstr>
      <vt:lpstr>思源黑体 CN Bold</vt:lpstr>
      <vt:lpstr>1_Office Theme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Hợp Nguyễn</cp:lastModifiedBy>
  <cp:revision>14</cp:revision>
  <dcterms:created xsi:type="dcterms:W3CDTF">2024-02-07T13:20:59Z</dcterms:created>
  <dcterms:modified xsi:type="dcterms:W3CDTF">2025-05-19T02:35:23Z</dcterms:modified>
</cp:coreProperties>
</file>