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2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37.sv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7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071" y="-2958162"/>
            <a:ext cx="12984761" cy="10006391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476" r="-23413" b="-5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1130" y="4632286"/>
            <a:ext cx="10820400" cy="2394013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91624">
            <a:off x="-1067603" y="-4563698"/>
            <a:ext cx="18363297" cy="12900216"/>
          </a:xfrm>
          <a:custGeom>
            <a:avLst/>
            <a:gdLst/>
            <a:ahLst/>
            <a:cxnLst/>
            <a:rect l="l" t="t" r="r" b="b"/>
            <a:pathLst>
              <a:path w="27544945" h="19350324">
                <a:moveTo>
                  <a:pt x="0" y="0"/>
                </a:moveTo>
                <a:lnTo>
                  <a:pt x="27544945" y="0"/>
                </a:lnTo>
                <a:lnTo>
                  <a:pt x="27544945" y="19350323"/>
                </a:lnTo>
                <a:lnTo>
                  <a:pt x="0" y="19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49483" y="2299035"/>
            <a:ext cx="6160253" cy="485890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49"/>
                </a:lnTo>
                <a:lnTo>
                  <a:pt x="0" y="728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CB16-F13C-C3FE-0E84-77FA77C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92" y="826735"/>
            <a:ext cx="6486706" cy="145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19258-378B-3C83-EDCD-37F440515D21}"/>
              </a:ext>
            </a:extLst>
          </p:cNvPr>
          <p:cNvSpPr txBox="1"/>
          <p:nvPr/>
        </p:nvSpPr>
        <p:spPr>
          <a:xfrm>
            <a:off x="4310770" y="1886410"/>
            <a:ext cx="7356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tích riêng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phép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7181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134 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134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469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377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</cp:lastModifiedBy>
  <cp:revision>14</cp:revision>
  <dcterms:created xsi:type="dcterms:W3CDTF">2023-12-04T01:49:07Z</dcterms:created>
  <dcterms:modified xsi:type="dcterms:W3CDTF">2025-02-13T05:27:39Z</dcterms:modified>
</cp:coreProperties>
</file>