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4" r:id="rId5"/>
    <p:sldId id="263" r:id="rId6"/>
    <p:sldId id="265" r:id="rId7"/>
    <p:sldId id="266" r:id="rId8"/>
    <p:sldId id="267" r:id="rId9"/>
    <p:sldId id="268"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4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93E10-1A49-4241-AF5E-CE9FDFDCACE9}"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n-US"/>
        </a:p>
      </dgm:t>
    </dgm:pt>
    <dgm:pt modelId="{49B043D1-41D3-4077-B68E-D60479E6E8A8}">
      <dgm:prSet phldrT="[Text]" custT="1"/>
      <dgm:spPr>
        <a:solidFill>
          <a:schemeClr val="accent2">
            <a:lumMod val="50000"/>
          </a:schemeClr>
        </a:solidFill>
      </dgm:spPr>
      <dgm:t>
        <a:bodyPr/>
        <a:lstStyle/>
        <a:p>
          <a:r>
            <a:rPr lang="en-US" sz="2800" dirty="0" err="1"/>
            <a:t>Biện</a:t>
          </a:r>
          <a:r>
            <a:rPr lang="en-US" sz="2800" dirty="0"/>
            <a:t> </a:t>
          </a:r>
          <a:r>
            <a:rPr lang="en-US" sz="2800" dirty="0" err="1"/>
            <a:t>pháp</a:t>
          </a:r>
          <a:endParaRPr lang="en-US" sz="2800" dirty="0"/>
        </a:p>
      </dgm:t>
    </dgm:pt>
    <dgm:pt modelId="{4DC7E570-4474-4792-A0E8-63F6DB7D66FD}" type="parTrans" cxnId="{2F07A674-7A1F-4CCA-A43D-5CC16650968F}">
      <dgm:prSet/>
      <dgm:spPr/>
      <dgm:t>
        <a:bodyPr/>
        <a:lstStyle/>
        <a:p>
          <a:endParaRPr lang="en-US" sz="1800"/>
        </a:p>
      </dgm:t>
    </dgm:pt>
    <dgm:pt modelId="{7826B425-2338-4296-94A6-38D7B8705E76}" type="sibTrans" cxnId="{2F07A674-7A1F-4CCA-A43D-5CC16650968F}">
      <dgm:prSet/>
      <dgm:spPr/>
      <dgm:t>
        <a:bodyPr/>
        <a:lstStyle/>
        <a:p>
          <a:endParaRPr lang="en-US" sz="1800"/>
        </a:p>
      </dgm:t>
    </dgm:pt>
    <dgm:pt modelId="{4AAFAA38-A9B2-4066-B618-99B0A5C61D59}">
      <dgm:prSet phldrT="[Text]" custT="1"/>
      <dgm:spPr>
        <a:solidFill>
          <a:schemeClr val="accent5">
            <a:lumMod val="50000"/>
          </a:schemeClr>
        </a:solidFill>
      </dgm:spPr>
      <dgm:t>
        <a:bodyPr/>
        <a:lstStyle/>
        <a:p>
          <a:r>
            <a:rPr lang="en-US" sz="2400" dirty="0" err="1"/>
            <a:t>Trồng</a:t>
          </a:r>
          <a:r>
            <a:rPr lang="en-US" sz="2400" dirty="0"/>
            <a:t> </a:t>
          </a:r>
          <a:r>
            <a:rPr lang="en-US" sz="2400" dirty="0" err="1"/>
            <a:t>rừng</a:t>
          </a:r>
          <a:r>
            <a:rPr lang="en-US" sz="2400" dirty="0"/>
            <a:t> </a:t>
          </a:r>
          <a:r>
            <a:rPr lang="en-US" sz="2400" dirty="0" err="1"/>
            <a:t>và</a:t>
          </a:r>
          <a:r>
            <a:rPr lang="en-US" sz="2400" dirty="0"/>
            <a:t> </a:t>
          </a:r>
          <a:r>
            <a:rPr lang="en-US" sz="2400" dirty="0" err="1"/>
            <a:t>bảo</a:t>
          </a:r>
          <a:r>
            <a:rPr lang="en-US" sz="2400" dirty="0"/>
            <a:t> </a:t>
          </a:r>
          <a:r>
            <a:rPr lang="en-US" sz="2400" dirty="0" err="1"/>
            <a:t>vệ</a:t>
          </a:r>
          <a:r>
            <a:rPr lang="en-US" sz="2400" dirty="0"/>
            <a:t> </a:t>
          </a:r>
          <a:r>
            <a:rPr lang="en-US" sz="2400" dirty="0" err="1"/>
            <a:t>rừng</a:t>
          </a:r>
          <a:endParaRPr lang="en-US" sz="2400" dirty="0"/>
        </a:p>
      </dgm:t>
    </dgm:pt>
    <dgm:pt modelId="{B30A3238-9F05-4594-913A-8671E046E096}" type="parTrans" cxnId="{EAD88865-FAD7-4D6E-883D-8910249729B2}">
      <dgm:prSet/>
      <dgm:spPr/>
      <dgm:t>
        <a:bodyPr/>
        <a:lstStyle/>
        <a:p>
          <a:endParaRPr lang="en-US" sz="1800"/>
        </a:p>
      </dgm:t>
    </dgm:pt>
    <dgm:pt modelId="{2524E959-555A-4015-B39A-90FE29648BD4}" type="sibTrans" cxnId="{EAD88865-FAD7-4D6E-883D-8910249729B2}">
      <dgm:prSet/>
      <dgm:spPr/>
      <dgm:t>
        <a:bodyPr/>
        <a:lstStyle/>
        <a:p>
          <a:endParaRPr lang="en-US" sz="1800"/>
        </a:p>
      </dgm:t>
    </dgm:pt>
    <dgm:pt modelId="{287F28A3-77E1-4950-9F7F-A4E410E5241A}">
      <dgm:prSet phldrT="[Text]" custT="1"/>
      <dgm:spPr>
        <a:solidFill>
          <a:schemeClr val="accent5">
            <a:lumMod val="50000"/>
          </a:schemeClr>
        </a:solidFill>
      </dgm:spPr>
      <dgm:t>
        <a:bodyPr/>
        <a:lstStyle/>
        <a:p>
          <a:r>
            <a:rPr lang="en-US" sz="2400" dirty="0"/>
            <a:t>Di </a:t>
          </a:r>
          <a:r>
            <a:rPr lang="en-US" sz="2400" dirty="0" err="1"/>
            <a:t>chuyển</a:t>
          </a:r>
          <a:r>
            <a:rPr lang="en-US" sz="2400" dirty="0"/>
            <a:t> </a:t>
          </a:r>
          <a:r>
            <a:rPr lang="en-US" sz="2400" dirty="0" err="1"/>
            <a:t>người</a:t>
          </a:r>
          <a:r>
            <a:rPr lang="en-US" sz="2400" dirty="0"/>
            <a:t> </a:t>
          </a:r>
          <a:r>
            <a:rPr lang="en-US" sz="2400" dirty="0" err="1"/>
            <a:t>dân</a:t>
          </a:r>
          <a:r>
            <a:rPr lang="en-US" sz="2400" dirty="0"/>
            <a:t> </a:t>
          </a:r>
          <a:r>
            <a:rPr lang="en-US" sz="2400" dirty="0" err="1"/>
            <a:t>khỏi</a:t>
          </a:r>
          <a:r>
            <a:rPr lang="en-US" sz="2400" dirty="0"/>
            <a:t> </a:t>
          </a:r>
          <a:r>
            <a:rPr lang="en-US" sz="2400" dirty="0" err="1"/>
            <a:t>nơi</a:t>
          </a:r>
          <a:r>
            <a:rPr lang="en-US" sz="2400" dirty="0"/>
            <a:t> </a:t>
          </a:r>
          <a:r>
            <a:rPr lang="en-US" sz="2400" dirty="0" err="1"/>
            <a:t>có</a:t>
          </a:r>
          <a:r>
            <a:rPr lang="en-US" sz="2400" dirty="0"/>
            <a:t> </a:t>
          </a:r>
          <a:r>
            <a:rPr lang="en-US" sz="2400" dirty="0" err="1"/>
            <a:t>nguy</a:t>
          </a:r>
          <a:r>
            <a:rPr lang="en-US" sz="2400" dirty="0"/>
            <a:t> </a:t>
          </a:r>
          <a:r>
            <a:rPr lang="en-US" sz="2400" dirty="0" err="1"/>
            <a:t>cơ</a:t>
          </a:r>
          <a:r>
            <a:rPr lang="en-US" sz="2400" dirty="0"/>
            <a:t> </a:t>
          </a:r>
          <a:r>
            <a:rPr lang="en-US" sz="2400" dirty="0" err="1"/>
            <a:t>xảy</a:t>
          </a:r>
          <a:r>
            <a:rPr lang="en-US" sz="2400" dirty="0"/>
            <a:t> </a:t>
          </a:r>
          <a:r>
            <a:rPr lang="en-US" sz="2400" dirty="0" err="1"/>
            <a:t>ra</a:t>
          </a:r>
          <a:r>
            <a:rPr lang="en-US" sz="2400" dirty="0"/>
            <a:t> </a:t>
          </a:r>
          <a:r>
            <a:rPr lang="en-US" sz="2400" dirty="0" err="1"/>
            <a:t>thiên</a:t>
          </a:r>
          <a:r>
            <a:rPr lang="en-US" sz="2400" dirty="0"/>
            <a:t> tai</a:t>
          </a:r>
        </a:p>
      </dgm:t>
    </dgm:pt>
    <dgm:pt modelId="{8383D41F-6EDF-4FA9-9001-465CB5CBFAC4}" type="parTrans" cxnId="{3FB43195-431F-452B-B656-BBCD60BF6FD9}">
      <dgm:prSet/>
      <dgm:spPr/>
      <dgm:t>
        <a:bodyPr/>
        <a:lstStyle/>
        <a:p>
          <a:endParaRPr lang="en-US" sz="1800"/>
        </a:p>
      </dgm:t>
    </dgm:pt>
    <dgm:pt modelId="{61732607-B33A-4A82-B9BE-30BDBD6EB3BC}" type="sibTrans" cxnId="{3FB43195-431F-452B-B656-BBCD60BF6FD9}">
      <dgm:prSet/>
      <dgm:spPr/>
      <dgm:t>
        <a:bodyPr/>
        <a:lstStyle/>
        <a:p>
          <a:endParaRPr lang="en-US" sz="1800"/>
        </a:p>
      </dgm:t>
    </dgm:pt>
    <dgm:pt modelId="{7F63574A-A248-42F6-9849-274A5745E90C}">
      <dgm:prSet phldrT="[Text]" custT="1"/>
      <dgm:spPr>
        <a:solidFill>
          <a:schemeClr val="accent5">
            <a:lumMod val="50000"/>
          </a:schemeClr>
        </a:solidFill>
      </dgm:spPr>
      <dgm:t>
        <a:bodyPr/>
        <a:lstStyle/>
        <a:p>
          <a:r>
            <a:rPr lang="en-US" sz="2400" dirty="0" err="1"/>
            <a:t>Sử</a:t>
          </a:r>
          <a:r>
            <a:rPr lang="en-US" sz="2400" dirty="0"/>
            <a:t> </a:t>
          </a:r>
          <a:r>
            <a:rPr lang="en-US" sz="2400" dirty="0" err="1"/>
            <a:t>dụng</a:t>
          </a:r>
          <a:r>
            <a:rPr lang="en-US" sz="2400" dirty="0"/>
            <a:t> </a:t>
          </a:r>
          <a:r>
            <a:rPr lang="en-US" sz="2400" dirty="0" err="1"/>
            <a:t>tiết</a:t>
          </a:r>
          <a:r>
            <a:rPr lang="en-US" sz="2400" dirty="0"/>
            <a:t> </a:t>
          </a:r>
          <a:r>
            <a:rPr lang="en-US" sz="2400" dirty="0" err="1"/>
            <a:t>kiệm</a:t>
          </a:r>
          <a:r>
            <a:rPr lang="en-US" sz="2400" dirty="0"/>
            <a:t>, </a:t>
          </a:r>
          <a:r>
            <a:rPr lang="en-US" sz="2400" dirty="0" err="1"/>
            <a:t>hiệu</a:t>
          </a:r>
          <a:r>
            <a:rPr lang="en-US" sz="2400" dirty="0"/>
            <a:t> </a:t>
          </a:r>
          <a:r>
            <a:rPr lang="en-US" sz="2400" dirty="0" err="1"/>
            <a:t>quả</a:t>
          </a:r>
          <a:r>
            <a:rPr lang="en-US" sz="2400" dirty="0"/>
            <a:t> </a:t>
          </a:r>
          <a:r>
            <a:rPr lang="en-US" sz="2400" dirty="0" err="1"/>
            <a:t>tài</a:t>
          </a:r>
          <a:r>
            <a:rPr lang="en-US" sz="2400" dirty="0"/>
            <a:t> </a:t>
          </a:r>
          <a:r>
            <a:rPr lang="en-US" sz="2400" dirty="0" err="1"/>
            <a:t>nguyên</a:t>
          </a:r>
          <a:r>
            <a:rPr lang="en-US" sz="2400" dirty="0"/>
            <a:t> </a:t>
          </a:r>
          <a:r>
            <a:rPr lang="en-US" sz="2400" dirty="0" err="1"/>
            <a:t>thiên</a:t>
          </a:r>
          <a:r>
            <a:rPr lang="en-US" sz="2400" dirty="0"/>
            <a:t> </a:t>
          </a:r>
          <a:r>
            <a:rPr lang="en-US" sz="2400" dirty="0" err="1"/>
            <a:t>nhiên</a:t>
          </a:r>
          <a:endParaRPr lang="en-US" sz="2400" dirty="0"/>
        </a:p>
      </dgm:t>
    </dgm:pt>
    <dgm:pt modelId="{E9FBA1F1-0E67-46E7-9D13-0AD28F6DD3BD}" type="parTrans" cxnId="{877252B5-57EE-433F-9560-B57BCE9443B5}">
      <dgm:prSet/>
      <dgm:spPr/>
      <dgm:t>
        <a:bodyPr/>
        <a:lstStyle/>
        <a:p>
          <a:endParaRPr lang="en-US" sz="1800"/>
        </a:p>
      </dgm:t>
    </dgm:pt>
    <dgm:pt modelId="{90614AE9-5F7B-461A-888C-FE6F0171E91D}" type="sibTrans" cxnId="{877252B5-57EE-433F-9560-B57BCE9443B5}">
      <dgm:prSet/>
      <dgm:spPr/>
      <dgm:t>
        <a:bodyPr/>
        <a:lstStyle/>
        <a:p>
          <a:endParaRPr lang="en-US" sz="1800"/>
        </a:p>
      </dgm:t>
    </dgm:pt>
    <dgm:pt modelId="{EB2FA18A-846B-40C9-AF30-E1E6127C6BE5}">
      <dgm:prSet phldrT="[Text]" custT="1"/>
      <dgm:spPr>
        <a:solidFill>
          <a:schemeClr val="accent5">
            <a:lumMod val="50000"/>
          </a:schemeClr>
        </a:solidFill>
      </dgm:spPr>
      <dgm:t>
        <a:bodyPr/>
        <a:lstStyle/>
        <a:p>
          <a:r>
            <a:rPr lang="en-US" sz="2400" dirty="0" err="1"/>
            <a:t>Xây</a:t>
          </a:r>
          <a:r>
            <a:rPr lang="en-US" sz="2400" dirty="0"/>
            <a:t> </a:t>
          </a:r>
          <a:r>
            <a:rPr lang="en-US" sz="2400" dirty="0" err="1"/>
            <a:t>dựng</a:t>
          </a:r>
          <a:r>
            <a:rPr lang="en-US" sz="2400" dirty="0"/>
            <a:t> </a:t>
          </a:r>
          <a:r>
            <a:rPr lang="en-US" sz="2400" dirty="0" err="1"/>
            <a:t>các</a:t>
          </a:r>
          <a:r>
            <a:rPr lang="en-US" sz="2400" dirty="0"/>
            <a:t> </a:t>
          </a:r>
          <a:r>
            <a:rPr lang="en-US" sz="2400" dirty="0" err="1"/>
            <a:t>công</a:t>
          </a:r>
          <a:r>
            <a:rPr lang="en-US" sz="2400" dirty="0"/>
            <a:t> </a:t>
          </a:r>
          <a:r>
            <a:rPr lang="en-US" sz="2400" dirty="0" err="1"/>
            <a:t>trình</a:t>
          </a:r>
          <a:r>
            <a:rPr lang="en-US" sz="2400" dirty="0"/>
            <a:t> </a:t>
          </a:r>
          <a:r>
            <a:rPr lang="en-US" sz="2400" dirty="0" err="1"/>
            <a:t>thủy</a:t>
          </a:r>
          <a:r>
            <a:rPr lang="en-US" sz="2400" dirty="0"/>
            <a:t> </a:t>
          </a:r>
          <a:r>
            <a:rPr lang="en-US" sz="2400" dirty="0" err="1"/>
            <a:t>lợi</a:t>
          </a:r>
          <a:endParaRPr lang="en-US" sz="2400" dirty="0"/>
        </a:p>
      </dgm:t>
    </dgm:pt>
    <dgm:pt modelId="{DA04F67F-4E89-48DF-A711-90D3A19B3F6E}" type="parTrans" cxnId="{9A9DFBAA-713B-43DE-89EC-E60ED63C0682}">
      <dgm:prSet/>
      <dgm:spPr/>
      <dgm:t>
        <a:bodyPr/>
        <a:lstStyle/>
        <a:p>
          <a:endParaRPr lang="en-US" sz="1800"/>
        </a:p>
      </dgm:t>
    </dgm:pt>
    <dgm:pt modelId="{7187F43C-DD9F-4029-910B-D2926553DA33}" type="sibTrans" cxnId="{9A9DFBAA-713B-43DE-89EC-E60ED63C0682}">
      <dgm:prSet/>
      <dgm:spPr/>
      <dgm:t>
        <a:bodyPr/>
        <a:lstStyle/>
        <a:p>
          <a:endParaRPr lang="en-US" sz="1800"/>
        </a:p>
      </dgm:t>
    </dgm:pt>
    <dgm:pt modelId="{E2C787AD-9021-44D6-9FB9-8774346F2826}">
      <dgm:prSet phldrT="[Text]" custT="1"/>
      <dgm:spPr>
        <a:solidFill>
          <a:schemeClr val="accent5">
            <a:lumMod val="50000"/>
          </a:schemeClr>
        </a:solidFill>
      </dgm:spPr>
      <dgm:t>
        <a:bodyPr/>
        <a:lstStyle/>
        <a:p>
          <a:r>
            <a:rPr lang="en-US" sz="2400" dirty="0" err="1"/>
            <a:t>Giáo</a:t>
          </a:r>
          <a:r>
            <a:rPr lang="en-US" sz="2400" dirty="0"/>
            <a:t> </a:t>
          </a:r>
          <a:r>
            <a:rPr lang="en-US" sz="2400" dirty="0" err="1"/>
            <a:t>dục</a:t>
          </a:r>
          <a:r>
            <a:rPr lang="en-US" sz="2400" dirty="0"/>
            <a:t> ý </a:t>
          </a:r>
          <a:r>
            <a:rPr lang="en-US" sz="2400" dirty="0" err="1"/>
            <a:t>thức</a:t>
          </a:r>
          <a:r>
            <a:rPr lang="en-US" sz="2400" dirty="0"/>
            <a:t> </a:t>
          </a:r>
          <a:r>
            <a:rPr lang="en-US" sz="2400" dirty="0" err="1"/>
            <a:t>bảo</a:t>
          </a:r>
          <a:r>
            <a:rPr lang="en-US" sz="2400" dirty="0"/>
            <a:t> </a:t>
          </a:r>
          <a:r>
            <a:rPr lang="en-US" sz="2400" dirty="0" err="1"/>
            <a:t>vệ</a:t>
          </a:r>
          <a:r>
            <a:rPr lang="en-US" sz="2400" dirty="0"/>
            <a:t> </a:t>
          </a:r>
          <a:r>
            <a:rPr lang="en-US" sz="2400" dirty="0" err="1"/>
            <a:t>tài</a:t>
          </a:r>
          <a:r>
            <a:rPr lang="en-US" sz="2400" dirty="0"/>
            <a:t> </a:t>
          </a:r>
          <a:r>
            <a:rPr lang="en-US" sz="2400" dirty="0" err="1"/>
            <a:t>nguyên</a:t>
          </a:r>
          <a:r>
            <a:rPr lang="en-US" sz="2400" dirty="0"/>
            <a:t> </a:t>
          </a:r>
          <a:r>
            <a:rPr lang="en-US" sz="2400" dirty="0" err="1"/>
            <a:t>thiên</a:t>
          </a:r>
          <a:r>
            <a:rPr lang="en-US" sz="2400" dirty="0"/>
            <a:t> </a:t>
          </a:r>
          <a:r>
            <a:rPr lang="en-US" sz="2400" dirty="0" err="1"/>
            <a:t>nhiên</a:t>
          </a:r>
          <a:r>
            <a:rPr lang="en-US" sz="2400" dirty="0"/>
            <a:t> </a:t>
          </a:r>
          <a:r>
            <a:rPr lang="en-US" sz="2400" dirty="0" err="1"/>
            <a:t>và</a:t>
          </a:r>
          <a:r>
            <a:rPr lang="en-US" sz="2400" dirty="0"/>
            <a:t> </a:t>
          </a:r>
          <a:r>
            <a:rPr lang="en-US" sz="2400" dirty="0" err="1"/>
            <a:t>phòng</a:t>
          </a:r>
          <a:r>
            <a:rPr lang="en-US" sz="2400" dirty="0"/>
            <a:t>, </a:t>
          </a:r>
          <a:r>
            <a:rPr lang="en-US" sz="2400" dirty="0" err="1"/>
            <a:t>chống</a:t>
          </a:r>
          <a:r>
            <a:rPr lang="en-US" sz="2400" dirty="0"/>
            <a:t> </a:t>
          </a:r>
          <a:r>
            <a:rPr lang="en-US" sz="2400" dirty="0" err="1"/>
            <a:t>thiên</a:t>
          </a:r>
          <a:r>
            <a:rPr lang="en-US" sz="2400" dirty="0"/>
            <a:t> tai</a:t>
          </a:r>
        </a:p>
      </dgm:t>
    </dgm:pt>
    <dgm:pt modelId="{EFEF0068-486F-42F7-A590-D89270BB68BA}" type="parTrans" cxnId="{9DBB5F7D-CB5A-482F-B4F5-BB6221BAFF39}">
      <dgm:prSet/>
      <dgm:spPr/>
      <dgm:t>
        <a:bodyPr/>
        <a:lstStyle/>
        <a:p>
          <a:endParaRPr lang="en-US" sz="1800"/>
        </a:p>
      </dgm:t>
    </dgm:pt>
    <dgm:pt modelId="{8BEE16EA-4F14-4386-9441-97B49DF507C6}" type="sibTrans" cxnId="{9DBB5F7D-CB5A-482F-B4F5-BB6221BAFF39}">
      <dgm:prSet/>
      <dgm:spPr/>
      <dgm:t>
        <a:bodyPr/>
        <a:lstStyle/>
        <a:p>
          <a:endParaRPr lang="en-US" sz="1800"/>
        </a:p>
      </dgm:t>
    </dgm:pt>
    <dgm:pt modelId="{4054529C-C85B-4688-9671-87D529E0F7A2}" type="pres">
      <dgm:prSet presAssocID="{F1293E10-1A49-4241-AF5E-CE9FDFDCACE9}" presName="hierChild1" presStyleCnt="0">
        <dgm:presLayoutVars>
          <dgm:orgChart val="1"/>
          <dgm:chPref val="1"/>
          <dgm:dir/>
          <dgm:animOne val="branch"/>
          <dgm:animLvl val="lvl"/>
          <dgm:resizeHandles/>
        </dgm:presLayoutVars>
      </dgm:prSet>
      <dgm:spPr/>
    </dgm:pt>
    <dgm:pt modelId="{7641E906-E7A5-45E3-87DA-C67629623465}" type="pres">
      <dgm:prSet presAssocID="{49B043D1-41D3-4077-B68E-D60479E6E8A8}" presName="hierRoot1" presStyleCnt="0">
        <dgm:presLayoutVars>
          <dgm:hierBranch val="init"/>
        </dgm:presLayoutVars>
      </dgm:prSet>
      <dgm:spPr/>
    </dgm:pt>
    <dgm:pt modelId="{15C19C4A-AC13-44AE-BE06-D424FAC85848}" type="pres">
      <dgm:prSet presAssocID="{49B043D1-41D3-4077-B68E-D60479E6E8A8}" presName="rootComposite1" presStyleCnt="0"/>
      <dgm:spPr/>
    </dgm:pt>
    <dgm:pt modelId="{C1F84357-F594-4CC3-92B1-5C23CABE678E}" type="pres">
      <dgm:prSet presAssocID="{49B043D1-41D3-4077-B68E-D60479E6E8A8}" presName="rootText1" presStyleLbl="node0" presStyleIdx="0" presStyleCnt="1" custScaleY="49385">
        <dgm:presLayoutVars>
          <dgm:chPref val="3"/>
        </dgm:presLayoutVars>
      </dgm:prSet>
      <dgm:spPr/>
    </dgm:pt>
    <dgm:pt modelId="{0A057951-CD74-4546-A75F-6BE4AE4BE4CA}" type="pres">
      <dgm:prSet presAssocID="{49B043D1-41D3-4077-B68E-D60479E6E8A8}" presName="rootConnector1" presStyleLbl="node1" presStyleIdx="0" presStyleCnt="0"/>
      <dgm:spPr/>
    </dgm:pt>
    <dgm:pt modelId="{CF05A542-51EA-46A1-A4FE-3A1BA06A25E5}" type="pres">
      <dgm:prSet presAssocID="{49B043D1-41D3-4077-B68E-D60479E6E8A8}" presName="hierChild2" presStyleCnt="0"/>
      <dgm:spPr/>
    </dgm:pt>
    <dgm:pt modelId="{D8484692-F03A-49FC-BBFE-9E05E12A86A4}" type="pres">
      <dgm:prSet presAssocID="{B30A3238-9F05-4594-913A-8671E046E096}" presName="Name37" presStyleLbl="parChTrans1D2" presStyleIdx="0" presStyleCnt="5"/>
      <dgm:spPr/>
    </dgm:pt>
    <dgm:pt modelId="{6AD767DF-F790-4675-BBA5-817D52BECF5C}" type="pres">
      <dgm:prSet presAssocID="{4AAFAA38-A9B2-4066-B618-99B0A5C61D59}" presName="hierRoot2" presStyleCnt="0">
        <dgm:presLayoutVars>
          <dgm:hierBranch val="init"/>
        </dgm:presLayoutVars>
      </dgm:prSet>
      <dgm:spPr/>
    </dgm:pt>
    <dgm:pt modelId="{8CC71DBB-BC5A-4253-ADF7-22D9CE898DF7}" type="pres">
      <dgm:prSet presAssocID="{4AAFAA38-A9B2-4066-B618-99B0A5C61D59}" presName="rootComposite" presStyleCnt="0"/>
      <dgm:spPr/>
    </dgm:pt>
    <dgm:pt modelId="{5C504239-B5F3-4417-8726-F04D14CB918B}" type="pres">
      <dgm:prSet presAssocID="{4AAFAA38-A9B2-4066-B618-99B0A5C61D59}" presName="rootText" presStyleLbl="node2" presStyleIdx="0" presStyleCnt="5" custScaleY="241858">
        <dgm:presLayoutVars>
          <dgm:chPref val="3"/>
        </dgm:presLayoutVars>
      </dgm:prSet>
      <dgm:spPr/>
    </dgm:pt>
    <dgm:pt modelId="{0A59C8CC-4BFA-4353-BBAA-F83FA2E9BD2C}" type="pres">
      <dgm:prSet presAssocID="{4AAFAA38-A9B2-4066-B618-99B0A5C61D59}" presName="rootConnector" presStyleLbl="node2" presStyleIdx="0" presStyleCnt="5"/>
      <dgm:spPr/>
    </dgm:pt>
    <dgm:pt modelId="{FB0F0006-8BD7-4BE5-B1F2-CE4BDB2F89F1}" type="pres">
      <dgm:prSet presAssocID="{4AAFAA38-A9B2-4066-B618-99B0A5C61D59}" presName="hierChild4" presStyleCnt="0"/>
      <dgm:spPr/>
    </dgm:pt>
    <dgm:pt modelId="{ACE5E4FF-D940-4BA5-A6EF-9FB47A1D31BA}" type="pres">
      <dgm:prSet presAssocID="{4AAFAA38-A9B2-4066-B618-99B0A5C61D59}" presName="hierChild5" presStyleCnt="0"/>
      <dgm:spPr/>
    </dgm:pt>
    <dgm:pt modelId="{56929C0D-848D-40ED-A730-98B55B5E51F0}" type="pres">
      <dgm:prSet presAssocID="{8383D41F-6EDF-4FA9-9001-465CB5CBFAC4}" presName="Name37" presStyleLbl="parChTrans1D2" presStyleIdx="1" presStyleCnt="5"/>
      <dgm:spPr/>
    </dgm:pt>
    <dgm:pt modelId="{73878C3F-3F90-483F-AB4E-AF53E369E529}" type="pres">
      <dgm:prSet presAssocID="{287F28A3-77E1-4950-9F7F-A4E410E5241A}" presName="hierRoot2" presStyleCnt="0">
        <dgm:presLayoutVars>
          <dgm:hierBranch val="init"/>
        </dgm:presLayoutVars>
      </dgm:prSet>
      <dgm:spPr/>
    </dgm:pt>
    <dgm:pt modelId="{2546D9C8-3B84-4C5A-A617-FC271AB3FC2F}" type="pres">
      <dgm:prSet presAssocID="{287F28A3-77E1-4950-9F7F-A4E410E5241A}" presName="rootComposite" presStyleCnt="0"/>
      <dgm:spPr/>
    </dgm:pt>
    <dgm:pt modelId="{A4AFACDF-1646-4303-8719-FA2FC404D837}" type="pres">
      <dgm:prSet presAssocID="{287F28A3-77E1-4950-9F7F-A4E410E5241A}" presName="rootText" presStyleLbl="node2" presStyleIdx="1" presStyleCnt="5" custScaleY="241858">
        <dgm:presLayoutVars>
          <dgm:chPref val="3"/>
        </dgm:presLayoutVars>
      </dgm:prSet>
      <dgm:spPr/>
    </dgm:pt>
    <dgm:pt modelId="{AEC377D3-8144-4CE4-9A8A-C90E08DF9825}" type="pres">
      <dgm:prSet presAssocID="{287F28A3-77E1-4950-9F7F-A4E410E5241A}" presName="rootConnector" presStyleLbl="node2" presStyleIdx="1" presStyleCnt="5"/>
      <dgm:spPr/>
    </dgm:pt>
    <dgm:pt modelId="{8DE4A9E3-CB22-43FE-9EED-3A2BE49D29AE}" type="pres">
      <dgm:prSet presAssocID="{287F28A3-77E1-4950-9F7F-A4E410E5241A}" presName="hierChild4" presStyleCnt="0"/>
      <dgm:spPr/>
    </dgm:pt>
    <dgm:pt modelId="{5E070F23-1F06-419F-A73D-91E2A416A13B}" type="pres">
      <dgm:prSet presAssocID="{287F28A3-77E1-4950-9F7F-A4E410E5241A}" presName="hierChild5" presStyleCnt="0"/>
      <dgm:spPr/>
    </dgm:pt>
    <dgm:pt modelId="{AF9A11A5-0B3C-45EA-8EDC-479AC0A9AD89}" type="pres">
      <dgm:prSet presAssocID="{E9FBA1F1-0E67-46E7-9D13-0AD28F6DD3BD}" presName="Name37" presStyleLbl="parChTrans1D2" presStyleIdx="2" presStyleCnt="5"/>
      <dgm:spPr/>
    </dgm:pt>
    <dgm:pt modelId="{691CB53C-24A4-451B-B3DC-8376770F0D3A}" type="pres">
      <dgm:prSet presAssocID="{7F63574A-A248-42F6-9849-274A5745E90C}" presName="hierRoot2" presStyleCnt="0">
        <dgm:presLayoutVars>
          <dgm:hierBranch val="init"/>
        </dgm:presLayoutVars>
      </dgm:prSet>
      <dgm:spPr/>
    </dgm:pt>
    <dgm:pt modelId="{3D8B048B-5636-410B-A319-5FBCF69BA260}" type="pres">
      <dgm:prSet presAssocID="{7F63574A-A248-42F6-9849-274A5745E90C}" presName="rootComposite" presStyleCnt="0"/>
      <dgm:spPr/>
    </dgm:pt>
    <dgm:pt modelId="{E9158C25-6A51-430F-8BFD-4C113A1E25A0}" type="pres">
      <dgm:prSet presAssocID="{7F63574A-A248-42F6-9849-274A5745E90C}" presName="rootText" presStyleLbl="node2" presStyleIdx="2" presStyleCnt="5" custScaleY="241858">
        <dgm:presLayoutVars>
          <dgm:chPref val="3"/>
        </dgm:presLayoutVars>
      </dgm:prSet>
      <dgm:spPr/>
    </dgm:pt>
    <dgm:pt modelId="{2DFB10FC-9D05-4CF8-9811-FC9D5C90B533}" type="pres">
      <dgm:prSet presAssocID="{7F63574A-A248-42F6-9849-274A5745E90C}" presName="rootConnector" presStyleLbl="node2" presStyleIdx="2" presStyleCnt="5"/>
      <dgm:spPr/>
    </dgm:pt>
    <dgm:pt modelId="{7241FD82-6740-436F-8E47-6E978C439DB5}" type="pres">
      <dgm:prSet presAssocID="{7F63574A-A248-42F6-9849-274A5745E90C}" presName="hierChild4" presStyleCnt="0"/>
      <dgm:spPr/>
    </dgm:pt>
    <dgm:pt modelId="{3782DEBF-C4BA-4378-A5E2-953F2CE22CE2}" type="pres">
      <dgm:prSet presAssocID="{7F63574A-A248-42F6-9849-274A5745E90C}" presName="hierChild5" presStyleCnt="0"/>
      <dgm:spPr/>
    </dgm:pt>
    <dgm:pt modelId="{875CF307-5D77-4416-B60E-E476F28E9A1E}" type="pres">
      <dgm:prSet presAssocID="{DA04F67F-4E89-48DF-A711-90D3A19B3F6E}" presName="Name37" presStyleLbl="parChTrans1D2" presStyleIdx="3" presStyleCnt="5"/>
      <dgm:spPr/>
    </dgm:pt>
    <dgm:pt modelId="{D419D6B2-F0E3-4A64-9CAE-9DAA57BA1914}" type="pres">
      <dgm:prSet presAssocID="{EB2FA18A-846B-40C9-AF30-E1E6127C6BE5}" presName="hierRoot2" presStyleCnt="0">
        <dgm:presLayoutVars>
          <dgm:hierBranch val="init"/>
        </dgm:presLayoutVars>
      </dgm:prSet>
      <dgm:spPr/>
    </dgm:pt>
    <dgm:pt modelId="{565C4E99-1B32-4B27-BC8E-37B16C3EA948}" type="pres">
      <dgm:prSet presAssocID="{EB2FA18A-846B-40C9-AF30-E1E6127C6BE5}" presName="rootComposite" presStyleCnt="0"/>
      <dgm:spPr/>
    </dgm:pt>
    <dgm:pt modelId="{A053362D-F001-473D-8427-AE938BC9C406}" type="pres">
      <dgm:prSet presAssocID="{EB2FA18A-846B-40C9-AF30-E1E6127C6BE5}" presName="rootText" presStyleLbl="node2" presStyleIdx="3" presStyleCnt="5" custScaleY="241858">
        <dgm:presLayoutVars>
          <dgm:chPref val="3"/>
        </dgm:presLayoutVars>
      </dgm:prSet>
      <dgm:spPr/>
    </dgm:pt>
    <dgm:pt modelId="{A728A249-3FAE-4000-A106-514822021333}" type="pres">
      <dgm:prSet presAssocID="{EB2FA18A-846B-40C9-AF30-E1E6127C6BE5}" presName="rootConnector" presStyleLbl="node2" presStyleIdx="3" presStyleCnt="5"/>
      <dgm:spPr/>
    </dgm:pt>
    <dgm:pt modelId="{16033FF9-82B4-4832-87A1-633304E51BF8}" type="pres">
      <dgm:prSet presAssocID="{EB2FA18A-846B-40C9-AF30-E1E6127C6BE5}" presName="hierChild4" presStyleCnt="0"/>
      <dgm:spPr/>
    </dgm:pt>
    <dgm:pt modelId="{614A2ED5-F21C-4C9F-B095-D0787771AFCB}" type="pres">
      <dgm:prSet presAssocID="{EB2FA18A-846B-40C9-AF30-E1E6127C6BE5}" presName="hierChild5" presStyleCnt="0"/>
      <dgm:spPr/>
    </dgm:pt>
    <dgm:pt modelId="{0323E1D3-1CBA-4287-81F4-D6BF28D69B0C}" type="pres">
      <dgm:prSet presAssocID="{EFEF0068-486F-42F7-A590-D89270BB68BA}" presName="Name37" presStyleLbl="parChTrans1D2" presStyleIdx="4" presStyleCnt="5"/>
      <dgm:spPr/>
    </dgm:pt>
    <dgm:pt modelId="{754B4951-8BD4-499E-BAAB-DF87363C0804}" type="pres">
      <dgm:prSet presAssocID="{E2C787AD-9021-44D6-9FB9-8774346F2826}" presName="hierRoot2" presStyleCnt="0">
        <dgm:presLayoutVars>
          <dgm:hierBranch val="init"/>
        </dgm:presLayoutVars>
      </dgm:prSet>
      <dgm:spPr/>
    </dgm:pt>
    <dgm:pt modelId="{CAA8F78B-AA78-4A7C-872A-FBC1CD66D09B}" type="pres">
      <dgm:prSet presAssocID="{E2C787AD-9021-44D6-9FB9-8774346F2826}" presName="rootComposite" presStyleCnt="0"/>
      <dgm:spPr/>
    </dgm:pt>
    <dgm:pt modelId="{A2D5E731-4036-451D-A43B-07E634DF6EF1}" type="pres">
      <dgm:prSet presAssocID="{E2C787AD-9021-44D6-9FB9-8774346F2826}" presName="rootText" presStyleLbl="node2" presStyleIdx="4" presStyleCnt="5" custScaleY="241858">
        <dgm:presLayoutVars>
          <dgm:chPref val="3"/>
        </dgm:presLayoutVars>
      </dgm:prSet>
      <dgm:spPr/>
    </dgm:pt>
    <dgm:pt modelId="{684819B2-AD1F-487D-9895-BF2F7A126C64}" type="pres">
      <dgm:prSet presAssocID="{E2C787AD-9021-44D6-9FB9-8774346F2826}" presName="rootConnector" presStyleLbl="node2" presStyleIdx="4" presStyleCnt="5"/>
      <dgm:spPr/>
    </dgm:pt>
    <dgm:pt modelId="{D6C8D9F1-DDC3-47A7-A96C-76AAC629BBC4}" type="pres">
      <dgm:prSet presAssocID="{E2C787AD-9021-44D6-9FB9-8774346F2826}" presName="hierChild4" presStyleCnt="0"/>
      <dgm:spPr/>
    </dgm:pt>
    <dgm:pt modelId="{25156BE1-65BB-4ED0-8AD4-6713C3B9E291}" type="pres">
      <dgm:prSet presAssocID="{E2C787AD-9021-44D6-9FB9-8774346F2826}" presName="hierChild5" presStyleCnt="0"/>
      <dgm:spPr/>
    </dgm:pt>
    <dgm:pt modelId="{841D8F60-0ABC-4887-A46D-E48A21D28AE7}" type="pres">
      <dgm:prSet presAssocID="{49B043D1-41D3-4077-B68E-D60479E6E8A8}" presName="hierChild3" presStyleCnt="0"/>
      <dgm:spPr/>
    </dgm:pt>
  </dgm:ptLst>
  <dgm:cxnLst>
    <dgm:cxn modelId="{EC5FDD08-B624-4062-992A-CB7BCF6EB042}" type="presOf" srcId="{7F63574A-A248-42F6-9849-274A5745E90C}" destId="{2DFB10FC-9D05-4CF8-9811-FC9D5C90B533}" srcOrd="1" destOrd="0" presId="urn:microsoft.com/office/officeart/2005/8/layout/orgChart1"/>
    <dgm:cxn modelId="{BC67530D-4C62-490A-8F1B-52733A0236C7}" type="presOf" srcId="{E9FBA1F1-0E67-46E7-9D13-0AD28F6DD3BD}" destId="{AF9A11A5-0B3C-45EA-8EDC-479AC0A9AD89}" srcOrd="0" destOrd="0" presId="urn:microsoft.com/office/officeart/2005/8/layout/orgChart1"/>
    <dgm:cxn modelId="{2295F112-F9AF-40B2-8509-1A9A8EE44ECA}" type="presOf" srcId="{EB2FA18A-846B-40C9-AF30-E1E6127C6BE5}" destId="{A053362D-F001-473D-8427-AE938BC9C406}" srcOrd="0" destOrd="0" presId="urn:microsoft.com/office/officeart/2005/8/layout/orgChart1"/>
    <dgm:cxn modelId="{A5191B19-764A-40C8-AD07-BC11F19D19B9}" type="presOf" srcId="{EB2FA18A-846B-40C9-AF30-E1E6127C6BE5}" destId="{A728A249-3FAE-4000-A106-514822021333}" srcOrd="1" destOrd="0" presId="urn:microsoft.com/office/officeart/2005/8/layout/orgChart1"/>
    <dgm:cxn modelId="{A50FDB2E-AA1C-4642-8946-0E1CA799B698}" type="presOf" srcId="{4AAFAA38-A9B2-4066-B618-99B0A5C61D59}" destId="{5C504239-B5F3-4417-8726-F04D14CB918B}" srcOrd="0" destOrd="0" presId="urn:microsoft.com/office/officeart/2005/8/layout/orgChart1"/>
    <dgm:cxn modelId="{0189F138-70A3-4CBF-84AA-871F3BFEA627}" type="presOf" srcId="{DA04F67F-4E89-48DF-A711-90D3A19B3F6E}" destId="{875CF307-5D77-4416-B60E-E476F28E9A1E}" srcOrd="0" destOrd="0" presId="urn:microsoft.com/office/officeart/2005/8/layout/orgChart1"/>
    <dgm:cxn modelId="{71CDF23A-2F08-4774-AE06-1CA5967886D1}" type="presOf" srcId="{E2C787AD-9021-44D6-9FB9-8774346F2826}" destId="{684819B2-AD1F-487D-9895-BF2F7A126C64}" srcOrd="1" destOrd="0" presId="urn:microsoft.com/office/officeart/2005/8/layout/orgChart1"/>
    <dgm:cxn modelId="{8B0BFF5E-5784-47EF-9EFD-60E1B5351450}" type="presOf" srcId="{B30A3238-9F05-4594-913A-8671E046E096}" destId="{D8484692-F03A-49FC-BBFE-9E05E12A86A4}" srcOrd="0" destOrd="0" presId="urn:microsoft.com/office/officeart/2005/8/layout/orgChart1"/>
    <dgm:cxn modelId="{5FA31441-40AA-4C84-BE0D-C3ECF733F1D5}" type="presOf" srcId="{287F28A3-77E1-4950-9F7F-A4E410E5241A}" destId="{AEC377D3-8144-4CE4-9A8A-C90E08DF9825}" srcOrd="1" destOrd="0" presId="urn:microsoft.com/office/officeart/2005/8/layout/orgChart1"/>
    <dgm:cxn modelId="{62A90765-DA7F-4E69-B78F-454470F505E6}" type="presOf" srcId="{F1293E10-1A49-4241-AF5E-CE9FDFDCACE9}" destId="{4054529C-C85B-4688-9671-87D529E0F7A2}" srcOrd="0" destOrd="0" presId="urn:microsoft.com/office/officeart/2005/8/layout/orgChart1"/>
    <dgm:cxn modelId="{EAD88865-FAD7-4D6E-883D-8910249729B2}" srcId="{49B043D1-41D3-4077-B68E-D60479E6E8A8}" destId="{4AAFAA38-A9B2-4066-B618-99B0A5C61D59}" srcOrd="0" destOrd="0" parTransId="{B30A3238-9F05-4594-913A-8671E046E096}" sibTransId="{2524E959-555A-4015-B39A-90FE29648BD4}"/>
    <dgm:cxn modelId="{E6174766-78D5-4FDB-8C28-F29AEE835379}" type="presOf" srcId="{4AAFAA38-A9B2-4066-B618-99B0A5C61D59}" destId="{0A59C8CC-4BFA-4353-BBAA-F83FA2E9BD2C}" srcOrd="1" destOrd="0" presId="urn:microsoft.com/office/officeart/2005/8/layout/orgChart1"/>
    <dgm:cxn modelId="{A33B486A-272A-4856-A5EE-D1A0D266D6FC}" type="presOf" srcId="{49B043D1-41D3-4077-B68E-D60479E6E8A8}" destId="{0A057951-CD74-4546-A75F-6BE4AE4BE4CA}" srcOrd="1" destOrd="0" presId="urn:microsoft.com/office/officeart/2005/8/layout/orgChart1"/>
    <dgm:cxn modelId="{2F07A674-7A1F-4CCA-A43D-5CC16650968F}" srcId="{F1293E10-1A49-4241-AF5E-CE9FDFDCACE9}" destId="{49B043D1-41D3-4077-B68E-D60479E6E8A8}" srcOrd="0" destOrd="0" parTransId="{4DC7E570-4474-4792-A0E8-63F6DB7D66FD}" sibTransId="{7826B425-2338-4296-94A6-38D7B8705E76}"/>
    <dgm:cxn modelId="{F953A27C-BA72-4486-94E8-6A7C4A715D59}" type="presOf" srcId="{EFEF0068-486F-42F7-A590-D89270BB68BA}" destId="{0323E1D3-1CBA-4287-81F4-D6BF28D69B0C}" srcOrd="0" destOrd="0" presId="urn:microsoft.com/office/officeart/2005/8/layout/orgChart1"/>
    <dgm:cxn modelId="{9DBB5F7D-CB5A-482F-B4F5-BB6221BAFF39}" srcId="{49B043D1-41D3-4077-B68E-D60479E6E8A8}" destId="{E2C787AD-9021-44D6-9FB9-8774346F2826}" srcOrd="4" destOrd="0" parTransId="{EFEF0068-486F-42F7-A590-D89270BB68BA}" sibTransId="{8BEE16EA-4F14-4386-9441-97B49DF507C6}"/>
    <dgm:cxn modelId="{CF00BF7E-9305-4C5E-BC1B-EC88AFEBD13E}" type="presOf" srcId="{8383D41F-6EDF-4FA9-9001-465CB5CBFAC4}" destId="{56929C0D-848D-40ED-A730-98B55B5E51F0}" srcOrd="0" destOrd="0" presId="urn:microsoft.com/office/officeart/2005/8/layout/orgChart1"/>
    <dgm:cxn modelId="{68CCBB80-E972-4962-BAA8-73031C746F9B}" type="presOf" srcId="{49B043D1-41D3-4077-B68E-D60479E6E8A8}" destId="{C1F84357-F594-4CC3-92B1-5C23CABE678E}" srcOrd="0" destOrd="0" presId="urn:microsoft.com/office/officeart/2005/8/layout/orgChart1"/>
    <dgm:cxn modelId="{3FB43195-431F-452B-B656-BBCD60BF6FD9}" srcId="{49B043D1-41D3-4077-B68E-D60479E6E8A8}" destId="{287F28A3-77E1-4950-9F7F-A4E410E5241A}" srcOrd="1" destOrd="0" parTransId="{8383D41F-6EDF-4FA9-9001-465CB5CBFAC4}" sibTransId="{61732607-B33A-4A82-B9BE-30BDBD6EB3BC}"/>
    <dgm:cxn modelId="{9A9DFBAA-713B-43DE-89EC-E60ED63C0682}" srcId="{49B043D1-41D3-4077-B68E-D60479E6E8A8}" destId="{EB2FA18A-846B-40C9-AF30-E1E6127C6BE5}" srcOrd="3" destOrd="0" parTransId="{DA04F67F-4E89-48DF-A711-90D3A19B3F6E}" sibTransId="{7187F43C-DD9F-4029-910B-D2926553DA33}"/>
    <dgm:cxn modelId="{877252B5-57EE-433F-9560-B57BCE9443B5}" srcId="{49B043D1-41D3-4077-B68E-D60479E6E8A8}" destId="{7F63574A-A248-42F6-9849-274A5745E90C}" srcOrd="2" destOrd="0" parTransId="{E9FBA1F1-0E67-46E7-9D13-0AD28F6DD3BD}" sibTransId="{90614AE9-5F7B-461A-888C-FE6F0171E91D}"/>
    <dgm:cxn modelId="{C71731C3-1748-488F-9E26-6D2FF804D087}" type="presOf" srcId="{287F28A3-77E1-4950-9F7F-A4E410E5241A}" destId="{A4AFACDF-1646-4303-8719-FA2FC404D837}" srcOrd="0" destOrd="0" presId="urn:microsoft.com/office/officeart/2005/8/layout/orgChart1"/>
    <dgm:cxn modelId="{A724B7C4-FA01-4F11-B44C-0BA2ABF36F32}" type="presOf" srcId="{7F63574A-A248-42F6-9849-274A5745E90C}" destId="{E9158C25-6A51-430F-8BFD-4C113A1E25A0}" srcOrd="0" destOrd="0" presId="urn:microsoft.com/office/officeart/2005/8/layout/orgChart1"/>
    <dgm:cxn modelId="{B39552D9-4A37-4332-B2CC-DE9395BFFDBA}" type="presOf" srcId="{E2C787AD-9021-44D6-9FB9-8774346F2826}" destId="{A2D5E731-4036-451D-A43B-07E634DF6EF1}" srcOrd="0" destOrd="0" presId="urn:microsoft.com/office/officeart/2005/8/layout/orgChart1"/>
    <dgm:cxn modelId="{43301DB8-8CD0-4158-82A5-A7BFF71D3F47}" type="presParOf" srcId="{4054529C-C85B-4688-9671-87D529E0F7A2}" destId="{7641E906-E7A5-45E3-87DA-C67629623465}" srcOrd="0" destOrd="0" presId="urn:microsoft.com/office/officeart/2005/8/layout/orgChart1"/>
    <dgm:cxn modelId="{9C1FF881-F84D-407D-9A02-E60CE8075620}" type="presParOf" srcId="{7641E906-E7A5-45E3-87DA-C67629623465}" destId="{15C19C4A-AC13-44AE-BE06-D424FAC85848}" srcOrd="0" destOrd="0" presId="urn:microsoft.com/office/officeart/2005/8/layout/orgChart1"/>
    <dgm:cxn modelId="{C2B7720D-8F40-47F0-A512-B80F63CF73B8}" type="presParOf" srcId="{15C19C4A-AC13-44AE-BE06-D424FAC85848}" destId="{C1F84357-F594-4CC3-92B1-5C23CABE678E}" srcOrd="0" destOrd="0" presId="urn:microsoft.com/office/officeart/2005/8/layout/orgChart1"/>
    <dgm:cxn modelId="{E60454B1-B3B4-4F84-BC95-16CD22D1A3B1}" type="presParOf" srcId="{15C19C4A-AC13-44AE-BE06-D424FAC85848}" destId="{0A057951-CD74-4546-A75F-6BE4AE4BE4CA}" srcOrd="1" destOrd="0" presId="urn:microsoft.com/office/officeart/2005/8/layout/orgChart1"/>
    <dgm:cxn modelId="{76B7234D-BBB6-4ADE-8920-C75B4542D570}" type="presParOf" srcId="{7641E906-E7A5-45E3-87DA-C67629623465}" destId="{CF05A542-51EA-46A1-A4FE-3A1BA06A25E5}" srcOrd="1" destOrd="0" presId="urn:microsoft.com/office/officeart/2005/8/layout/orgChart1"/>
    <dgm:cxn modelId="{B7F107CC-DB90-4EF4-8AD6-86BEEF1ADB1D}" type="presParOf" srcId="{CF05A542-51EA-46A1-A4FE-3A1BA06A25E5}" destId="{D8484692-F03A-49FC-BBFE-9E05E12A86A4}" srcOrd="0" destOrd="0" presId="urn:microsoft.com/office/officeart/2005/8/layout/orgChart1"/>
    <dgm:cxn modelId="{610AF425-C3E8-4F89-AEA8-C088E536F959}" type="presParOf" srcId="{CF05A542-51EA-46A1-A4FE-3A1BA06A25E5}" destId="{6AD767DF-F790-4675-BBA5-817D52BECF5C}" srcOrd="1" destOrd="0" presId="urn:microsoft.com/office/officeart/2005/8/layout/orgChart1"/>
    <dgm:cxn modelId="{3C6AED6D-7B7B-4C8D-A322-BB51BCBFF1AA}" type="presParOf" srcId="{6AD767DF-F790-4675-BBA5-817D52BECF5C}" destId="{8CC71DBB-BC5A-4253-ADF7-22D9CE898DF7}" srcOrd="0" destOrd="0" presId="urn:microsoft.com/office/officeart/2005/8/layout/orgChart1"/>
    <dgm:cxn modelId="{FDF450C9-41F1-4D50-A3B8-D6962301663C}" type="presParOf" srcId="{8CC71DBB-BC5A-4253-ADF7-22D9CE898DF7}" destId="{5C504239-B5F3-4417-8726-F04D14CB918B}" srcOrd="0" destOrd="0" presId="urn:microsoft.com/office/officeart/2005/8/layout/orgChart1"/>
    <dgm:cxn modelId="{1F672CAC-10DA-4A48-941C-AA5507B567D4}" type="presParOf" srcId="{8CC71DBB-BC5A-4253-ADF7-22D9CE898DF7}" destId="{0A59C8CC-4BFA-4353-BBAA-F83FA2E9BD2C}" srcOrd="1" destOrd="0" presId="urn:microsoft.com/office/officeart/2005/8/layout/orgChart1"/>
    <dgm:cxn modelId="{F092944D-CBCF-4F21-9D70-328B1645FBCF}" type="presParOf" srcId="{6AD767DF-F790-4675-BBA5-817D52BECF5C}" destId="{FB0F0006-8BD7-4BE5-B1F2-CE4BDB2F89F1}" srcOrd="1" destOrd="0" presId="urn:microsoft.com/office/officeart/2005/8/layout/orgChart1"/>
    <dgm:cxn modelId="{60FC4DCA-705D-4E87-B782-5F9EA5A1D0C4}" type="presParOf" srcId="{6AD767DF-F790-4675-BBA5-817D52BECF5C}" destId="{ACE5E4FF-D940-4BA5-A6EF-9FB47A1D31BA}" srcOrd="2" destOrd="0" presId="urn:microsoft.com/office/officeart/2005/8/layout/orgChart1"/>
    <dgm:cxn modelId="{FCE370D6-B6ED-4723-A847-911510B555BC}" type="presParOf" srcId="{CF05A542-51EA-46A1-A4FE-3A1BA06A25E5}" destId="{56929C0D-848D-40ED-A730-98B55B5E51F0}" srcOrd="2" destOrd="0" presId="urn:microsoft.com/office/officeart/2005/8/layout/orgChart1"/>
    <dgm:cxn modelId="{90CBC055-B5F1-4400-BFE1-149861D67CDD}" type="presParOf" srcId="{CF05A542-51EA-46A1-A4FE-3A1BA06A25E5}" destId="{73878C3F-3F90-483F-AB4E-AF53E369E529}" srcOrd="3" destOrd="0" presId="urn:microsoft.com/office/officeart/2005/8/layout/orgChart1"/>
    <dgm:cxn modelId="{6CEFAF9D-21C4-4D56-88F7-576771EAF55B}" type="presParOf" srcId="{73878C3F-3F90-483F-AB4E-AF53E369E529}" destId="{2546D9C8-3B84-4C5A-A617-FC271AB3FC2F}" srcOrd="0" destOrd="0" presId="urn:microsoft.com/office/officeart/2005/8/layout/orgChart1"/>
    <dgm:cxn modelId="{C256B92D-36C3-48EF-8667-7DC36CB0131F}" type="presParOf" srcId="{2546D9C8-3B84-4C5A-A617-FC271AB3FC2F}" destId="{A4AFACDF-1646-4303-8719-FA2FC404D837}" srcOrd="0" destOrd="0" presId="urn:microsoft.com/office/officeart/2005/8/layout/orgChart1"/>
    <dgm:cxn modelId="{49732707-7055-4AFC-9567-0F0847BEF0B3}" type="presParOf" srcId="{2546D9C8-3B84-4C5A-A617-FC271AB3FC2F}" destId="{AEC377D3-8144-4CE4-9A8A-C90E08DF9825}" srcOrd="1" destOrd="0" presId="urn:microsoft.com/office/officeart/2005/8/layout/orgChart1"/>
    <dgm:cxn modelId="{2C3E1D9F-E7C0-4039-A1B5-EF6AB091EA3A}" type="presParOf" srcId="{73878C3F-3F90-483F-AB4E-AF53E369E529}" destId="{8DE4A9E3-CB22-43FE-9EED-3A2BE49D29AE}" srcOrd="1" destOrd="0" presId="urn:microsoft.com/office/officeart/2005/8/layout/orgChart1"/>
    <dgm:cxn modelId="{2A07C5BA-E63A-441F-855F-2ADC8BAA3380}" type="presParOf" srcId="{73878C3F-3F90-483F-AB4E-AF53E369E529}" destId="{5E070F23-1F06-419F-A73D-91E2A416A13B}" srcOrd="2" destOrd="0" presId="urn:microsoft.com/office/officeart/2005/8/layout/orgChart1"/>
    <dgm:cxn modelId="{B625554A-1AA5-46FB-8312-13AFBDF6CCE6}" type="presParOf" srcId="{CF05A542-51EA-46A1-A4FE-3A1BA06A25E5}" destId="{AF9A11A5-0B3C-45EA-8EDC-479AC0A9AD89}" srcOrd="4" destOrd="0" presId="urn:microsoft.com/office/officeart/2005/8/layout/orgChart1"/>
    <dgm:cxn modelId="{6ACAA03A-8F7F-4C48-BFC1-F7C5AC76752A}" type="presParOf" srcId="{CF05A542-51EA-46A1-A4FE-3A1BA06A25E5}" destId="{691CB53C-24A4-451B-B3DC-8376770F0D3A}" srcOrd="5" destOrd="0" presId="urn:microsoft.com/office/officeart/2005/8/layout/orgChart1"/>
    <dgm:cxn modelId="{9BD70C00-B358-4D0D-8203-115A2702218F}" type="presParOf" srcId="{691CB53C-24A4-451B-B3DC-8376770F0D3A}" destId="{3D8B048B-5636-410B-A319-5FBCF69BA260}" srcOrd="0" destOrd="0" presId="urn:microsoft.com/office/officeart/2005/8/layout/orgChart1"/>
    <dgm:cxn modelId="{6E28EF22-8AD0-4CE0-8940-5E1E1C0DB40E}" type="presParOf" srcId="{3D8B048B-5636-410B-A319-5FBCF69BA260}" destId="{E9158C25-6A51-430F-8BFD-4C113A1E25A0}" srcOrd="0" destOrd="0" presId="urn:microsoft.com/office/officeart/2005/8/layout/orgChart1"/>
    <dgm:cxn modelId="{84315EDA-C840-4476-9F34-DD0668B7D84E}" type="presParOf" srcId="{3D8B048B-5636-410B-A319-5FBCF69BA260}" destId="{2DFB10FC-9D05-4CF8-9811-FC9D5C90B533}" srcOrd="1" destOrd="0" presId="urn:microsoft.com/office/officeart/2005/8/layout/orgChart1"/>
    <dgm:cxn modelId="{BE09176D-6D4A-4CE0-B9D2-F434CD4776F4}" type="presParOf" srcId="{691CB53C-24A4-451B-B3DC-8376770F0D3A}" destId="{7241FD82-6740-436F-8E47-6E978C439DB5}" srcOrd="1" destOrd="0" presId="urn:microsoft.com/office/officeart/2005/8/layout/orgChart1"/>
    <dgm:cxn modelId="{8A3EC1CC-05A0-4D69-B1CA-309D7B814BE6}" type="presParOf" srcId="{691CB53C-24A4-451B-B3DC-8376770F0D3A}" destId="{3782DEBF-C4BA-4378-A5E2-953F2CE22CE2}" srcOrd="2" destOrd="0" presId="urn:microsoft.com/office/officeart/2005/8/layout/orgChart1"/>
    <dgm:cxn modelId="{E730F7F1-F7D9-48A8-B727-BC95B190C3AB}" type="presParOf" srcId="{CF05A542-51EA-46A1-A4FE-3A1BA06A25E5}" destId="{875CF307-5D77-4416-B60E-E476F28E9A1E}" srcOrd="6" destOrd="0" presId="urn:microsoft.com/office/officeart/2005/8/layout/orgChart1"/>
    <dgm:cxn modelId="{087059EB-71C1-40FD-A9B2-BC9DDDE006E4}" type="presParOf" srcId="{CF05A542-51EA-46A1-A4FE-3A1BA06A25E5}" destId="{D419D6B2-F0E3-4A64-9CAE-9DAA57BA1914}" srcOrd="7" destOrd="0" presId="urn:microsoft.com/office/officeart/2005/8/layout/orgChart1"/>
    <dgm:cxn modelId="{F3A27025-14B6-4ACF-B9F7-BA6B3397B008}" type="presParOf" srcId="{D419D6B2-F0E3-4A64-9CAE-9DAA57BA1914}" destId="{565C4E99-1B32-4B27-BC8E-37B16C3EA948}" srcOrd="0" destOrd="0" presId="urn:microsoft.com/office/officeart/2005/8/layout/orgChart1"/>
    <dgm:cxn modelId="{9297CB91-1D69-4E2A-9D37-279BCBC440C7}" type="presParOf" srcId="{565C4E99-1B32-4B27-BC8E-37B16C3EA948}" destId="{A053362D-F001-473D-8427-AE938BC9C406}" srcOrd="0" destOrd="0" presId="urn:microsoft.com/office/officeart/2005/8/layout/orgChart1"/>
    <dgm:cxn modelId="{89AE5FE6-997D-493F-88D3-4E54A51D4601}" type="presParOf" srcId="{565C4E99-1B32-4B27-BC8E-37B16C3EA948}" destId="{A728A249-3FAE-4000-A106-514822021333}" srcOrd="1" destOrd="0" presId="urn:microsoft.com/office/officeart/2005/8/layout/orgChart1"/>
    <dgm:cxn modelId="{8CF56A67-AA60-4456-9F3C-A865F799BFAB}" type="presParOf" srcId="{D419D6B2-F0E3-4A64-9CAE-9DAA57BA1914}" destId="{16033FF9-82B4-4832-87A1-633304E51BF8}" srcOrd="1" destOrd="0" presId="urn:microsoft.com/office/officeart/2005/8/layout/orgChart1"/>
    <dgm:cxn modelId="{378E3946-EDEF-4C13-A13A-96708A5112BD}" type="presParOf" srcId="{D419D6B2-F0E3-4A64-9CAE-9DAA57BA1914}" destId="{614A2ED5-F21C-4C9F-B095-D0787771AFCB}" srcOrd="2" destOrd="0" presId="urn:microsoft.com/office/officeart/2005/8/layout/orgChart1"/>
    <dgm:cxn modelId="{95F41ED5-C759-4B25-80D1-8B62FE6952A0}" type="presParOf" srcId="{CF05A542-51EA-46A1-A4FE-3A1BA06A25E5}" destId="{0323E1D3-1CBA-4287-81F4-D6BF28D69B0C}" srcOrd="8" destOrd="0" presId="urn:microsoft.com/office/officeart/2005/8/layout/orgChart1"/>
    <dgm:cxn modelId="{C4C7496F-1E28-4727-8595-CFD18CB66828}" type="presParOf" srcId="{CF05A542-51EA-46A1-A4FE-3A1BA06A25E5}" destId="{754B4951-8BD4-499E-BAAB-DF87363C0804}" srcOrd="9" destOrd="0" presId="urn:microsoft.com/office/officeart/2005/8/layout/orgChart1"/>
    <dgm:cxn modelId="{47B9E75C-1D58-4641-AD1D-BAAABCA6A3FA}" type="presParOf" srcId="{754B4951-8BD4-499E-BAAB-DF87363C0804}" destId="{CAA8F78B-AA78-4A7C-872A-FBC1CD66D09B}" srcOrd="0" destOrd="0" presId="urn:microsoft.com/office/officeart/2005/8/layout/orgChart1"/>
    <dgm:cxn modelId="{CBBEF422-4D2A-4F46-8D17-8BD091F2E514}" type="presParOf" srcId="{CAA8F78B-AA78-4A7C-872A-FBC1CD66D09B}" destId="{A2D5E731-4036-451D-A43B-07E634DF6EF1}" srcOrd="0" destOrd="0" presId="urn:microsoft.com/office/officeart/2005/8/layout/orgChart1"/>
    <dgm:cxn modelId="{8986590D-E3A1-4651-9599-E9756B646C8D}" type="presParOf" srcId="{CAA8F78B-AA78-4A7C-872A-FBC1CD66D09B}" destId="{684819B2-AD1F-487D-9895-BF2F7A126C64}" srcOrd="1" destOrd="0" presId="urn:microsoft.com/office/officeart/2005/8/layout/orgChart1"/>
    <dgm:cxn modelId="{F692FA92-54CF-4071-8F87-17AB521AE34B}" type="presParOf" srcId="{754B4951-8BD4-499E-BAAB-DF87363C0804}" destId="{D6C8D9F1-DDC3-47A7-A96C-76AAC629BBC4}" srcOrd="1" destOrd="0" presId="urn:microsoft.com/office/officeart/2005/8/layout/orgChart1"/>
    <dgm:cxn modelId="{2892AFA8-69BA-40A6-A491-FEA42001F2EC}" type="presParOf" srcId="{754B4951-8BD4-499E-BAAB-DF87363C0804}" destId="{25156BE1-65BB-4ED0-8AD4-6713C3B9E291}" srcOrd="2" destOrd="0" presId="urn:microsoft.com/office/officeart/2005/8/layout/orgChart1"/>
    <dgm:cxn modelId="{86BDB26B-03D7-4E20-A52A-DAF5E1BB4025}" type="presParOf" srcId="{7641E906-E7A5-45E3-87DA-C67629623465}" destId="{841D8F60-0ABC-4887-A46D-E48A21D28AE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3E1D3-1CBA-4287-81F4-D6BF28D69B0C}">
      <dsp:nvSpPr>
        <dsp:cNvPr id="0" name=""/>
        <dsp:cNvSpPr/>
      </dsp:nvSpPr>
      <dsp:spPr>
        <a:xfrm>
          <a:off x="5354320" y="1834464"/>
          <a:ext cx="4436726" cy="385005"/>
        </a:xfrm>
        <a:custGeom>
          <a:avLst/>
          <a:gdLst/>
          <a:ahLst/>
          <a:cxnLst/>
          <a:rect l="0" t="0" r="0" b="0"/>
          <a:pathLst>
            <a:path>
              <a:moveTo>
                <a:pt x="0" y="0"/>
              </a:moveTo>
              <a:lnTo>
                <a:pt x="0" y="192502"/>
              </a:lnTo>
              <a:lnTo>
                <a:pt x="4436726" y="192502"/>
              </a:lnTo>
              <a:lnTo>
                <a:pt x="4436726" y="38500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5CF307-5D77-4416-B60E-E476F28E9A1E}">
      <dsp:nvSpPr>
        <dsp:cNvPr id="0" name=""/>
        <dsp:cNvSpPr/>
      </dsp:nvSpPr>
      <dsp:spPr>
        <a:xfrm>
          <a:off x="5354320" y="1834464"/>
          <a:ext cx="2218363" cy="385005"/>
        </a:xfrm>
        <a:custGeom>
          <a:avLst/>
          <a:gdLst/>
          <a:ahLst/>
          <a:cxnLst/>
          <a:rect l="0" t="0" r="0" b="0"/>
          <a:pathLst>
            <a:path>
              <a:moveTo>
                <a:pt x="0" y="0"/>
              </a:moveTo>
              <a:lnTo>
                <a:pt x="0" y="192502"/>
              </a:lnTo>
              <a:lnTo>
                <a:pt x="2218363" y="192502"/>
              </a:lnTo>
              <a:lnTo>
                <a:pt x="2218363" y="38500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9A11A5-0B3C-45EA-8EDC-479AC0A9AD89}">
      <dsp:nvSpPr>
        <dsp:cNvPr id="0" name=""/>
        <dsp:cNvSpPr/>
      </dsp:nvSpPr>
      <dsp:spPr>
        <a:xfrm>
          <a:off x="5308600" y="1834464"/>
          <a:ext cx="91440" cy="385005"/>
        </a:xfrm>
        <a:custGeom>
          <a:avLst/>
          <a:gdLst/>
          <a:ahLst/>
          <a:cxnLst/>
          <a:rect l="0" t="0" r="0" b="0"/>
          <a:pathLst>
            <a:path>
              <a:moveTo>
                <a:pt x="45720" y="0"/>
              </a:moveTo>
              <a:lnTo>
                <a:pt x="45720" y="38500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929C0D-848D-40ED-A730-98B55B5E51F0}">
      <dsp:nvSpPr>
        <dsp:cNvPr id="0" name=""/>
        <dsp:cNvSpPr/>
      </dsp:nvSpPr>
      <dsp:spPr>
        <a:xfrm>
          <a:off x="3135956" y="1834464"/>
          <a:ext cx="2218363" cy="385005"/>
        </a:xfrm>
        <a:custGeom>
          <a:avLst/>
          <a:gdLst/>
          <a:ahLst/>
          <a:cxnLst/>
          <a:rect l="0" t="0" r="0" b="0"/>
          <a:pathLst>
            <a:path>
              <a:moveTo>
                <a:pt x="2218363" y="0"/>
              </a:moveTo>
              <a:lnTo>
                <a:pt x="2218363" y="192502"/>
              </a:lnTo>
              <a:lnTo>
                <a:pt x="0" y="192502"/>
              </a:lnTo>
              <a:lnTo>
                <a:pt x="0" y="38500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84692-F03A-49FC-BBFE-9E05E12A86A4}">
      <dsp:nvSpPr>
        <dsp:cNvPr id="0" name=""/>
        <dsp:cNvSpPr/>
      </dsp:nvSpPr>
      <dsp:spPr>
        <a:xfrm>
          <a:off x="917593" y="1834464"/>
          <a:ext cx="4436726" cy="385005"/>
        </a:xfrm>
        <a:custGeom>
          <a:avLst/>
          <a:gdLst/>
          <a:ahLst/>
          <a:cxnLst/>
          <a:rect l="0" t="0" r="0" b="0"/>
          <a:pathLst>
            <a:path>
              <a:moveTo>
                <a:pt x="4436726" y="0"/>
              </a:moveTo>
              <a:lnTo>
                <a:pt x="4436726" y="192502"/>
              </a:lnTo>
              <a:lnTo>
                <a:pt x="0" y="192502"/>
              </a:lnTo>
              <a:lnTo>
                <a:pt x="0" y="38500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F84357-F594-4CC3-92B1-5C23CABE678E}">
      <dsp:nvSpPr>
        <dsp:cNvPr id="0" name=""/>
        <dsp:cNvSpPr/>
      </dsp:nvSpPr>
      <dsp:spPr>
        <a:xfrm>
          <a:off x="4437641" y="1381762"/>
          <a:ext cx="1833357" cy="452701"/>
        </a:xfrm>
        <a:prstGeom prst="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t>Biện</a:t>
          </a:r>
          <a:r>
            <a:rPr lang="en-US" sz="2800" kern="1200" dirty="0"/>
            <a:t> </a:t>
          </a:r>
          <a:r>
            <a:rPr lang="en-US" sz="2800" kern="1200" dirty="0" err="1"/>
            <a:t>pháp</a:t>
          </a:r>
          <a:endParaRPr lang="en-US" sz="2800" kern="1200" dirty="0"/>
        </a:p>
      </dsp:txBody>
      <dsp:txXfrm>
        <a:off x="4437641" y="1381762"/>
        <a:ext cx="1833357" cy="452701"/>
      </dsp:txXfrm>
    </dsp:sp>
    <dsp:sp modelId="{5C504239-B5F3-4417-8726-F04D14CB918B}">
      <dsp:nvSpPr>
        <dsp:cNvPr id="0" name=""/>
        <dsp:cNvSpPr/>
      </dsp:nvSpPr>
      <dsp:spPr>
        <a:xfrm>
          <a:off x="915" y="2219469"/>
          <a:ext cx="1833357" cy="2217061"/>
        </a:xfrm>
        <a:prstGeom prst="rect">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Trồng</a:t>
          </a:r>
          <a:r>
            <a:rPr lang="en-US" sz="2400" kern="1200" dirty="0"/>
            <a:t> </a:t>
          </a:r>
          <a:r>
            <a:rPr lang="en-US" sz="2400" kern="1200" dirty="0" err="1"/>
            <a:t>rừng</a:t>
          </a:r>
          <a:r>
            <a:rPr lang="en-US" sz="2400" kern="1200" dirty="0"/>
            <a:t> </a:t>
          </a:r>
          <a:r>
            <a:rPr lang="en-US" sz="2400" kern="1200" dirty="0" err="1"/>
            <a:t>và</a:t>
          </a:r>
          <a:r>
            <a:rPr lang="en-US" sz="2400" kern="1200" dirty="0"/>
            <a:t> </a:t>
          </a:r>
          <a:r>
            <a:rPr lang="en-US" sz="2400" kern="1200" dirty="0" err="1"/>
            <a:t>bảo</a:t>
          </a:r>
          <a:r>
            <a:rPr lang="en-US" sz="2400" kern="1200" dirty="0"/>
            <a:t> </a:t>
          </a:r>
          <a:r>
            <a:rPr lang="en-US" sz="2400" kern="1200" dirty="0" err="1"/>
            <a:t>vệ</a:t>
          </a:r>
          <a:r>
            <a:rPr lang="en-US" sz="2400" kern="1200" dirty="0"/>
            <a:t> </a:t>
          </a:r>
          <a:r>
            <a:rPr lang="en-US" sz="2400" kern="1200" dirty="0" err="1"/>
            <a:t>rừng</a:t>
          </a:r>
          <a:endParaRPr lang="en-US" sz="2400" kern="1200" dirty="0"/>
        </a:p>
      </dsp:txBody>
      <dsp:txXfrm>
        <a:off x="915" y="2219469"/>
        <a:ext cx="1833357" cy="2217061"/>
      </dsp:txXfrm>
    </dsp:sp>
    <dsp:sp modelId="{A4AFACDF-1646-4303-8719-FA2FC404D837}">
      <dsp:nvSpPr>
        <dsp:cNvPr id="0" name=""/>
        <dsp:cNvSpPr/>
      </dsp:nvSpPr>
      <dsp:spPr>
        <a:xfrm>
          <a:off x="2219278" y="2219469"/>
          <a:ext cx="1833357" cy="2217061"/>
        </a:xfrm>
        <a:prstGeom prst="rect">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Di </a:t>
          </a:r>
          <a:r>
            <a:rPr lang="en-US" sz="2400" kern="1200" dirty="0" err="1"/>
            <a:t>chuyển</a:t>
          </a:r>
          <a:r>
            <a:rPr lang="en-US" sz="2400" kern="1200" dirty="0"/>
            <a:t> </a:t>
          </a:r>
          <a:r>
            <a:rPr lang="en-US" sz="2400" kern="1200" dirty="0" err="1"/>
            <a:t>người</a:t>
          </a:r>
          <a:r>
            <a:rPr lang="en-US" sz="2400" kern="1200" dirty="0"/>
            <a:t> </a:t>
          </a:r>
          <a:r>
            <a:rPr lang="en-US" sz="2400" kern="1200" dirty="0" err="1"/>
            <a:t>dân</a:t>
          </a:r>
          <a:r>
            <a:rPr lang="en-US" sz="2400" kern="1200" dirty="0"/>
            <a:t> </a:t>
          </a:r>
          <a:r>
            <a:rPr lang="en-US" sz="2400" kern="1200" dirty="0" err="1"/>
            <a:t>khỏi</a:t>
          </a:r>
          <a:r>
            <a:rPr lang="en-US" sz="2400" kern="1200" dirty="0"/>
            <a:t> </a:t>
          </a:r>
          <a:r>
            <a:rPr lang="en-US" sz="2400" kern="1200" dirty="0" err="1"/>
            <a:t>nơi</a:t>
          </a:r>
          <a:r>
            <a:rPr lang="en-US" sz="2400" kern="1200" dirty="0"/>
            <a:t> </a:t>
          </a:r>
          <a:r>
            <a:rPr lang="en-US" sz="2400" kern="1200" dirty="0" err="1"/>
            <a:t>có</a:t>
          </a:r>
          <a:r>
            <a:rPr lang="en-US" sz="2400" kern="1200" dirty="0"/>
            <a:t> </a:t>
          </a:r>
          <a:r>
            <a:rPr lang="en-US" sz="2400" kern="1200" dirty="0" err="1"/>
            <a:t>nguy</a:t>
          </a:r>
          <a:r>
            <a:rPr lang="en-US" sz="2400" kern="1200" dirty="0"/>
            <a:t> </a:t>
          </a:r>
          <a:r>
            <a:rPr lang="en-US" sz="2400" kern="1200" dirty="0" err="1"/>
            <a:t>cơ</a:t>
          </a:r>
          <a:r>
            <a:rPr lang="en-US" sz="2400" kern="1200" dirty="0"/>
            <a:t> </a:t>
          </a:r>
          <a:r>
            <a:rPr lang="en-US" sz="2400" kern="1200" dirty="0" err="1"/>
            <a:t>xảy</a:t>
          </a:r>
          <a:r>
            <a:rPr lang="en-US" sz="2400" kern="1200" dirty="0"/>
            <a:t> </a:t>
          </a:r>
          <a:r>
            <a:rPr lang="en-US" sz="2400" kern="1200" dirty="0" err="1"/>
            <a:t>ra</a:t>
          </a:r>
          <a:r>
            <a:rPr lang="en-US" sz="2400" kern="1200" dirty="0"/>
            <a:t> </a:t>
          </a:r>
          <a:r>
            <a:rPr lang="en-US" sz="2400" kern="1200" dirty="0" err="1"/>
            <a:t>thiên</a:t>
          </a:r>
          <a:r>
            <a:rPr lang="en-US" sz="2400" kern="1200" dirty="0"/>
            <a:t> tai</a:t>
          </a:r>
        </a:p>
      </dsp:txBody>
      <dsp:txXfrm>
        <a:off x="2219278" y="2219469"/>
        <a:ext cx="1833357" cy="2217061"/>
      </dsp:txXfrm>
    </dsp:sp>
    <dsp:sp modelId="{E9158C25-6A51-430F-8BFD-4C113A1E25A0}">
      <dsp:nvSpPr>
        <dsp:cNvPr id="0" name=""/>
        <dsp:cNvSpPr/>
      </dsp:nvSpPr>
      <dsp:spPr>
        <a:xfrm>
          <a:off x="4437641" y="2219469"/>
          <a:ext cx="1833357" cy="2217061"/>
        </a:xfrm>
        <a:prstGeom prst="rect">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Sử</a:t>
          </a:r>
          <a:r>
            <a:rPr lang="en-US" sz="2400" kern="1200" dirty="0"/>
            <a:t> </a:t>
          </a:r>
          <a:r>
            <a:rPr lang="en-US" sz="2400" kern="1200" dirty="0" err="1"/>
            <a:t>dụng</a:t>
          </a:r>
          <a:r>
            <a:rPr lang="en-US" sz="2400" kern="1200" dirty="0"/>
            <a:t> </a:t>
          </a:r>
          <a:r>
            <a:rPr lang="en-US" sz="2400" kern="1200" dirty="0" err="1"/>
            <a:t>tiết</a:t>
          </a:r>
          <a:r>
            <a:rPr lang="en-US" sz="2400" kern="1200" dirty="0"/>
            <a:t> </a:t>
          </a:r>
          <a:r>
            <a:rPr lang="en-US" sz="2400" kern="1200" dirty="0" err="1"/>
            <a:t>kiệm</a:t>
          </a:r>
          <a:r>
            <a:rPr lang="en-US" sz="2400" kern="1200" dirty="0"/>
            <a:t>, </a:t>
          </a:r>
          <a:r>
            <a:rPr lang="en-US" sz="2400" kern="1200" dirty="0" err="1"/>
            <a:t>hiệu</a:t>
          </a:r>
          <a:r>
            <a:rPr lang="en-US" sz="2400" kern="1200" dirty="0"/>
            <a:t> </a:t>
          </a:r>
          <a:r>
            <a:rPr lang="en-US" sz="2400" kern="1200" dirty="0" err="1"/>
            <a:t>quả</a:t>
          </a:r>
          <a:r>
            <a:rPr lang="en-US" sz="2400" kern="1200" dirty="0"/>
            <a:t> </a:t>
          </a:r>
          <a:r>
            <a:rPr lang="en-US" sz="2400" kern="1200" dirty="0" err="1"/>
            <a:t>tài</a:t>
          </a:r>
          <a:r>
            <a:rPr lang="en-US" sz="2400" kern="1200" dirty="0"/>
            <a:t> </a:t>
          </a:r>
          <a:r>
            <a:rPr lang="en-US" sz="2400" kern="1200" dirty="0" err="1"/>
            <a:t>nguyên</a:t>
          </a:r>
          <a:r>
            <a:rPr lang="en-US" sz="2400" kern="1200" dirty="0"/>
            <a:t> </a:t>
          </a:r>
          <a:r>
            <a:rPr lang="en-US" sz="2400" kern="1200" dirty="0" err="1"/>
            <a:t>thiên</a:t>
          </a:r>
          <a:r>
            <a:rPr lang="en-US" sz="2400" kern="1200" dirty="0"/>
            <a:t> </a:t>
          </a:r>
          <a:r>
            <a:rPr lang="en-US" sz="2400" kern="1200" dirty="0" err="1"/>
            <a:t>nhiên</a:t>
          </a:r>
          <a:endParaRPr lang="en-US" sz="2400" kern="1200" dirty="0"/>
        </a:p>
      </dsp:txBody>
      <dsp:txXfrm>
        <a:off x="4437641" y="2219469"/>
        <a:ext cx="1833357" cy="2217061"/>
      </dsp:txXfrm>
    </dsp:sp>
    <dsp:sp modelId="{A053362D-F001-473D-8427-AE938BC9C406}">
      <dsp:nvSpPr>
        <dsp:cNvPr id="0" name=""/>
        <dsp:cNvSpPr/>
      </dsp:nvSpPr>
      <dsp:spPr>
        <a:xfrm>
          <a:off x="6656004" y="2219469"/>
          <a:ext cx="1833357" cy="2217061"/>
        </a:xfrm>
        <a:prstGeom prst="rect">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Xây</a:t>
          </a:r>
          <a:r>
            <a:rPr lang="en-US" sz="2400" kern="1200" dirty="0"/>
            <a:t> </a:t>
          </a:r>
          <a:r>
            <a:rPr lang="en-US" sz="2400" kern="1200" dirty="0" err="1"/>
            <a:t>dựng</a:t>
          </a:r>
          <a:r>
            <a:rPr lang="en-US" sz="2400" kern="1200" dirty="0"/>
            <a:t> </a:t>
          </a:r>
          <a:r>
            <a:rPr lang="en-US" sz="2400" kern="1200" dirty="0" err="1"/>
            <a:t>các</a:t>
          </a:r>
          <a:r>
            <a:rPr lang="en-US" sz="2400" kern="1200" dirty="0"/>
            <a:t> </a:t>
          </a:r>
          <a:r>
            <a:rPr lang="en-US" sz="2400" kern="1200" dirty="0" err="1"/>
            <a:t>công</a:t>
          </a:r>
          <a:r>
            <a:rPr lang="en-US" sz="2400" kern="1200" dirty="0"/>
            <a:t> </a:t>
          </a:r>
          <a:r>
            <a:rPr lang="en-US" sz="2400" kern="1200" dirty="0" err="1"/>
            <a:t>trình</a:t>
          </a:r>
          <a:r>
            <a:rPr lang="en-US" sz="2400" kern="1200" dirty="0"/>
            <a:t> </a:t>
          </a:r>
          <a:r>
            <a:rPr lang="en-US" sz="2400" kern="1200" dirty="0" err="1"/>
            <a:t>thủy</a:t>
          </a:r>
          <a:r>
            <a:rPr lang="en-US" sz="2400" kern="1200" dirty="0"/>
            <a:t> </a:t>
          </a:r>
          <a:r>
            <a:rPr lang="en-US" sz="2400" kern="1200" dirty="0" err="1"/>
            <a:t>lợi</a:t>
          </a:r>
          <a:endParaRPr lang="en-US" sz="2400" kern="1200" dirty="0"/>
        </a:p>
      </dsp:txBody>
      <dsp:txXfrm>
        <a:off x="6656004" y="2219469"/>
        <a:ext cx="1833357" cy="2217061"/>
      </dsp:txXfrm>
    </dsp:sp>
    <dsp:sp modelId="{A2D5E731-4036-451D-A43B-07E634DF6EF1}">
      <dsp:nvSpPr>
        <dsp:cNvPr id="0" name=""/>
        <dsp:cNvSpPr/>
      </dsp:nvSpPr>
      <dsp:spPr>
        <a:xfrm>
          <a:off x="8874367" y="2219469"/>
          <a:ext cx="1833357" cy="2217061"/>
        </a:xfrm>
        <a:prstGeom prst="rect">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t>Giáo</a:t>
          </a:r>
          <a:r>
            <a:rPr lang="en-US" sz="2400" kern="1200" dirty="0"/>
            <a:t> </a:t>
          </a:r>
          <a:r>
            <a:rPr lang="en-US" sz="2400" kern="1200" dirty="0" err="1"/>
            <a:t>dục</a:t>
          </a:r>
          <a:r>
            <a:rPr lang="en-US" sz="2400" kern="1200" dirty="0"/>
            <a:t> ý </a:t>
          </a:r>
          <a:r>
            <a:rPr lang="en-US" sz="2400" kern="1200" dirty="0" err="1"/>
            <a:t>thức</a:t>
          </a:r>
          <a:r>
            <a:rPr lang="en-US" sz="2400" kern="1200" dirty="0"/>
            <a:t> </a:t>
          </a:r>
          <a:r>
            <a:rPr lang="en-US" sz="2400" kern="1200" dirty="0" err="1"/>
            <a:t>bảo</a:t>
          </a:r>
          <a:r>
            <a:rPr lang="en-US" sz="2400" kern="1200" dirty="0"/>
            <a:t> </a:t>
          </a:r>
          <a:r>
            <a:rPr lang="en-US" sz="2400" kern="1200" dirty="0" err="1"/>
            <a:t>vệ</a:t>
          </a:r>
          <a:r>
            <a:rPr lang="en-US" sz="2400" kern="1200" dirty="0"/>
            <a:t> </a:t>
          </a:r>
          <a:r>
            <a:rPr lang="en-US" sz="2400" kern="1200" dirty="0" err="1"/>
            <a:t>tài</a:t>
          </a:r>
          <a:r>
            <a:rPr lang="en-US" sz="2400" kern="1200" dirty="0"/>
            <a:t> </a:t>
          </a:r>
          <a:r>
            <a:rPr lang="en-US" sz="2400" kern="1200" dirty="0" err="1"/>
            <a:t>nguyên</a:t>
          </a:r>
          <a:r>
            <a:rPr lang="en-US" sz="2400" kern="1200" dirty="0"/>
            <a:t> </a:t>
          </a:r>
          <a:r>
            <a:rPr lang="en-US" sz="2400" kern="1200" dirty="0" err="1"/>
            <a:t>thiên</a:t>
          </a:r>
          <a:r>
            <a:rPr lang="en-US" sz="2400" kern="1200" dirty="0"/>
            <a:t> </a:t>
          </a:r>
          <a:r>
            <a:rPr lang="en-US" sz="2400" kern="1200" dirty="0" err="1"/>
            <a:t>nhiên</a:t>
          </a:r>
          <a:r>
            <a:rPr lang="en-US" sz="2400" kern="1200" dirty="0"/>
            <a:t> </a:t>
          </a:r>
          <a:r>
            <a:rPr lang="en-US" sz="2400" kern="1200" dirty="0" err="1"/>
            <a:t>và</a:t>
          </a:r>
          <a:r>
            <a:rPr lang="en-US" sz="2400" kern="1200" dirty="0"/>
            <a:t> </a:t>
          </a:r>
          <a:r>
            <a:rPr lang="en-US" sz="2400" kern="1200" dirty="0" err="1"/>
            <a:t>phòng</a:t>
          </a:r>
          <a:r>
            <a:rPr lang="en-US" sz="2400" kern="1200" dirty="0"/>
            <a:t>, </a:t>
          </a:r>
          <a:r>
            <a:rPr lang="en-US" sz="2400" kern="1200" dirty="0" err="1"/>
            <a:t>chống</a:t>
          </a:r>
          <a:r>
            <a:rPr lang="en-US" sz="2400" kern="1200" dirty="0"/>
            <a:t> </a:t>
          </a:r>
          <a:r>
            <a:rPr lang="en-US" sz="2400" kern="1200" dirty="0" err="1"/>
            <a:t>thiên</a:t>
          </a:r>
          <a:r>
            <a:rPr lang="en-US" sz="2400" kern="1200" dirty="0"/>
            <a:t> tai</a:t>
          </a:r>
        </a:p>
      </dsp:txBody>
      <dsp:txXfrm>
        <a:off x="8874367" y="2219469"/>
        <a:ext cx="1833357" cy="22170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FC958F-2FEB-491C-BA06-F9ACB809E0A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0C42-E0C5-42CE-99C0-ECCFB631C5EA}" type="slidenum">
              <a:rPr lang="en-US" smtClean="0"/>
              <a:t>‹#›</a:t>
            </a:fld>
            <a:endParaRPr lang="en-US"/>
          </a:p>
        </p:txBody>
      </p:sp>
    </p:spTree>
    <p:extLst>
      <p:ext uri="{BB962C8B-B14F-4D97-AF65-F5344CB8AC3E}">
        <p14:creationId xmlns:p14="http://schemas.microsoft.com/office/powerpoint/2010/main" val="149721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FC958F-2FEB-491C-BA06-F9ACB809E0A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0C42-E0C5-42CE-99C0-ECCFB631C5EA}" type="slidenum">
              <a:rPr lang="en-US" smtClean="0"/>
              <a:t>‹#›</a:t>
            </a:fld>
            <a:endParaRPr lang="en-US"/>
          </a:p>
        </p:txBody>
      </p:sp>
    </p:spTree>
    <p:extLst>
      <p:ext uri="{BB962C8B-B14F-4D97-AF65-F5344CB8AC3E}">
        <p14:creationId xmlns:p14="http://schemas.microsoft.com/office/powerpoint/2010/main" val="425847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FC958F-2FEB-491C-BA06-F9ACB809E0A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0C42-E0C5-42CE-99C0-ECCFB631C5EA}" type="slidenum">
              <a:rPr lang="en-US" smtClean="0"/>
              <a:t>‹#›</a:t>
            </a:fld>
            <a:endParaRPr lang="en-US"/>
          </a:p>
        </p:txBody>
      </p:sp>
    </p:spTree>
    <p:extLst>
      <p:ext uri="{BB962C8B-B14F-4D97-AF65-F5344CB8AC3E}">
        <p14:creationId xmlns:p14="http://schemas.microsoft.com/office/powerpoint/2010/main" val="78980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FC958F-2FEB-491C-BA06-F9ACB809E0A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0C42-E0C5-42CE-99C0-ECCFB631C5EA}" type="slidenum">
              <a:rPr lang="en-US" smtClean="0"/>
              <a:t>‹#›</a:t>
            </a:fld>
            <a:endParaRPr lang="en-US"/>
          </a:p>
        </p:txBody>
      </p:sp>
    </p:spTree>
    <p:extLst>
      <p:ext uri="{BB962C8B-B14F-4D97-AF65-F5344CB8AC3E}">
        <p14:creationId xmlns:p14="http://schemas.microsoft.com/office/powerpoint/2010/main" val="200166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C958F-2FEB-491C-BA06-F9ACB809E0AA}"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0C42-E0C5-42CE-99C0-ECCFB631C5EA}" type="slidenum">
              <a:rPr lang="en-US" smtClean="0"/>
              <a:t>‹#›</a:t>
            </a:fld>
            <a:endParaRPr lang="en-US"/>
          </a:p>
        </p:txBody>
      </p:sp>
    </p:spTree>
    <p:extLst>
      <p:ext uri="{BB962C8B-B14F-4D97-AF65-F5344CB8AC3E}">
        <p14:creationId xmlns:p14="http://schemas.microsoft.com/office/powerpoint/2010/main" val="1155622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FC958F-2FEB-491C-BA06-F9ACB809E0AA}"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00C42-E0C5-42CE-99C0-ECCFB631C5EA}" type="slidenum">
              <a:rPr lang="en-US" smtClean="0"/>
              <a:t>‹#›</a:t>
            </a:fld>
            <a:endParaRPr lang="en-US"/>
          </a:p>
        </p:txBody>
      </p:sp>
    </p:spTree>
    <p:extLst>
      <p:ext uri="{BB962C8B-B14F-4D97-AF65-F5344CB8AC3E}">
        <p14:creationId xmlns:p14="http://schemas.microsoft.com/office/powerpoint/2010/main" val="253656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FC958F-2FEB-491C-BA06-F9ACB809E0AA}" type="datetimeFigureOut">
              <a:rPr lang="en-US" smtClean="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00C42-E0C5-42CE-99C0-ECCFB631C5EA}" type="slidenum">
              <a:rPr lang="en-US" smtClean="0"/>
              <a:t>‹#›</a:t>
            </a:fld>
            <a:endParaRPr lang="en-US"/>
          </a:p>
        </p:txBody>
      </p:sp>
    </p:spTree>
    <p:extLst>
      <p:ext uri="{BB962C8B-B14F-4D97-AF65-F5344CB8AC3E}">
        <p14:creationId xmlns:p14="http://schemas.microsoft.com/office/powerpoint/2010/main" val="174519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FC958F-2FEB-491C-BA06-F9ACB809E0AA}" type="datetimeFigureOut">
              <a:rPr lang="en-US" smtClean="0"/>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00C42-E0C5-42CE-99C0-ECCFB631C5EA}" type="slidenum">
              <a:rPr lang="en-US" smtClean="0"/>
              <a:t>‹#›</a:t>
            </a:fld>
            <a:endParaRPr lang="en-US"/>
          </a:p>
        </p:txBody>
      </p:sp>
    </p:spTree>
    <p:extLst>
      <p:ext uri="{BB962C8B-B14F-4D97-AF65-F5344CB8AC3E}">
        <p14:creationId xmlns:p14="http://schemas.microsoft.com/office/powerpoint/2010/main" val="129571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C958F-2FEB-491C-BA06-F9ACB809E0AA}" type="datetimeFigureOut">
              <a:rPr lang="en-US" smtClean="0"/>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00C42-E0C5-42CE-99C0-ECCFB631C5EA}" type="slidenum">
              <a:rPr lang="en-US" smtClean="0"/>
              <a:t>‹#›</a:t>
            </a:fld>
            <a:endParaRPr lang="en-US"/>
          </a:p>
        </p:txBody>
      </p:sp>
    </p:spTree>
    <p:extLst>
      <p:ext uri="{BB962C8B-B14F-4D97-AF65-F5344CB8AC3E}">
        <p14:creationId xmlns:p14="http://schemas.microsoft.com/office/powerpoint/2010/main" val="318039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FC958F-2FEB-491C-BA06-F9ACB809E0AA}"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00C42-E0C5-42CE-99C0-ECCFB631C5EA}" type="slidenum">
              <a:rPr lang="en-US" smtClean="0"/>
              <a:t>‹#›</a:t>
            </a:fld>
            <a:endParaRPr lang="en-US"/>
          </a:p>
        </p:txBody>
      </p:sp>
    </p:spTree>
    <p:extLst>
      <p:ext uri="{BB962C8B-B14F-4D97-AF65-F5344CB8AC3E}">
        <p14:creationId xmlns:p14="http://schemas.microsoft.com/office/powerpoint/2010/main" val="350493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FC958F-2FEB-491C-BA06-F9ACB809E0AA}"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00C42-E0C5-42CE-99C0-ECCFB631C5EA}" type="slidenum">
              <a:rPr lang="en-US" smtClean="0"/>
              <a:t>‹#›</a:t>
            </a:fld>
            <a:endParaRPr lang="en-US"/>
          </a:p>
        </p:txBody>
      </p:sp>
    </p:spTree>
    <p:extLst>
      <p:ext uri="{BB962C8B-B14F-4D97-AF65-F5344CB8AC3E}">
        <p14:creationId xmlns:p14="http://schemas.microsoft.com/office/powerpoint/2010/main" val="344584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C958F-2FEB-491C-BA06-F9ACB809E0AA}" type="datetimeFigureOut">
              <a:rPr lang="en-US" smtClean="0"/>
              <a:t>11/19/2025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00C42-E0C5-42CE-99C0-ECCFB631C5EA}" type="slidenum">
              <a:rPr lang="en-US" smtClean="0"/>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294047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audio" Target="../media/audio2.wav"/><Relationship Id="rId7" Type="http://schemas.microsoft.com/office/2007/relationships/hdphoto" Target="../media/hdphoto1.wdp"/><Relationship Id="rId12"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g"/><Relationship Id="rId7" Type="http://schemas.openxmlformats.org/officeDocument/2006/relationships/diagramColors" Target="../diagrams/colors1.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7" Type="http://schemas.microsoft.com/office/2007/relationships/hdphoto" Target="../media/hdphoto2.wdp"/><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601A826-9DBC-4144-A309-96D00EDA9B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667"/>
          <a:stretch/>
        </p:blipFill>
        <p:spPr>
          <a:xfrm>
            <a:off x="91453" y="5469218"/>
            <a:ext cx="938763" cy="995082"/>
          </a:xfrm>
          <a:prstGeom prst="rect">
            <a:avLst/>
          </a:prstGeom>
        </p:spPr>
      </p:pic>
      <p:sp>
        <p:nvSpPr>
          <p:cNvPr id="31" name="Title 1">
            <a:extLst>
              <a:ext uri="{FF2B5EF4-FFF2-40B4-BE49-F238E27FC236}">
                <a16:creationId xmlns:a16="http://schemas.microsoft.com/office/drawing/2014/main" id="{9E5F6F2C-DE77-4B3E-986A-23D69ABD846E}"/>
              </a:ext>
            </a:extLst>
          </p:cNvPr>
          <p:cNvSpPr txBox="1">
            <a:spLocks/>
          </p:cNvSpPr>
          <p:nvPr/>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32" name="Picture 31">
            <a:extLst>
              <a:ext uri="{FF2B5EF4-FFF2-40B4-BE49-F238E27FC236}">
                <a16:creationId xmlns:a16="http://schemas.microsoft.com/office/drawing/2014/main" id="{2C38DA38-71FB-4CEB-B777-09292390EC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33" name="Picture 32">
            <a:extLst>
              <a:ext uri="{FF2B5EF4-FFF2-40B4-BE49-F238E27FC236}">
                <a16:creationId xmlns:a16="http://schemas.microsoft.com/office/drawing/2014/main" id="{7B3E06E2-B8CD-4348-A929-48748D5232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34" name="Picture 33">
            <a:extLst>
              <a:ext uri="{FF2B5EF4-FFF2-40B4-BE49-F238E27FC236}">
                <a16:creationId xmlns:a16="http://schemas.microsoft.com/office/drawing/2014/main" id="{D1A0A433-1C81-43D6-86C9-906F9D1CD5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35" name="Picture 34">
            <a:extLst>
              <a:ext uri="{FF2B5EF4-FFF2-40B4-BE49-F238E27FC236}">
                <a16:creationId xmlns:a16="http://schemas.microsoft.com/office/drawing/2014/main" id="{57AB7940-731C-4B6C-8537-33EBAD98DE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36" name="Title 1">
            <a:extLst>
              <a:ext uri="{FF2B5EF4-FFF2-40B4-BE49-F238E27FC236}">
                <a16:creationId xmlns:a16="http://schemas.microsoft.com/office/drawing/2014/main" id="{7A218C26-69B7-499C-B190-96851A78FEC6}"/>
              </a:ext>
            </a:extLst>
          </p:cNvPr>
          <p:cNvSpPr txBox="1">
            <a:spLocks/>
          </p:cNvSpPr>
          <p:nvPr/>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37" name="Title 1">
            <a:extLst>
              <a:ext uri="{FF2B5EF4-FFF2-40B4-BE49-F238E27FC236}">
                <a16:creationId xmlns:a16="http://schemas.microsoft.com/office/drawing/2014/main" id="{6AA5128D-EAF5-483C-871A-4BFED87FD86D}"/>
              </a:ext>
            </a:extLst>
          </p:cNvPr>
          <p:cNvSpPr txBox="1">
            <a:spLocks/>
          </p:cNvSpPr>
          <p:nvPr/>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38" name="Picture 37">
            <a:extLst>
              <a:ext uri="{FF2B5EF4-FFF2-40B4-BE49-F238E27FC236}">
                <a16:creationId xmlns:a16="http://schemas.microsoft.com/office/drawing/2014/main" id="{EFD30DE0-A467-4251-9C3A-A1C317B497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39" name="Picture 38">
            <a:extLst>
              <a:ext uri="{FF2B5EF4-FFF2-40B4-BE49-F238E27FC236}">
                <a16:creationId xmlns:a16="http://schemas.microsoft.com/office/drawing/2014/main" id="{DAB0BDD7-87EC-486A-B615-E37ABFEB53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40" name="Picture 39">
            <a:extLst>
              <a:ext uri="{FF2B5EF4-FFF2-40B4-BE49-F238E27FC236}">
                <a16:creationId xmlns:a16="http://schemas.microsoft.com/office/drawing/2014/main" id="{0A7B57CC-00D0-41DB-B5AF-37D47FB69A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41" name="Picture 40">
            <a:extLst>
              <a:ext uri="{FF2B5EF4-FFF2-40B4-BE49-F238E27FC236}">
                <a16:creationId xmlns:a16="http://schemas.microsoft.com/office/drawing/2014/main" id="{2E588B1C-8AC9-4740-A8D9-6AF0680251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3" name="Picture 2"/>
          <p:cNvPicPr>
            <a:picLocks noChangeAspect="1"/>
          </p:cNvPicPr>
          <p:nvPr/>
        </p:nvPicPr>
        <p:blipFill>
          <a:blip r:embed="rId6"/>
          <a:stretch>
            <a:fillRect/>
          </a:stretch>
        </p:blipFill>
        <p:spPr>
          <a:xfrm>
            <a:off x="-177422" y="0"/>
            <a:ext cx="12369421" cy="6992718"/>
          </a:xfrm>
          <a:prstGeom prst="rect">
            <a:avLst/>
          </a:prstGeom>
        </p:spPr>
      </p:pic>
      <p:sp>
        <p:nvSpPr>
          <p:cNvPr id="2" name="TextBox 1">
            <a:extLst>
              <a:ext uri="{FF2B5EF4-FFF2-40B4-BE49-F238E27FC236}">
                <a16:creationId xmlns:a16="http://schemas.microsoft.com/office/drawing/2014/main" id="{0567BE1C-B922-4DE1-89B9-EE7A8EDEE1B7}"/>
              </a:ext>
            </a:extLst>
          </p:cNvPr>
          <p:cNvSpPr txBox="1"/>
          <p:nvPr/>
        </p:nvSpPr>
        <p:spPr>
          <a:xfrm>
            <a:off x="2647666" y="3429000"/>
            <a:ext cx="5308979" cy="1569660"/>
          </a:xfrm>
          <a:prstGeom prst="rect">
            <a:avLst/>
          </a:prstGeom>
          <a:solidFill>
            <a:schemeClr val="accent2"/>
          </a:solidFill>
        </p:spPr>
        <p:txBody>
          <a:bodyPr wrap="square" rtlCol="0">
            <a:spAutoFit/>
          </a:bodyPr>
          <a:lstStyle/>
          <a:p>
            <a:r>
              <a:rPr lang="en-US" sz="4800" dirty="0" err="1"/>
              <a:t>vùng</a:t>
            </a:r>
            <a:r>
              <a:rPr lang="en-US" sz="4800" dirty="0"/>
              <a:t> </a:t>
            </a:r>
            <a:r>
              <a:rPr lang="en-US" sz="4800" dirty="0" err="1"/>
              <a:t>Trung</a:t>
            </a:r>
            <a:r>
              <a:rPr lang="en-US" sz="4800" dirty="0"/>
              <a:t> du </a:t>
            </a:r>
            <a:r>
              <a:rPr lang="en-US" sz="4800" dirty="0" err="1"/>
              <a:t>và</a:t>
            </a:r>
            <a:r>
              <a:rPr lang="en-US" sz="4800" dirty="0"/>
              <a:t>  </a:t>
            </a:r>
            <a:r>
              <a:rPr lang="en-US" sz="4800" dirty="0" err="1"/>
              <a:t>miền</a:t>
            </a:r>
            <a:r>
              <a:rPr lang="en-US" sz="4800" dirty="0"/>
              <a:t> </a:t>
            </a:r>
            <a:r>
              <a:rPr lang="en-US" sz="4800" dirty="0" err="1"/>
              <a:t>núi</a:t>
            </a:r>
            <a:r>
              <a:rPr lang="en-US" sz="4800" dirty="0"/>
              <a:t> </a:t>
            </a:r>
            <a:r>
              <a:rPr lang="en-US" sz="4800" dirty="0" err="1"/>
              <a:t>phía</a:t>
            </a:r>
            <a:r>
              <a:rPr lang="en-US" sz="4800" dirty="0"/>
              <a:t> </a:t>
            </a:r>
            <a:r>
              <a:rPr lang="en-US" sz="4800" dirty="0" err="1"/>
              <a:t>Bắc</a:t>
            </a:r>
            <a:endParaRPr lang="en-US" sz="4800" dirty="0"/>
          </a:p>
        </p:txBody>
      </p:sp>
    </p:spTree>
    <p:extLst>
      <p:ext uri="{BB962C8B-B14F-4D97-AF65-F5344CB8AC3E}">
        <p14:creationId xmlns:p14="http://schemas.microsoft.com/office/powerpoint/2010/main" val="1810130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257495" y="0"/>
            <a:ext cx="4188265" cy="6858000"/>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56321"/>
            <a:ext cx="6772476" cy="21646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103" y="4312920"/>
            <a:ext cx="3531047" cy="2392680"/>
          </a:xfrm>
          <a:prstGeom prst="rect">
            <a:avLst/>
          </a:prstGeom>
        </p:spPr>
      </p:pic>
    </p:spTree>
    <p:extLst>
      <p:ext uri="{BB962C8B-B14F-4D97-AF65-F5344CB8AC3E}">
        <p14:creationId xmlns:p14="http://schemas.microsoft.com/office/powerpoint/2010/main" val="170538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273 -0.0713 L -0.00026 0.11759 " pathEditMode="relative" rAng="0" ptsTypes="AA">
                                      <p:cBhvr>
                                        <p:cTn id="6" dur="2000" fill="hold"/>
                                        <p:tgtEl>
                                          <p:spTgt spid="6"/>
                                        </p:tgtEl>
                                        <p:attrNameLst>
                                          <p:attrName>ppt_x</p:attrName>
                                          <p:attrName>ppt_y</p:attrName>
                                        </p:attrNameLst>
                                      </p:cBhvr>
                                      <p:rCtr x="117" y="9444"/>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85891" y="162560"/>
            <a:ext cx="10139680" cy="629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C00000"/>
                </a:solidFill>
                <a:latin typeface="#9Slide07 SVNKG Ten Thousand Re" panose="02040603050506020204" pitchFamily="18" charset="0"/>
              </a:rPr>
              <a:t>4. </a:t>
            </a:r>
            <a:r>
              <a:rPr lang="en-US" sz="3200" b="1" dirty="0" err="1">
                <a:solidFill>
                  <a:srgbClr val="C00000"/>
                </a:solidFill>
                <a:latin typeface="#9Slide07 SVNKG Ten Thousand Re" panose="02040603050506020204" pitchFamily="18" charset="0"/>
              </a:rPr>
              <a:t>Biện</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pháp</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bảo</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vệ</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thiên</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nhiên</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và</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phòng</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chống</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thiên</a:t>
            </a:r>
            <a:r>
              <a:rPr lang="en-US" sz="3200" b="1" dirty="0">
                <a:solidFill>
                  <a:srgbClr val="C00000"/>
                </a:solidFill>
                <a:latin typeface="#9Slide07 SVNKG Ten Thousand Re" panose="02040603050506020204" pitchFamily="18" charset="0"/>
              </a:rPr>
              <a:t> tai</a:t>
            </a:r>
          </a:p>
        </p:txBody>
      </p:sp>
      <p:sp>
        <p:nvSpPr>
          <p:cNvPr id="7" name="Rounded Rectangle 6"/>
          <p:cNvSpPr/>
          <p:nvPr/>
        </p:nvSpPr>
        <p:spPr>
          <a:xfrm>
            <a:off x="650240" y="1056640"/>
            <a:ext cx="10932160" cy="2072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en-US" sz="4000" dirty="0">
                <a:solidFill>
                  <a:schemeClr val="tx1"/>
                </a:solidFill>
              </a:rPr>
              <a:t>  </a:t>
            </a:r>
            <a:r>
              <a:rPr lang="en-US" sz="4000" dirty="0" err="1">
                <a:solidFill>
                  <a:schemeClr val="tx1"/>
                </a:solidFill>
              </a:rPr>
              <a:t>Dựa</a:t>
            </a:r>
            <a:r>
              <a:rPr lang="en-US" sz="4000" dirty="0">
                <a:solidFill>
                  <a:schemeClr val="tx1"/>
                </a:solidFill>
              </a:rPr>
              <a:t> </a:t>
            </a:r>
            <a:r>
              <a:rPr lang="en-US" sz="4000" dirty="0" err="1">
                <a:solidFill>
                  <a:schemeClr val="tx1"/>
                </a:solidFill>
              </a:rPr>
              <a:t>vào</a:t>
            </a:r>
            <a:r>
              <a:rPr lang="en-US" sz="4000" dirty="0">
                <a:solidFill>
                  <a:schemeClr val="tx1"/>
                </a:solidFill>
              </a:rPr>
              <a:t> </a:t>
            </a:r>
            <a:r>
              <a:rPr lang="en-US" sz="4000" dirty="0" err="1">
                <a:solidFill>
                  <a:schemeClr val="tx1"/>
                </a:solidFill>
              </a:rPr>
              <a:t>kiến</a:t>
            </a:r>
            <a:r>
              <a:rPr lang="en-US" sz="4000" dirty="0">
                <a:solidFill>
                  <a:schemeClr val="tx1"/>
                </a:solidFill>
              </a:rPr>
              <a:t> </a:t>
            </a:r>
            <a:r>
              <a:rPr lang="en-US" sz="4000" dirty="0" err="1">
                <a:solidFill>
                  <a:schemeClr val="tx1"/>
                </a:solidFill>
              </a:rPr>
              <a:t>thức</a:t>
            </a:r>
            <a:r>
              <a:rPr lang="en-US" sz="4000" dirty="0">
                <a:solidFill>
                  <a:schemeClr val="tx1"/>
                </a:solidFill>
              </a:rPr>
              <a:t> </a:t>
            </a:r>
            <a:r>
              <a:rPr lang="en-US" sz="4000" dirty="0" err="1">
                <a:solidFill>
                  <a:schemeClr val="tx1"/>
                </a:solidFill>
              </a:rPr>
              <a:t>đã</a:t>
            </a:r>
            <a:r>
              <a:rPr lang="en-US" sz="4000" dirty="0">
                <a:solidFill>
                  <a:schemeClr val="tx1"/>
                </a:solidFill>
              </a:rPr>
              <a:t> </a:t>
            </a:r>
            <a:r>
              <a:rPr lang="en-US" sz="4000" dirty="0" err="1">
                <a:solidFill>
                  <a:schemeClr val="tx1"/>
                </a:solidFill>
              </a:rPr>
              <a:t>học</a:t>
            </a:r>
            <a:r>
              <a:rPr lang="en-US" sz="4000" dirty="0">
                <a:solidFill>
                  <a:schemeClr val="tx1"/>
                </a:solidFill>
              </a:rPr>
              <a:t>, </a:t>
            </a:r>
            <a:r>
              <a:rPr lang="en-US" sz="4000" dirty="0" err="1">
                <a:solidFill>
                  <a:schemeClr val="tx1"/>
                </a:solidFill>
              </a:rPr>
              <a:t>em</a:t>
            </a:r>
            <a:r>
              <a:rPr lang="en-US" sz="4000" dirty="0">
                <a:solidFill>
                  <a:schemeClr val="tx1"/>
                </a:solidFill>
              </a:rPr>
              <a:t> </a:t>
            </a:r>
            <a:r>
              <a:rPr lang="en-US" sz="4000" dirty="0" err="1">
                <a:solidFill>
                  <a:schemeClr val="tx1"/>
                </a:solidFill>
              </a:rPr>
              <a:t>hãy</a:t>
            </a:r>
            <a:r>
              <a:rPr lang="en-US" sz="4000" dirty="0">
                <a:solidFill>
                  <a:schemeClr val="tx1"/>
                </a:solidFill>
              </a:rPr>
              <a:t> </a:t>
            </a:r>
            <a:r>
              <a:rPr lang="en-US" sz="4000" b="1" dirty="0" err="1">
                <a:solidFill>
                  <a:schemeClr val="accent2">
                    <a:lumMod val="75000"/>
                  </a:schemeClr>
                </a:solidFill>
              </a:rPr>
              <a:t>kể</a:t>
            </a:r>
            <a:r>
              <a:rPr lang="en-US" sz="4000" b="1" dirty="0">
                <a:solidFill>
                  <a:schemeClr val="accent2">
                    <a:lumMod val="75000"/>
                  </a:schemeClr>
                </a:solidFill>
              </a:rPr>
              <a:t> </a:t>
            </a:r>
            <a:r>
              <a:rPr lang="en-US" sz="4000" b="1" dirty="0" err="1">
                <a:solidFill>
                  <a:schemeClr val="accent2">
                    <a:lumMod val="75000"/>
                  </a:schemeClr>
                </a:solidFill>
              </a:rPr>
              <a:t>tên</a:t>
            </a:r>
            <a:r>
              <a:rPr lang="en-US" sz="4000" b="1" dirty="0">
                <a:solidFill>
                  <a:schemeClr val="accent2">
                    <a:lumMod val="75000"/>
                  </a:schemeClr>
                </a:solidFill>
              </a:rPr>
              <a:t> </a:t>
            </a:r>
            <a:r>
              <a:rPr lang="en-US" sz="4000" b="1" dirty="0" err="1">
                <a:solidFill>
                  <a:schemeClr val="accent2">
                    <a:lumMod val="75000"/>
                  </a:schemeClr>
                </a:solidFill>
              </a:rPr>
              <a:t>một</a:t>
            </a:r>
            <a:r>
              <a:rPr lang="en-US" sz="4000" b="1" dirty="0">
                <a:solidFill>
                  <a:schemeClr val="accent2">
                    <a:lumMod val="75000"/>
                  </a:schemeClr>
                </a:solidFill>
              </a:rPr>
              <a:t> </a:t>
            </a:r>
            <a:r>
              <a:rPr lang="en-US" sz="4000" b="1" dirty="0" err="1">
                <a:solidFill>
                  <a:schemeClr val="accent2">
                    <a:lumMod val="75000"/>
                  </a:schemeClr>
                </a:solidFill>
              </a:rPr>
              <a:t>số</a:t>
            </a:r>
            <a:r>
              <a:rPr lang="en-US" sz="4000" b="1" dirty="0">
                <a:solidFill>
                  <a:schemeClr val="accent2">
                    <a:lumMod val="75000"/>
                  </a:schemeClr>
                </a:solidFill>
              </a:rPr>
              <a:t> </a:t>
            </a:r>
            <a:r>
              <a:rPr lang="en-US" sz="4000" b="1" dirty="0" err="1">
                <a:solidFill>
                  <a:schemeClr val="accent2">
                    <a:lumMod val="75000"/>
                  </a:schemeClr>
                </a:solidFill>
              </a:rPr>
              <a:t>thiên</a:t>
            </a:r>
            <a:r>
              <a:rPr lang="en-US" sz="4000" b="1" dirty="0">
                <a:solidFill>
                  <a:schemeClr val="accent2">
                    <a:lumMod val="75000"/>
                  </a:schemeClr>
                </a:solidFill>
              </a:rPr>
              <a:t> tai </a:t>
            </a:r>
            <a:r>
              <a:rPr lang="en-US" sz="4000" b="1" dirty="0" err="1">
                <a:solidFill>
                  <a:schemeClr val="accent2">
                    <a:lumMod val="75000"/>
                  </a:schemeClr>
                </a:solidFill>
              </a:rPr>
              <a:t>thường</a:t>
            </a:r>
            <a:r>
              <a:rPr lang="en-US" sz="4000" b="1" dirty="0">
                <a:solidFill>
                  <a:schemeClr val="accent2">
                    <a:lumMod val="75000"/>
                  </a:schemeClr>
                </a:solidFill>
              </a:rPr>
              <a:t> </a:t>
            </a:r>
            <a:r>
              <a:rPr lang="en-US" sz="4000" b="1" dirty="0" err="1">
                <a:solidFill>
                  <a:schemeClr val="accent2">
                    <a:lumMod val="75000"/>
                  </a:schemeClr>
                </a:solidFill>
              </a:rPr>
              <a:t>xảy</a:t>
            </a:r>
            <a:r>
              <a:rPr lang="en-US" sz="4000" b="1" dirty="0">
                <a:solidFill>
                  <a:schemeClr val="accent2">
                    <a:lumMod val="75000"/>
                  </a:schemeClr>
                </a:solidFill>
              </a:rPr>
              <a:t> ra ở </a:t>
            </a:r>
            <a:r>
              <a:rPr lang="en-US" sz="4000" b="1" dirty="0" err="1">
                <a:solidFill>
                  <a:schemeClr val="accent2">
                    <a:lumMod val="75000"/>
                  </a:schemeClr>
                </a:solidFill>
              </a:rPr>
              <a:t>vùng</a:t>
            </a:r>
            <a:r>
              <a:rPr lang="en-US" sz="4000" b="1" dirty="0">
                <a:solidFill>
                  <a:schemeClr val="accent2">
                    <a:lumMod val="75000"/>
                  </a:schemeClr>
                </a:solidFill>
              </a:rPr>
              <a:t> </a:t>
            </a:r>
            <a:r>
              <a:rPr lang="en-US" sz="4000" b="1" dirty="0" err="1">
                <a:solidFill>
                  <a:schemeClr val="accent2">
                    <a:lumMod val="75000"/>
                  </a:schemeClr>
                </a:solidFill>
              </a:rPr>
              <a:t>Trung</a:t>
            </a:r>
            <a:r>
              <a:rPr lang="en-US" sz="4000" b="1" dirty="0">
                <a:solidFill>
                  <a:schemeClr val="accent2">
                    <a:lumMod val="75000"/>
                  </a:schemeClr>
                </a:solidFill>
              </a:rPr>
              <a:t> du </a:t>
            </a:r>
            <a:r>
              <a:rPr lang="en-US" sz="4000" b="1" dirty="0" err="1">
                <a:solidFill>
                  <a:schemeClr val="accent2">
                    <a:lumMod val="75000"/>
                  </a:schemeClr>
                </a:solidFill>
              </a:rPr>
              <a:t>và</a:t>
            </a:r>
            <a:r>
              <a:rPr lang="en-US" sz="4000" b="1" dirty="0">
                <a:solidFill>
                  <a:schemeClr val="accent2">
                    <a:lumMod val="75000"/>
                  </a:schemeClr>
                </a:solidFill>
              </a:rPr>
              <a:t> </a:t>
            </a:r>
            <a:r>
              <a:rPr lang="en-US" sz="4000" b="1" dirty="0" err="1">
                <a:solidFill>
                  <a:schemeClr val="accent2">
                    <a:lumMod val="75000"/>
                  </a:schemeClr>
                </a:solidFill>
              </a:rPr>
              <a:t>miền</a:t>
            </a:r>
            <a:r>
              <a:rPr lang="en-US" sz="4000" b="1" dirty="0">
                <a:solidFill>
                  <a:schemeClr val="accent2">
                    <a:lumMod val="75000"/>
                  </a:schemeClr>
                </a:solidFill>
              </a:rPr>
              <a:t> </a:t>
            </a:r>
            <a:r>
              <a:rPr lang="en-US" sz="4000" b="1" dirty="0" err="1">
                <a:solidFill>
                  <a:schemeClr val="accent2">
                    <a:lumMod val="75000"/>
                  </a:schemeClr>
                </a:solidFill>
              </a:rPr>
              <a:t>núi</a:t>
            </a:r>
            <a:r>
              <a:rPr lang="en-US" sz="4000" b="1" dirty="0">
                <a:solidFill>
                  <a:schemeClr val="accent2">
                    <a:lumMod val="75000"/>
                  </a:schemeClr>
                </a:solidFill>
              </a:rPr>
              <a:t> </a:t>
            </a:r>
            <a:r>
              <a:rPr lang="en-US" sz="4000" b="1" dirty="0" err="1">
                <a:solidFill>
                  <a:schemeClr val="accent2">
                    <a:lumMod val="75000"/>
                  </a:schemeClr>
                </a:solidFill>
              </a:rPr>
              <a:t>phía</a:t>
            </a:r>
            <a:r>
              <a:rPr lang="en-US" sz="4000" b="1" dirty="0">
                <a:solidFill>
                  <a:schemeClr val="accent2">
                    <a:lumMod val="75000"/>
                  </a:schemeClr>
                </a:solidFill>
              </a:rPr>
              <a:t> </a:t>
            </a:r>
            <a:r>
              <a:rPr lang="en-US" sz="4000" b="1" dirty="0" err="1">
                <a:solidFill>
                  <a:schemeClr val="accent2">
                    <a:lumMod val="75000"/>
                  </a:schemeClr>
                </a:solidFill>
              </a:rPr>
              <a:t>Bắc</a:t>
            </a:r>
            <a:r>
              <a:rPr lang="en-US" sz="4000" b="1" dirty="0">
                <a:solidFill>
                  <a:schemeClr val="accent2">
                    <a:lumMod val="75000"/>
                  </a:schemeClr>
                </a:solidFill>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60" y="3002069"/>
            <a:ext cx="5262880" cy="3884839"/>
          </a:xfrm>
          <a:prstGeom prst="rect">
            <a:avLst/>
          </a:prstGeom>
        </p:spPr>
      </p:pic>
      <p:sp>
        <p:nvSpPr>
          <p:cNvPr id="9" name="Rectangle 8"/>
          <p:cNvSpPr/>
          <p:nvPr/>
        </p:nvSpPr>
        <p:spPr>
          <a:xfrm>
            <a:off x="5781040" y="3168749"/>
            <a:ext cx="5872480" cy="3170099"/>
          </a:xfrm>
          <a:prstGeom prst="rect">
            <a:avLst/>
          </a:prstGeom>
        </p:spPr>
        <p:txBody>
          <a:bodyPr wrap="square">
            <a:spAutoFit/>
          </a:bodyPr>
          <a:lstStyle/>
          <a:p>
            <a:pPr algn="just"/>
            <a:r>
              <a:rPr lang="en-US" sz="4000" dirty="0"/>
              <a:t>2. </a:t>
            </a:r>
            <a:r>
              <a:rPr lang="en-US" sz="4000" b="1" i="1" dirty="0" err="1">
                <a:solidFill>
                  <a:srgbClr val="C00000"/>
                </a:solidFill>
              </a:rPr>
              <a:t>Đọc</a:t>
            </a:r>
            <a:r>
              <a:rPr lang="en-US" sz="4000" b="1" i="1" dirty="0">
                <a:solidFill>
                  <a:srgbClr val="C00000"/>
                </a:solidFill>
              </a:rPr>
              <a:t> </a:t>
            </a:r>
            <a:r>
              <a:rPr lang="en-US" sz="4000" b="1" i="1" dirty="0" err="1">
                <a:solidFill>
                  <a:srgbClr val="C00000"/>
                </a:solidFill>
              </a:rPr>
              <a:t>thông</a:t>
            </a:r>
            <a:r>
              <a:rPr lang="en-US" sz="4000" b="1" i="1" dirty="0">
                <a:solidFill>
                  <a:srgbClr val="C00000"/>
                </a:solidFill>
              </a:rPr>
              <a:t> tin </a:t>
            </a:r>
            <a:r>
              <a:rPr lang="en-US" sz="4000" b="1" i="1" dirty="0" err="1">
                <a:solidFill>
                  <a:srgbClr val="C00000"/>
                </a:solidFill>
              </a:rPr>
              <a:t>và</a:t>
            </a:r>
            <a:r>
              <a:rPr lang="en-US" sz="4000" b="1" i="1" dirty="0">
                <a:solidFill>
                  <a:srgbClr val="C00000"/>
                </a:solidFill>
              </a:rPr>
              <a:t> </a:t>
            </a:r>
            <a:r>
              <a:rPr lang="en-US" sz="4000" b="1" i="1" dirty="0" err="1">
                <a:solidFill>
                  <a:srgbClr val="C00000"/>
                </a:solidFill>
              </a:rPr>
              <a:t>sơ</a:t>
            </a:r>
            <a:r>
              <a:rPr lang="en-US" sz="4000" b="1" i="1" dirty="0">
                <a:solidFill>
                  <a:srgbClr val="C00000"/>
                </a:solidFill>
              </a:rPr>
              <a:t> </a:t>
            </a:r>
            <a:r>
              <a:rPr lang="en-US" sz="4000" b="1" i="1" dirty="0" err="1">
                <a:solidFill>
                  <a:srgbClr val="C00000"/>
                </a:solidFill>
              </a:rPr>
              <a:t>đồ</a:t>
            </a:r>
            <a:r>
              <a:rPr lang="en-US" sz="4000" b="1" i="1" dirty="0">
                <a:solidFill>
                  <a:srgbClr val="C00000"/>
                </a:solidFill>
              </a:rPr>
              <a:t> </a:t>
            </a:r>
            <a:r>
              <a:rPr lang="en-US" sz="4000" b="1" i="1" dirty="0" err="1">
                <a:solidFill>
                  <a:srgbClr val="C00000"/>
                </a:solidFill>
              </a:rPr>
              <a:t>hình</a:t>
            </a:r>
            <a:r>
              <a:rPr lang="en-US" sz="4000" b="1" i="1" dirty="0">
                <a:solidFill>
                  <a:srgbClr val="C00000"/>
                </a:solidFill>
              </a:rPr>
              <a:t> 15</a:t>
            </a:r>
            <a:r>
              <a:rPr lang="en-US" sz="4000" dirty="0"/>
              <a:t>, </a:t>
            </a:r>
            <a:r>
              <a:rPr lang="en-US" sz="4000" dirty="0" err="1"/>
              <a:t>em</a:t>
            </a:r>
            <a:r>
              <a:rPr lang="en-US" sz="4000" dirty="0"/>
              <a:t> </a:t>
            </a:r>
            <a:r>
              <a:rPr lang="en-US" sz="4000" dirty="0" err="1"/>
              <a:t>hãy</a:t>
            </a:r>
            <a:r>
              <a:rPr lang="en-US" sz="4000" dirty="0"/>
              <a:t> </a:t>
            </a:r>
            <a:r>
              <a:rPr lang="en-US" sz="4000" dirty="0" err="1"/>
              <a:t>nêu</a:t>
            </a:r>
            <a:r>
              <a:rPr lang="en-US" sz="4000" dirty="0"/>
              <a:t> </a:t>
            </a:r>
            <a:r>
              <a:rPr lang="en-US" sz="4000" b="1" dirty="0" err="1">
                <a:solidFill>
                  <a:schemeClr val="accent5">
                    <a:lumMod val="50000"/>
                  </a:schemeClr>
                </a:solidFill>
              </a:rPr>
              <a:t>một</a:t>
            </a:r>
            <a:r>
              <a:rPr lang="en-US" sz="4000" b="1" dirty="0">
                <a:solidFill>
                  <a:schemeClr val="accent5">
                    <a:lumMod val="50000"/>
                  </a:schemeClr>
                </a:solidFill>
              </a:rPr>
              <a:t> </a:t>
            </a:r>
            <a:r>
              <a:rPr lang="en-US" sz="4000" b="1" dirty="0" err="1">
                <a:solidFill>
                  <a:schemeClr val="accent5">
                    <a:lumMod val="50000"/>
                  </a:schemeClr>
                </a:solidFill>
              </a:rPr>
              <a:t>số</a:t>
            </a:r>
            <a:r>
              <a:rPr lang="en-US" sz="4000" b="1" dirty="0">
                <a:solidFill>
                  <a:schemeClr val="accent5">
                    <a:lumMod val="50000"/>
                  </a:schemeClr>
                </a:solidFill>
              </a:rPr>
              <a:t> </a:t>
            </a:r>
            <a:r>
              <a:rPr lang="en-US" sz="4000" b="1" dirty="0" err="1">
                <a:solidFill>
                  <a:schemeClr val="accent5">
                    <a:lumMod val="50000"/>
                  </a:schemeClr>
                </a:solidFill>
              </a:rPr>
              <a:t>biện</a:t>
            </a:r>
            <a:r>
              <a:rPr lang="en-US" sz="4000" b="1" dirty="0">
                <a:solidFill>
                  <a:schemeClr val="accent5">
                    <a:lumMod val="50000"/>
                  </a:schemeClr>
                </a:solidFill>
              </a:rPr>
              <a:t> </a:t>
            </a:r>
            <a:r>
              <a:rPr lang="en-US" sz="4000" b="1" dirty="0" err="1">
                <a:solidFill>
                  <a:schemeClr val="accent5">
                    <a:lumMod val="50000"/>
                  </a:schemeClr>
                </a:solidFill>
              </a:rPr>
              <a:t>pháp</a:t>
            </a:r>
            <a:r>
              <a:rPr lang="en-US" sz="4000" b="1" dirty="0">
                <a:solidFill>
                  <a:schemeClr val="accent5">
                    <a:lumMod val="50000"/>
                  </a:schemeClr>
                </a:solidFill>
              </a:rPr>
              <a:t> </a:t>
            </a:r>
            <a:r>
              <a:rPr lang="en-US" sz="4000" b="1" dirty="0" err="1">
                <a:solidFill>
                  <a:schemeClr val="accent5">
                    <a:lumMod val="50000"/>
                  </a:schemeClr>
                </a:solidFill>
              </a:rPr>
              <a:t>góp</a:t>
            </a:r>
            <a:r>
              <a:rPr lang="en-US" sz="4000" b="1" dirty="0">
                <a:solidFill>
                  <a:schemeClr val="accent5">
                    <a:lumMod val="50000"/>
                  </a:schemeClr>
                </a:solidFill>
              </a:rPr>
              <a:t> </a:t>
            </a:r>
            <a:r>
              <a:rPr lang="en-US" sz="4000" b="1" dirty="0" err="1">
                <a:solidFill>
                  <a:schemeClr val="accent5">
                    <a:lumMod val="50000"/>
                  </a:schemeClr>
                </a:solidFill>
              </a:rPr>
              <a:t>phần</a:t>
            </a:r>
            <a:r>
              <a:rPr lang="en-US" sz="4000" b="1" dirty="0">
                <a:solidFill>
                  <a:schemeClr val="accent5">
                    <a:lumMod val="50000"/>
                  </a:schemeClr>
                </a:solidFill>
              </a:rPr>
              <a:t> </a:t>
            </a:r>
            <a:r>
              <a:rPr lang="en-US" sz="4000" b="1" dirty="0" err="1">
                <a:solidFill>
                  <a:schemeClr val="accent5">
                    <a:lumMod val="50000"/>
                  </a:schemeClr>
                </a:solidFill>
              </a:rPr>
              <a:t>bảo</a:t>
            </a:r>
            <a:r>
              <a:rPr lang="en-US" sz="4000" b="1" dirty="0">
                <a:solidFill>
                  <a:schemeClr val="accent5">
                    <a:lumMod val="50000"/>
                  </a:schemeClr>
                </a:solidFill>
              </a:rPr>
              <a:t> </a:t>
            </a:r>
            <a:r>
              <a:rPr lang="en-US" sz="4000" b="1" dirty="0" err="1">
                <a:solidFill>
                  <a:schemeClr val="accent5">
                    <a:lumMod val="50000"/>
                  </a:schemeClr>
                </a:solidFill>
              </a:rPr>
              <a:t>vệ</a:t>
            </a:r>
            <a:r>
              <a:rPr lang="en-US" sz="4000" b="1" dirty="0">
                <a:solidFill>
                  <a:schemeClr val="accent5">
                    <a:lumMod val="50000"/>
                  </a:schemeClr>
                </a:solidFill>
              </a:rPr>
              <a:t> </a:t>
            </a:r>
            <a:r>
              <a:rPr lang="en-US" sz="4000" b="1" dirty="0" err="1">
                <a:solidFill>
                  <a:schemeClr val="accent5">
                    <a:lumMod val="50000"/>
                  </a:schemeClr>
                </a:solidFill>
              </a:rPr>
              <a:t>thiên</a:t>
            </a:r>
            <a:r>
              <a:rPr lang="en-US" sz="4000" b="1" dirty="0">
                <a:solidFill>
                  <a:schemeClr val="accent5">
                    <a:lumMod val="50000"/>
                  </a:schemeClr>
                </a:solidFill>
              </a:rPr>
              <a:t> </a:t>
            </a:r>
            <a:r>
              <a:rPr lang="en-US" sz="4000" b="1" dirty="0" err="1">
                <a:solidFill>
                  <a:schemeClr val="accent5">
                    <a:lumMod val="50000"/>
                  </a:schemeClr>
                </a:solidFill>
              </a:rPr>
              <a:t>nhiên</a:t>
            </a:r>
            <a:r>
              <a:rPr lang="en-US" sz="4000" b="1" dirty="0">
                <a:solidFill>
                  <a:schemeClr val="accent5">
                    <a:lumMod val="50000"/>
                  </a:schemeClr>
                </a:solidFill>
              </a:rPr>
              <a:t> </a:t>
            </a:r>
            <a:r>
              <a:rPr lang="en-US" sz="4000" b="1" dirty="0" err="1">
                <a:solidFill>
                  <a:schemeClr val="accent5">
                    <a:lumMod val="50000"/>
                  </a:schemeClr>
                </a:solidFill>
              </a:rPr>
              <a:t>và</a:t>
            </a:r>
            <a:r>
              <a:rPr lang="en-US" sz="4000" b="1" dirty="0">
                <a:solidFill>
                  <a:schemeClr val="accent5">
                    <a:lumMod val="50000"/>
                  </a:schemeClr>
                </a:solidFill>
              </a:rPr>
              <a:t> </a:t>
            </a:r>
            <a:r>
              <a:rPr lang="en-US" sz="4000" b="1" dirty="0" err="1">
                <a:solidFill>
                  <a:schemeClr val="accent5">
                    <a:lumMod val="50000"/>
                  </a:schemeClr>
                </a:solidFill>
              </a:rPr>
              <a:t>phòng</a:t>
            </a:r>
            <a:r>
              <a:rPr lang="en-US" sz="4000" b="1" dirty="0">
                <a:solidFill>
                  <a:schemeClr val="accent5">
                    <a:lumMod val="50000"/>
                  </a:schemeClr>
                </a:solidFill>
              </a:rPr>
              <a:t>, </a:t>
            </a:r>
            <a:r>
              <a:rPr lang="en-US" sz="4000" b="1" dirty="0" err="1">
                <a:solidFill>
                  <a:schemeClr val="accent5">
                    <a:lumMod val="50000"/>
                  </a:schemeClr>
                </a:solidFill>
              </a:rPr>
              <a:t>chống</a:t>
            </a:r>
            <a:r>
              <a:rPr lang="en-US" sz="4000" b="1" dirty="0">
                <a:solidFill>
                  <a:schemeClr val="accent5">
                    <a:lumMod val="50000"/>
                  </a:schemeClr>
                </a:solidFill>
              </a:rPr>
              <a:t> </a:t>
            </a:r>
            <a:r>
              <a:rPr lang="en-US" sz="4000" b="1" dirty="0" err="1">
                <a:solidFill>
                  <a:schemeClr val="accent5">
                    <a:lumMod val="50000"/>
                  </a:schemeClr>
                </a:solidFill>
              </a:rPr>
              <a:t>thiên</a:t>
            </a:r>
            <a:r>
              <a:rPr lang="en-US" sz="4000" b="1" dirty="0">
                <a:solidFill>
                  <a:schemeClr val="accent5">
                    <a:lumMod val="50000"/>
                  </a:schemeClr>
                </a:solidFill>
              </a:rPr>
              <a:t> tai.</a:t>
            </a:r>
          </a:p>
        </p:txBody>
      </p:sp>
    </p:spTree>
    <p:extLst>
      <p:ext uri="{BB962C8B-B14F-4D97-AF65-F5344CB8AC3E}">
        <p14:creationId xmlns:p14="http://schemas.microsoft.com/office/powerpoint/2010/main" val="169996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16560" y="934720"/>
            <a:ext cx="11460480" cy="5639368"/>
          </a:xfrm>
          <a:prstGeom prst="roundRect">
            <a:avLst>
              <a:gd name="adj" fmla="val 3439"/>
            </a:avLst>
          </a:prstGeom>
          <a:solidFill>
            <a:schemeClr val="bg1"/>
          </a:solid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76960" y="182880"/>
            <a:ext cx="10139680" cy="62992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C00000"/>
                </a:solidFill>
                <a:latin typeface="#9Slide07 SVNKG Ten Thousand Re" panose="02040603050506020204" pitchFamily="18" charset="0"/>
              </a:rPr>
              <a:t>4. </a:t>
            </a:r>
            <a:r>
              <a:rPr lang="en-US" sz="3600" b="1" dirty="0" err="1">
                <a:solidFill>
                  <a:srgbClr val="C00000"/>
                </a:solidFill>
                <a:latin typeface="#9Slide07 SVNKG Ten Thousand Re" panose="02040603050506020204" pitchFamily="18" charset="0"/>
              </a:rPr>
              <a:t>Biện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pháp</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bảo</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vệ</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nhiên</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và</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phòng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chống</a:t>
            </a:r>
            <a:r>
              <a:rPr lang="en-US" sz="3600" b="1" dirty="0">
                <a:solidFill>
                  <a:srgbClr val="C00000"/>
                </a:solidFill>
                <a:latin typeface="#9Slide07 SVNKG Ten Thousand Re" panose="02040603050506020204" pitchFamily="18" charset="0"/>
              </a:rPr>
              <a:t> </a:t>
            </a:r>
            <a:r>
              <a:rPr lang="en-US" sz="3600" b="1" dirty="0" err="1">
                <a:solidFill>
                  <a:srgbClr val="C00000"/>
                </a:solidFill>
                <a:latin typeface="#9Slide07 SVNKG Ten Thousand Re" panose="02040603050506020204" pitchFamily="18" charset="0"/>
              </a:rPr>
              <a:t>thiên</a:t>
            </a:r>
            <a:r>
              <a:rPr lang="en-US" sz="3600" b="1" dirty="0">
                <a:solidFill>
                  <a:srgbClr val="C00000"/>
                </a:solidFill>
                <a:latin typeface="#9Slide07 SVNKG Ten Thousand Re" panose="02040603050506020204" pitchFamily="18" charset="0"/>
              </a:rPr>
              <a:t> tai</a:t>
            </a:r>
          </a:p>
        </p:txBody>
      </p:sp>
      <p:sp>
        <p:nvSpPr>
          <p:cNvPr id="7" name="Rounded Rectangle 6"/>
          <p:cNvSpPr/>
          <p:nvPr/>
        </p:nvSpPr>
        <p:spPr>
          <a:xfrm>
            <a:off x="680720" y="898917"/>
            <a:ext cx="10932160" cy="13518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 </a:t>
            </a:r>
            <a:r>
              <a:rPr lang="en-US" sz="3200" b="1" dirty="0" err="1">
                <a:solidFill>
                  <a:schemeClr val="tx1"/>
                </a:solidFill>
              </a:rPr>
              <a:t>Một</a:t>
            </a:r>
            <a:r>
              <a:rPr lang="en-US" sz="3200" b="1" dirty="0">
                <a:solidFill>
                  <a:schemeClr val="tx1"/>
                </a:solidFill>
              </a:rPr>
              <a:t> </a:t>
            </a:r>
            <a:r>
              <a:rPr lang="en-US" sz="3200" b="1" dirty="0" err="1">
                <a:solidFill>
                  <a:schemeClr val="tx1"/>
                </a:solidFill>
              </a:rPr>
              <a:t>số</a:t>
            </a:r>
            <a:r>
              <a:rPr lang="en-US" sz="3200" b="1" dirty="0">
                <a:solidFill>
                  <a:schemeClr val="tx1"/>
                </a:solidFill>
              </a:rPr>
              <a:t> </a:t>
            </a:r>
            <a:r>
              <a:rPr lang="en-US" sz="3200" b="1" dirty="0" err="1">
                <a:solidFill>
                  <a:schemeClr val="tx1"/>
                </a:solidFill>
              </a:rPr>
              <a:t>thiên</a:t>
            </a:r>
            <a:r>
              <a:rPr lang="en-US" sz="3200" b="1" dirty="0">
                <a:solidFill>
                  <a:schemeClr val="tx1"/>
                </a:solidFill>
              </a:rPr>
              <a:t> tai </a:t>
            </a:r>
            <a:r>
              <a:rPr lang="en-US" sz="3200" b="1" dirty="0" err="1">
                <a:solidFill>
                  <a:schemeClr val="tx1"/>
                </a:solidFill>
              </a:rPr>
              <a:t>thường</a:t>
            </a:r>
            <a:r>
              <a:rPr lang="en-US" sz="3200" b="1" dirty="0">
                <a:solidFill>
                  <a:schemeClr val="tx1"/>
                </a:solidFill>
              </a:rPr>
              <a:t> </a:t>
            </a:r>
            <a:r>
              <a:rPr lang="en-US" sz="3200" b="1" dirty="0" err="1">
                <a:solidFill>
                  <a:schemeClr val="tx1"/>
                </a:solidFill>
              </a:rPr>
              <a:t>xảy</a:t>
            </a:r>
            <a:r>
              <a:rPr lang="en-US" sz="3200" b="1" dirty="0">
                <a:solidFill>
                  <a:schemeClr val="tx1"/>
                </a:solidFill>
              </a:rPr>
              <a:t> </a:t>
            </a:r>
            <a:r>
              <a:rPr lang="en-US" sz="3200" b="1" dirty="0" err="1">
                <a:solidFill>
                  <a:schemeClr val="tx1"/>
                </a:solidFill>
              </a:rPr>
              <a:t>ra</a:t>
            </a:r>
            <a:r>
              <a:rPr lang="en-US" sz="3200" b="1" dirty="0">
                <a:solidFill>
                  <a:schemeClr val="tx1"/>
                </a:solidFill>
              </a:rPr>
              <a:t> ở </a:t>
            </a:r>
            <a:r>
              <a:rPr lang="en-US" sz="3200" b="1" dirty="0" err="1">
                <a:solidFill>
                  <a:schemeClr val="tx1"/>
                </a:solidFill>
              </a:rPr>
              <a:t>vùng</a:t>
            </a:r>
            <a:r>
              <a:rPr lang="en-US" sz="3200" b="1" dirty="0">
                <a:solidFill>
                  <a:schemeClr val="tx1"/>
                </a:solidFill>
              </a:rPr>
              <a:t> </a:t>
            </a:r>
            <a:r>
              <a:rPr lang="en-US" sz="3200" b="1" dirty="0" err="1">
                <a:solidFill>
                  <a:schemeClr val="tx1"/>
                </a:solidFill>
              </a:rPr>
              <a:t>Trung</a:t>
            </a:r>
            <a:r>
              <a:rPr lang="en-US" sz="3200" b="1" dirty="0">
                <a:solidFill>
                  <a:schemeClr val="tx1"/>
                </a:solidFill>
              </a:rPr>
              <a:t> du </a:t>
            </a:r>
          </a:p>
          <a:p>
            <a:pPr algn="ctr"/>
            <a:r>
              <a:rPr lang="en-US" sz="3200" b="1" dirty="0" err="1">
                <a:solidFill>
                  <a:schemeClr val="tx1"/>
                </a:solidFill>
              </a:rPr>
              <a:t>và</a:t>
            </a:r>
            <a:r>
              <a:rPr lang="en-US" sz="3200" b="1" dirty="0">
                <a:solidFill>
                  <a:schemeClr val="tx1"/>
                </a:solidFill>
              </a:rPr>
              <a:t> </a:t>
            </a:r>
            <a:r>
              <a:rPr lang="en-US" sz="3200" b="1" dirty="0" err="1">
                <a:solidFill>
                  <a:schemeClr val="tx1"/>
                </a:solidFill>
              </a:rPr>
              <a:t>miền</a:t>
            </a:r>
            <a:r>
              <a:rPr lang="en-US" sz="3200" b="1" dirty="0">
                <a:solidFill>
                  <a:schemeClr val="tx1"/>
                </a:solidFill>
              </a:rPr>
              <a:t> </a:t>
            </a:r>
            <a:r>
              <a:rPr lang="en-US" sz="3200" b="1" dirty="0" err="1">
                <a:solidFill>
                  <a:schemeClr val="tx1"/>
                </a:solidFill>
              </a:rPr>
              <a:t>núi</a:t>
            </a:r>
            <a:r>
              <a:rPr lang="en-US" sz="3200" b="1" dirty="0">
                <a:solidFill>
                  <a:schemeClr val="tx1"/>
                </a:solidFill>
              </a:rPr>
              <a:t> </a:t>
            </a:r>
            <a:r>
              <a:rPr lang="en-US" sz="3200" b="1" dirty="0" err="1">
                <a:solidFill>
                  <a:schemeClr val="tx1"/>
                </a:solidFill>
              </a:rPr>
              <a:t>phía</a:t>
            </a:r>
            <a:r>
              <a:rPr lang="en-US" sz="3200" b="1" dirty="0">
                <a:solidFill>
                  <a:schemeClr val="tx1"/>
                </a:solidFill>
              </a:rPr>
              <a:t> </a:t>
            </a:r>
            <a:r>
              <a:rPr lang="en-US" sz="3200" b="1" dirty="0" err="1">
                <a:solidFill>
                  <a:schemeClr val="tx1"/>
                </a:solidFill>
              </a:rPr>
              <a:t>Bắc</a:t>
            </a:r>
            <a:r>
              <a:rPr lang="en-US" sz="3200" b="1" dirty="0">
                <a:solidFill>
                  <a:schemeClr val="tx1"/>
                </a:solidFill>
              </a:rPr>
              <a:t>.</a:t>
            </a:r>
          </a:p>
        </p:txBody>
      </p:sp>
      <p:sp>
        <p:nvSpPr>
          <p:cNvPr id="9" name="Rectangle 8"/>
          <p:cNvSpPr/>
          <p:nvPr/>
        </p:nvSpPr>
        <p:spPr>
          <a:xfrm>
            <a:off x="4470400" y="3916765"/>
            <a:ext cx="5892800" cy="2246769"/>
          </a:xfrm>
          <a:prstGeom prst="rect">
            <a:avLst/>
          </a:prstGeom>
          <a:solidFill>
            <a:schemeClr val="accent1">
              <a:lumMod val="50000"/>
            </a:schemeClr>
          </a:solidFill>
          <a:ln w="57150">
            <a:solidFill>
              <a:schemeClr val="tx1"/>
            </a:solidFill>
          </a:ln>
        </p:spPr>
        <p:txBody>
          <a:bodyPr wrap="square">
            <a:spAutoFit/>
          </a:bodyPr>
          <a:lstStyle/>
          <a:p>
            <a:pPr algn="just"/>
            <a:r>
              <a:rPr lang="en-US" sz="2800" i="1" dirty="0">
                <a:solidFill>
                  <a:schemeClr val="bg1"/>
                </a:solidFill>
              </a:rPr>
              <a:t>T</a:t>
            </a:r>
            <a:r>
              <a:rPr lang="vi-VN" sz="2800" i="1" dirty="0">
                <a:solidFill>
                  <a:schemeClr val="bg1"/>
                </a:solidFill>
              </a:rPr>
              <a:t>hiên tai là hiện tượng tự nhiên bất thường có thể gây thiệt hại về người, tài sản, môi trường, điều kiện sống và các hoạt động kinh tế – xã hộ</a:t>
            </a:r>
            <a:r>
              <a:rPr lang="en-US" sz="2800" i="1" dirty="0" err="1">
                <a:solidFill>
                  <a:schemeClr val="bg1"/>
                </a:solidFill>
              </a:rPr>
              <a:t>i</a:t>
            </a:r>
            <a:r>
              <a:rPr lang="en-US" sz="2800" i="1" dirty="0">
                <a:solidFill>
                  <a:schemeClr val="bg1"/>
                </a:solidFill>
              </a:rPr>
              <a:t>,…</a:t>
            </a:r>
            <a:endParaRPr lang="en-US" sz="5400" i="1" dirty="0">
              <a:solidFill>
                <a:schemeClr val="bg1"/>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257" y="3250631"/>
            <a:ext cx="3259544" cy="3323457"/>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8876" b="100000" l="0" r="100000"/>
                    </a14:imgEffect>
                  </a14:imgLayer>
                </a14:imgProps>
              </a:ext>
            </a:extLst>
          </a:blip>
          <a:stretch>
            <a:fillRect/>
          </a:stretch>
        </p:blipFill>
        <p:spPr>
          <a:xfrm>
            <a:off x="10058400" y="4771218"/>
            <a:ext cx="2174239" cy="1597593"/>
          </a:xfrm>
          <a:prstGeom prst="rect">
            <a:avLst/>
          </a:prstGeom>
        </p:spPr>
      </p:pic>
      <p:pic>
        <p:nvPicPr>
          <p:cNvPr id="10" name="Picture 9"/>
          <p:cNvPicPr>
            <a:picLocks noChangeAspect="1"/>
          </p:cNvPicPr>
          <p:nvPr/>
        </p:nvPicPr>
        <p:blipFill>
          <a:blip r:embed="rId8"/>
          <a:stretch>
            <a:fillRect/>
          </a:stretch>
        </p:blipFill>
        <p:spPr>
          <a:xfrm>
            <a:off x="4143202" y="2960993"/>
            <a:ext cx="3621338" cy="1182727"/>
          </a:xfrm>
          <a:prstGeom prst="rect">
            <a:avLst/>
          </a:prstGeom>
        </p:spPr>
      </p:pic>
      <p:pic>
        <p:nvPicPr>
          <p:cNvPr id="1026" name="Picture 2" descr="Điện Biên: Nhiều thiệt hại sau lũ ống, lũ quét | Báo Dân tộc và Phát triể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5647" y="2092485"/>
            <a:ext cx="3290815" cy="2072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65183" y="2085942"/>
            <a:ext cx="1280800" cy="523220"/>
          </a:xfrm>
          <a:prstGeom prst="rect">
            <a:avLst/>
          </a:prstGeom>
          <a:noFill/>
          <a:ln w="38100">
            <a:noFill/>
          </a:ln>
        </p:spPr>
        <p:txBody>
          <a:bodyPr wrap="none" rtlCol="0">
            <a:spAutoFit/>
          </a:bodyPr>
          <a:lstStyle/>
          <a:p>
            <a:r>
              <a:rPr lang="en-US" sz="2800" dirty="0" err="1">
                <a:solidFill>
                  <a:schemeClr val="bg1"/>
                </a:solidFill>
                <a:effectLst>
                  <a:glow rad="139700">
                    <a:schemeClr val="accent2">
                      <a:satMod val="175000"/>
                      <a:alpha val="40000"/>
                    </a:schemeClr>
                  </a:glow>
                </a:effectLst>
              </a:rPr>
              <a:t>Lũ</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quét</a:t>
            </a:r>
            <a:endParaRPr lang="en-US" sz="2800" dirty="0">
              <a:solidFill>
                <a:schemeClr val="bg1"/>
              </a:solidFill>
              <a:effectLst>
                <a:glow rad="139700">
                  <a:schemeClr val="accent2">
                    <a:satMod val="175000"/>
                    <a:alpha val="40000"/>
                  </a:schemeClr>
                </a:glow>
              </a:effectLst>
            </a:endParaRPr>
          </a:p>
        </p:txBody>
      </p:sp>
      <p:pic>
        <p:nvPicPr>
          <p:cNvPr id="1028" name="Picture 4" descr="Cảnh báo mưa lớn, nguy cơ cao lũ quét, sạt lở đất ở vùng núi và Trung du  Bắc bộ | Báo Dân tộc và Phát triể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09827" y="2092485"/>
            <a:ext cx="3327399" cy="2072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125519" y="2086312"/>
            <a:ext cx="1579022" cy="523220"/>
          </a:xfrm>
          <a:prstGeom prst="rect">
            <a:avLst/>
          </a:prstGeom>
          <a:noFill/>
          <a:ln w="38100">
            <a:noFill/>
          </a:ln>
        </p:spPr>
        <p:txBody>
          <a:bodyPr wrap="none" rtlCol="0">
            <a:spAutoFit/>
          </a:bodyPr>
          <a:lstStyle/>
          <a:p>
            <a:r>
              <a:rPr lang="en-US" sz="2800" dirty="0" err="1">
                <a:solidFill>
                  <a:schemeClr val="bg1"/>
                </a:solidFill>
                <a:effectLst>
                  <a:glow rad="139700">
                    <a:schemeClr val="accent2">
                      <a:satMod val="175000"/>
                      <a:alpha val="40000"/>
                    </a:schemeClr>
                  </a:glow>
                </a:effectLst>
              </a:rPr>
              <a:t>Sạt</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lở</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đất</a:t>
            </a:r>
            <a:endParaRPr lang="en-US" sz="2800" dirty="0">
              <a:solidFill>
                <a:schemeClr val="bg1"/>
              </a:solidFill>
              <a:effectLst>
                <a:glow rad="139700">
                  <a:schemeClr val="accent2">
                    <a:satMod val="175000"/>
                    <a:alpha val="40000"/>
                  </a:schemeClr>
                </a:glow>
              </a:effectLst>
            </a:endParaRPr>
          </a:p>
        </p:txBody>
      </p:sp>
      <p:pic>
        <p:nvPicPr>
          <p:cNvPr id="1030" name="Picture 6" descr="Vùng núi cao có khả năng xuất hiện băng giá và sương muố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15026" y="2080154"/>
            <a:ext cx="3327419" cy="2097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9353025" y="2058422"/>
            <a:ext cx="1960793" cy="523220"/>
          </a:xfrm>
          <a:prstGeom prst="rect">
            <a:avLst/>
          </a:prstGeom>
          <a:noFill/>
          <a:ln w="38100">
            <a:noFill/>
          </a:ln>
        </p:spPr>
        <p:txBody>
          <a:bodyPr wrap="none" rtlCol="0">
            <a:spAutoFit/>
          </a:bodyPr>
          <a:lstStyle/>
          <a:p>
            <a:r>
              <a:rPr lang="en-US" sz="2800" dirty="0" err="1">
                <a:solidFill>
                  <a:schemeClr val="bg1"/>
                </a:solidFill>
                <a:effectLst>
                  <a:glow rad="139700">
                    <a:schemeClr val="accent2">
                      <a:satMod val="175000"/>
                      <a:alpha val="40000"/>
                    </a:schemeClr>
                  </a:glow>
                </a:effectLst>
              </a:rPr>
              <a:t>Sương</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muối</a:t>
            </a:r>
            <a:endParaRPr lang="en-US" sz="2800" dirty="0">
              <a:solidFill>
                <a:schemeClr val="bg1"/>
              </a:solidFill>
              <a:effectLst>
                <a:glow rad="139700">
                  <a:schemeClr val="accent2">
                    <a:satMod val="175000"/>
                    <a:alpha val="40000"/>
                  </a:schemeClr>
                </a:glow>
              </a:effectLst>
            </a:endParaRPr>
          </a:p>
        </p:txBody>
      </p:sp>
      <p:pic>
        <p:nvPicPr>
          <p:cNvPr id="1032" name="Picture 8" descr="Bắc Bộ rét đậm, rét hại, vùng núi có nơi 0 độ C - Báo Hải Quân Việt Na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7607" y="4325522"/>
            <a:ext cx="3531973" cy="2147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ác tỉnh, thành miền Bắc tăng cường phòng, chống rét đậm, rét hại - Báo Đại  biểu Nhân dâ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07552" y="4325522"/>
            <a:ext cx="3414948" cy="2126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812828" y="5974218"/>
            <a:ext cx="2521396" cy="523220"/>
          </a:xfrm>
          <a:prstGeom prst="rect">
            <a:avLst/>
          </a:prstGeom>
          <a:noFill/>
          <a:ln w="38100">
            <a:noFill/>
          </a:ln>
        </p:spPr>
        <p:txBody>
          <a:bodyPr wrap="none" rtlCol="0">
            <a:spAutoFit/>
          </a:bodyPr>
          <a:lstStyle/>
          <a:p>
            <a:r>
              <a:rPr lang="en-US" sz="2800" dirty="0" err="1">
                <a:solidFill>
                  <a:schemeClr val="bg1"/>
                </a:solidFill>
                <a:effectLst>
                  <a:glow rad="139700">
                    <a:schemeClr val="accent2">
                      <a:satMod val="175000"/>
                      <a:alpha val="40000"/>
                    </a:schemeClr>
                  </a:glow>
                </a:effectLst>
              </a:rPr>
              <a:t>Rét</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đậm</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rét</a:t>
            </a:r>
            <a:r>
              <a:rPr lang="en-US" sz="2800" dirty="0">
                <a:solidFill>
                  <a:schemeClr val="bg1"/>
                </a:solidFill>
                <a:effectLst>
                  <a:glow rad="139700">
                    <a:schemeClr val="accent2">
                      <a:satMod val="175000"/>
                      <a:alpha val="40000"/>
                    </a:schemeClr>
                  </a:glow>
                </a:effectLst>
              </a:rPr>
              <a:t> </a:t>
            </a:r>
            <a:r>
              <a:rPr lang="en-US" sz="2800" dirty="0" err="1">
                <a:solidFill>
                  <a:schemeClr val="bg1"/>
                </a:solidFill>
                <a:effectLst>
                  <a:glow rad="139700">
                    <a:schemeClr val="accent2">
                      <a:satMod val="175000"/>
                      <a:alpha val="40000"/>
                    </a:schemeClr>
                  </a:glow>
                </a:effectLst>
              </a:rPr>
              <a:t>hại</a:t>
            </a:r>
            <a:endParaRPr lang="en-US" sz="2800" dirty="0">
              <a:solidFill>
                <a:schemeClr val="bg1"/>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363450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 calcmode="lin" valueType="num">
                                      <p:cBhvr additive="base">
                                        <p:cTn id="46" dur="500" fill="hold"/>
                                        <p:tgtEl>
                                          <p:spTgt spid="1026"/>
                                        </p:tgtEl>
                                        <p:attrNameLst>
                                          <p:attrName>ppt_x</p:attrName>
                                        </p:attrNameLst>
                                      </p:cBhvr>
                                      <p:tavLst>
                                        <p:tav tm="0">
                                          <p:val>
                                            <p:strVal val="#ppt_x"/>
                                          </p:val>
                                        </p:tav>
                                        <p:tav tm="100000">
                                          <p:val>
                                            <p:strVal val="#ppt_x"/>
                                          </p:val>
                                        </p:tav>
                                      </p:tavLst>
                                    </p:anim>
                                    <p:anim calcmode="lin" valueType="num">
                                      <p:cBhvr additive="base">
                                        <p:cTn id="47" dur="500" fill="hold"/>
                                        <p:tgtEl>
                                          <p:spTgt spid="10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wav"/>
                                        </p:tgtEl>
                                      </p:cMediaNode>
                                    </p:audio>
                                  </p:subTnLst>
                                </p:cTn>
                              </p:par>
                              <p:par>
                                <p:cTn id="48" presetID="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1" fill="hold" nodeType="clickEffect">
                                  <p:stCondLst>
                                    <p:cond delay="0"/>
                                  </p:stCondLst>
                                  <p:childTnLst>
                                    <p:set>
                                      <p:cBhvr>
                                        <p:cTn id="55" dur="1" fill="hold">
                                          <p:stCondLst>
                                            <p:cond delay="0"/>
                                          </p:stCondLst>
                                        </p:cTn>
                                        <p:tgtEl>
                                          <p:spTgt spid="1028"/>
                                        </p:tgtEl>
                                        <p:attrNameLst>
                                          <p:attrName>style.visibility</p:attrName>
                                        </p:attrNameLst>
                                      </p:cBhvr>
                                      <p:to>
                                        <p:strVal val="visible"/>
                                      </p:to>
                                    </p:set>
                                    <p:anim calcmode="lin" valueType="num">
                                      <p:cBhvr additive="base">
                                        <p:cTn id="56" dur="500" fill="hold"/>
                                        <p:tgtEl>
                                          <p:spTgt spid="1028"/>
                                        </p:tgtEl>
                                        <p:attrNameLst>
                                          <p:attrName>ppt_x</p:attrName>
                                        </p:attrNameLst>
                                      </p:cBhvr>
                                      <p:tavLst>
                                        <p:tav tm="0">
                                          <p:val>
                                            <p:strVal val="#ppt_x"/>
                                          </p:val>
                                        </p:tav>
                                        <p:tav tm="100000">
                                          <p:val>
                                            <p:strVal val="#ppt_x"/>
                                          </p:val>
                                        </p:tav>
                                      </p:tavLst>
                                    </p:anim>
                                    <p:anim calcmode="lin" valueType="num">
                                      <p:cBhvr additive="base">
                                        <p:cTn id="57" dur="500" fill="hold"/>
                                        <p:tgtEl>
                                          <p:spTgt spid="102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wav"/>
                                        </p:tgtEl>
                                      </p:cMediaNode>
                                    </p:audio>
                                  </p:subTnLst>
                                </p:cTn>
                              </p:par>
                              <p:par>
                                <p:cTn id="58" presetID="2" presetClass="entr" presetSubtype="1"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whoosh.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1030"/>
                                        </p:tgtEl>
                                        <p:attrNameLst>
                                          <p:attrName>style.visibility</p:attrName>
                                        </p:attrNameLst>
                                      </p:cBhvr>
                                      <p:to>
                                        <p:strVal val="visible"/>
                                      </p:to>
                                    </p:set>
                                    <p:anim calcmode="lin" valueType="num">
                                      <p:cBhvr additive="base">
                                        <p:cTn id="66" dur="500" fill="hold"/>
                                        <p:tgtEl>
                                          <p:spTgt spid="1030"/>
                                        </p:tgtEl>
                                        <p:attrNameLst>
                                          <p:attrName>ppt_x</p:attrName>
                                        </p:attrNameLst>
                                      </p:cBhvr>
                                      <p:tavLst>
                                        <p:tav tm="0">
                                          <p:val>
                                            <p:strVal val="1+#ppt_w/2"/>
                                          </p:val>
                                        </p:tav>
                                        <p:tav tm="100000">
                                          <p:val>
                                            <p:strVal val="#ppt_x"/>
                                          </p:val>
                                        </p:tav>
                                      </p:tavLst>
                                    </p:anim>
                                    <p:anim calcmode="lin" valueType="num">
                                      <p:cBhvr additive="base">
                                        <p:cTn id="67" dur="500" fill="hold"/>
                                        <p:tgtEl>
                                          <p:spTgt spid="10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whoosh.wav"/>
                                        </p:tgtEl>
                                      </p:cMediaNode>
                                    </p:audio>
                                  </p:subTnLst>
                                </p:cTn>
                              </p:par>
                              <p:par>
                                <p:cTn id="68" presetID="2" presetClass="entr" presetSubtype="2"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1+#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whoosh.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1032"/>
                                        </p:tgtEl>
                                        <p:attrNameLst>
                                          <p:attrName>style.visibility</p:attrName>
                                        </p:attrNameLst>
                                      </p:cBhvr>
                                      <p:to>
                                        <p:strVal val="visible"/>
                                      </p:to>
                                    </p:set>
                                    <p:anim calcmode="lin" valueType="num">
                                      <p:cBhvr additive="base">
                                        <p:cTn id="76" dur="500" fill="hold"/>
                                        <p:tgtEl>
                                          <p:spTgt spid="1032"/>
                                        </p:tgtEl>
                                        <p:attrNameLst>
                                          <p:attrName>ppt_x</p:attrName>
                                        </p:attrNameLst>
                                      </p:cBhvr>
                                      <p:tavLst>
                                        <p:tav tm="0">
                                          <p:val>
                                            <p:strVal val="0-#ppt_w/2"/>
                                          </p:val>
                                        </p:tav>
                                        <p:tav tm="100000">
                                          <p:val>
                                            <p:strVal val="#ppt_x"/>
                                          </p:val>
                                        </p:tav>
                                      </p:tavLst>
                                    </p:anim>
                                    <p:anim calcmode="lin" valueType="num">
                                      <p:cBhvr additive="base">
                                        <p:cTn id="77" dur="500" fill="hold"/>
                                        <p:tgtEl>
                                          <p:spTgt spid="10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3" name="whoosh.wav"/>
                                        </p:tgtEl>
                                      </p:cMediaNode>
                                    </p:audio>
                                  </p:subTnLst>
                                </p:cTn>
                              </p:par>
                              <p:par>
                                <p:cTn id="78" presetID="2" presetClass="entr" presetSubtype="8" fill="hold" nodeType="withEffect">
                                  <p:stCondLst>
                                    <p:cond delay="0"/>
                                  </p:stCondLst>
                                  <p:childTnLst>
                                    <p:set>
                                      <p:cBhvr>
                                        <p:cTn id="79" dur="1" fill="hold">
                                          <p:stCondLst>
                                            <p:cond delay="0"/>
                                          </p:stCondLst>
                                        </p:cTn>
                                        <p:tgtEl>
                                          <p:spTgt spid="1034"/>
                                        </p:tgtEl>
                                        <p:attrNameLst>
                                          <p:attrName>style.visibility</p:attrName>
                                        </p:attrNameLst>
                                      </p:cBhvr>
                                      <p:to>
                                        <p:strVal val="visible"/>
                                      </p:to>
                                    </p:set>
                                    <p:anim calcmode="lin" valueType="num">
                                      <p:cBhvr additive="base">
                                        <p:cTn id="80" dur="500" fill="hold"/>
                                        <p:tgtEl>
                                          <p:spTgt spid="1034"/>
                                        </p:tgtEl>
                                        <p:attrNameLst>
                                          <p:attrName>ppt_x</p:attrName>
                                        </p:attrNameLst>
                                      </p:cBhvr>
                                      <p:tavLst>
                                        <p:tav tm="0">
                                          <p:val>
                                            <p:strVal val="0-#ppt_w/2"/>
                                          </p:val>
                                        </p:tav>
                                        <p:tav tm="100000">
                                          <p:val>
                                            <p:strVal val="#ppt_x"/>
                                          </p:val>
                                        </p:tav>
                                      </p:tavLst>
                                    </p:anim>
                                    <p:anim calcmode="lin" valueType="num">
                                      <p:cBhvr additive="base">
                                        <p:cTn id="81" dur="500" fill="hold"/>
                                        <p:tgtEl>
                                          <p:spTgt spid="10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3" name="whoosh.wav"/>
                                        </p:tgtEl>
                                      </p:cMediaNode>
                                    </p:audio>
                                  </p:subTnLst>
                                </p:cTn>
                              </p:par>
                              <p:par>
                                <p:cTn id="82" presetID="2" presetClass="entr" presetSubtype="8"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0-#ppt_w/2"/>
                                          </p:val>
                                        </p:tav>
                                        <p:tav tm="100000">
                                          <p:val>
                                            <p:strVal val="#ppt_x"/>
                                          </p:val>
                                        </p:tav>
                                      </p:tavLst>
                                    </p:anim>
                                    <p:anim calcmode="lin" valueType="num">
                                      <p:cBhvr additive="base">
                                        <p:cTn id="85"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P spid="11" grpId="0"/>
      <p:bldP spid="14" grpId="0"/>
      <p:bldP spid="1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16560" y="934720"/>
            <a:ext cx="11460480" cy="5639368"/>
          </a:xfrm>
          <a:prstGeom prst="roundRect">
            <a:avLst>
              <a:gd name="adj" fmla="val 3439"/>
            </a:avLst>
          </a:prstGeom>
          <a:solidFill>
            <a:schemeClr val="bg1"/>
          </a:solid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76960" y="182880"/>
            <a:ext cx="10139680" cy="62992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C00000"/>
                </a:solidFill>
                <a:latin typeface="#9Slide07 SVNKG Ten Thousand Re" panose="02040603050506020204" pitchFamily="18" charset="0"/>
              </a:rPr>
              <a:t>4. </a:t>
            </a:r>
            <a:r>
              <a:rPr lang="en-US" sz="3200" b="1" dirty="0" err="1">
                <a:solidFill>
                  <a:srgbClr val="C00000"/>
                </a:solidFill>
                <a:latin typeface="#9Slide07 SVNKG Ten Thousand Re" panose="02040603050506020204" pitchFamily="18" charset="0"/>
              </a:rPr>
              <a:t>Biện</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pháp</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bảo</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vệ</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thiên</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nhiên</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và</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phòng</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chống</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thiên</a:t>
            </a:r>
            <a:r>
              <a:rPr lang="en-US" sz="3200" b="1" dirty="0">
                <a:solidFill>
                  <a:srgbClr val="C00000"/>
                </a:solidFill>
                <a:latin typeface="#9Slide07 SVNKG Ten Thousand Re" panose="02040603050506020204" pitchFamily="18" charset="0"/>
              </a:rPr>
              <a:t> tai</a:t>
            </a:r>
            <a:endParaRPr lang="en-US" sz="3600" b="1" dirty="0">
              <a:solidFill>
                <a:srgbClr val="C00000"/>
              </a:solidFill>
              <a:latin typeface="#9Slide07 SVNKG Ten Thousand Re" panose="02040603050506020204" pitchFamily="18" charset="0"/>
            </a:endParaRPr>
          </a:p>
        </p:txBody>
      </p:sp>
      <p:sp>
        <p:nvSpPr>
          <p:cNvPr id="7" name="Rounded Rectangle 6"/>
          <p:cNvSpPr/>
          <p:nvPr/>
        </p:nvSpPr>
        <p:spPr>
          <a:xfrm>
            <a:off x="660656" y="3041757"/>
            <a:ext cx="6505555" cy="13518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solidFill>
                  <a:schemeClr val="tx1"/>
                </a:solidFill>
              </a:rPr>
              <a:t>Trung</a:t>
            </a:r>
            <a:r>
              <a:rPr lang="en-US" sz="4000" b="1" dirty="0">
                <a:solidFill>
                  <a:schemeClr val="tx1"/>
                </a:solidFill>
              </a:rPr>
              <a:t> du </a:t>
            </a:r>
            <a:r>
              <a:rPr lang="en-US" sz="4000" b="1" dirty="0" err="1">
                <a:solidFill>
                  <a:schemeClr val="tx1"/>
                </a:solidFill>
              </a:rPr>
              <a:t>và</a:t>
            </a:r>
            <a:r>
              <a:rPr lang="en-US" sz="4000" b="1" dirty="0">
                <a:solidFill>
                  <a:schemeClr val="tx1"/>
                </a:solidFill>
              </a:rPr>
              <a:t> </a:t>
            </a:r>
            <a:r>
              <a:rPr lang="en-US" sz="4000" b="1" dirty="0" err="1">
                <a:solidFill>
                  <a:schemeClr val="tx1"/>
                </a:solidFill>
              </a:rPr>
              <a:t>miền</a:t>
            </a:r>
            <a:r>
              <a:rPr lang="en-US" sz="4000" b="1" dirty="0">
                <a:solidFill>
                  <a:schemeClr val="tx1"/>
                </a:solidFill>
              </a:rPr>
              <a:t> </a:t>
            </a:r>
            <a:r>
              <a:rPr lang="en-US" sz="4000" b="1" dirty="0" err="1">
                <a:solidFill>
                  <a:schemeClr val="tx1"/>
                </a:solidFill>
              </a:rPr>
              <a:t>núi</a:t>
            </a:r>
            <a:r>
              <a:rPr lang="en-US" sz="4000" b="1" dirty="0">
                <a:solidFill>
                  <a:schemeClr val="tx1"/>
                </a:solidFill>
              </a:rPr>
              <a:t> </a:t>
            </a:r>
            <a:r>
              <a:rPr lang="en-US" sz="4000" b="1" dirty="0" err="1">
                <a:solidFill>
                  <a:schemeClr val="tx1"/>
                </a:solidFill>
              </a:rPr>
              <a:t>phía</a:t>
            </a:r>
            <a:r>
              <a:rPr lang="en-US" sz="4000" b="1" dirty="0">
                <a:solidFill>
                  <a:schemeClr val="tx1"/>
                </a:solidFill>
              </a:rPr>
              <a:t> </a:t>
            </a:r>
            <a:r>
              <a:rPr lang="en-US" sz="4000" b="1" dirty="0" err="1">
                <a:solidFill>
                  <a:schemeClr val="tx1"/>
                </a:solidFill>
              </a:rPr>
              <a:t>Bắc</a:t>
            </a:r>
            <a:r>
              <a:rPr lang="en-US" sz="4000" b="1" dirty="0">
                <a:solidFill>
                  <a:schemeClr val="tx1"/>
                </a:solidFill>
              </a:rPr>
              <a:t> </a:t>
            </a:r>
            <a:r>
              <a:rPr lang="en-US" sz="4000" b="1" dirty="0" err="1">
                <a:solidFill>
                  <a:schemeClr val="tx1"/>
                </a:solidFill>
              </a:rPr>
              <a:t>là</a:t>
            </a:r>
            <a:r>
              <a:rPr lang="en-US" sz="4000" b="1" dirty="0">
                <a:solidFill>
                  <a:schemeClr val="tx1"/>
                </a:solidFill>
              </a:rPr>
              <a:t> </a:t>
            </a:r>
            <a:r>
              <a:rPr lang="en-US" sz="4000" b="1" dirty="0" err="1">
                <a:solidFill>
                  <a:schemeClr val="tx1"/>
                </a:solidFill>
              </a:rPr>
              <a:t>vùng</a:t>
            </a:r>
            <a:r>
              <a:rPr lang="en-US" sz="4000" b="1" dirty="0">
                <a:solidFill>
                  <a:schemeClr val="tx1"/>
                </a:solidFill>
              </a:rPr>
              <a:t> </a:t>
            </a:r>
            <a:r>
              <a:rPr lang="en-US" sz="4000" b="1" dirty="0" err="1">
                <a:solidFill>
                  <a:schemeClr val="tx1"/>
                </a:solidFill>
              </a:rPr>
              <a:t>chịu</a:t>
            </a:r>
            <a:r>
              <a:rPr lang="en-US" sz="4000" b="1" dirty="0">
                <a:solidFill>
                  <a:schemeClr val="tx1"/>
                </a:solidFill>
              </a:rPr>
              <a:t> </a:t>
            </a:r>
            <a:r>
              <a:rPr lang="en-US" sz="4000" b="1" dirty="0" err="1">
                <a:solidFill>
                  <a:schemeClr val="tx1"/>
                </a:solidFill>
              </a:rPr>
              <a:t>ảnh</a:t>
            </a:r>
            <a:r>
              <a:rPr lang="en-US" sz="4000" b="1" dirty="0">
                <a:solidFill>
                  <a:schemeClr val="tx1"/>
                </a:solidFill>
              </a:rPr>
              <a:t> </a:t>
            </a:r>
            <a:r>
              <a:rPr lang="en-US" sz="4000" b="1" dirty="0" err="1">
                <a:solidFill>
                  <a:schemeClr val="tx1"/>
                </a:solidFill>
              </a:rPr>
              <a:t>hưởng</a:t>
            </a:r>
            <a:r>
              <a:rPr lang="en-US" sz="4000" b="1" dirty="0">
                <a:solidFill>
                  <a:schemeClr val="tx1"/>
                </a:solidFill>
              </a:rPr>
              <a:t> </a:t>
            </a:r>
            <a:r>
              <a:rPr lang="en-US" sz="4000" b="1" dirty="0" err="1">
                <a:solidFill>
                  <a:schemeClr val="tx1"/>
                </a:solidFill>
              </a:rPr>
              <a:t>của</a:t>
            </a:r>
            <a:r>
              <a:rPr lang="en-US" sz="4000" b="1" dirty="0">
                <a:solidFill>
                  <a:schemeClr val="tx1"/>
                </a:solidFill>
              </a:rPr>
              <a:t> </a:t>
            </a:r>
            <a:r>
              <a:rPr lang="en-US" sz="4000" b="1" dirty="0" err="1">
                <a:solidFill>
                  <a:schemeClr val="tx1"/>
                </a:solidFill>
              </a:rPr>
              <a:t>các</a:t>
            </a:r>
            <a:r>
              <a:rPr lang="en-US" sz="4000" b="1" dirty="0">
                <a:solidFill>
                  <a:schemeClr val="tx1"/>
                </a:solidFill>
              </a:rPr>
              <a:t> </a:t>
            </a:r>
            <a:r>
              <a:rPr lang="en-US" sz="4000" b="1" dirty="0" err="1">
                <a:solidFill>
                  <a:schemeClr val="tx1"/>
                </a:solidFill>
              </a:rPr>
              <a:t>thiên</a:t>
            </a:r>
            <a:r>
              <a:rPr lang="en-US" sz="4000" b="1" dirty="0">
                <a:solidFill>
                  <a:schemeClr val="tx1"/>
                </a:solidFill>
              </a:rPr>
              <a:t> tai, </a:t>
            </a:r>
            <a:r>
              <a:rPr lang="en-US" sz="4000" b="1" dirty="0" err="1">
                <a:solidFill>
                  <a:schemeClr val="tx1"/>
                </a:solidFill>
              </a:rPr>
              <a:t>gây</a:t>
            </a:r>
            <a:r>
              <a:rPr lang="en-US" sz="4000" b="1" dirty="0">
                <a:solidFill>
                  <a:schemeClr val="tx1"/>
                </a:solidFill>
              </a:rPr>
              <a:t> </a:t>
            </a:r>
            <a:r>
              <a:rPr lang="en-US" sz="4000" b="1" dirty="0" err="1">
                <a:solidFill>
                  <a:schemeClr val="tx1"/>
                </a:solidFill>
              </a:rPr>
              <a:t>thiệt</a:t>
            </a:r>
            <a:r>
              <a:rPr lang="en-US" sz="4000" b="1" dirty="0">
                <a:solidFill>
                  <a:schemeClr val="tx1"/>
                </a:solidFill>
              </a:rPr>
              <a:t> </a:t>
            </a:r>
            <a:r>
              <a:rPr lang="en-US" sz="4000" b="1" dirty="0" err="1">
                <a:solidFill>
                  <a:schemeClr val="tx1"/>
                </a:solidFill>
              </a:rPr>
              <a:t>hại</a:t>
            </a:r>
            <a:r>
              <a:rPr lang="en-US" sz="4000" b="1" dirty="0">
                <a:solidFill>
                  <a:schemeClr val="tx1"/>
                </a:solidFill>
              </a:rPr>
              <a:t> </a:t>
            </a:r>
            <a:r>
              <a:rPr lang="en-US" sz="4000" b="1" dirty="0" err="1">
                <a:solidFill>
                  <a:schemeClr val="tx1"/>
                </a:solidFill>
              </a:rPr>
              <a:t>về</a:t>
            </a:r>
            <a:r>
              <a:rPr lang="en-US" sz="4000" b="1" dirty="0">
                <a:solidFill>
                  <a:schemeClr val="tx1"/>
                </a:solidFill>
              </a:rPr>
              <a:t> </a:t>
            </a:r>
            <a:r>
              <a:rPr lang="en-US" sz="4000" b="1" dirty="0" err="1">
                <a:solidFill>
                  <a:schemeClr val="tx1"/>
                </a:solidFill>
              </a:rPr>
              <a:t>người</a:t>
            </a:r>
            <a:r>
              <a:rPr lang="en-US" sz="4000" b="1" dirty="0">
                <a:solidFill>
                  <a:schemeClr val="tx1"/>
                </a:solidFill>
              </a:rPr>
              <a:t> </a:t>
            </a:r>
            <a:r>
              <a:rPr lang="en-US" sz="4000" b="1" dirty="0" err="1">
                <a:solidFill>
                  <a:schemeClr val="tx1"/>
                </a:solidFill>
              </a:rPr>
              <a:t>và</a:t>
            </a:r>
            <a:r>
              <a:rPr lang="en-US" sz="4000" b="1" dirty="0">
                <a:solidFill>
                  <a:schemeClr val="tx1"/>
                </a:solidFill>
              </a:rPr>
              <a:t> </a:t>
            </a:r>
            <a:r>
              <a:rPr lang="en-US" sz="4000" b="1" dirty="0" err="1">
                <a:solidFill>
                  <a:schemeClr val="tx1"/>
                </a:solidFill>
              </a:rPr>
              <a:t>tài</a:t>
            </a:r>
            <a:r>
              <a:rPr lang="en-US" sz="4000" b="1" dirty="0">
                <a:solidFill>
                  <a:schemeClr val="tx1"/>
                </a:solidFill>
              </a:rPr>
              <a:t> </a:t>
            </a:r>
            <a:r>
              <a:rPr lang="en-US" sz="4000" b="1" dirty="0" err="1">
                <a:solidFill>
                  <a:schemeClr val="tx1"/>
                </a:solidFill>
              </a:rPr>
              <a:t>sản</a:t>
            </a:r>
            <a:r>
              <a:rPr lang="en-US" sz="4000" b="1" dirty="0">
                <a:solidFill>
                  <a:schemeClr val="tx1"/>
                </a:solidFill>
              </a:rPr>
              <a:t>. </a:t>
            </a:r>
            <a:r>
              <a:rPr lang="en-US" sz="4000" b="1" dirty="0" err="1">
                <a:solidFill>
                  <a:schemeClr val="tx1"/>
                </a:solidFill>
              </a:rPr>
              <a:t>Vì</a:t>
            </a:r>
            <a:r>
              <a:rPr lang="en-US" sz="4000" b="1" dirty="0">
                <a:solidFill>
                  <a:schemeClr val="tx1"/>
                </a:solidFill>
              </a:rPr>
              <a:t> </a:t>
            </a:r>
            <a:r>
              <a:rPr lang="en-US" sz="4000" b="1" dirty="0" err="1">
                <a:solidFill>
                  <a:schemeClr val="tx1"/>
                </a:solidFill>
              </a:rPr>
              <a:t>vậy</a:t>
            </a:r>
            <a:r>
              <a:rPr lang="en-US" sz="4000" b="1" dirty="0">
                <a:solidFill>
                  <a:schemeClr val="tx1"/>
                </a:solidFill>
              </a:rPr>
              <a:t>, </a:t>
            </a:r>
            <a:r>
              <a:rPr lang="en-US" sz="4000" b="1" dirty="0" err="1">
                <a:solidFill>
                  <a:schemeClr val="tx1"/>
                </a:solidFill>
              </a:rPr>
              <a:t>cần</a:t>
            </a:r>
            <a:r>
              <a:rPr lang="en-US" sz="4000" b="1" dirty="0">
                <a:solidFill>
                  <a:schemeClr val="tx1"/>
                </a:solidFill>
              </a:rPr>
              <a:t> </a:t>
            </a:r>
            <a:r>
              <a:rPr lang="en-US" sz="4000" b="1" dirty="0" err="1">
                <a:solidFill>
                  <a:schemeClr val="tx1"/>
                </a:solidFill>
              </a:rPr>
              <a:t>thức</a:t>
            </a:r>
            <a:r>
              <a:rPr lang="en-US" sz="4000" b="1" dirty="0">
                <a:solidFill>
                  <a:schemeClr val="tx1"/>
                </a:solidFill>
              </a:rPr>
              <a:t> </a:t>
            </a:r>
            <a:r>
              <a:rPr lang="en-US" sz="4000" b="1" dirty="0" err="1">
                <a:solidFill>
                  <a:schemeClr val="tx1"/>
                </a:solidFill>
              </a:rPr>
              <a:t>hiện</a:t>
            </a:r>
            <a:r>
              <a:rPr lang="en-US" sz="4000" b="1" dirty="0">
                <a:solidFill>
                  <a:schemeClr val="tx1"/>
                </a:solidFill>
              </a:rPr>
              <a:t> </a:t>
            </a:r>
            <a:r>
              <a:rPr lang="en-US" sz="4000" b="1" dirty="0" err="1">
                <a:solidFill>
                  <a:schemeClr val="tx1"/>
                </a:solidFill>
              </a:rPr>
              <a:t>các</a:t>
            </a:r>
            <a:r>
              <a:rPr lang="en-US" sz="4000" b="1" dirty="0">
                <a:solidFill>
                  <a:schemeClr val="tx1"/>
                </a:solidFill>
              </a:rPr>
              <a:t> </a:t>
            </a:r>
            <a:r>
              <a:rPr lang="en-US" sz="4000" b="1" dirty="0" err="1">
                <a:solidFill>
                  <a:schemeClr val="tx1"/>
                </a:solidFill>
              </a:rPr>
              <a:t>biện</a:t>
            </a:r>
            <a:r>
              <a:rPr lang="en-US" sz="4000" b="1" dirty="0">
                <a:solidFill>
                  <a:schemeClr val="tx1"/>
                </a:solidFill>
              </a:rPr>
              <a:t> </a:t>
            </a:r>
            <a:r>
              <a:rPr lang="en-US" sz="4000" b="1" dirty="0" err="1">
                <a:solidFill>
                  <a:schemeClr val="tx1"/>
                </a:solidFill>
              </a:rPr>
              <a:t>pháp</a:t>
            </a:r>
            <a:r>
              <a:rPr lang="en-US" sz="4000" b="1" dirty="0">
                <a:solidFill>
                  <a:schemeClr val="tx1"/>
                </a:solidFill>
              </a:rPr>
              <a:t> </a:t>
            </a:r>
            <a:r>
              <a:rPr lang="en-US" sz="4000" b="1" dirty="0" err="1">
                <a:solidFill>
                  <a:schemeClr val="tx1"/>
                </a:solidFill>
              </a:rPr>
              <a:t>để</a:t>
            </a:r>
            <a:r>
              <a:rPr lang="en-US" sz="4000" b="1" dirty="0">
                <a:solidFill>
                  <a:schemeClr val="tx1"/>
                </a:solidFill>
              </a:rPr>
              <a:t> </a:t>
            </a:r>
            <a:r>
              <a:rPr lang="en-US" sz="4000" b="1" dirty="0" err="1">
                <a:solidFill>
                  <a:schemeClr val="tx1"/>
                </a:solidFill>
              </a:rPr>
              <a:t>bảo</a:t>
            </a:r>
            <a:r>
              <a:rPr lang="en-US" sz="4000" b="1" dirty="0">
                <a:solidFill>
                  <a:schemeClr val="tx1"/>
                </a:solidFill>
              </a:rPr>
              <a:t> </a:t>
            </a:r>
            <a:r>
              <a:rPr lang="en-US" sz="4000" b="1" dirty="0" err="1">
                <a:solidFill>
                  <a:schemeClr val="tx1"/>
                </a:solidFill>
              </a:rPr>
              <a:t>vệ</a:t>
            </a:r>
            <a:r>
              <a:rPr lang="en-US" sz="4000" b="1" dirty="0">
                <a:solidFill>
                  <a:schemeClr val="tx1"/>
                </a:solidFill>
              </a:rPr>
              <a:t> </a:t>
            </a:r>
            <a:r>
              <a:rPr lang="en-US" sz="4000" b="1" dirty="0" err="1">
                <a:solidFill>
                  <a:schemeClr val="tx1"/>
                </a:solidFill>
              </a:rPr>
              <a:t>thiên</a:t>
            </a:r>
            <a:r>
              <a:rPr lang="en-US" sz="4000" b="1" dirty="0">
                <a:solidFill>
                  <a:schemeClr val="tx1"/>
                </a:solidFill>
              </a:rPr>
              <a:t> </a:t>
            </a:r>
            <a:r>
              <a:rPr lang="en-US" sz="4000" b="1" dirty="0" err="1">
                <a:solidFill>
                  <a:schemeClr val="tx1"/>
                </a:solidFill>
              </a:rPr>
              <a:t>nhiên</a:t>
            </a:r>
            <a:r>
              <a:rPr lang="en-US" sz="4000" b="1" dirty="0">
                <a:solidFill>
                  <a:schemeClr val="tx1"/>
                </a:solidFill>
              </a:rPr>
              <a:t> </a:t>
            </a:r>
            <a:r>
              <a:rPr lang="en-US" sz="4000" b="1" dirty="0" err="1">
                <a:solidFill>
                  <a:schemeClr val="tx1"/>
                </a:solidFill>
              </a:rPr>
              <a:t>và</a:t>
            </a:r>
            <a:r>
              <a:rPr lang="en-US" sz="4000" b="1" dirty="0">
                <a:solidFill>
                  <a:schemeClr val="tx1"/>
                </a:solidFill>
              </a:rPr>
              <a:t> </a:t>
            </a:r>
            <a:r>
              <a:rPr lang="en-US" sz="4000" b="1" dirty="0" err="1">
                <a:solidFill>
                  <a:schemeClr val="tx1"/>
                </a:solidFill>
              </a:rPr>
              <a:t>phòng</a:t>
            </a:r>
            <a:r>
              <a:rPr lang="en-US" sz="4000" b="1" dirty="0">
                <a:solidFill>
                  <a:schemeClr val="tx1"/>
                </a:solidFill>
              </a:rPr>
              <a:t>, </a:t>
            </a:r>
            <a:r>
              <a:rPr lang="en-US" sz="4000" b="1" dirty="0" err="1">
                <a:solidFill>
                  <a:schemeClr val="tx1"/>
                </a:solidFill>
              </a:rPr>
              <a:t>chống</a:t>
            </a:r>
            <a:r>
              <a:rPr lang="en-US" sz="4000" b="1" dirty="0">
                <a:solidFill>
                  <a:schemeClr val="tx1"/>
                </a:solidFill>
              </a:rPr>
              <a:t> </a:t>
            </a:r>
            <a:r>
              <a:rPr lang="en-US" sz="4000" b="1" dirty="0" err="1">
                <a:solidFill>
                  <a:schemeClr val="tx1"/>
                </a:solidFill>
              </a:rPr>
              <a:t>thiên</a:t>
            </a:r>
            <a:r>
              <a:rPr lang="en-US" sz="4000" b="1" dirty="0">
                <a:solidFill>
                  <a:schemeClr val="tx1"/>
                </a:solidFill>
              </a:rPr>
              <a:t> tai.</a:t>
            </a:r>
          </a:p>
        </p:txBody>
      </p:sp>
      <p:pic>
        <p:nvPicPr>
          <p:cNvPr id="1026" name="Picture 2" descr="Điện Biên: Nhiều thiệt hại sau lũ ống, lũ quét | Báo Dân tộc và Phát triể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868" y="1447987"/>
            <a:ext cx="1936268" cy="1408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ảnh báo mưa lớn, nguy cơ cao lũ quét, sạt lở đất ở vùng núi và Trung du  Bắc bộ | Báo Dân tộc và Phát triể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2580" y="1447987"/>
            <a:ext cx="1957793" cy="1408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Vùng núi cao có khả năng xuất hiện băng giá và sương muố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7996" y="3041757"/>
            <a:ext cx="1957806" cy="1425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Bắc Bộ rét đậm, rét hại, vùng núi có nơi 0 độ C - Báo Hải Quân Việt N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3005" y="4652284"/>
            <a:ext cx="1992798" cy="1443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ác tỉnh, thành miền Bắc tăng cường phòng, chống rét đậm, rét hại - Báo Đại  biểu Nhân dâ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7587" y="3041757"/>
            <a:ext cx="1987874" cy="1429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Chủ động ứng phó mưa lũ, rét đậm, rét hại và gió mạnh trên biển | Xã hội |  Báo ảnh Dân tộc và Miền nú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7587" y="4652284"/>
            <a:ext cx="1993081" cy="1443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59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76960" y="182880"/>
            <a:ext cx="10139680" cy="629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C00000"/>
                </a:solidFill>
                <a:latin typeface="#9Slide07 SVNKG Ten Thousand Re" panose="02040603050506020204" pitchFamily="18" charset="0"/>
              </a:rPr>
              <a:t>4. </a:t>
            </a:r>
            <a:r>
              <a:rPr lang="en-US" sz="3200" b="1" dirty="0" err="1">
                <a:solidFill>
                  <a:srgbClr val="C00000"/>
                </a:solidFill>
                <a:latin typeface="#9Slide07 SVNKG Ten Thousand Re" panose="02040603050506020204" pitchFamily="18" charset="0"/>
              </a:rPr>
              <a:t>Biện</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pháp</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bảo</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vệ</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thiên</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nhiên</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và</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phòng</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chống</a:t>
            </a:r>
            <a:r>
              <a:rPr lang="en-US" sz="3200" b="1" dirty="0">
                <a:solidFill>
                  <a:srgbClr val="C00000"/>
                </a:solidFill>
                <a:latin typeface="#9Slide07 SVNKG Ten Thousand Re" panose="02040603050506020204" pitchFamily="18" charset="0"/>
              </a:rPr>
              <a:t> </a:t>
            </a:r>
            <a:r>
              <a:rPr lang="en-US" sz="3200" b="1" dirty="0" err="1">
                <a:solidFill>
                  <a:srgbClr val="C00000"/>
                </a:solidFill>
                <a:latin typeface="#9Slide07 SVNKG Ten Thousand Re" panose="02040603050506020204" pitchFamily="18" charset="0"/>
              </a:rPr>
              <a:t>thiên</a:t>
            </a:r>
            <a:r>
              <a:rPr lang="en-US" sz="3200" b="1" dirty="0">
                <a:solidFill>
                  <a:srgbClr val="C00000"/>
                </a:solidFill>
                <a:latin typeface="#9Slide07 SVNKG Ten Thousand Re" panose="02040603050506020204" pitchFamily="18" charset="0"/>
              </a:rPr>
              <a:t> tai</a:t>
            </a:r>
            <a:endParaRPr lang="en-US" sz="3600" b="1" dirty="0">
              <a:solidFill>
                <a:srgbClr val="C00000"/>
              </a:solidFill>
              <a:latin typeface="#9Slide07 SVNKG Ten Thousand Re" panose="02040603050506020204" pitchFamily="18" charset="0"/>
            </a:endParaRPr>
          </a:p>
        </p:txBody>
      </p:sp>
      <p:sp>
        <p:nvSpPr>
          <p:cNvPr id="2" name="Rectangle 1"/>
          <p:cNvSpPr/>
          <p:nvPr/>
        </p:nvSpPr>
        <p:spPr>
          <a:xfrm>
            <a:off x="876300" y="1609884"/>
            <a:ext cx="9789160" cy="50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460" y="2138095"/>
            <a:ext cx="2705100" cy="50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1378918354"/>
              </p:ext>
            </p:extLst>
          </p:nvPr>
        </p:nvGraphicFramePr>
        <p:xfrm>
          <a:off x="792480" y="1381760"/>
          <a:ext cx="10708640" cy="5818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1314607" y="5893752"/>
            <a:ext cx="10206833" cy="830997"/>
          </a:xfrm>
          <a:prstGeom prst="rect">
            <a:avLst/>
          </a:prstGeom>
          <a:noFill/>
        </p:spPr>
        <p:txBody>
          <a:bodyPr wrap="none" rtlCol="0">
            <a:spAutoFit/>
          </a:bodyPr>
          <a:lstStyle/>
          <a:p>
            <a:pPr algn="ctr"/>
            <a:r>
              <a:rPr lang="en-US" sz="2400" b="1" i="1" dirty="0" err="1"/>
              <a:t>Hình</a:t>
            </a:r>
            <a:r>
              <a:rPr lang="en-US" sz="2400" b="1" i="1" dirty="0"/>
              <a:t> 15</a:t>
            </a:r>
            <a:r>
              <a:rPr lang="en-US" sz="2400" i="1" dirty="0"/>
              <a:t>. </a:t>
            </a:r>
            <a:r>
              <a:rPr lang="en-US" sz="2400" i="1" dirty="0" err="1"/>
              <a:t>Sơ</a:t>
            </a:r>
            <a:r>
              <a:rPr lang="en-US" sz="2400" i="1" dirty="0"/>
              <a:t> </a:t>
            </a:r>
            <a:r>
              <a:rPr lang="en-US" sz="2400" i="1" dirty="0" err="1"/>
              <a:t>đồ</a:t>
            </a:r>
            <a:r>
              <a:rPr lang="en-US" sz="2400" i="1" dirty="0"/>
              <a:t> </a:t>
            </a:r>
            <a:r>
              <a:rPr lang="en-US" sz="2400" i="1" dirty="0" err="1"/>
              <a:t>một</a:t>
            </a:r>
            <a:r>
              <a:rPr lang="en-US" sz="2400" i="1" dirty="0"/>
              <a:t> </a:t>
            </a:r>
            <a:r>
              <a:rPr lang="en-US" sz="2400" i="1" dirty="0" err="1"/>
              <a:t>số</a:t>
            </a:r>
            <a:r>
              <a:rPr lang="en-US" sz="2400" i="1" dirty="0"/>
              <a:t> </a:t>
            </a:r>
            <a:r>
              <a:rPr lang="en-US" sz="2400" i="1" dirty="0" err="1"/>
              <a:t>biện</a:t>
            </a:r>
            <a:r>
              <a:rPr lang="en-US" sz="2400" i="1" dirty="0"/>
              <a:t> </a:t>
            </a:r>
            <a:r>
              <a:rPr lang="en-US" sz="2400" i="1" dirty="0" err="1"/>
              <a:t>pháp</a:t>
            </a:r>
            <a:r>
              <a:rPr lang="en-US" sz="2400" i="1" dirty="0"/>
              <a:t> </a:t>
            </a:r>
            <a:r>
              <a:rPr lang="en-US" sz="2400" i="1" dirty="0" err="1"/>
              <a:t>bảo</a:t>
            </a:r>
            <a:r>
              <a:rPr lang="en-US" sz="2400" i="1" dirty="0"/>
              <a:t> </a:t>
            </a:r>
            <a:r>
              <a:rPr lang="en-US" sz="2400" i="1" dirty="0" err="1"/>
              <a:t>vệ</a:t>
            </a:r>
            <a:r>
              <a:rPr lang="en-US" sz="2400" i="1" dirty="0"/>
              <a:t> </a:t>
            </a:r>
            <a:r>
              <a:rPr lang="en-US" sz="2400" i="1" dirty="0" err="1"/>
              <a:t>thiên</a:t>
            </a:r>
            <a:r>
              <a:rPr lang="en-US" sz="2400" i="1" dirty="0"/>
              <a:t> </a:t>
            </a:r>
            <a:r>
              <a:rPr lang="en-US" sz="2400" i="1" dirty="0" err="1"/>
              <a:t>nhiên</a:t>
            </a:r>
            <a:r>
              <a:rPr lang="en-US" sz="2400" i="1" dirty="0"/>
              <a:t> </a:t>
            </a:r>
            <a:r>
              <a:rPr lang="en-US" sz="2400" i="1" dirty="0" err="1"/>
              <a:t>và</a:t>
            </a:r>
            <a:r>
              <a:rPr lang="en-US" sz="2400" i="1" dirty="0"/>
              <a:t> </a:t>
            </a:r>
            <a:r>
              <a:rPr lang="en-US" sz="2400" i="1" dirty="0" err="1"/>
              <a:t>phòng</a:t>
            </a:r>
            <a:r>
              <a:rPr lang="en-US" sz="2400" i="1" dirty="0"/>
              <a:t>, </a:t>
            </a:r>
            <a:r>
              <a:rPr lang="en-US" sz="2400" i="1" dirty="0" err="1"/>
              <a:t>chống</a:t>
            </a:r>
            <a:r>
              <a:rPr lang="en-US" sz="2400" i="1" dirty="0"/>
              <a:t> </a:t>
            </a:r>
            <a:r>
              <a:rPr lang="en-US" sz="2400" i="1" dirty="0" err="1"/>
              <a:t>thiên</a:t>
            </a:r>
            <a:r>
              <a:rPr lang="en-US" sz="2400" i="1" dirty="0"/>
              <a:t> tai ở </a:t>
            </a:r>
          </a:p>
          <a:p>
            <a:pPr algn="ctr"/>
            <a:r>
              <a:rPr lang="en-US" sz="2400" i="1" dirty="0" err="1"/>
              <a:t>vùng</a:t>
            </a:r>
            <a:r>
              <a:rPr lang="en-US" sz="2400" i="1" dirty="0"/>
              <a:t> </a:t>
            </a:r>
            <a:r>
              <a:rPr lang="en-US" sz="2400" i="1" dirty="0" err="1"/>
              <a:t>Trung</a:t>
            </a:r>
            <a:r>
              <a:rPr lang="en-US" sz="2400" i="1" dirty="0"/>
              <a:t> du </a:t>
            </a:r>
            <a:r>
              <a:rPr lang="en-US" sz="2400" i="1" dirty="0" err="1"/>
              <a:t>và</a:t>
            </a:r>
            <a:r>
              <a:rPr lang="en-US" sz="2400" i="1" dirty="0"/>
              <a:t> </a:t>
            </a:r>
            <a:r>
              <a:rPr lang="en-US" sz="2400" i="1" dirty="0" err="1"/>
              <a:t>miền</a:t>
            </a:r>
            <a:r>
              <a:rPr lang="en-US" sz="2400" i="1" dirty="0"/>
              <a:t> </a:t>
            </a:r>
            <a:r>
              <a:rPr lang="en-US" sz="2400" i="1" dirty="0" err="1"/>
              <a:t>núi</a:t>
            </a:r>
            <a:r>
              <a:rPr lang="en-US" sz="2400" i="1" dirty="0"/>
              <a:t> </a:t>
            </a:r>
            <a:r>
              <a:rPr lang="en-US" sz="2400" i="1" dirty="0" err="1"/>
              <a:t>phía</a:t>
            </a:r>
            <a:r>
              <a:rPr lang="en-US" sz="2400" i="1" dirty="0"/>
              <a:t> </a:t>
            </a:r>
            <a:r>
              <a:rPr lang="en-US" sz="2400" i="1" dirty="0" err="1"/>
              <a:t>Bắc</a:t>
            </a:r>
            <a:endParaRPr lang="en-US" sz="2400" i="1" dirty="0"/>
          </a:p>
        </p:txBody>
      </p:sp>
      <p:sp>
        <p:nvSpPr>
          <p:cNvPr id="7" name="Rounded Rectangle 6"/>
          <p:cNvSpPr/>
          <p:nvPr/>
        </p:nvSpPr>
        <p:spPr>
          <a:xfrm>
            <a:off x="538480" y="812800"/>
            <a:ext cx="10586720" cy="2072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solidFill>
                  <a:srgbClr val="C00000"/>
                </a:solidFill>
              </a:rPr>
              <a:t>2. </a:t>
            </a:r>
            <a:r>
              <a:rPr lang="en-US" sz="3200" b="1" i="1" dirty="0" err="1">
                <a:solidFill>
                  <a:srgbClr val="C00000"/>
                </a:solidFill>
              </a:rPr>
              <a:t>Đọc</a:t>
            </a:r>
            <a:r>
              <a:rPr lang="en-US" sz="3200" b="1" i="1" dirty="0">
                <a:solidFill>
                  <a:srgbClr val="C00000"/>
                </a:solidFill>
              </a:rPr>
              <a:t> </a:t>
            </a:r>
            <a:r>
              <a:rPr lang="en-US" sz="3200" b="1" i="1" dirty="0" err="1">
                <a:solidFill>
                  <a:srgbClr val="C00000"/>
                </a:solidFill>
              </a:rPr>
              <a:t>thông</a:t>
            </a:r>
            <a:r>
              <a:rPr lang="en-US" sz="3200" b="1" i="1" dirty="0">
                <a:solidFill>
                  <a:srgbClr val="C00000"/>
                </a:solidFill>
              </a:rPr>
              <a:t> tin </a:t>
            </a:r>
            <a:r>
              <a:rPr lang="en-US" sz="3200" b="1" i="1" dirty="0" err="1">
                <a:solidFill>
                  <a:srgbClr val="C00000"/>
                </a:solidFill>
              </a:rPr>
              <a:t>và</a:t>
            </a:r>
            <a:r>
              <a:rPr lang="en-US" sz="3200" b="1" i="1" dirty="0">
                <a:solidFill>
                  <a:srgbClr val="C00000"/>
                </a:solidFill>
              </a:rPr>
              <a:t> </a:t>
            </a:r>
            <a:r>
              <a:rPr lang="en-US" sz="3200" b="1" i="1" dirty="0" err="1">
                <a:solidFill>
                  <a:srgbClr val="C00000"/>
                </a:solidFill>
              </a:rPr>
              <a:t>sơ</a:t>
            </a:r>
            <a:r>
              <a:rPr lang="en-US" sz="3200" b="1" i="1" dirty="0">
                <a:solidFill>
                  <a:srgbClr val="C00000"/>
                </a:solidFill>
              </a:rPr>
              <a:t> </a:t>
            </a:r>
            <a:r>
              <a:rPr lang="en-US" sz="3200" b="1" i="1" dirty="0" err="1">
                <a:solidFill>
                  <a:srgbClr val="C00000"/>
                </a:solidFill>
              </a:rPr>
              <a:t>đồ</a:t>
            </a:r>
            <a:r>
              <a:rPr lang="en-US" sz="3200" b="1" i="1" dirty="0">
                <a:solidFill>
                  <a:srgbClr val="C00000"/>
                </a:solidFill>
              </a:rPr>
              <a:t> </a:t>
            </a:r>
            <a:r>
              <a:rPr lang="en-US" sz="3200" b="1" i="1" dirty="0" err="1">
                <a:solidFill>
                  <a:srgbClr val="C00000"/>
                </a:solidFill>
              </a:rPr>
              <a:t>hình</a:t>
            </a:r>
            <a:r>
              <a:rPr lang="en-US" sz="3200" b="1" i="1" dirty="0">
                <a:solidFill>
                  <a:srgbClr val="C00000"/>
                </a:solidFill>
              </a:rPr>
              <a:t> 15</a:t>
            </a:r>
            <a:r>
              <a:rPr lang="en-US" sz="3200" dirty="0">
                <a:solidFill>
                  <a:schemeClr val="tx1"/>
                </a:solidFill>
              </a:rPr>
              <a:t>, </a:t>
            </a:r>
            <a:r>
              <a:rPr lang="en-US" sz="3200" dirty="0" err="1">
                <a:solidFill>
                  <a:schemeClr val="tx1"/>
                </a:solidFill>
              </a:rPr>
              <a:t>em</a:t>
            </a:r>
            <a:r>
              <a:rPr lang="en-US" sz="3200" dirty="0">
                <a:solidFill>
                  <a:schemeClr val="tx1"/>
                </a:solidFill>
              </a:rPr>
              <a:t> </a:t>
            </a:r>
            <a:r>
              <a:rPr lang="en-US" sz="3200" dirty="0" err="1">
                <a:solidFill>
                  <a:schemeClr val="tx1"/>
                </a:solidFill>
              </a:rPr>
              <a:t>hãy</a:t>
            </a:r>
            <a:r>
              <a:rPr lang="en-US" sz="3200" dirty="0">
                <a:solidFill>
                  <a:schemeClr val="tx1"/>
                </a:solidFill>
              </a:rPr>
              <a:t> </a:t>
            </a:r>
            <a:r>
              <a:rPr lang="en-US" sz="3200" dirty="0" err="1">
                <a:solidFill>
                  <a:schemeClr val="tx1"/>
                </a:solidFill>
              </a:rPr>
              <a:t>nêu</a:t>
            </a:r>
            <a:r>
              <a:rPr lang="en-US" sz="3200" dirty="0">
                <a:solidFill>
                  <a:schemeClr val="tx1"/>
                </a:solidFill>
              </a:rPr>
              <a:t>:</a:t>
            </a:r>
          </a:p>
          <a:p>
            <a:pPr algn="ctr"/>
            <a:r>
              <a:rPr lang="en-US" sz="3200" b="1" dirty="0" err="1">
                <a:solidFill>
                  <a:schemeClr val="tx1"/>
                </a:solidFill>
              </a:rPr>
              <a:t>Một</a:t>
            </a:r>
            <a:r>
              <a:rPr lang="en-US" sz="3200" b="1" dirty="0">
                <a:solidFill>
                  <a:schemeClr val="tx1"/>
                </a:solidFill>
              </a:rPr>
              <a:t> </a:t>
            </a:r>
            <a:r>
              <a:rPr lang="en-US" sz="3200" b="1" dirty="0" err="1">
                <a:solidFill>
                  <a:schemeClr val="tx1"/>
                </a:solidFill>
              </a:rPr>
              <a:t>số</a:t>
            </a:r>
            <a:r>
              <a:rPr lang="en-US" sz="3200" b="1" dirty="0">
                <a:solidFill>
                  <a:schemeClr val="tx1"/>
                </a:solidFill>
              </a:rPr>
              <a:t> </a:t>
            </a:r>
            <a:r>
              <a:rPr lang="en-US" sz="3200" b="1" dirty="0" err="1">
                <a:solidFill>
                  <a:schemeClr val="tx1"/>
                </a:solidFill>
              </a:rPr>
              <a:t>biện</a:t>
            </a:r>
            <a:r>
              <a:rPr lang="en-US" sz="3200" b="1" dirty="0">
                <a:solidFill>
                  <a:schemeClr val="tx1"/>
                </a:solidFill>
              </a:rPr>
              <a:t> </a:t>
            </a:r>
            <a:r>
              <a:rPr lang="en-US" sz="3200" b="1" dirty="0" err="1">
                <a:solidFill>
                  <a:schemeClr val="tx1"/>
                </a:solidFill>
              </a:rPr>
              <a:t>pháp</a:t>
            </a:r>
            <a:r>
              <a:rPr lang="en-US" sz="3200" b="1" dirty="0">
                <a:solidFill>
                  <a:schemeClr val="tx1"/>
                </a:solidFill>
              </a:rPr>
              <a:t> </a:t>
            </a:r>
            <a:r>
              <a:rPr lang="en-US" sz="3200" b="1" dirty="0" err="1">
                <a:solidFill>
                  <a:schemeClr val="tx1"/>
                </a:solidFill>
              </a:rPr>
              <a:t>góp</a:t>
            </a:r>
            <a:r>
              <a:rPr lang="en-US" sz="3200" b="1" dirty="0">
                <a:solidFill>
                  <a:schemeClr val="tx1"/>
                </a:solidFill>
              </a:rPr>
              <a:t> </a:t>
            </a:r>
            <a:r>
              <a:rPr lang="en-US" sz="3200" b="1" dirty="0" err="1">
                <a:solidFill>
                  <a:schemeClr val="tx1"/>
                </a:solidFill>
              </a:rPr>
              <a:t>phần</a:t>
            </a:r>
            <a:r>
              <a:rPr lang="en-US" sz="3200" b="1" dirty="0">
                <a:solidFill>
                  <a:schemeClr val="tx1"/>
                </a:solidFill>
              </a:rPr>
              <a:t> </a:t>
            </a:r>
            <a:r>
              <a:rPr lang="en-US" sz="3200" b="1" dirty="0" err="1">
                <a:solidFill>
                  <a:schemeClr val="tx1"/>
                </a:solidFill>
              </a:rPr>
              <a:t>bảo</a:t>
            </a:r>
            <a:r>
              <a:rPr lang="en-US" sz="3200" b="1" dirty="0">
                <a:solidFill>
                  <a:schemeClr val="tx1"/>
                </a:solidFill>
              </a:rPr>
              <a:t> </a:t>
            </a:r>
            <a:r>
              <a:rPr lang="en-US" sz="3200" b="1" dirty="0" err="1">
                <a:solidFill>
                  <a:schemeClr val="tx1"/>
                </a:solidFill>
              </a:rPr>
              <a:t>vệ</a:t>
            </a:r>
            <a:r>
              <a:rPr lang="en-US" sz="3200" b="1" dirty="0">
                <a:solidFill>
                  <a:schemeClr val="tx1"/>
                </a:solidFill>
              </a:rPr>
              <a:t> </a:t>
            </a:r>
            <a:r>
              <a:rPr lang="en-US" sz="3200" b="1" dirty="0" err="1">
                <a:solidFill>
                  <a:schemeClr val="tx1"/>
                </a:solidFill>
              </a:rPr>
              <a:t>thiên</a:t>
            </a:r>
            <a:r>
              <a:rPr lang="en-US" sz="3200" b="1" dirty="0">
                <a:solidFill>
                  <a:schemeClr val="tx1"/>
                </a:solidFill>
              </a:rPr>
              <a:t> </a:t>
            </a:r>
            <a:r>
              <a:rPr lang="en-US" sz="3200" b="1" dirty="0" err="1">
                <a:solidFill>
                  <a:schemeClr val="tx1"/>
                </a:solidFill>
              </a:rPr>
              <a:t>nhiên</a:t>
            </a:r>
            <a:r>
              <a:rPr lang="en-US" sz="3200" b="1" dirty="0">
                <a:solidFill>
                  <a:schemeClr val="tx1"/>
                </a:solidFill>
              </a:rPr>
              <a:t> </a:t>
            </a:r>
            <a:r>
              <a:rPr lang="en-US" sz="3200" b="1" dirty="0" err="1">
                <a:solidFill>
                  <a:schemeClr val="tx1"/>
                </a:solidFill>
              </a:rPr>
              <a:t>và</a:t>
            </a:r>
            <a:r>
              <a:rPr lang="en-US" sz="3200" b="1" dirty="0">
                <a:solidFill>
                  <a:schemeClr val="tx1"/>
                </a:solidFill>
              </a:rPr>
              <a:t> </a:t>
            </a:r>
            <a:r>
              <a:rPr lang="en-US" sz="3200" b="1" dirty="0" err="1">
                <a:solidFill>
                  <a:schemeClr val="tx1"/>
                </a:solidFill>
              </a:rPr>
              <a:t>phòng</a:t>
            </a:r>
            <a:r>
              <a:rPr lang="en-US" sz="3200" b="1" dirty="0">
                <a:solidFill>
                  <a:schemeClr val="tx1"/>
                </a:solidFill>
              </a:rPr>
              <a:t>, </a:t>
            </a:r>
            <a:r>
              <a:rPr lang="en-US" sz="3200" b="1" dirty="0" err="1">
                <a:solidFill>
                  <a:schemeClr val="tx1"/>
                </a:solidFill>
              </a:rPr>
              <a:t>chống</a:t>
            </a:r>
            <a:r>
              <a:rPr lang="en-US" sz="3200" b="1" dirty="0">
                <a:solidFill>
                  <a:schemeClr val="tx1"/>
                </a:solidFill>
              </a:rPr>
              <a:t> </a:t>
            </a:r>
            <a:r>
              <a:rPr lang="en-US" sz="3200" b="1" dirty="0" err="1">
                <a:solidFill>
                  <a:schemeClr val="tx1"/>
                </a:solidFill>
              </a:rPr>
              <a:t>thiên</a:t>
            </a:r>
            <a:r>
              <a:rPr lang="en-US" sz="3200" b="1" dirty="0">
                <a:solidFill>
                  <a:schemeClr val="tx1"/>
                </a:solidFill>
              </a:rPr>
              <a:t> tai.</a:t>
            </a:r>
          </a:p>
        </p:txBody>
      </p:sp>
    </p:spTree>
    <p:extLst>
      <p:ext uri="{BB962C8B-B14F-4D97-AF65-F5344CB8AC3E}">
        <p14:creationId xmlns:p14="http://schemas.microsoft.com/office/powerpoint/2010/main" val="57967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Graphic spid="6" grpId="0">
        <p:bldAsOne/>
      </p:bldGraphic>
      <p:bldP spid="11"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99820" y="280111"/>
            <a:ext cx="10139680" cy="1127760"/>
          </a:xfrm>
          <a:prstGeom prst="roundRect">
            <a:avLst/>
          </a:prstGeom>
          <a:solidFill>
            <a:schemeClr val="tx1">
              <a:lumMod val="65000"/>
              <a:lumOff val="35000"/>
              <a:alpha val="96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chemeClr val="bg1"/>
                </a:solidFill>
              </a:rPr>
              <a:t>Một</a:t>
            </a:r>
            <a:r>
              <a:rPr lang="en-US" sz="3600" i="1" dirty="0">
                <a:solidFill>
                  <a:schemeClr val="bg1"/>
                </a:solidFill>
              </a:rPr>
              <a:t> </a:t>
            </a:r>
            <a:r>
              <a:rPr lang="en-US" sz="3600" i="1" dirty="0" err="1">
                <a:solidFill>
                  <a:schemeClr val="bg1"/>
                </a:solidFill>
              </a:rPr>
              <a:t>số</a:t>
            </a:r>
            <a:r>
              <a:rPr lang="en-US" sz="3600" i="1" dirty="0">
                <a:solidFill>
                  <a:schemeClr val="bg1"/>
                </a:solidFill>
              </a:rPr>
              <a:t> </a:t>
            </a:r>
            <a:r>
              <a:rPr lang="en-US" sz="3600" i="1" dirty="0" err="1">
                <a:solidFill>
                  <a:schemeClr val="bg1"/>
                </a:solidFill>
              </a:rPr>
              <a:t>biện</a:t>
            </a:r>
            <a:r>
              <a:rPr lang="en-US" sz="3600" i="1" dirty="0">
                <a:solidFill>
                  <a:schemeClr val="bg1"/>
                </a:solidFill>
              </a:rPr>
              <a:t> </a:t>
            </a:r>
            <a:r>
              <a:rPr lang="en-US" sz="3600" i="1" dirty="0" err="1">
                <a:solidFill>
                  <a:schemeClr val="bg1"/>
                </a:solidFill>
              </a:rPr>
              <a:t>pháp</a:t>
            </a:r>
            <a:r>
              <a:rPr lang="en-US" sz="3600" i="1" dirty="0">
                <a:solidFill>
                  <a:schemeClr val="bg1"/>
                </a:solidFill>
              </a:rPr>
              <a:t> </a:t>
            </a:r>
            <a:r>
              <a:rPr lang="en-US" sz="3600" i="1" dirty="0" err="1">
                <a:solidFill>
                  <a:schemeClr val="bg1"/>
                </a:solidFill>
              </a:rPr>
              <a:t>góp</a:t>
            </a:r>
            <a:r>
              <a:rPr lang="en-US" sz="3600" i="1" dirty="0">
                <a:solidFill>
                  <a:schemeClr val="bg1"/>
                </a:solidFill>
              </a:rPr>
              <a:t> </a:t>
            </a:r>
            <a:r>
              <a:rPr lang="en-US" sz="3600" i="1" dirty="0" err="1">
                <a:solidFill>
                  <a:schemeClr val="bg1"/>
                </a:solidFill>
              </a:rPr>
              <a:t>phần</a:t>
            </a:r>
            <a:r>
              <a:rPr lang="en-US" sz="3600" i="1" dirty="0">
                <a:solidFill>
                  <a:schemeClr val="bg1"/>
                </a:solidFill>
              </a:rPr>
              <a:t> </a:t>
            </a:r>
            <a:r>
              <a:rPr lang="en-US" sz="3600" i="1" dirty="0" err="1">
                <a:solidFill>
                  <a:schemeClr val="bg1"/>
                </a:solidFill>
              </a:rPr>
              <a:t>bảo</a:t>
            </a:r>
            <a:r>
              <a:rPr lang="en-US" sz="3600" i="1" dirty="0">
                <a:solidFill>
                  <a:schemeClr val="bg1"/>
                </a:solidFill>
              </a:rPr>
              <a:t> </a:t>
            </a:r>
            <a:r>
              <a:rPr lang="en-US" sz="3600" i="1" dirty="0" err="1">
                <a:solidFill>
                  <a:schemeClr val="bg1"/>
                </a:solidFill>
              </a:rPr>
              <a:t>vệ</a:t>
            </a:r>
            <a:r>
              <a:rPr lang="en-US" sz="3600" i="1" dirty="0">
                <a:solidFill>
                  <a:schemeClr val="bg1"/>
                </a:solidFill>
              </a:rPr>
              <a:t> </a:t>
            </a:r>
            <a:r>
              <a:rPr lang="en-US" sz="3600" i="1" dirty="0" err="1">
                <a:solidFill>
                  <a:schemeClr val="bg1"/>
                </a:solidFill>
              </a:rPr>
              <a:t>thiên</a:t>
            </a:r>
            <a:r>
              <a:rPr lang="en-US" sz="3600" i="1" dirty="0">
                <a:solidFill>
                  <a:schemeClr val="bg1"/>
                </a:solidFill>
              </a:rPr>
              <a:t> </a:t>
            </a:r>
            <a:r>
              <a:rPr lang="en-US" sz="3600" i="1" dirty="0" err="1">
                <a:solidFill>
                  <a:schemeClr val="bg1"/>
                </a:solidFill>
              </a:rPr>
              <a:t>nhiên</a:t>
            </a:r>
            <a:r>
              <a:rPr lang="en-US" sz="3600" i="1" dirty="0">
                <a:solidFill>
                  <a:schemeClr val="bg1"/>
                </a:solidFill>
              </a:rPr>
              <a:t> </a:t>
            </a:r>
            <a:r>
              <a:rPr lang="en-US" sz="3600" i="1" dirty="0" err="1">
                <a:solidFill>
                  <a:schemeClr val="bg1"/>
                </a:solidFill>
              </a:rPr>
              <a:t>và</a:t>
            </a:r>
            <a:r>
              <a:rPr lang="en-US" sz="3600" i="1" dirty="0">
                <a:solidFill>
                  <a:schemeClr val="bg1"/>
                </a:solidFill>
              </a:rPr>
              <a:t> </a:t>
            </a:r>
            <a:r>
              <a:rPr lang="en-US" sz="3600" i="1" dirty="0" err="1">
                <a:solidFill>
                  <a:schemeClr val="bg1"/>
                </a:solidFill>
              </a:rPr>
              <a:t>phòng</a:t>
            </a:r>
            <a:r>
              <a:rPr lang="en-US" sz="3600" i="1" dirty="0">
                <a:solidFill>
                  <a:schemeClr val="bg1"/>
                </a:solidFill>
              </a:rPr>
              <a:t>, </a:t>
            </a:r>
            <a:r>
              <a:rPr lang="en-US" sz="3600" i="1" dirty="0" err="1">
                <a:solidFill>
                  <a:schemeClr val="bg1"/>
                </a:solidFill>
              </a:rPr>
              <a:t>chống</a:t>
            </a:r>
            <a:r>
              <a:rPr lang="en-US" sz="3600" i="1" dirty="0">
                <a:solidFill>
                  <a:schemeClr val="bg1"/>
                </a:solidFill>
              </a:rPr>
              <a:t> </a:t>
            </a:r>
            <a:r>
              <a:rPr lang="en-US" sz="3600" i="1" dirty="0" err="1">
                <a:solidFill>
                  <a:schemeClr val="bg1"/>
                </a:solidFill>
              </a:rPr>
              <a:t>thiên</a:t>
            </a:r>
            <a:r>
              <a:rPr lang="en-US" sz="3600" i="1" dirty="0">
                <a:solidFill>
                  <a:schemeClr val="bg1"/>
                </a:solidFill>
              </a:rPr>
              <a:t> tai.</a:t>
            </a:r>
          </a:p>
        </p:txBody>
      </p:sp>
      <p:sp>
        <p:nvSpPr>
          <p:cNvPr id="7" name="Rounded Rectangle 6"/>
          <p:cNvSpPr/>
          <p:nvPr/>
        </p:nvSpPr>
        <p:spPr>
          <a:xfrm>
            <a:off x="2168603" y="1195572"/>
            <a:ext cx="8437880" cy="647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3" name="Rectangle 2"/>
          <p:cNvSpPr/>
          <p:nvPr/>
        </p:nvSpPr>
        <p:spPr>
          <a:xfrm>
            <a:off x="416560" y="2710578"/>
            <a:ext cx="5409478" cy="646331"/>
          </a:xfrm>
          <a:prstGeom prst="rect">
            <a:avLst/>
          </a:prstGeom>
        </p:spPr>
        <p:txBody>
          <a:bodyPr wrap="square">
            <a:spAutoFit/>
          </a:bodyPr>
          <a:lstStyle/>
          <a:p>
            <a:pPr algn="just"/>
            <a:r>
              <a:rPr lang="en-US" sz="3600" i="1" dirty="0" err="1">
                <a:solidFill>
                  <a:srgbClr val="C00000"/>
                </a:solidFill>
                <a:latin typeface="Calibri" panose="020F0502020204030204" pitchFamily="34" charset="0"/>
                <a:cs typeface="Calibri" panose="020F0502020204030204" pitchFamily="34" charset="0"/>
              </a:rPr>
              <a:t>Mục</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đích</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của</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việc</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này</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là</a:t>
            </a:r>
            <a:r>
              <a:rPr lang="en-US" sz="3600" i="1" dirty="0">
                <a:solidFill>
                  <a:srgbClr val="C00000"/>
                </a:solidFill>
                <a:latin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cs typeface="Calibri" panose="020F0502020204030204" pitchFamily="34" charset="0"/>
              </a:rPr>
              <a:t>gì</a:t>
            </a:r>
            <a:r>
              <a:rPr lang="en-US" sz="3600" i="1" dirty="0">
                <a:solidFill>
                  <a:srgbClr val="C00000"/>
                </a:solidFill>
                <a:latin typeface="Calibri" panose="020F0502020204030204" pitchFamily="34" charset="0"/>
                <a:cs typeface="Calibri" panose="020F0502020204030204" pitchFamily="34" charset="0"/>
              </a:rPr>
              <a:t>?</a:t>
            </a:r>
          </a:p>
        </p:txBody>
      </p:sp>
      <p:sp>
        <p:nvSpPr>
          <p:cNvPr id="9" name="Rounded Rectangle 8"/>
          <p:cNvSpPr/>
          <p:nvPr/>
        </p:nvSpPr>
        <p:spPr>
          <a:xfrm>
            <a:off x="2573742" y="1661540"/>
            <a:ext cx="7627601" cy="646986"/>
          </a:xfrm>
          <a:prstGeom prst="roundRect">
            <a:avLst/>
          </a:prstGeom>
          <a:solidFill>
            <a:schemeClr val="accent5">
              <a:lumMod val="60000"/>
              <a:lumOff val="40000"/>
            </a:schemeClr>
          </a:solidFill>
          <a:ln w="38100">
            <a:solidFill>
              <a:schemeClr val="tx1"/>
            </a:solidFill>
          </a:ln>
        </p:spPr>
        <p:txBody>
          <a:bodyPr wrap="none">
            <a:spAutoFit/>
          </a:bodyPr>
          <a:lstStyle/>
          <a:p>
            <a:pPr lvl="0"/>
            <a:r>
              <a:rPr lang="en-US" sz="3200" dirty="0"/>
              <a:t>Di </a:t>
            </a:r>
            <a:r>
              <a:rPr lang="en-US" sz="3200" dirty="0" err="1"/>
              <a:t>chuyển</a:t>
            </a:r>
            <a:r>
              <a:rPr lang="en-US" sz="3200" dirty="0"/>
              <a:t> </a:t>
            </a:r>
            <a:r>
              <a:rPr lang="en-US" sz="3200" dirty="0" err="1"/>
              <a:t>người</a:t>
            </a:r>
            <a:r>
              <a:rPr lang="en-US" sz="3200" dirty="0"/>
              <a:t> </a:t>
            </a:r>
            <a:r>
              <a:rPr lang="en-US" sz="3200" dirty="0" err="1"/>
              <a:t>dân</a:t>
            </a:r>
            <a:r>
              <a:rPr lang="en-US" sz="3200" dirty="0"/>
              <a:t> </a:t>
            </a:r>
            <a:r>
              <a:rPr lang="en-US" sz="3200" dirty="0" err="1"/>
              <a:t>khỏi</a:t>
            </a:r>
            <a:r>
              <a:rPr lang="en-US" sz="3200" dirty="0"/>
              <a:t> </a:t>
            </a:r>
            <a:r>
              <a:rPr lang="en-US" sz="3200" dirty="0" err="1"/>
              <a:t>nơi</a:t>
            </a:r>
            <a:r>
              <a:rPr lang="en-US" sz="3200" dirty="0"/>
              <a:t> </a:t>
            </a:r>
            <a:r>
              <a:rPr lang="en-US" sz="3200" dirty="0" err="1"/>
              <a:t>xảy</a:t>
            </a:r>
            <a:r>
              <a:rPr lang="en-US" sz="3200" dirty="0"/>
              <a:t> </a:t>
            </a:r>
            <a:r>
              <a:rPr lang="en-US" sz="3200" dirty="0" err="1"/>
              <a:t>ra</a:t>
            </a:r>
            <a:r>
              <a:rPr lang="en-US" sz="3200" dirty="0"/>
              <a:t> </a:t>
            </a:r>
            <a:r>
              <a:rPr lang="en-US" sz="3200" dirty="0" err="1"/>
              <a:t>thiên</a:t>
            </a:r>
            <a:r>
              <a:rPr lang="en-US" sz="3200" dirty="0"/>
              <a:t> tai</a:t>
            </a:r>
          </a:p>
        </p:txBody>
      </p:sp>
      <p:pic>
        <p:nvPicPr>
          <p:cNvPr id="3078" name="Picture 6" descr="Siêu bão RAI: Chuẩn bị sơ tán gần 240.000 d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058" y="2562195"/>
            <a:ext cx="5572562" cy="3706598"/>
          </a:xfrm>
          <a:prstGeom prst="rect">
            <a:avLst/>
          </a:prstGeom>
          <a:ln w="571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616329" y="3501474"/>
            <a:ext cx="4770289" cy="2330648"/>
          </a:xfrm>
          <a:prstGeom prst="roundRect">
            <a:avLst>
              <a:gd name="adj" fmla="val 1971"/>
            </a:avLst>
          </a:prstGeom>
          <a:solidFill>
            <a:schemeClr val="accent2">
              <a:lumMod val="20000"/>
              <a:lumOff val="80000"/>
            </a:schemeClr>
          </a:solidFill>
          <a:ln w="38100">
            <a:solidFill>
              <a:schemeClr val="tx1"/>
            </a:solidFill>
            <a:prstDash val="dashDot"/>
          </a:ln>
        </p:spPr>
        <p:txBody>
          <a:bodyPr wrap="square">
            <a:spAutoFit/>
          </a:bodyPr>
          <a:lstStyle/>
          <a:p>
            <a:pPr lvl="0" algn="just"/>
            <a:r>
              <a:rPr lang="en-US" sz="3600" dirty="0" err="1"/>
              <a:t>Bảo</a:t>
            </a:r>
            <a:r>
              <a:rPr lang="en-US" sz="3600" dirty="0"/>
              <a:t> </a:t>
            </a:r>
            <a:r>
              <a:rPr lang="en-US" sz="3600" dirty="0" err="1"/>
              <a:t>đảm</a:t>
            </a:r>
            <a:r>
              <a:rPr lang="en-US" sz="3600" dirty="0"/>
              <a:t> an </a:t>
            </a:r>
            <a:r>
              <a:rPr lang="en-US" sz="3600" dirty="0" err="1"/>
              <a:t>toàn</a:t>
            </a:r>
            <a:r>
              <a:rPr lang="en-US" sz="3600" dirty="0"/>
              <a:t> </a:t>
            </a:r>
            <a:r>
              <a:rPr lang="en-US" sz="3600" dirty="0" err="1"/>
              <a:t>về</a:t>
            </a:r>
            <a:r>
              <a:rPr lang="en-US" sz="3600" dirty="0"/>
              <a:t> </a:t>
            </a:r>
            <a:r>
              <a:rPr lang="en-US" sz="3600" dirty="0" err="1"/>
              <a:t>tính</a:t>
            </a:r>
            <a:r>
              <a:rPr lang="en-US" sz="3600" dirty="0"/>
              <a:t> </a:t>
            </a:r>
            <a:r>
              <a:rPr lang="en-US" sz="3600" dirty="0" err="1"/>
              <a:t>mạng</a:t>
            </a:r>
            <a:r>
              <a:rPr lang="en-US" sz="3600" dirty="0"/>
              <a:t> </a:t>
            </a:r>
            <a:r>
              <a:rPr lang="en-US" sz="3600" dirty="0" err="1"/>
              <a:t>của</a:t>
            </a:r>
            <a:r>
              <a:rPr lang="en-US" sz="3600" dirty="0"/>
              <a:t> </a:t>
            </a:r>
            <a:r>
              <a:rPr lang="en-US" sz="3600" dirty="0" err="1"/>
              <a:t>người</a:t>
            </a:r>
            <a:r>
              <a:rPr lang="en-US" sz="3600" dirty="0"/>
              <a:t> </a:t>
            </a:r>
            <a:r>
              <a:rPr lang="en-US" sz="3600" dirty="0" err="1"/>
              <a:t>dân</a:t>
            </a:r>
            <a:r>
              <a:rPr lang="en-US" sz="3600" dirty="0"/>
              <a:t> </a:t>
            </a:r>
            <a:r>
              <a:rPr lang="en-US" sz="3600" dirty="0" err="1"/>
              <a:t>và</a:t>
            </a:r>
            <a:r>
              <a:rPr lang="en-US" sz="3600" dirty="0"/>
              <a:t> </a:t>
            </a:r>
            <a:r>
              <a:rPr lang="en-US" sz="3600" dirty="0" err="1"/>
              <a:t>hạn</a:t>
            </a:r>
            <a:r>
              <a:rPr lang="en-US" sz="3600" dirty="0"/>
              <a:t> </a:t>
            </a:r>
            <a:r>
              <a:rPr lang="en-US" sz="3600" dirty="0" err="1"/>
              <a:t>chế</a:t>
            </a:r>
            <a:r>
              <a:rPr lang="en-US" sz="3600" dirty="0"/>
              <a:t> </a:t>
            </a:r>
            <a:r>
              <a:rPr lang="en-US" sz="3600" dirty="0" err="1"/>
              <a:t>thiệt</a:t>
            </a:r>
            <a:r>
              <a:rPr lang="en-US" sz="3600" dirty="0"/>
              <a:t> </a:t>
            </a:r>
            <a:r>
              <a:rPr lang="en-US" sz="3600" dirty="0" err="1"/>
              <a:t>hại</a:t>
            </a:r>
            <a:r>
              <a:rPr lang="en-US" sz="3600" dirty="0"/>
              <a:t> do </a:t>
            </a:r>
            <a:r>
              <a:rPr lang="en-US" sz="3600" dirty="0" err="1"/>
              <a:t>thiên</a:t>
            </a:r>
            <a:r>
              <a:rPr lang="en-US" sz="3600" dirty="0"/>
              <a:t> tai </a:t>
            </a:r>
            <a:r>
              <a:rPr lang="en-US" sz="3600" dirty="0" err="1"/>
              <a:t>gây</a:t>
            </a:r>
            <a:r>
              <a:rPr lang="en-US" sz="3600" dirty="0"/>
              <a:t> </a:t>
            </a:r>
            <a:r>
              <a:rPr lang="en-US" sz="3600" dirty="0" err="1"/>
              <a:t>ra</a:t>
            </a:r>
            <a:endParaRPr lang="en-US" sz="3600" dirty="0"/>
          </a:p>
        </p:txBody>
      </p:sp>
    </p:spTree>
    <p:extLst>
      <p:ext uri="{BB962C8B-B14F-4D97-AF65-F5344CB8AC3E}">
        <p14:creationId xmlns:p14="http://schemas.microsoft.com/office/powerpoint/2010/main" val="114024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wipe(down)">
                                      <p:cBhvr>
                                        <p:cTn id="19" dur="500"/>
                                        <p:tgtEl>
                                          <p:spTgt spid="307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9"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99820" y="280111"/>
            <a:ext cx="10139680" cy="1127760"/>
          </a:xfrm>
          <a:prstGeom prst="roundRect">
            <a:avLst/>
          </a:prstGeom>
          <a:solidFill>
            <a:schemeClr val="tx1">
              <a:lumMod val="65000"/>
              <a:lumOff val="35000"/>
              <a:alpha val="96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chemeClr val="bg1"/>
                </a:solidFill>
              </a:rPr>
              <a:t>Một</a:t>
            </a:r>
            <a:r>
              <a:rPr lang="en-US" sz="3600" i="1" dirty="0">
                <a:solidFill>
                  <a:schemeClr val="bg1"/>
                </a:solidFill>
              </a:rPr>
              <a:t> </a:t>
            </a:r>
            <a:r>
              <a:rPr lang="en-US" sz="3600" i="1" dirty="0" err="1">
                <a:solidFill>
                  <a:schemeClr val="bg1"/>
                </a:solidFill>
              </a:rPr>
              <a:t>số</a:t>
            </a:r>
            <a:r>
              <a:rPr lang="en-US" sz="3600" i="1" dirty="0">
                <a:solidFill>
                  <a:schemeClr val="bg1"/>
                </a:solidFill>
              </a:rPr>
              <a:t> </a:t>
            </a:r>
            <a:r>
              <a:rPr lang="en-US" sz="3600" i="1" dirty="0" err="1">
                <a:solidFill>
                  <a:schemeClr val="bg1"/>
                </a:solidFill>
              </a:rPr>
              <a:t>biện</a:t>
            </a:r>
            <a:r>
              <a:rPr lang="en-US" sz="3600" i="1" dirty="0">
                <a:solidFill>
                  <a:schemeClr val="bg1"/>
                </a:solidFill>
              </a:rPr>
              <a:t> </a:t>
            </a:r>
            <a:r>
              <a:rPr lang="en-US" sz="3600" i="1" dirty="0" err="1">
                <a:solidFill>
                  <a:schemeClr val="bg1"/>
                </a:solidFill>
              </a:rPr>
              <a:t>pháp</a:t>
            </a:r>
            <a:r>
              <a:rPr lang="en-US" sz="3600" i="1" dirty="0">
                <a:solidFill>
                  <a:schemeClr val="bg1"/>
                </a:solidFill>
              </a:rPr>
              <a:t> </a:t>
            </a:r>
            <a:r>
              <a:rPr lang="en-US" sz="3600" i="1" dirty="0" err="1">
                <a:solidFill>
                  <a:schemeClr val="bg1"/>
                </a:solidFill>
              </a:rPr>
              <a:t>góp</a:t>
            </a:r>
            <a:r>
              <a:rPr lang="en-US" sz="3600" i="1" dirty="0">
                <a:solidFill>
                  <a:schemeClr val="bg1"/>
                </a:solidFill>
              </a:rPr>
              <a:t> </a:t>
            </a:r>
            <a:r>
              <a:rPr lang="en-US" sz="3600" i="1" dirty="0" err="1">
                <a:solidFill>
                  <a:schemeClr val="bg1"/>
                </a:solidFill>
              </a:rPr>
              <a:t>phần</a:t>
            </a:r>
            <a:r>
              <a:rPr lang="en-US" sz="3600" i="1" dirty="0">
                <a:solidFill>
                  <a:schemeClr val="bg1"/>
                </a:solidFill>
              </a:rPr>
              <a:t> </a:t>
            </a:r>
            <a:r>
              <a:rPr lang="en-US" sz="3600" i="1" dirty="0" err="1">
                <a:solidFill>
                  <a:schemeClr val="bg1"/>
                </a:solidFill>
              </a:rPr>
              <a:t>bảo</a:t>
            </a:r>
            <a:r>
              <a:rPr lang="en-US" sz="3600" i="1" dirty="0">
                <a:solidFill>
                  <a:schemeClr val="bg1"/>
                </a:solidFill>
              </a:rPr>
              <a:t> </a:t>
            </a:r>
            <a:r>
              <a:rPr lang="en-US" sz="3600" i="1" dirty="0" err="1">
                <a:solidFill>
                  <a:schemeClr val="bg1"/>
                </a:solidFill>
              </a:rPr>
              <a:t>vệ</a:t>
            </a:r>
            <a:r>
              <a:rPr lang="en-US" sz="3600" i="1" dirty="0">
                <a:solidFill>
                  <a:schemeClr val="bg1"/>
                </a:solidFill>
              </a:rPr>
              <a:t> </a:t>
            </a:r>
            <a:r>
              <a:rPr lang="en-US" sz="3600" i="1" dirty="0" err="1">
                <a:solidFill>
                  <a:schemeClr val="bg1"/>
                </a:solidFill>
              </a:rPr>
              <a:t>thiên</a:t>
            </a:r>
            <a:r>
              <a:rPr lang="en-US" sz="3600" i="1" dirty="0">
                <a:solidFill>
                  <a:schemeClr val="bg1"/>
                </a:solidFill>
              </a:rPr>
              <a:t> </a:t>
            </a:r>
            <a:r>
              <a:rPr lang="en-US" sz="3600" i="1" dirty="0" err="1">
                <a:solidFill>
                  <a:schemeClr val="bg1"/>
                </a:solidFill>
              </a:rPr>
              <a:t>nhiên</a:t>
            </a:r>
            <a:r>
              <a:rPr lang="en-US" sz="3600" i="1" dirty="0">
                <a:solidFill>
                  <a:schemeClr val="bg1"/>
                </a:solidFill>
              </a:rPr>
              <a:t> </a:t>
            </a:r>
            <a:r>
              <a:rPr lang="en-US" sz="3600" i="1" dirty="0" err="1">
                <a:solidFill>
                  <a:schemeClr val="bg1"/>
                </a:solidFill>
              </a:rPr>
              <a:t>và</a:t>
            </a:r>
            <a:r>
              <a:rPr lang="en-US" sz="3600" i="1" dirty="0">
                <a:solidFill>
                  <a:schemeClr val="bg1"/>
                </a:solidFill>
              </a:rPr>
              <a:t> </a:t>
            </a:r>
            <a:r>
              <a:rPr lang="en-US" sz="3600" i="1" dirty="0" err="1">
                <a:solidFill>
                  <a:schemeClr val="bg1"/>
                </a:solidFill>
              </a:rPr>
              <a:t>phòng</a:t>
            </a:r>
            <a:r>
              <a:rPr lang="en-US" sz="3600" i="1" dirty="0">
                <a:solidFill>
                  <a:schemeClr val="bg1"/>
                </a:solidFill>
              </a:rPr>
              <a:t>, </a:t>
            </a:r>
            <a:r>
              <a:rPr lang="en-US" sz="3600" i="1" dirty="0" err="1">
                <a:solidFill>
                  <a:schemeClr val="bg1"/>
                </a:solidFill>
              </a:rPr>
              <a:t>chống</a:t>
            </a:r>
            <a:r>
              <a:rPr lang="en-US" sz="3600" i="1" dirty="0">
                <a:solidFill>
                  <a:schemeClr val="bg1"/>
                </a:solidFill>
              </a:rPr>
              <a:t> </a:t>
            </a:r>
            <a:r>
              <a:rPr lang="en-US" sz="3600" i="1" dirty="0" err="1">
                <a:solidFill>
                  <a:schemeClr val="bg1"/>
                </a:solidFill>
              </a:rPr>
              <a:t>thiên</a:t>
            </a:r>
            <a:r>
              <a:rPr lang="en-US" sz="3600" i="1" dirty="0">
                <a:solidFill>
                  <a:schemeClr val="bg1"/>
                </a:solidFill>
              </a:rPr>
              <a:t> tai.</a:t>
            </a:r>
          </a:p>
        </p:txBody>
      </p:sp>
      <p:sp>
        <p:nvSpPr>
          <p:cNvPr id="7" name="Rounded Rectangle 6"/>
          <p:cNvSpPr/>
          <p:nvPr/>
        </p:nvSpPr>
        <p:spPr>
          <a:xfrm>
            <a:off x="2168603" y="1195572"/>
            <a:ext cx="8437880" cy="647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3" name="Rectangle 2"/>
          <p:cNvSpPr/>
          <p:nvPr/>
        </p:nvSpPr>
        <p:spPr>
          <a:xfrm>
            <a:off x="623220" y="1845172"/>
            <a:ext cx="6824780" cy="4524315"/>
          </a:xfrm>
          <a:prstGeom prst="rect">
            <a:avLst/>
          </a:prstGeom>
        </p:spPr>
        <p:txBody>
          <a:bodyPr wrap="square">
            <a:spAutoFit/>
          </a:bodyPr>
          <a:lstStyle/>
          <a:p>
            <a:pPr algn="just"/>
            <a:r>
              <a:rPr lang="vi-VN" sz="2400" b="1" dirty="0">
                <a:latin typeface="Calibri" panose="020F0502020204030204" pitchFamily="34" charset="0"/>
                <a:cs typeface="Calibri" panose="020F0502020204030204" pitchFamily="34" charset="0"/>
              </a:rPr>
              <a:t>Tài nguyên thiên nhiên</a:t>
            </a:r>
            <a:r>
              <a:rPr lang="vi-VN" sz="2400" dirty="0">
                <a:latin typeface="Calibri" panose="020F0502020204030204" pitchFamily="34" charset="0"/>
                <a:cs typeface="Calibri" panose="020F0502020204030204" pitchFamily="34" charset="0"/>
              </a:rPr>
              <a:t> là những vật chất có sẵn trong tự nhiên mà con người có thể khai thác, chế biến, sử dụng, phục vụ cuộc sống của con người (rừng cây, các động vật, thực vật quý hiếm, các khoáng sản, các nguồn nước, dầu, khí).</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Tài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nguyên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thiên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nhiên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là</a:t>
            </a:r>
            <a:r>
              <a:rPr lang="en-US" sz="2400" dirty="0">
                <a:latin typeface="Calibri" panose="020F0502020204030204" pitchFamily="34" charset="0"/>
                <a:cs typeface="Calibri" panose="020F0502020204030204" pitchFamily="34" charset="0"/>
              </a:rPr>
              <a:t> </a:t>
            </a:r>
            <a:r>
              <a:rPr lang="en-US" sz="2400" b="1" i="1" dirty="0" err="1">
                <a:latin typeface="Calibri" panose="020F0502020204030204" pitchFamily="34" charset="0"/>
                <a:cs typeface="Calibri" panose="020F0502020204030204" pitchFamily="34" charset="0"/>
              </a:rPr>
              <a:t>có</a:t>
            </a:r>
            <a:r>
              <a:rPr lang="en-US" sz="2400" b="1" i="1" dirty="0">
                <a:latin typeface="Calibri" panose="020F0502020204030204" pitchFamily="34" charset="0"/>
                <a:cs typeface="Calibri" panose="020F0502020204030204" pitchFamily="34" charset="0"/>
              </a:rPr>
              <a:t> </a:t>
            </a:r>
            <a:r>
              <a:rPr lang="en-US" sz="2400" b="1" i="1" dirty="0" err="1">
                <a:latin typeface="Calibri" panose="020F0502020204030204" pitchFamily="34" charset="0"/>
                <a:cs typeface="Calibri" panose="020F0502020204030204" pitchFamily="34" charset="0"/>
              </a:rPr>
              <a:t>hạn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vì</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vậy</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chúng</a:t>
            </a:r>
            <a:r>
              <a:rPr lang="en-US" sz="2400" dirty="0">
                <a:latin typeface="Calibri" panose="020F0502020204030204" pitchFamily="34" charset="0"/>
                <a:cs typeface="Calibri" panose="020F0502020204030204" pitchFamily="34" charset="0"/>
              </a:rPr>
              <a:t> ta </a:t>
            </a:r>
            <a:r>
              <a:rPr lang="en-US" sz="2400" dirty="0" err="1">
                <a:latin typeface="Calibri" panose="020F0502020204030204" pitchFamily="34" charset="0"/>
                <a:cs typeface="Calibri" panose="020F0502020204030204" pitchFamily="34" charset="0"/>
              </a:rPr>
              <a:t>cần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sử</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dụng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tiết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kiệm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hiệu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quả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chúng</a:t>
            </a:r>
            <a:r>
              <a:rPr lang="en-US" sz="2400" dirty="0">
                <a:latin typeface="Calibri" panose="020F0502020204030204" pitchFamily="34" charset="0"/>
                <a:cs typeface="Calibri" panose="020F0502020204030204" pitchFamily="34" charset="0"/>
              </a:rPr>
              <a:t>:</a:t>
            </a:r>
          </a:p>
          <a:p>
            <a:pPr marL="342900" indent="-342900" algn="just">
              <a:buFont typeface="Wingdings" panose="05000000000000000000" pitchFamily="2" charset="2"/>
              <a:buChar char="§"/>
            </a:pPr>
            <a:r>
              <a:rPr lang="en-US" sz="2400" i="1" dirty="0" err="1">
                <a:solidFill>
                  <a:srgbClr val="C00000"/>
                </a:solidFill>
                <a:latin typeface="Calibri" panose="020F0502020204030204" pitchFamily="34" charset="0"/>
                <a:cs typeface="Calibri" panose="020F0502020204030204" pitchFamily="34" charset="0"/>
              </a:rPr>
              <a:t>Tiết</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kiệm</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điện</a:t>
            </a:r>
            <a:endParaRPr lang="en-US" sz="2400" i="1" dirty="0">
              <a:solidFill>
                <a:srgbClr val="C00000"/>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en-US" sz="2400" i="1" dirty="0" err="1">
                <a:solidFill>
                  <a:srgbClr val="C00000"/>
                </a:solidFill>
                <a:latin typeface="Calibri" panose="020F0502020204030204" pitchFamily="34" charset="0"/>
                <a:cs typeface="Calibri" panose="020F0502020204030204" pitchFamily="34" charset="0"/>
              </a:rPr>
              <a:t>Giảm</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sử</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dụng</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túi</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nilon</a:t>
            </a:r>
            <a:endParaRPr lang="en-US" sz="2400" i="1" dirty="0">
              <a:solidFill>
                <a:srgbClr val="C00000"/>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vi-VN" sz="2400" i="1" dirty="0">
                <a:solidFill>
                  <a:srgbClr val="C00000"/>
                </a:solidFill>
                <a:latin typeface="Calibri" panose="020F0502020204030204" pitchFamily="34" charset="0"/>
                <a:cs typeface="Calibri" panose="020F0502020204030204" pitchFamily="34" charset="0"/>
              </a:rPr>
              <a:t>Sử dụng năng lượng mặt trời và những nguồn năng lượng sạch</a:t>
            </a:r>
            <a:endParaRPr lang="en-US" sz="2400" i="1" dirty="0">
              <a:solidFill>
                <a:srgbClr val="C00000"/>
              </a:solidFill>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
            </a:pPr>
            <a:r>
              <a:rPr lang="en-US" sz="2400" i="1" dirty="0" err="1">
                <a:solidFill>
                  <a:srgbClr val="C00000"/>
                </a:solidFill>
                <a:latin typeface="Calibri" panose="020F0502020204030204" pitchFamily="34" charset="0"/>
                <a:cs typeface="Calibri" panose="020F0502020204030204" pitchFamily="34" charset="0"/>
              </a:rPr>
              <a:t>Trồng</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nhiều</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cây</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xanh</a:t>
            </a:r>
            <a:endParaRPr lang="en-US" sz="2400" i="1" dirty="0">
              <a:solidFill>
                <a:srgbClr val="C00000"/>
              </a:solidFill>
              <a:latin typeface="Calibri" panose="020F0502020204030204" pitchFamily="34" charset="0"/>
              <a:cs typeface="Calibri" panose="020F0502020204030204" pitchFamily="34" charset="0"/>
            </a:endParaRPr>
          </a:p>
        </p:txBody>
      </p:sp>
      <p:sp>
        <p:nvSpPr>
          <p:cNvPr id="9" name="Rounded Rectangle 8"/>
          <p:cNvSpPr/>
          <p:nvPr/>
        </p:nvSpPr>
        <p:spPr>
          <a:xfrm>
            <a:off x="7448000" y="5639832"/>
            <a:ext cx="4429040" cy="1055608"/>
          </a:xfrm>
          <a:prstGeom prst="roundRect">
            <a:avLst/>
          </a:prstGeom>
          <a:solidFill>
            <a:srgbClr val="99CC00"/>
          </a:solidFill>
          <a:ln w="38100">
            <a:solidFill>
              <a:schemeClr val="tx1"/>
            </a:solidFill>
          </a:ln>
        </p:spPr>
        <p:txBody>
          <a:bodyPr wrap="square">
            <a:spAutoFit/>
          </a:bodyPr>
          <a:lstStyle/>
          <a:p>
            <a:pPr lvl="0" algn="ctr"/>
            <a:r>
              <a:rPr lang="en-US" sz="2800" dirty="0" err="1"/>
              <a:t>Sử</a:t>
            </a:r>
            <a:r>
              <a:rPr lang="en-US" sz="2800" dirty="0"/>
              <a:t> </a:t>
            </a:r>
            <a:r>
              <a:rPr lang="en-US" sz="2800" dirty="0" err="1"/>
              <a:t>dụng</a:t>
            </a:r>
            <a:r>
              <a:rPr lang="en-US" sz="2800" dirty="0"/>
              <a:t> </a:t>
            </a:r>
            <a:r>
              <a:rPr lang="en-US" sz="2800" dirty="0" err="1"/>
              <a:t>tiết</a:t>
            </a:r>
            <a:r>
              <a:rPr lang="en-US" sz="2800" dirty="0"/>
              <a:t> </a:t>
            </a:r>
            <a:r>
              <a:rPr lang="en-US" sz="2800" dirty="0" err="1"/>
              <a:t>kiệm</a:t>
            </a:r>
            <a:r>
              <a:rPr lang="en-US" sz="2800" dirty="0"/>
              <a:t>, </a:t>
            </a:r>
            <a:r>
              <a:rPr lang="en-US" sz="2800" dirty="0" err="1"/>
              <a:t>hiệu</a:t>
            </a:r>
            <a:r>
              <a:rPr lang="en-US" sz="2800" dirty="0"/>
              <a:t> </a:t>
            </a:r>
            <a:r>
              <a:rPr lang="en-US" sz="2800" dirty="0" err="1"/>
              <a:t>quả</a:t>
            </a:r>
            <a:r>
              <a:rPr lang="en-US" sz="2800" dirty="0"/>
              <a:t> </a:t>
            </a:r>
            <a:r>
              <a:rPr lang="en-US" sz="2800" dirty="0" err="1"/>
              <a:t>tài</a:t>
            </a:r>
            <a:r>
              <a:rPr lang="en-US" sz="2800" dirty="0"/>
              <a:t> </a:t>
            </a:r>
            <a:r>
              <a:rPr lang="en-US" sz="2800" dirty="0" err="1"/>
              <a:t>nguyên</a:t>
            </a:r>
            <a:r>
              <a:rPr lang="en-US" sz="2800" dirty="0"/>
              <a:t> </a:t>
            </a:r>
            <a:r>
              <a:rPr lang="en-US" sz="2800" dirty="0" err="1"/>
              <a:t>thiên</a:t>
            </a:r>
            <a:r>
              <a:rPr lang="en-US" sz="2800" dirty="0"/>
              <a:t> </a:t>
            </a:r>
            <a:r>
              <a:rPr lang="en-US" sz="2800" dirty="0" err="1"/>
              <a:t>nhiên</a:t>
            </a:r>
            <a:endParaRPr lang="en-US" sz="2800" dirty="0"/>
          </a:p>
        </p:txBody>
      </p:sp>
      <p:pic>
        <p:nvPicPr>
          <p:cNvPr id="6" name="Picture 5"/>
          <p:cNvPicPr>
            <a:picLocks noChangeAspect="1"/>
          </p:cNvPicPr>
          <p:nvPr/>
        </p:nvPicPr>
        <p:blipFill>
          <a:blip r:embed="rId3"/>
          <a:stretch>
            <a:fillRect/>
          </a:stretch>
        </p:blipFill>
        <p:spPr>
          <a:xfrm>
            <a:off x="7739021" y="1718124"/>
            <a:ext cx="3749365" cy="3756986"/>
          </a:xfrm>
          <a:prstGeom prst="rect">
            <a:avLst/>
          </a:prstGeom>
        </p:spPr>
      </p:pic>
    </p:spTree>
    <p:extLst>
      <p:ext uri="{BB962C8B-B14F-4D97-AF65-F5344CB8AC3E}">
        <p14:creationId xmlns:p14="http://schemas.microsoft.com/office/powerpoint/2010/main" val="237278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99820" y="280111"/>
            <a:ext cx="10139680" cy="1127760"/>
          </a:xfrm>
          <a:prstGeom prst="roundRect">
            <a:avLst/>
          </a:prstGeom>
          <a:solidFill>
            <a:schemeClr val="tx1">
              <a:lumMod val="65000"/>
              <a:lumOff val="35000"/>
              <a:alpha val="96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chemeClr val="bg1"/>
                </a:solidFill>
              </a:rPr>
              <a:t>Một</a:t>
            </a:r>
            <a:r>
              <a:rPr lang="en-US" sz="3600" i="1" dirty="0">
                <a:solidFill>
                  <a:schemeClr val="bg1"/>
                </a:solidFill>
              </a:rPr>
              <a:t> </a:t>
            </a:r>
            <a:r>
              <a:rPr lang="en-US" sz="3600" i="1" dirty="0" err="1">
                <a:solidFill>
                  <a:schemeClr val="bg1"/>
                </a:solidFill>
              </a:rPr>
              <a:t>số</a:t>
            </a:r>
            <a:r>
              <a:rPr lang="en-US" sz="3600" i="1" dirty="0">
                <a:solidFill>
                  <a:schemeClr val="bg1"/>
                </a:solidFill>
              </a:rPr>
              <a:t> </a:t>
            </a:r>
            <a:r>
              <a:rPr lang="en-US" sz="3600" i="1" dirty="0" err="1">
                <a:solidFill>
                  <a:schemeClr val="bg1"/>
                </a:solidFill>
              </a:rPr>
              <a:t>biện</a:t>
            </a:r>
            <a:r>
              <a:rPr lang="en-US" sz="3600" i="1" dirty="0">
                <a:solidFill>
                  <a:schemeClr val="bg1"/>
                </a:solidFill>
              </a:rPr>
              <a:t> </a:t>
            </a:r>
            <a:r>
              <a:rPr lang="en-US" sz="3600" i="1" dirty="0" err="1">
                <a:solidFill>
                  <a:schemeClr val="bg1"/>
                </a:solidFill>
              </a:rPr>
              <a:t>pháp</a:t>
            </a:r>
            <a:r>
              <a:rPr lang="en-US" sz="3600" i="1" dirty="0">
                <a:solidFill>
                  <a:schemeClr val="bg1"/>
                </a:solidFill>
              </a:rPr>
              <a:t> </a:t>
            </a:r>
            <a:r>
              <a:rPr lang="en-US" sz="3600" i="1" dirty="0" err="1">
                <a:solidFill>
                  <a:schemeClr val="bg1"/>
                </a:solidFill>
              </a:rPr>
              <a:t>góp</a:t>
            </a:r>
            <a:r>
              <a:rPr lang="en-US" sz="3600" i="1" dirty="0">
                <a:solidFill>
                  <a:schemeClr val="bg1"/>
                </a:solidFill>
              </a:rPr>
              <a:t> </a:t>
            </a:r>
            <a:r>
              <a:rPr lang="en-US" sz="3600" i="1" dirty="0" err="1">
                <a:solidFill>
                  <a:schemeClr val="bg1"/>
                </a:solidFill>
              </a:rPr>
              <a:t>phần</a:t>
            </a:r>
            <a:r>
              <a:rPr lang="en-US" sz="3600" i="1" dirty="0">
                <a:solidFill>
                  <a:schemeClr val="bg1"/>
                </a:solidFill>
              </a:rPr>
              <a:t> </a:t>
            </a:r>
            <a:r>
              <a:rPr lang="en-US" sz="3600" i="1" dirty="0" err="1">
                <a:solidFill>
                  <a:schemeClr val="bg1"/>
                </a:solidFill>
              </a:rPr>
              <a:t>bảo</a:t>
            </a:r>
            <a:r>
              <a:rPr lang="en-US" sz="3600" i="1" dirty="0">
                <a:solidFill>
                  <a:schemeClr val="bg1"/>
                </a:solidFill>
              </a:rPr>
              <a:t> </a:t>
            </a:r>
            <a:r>
              <a:rPr lang="en-US" sz="3600" i="1" dirty="0" err="1">
                <a:solidFill>
                  <a:schemeClr val="bg1"/>
                </a:solidFill>
              </a:rPr>
              <a:t>vệ</a:t>
            </a:r>
            <a:r>
              <a:rPr lang="en-US" sz="3600" i="1" dirty="0">
                <a:solidFill>
                  <a:schemeClr val="bg1"/>
                </a:solidFill>
              </a:rPr>
              <a:t> </a:t>
            </a:r>
            <a:r>
              <a:rPr lang="en-US" sz="3600" i="1" dirty="0" err="1">
                <a:solidFill>
                  <a:schemeClr val="bg1"/>
                </a:solidFill>
              </a:rPr>
              <a:t>thiên</a:t>
            </a:r>
            <a:r>
              <a:rPr lang="en-US" sz="3600" i="1" dirty="0">
                <a:solidFill>
                  <a:schemeClr val="bg1"/>
                </a:solidFill>
              </a:rPr>
              <a:t> </a:t>
            </a:r>
            <a:r>
              <a:rPr lang="en-US" sz="3600" i="1" dirty="0" err="1">
                <a:solidFill>
                  <a:schemeClr val="bg1"/>
                </a:solidFill>
              </a:rPr>
              <a:t>nhiên</a:t>
            </a:r>
            <a:r>
              <a:rPr lang="en-US" sz="3600" i="1" dirty="0">
                <a:solidFill>
                  <a:schemeClr val="bg1"/>
                </a:solidFill>
              </a:rPr>
              <a:t> </a:t>
            </a:r>
            <a:r>
              <a:rPr lang="en-US" sz="3600" i="1" dirty="0" err="1">
                <a:solidFill>
                  <a:schemeClr val="bg1"/>
                </a:solidFill>
              </a:rPr>
              <a:t>và</a:t>
            </a:r>
            <a:r>
              <a:rPr lang="en-US" sz="3600" i="1" dirty="0">
                <a:solidFill>
                  <a:schemeClr val="bg1"/>
                </a:solidFill>
              </a:rPr>
              <a:t> </a:t>
            </a:r>
            <a:r>
              <a:rPr lang="en-US" sz="3600" i="1" dirty="0" err="1">
                <a:solidFill>
                  <a:schemeClr val="bg1"/>
                </a:solidFill>
              </a:rPr>
              <a:t>phòng</a:t>
            </a:r>
            <a:r>
              <a:rPr lang="en-US" sz="3600" i="1" dirty="0">
                <a:solidFill>
                  <a:schemeClr val="bg1"/>
                </a:solidFill>
              </a:rPr>
              <a:t>, </a:t>
            </a:r>
            <a:r>
              <a:rPr lang="en-US" sz="3600" i="1" dirty="0" err="1">
                <a:solidFill>
                  <a:schemeClr val="bg1"/>
                </a:solidFill>
              </a:rPr>
              <a:t>chống</a:t>
            </a:r>
            <a:r>
              <a:rPr lang="en-US" sz="3600" i="1" dirty="0">
                <a:solidFill>
                  <a:schemeClr val="bg1"/>
                </a:solidFill>
              </a:rPr>
              <a:t> </a:t>
            </a:r>
            <a:r>
              <a:rPr lang="en-US" sz="3600" i="1" dirty="0" err="1">
                <a:solidFill>
                  <a:schemeClr val="bg1"/>
                </a:solidFill>
              </a:rPr>
              <a:t>thiên</a:t>
            </a:r>
            <a:r>
              <a:rPr lang="en-US" sz="3600" i="1" dirty="0">
                <a:solidFill>
                  <a:schemeClr val="bg1"/>
                </a:solidFill>
              </a:rPr>
              <a:t> tai.</a:t>
            </a:r>
          </a:p>
        </p:txBody>
      </p:sp>
      <p:sp>
        <p:nvSpPr>
          <p:cNvPr id="7" name="Rounded Rectangle 6"/>
          <p:cNvSpPr/>
          <p:nvPr/>
        </p:nvSpPr>
        <p:spPr>
          <a:xfrm>
            <a:off x="2168603" y="1195572"/>
            <a:ext cx="8437880" cy="647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3" name="Rectangle 2"/>
          <p:cNvSpPr/>
          <p:nvPr/>
        </p:nvSpPr>
        <p:spPr>
          <a:xfrm>
            <a:off x="7501314" y="1668723"/>
            <a:ext cx="4238844" cy="4832092"/>
          </a:xfrm>
          <a:prstGeom prst="rect">
            <a:avLst/>
          </a:prstGeom>
        </p:spPr>
        <p:txBody>
          <a:bodyPr wrap="square">
            <a:spAutoFit/>
          </a:bodyPr>
          <a:lstStyle/>
          <a:p>
            <a:pPr algn="just"/>
            <a:r>
              <a:rPr lang="en-US" sz="2200" dirty="0" err="1">
                <a:latin typeface="Calibri" panose="020F0502020204030204" pitchFamily="34" charset="0"/>
                <a:cs typeface="Calibri" panose="020F0502020204030204" pitchFamily="34" charset="0"/>
              </a:rPr>
              <a:t>Công</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trình</a:t>
            </a:r>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thủy lợi </a:t>
            </a:r>
            <a:r>
              <a:rPr lang="vi-VN" sz="2200" i="1" dirty="0">
                <a:solidFill>
                  <a:srgbClr val="C00000"/>
                </a:solidFill>
                <a:latin typeface="Calibri" panose="020F0502020204030204" pitchFamily="34" charset="0"/>
                <a:cs typeface="Calibri" panose="020F0502020204030204" pitchFamily="34" charset="0"/>
              </a:rPr>
              <a:t>bao gồm</a:t>
            </a:r>
            <a:r>
              <a:rPr lang="vi-VN" sz="2200" dirty="0">
                <a:latin typeface="Calibri" panose="020F0502020204030204" pitchFamily="34" charset="0"/>
                <a:cs typeface="Calibri" panose="020F0502020204030204" pitchFamily="34" charset="0"/>
              </a:rPr>
              <a:t> đập, hồ chứa nước, cống, trạm bơm, kè, bờ bao thủy lợi và công trình khác phục vụ quản lý, khai thác thủy lợi.</a:t>
            </a:r>
            <a:endParaRPr lang="en-US" sz="2200" dirty="0">
              <a:latin typeface="Calibri" panose="020F0502020204030204" pitchFamily="34" charset="0"/>
              <a:cs typeface="Calibri" panose="020F0502020204030204" pitchFamily="34" charset="0"/>
            </a:endParaRPr>
          </a:p>
          <a:p>
            <a:pPr algn="just"/>
            <a:r>
              <a:rPr lang="en-US" sz="2200" i="1" dirty="0" err="1">
                <a:solidFill>
                  <a:srgbClr val="C00000"/>
                </a:solidFill>
                <a:latin typeface="Calibri" panose="020F0502020204030204" pitchFamily="34" charset="0"/>
                <a:cs typeface="Calibri" panose="020F0502020204030204" pitchFamily="34" charset="0"/>
              </a:rPr>
              <a:t>Thủy</a:t>
            </a:r>
            <a:r>
              <a:rPr lang="en-US" sz="2200" i="1" dirty="0">
                <a:solidFill>
                  <a:srgbClr val="C00000"/>
                </a:solidFill>
                <a:latin typeface="Calibri" panose="020F0502020204030204" pitchFamily="34" charset="0"/>
                <a:cs typeface="Calibri" panose="020F0502020204030204" pitchFamily="34" charset="0"/>
              </a:rPr>
              <a:t> </a:t>
            </a:r>
            <a:r>
              <a:rPr lang="en-US" sz="2200" i="1" dirty="0" err="1">
                <a:solidFill>
                  <a:srgbClr val="C00000"/>
                </a:solidFill>
                <a:latin typeface="Calibri" panose="020F0502020204030204" pitchFamily="34" charset="0"/>
                <a:cs typeface="Calibri" panose="020F0502020204030204" pitchFamily="34" charset="0"/>
              </a:rPr>
              <a:t>lợi</a:t>
            </a:r>
            <a:r>
              <a:rPr lang="en-US" sz="2200" i="1" dirty="0">
                <a:solidFill>
                  <a:srgbClr val="C00000"/>
                </a:solidFill>
                <a:latin typeface="Calibri" panose="020F0502020204030204" pitchFamily="34" charset="0"/>
                <a:cs typeface="Calibri" panose="020F0502020204030204" pitchFamily="34" charset="0"/>
              </a:rPr>
              <a:t> </a:t>
            </a:r>
            <a:r>
              <a:rPr lang="en-US" sz="2200" i="1" dirty="0" err="1">
                <a:solidFill>
                  <a:srgbClr val="C00000"/>
                </a:solidFill>
                <a:latin typeface="Calibri" panose="020F0502020204030204" pitchFamily="34" charset="0"/>
                <a:cs typeface="Calibri" panose="020F0502020204030204" pitchFamily="34" charset="0"/>
              </a:rPr>
              <a:t>là</a:t>
            </a:r>
            <a:r>
              <a:rPr lang="en-US" sz="2200" i="1" dirty="0">
                <a:solidFill>
                  <a:srgbClr val="C00000"/>
                </a:solidFill>
                <a:latin typeface="Calibri" panose="020F0502020204030204" pitchFamily="34" charset="0"/>
                <a:cs typeface="Calibri" panose="020F0502020204030204" pitchFamily="34" charset="0"/>
              </a:rPr>
              <a:t> </a:t>
            </a:r>
            <a:r>
              <a:rPr lang="en-US" sz="2200" i="1" dirty="0" err="1">
                <a:solidFill>
                  <a:srgbClr val="C00000"/>
                </a:solidFill>
                <a:latin typeface="Calibri" panose="020F0502020204030204" pitchFamily="34" charset="0"/>
                <a:cs typeface="Calibri" panose="020F0502020204030204" pitchFamily="34" charset="0"/>
              </a:rPr>
              <a:t>giải</a:t>
            </a:r>
            <a:r>
              <a:rPr lang="en-US" sz="2200" i="1" dirty="0">
                <a:solidFill>
                  <a:srgbClr val="C00000"/>
                </a:solidFill>
                <a:latin typeface="Calibri" panose="020F0502020204030204" pitchFamily="34" charset="0"/>
                <a:cs typeface="Calibri" panose="020F0502020204030204" pitchFamily="34" charset="0"/>
              </a:rPr>
              <a:t> </a:t>
            </a:r>
            <a:r>
              <a:rPr lang="en-US" sz="2200" i="1" dirty="0" err="1">
                <a:solidFill>
                  <a:srgbClr val="C00000"/>
                </a:solidFill>
                <a:latin typeface="Calibri" panose="020F0502020204030204" pitchFamily="34" charset="0"/>
                <a:cs typeface="Calibri" panose="020F0502020204030204" pitchFamily="34" charset="0"/>
              </a:rPr>
              <a:t>pháp</a:t>
            </a:r>
            <a:r>
              <a:rPr lang="en-US" sz="2200" i="1" dirty="0">
                <a:solidFill>
                  <a:srgbClr val="C00000"/>
                </a:solidFill>
                <a:latin typeface="Calibri" panose="020F0502020204030204" pitchFamily="34" charset="0"/>
                <a:cs typeface="Calibri" panose="020F0502020204030204" pitchFamily="34" charset="0"/>
              </a:rPr>
              <a:t> </a:t>
            </a:r>
            <a:r>
              <a:rPr lang="vi-VN" sz="2200" i="1" dirty="0">
                <a:latin typeface="Calibri" panose="020F0502020204030204" pitchFamily="34" charset="0"/>
                <a:cs typeface="Calibri" panose="020F0502020204030204" pitchFamily="34" charset="0"/>
              </a:rPr>
              <a:t>nhằm tích trữ, cấp, tưới, tiêu và thoát nước phục vụ sản xuất nông nghiệp, nuôi trồng thủy sản, sản xuất muối; kết hợp cấp, tiêu, thoát nước cho sinh hoạt và các ngành kinh tế khác; góp phần phòng, chống thiên tai, bảo vệ môi trường, thích ứng với biến đổi khí hậu và bảo đảm an ninh nguồn nước.</a:t>
            </a:r>
            <a:endParaRPr lang="en-US" sz="2200" i="1" dirty="0">
              <a:solidFill>
                <a:srgbClr val="C00000"/>
              </a:solidFill>
              <a:latin typeface="Calibri" panose="020F0502020204030204" pitchFamily="34" charset="0"/>
              <a:cs typeface="Calibri" panose="020F0502020204030204" pitchFamily="34" charset="0"/>
            </a:endParaRPr>
          </a:p>
        </p:txBody>
      </p:sp>
      <p:sp>
        <p:nvSpPr>
          <p:cNvPr id="9" name="Rounded Rectangle 8"/>
          <p:cNvSpPr/>
          <p:nvPr/>
        </p:nvSpPr>
        <p:spPr>
          <a:xfrm>
            <a:off x="1348367" y="6116731"/>
            <a:ext cx="5506910" cy="578882"/>
          </a:xfrm>
          <a:prstGeom prst="roundRect">
            <a:avLst/>
          </a:prstGeom>
          <a:solidFill>
            <a:schemeClr val="tx1">
              <a:lumMod val="85000"/>
              <a:lumOff val="15000"/>
            </a:schemeClr>
          </a:solidFill>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2800" dirty="0" err="1">
                <a:solidFill>
                  <a:schemeClr val="bg1"/>
                </a:solidFill>
              </a:rPr>
              <a:t>Xây</a:t>
            </a:r>
            <a:r>
              <a:rPr lang="en-US" sz="2800" dirty="0">
                <a:solidFill>
                  <a:schemeClr val="bg1"/>
                </a:solidFill>
              </a:rPr>
              <a:t> </a:t>
            </a:r>
            <a:r>
              <a:rPr lang="en-US" sz="2800" dirty="0" err="1">
                <a:solidFill>
                  <a:schemeClr val="bg1"/>
                </a:solidFill>
              </a:rPr>
              <a:t>dựng</a:t>
            </a:r>
            <a:r>
              <a:rPr lang="en-US" sz="2800" dirty="0">
                <a:solidFill>
                  <a:schemeClr val="bg1"/>
                </a:solidFill>
              </a:rPr>
              <a:t> </a:t>
            </a:r>
            <a:r>
              <a:rPr lang="en-US" sz="2800" dirty="0" err="1">
                <a:solidFill>
                  <a:schemeClr val="bg1"/>
                </a:solidFill>
              </a:rPr>
              <a:t>các</a:t>
            </a:r>
            <a:r>
              <a:rPr lang="en-US" sz="2800" dirty="0">
                <a:solidFill>
                  <a:schemeClr val="bg1"/>
                </a:solidFill>
              </a:rPr>
              <a:t> </a:t>
            </a:r>
            <a:r>
              <a:rPr lang="en-US" sz="2800" dirty="0" err="1">
                <a:solidFill>
                  <a:schemeClr val="bg1"/>
                </a:solidFill>
              </a:rPr>
              <a:t>công</a:t>
            </a:r>
            <a:r>
              <a:rPr lang="en-US" sz="2800" dirty="0">
                <a:solidFill>
                  <a:schemeClr val="bg1"/>
                </a:solidFill>
              </a:rPr>
              <a:t> </a:t>
            </a:r>
            <a:r>
              <a:rPr lang="en-US" sz="2800" dirty="0" err="1">
                <a:solidFill>
                  <a:schemeClr val="bg1"/>
                </a:solidFill>
              </a:rPr>
              <a:t>trình</a:t>
            </a:r>
            <a:r>
              <a:rPr lang="en-US" sz="2800" dirty="0">
                <a:solidFill>
                  <a:schemeClr val="bg1"/>
                </a:solidFill>
              </a:rPr>
              <a:t> </a:t>
            </a:r>
            <a:r>
              <a:rPr lang="en-US" sz="2800" dirty="0" err="1">
                <a:solidFill>
                  <a:schemeClr val="bg1"/>
                </a:solidFill>
              </a:rPr>
              <a:t>thủy</a:t>
            </a:r>
            <a:r>
              <a:rPr lang="en-US" sz="2800" dirty="0">
                <a:solidFill>
                  <a:schemeClr val="bg1"/>
                </a:solidFill>
              </a:rPr>
              <a:t> </a:t>
            </a:r>
            <a:r>
              <a:rPr lang="en-US" sz="2800" dirty="0" err="1">
                <a:solidFill>
                  <a:schemeClr val="bg1"/>
                </a:solidFill>
              </a:rPr>
              <a:t>lợi</a:t>
            </a:r>
            <a:endParaRPr lang="en-US" sz="2800" dirty="0">
              <a:solidFill>
                <a:schemeClr val="bg1"/>
              </a:solidFill>
            </a:endParaRPr>
          </a:p>
        </p:txBody>
      </p:sp>
      <p:pic>
        <p:nvPicPr>
          <p:cNvPr id="5122" name="Picture 2" descr="Hiệu quả từ công trình thủy lợi Ngàn Trươi - Cẩm Trang | Báo Pháp luật Việt  Nam điện tử"/>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671" y="4083732"/>
            <a:ext cx="3209588" cy="1916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11 nhà máy thủy điện dừng phát - VnExpress Kinh doa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71" y="1667199"/>
            <a:ext cx="3209588" cy="2240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Vận hành 7 trạm bơm tiêu úng - BaoHaiD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923" y="4083732"/>
            <a:ext cx="3369727" cy="1916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8" name="Picture 8" descr="Dự án đầu tiên dùng bêtông tự phục hồi cho cống nướ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9923" y="1667199"/>
            <a:ext cx="3369727" cy="2240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9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500" fill="hold"/>
                                        <p:tgtEl>
                                          <p:spTgt spid="5124"/>
                                        </p:tgtEl>
                                        <p:attrNameLst>
                                          <p:attrName>ppt_w</p:attrName>
                                        </p:attrNameLst>
                                      </p:cBhvr>
                                      <p:tavLst>
                                        <p:tav tm="0">
                                          <p:val>
                                            <p:fltVal val="0"/>
                                          </p:val>
                                        </p:tav>
                                        <p:tav tm="100000">
                                          <p:val>
                                            <p:strVal val="#ppt_w"/>
                                          </p:val>
                                        </p:tav>
                                      </p:tavLst>
                                    </p:anim>
                                    <p:anim calcmode="lin" valueType="num">
                                      <p:cBhvr>
                                        <p:cTn id="14" dur="500" fill="hold"/>
                                        <p:tgtEl>
                                          <p:spTgt spid="5124"/>
                                        </p:tgtEl>
                                        <p:attrNameLst>
                                          <p:attrName>ppt_h</p:attrName>
                                        </p:attrNameLst>
                                      </p:cBhvr>
                                      <p:tavLst>
                                        <p:tav tm="0">
                                          <p:val>
                                            <p:fltVal val="0"/>
                                          </p:val>
                                        </p:tav>
                                        <p:tav tm="100000">
                                          <p:val>
                                            <p:strVal val="#ppt_h"/>
                                          </p:val>
                                        </p:tav>
                                      </p:tavLst>
                                    </p:anim>
                                    <p:animEffect transition="in" filter="fade">
                                      <p:cBhvr>
                                        <p:cTn id="15" dur="500"/>
                                        <p:tgtEl>
                                          <p:spTgt spid="5124"/>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5128"/>
                                        </p:tgtEl>
                                        <p:attrNameLst>
                                          <p:attrName>style.visibility</p:attrName>
                                        </p:attrNameLst>
                                      </p:cBhvr>
                                      <p:to>
                                        <p:strVal val="visible"/>
                                      </p:to>
                                    </p:set>
                                    <p:anim calcmode="lin" valueType="num">
                                      <p:cBhvr>
                                        <p:cTn id="19" dur="500" fill="hold"/>
                                        <p:tgtEl>
                                          <p:spTgt spid="5128"/>
                                        </p:tgtEl>
                                        <p:attrNameLst>
                                          <p:attrName>ppt_w</p:attrName>
                                        </p:attrNameLst>
                                      </p:cBhvr>
                                      <p:tavLst>
                                        <p:tav tm="0">
                                          <p:val>
                                            <p:fltVal val="0"/>
                                          </p:val>
                                        </p:tav>
                                        <p:tav tm="100000">
                                          <p:val>
                                            <p:strVal val="#ppt_w"/>
                                          </p:val>
                                        </p:tav>
                                      </p:tavLst>
                                    </p:anim>
                                    <p:anim calcmode="lin" valueType="num">
                                      <p:cBhvr>
                                        <p:cTn id="20" dur="500" fill="hold"/>
                                        <p:tgtEl>
                                          <p:spTgt spid="5128"/>
                                        </p:tgtEl>
                                        <p:attrNameLst>
                                          <p:attrName>ppt_h</p:attrName>
                                        </p:attrNameLst>
                                      </p:cBhvr>
                                      <p:tavLst>
                                        <p:tav tm="0">
                                          <p:val>
                                            <p:fltVal val="0"/>
                                          </p:val>
                                        </p:tav>
                                        <p:tav tm="100000">
                                          <p:val>
                                            <p:strVal val="#ppt_h"/>
                                          </p:val>
                                        </p:tav>
                                      </p:tavLst>
                                    </p:anim>
                                    <p:animEffect transition="in" filter="fade">
                                      <p:cBhvr>
                                        <p:cTn id="21" dur="500"/>
                                        <p:tgtEl>
                                          <p:spTgt spid="5128"/>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p:cTn id="25" dur="500" fill="hold"/>
                                        <p:tgtEl>
                                          <p:spTgt spid="5122"/>
                                        </p:tgtEl>
                                        <p:attrNameLst>
                                          <p:attrName>ppt_w</p:attrName>
                                        </p:attrNameLst>
                                      </p:cBhvr>
                                      <p:tavLst>
                                        <p:tav tm="0">
                                          <p:val>
                                            <p:fltVal val="0"/>
                                          </p:val>
                                        </p:tav>
                                        <p:tav tm="100000">
                                          <p:val>
                                            <p:strVal val="#ppt_w"/>
                                          </p:val>
                                        </p:tav>
                                      </p:tavLst>
                                    </p:anim>
                                    <p:anim calcmode="lin" valueType="num">
                                      <p:cBhvr>
                                        <p:cTn id="26" dur="500" fill="hold"/>
                                        <p:tgtEl>
                                          <p:spTgt spid="5122"/>
                                        </p:tgtEl>
                                        <p:attrNameLst>
                                          <p:attrName>ppt_h</p:attrName>
                                        </p:attrNameLst>
                                      </p:cBhvr>
                                      <p:tavLst>
                                        <p:tav tm="0">
                                          <p:val>
                                            <p:fltVal val="0"/>
                                          </p:val>
                                        </p:tav>
                                        <p:tav tm="100000">
                                          <p:val>
                                            <p:strVal val="#ppt_h"/>
                                          </p:val>
                                        </p:tav>
                                      </p:tavLst>
                                    </p:anim>
                                    <p:animEffect transition="in" filter="fade">
                                      <p:cBhvr>
                                        <p:cTn id="27" dur="500"/>
                                        <p:tgtEl>
                                          <p:spTgt spid="5122"/>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5126"/>
                                        </p:tgtEl>
                                        <p:attrNameLst>
                                          <p:attrName>style.visibility</p:attrName>
                                        </p:attrNameLst>
                                      </p:cBhvr>
                                      <p:to>
                                        <p:strVal val="visible"/>
                                      </p:to>
                                    </p:set>
                                    <p:anim calcmode="lin" valueType="num">
                                      <p:cBhvr>
                                        <p:cTn id="31" dur="500" fill="hold"/>
                                        <p:tgtEl>
                                          <p:spTgt spid="5126"/>
                                        </p:tgtEl>
                                        <p:attrNameLst>
                                          <p:attrName>ppt_w</p:attrName>
                                        </p:attrNameLst>
                                      </p:cBhvr>
                                      <p:tavLst>
                                        <p:tav tm="0">
                                          <p:val>
                                            <p:fltVal val="0"/>
                                          </p:val>
                                        </p:tav>
                                        <p:tav tm="100000">
                                          <p:val>
                                            <p:strVal val="#ppt_w"/>
                                          </p:val>
                                        </p:tav>
                                      </p:tavLst>
                                    </p:anim>
                                    <p:anim calcmode="lin" valueType="num">
                                      <p:cBhvr>
                                        <p:cTn id="32" dur="500" fill="hold"/>
                                        <p:tgtEl>
                                          <p:spTgt spid="5126"/>
                                        </p:tgtEl>
                                        <p:attrNameLst>
                                          <p:attrName>ppt_h</p:attrName>
                                        </p:attrNameLst>
                                      </p:cBhvr>
                                      <p:tavLst>
                                        <p:tav tm="0">
                                          <p:val>
                                            <p:fltVal val="0"/>
                                          </p:val>
                                        </p:tav>
                                        <p:tav tm="100000">
                                          <p:val>
                                            <p:strVal val="#ppt_h"/>
                                          </p:val>
                                        </p:tav>
                                      </p:tavLst>
                                    </p:anim>
                                    <p:animEffect transition="in" filter="fade">
                                      <p:cBhvr>
                                        <p:cTn id="33" dur="500"/>
                                        <p:tgtEl>
                                          <p:spTgt spid="512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16560" y="934720"/>
            <a:ext cx="11460480" cy="5760720"/>
          </a:xfrm>
          <a:prstGeom prst="roundRect">
            <a:avLst>
              <a:gd name="adj" fmla="val 34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99820" y="280111"/>
            <a:ext cx="10139680" cy="1127760"/>
          </a:xfrm>
          <a:prstGeom prst="roundRect">
            <a:avLst/>
          </a:prstGeom>
          <a:solidFill>
            <a:schemeClr val="bg1">
              <a:alpha val="96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chemeClr val="tx1"/>
                </a:solidFill>
              </a:rPr>
              <a:t>Một</a:t>
            </a:r>
            <a:r>
              <a:rPr lang="en-US" sz="3600" i="1" dirty="0">
                <a:solidFill>
                  <a:schemeClr val="tx1"/>
                </a:solidFill>
              </a:rPr>
              <a:t> </a:t>
            </a:r>
            <a:r>
              <a:rPr lang="en-US" sz="3600" i="1" dirty="0" err="1">
                <a:solidFill>
                  <a:schemeClr val="tx1"/>
                </a:solidFill>
              </a:rPr>
              <a:t>số</a:t>
            </a:r>
            <a:r>
              <a:rPr lang="en-US" sz="3600" i="1" dirty="0">
                <a:solidFill>
                  <a:schemeClr val="tx1"/>
                </a:solidFill>
              </a:rPr>
              <a:t> </a:t>
            </a:r>
            <a:r>
              <a:rPr lang="en-US" sz="3600" i="1" dirty="0" err="1">
                <a:solidFill>
                  <a:schemeClr val="tx1"/>
                </a:solidFill>
              </a:rPr>
              <a:t>biện</a:t>
            </a:r>
            <a:r>
              <a:rPr lang="en-US" sz="3600" i="1" dirty="0">
                <a:solidFill>
                  <a:schemeClr val="tx1"/>
                </a:solidFill>
              </a:rPr>
              <a:t> </a:t>
            </a:r>
            <a:r>
              <a:rPr lang="en-US" sz="3600" i="1" dirty="0" err="1">
                <a:solidFill>
                  <a:schemeClr val="tx1"/>
                </a:solidFill>
              </a:rPr>
              <a:t>pháp</a:t>
            </a:r>
            <a:r>
              <a:rPr lang="en-US" sz="3600" i="1" dirty="0">
                <a:solidFill>
                  <a:schemeClr val="tx1"/>
                </a:solidFill>
              </a:rPr>
              <a:t> </a:t>
            </a:r>
            <a:r>
              <a:rPr lang="en-US" sz="3600" i="1" dirty="0" err="1">
                <a:solidFill>
                  <a:schemeClr val="tx1"/>
                </a:solidFill>
              </a:rPr>
              <a:t>góp</a:t>
            </a:r>
            <a:r>
              <a:rPr lang="en-US" sz="3600" i="1" dirty="0">
                <a:solidFill>
                  <a:schemeClr val="tx1"/>
                </a:solidFill>
              </a:rPr>
              <a:t> </a:t>
            </a:r>
            <a:r>
              <a:rPr lang="en-US" sz="3600" i="1" dirty="0" err="1">
                <a:solidFill>
                  <a:schemeClr val="tx1"/>
                </a:solidFill>
              </a:rPr>
              <a:t>phần</a:t>
            </a:r>
            <a:r>
              <a:rPr lang="en-US" sz="3600" i="1" dirty="0">
                <a:solidFill>
                  <a:schemeClr val="tx1"/>
                </a:solidFill>
              </a:rPr>
              <a:t> </a:t>
            </a:r>
            <a:r>
              <a:rPr lang="en-US" sz="3600" i="1" dirty="0" err="1">
                <a:solidFill>
                  <a:schemeClr val="tx1"/>
                </a:solidFill>
              </a:rPr>
              <a:t>bảo</a:t>
            </a:r>
            <a:r>
              <a:rPr lang="en-US" sz="3600" i="1" dirty="0">
                <a:solidFill>
                  <a:schemeClr val="tx1"/>
                </a:solidFill>
              </a:rPr>
              <a:t> </a:t>
            </a:r>
            <a:r>
              <a:rPr lang="en-US" sz="3600" i="1" dirty="0" err="1">
                <a:solidFill>
                  <a:schemeClr val="tx1"/>
                </a:solidFill>
              </a:rPr>
              <a:t>vệ</a:t>
            </a:r>
            <a:r>
              <a:rPr lang="en-US" sz="3600" i="1" dirty="0">
                <a:solidFill>
                  <a:schemeClr val="tx1"/>
                </a:solidFill>
              </a:rPr>
              <a:t> </a:t>
            </a:r>
            <a:r>
              <a:rPr lang="en-US" sz="3600" i="1" dirty="0" err="1">
                <a:solidFill>
                  <a:schemeClr val="tx1"/>
                </a:solidFill>
              </a:rPr>
              <a:t>thiên</a:t>
            </a:r>
            <a:r>
              <a:rPr lang="en-US" sz="3600" i="1" dirty="0">
                <a:solidFill>
                  <a:schemeClr val="tx1"/>
                </a:solidFill>
              </a:rPr>
              <a:t> </a:t>
            </a:r>
            <a:r>
              <a:rPr lang="en-US" sz="3600" i="1" dirty="0" err="1">
                <a:solidFill>
                  <a:schemeClr val="tx1"/>
                </a:solidFill>
              </a:rPr>
              <a:t>nhiên</a:t>
            </a:r>
            <a:r>
              <a:rPr lang="en-US" sz="3600" i="1" dirty="0">
                <a:solidFill>
                  <a:schemeClr val="tx1"/>
                </a:solidFill>
              </a:rPr>
              <a:t> </a:t>
            </a:r>
            <a:r>
              <a:rPr lang="en-US" sz="3600" i="1" dirty="0" err="1">
                <a:solidFill>
                  <a:schemeClr val="tx1"/>
                </a:solidFill>
              </a:rPr>
              <a:t>và</a:t>
            </a:r>
            <a:r>
              <a:rPr lang="en-US" sz="3600" i="1" dirty="0">
                <a:solidFill>
                  <a:schemeClr val="tx1"/>
                </a:solidFill>
              </a:rPr>
              <a:t> </a:t>
            </a:r>
            <a:r>
              <a:rPr lang="en-US" sz="3600" i="1" dirty="0" err="1">
                <a:solidFill>
                  <a:schemeClr val="tx1"/>
                </a:solidFill>
              </a:rPr>
              <a:t>phòng</a:t>
            </a:r>
            <a:r>
              <a:rPr lang="en-US" sz="3600" i="1" dirty="0">
                <a:solidFill>
                  <a:schemeClr val="tx1"/>
                </a:solidFill>
              </a:rPr>
              <a:t>, </a:t>
            </a:r>
            <a:r>
              <a:rPr lang="en-US" sz="3600" i="1" dirty="0" err="1">
                <a:solidFill>
                  <a:schemeClr val="tx1"/>
                </a:solidFill>
              </a:rPr>
              <a:t>chống</a:t>
            </a:r>
            <a:r>
              <a:rPr lang="en-US" sz="3600" i="1" dirty="0">
                <a:solidFill>
                  <a:schemeClr val="tx1"/>
                </a:solidFill>
              </a:rPr>
              <a:t> </a:t>
            </a:r>
            <a:r>
              <a:rPr lang="en-US" sz="3600" i="1" dirty="0" err="1">
                <a:solidFill>
                  <a:schemeClr val="tx1"/>
                </a:solidFill>
              </a:rPr>
              <a:t>thiên</a:t>
            </a:r>
            <a:r>
              <a:rPr lang="en-US" sz="3600" i="1" dirty="0">
                <a:solidFill>
                  <a:schemeClr val="tx1"/>
                </a:solidFill>
              </a:rPr>
              <a:t> tai.</a:t>
            </a:r>
          </a:p>
        </p:txBody>
      </p:sp>
      <p:sp>
        <p:nvSpPr>
          <p:cNvPr id="7" name="Rounded Rectangle 6"/>
          <p:cNvSpPr/>
          <p:nvPr/>
        </p:nvSpPr>
        <p:spPr>
          <a:xfrm>
            <a:off x="2168603" y="1195572"/>
            <a:ext cx="8437880" cy="647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9" name="Rounded Rectangle 8"/>
          <p:cNvSpPr/>
          <p:nvPr/>
        </p:nvSpPr>
        <p:spPr>
          <a:xfrm>
            <a:off x="4837443" y="4163948"/>
            <a:ext cx="4154157" cy="2281476"/>
          </a:xfrm>
          <a:prstGeom prst="roundRect">
            <a:avLst/>
          </a:prstGeom>
          <a:solidFill>
            <a:schemeClr val="tx1">
              <a:lumMod val="75000"/>
              <a:lumOff val="25000"/>
            </a:schemeClr>
          </a:solidFill>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3200" dirty="0" err="1">
                <a:solidFill>
                  <a:schemeClr val="bg1"/>
                </a:solidFill>
              </a:rPr>
              <a:t>Giáo</a:t>
            </a:r>
            <a:r>
              <a:rPr lang="en-US" sz="3200" dirty="0">
                <a:solidFill>
                  <a:schemeClr val="bg1"/>
                </a:solidFill>
              </a:rPr>
              <a:t> </a:t>
            </a:r>
            <a:r>
              <a:rPr lang="en-US" sz="3200" dirty="0" err="1">
                <a:solidFill>
                  <a:schemeClr val="bg1"/>
                </a:solidFill>
              </a:rPr>
              <a:t>dục</a:t>
            </a:r>
            <a:r>
              <a:rPr lang="en-US" sz="3200" dirty="0">
                <a:solidFill>
                  <a:schemeClr val="bg1"/>
                </a:solidFill>
              </a:rPr>
              <a:t> ý </a:t>
            </a:r>
            <a:r>
              <a:rPr lang="en-US" sz="3200" dirty="0" err="1">
                <a:solidFill>
                  <a:schemeClr val="bg1"/>
                </a:solidFill>
              </a:rPr>
              <a:t>thức</a:t>
            </a:r>
            <a:r>
              <a:rPr lang="en-US" sz="3200" dirty="0">
                <a:solidFill>
                  <a:schemeClr val="bg1"/>
                </a:solidFill>
              </a:rPr>
              <a:t> </a:t>
            </a:r>
            <a:r>
              <a:rPr lang="en-US" sz="3200" dirty="0" err="1">
                <a:solidFill>
                  <a:schemeClr val="bg1"/>
                </a:solidFill>
              </a:rPr>
              <a:t>bảo</a:t>
            </a:r>
            <a:r>
              <a:rPr lang="en-US" sz="3200" dirty="0">
                <a:solidFill>
                  <a:schemeClr val="bg1"/>
                </a:solidFill>
              </a:rPr>
              <a:t> </a:t>
            </a:r>
            <a:r>
              <a:rPr lang="en-US" sz="3200" dirty="0" err="1">
                <a:solidFill>
                  <a:schemeClr val="bg1"/>
                </a:solidFill>
              </a:rPr>
              <a:t>vệ</a:t>
            </a:r>
            <a:r>
              <a:rPr lang="en-US" sz="3200" dirty="0">
                <a:solidFill>
                  <a:schemeClr val="bg1"/>
                </a:solidFill>
              </a:rPr>
              <a:t> </a:t>
            </a:r>
            <a:r>
              <a:rPr lang="en-US" sz="3200" dirty="0" err="1">
                <a:solidFill>
                  <a:schemeClr val="bg1"/>
                </a:solidFill>
              </a:rPr>
              <a:t>tài</a:t>
            </a:r>
            <a:r>
              <a:rPr lang="en-US" sz="3200" dirty="0">
                <a:solidFill>
                  <a:schemeClr val="bg1"/>
                </a:solidFill>
              </a:rPr>
              <a:t> </a:t>
            </a:r>
            <a:r>
              <a:rPr lang="en-US" sz="3200" dirty="0" err="1">
                <a:solidFill>
                  <a:schemeClr val="bg1"/>
                </a:solidFill>
              </a:rPr>
              <a:t>nguyên</a:t>
            </a:r>
            <a:r>
              <a:rPr lang="en-US" sz="3200" dirty="0">
                <a:solidFill>
                  <a:schemeClr val="bg1"/>
                </a:solidFill>
              </a:rPr>
              <a:t> </a:t>
            </a:r>
            <a:r>
              <a:rPr lang="en-US" sz="3200" dirty="0" err="1">
                <a:solidFill>
                  <a:schemeClr val="bg1"/>
                </a:solidFill>
              </a:rPr>
              <a:t>thiên</a:t>
            </a:r>
            <a:r>
              <a:rPr lang="en-US" sz="3200" dirty="0">
                <a:solidFill>
                  <a:schemeClr val="bg1"/>
                </a:solidFill>
              </a:rPr>
              <a:t> </a:t>
            </a:r>
            <a:r>
              <a:rPr lang="en-US" sz="3200" dirty="0" err="1">
                <a:solidFill>
                  <a:schemeClr val="bg1"/>
                </a:solidFill>
              </a:rPr>
              <a:t>nhiên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phòng</a:t>
            </a:r>
            <a:r>
              <a:rPr lang="en-US" sz="3200" dirty="0">
                <a:solidFill>
                  <a:schemeClr val="bg1"/>
                </a:solidFill>
              </a:rPr>
              <a:t>, </a:t>
            </a:r>
            <a:r>
              <a:rPr lang="en-US" sz="3200" dirty="0" err="1">
                <a:solidFill>
                  <a:schemeClr val="bg1"/>
                </a:solidFill>
              </a:rPr>
              <a:t>chống</a:t>
            </a:r>
            <a:r>
              <a:rPr lang="en-US" sz="3200" dirty="0">
                <a:solidFill>
                  <a:schemeClr val="bg1"/>
                </a:solidFill>
              </a:rPr>
              <a:t> </a:t>
            </a:r>
            <a:r>
              <a:rPr lang="en-US" sz="3200" dirty="0" err="1">
                <a:solidFill>
                  <a:schemeClr val="bg1"/>
                </a:solidFill>
              </a:rPr>
              <a:t>thiên</a:t>
            </a:r>
            <a:r>
              <a:rPr lang="en-US" sz="3200" dirty="0">
                <a:solidFill>
                  <a:schemeClr val="bg1"/>
                </a:solidFill>
              </a:rPr>
              <a:t> tai</a:t>
            </a:r>
          </a:p>
        </p:txBody>
      </p:sp>
      <p:pic>
        <p:nvPicPr>
          <p:cNvPr id="6146" name="Picture 2" descr="Công tác tuyên truyền giáo dục với việc bảo vệ môi trường – thực trạng và  giải phá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204" y="1856004"/>
            <a:ext cx="3178333" cy="20579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48" name="Picture 4" descr="Thay đổi nhận thức về bảo vệ môi trường - Báo Đại biểu Nhân d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73" y="1843511"/>
            <a:ext cx="3178333" cy="20570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50" name="Picture 6" descr="Phòng chống thiên tai bằng chính việc bảo vệ môi trường | Báo Giáo dục và  Thời đại Onl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9820" y="4269475"/>
            <a:ext cx="3178333" cy="20570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Rounded Rectangle 13"/>
          <p:cNvSpPr/>
          <p:nvPr/>
        </p:nvSpPr>
        <p:spPr>
          <a:xfrm>
            <a:off x="7614536" y="2142196"/>
            <a:ext cx="4262504" cy="1127760"/>
          </a:xfrm>
          <a:prstGeom prst="roundRect">
            <a:avLst/>
          </a:prstGeom>
          <a:noFill/>
          <a:ln w="381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a:solidFill>
                  <a:srgbClr val="C00000"/>
                </a:solidFill>
              </a:rPr>
              <a:t>Hãy</a:t>
            </a:r>
            <a:r>
              <a:rPr lang="en-US" sz="3600" i="1" dirty="0">
                <a:solidFill>
                  <a:srgbClr val="C00000"/>
                </a:solidFill>
              </a:rPr>
              <a:t> </a:t>
            </a:r>
            <a:r>
              <a:rPr lang="en-US" sz="3600" i="1" dirty="0" err="1">
                <a:solidFill>
                  <a:srgbClr val="C00000"/>
                </a:solidFill>
              </a:rPr>
              <a:t>kể</a:t>
            </a:r>
            <a:r>
              <a:rPr lang="en-US" sz="3600" i="1" dirty="0">
                <a:solidFill>
                  <a:srgbClr val="C00000"/>
                </a:solidFill>
              </a:rPr>
              <a:t> </a:t>
            </a:r>
            <a:r>
              <a:rPr lang="en-US" sz="3600" i="1" dirty="0" err="1">
                <a:solidFill>
                  <a:srgbClr val="C00000"/>
                </a:solidFill>
              </a:rPr>
              <a:t>một</a:t>
            </a:r>
            <a:r>
              <a:rPr lang="en-US" sz="3600" i="1" dirty="0">
                <a:solidFill>
                  <a:srgbClr val="C00000"/>
                </a:solidFill>
              </a:rPr>
              <a:t> </a:t>
            </a:r>
            <a:r>
              <a:rPr lang="en-US" sz="3600" i="1" dirty="0" err="1">
                <a:solidFill>
                  <a:srgbClr val="C00000"/>
                </a:solidFill>
              </a:rPr>
              <a:t>số</a:t>
            </a:r>
            <a:r>
              <a:rPr lang="en-US" sz="3600" i="1" dirty="0">
                <a:solidFill>
                  <a:srgbClr val="C00000"/>
                </a:solidFill>
              </a:rPr>
              <a:t> </a:t>
            </a:r>
            <a:r>
              <a:rPr lang="en-US" sz="3600" i="1" dirty="0" err="1">
                <a:solidFill>
                  <a:srgbClr val="C00000"/>
                </a:solidFill>
              </a:rPr>
              <a:t>việc</a:t>
            </a:r>
            <a:r>
              <a:rPr lang="en-US" sz="3600" i="1" dirty="0">
                <a:solidFill>
                  <a:srgbClr val="C00000"/>
                </a:solidFill>
              </a:rPr>
              <a:t> </a:t>
            </a:r>
            <a:r>
              <a:rPr lang="en-US" sz="3600" i="1" dirty="0" err="1">
                <a:solidFill>
                  <a:srgbClr val="C00000"/>
                </a:solidFill>
              </a:rPr>
              <a:t>làm</a:t>
            </a:r>
            <a:r>
              <a:rPr lang="en-US" sz="3600" i="1" dirty="0">
                <a:solidFill>
                  <a:srgbClr val="C00000"/>
                </a:solidFill>
              </a:rPr>
              <a:t> </a:t>
            </a:r>
            <a:r>
              <a:rPr lang="en-US" sz="3600" i="1" dirty="0" err="1">
                <a:solidFill>
                  <a:srgbClr val="C00000"/>
                </a:solidFill>
              </a:rPr>
              <a:t>em</a:t>
            </a:r>
            <a:r>
              <a:rPr lang="en-US" sz="3600" i="1" dirty="0">
                <a:solidFill>
                  <a:srgbClr val="C00000"/>
                </a:solidFill>
              </a:rPr>
              <a:t> </a:t>
            </a:r>
            <a:r>
              <a:rPr lang="en-US" sz="3600" i="1" dirty="0" err="1">
                <a:solidFill>
                  <a:srgbClr val="C00000"/>
                </a:solidFill>
              </a:rPr>
              <a:t>đã</a:t>
            </a:r>
            <a:r>
              <a:rPr lang="en-US" sz="3600" i="1" dirty="0">
                <a:solidFill>
                  <a:srgbClr val="C00000"/>
                </a:solidFill>
              </a:rPr>
              <a:t> </a:t>
            </a:r>
            <a:r>
              <a:rPr lang="en-US" sz="3600" i="1" dirty="0" err="1">
                <a:solidFill>
                  <a:srgbClr val="C00000"/>
                </a:solidFill>
              </a:rPr>
              <a:t>làm</a:t>
            </a:r>
            <a:r>
              <a:rPr lang="en-US" sz="3600" i="1" dirty="0">
                <a:solidFill>
                  <a:srgbClr val="C00000"/>
                </a:solidFill>
              </a:rPr>
              <a:t> </a:t>
            </a:r>
            <a:r>
              <a:rPr lang="en-US" sz="3600" i="1" dirty="0" err="1">
                <a:solidFill>
                  <a:srgbClr val="C00000"/>
                </a:solidFill>
              </a:rPr>
              <a:t>để</a:t>
            </a:r>
            <a:r>
              <a:rPr lang="en-US" sz="3600" i="1" dirty="0">
                <a:solidFill>
                  <a:srgbClr val="C00000"/>
                </a:solidFill>
              </a:rPr>
              <a:t> </a:t>
            </a:r>
            <a:r>
              <a:rPr lang="en-US" sz="3600" i="1" dirty="0" err="1">
                <a:solidFill>
                  <a:srgbClr val="C00000"/>
                </a:solidFill>
              </a:rPr>
              <a:t>bảo</a:t>
            </a:r>
            <a:r>
              <a:rPr lang="en-US" sz="3600" i="1" dirty="0">
                <a:solidFill>
                  <a:srgbClr val="C00000"/>
                </a:solidFill>
              </a:rPr>
              <a:t> </a:t>
            </a:r>
            <a:r>
              <a:rPr lang="en-US" sz="3600" i="1" dirty="0" err="1">
                <a:solidFill>
                  <a:srgbClr val="C00000"/>
                </a:solidFill>
              </a:rPr>
              <a:t>vệ</a:t>
            </a:r>
            <a:r>
              <a:rPr lang="en-US" sz="3600" i="1" dirty="0">
                <a:solidFill>
                  <a:srgbClr val="C00000"/>
                </a:solidFill>
              </a:rPr>
              <a:t> </a:t>
            </a:r>
            <a:r>
              <a:rPr lang="en-US" sz="3600" i="1" dirty="0" err="1">
                <a:solidFill>
                  <a:srgbClr val="C00000"/>
                </a:solidFill>
              </a:rPr>
              <a:t>môi</a:t>
            </a:r>
            <a:r>
              <a:rPr lang="en-US" sz="3600" i="1" dirty="0">
                <a:solidFill>
                  <a:srgbClr val="C00000"/>
                </a:solidFill>
              </a:rPr>
              <a:t> </a:t>
            </a:r>
            <a:r>
              <a:rPr lang="en-US" sz="3600" i="1" dirty="0" err="1">
                <a:solidFill>
                  <a:srgbClr val="C00000"/>
                </a:solidFill>
              </a:rPr>
              <a:t>trường</a:t>
            </a:r>
            <a:endParaRPr lang="en-US" sz="3600" i="1" dirty="0">
              <a:solidFill>
                <a:srgbClr val="C00000"/>
              </a:solidFill>
            </a:endParaRPr>
          </a:p>
        </p:txBody>
      </p:sp>
      <p:pic>
        <p:nvPicPr>
          <p:cNvPr id="2" name="Picture 1"/>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412780">
            <a:off x="7812596" y="3285231"/>
            <a:ext cx="4236720" cy="4236720"/>
          </a:xfrm>
          <a:prstGeom prst="rect">
            <a:avLst/>
          </a:prstGeom>
        </p:spPr>
      </p:pic>
    </p:spTree>
    <p:extLst>
      <p:ext uri="{BB962C8B-B14F-4D97-AF65-F5344CB8AC3E}">
        <p14:creationId xmlns:p14="http://schemas.microsoft.com/office/powerpoint/2010/main" val="302826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down)">
                                      <p:cBhvr>
                                        <p:cTn id="13" dur="500"/>
                                        <p:tgtEl>
                                          <p:spTgt spid="6148"/>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wipe(down)">
                                      <p:cBhvr>
                                        <p:cTn id="17" dur="500"/>
                                        <p:tgtEl>
                                          <p:spTgt spid="6146"/>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6150"/>
                                        </p:tgtEl>
                                        <p:attrNameLst>
                                          <p:attrName>style.visibility</p:attrName>
                                        </p:attrNameLst>
                                      </p:cBhvr>
                                      <p:to>
                                        <p:strVal val="visible"/>
                                      </p:to>
                                    </p:set>
                                    <p:animEffect transition="in" filter="wipe(down)">
                                      <p:cBhvr>
                                        <p:cTn id="21" dur="500"/>
                                        <p:tgtEl>
                                          <p:spTgt spid="615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2812</TotalTime>
  <Words>736</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#9Slide07 HoneyCream</vt:lpstr>
      <vt:lpstr>#9Slide07 SVNKG Ten Thousand Re</vt:lpstr>
      <vt:lpstr>Arial</vt:lpstr>
      <vt:lpstr>Calibri</vt:lpstr>
      <vt:lpstr>Calibri Light</vt:lpstr>
      <vt:lpstr>SVN-Newton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Hợp Nguyễn</cp:lastModifiedBy>
  <cp:revision>27</cp:revision>
  <dcterms:created xsi:type="dcterms:W3CDTF">2023-07-13T08:46:58Z</dcterms:created>
  <dcterms:modified xsi:type="dcterms:W3CDTF">2025-11-19T08:45:32Z</dcterms:modified>
</cp:coreProperties>
</file>