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9" r:id="rId3"/>
    <p:sldMasterId id="2147483691" r:id="rId4"/>
  </p:sldMasterIdLst>
  <p:notesMasterIdLst>
    <p:notesMasterId r:id="rId17"/>
  </p:notesMasterIdLst>
  <p:sldIdLst>
    <p:sldId id="308" r:id="rId5"/>
    <p:sldId id="309" r:id="rId6"/>
    <p:sldId id="310" r:id="rId7"/>
    <p:sldId id="311" r:id="rId8"/>
    <p:sldId id="312" r:id="rId9"/>
    <p:sldId id="262" r:id="rId10"/>
    <p:sldId id="264" r:id="rId11"/>
    <p:sldId id="279" r:id="rId12"/>
    <p:sldId id="280" r:id="rId13"/>
    <p:sldId id="281" r:id="rId14"/>
    <p:sldId id="282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2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3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85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11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0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53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56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45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08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66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83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0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7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= 40 +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= 60 +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4802" y="-572491"/>
            <a:ext cx="333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: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bông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endParaRPr lang="en-US" dirty="0" smtClean="0"/>
          </a:p>
          <a:p>
            <a:r>
              <a:rPr lang="en-US" dirty="0" err="1" smtClean="0"/>
              <a:t>Chuyển</a:t>
            </a:r>
            <a:r>
              <a:rPr lang="en-US" dirty="0" smtClean="0"/>
              <a:t> Slide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= ? + 2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6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4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8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116</Words>
  <Application>Microsoft Office PowerPoint</Application>
  <PresentationFormat>Widescreen</PresentationFormat>
  <Paragraphs>46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3_Office Theme</vt:lpstr>
      <vt:lpstr>4_Office 主题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HN23102023</cp:lastModifiedBy>
  <cp:revision>15</cp:revision>
  <dcterms:created xsi:type="dcterms:W3CDTF">2021-05-04T09:55:00Z</dcterms:created>
  <dcterms:modified xsi:type="dcterms:W3CDTF">2024-09-09T21:49:37Z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