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57" r:id="rId5"/>
    <p:sldId id="259" r:id="rId6"/>
    <p:sldId id="311" r:id="rId7"/>
    <p:sldId id="318" r:id="rId8"/>
    <p:sldId id="319" r:id="rId9"/>
    <p:sldId id="340" r:id="rId10"/>
    <p:sldId id="320" r:id="rId11"/>
    <p:sldId id="278" r:id="rId12"/>
    <p:sldId id="322" r:id="rId13"/>
    <p:sldId id="323" r:id="rId14"/>
    <p:sldId id="341" r:id="rId15"/>
    <p:sldId id="325" r:id="rId16"/>
    <p:sldId id="326" r:id="rId17"/>
    <p:sldId id="2007577095" r:id="rId18"/>
    <p:sldId id="327" r:id="rId19"/>
    <p:sldId id="342" r:id="rId20"/>
    <p:sldId id="329" r:id="rId21"/>
    <p:sldId id="343" r:id="rId22"/>
    <p:sldId id="331" r:id="rId23"/>
    <p:sldId id="332" r:id="rId24"/>
    <p:sldId id="333" r:id="rId25"/>
    <p:sldId id="334" r:id="rId26"/>
    <p:sldId id="335" r:id="rId27"/>
    <p:sldId id="20075770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8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9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5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8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51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2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8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5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38179" y="895347"/>
            <a:ext cx="73298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65DD1-0ABC-4FC6-946A-7C4F21E18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8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1E53D-56E0-4D1B-9F3A-67DCA5330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769182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78" y="169333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24178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551320" y="828413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13413" y="828413"/>
            <a:ext cx="2686755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9D28-F2D4-4339-99BF-98BADC2F9F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356077" y="1000489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9157" y="139000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52800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967" y="856101"/>
            <a:ext cx="611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88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7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878666" y="5204532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0039A1-DE67-4E56-9FD3-5CD23E61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838199" y="927064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731" y="192835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</a:rPr>
              <a:t>Vận</a:t>
            </a:r>
            <a:r>
              <a:rPr lang="en-US" sz="6600" b="1" dirty="0" smtClean="0">
                <a:solidFill>
                  <a:srgbClr val="0070C0"/>
                </a:solidFill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</a:rPr>
              <a:t>dụng</a:t>
            </a:r>
            <a:r>
              <a:rPr lang="en-US" sz="6600" b="1" dirty="0" smtClean="0">
                <a:solidFill>
                  <a:srgbClr val="0070C0"/>
                </a:solidFill>
              </a:rPr>
              <a:t> – </a:t>
            </a:r>
            <a:r>
              <a:rPr lang="en-US" sz="6600" b="1" dirty="0" err="1" smtClean="0">
                <a:solidFill>
                  <a:srgbClr val="0070C0"/>
                </a:solidFill>
              </a:rPr>
              <a:t>Trải</a:t>
            </a:r>
            <a:r>
              <a:rPr lang="en-US" sz="6600" b="1" dirty="0" smtClean="0">
                <a:solidFill>
                  <a:srgbClr val="0070C0"/>
                </a:solidFill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</a:rPr>
              <a:t>nghiệm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8CDD-A95C-4503-AF90-1F2491BD1F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0610" y="-381837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Gia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381</Words>
  <Application>Microsoft Office PowerPoint</Application>
  <PresentationFormat>Widescreen</PresentationFormat>
  <Paragraphs>61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SimSun</vt:lpstr>
      <vt:lpstr>.VnAvant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字魂59号-创粗黑</vt:lpstr>
      <vt:lpstr>1_Office Theme</vt:lpstr>
      <vt:lpstr>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– Trải nghiệm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HN23102023</cp:lastModifiedBy>
  <cp:revision>30</cp:revision>
  <dcterms:created xsi:type="dcterms:W3CDTF">2021-05-28T08:00:00Z</dcterms:created>
  <dcterms:modified xsi:type="dcterms:W3CDTF">2024-09-12T02:52:50Z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