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4" r:id="rId1"/>
    <p:sldMasterId id="2147483694" r:id="rId2"/>
  </p:sldMasterIdLst>
  <p:notesMasterIdLst>
    <p:notesMasterId r:id="rId14"/>
  </p:notesMasterIdLst>
  <p:sldIdLst>
    <p:sldId id="400" r:id="rId3"/>
    <p:sldId id="353" r:id="rId4"/>
    <p:sldId id="375" r:id="rId5"/>
    <p:sldId id="395" r:id="rId6"/>
    <p:sldId id="391" r:id="rId7"/>
    <p:sldId id="265" r:id="rId8"/>
    <p:sldId id="360" r:id="rId9"/>
    <p:sldId id="386" r:id="rId10"/>
    <p:sldId id="397" r:id="rId11"/>
    <p:sldId id="398" r:id="rId12"/>
    <p:sldId id="363" r:id="rId13"/>
  </p:sldIdLst>
  <p:sldSz cx="9144000" cy="5143500" type="screen16x9"/>
  <p:notesSz cx="6858000" cy="9144000"/>
  <p:embeddedFontLst>
    <p:embeddedFont>
      <p:font typeface="Kalam" panose="020B0604020202020204" charset="0"/>
      <p:regular r:id="rId15"/>
      <p:bold r:id="rId16"/>
    </p:embeddedFont>
    <p:embeddedFont>
      <p:font typeface="Calibri Light" panose="020F0302020204030204" pitchFamily="34" charset="0"/>
      <p:regular r:id="rId17"/>
      <p:italic r:id="rId18"/>
    </p:embeddedFont>
    <p:embeddedFont>
      <p:font typeface="Microsoft YaHei" panose="020B0503020204020204" pitchFamily="34" charset="-122"/>
      <p:regular r:id="rId19"/>
      <p:bold r:id="rId20"/>
    </p:embeddedFont>
    <p:embeddedFont>
      <p:font typeface="Calibri" panose="020F0502020204030204" pitchFamily="34" charset="0"/>
      <p:regular r:id="rId21"/>
      <p:bold r:id="rId22"/>
      <p:italic r:id="rId23"/>
      <p:boldItalic r:id="rId24"/>
    </p:embeddedFont>
    <p:embeddedFont>
      <p:font typeface="Verdana" panose="020B0604030504040204" pitchFamily="34" charset="0"/>
      <p:regular r:id="rId25"/>
      <p:bold r:id="rId26"/>
      <p:italic r:id="rId27"/>
      <p:boldItalic r:id="rId28"/>
    </p:embeddedFont>
    <p:embeddedFont>
      <p:font typeface="Montserrat" panose="020B0604020202020204" charset="0"/>
      <p:regular r:id="rId29"/>
      <p:bold r:id="rId30"/>
      <p:italic r:id="rId31"/>
      <p:boldItalic r:id="rId32"/>
    </p:embeddedFont>
  </p:embeddedFontLst>
  <p:custDataLst>
    <p:tags r:id="rId33"/>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A9584"/>
    <a:srgbClr val="F45A21"/>
    <a:srgbClr val="FF0090"/>
    <a:srgbClr val="AEE2FA"/>
    <a:srgbClr val="07A7AF"/>
    <a:srgbClr val="F6D5A8"/>
    <a:srgbClr val="DBE9AE"/>
    <a:srgbClr val="72B451"/>
    <a:srgbClr val="F9BD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8A10E9E-05DE-497A-B104-E80DA98F5660}">
  <a:tblStyle styleId="{98A10E9E-05DE-497A-B104-E80DA98F566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4" autoAdjust="0"/>
    <p:restoredTop sz="92818" autoAdjust="0"/>
  </p:normalViewPr>
  <p:slideViewPr>
    <p:cSldViewPr snapToGrid="0">
      <p:cViewPr varScale="1">
        <p:scale>
          <a:sx n="97" d="100"/>
          <a:sy n="97" d="100"/>
        </p:scale>
        <p:origin x="546" y="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font" Target="fonts/font12.fntdata"/><Relationship Id="rId21" Type="http://schemas.openxmlformats.org/officeDocument/2006/relationships/font" Target="fonts/font7.fntdata"/><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font" Target="fonts/font11.fntdata"/><Relationship Id="rId33"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0.fntdata"/><Relationship Id="rId32" Type="http://schemas.openxmlformats.org/officeDocument/2006/relationships/font" Target="fonts/font18.fntdata"/><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5.fntdata"/><Relationship Id="rId31" Type="http://schemas.openxmlformats.org/officeDocument/2006/relationships/font" Target="fonts/font1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font" Target="fonts/font16.fntdata"/><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vi-VN" dirty="0"/>
          </a:p>
        </p:txBody>
      </p:sp>
    </p:spTree>
    <p:extLst>
      <p:ext uri="{BB962C8B-B14F-4D97-AF65-F5344CB8AC3E}">
        <p14:creationId xmlns:p14="http://schemas.microsoft.com/office/powerpoint/2010/main" val="13200889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vi-VN" dirty="0"/>
          </a:p>
        </p:txBody>
      </p:sp>
    </p:spTree>
    <p:extLst>
      <p:ext uri="{BB962C8B-B14F-4D97-AF65-F5344CB8AC3E}">
        <p14:creationId xmlns:p14="http://schemas.microsoft.com/office/powerpoint/2010/main" val="2997026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1627257" y="379068"/>
            <a:ext cx="8420100"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sz="1400" dirty="0"/>
          </a:p>
        </p:txBody>
      </p:sp>
    </p:spTree>
    <p:extLst>
      <p:ext uri="{BB962C8B-B14F-4D97-AF65-F5344CB8AC3E}">
        <p14:creationId xmlns:p14="http://schemas.microsoft.com/office/powerpoint/2010/main" val="2653321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
        <p:nvSpPr>
          <p:cNvPr id="9" name="Flowchart: Document 17">
            <a:extLst>
              <a:ext uri="{FF2B5EF4-FFF2-40B4-BE49-F238E27FC236}">
                <a16:creationId xmlns:a16="http://schemas.microsoft.com/office/drawing/2014/main" id="{32888698-6355-46B4-87D5-BC0381CA579C}"/>
              </a:ext>
            </a:extLst>
          </p:cNvPr>
          <p:cNvSpPr/>
          <p:nvPr userDrawn="1"/>
        </p:nvSpPr>
        <p:spPr>
          <a:xfrm>
            <a:off x="-103667" y="0"/>
            <a:ext cx="9259817" cy="1306299"/>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1" fmla="*/ 0 w 21600"/>
              <a:gd name="connsiteY0-2" fmla="*/ 0 h 17322"/>
              <a:gd name="connsiteX1-3" fmla="*/ 21600 w 21600"/>
              <a:gd name="connsiteY1-4" fmla="*/ 0 h 17322"/>
              <a:gd name="connsiteX2-5" fmla="*/ 21600 w 21600"/>
              <a:gd name="connsiteY2-6" fmla="*/ 17322 h 17322"/>
              <a:gd name="connsiteX3-7" fmla="*/ 50 w 21600"/>
              <a:gd name="connsiteY3-8" fmla="*/ 13503 h 17322"/>
              <a:gd name="connsiteX4-9" fmla="*/ 0 w 21600"/>
              <a:gd name="connsiteY4-10" fmla="*/ 0 h 17322"/>
              <a:gd name="connsiteX0-11" fmla="*/ 0 w 21600"/>
              <a:gd name="connsiteY0-12" fmla="*/ 0 h 18888"/>
              <a:gd name="connsiteX1-13" fmla="*/ 21600 w 21600"/>
              <a:gd name="connsiteY1-14" fmla="*/ 0 h 18888"/>
              <a:gd name="connsiteX2-15" fmla="*/ 21600 w 21600"/>
              <a:gd name="connsiteY2-16" fmla="*/ 17322 h 18888"/>
              <a:gd name="connsiteX3-17" fmla="*/ 50 w 21600"/>
              <a:gd name="connsiteY3-18" fmla="*/ 13503 h 18888"/>
              <a:gd name="connsiteX4-19" fmla="*/ 0 w 21600"/>
              <a:gd name="connsiteY4-20" fmla="*/ 0 h 18888"/>
              <a:gd name="connsiteX0-21" fmla="*/ 0 w 21600"/>
              <a:gd name="connsiteY0-22" fmla="*/ 0 h 18322"/>
              <a:gd name="connsiteX1-23" fmla="*/ 21600 w 21600"/>
              <a:gd name="connsiteY1-24" fmla="*/ 0 h 18322"/>
              <a:gd name="connsiteX2-25" fmla="*/ 21600 w 21600"/>
              <a:gd name="connsiteY2-26" fmla="*/ 17322 h 18322"/>
              <a:gd name="connsiteX3-27" fmla="*/ 15726 w 21600"/>
              <a:gd name="connsiteY3-28" fmla="*/ 14955 h 18322"/>
              <a:gd name="connsiteX4-29" fmla="*/ 50 w 21600"/>
              <a:gd name="connsiteY4-30" fmla="*/ 13503 h 18322"/>
              <a:gd name="connsiteX5" fmla="*/ 0 w 21600"/>
              <a:gd name="connsiteY5" fmla="*/ 0 h 18322"/>
              <a:gd name="connsiteX0-31" fmla="*/ 0 w 21600"/>
              <a:gd name="connsiteY0-32" fmla="*/ 0 h 18400"/>
              <a:gd name="connsiteX1-33" fmla="*/ 21600 w 21600"/>
              <a:gd name="connsiteY1-34" fmla="*/ 0 h 18400"/>
              <a:gd name="connsiteX2-35" fmla="*/ 21600 w 21600"/>
              <a:gd name="connsiteY2-36" fmla="*/ 17322 h 18400"/>
              <a:gd name="connsiteX3-37" fmla="*/ 15726 w 21600"/>
              <a:gd name="connsiteY3-38" fmla="*/ 14955 h 18400"/>
              <a:gd name="connsiteX4-39" fmla="*/ 5570 w 21600"/>
              <a:gd name="connsiteY4-40" fmla="*/ 18390 h 18400"/>
              <a:gd name="connsiteX5-41" fmla="*/ 50 w 21600"/>
              <a:gd name="connsiteY5-42" fmla="*/ 13503 h 18400"/>
              <a:gd name="connsiteX6" fmla="*/ 0 w 21600"/>
              <a:gd name="connsiteY6" fmla="*/ 0 h 18400"/>
              <a:gd name="connsiteX0-43" fmla="*/ 0 w 21600"/>
              <a:gd name="connsiteY0-44" fmla="*/ 0 h 18400"/>
              <a:gd name="connsiteX1-45" fmla="*/ 21600 w 21600"/>
              <a:gd name="connsiteY1-46" fmla="*/ 0 h 18400"/>
              <a:gd name="connsiteX2-47" fmla="*/ 21600 w 21600"/>
              <a:gd name="connsiteY2-48" fmla="*/ 17322 h 18400"/>
              <a:gd name="connsiteX3-49" fmla="*/ 15726 w 21600"/>
              <a:gd name="connsiteY3-50" fmla="*/ 14955 h 18400"/>
              <a:gd name="connsiteX4-51" fmla="*/ 5570 w 21600"/>
              <a:gd name="connsiteY4-52" fmla="*/ 18390 h 18400"/>
              <a:gd name="connsiteX5-53" fmla="*/ 50 w 21600"/>
              <a:gd name="connsiteY5-54" fmla="*/ 13503 h 18400"/>
              <a:gd name="connsiteX6-55" fmla="*/ 0 w 21600"/>
              <a:gd name="connsiteY6-56" fmla="*/ 0 h 18400"/>
              <a:gd name="connsiteX0-57" fmla="*/ 0 w 21600"/>
              <a:gd name="connsiteY0-58" fmla="*/ 0 h 18400"/>
              <a:gd name="connsiteX1-59" fmla="*/ 21600 w 21600"/>
              <a:gd name="connsiteY1-60" fmla="*/ 0 h 18400"/>
              <a:gd name="connsiteX2-61" fmla="*/ 21499 w 21600"/>
              <a:gd name="connsiteY2-62" fmla="*/ 15907 h 18400"/>
              <a:gd name="connsiteX3-63" fmla="*/ 15726 w 21600"/>
              <a:gd name="connsiteY3-64" fmla="*/ 14955 h 18400"/>
              <a:gd name="connsiteX4-65" fmla="*/ 5570 w 21600"/>
              <a:gd name="connsiteY4-66" fmla="*/ 18390 h 18400"/>
              <a:gd name="connsiteX5-67" fmla="*/ 50 w 21600"/>
              <a:gd name="connsiteY5-68" fmla="*/ 13503 h 18400"/>
              <a:gd name="connsiteX6-69" fmla="*/ 0 w 21600"/>
              <a:gd name="connsiteY6-70" fmla="*/ 0 h 18400"/>
              <a:gd name="connsiteX0-71" fmla="*/ 0 w 21600"/>
              <a:gd name="connsiteY0-72" fmla="*/ 0 h 18736"/>
              <a:gd name="connsiteX1-73" fmla="*/ 21600 w 21600"/>
              <a:gd name="connsiteY1-74" fmla="*/ 0 h 18736"/>
              <a:gd name="connsiteX2-75" fmla="*/ 21524 w 21600"/>
              <a:gd name="connsiteY2-76" fmla="*/ 18736 h 18736"/>
              <a:gd name="connsiteX3-77" fmla="*/ 15726 w 21600"/>
              <a:gd name="connsiteY3-78" fmla="*/ 14955 h 18736"/>
              <a:gd name="connsiteX4-79" fmla="*/ 5570 w 21600"/>
              <a:gd name="connsiteY4-80" fmla="*/ 18390 h 18736"/>
              <a:gd name="connsiteX5-81" fmla="*/ 50 w 21600"/>
              <a:gd name="connsiteY5-82" fmla="*/ 13503 h 18736"/>
              <a:gd name="connsiteX6-83" fmla="*/ 0 w 21600"/>
              <a:gd name="connsiteY6-84" fmla="*/ 0 h 18736"/>
              <a:gd name="connsiteX0-85" fmla="*/ 0 w 21600"/>
              <a:gd name="connsiteY0-86" fmla="*/ 0 h 18736"/>
              <a:gd name="connsiteX1-87" fmla="*/ 21600 w 21600"/>
              <a:gd name="connsiteY1-88" fmla="*/ 0 h 18736"/>
              <a:gd name="connsiteX2-89" fmla="*/ 21524 w 21600"/>
              <a:gd name="connsiteY2-90" fmla="*/ 18736 h 18736"/>
              <a:gd name="connsiteX3-91" fmla="*/ 15726 w 21600"/>
              <a:gd name="connsiteY3-92" fmla="*/ 14147 h 18736"/>
              <a:gd name="connsiteX4-93" fmla="*/ 5570 w 21600"/>
              <a:gd name="connsiteY4-94" fmla="*/ 18390 h 18736"/>
              <a:gd name="connsiteX5-95" fmla="*/ 50 w 21600"/>
              <a:gd name="connsiteY5-96" fmla="*/ 13503 h 18736"/>
              <a:gd name="connsiteX6-97" fmla="*/ 0 w 21600"/>
              <a:gd name="connsiteY6-98" fmla="*/ 0 h 18736"/>
              <a:gd name="connsiteX0-99" fmla="*/ 0 w 21600"/>
              <a:gd name="connsiteY0-100" fmla="*/ 0 h 19811"/>
              <a:gd name="connsiteX1-101" fmla="*/ 21600 w 21600"/>
              <a:gd name="connsiteY1-102" fmla="*/ 0 h 19811"/>
              <a:gd name="connsiteX2-103" fmla="*/ 21524 w 21600"/>
              <a:gd name="connsiteY2-104" fmla="*/ 18736 h 19811"/>
              <a:gd name="connsiteX3-105" fmla="*/ 15726 w 21600"/>
              <a:gd name="connsiteY3-106" fmla="*/ 14147 h 19811"/>
              <a:gd name="connsiteX4-107" fmla="*/ 5545 w 21600"/>
              <a:gd name="connsiteY4-108" fmla="*/ 19805 h 19811"/>
              <a:gd name="connsiteX5-109" fmla="*/ 50 w 21600"/>
              <a:gd name="connsiteY5-110" fmla="*/ 13503 h 19811"/>
              <a:gd name="connsiteX6-111" fmla="*/ 0 w 21600"/>
              <a:gd name="connsiteY6-112" fmla="*/ 0 h 19811"/>
              <a:gd name="connsiteX0-113" fmla="*/ 0 w 21600"/>
              <a:gd name="connsiteY0-114" fmla="*/ 0 h 19811"/>
              <a:gd name="connsiteX1-115" fmla="*/ 21600 w 21600"/>
              <a:gd name="connsiteY1-116" fmla="*/ 0 h 19811"/>
              <a:gd name="connsiteX2-117" fmla="*/ 21524 w 21600"/>
              <a:gd name="connsiteY2-118" fmla="*/ 18736 h 19811"/>
              <a:gd name="connsiteX3-119" fmla="*/ 15726 w 21600"/>
              <a:gd name="connsiteY3-120" fmla="*/ 14147 h 19811"/>
              <a:gd name="connsiteX4-121" fmla="*/ 5545 w 21600"/>
              <a:gd name="connsiteY4-122" fmla="*/ 19805 h 19811"/>
              <a:gd name="connsiteX5-123" fmla="*/ 25 w 21600"/>
              <a:gd name="connsiteY5-124" fmla="*/ 17343 h 19811"/>
              <a:gd name="connsiteX6-125" fmla="*/ 0 w 21600"/>
              <a:gd name="connsiteY6-126" fmla="*/ 0 h 19811"/>
              <a:gd name="connsiteX0-127" fmla="*/ 0 w 21600"/>
              <a:gd name="connsiteY0-128" fmla="*/ 0 h 19811"/>
              <a:gd name="connsiteX1-129" fmla="*/ 21600 w 21600"/>
              <a:gd name="connsiteY1-130" fmla="*/ 0 h 19811"/>
              <a:gd name="connsiteX2-131" fmla="*/ 21524 w 21600"/>
              <a:gd name="connsiteY2-132" fmla="*/ 18736 h 19811"/>
              <a:gd name="connsiteX3-133" fmla="*/ 15726 w 21600"/>
              <a:gd name="connsiteY3-134" fmla="*/ 14147 h 19811"/>
              <a:gd name="connsiteX4-135" fmla="*/ 5545 w 21600"/>
              <a:gd name="connsiteY4-136" fmla="*/ 19805 h 19811"/>
              <a:gd name="connsiteX5-137" fmla="*/ 25 w 21600"/>
              <a:gd name="connsiteY5-138" fmla="*/ 17343 h 19811"/>
              <a:gd name="connsiteX6-139" fmla="*/ 0 w 21600"/>
              <a:gd name="connsiteY6-140" fmla="*/ 0 h 19811"/>
              <a:gd name="connsiteX0-141" fmla="*/ 0 w 21600"/>
              <a:gd name="connsiteY0-142" fmla="*/ 0 h 20417"/>
              <a:gd name="connsiteX1-143" fmla="*/ 21600 w 21600"/>
              <a:gd name="connsiteY1-144" fmla="*/ 0 h 20417"/>
              <a:gd name="connsiteX2-145" fmla="*/ 21524 w 21600"/>
              <a:gd name="connsiteY2-146" fmla="*/ 18736 h 20417"/>
              <a:gd name="connsiteX3-147" fmla="*/ 15726 w 21600"/>
              <a:gd name="connsiteY3-148" fmla="*/ 14147 h 20417"/>
              <a:gd name="connsiteX4-149" fmla="*/ 8393 w 21600"/>
              <a:gd name="connsiteY4-150" fmla="*/ 20411 h 20417"/>
              <a:gd name="connsiteX5-151" fmla="*/ 25 w 21600"/>
              <a:gd name="connsiteY5-152" fmla="*/ 17343 h 20417"/>
              <a:gd name="connsiteX6-153" fmla="*/ 0 w 21600"/>
              <a:gd name="connsiteY6-154" fmla="*/ 0 h 20417"/>
              <a:gd name="connsiteX0-155" fmla="*/ 0 w 21600"/>
              <a:gd name="connsiteY0-156" fmla="*/ 0 h 20605"/>
              <a:gd name="connsiteX1-157" fmla="*/ 21600 w 21600"/>
              <a:gd name="connsiteY1-158" fmla="*/ 0 h 20605"/>
              <a:gd name="connsiteX2-159" fmla="*/ 21524 w 21600"/>
              <a:gd name="connsiteY2-160" fmla="*/ 18736 h 20605"/>
              <a:gd name="connsiteX3-161" fmla="*/ 15726 w 21600"/>
              <a:gd name="connsiteY3-162" fmla="*/ 14147 h 20605"/>
              <a:gd name="connsiteX4-163" fmla="*/ 8393 w 21600"/>
              <a:gd name="connsiteY4-164" fmla="*/ 20411 h 20605"/>
              <a:gd name="connsiteX5-165" fmla="*/ 25 w 21600"/>
              <a:gd name="connsiteY5-166" fmla="*/ 17343 h 20605"/>
              <a:gd name="connsiteX6-167" fmla="*/ 0 w 21600"/>
              <a:gd name="connsiteY6-168" fmla="*/ 0 h 20605"/>
              <a:gd name="connsiteX0-169" fmla="*/ 0 w 21600"/>
              <a:gd name="connsiteY0-170" fmla="*/ 0 h 20658"/>
              <a:gd name="connsiteX1-171" fmla="*/ 21600 w 21600"/>
              <a:gd name="connsiteY1-172" fmla="*/ 0 h 20658"/>
              <a:gd name="connsiteX2-173" fmla="*/ 21524 w 21600"/>
              <a:gd name="connsiteY2-174" fmla="*/ 18736 h 20658"/>
              <a:gd name="connsiteX3-175" fmla="*/ 15726 w 21600"/>
              <a:gd name="connsiteY3-176" fmla="*/ 14147 h 20658"/>
              <a:gd name="connsiteX4-177" fmla="*/ 8393 w 21600"/>
              <a:gd name="connsiteY4-178" fmla="*/ 20411 h 20658"/>
              <a:gd name="connsiteX5-179" fmla="*/ 101 w 21600"/>
              <a:gd name="connsiteY5-180" fmla="*/ 18151 h 20658"/>
              <a:gd name="connsiteX6-181" fmla="*/ 0 w 21600"/>
              <a:gd name="connsiteY6-182" fmla="*/ 0 h 20658"/>
              <a:gd name="connsiteX0-183" fmla="*/ 0 w 21600"/>
              <a:gd name="connsiteY0-184" fmla="*/ 0 h 20618"/>
              <a:gd name="connsiteX1-185" fmla="*/ 21600 w 21600"/>
              <a:gd name="connsiteY1-186" fmla="*/ 0 h 20618"/>
              <a:gd name="connsiteX2-187" fmla="*/ 21524 w 21600"/>
              <a:gd name="connsiteY2-188" fmla="*/ 18736 h 20618"/>
              <a:gd name="connsiteX3-189" fmla="*/ 15726 w 21600"/>
              <a:gd name="connsiteY3-190" fmla="*/ 14147 h 20618"/>
              <a:gd name="connsiteX4-191" fmla="*/ 8393 w 21600"/>
              <a:gd name="connsiteY4-192" fmla="*/ 20411 h 20618"/>
              <a:gd name="connsiteX5-193" fmla="*/ 101 w 21600"/>
              <a:gd name="connsiteY5-194" fmla="*/ 18151 h 20618"/>
              <a:gd name="connsiteX6-195" fmla="*/ 0 w 21600"/>
              <a:gd name="connsiteY6-196" fmla="*/ 0 h 20618"/>
              <a:gd name="connsiteX0-197" fmla="*/ 76 w 21676"/>
              <a:gd name="connsiteY0-198" fmla="*/ 0 h 20662"/>
              <a:gd name="connsiteX1-199" fmla="*/ 21676 w 21676"/>
              <a:gd name="connsiteY1-200" fmla="*/ 0 h 20662"/>
              <a:gd name="connsiteX2-201" fmla="*/ 21600 w 21676"/>
              <a:gd name="connsiteY2-202" fmla="*/ 18736 h 20662"/>
              <a:gd name="connsiteX3-203" fmla="*/ 15802 w 21676"/>
              <a:gd name="connsiteY3-204" fmla="*/ 14147 h 20662"/>
              <a:gd name="connsiteX4-205" fmla="*/ 8469 w 21676"/>
              <a:gd name="connsiteY4-206" fmla="*/ 20411 h 20662"/>
              <a:gd name="connsiteX5-207" fmla="*/ 1 w 21676"/>
              <a:gd name="connsiteY5-208" fmla="*/ 18757 h 20662"/>
              <a:gd name="connsiteX6-209" fmla="*/ 76 w 21676"/>
              <a:gd name="connsiteY6-210" fmla="*/ 0 h 20662"/>
              <a:gd name="connsiteX0-211" fmla="*/ 76 w 21676"/>
              <a:gd name="connsiteY0-212" fmla="*/ 0 h 23168"/>
              <a:gd name="connsiteX1-213" fmla="*/ 21676 w 21676"/>
              <a:gd name="connsiteY1-214" fmla="*/ 0 h 23168"/>
              <a:gd name="connsiteX2-215" fmla="*/ 21600 w 21676"/>
              <a:gd name="connsiteY2-216" fmla="*/ 18736 h 23168"/>
              <a:gd name="connsiteX3-217" fmla="*/ 15802 w 21676"/>
              <a:gd name="connsiteY3-218" fmla="*/ 14147 h 23168"/>
              <a:gd name="connsiteX4-219" fmla="*/ 8469 w 21676"/>
              <a:gd name="connsiteY4-220" fmla="*/ 23038 h 23168"/>
              <a:gd name="connsiteX5-221" fmla="*/ 1 w 21676"/>
              <a:gd name="connsiteY5-222" fmla="*/ 18757 h 23168"/>
              <a:gd name="connsiteX6-223" fmla="*/ 76 w 21676"/>
              <a:gd name="connsiteY6-224" fmla="*/ 0 h 23168"/>
              <a:gd name="connsiteX0-225" fmla="*/ 76 w 21676"/>
              <a:gd name="connsiteY0-226" fmla="*/ 0 h 23168"/>
              <a:gd name="connsiteX1-227" fmla="*/ 21676 w 21676"/>
              <a:gd name="connsiteY1-228" fmla="*/ 0 h 23168"/>
              <a:gd name="connsiteX2-229" fmla="*/ 21600 w 21676"/>
              <a:gd name="connsiteY2-230" fmla="*/ 18736 h 23168"/>
              <a:gd name="connsiteX3-231" fmla="*/ 15802 w 21676"/>
              <a:gd name="connsiteY3-232" fmla="*/ 15764 h 23168"/>
              <a:gd name="connsiteX4-233" fmla="*/ 8469 w 21676"/>
              <a:gd name="connsiteY4-234" fmla="*/ 23038 h 23168"/>
              <a:gd name="connsiteX5-235" fmla="*/ 1 w 21676"/>
              <a:gd name="connsiteY5-236" fmla="*/ 18757 h 23168"/>
              <a:gd name="connsiteX6-237" fmla="*/ 76 w 21676"/>
              <a:gd name="connsiteY6-238" fmla="*/ 0 h 23168"/>
              <a:gd name="connsiteX0-239" fmla="*/ 76 w 21676"/>
              <a:gd name="connsiteY0-240" fmla="*/ 0 h 23168"/>
              <a:gd name="connsiteX1-241" fmla="*/ 21676 w 21676"/>
              <a:gd name="connsiteY1-242" fmla="*/ 0 h 23168"/>
              <a:gd name="connsiteX2-243" fmla="*/ 21600 w 21676"/>
              <a:gd name="connsiteY2-244" fmla="*/ 18736 h 23168"/>
              <a:gd name="connsiteX3-245" fmla="*/ 15802 w 21676"/>
              <a:gd name="connsiteY3-246" fmla="*/ 15764 h 23168"/>
              <a:gd name="connsiteX4-247" fmla="*/ 8469 w 21676"/>
              <a:gd name="connsiteY4-248" fmla="*/ 23038 h 23168"/>
              <a:gd name="connsiteX5-249" fmla="*/ 1 w 21676"/>
              <a:gd name="connsiteY5-250" fmla="*/ 18757 h 23168"/>
              <a:gd name="connsiteX6-251" fmla="*/ 76 w 21676"/>
              <a:gd name="connsiteY6-252" fmla="*/ 0 h 23168"/>
              <a:gd name="connsiteX0-253" fmla="*/ 76 w 21676"/>
              <a:gd name="connsiteY0-254" fmla="*/ 0 h 23168"/>
              <a:gd name="connsiteX1-255" fmla="*/ 21676 w 21676"/>
              <a:gd name="connsiteY1-256" fmla="*/ 0 h 23168"/>
              <a:gd name="connsiteX2-257" fmla="*/ 21600 w 21676"/>
              <a:gd name="connsiteY2-258" fmla="*/ 18736 h 23168"/>
              <a:gd name="connsiteX3-259" fmla="*/ 15802 w 21676"/>
              <a:gd name="connsiteY3-260" fmla="*/ 15764 h 23168"/>
              <a:gd name="connsiteX4-261" fmla="*/ 8469 w 21676"/>
              <a:gd name="connsiteY4-262" fmla="*/ 23038 h 23168"/>
              <a:gd name="connsiteX5-263" fmla="*/ 1 w 21676"/>
              <a:gd name="connsiteY5-264" fmla="*/ 18757 h 23168"/>
              <a:gd name="connsiteX6-265" fmla="*/ 76 w 21676"/>
              <a:gd name="connsiteY6-266" fmla="*/ 0 h 23168"/>
              <a:gd name="connsiteX0-267" fmla="*/ 76 w 21676"/>
              <a:gd name="connsiteY0-268" fmla="*/ 0 h 23168"/>
              <a:gd name="connsiteX1-269" fmla="*/ 21676 w 21676"/>
              <a:gd name="connsiteY1-270" fmla="*/ 0 h 23168"/>
              <a:gd name="connsiteX2-271" fmla="*/ 21600 w 21676"/>
              <a:gd name="connsiteY2-272" fmla="*/ 18736 h 23168"/>
              <a:gd name="connsiteX3-273" fmla="*/ 17163 w 21676"/>
              <a:gd name="connsiteY3-274" fmla="*/ 16168 h 23168"/>
              <a:gd name="connsiteX4-275" fmla="*/ 8469 w 21676"/>
              <a:gd name="connsiteY4-276" fmla="*/ 23038 h 23168"/>
              <a:gd name="connsiteX5-277" fmla="*/ 1 w 21676"/>
              <a:gd name="connsiteY5-278" fmla="*/ 18757 h 23168"/>
              <a:gd name="connsiteX6-279" fmla="*/ 76 w 21676"/>
              <a:gd name="connsiteY6-280" fmla="*/ 0 h 23168"/>
              <a:gd name="connsiteX0-281" fmla="*/ 76 w 21676"/>
              <a:gd name="connsiteY0-282" fmla="*/ 0 h 23168"/>
              <a:gd name="connsiteX1-283" fmla="*/ 21676 w 21676"/>
              <a:gd name="connsiteY1-284" fmla="*/ 0 h 23168"/>
              <a:gd name="connsiteX2-285" fmla="*/ 21600 w 21676"/>
              <a:gd name="connsiteY2-286" fmla="*/ 18736 h 23168"/>
              <a:gd name="connsiteX3-287" fmla="*/ 17793 w 21676"/>
              <a:gd name="connsiteY3-288" fmla="*/ 17785 h 23168"/>
              <a:gd name="connsiteX4-289" fmla="*/ 8469 w 21676"/>
              <a:gd name="connsiteY4-290" fmla="*/ 23038 h 23168"/>
              <a:gd name="connsiteX5-291" fmla="*/ 1 w 21676"/>
              <a:gd name="connsiteY5-292" fmla="*/ 18757 h 23168"/>
              <a:gd name="connsiteX6-293" fmla="*/ 76 w 21676"/>
              <a:gd name="connsiteY6-294" fmla="*/ 0 h 23168"/>
              <a:gd name="connsiteX0-295" fmla="*/ 76 w 21676"/>
              <a:gd name="connsiteY0-296" fmla="*/ 0 h 23168"/>
              <a:gd name="connsiteX1-297" fmla="*/ 21676 w 21676"/>
              <a:gd name="connsiteY1-298" fmla="*/ 0 h 23168"/>
              <a:gd name="connsiteX2-299" fmla="*/ 21600 w 21676"/>
              <a:gd name="connsiteY2-300" fmla="*/ 20353 h 23168"/>
              <a:gd name="connsiteX3-301" fmla="*/ 17793 w 21676"/>
              <a:gd name="connsiteY3-302" fmla="*/ 17785 h 23168"/>
              <a:gd name="connsiteX4-303" fmla="*/ 8469 w 21676"/>
              <a:gd name="connsiteY4-304" fmla="*/ 23038 h 23168"/>
              <a:gd name="connsiteX5-305" fmla="*/ 1 w 21676"/>
              <a:gd name="connsiteY5-306" fmla="*/ 18757 h 23168"/>
              <a:gd name="connsiteX6-307" fmla="*/ 76 w 21676"/>
              <a:gd name="connsiteY6-308" fmla="*/ 0 h 23168"/>
              <a:gd name="connsiteX0-309" fmla="*/ 76 w 21676"/>
              <a:gd name="connsiteY0-310" fmla="*/ 0 h 23168"/>
              <a:gd name="connsiteX1-311" fmla="*/ 21676 w 21676"/>
              <a:gd name="connsiteY1-312" fmla="*/ 0 h 23168"/>
              <a:gd name="connsiteX2-313" fmla="*/ 21600 w 21676"/>
              <a:gd name="connsiteY2-314" fmla="*/ 20353 h 23168"/>
              <a:gd name="connsiteX3-315" fmla="*/ 17793 w 21676"/>
              <a:gd name="connsiteY3-316" fmla="*/ 17785 h 23168"/>
              <a:gd name="connsiteX4-317" fmla="*/ 8469 w 21676"/>
              <a:gd name="connsiteY4-318" fmla="*/ 23038 h 23168"/>
              <a:gd name="connsiteX5-319" fmla="*/ 1 w 21676"/>
              <a:gd name="connsiteY5-320" fmla="*/ 18757 h 23168"/>
              <a:gd name="connsiteX6-321" fmla="*/ 76 w 21676"/>
              <a:gd name="connsiteY6-322" fmla="*/ 0 h 23168"/>
              <a:gd name="connsiteX0-323" fmla="*/ 76 w 21676"/>
              <a:gd name="connsiteY0-324" fmla="*/ 0 h 23168"/>
              <a:gd name="connsiteX1-325" fmla="*/ 21676 w 21676"/>
              <a:gd name="connsiteY1-326" fmla="*/ 0 h 23168"/>
              <a:gd name="connsiteX2-327" fmla="*/ 21600 w 21676"/>
              <a:gd name="connsiteY2-328" fmla="*/ 20353 h 23168"/>
              <a:gd name="connsiteX3-329" fmla="*/ 17591 w 21676"/>
              <a:gd name="connsiteY3-330" fmla="*/ 19806 h 23168"/>
              <a:gd name="connsiteX4-331" fmla="*/ 8469 w 21676"/>
              <a:gd name="connsiteY4-332" fmla="*/ 23038 h 23168"/>
              <a:gd name="connsiteX5-333" fmla="*/ 1 w 21676"/>
              <a:gd name="connsiteY5-334" fmla="*/ 18757 h 23168"/>
              <a:gd name="connsiteX6-335" fmla="*/ 76 w 21676"/>
              <a:gd name="connsiteY6-336" fmla="*/ 0 h 23168"/>
              <a:gd name="connsiteX0-337" fmla="*/ 76 w 21676"/>
              <a:gd name="connsiteY0-338" fmla="*/ 0 h 23168"/>
              <a:gd name="connsiteX1-339" fmla="*/ 21676 w 21676"/>
              <a:gd name="connsiteY1-340" fmla="*/ 0 h 23168"/>
              <a:gd name="connsiteX2-341" fmla="*/ 21600 w 21676"/>
              <a:gd name="connsiteY2-342" fmla="*/ 20353 h 23168"/>
              <a:gd name="connsiteX3-343" fmla="*/ 17591 w 21676"/>
              <a:gd name="connsiteY3-344" fmla="*/ 19806 h 23168"/>
              <a:gd name="connsiteX4-345" fmla="*/ 8469 w 21676"/>
              <a:gd name="connsiteY4-346" fmla="*/ 23038 h 23168"/>
              <a:gd name="connsiteX5-347" fmla="*/ 1 w 21676"/>
              <a:gd name="connsiteY5-348" fmla="*/ 18757 h 23168"/>
              <a:gd name="connsiteX6-349" fmla="*/ 76 w 21676"/>
              <a:gd name="connsiteY6-350" fmla="*/ 0 h 23168"/>
              <a:gd name="connsiteX0-351" fmla="*/ 76 w 21676"/>
              <a:gd name="connsiteY0-352" fmla="*/ 0 h 23168"/>
              <a:gd name="connsiteX1-353" fmla="*/ 21676 w 21676"/>
              <a:gd name="connsiteY1-354" fmla="*/ 0 h 23168"/>
              <a:gd name="connsiteX2-355" fmla="*/ 21600 w 21676"/>
              <a:gd name="connsiteY2-356" fmla="*/ 20353 h 23168"/>
              <a:gd name="connsiteX3-357" fmla="*/ 17591 w 21676"/>
              <a:gd name="connsiteY3-358" fmla="*/ 19806 h 23168"/>
              <a:gd name="connsiteX4-359" fmla="*/ 8469 w 21676"/>
              <a:gd name="connsiteY4-360" fmla="*/ 23038 h 23168"/>
              <a:gd name="connsiteX5-361" fmla="*/ 1 w 21676"/>
              <a:gd name="connsiteY5-362" fmla="*/ 18757 h 23168"/>
              <a:gd name="connsiteX6-363" fmla="*/ 76 w 21676"/>
              <a:gd name="connsiteY6-364" fmla="*/ 0 h 23168"/>
              <a:gd name="connsiteX0-365" fmla="*/ 76 w 21676"/>
              <a:gd name="connsiteY0-366" fmla="*/ 0 h 23168"/>
              <a:gd name="connsiteX1-367" fmla="*/ 21676 w 21676"/>
              <a:gd name="connsiteY1-368" fmla="*/ 0 h 23168"/>
              <a:gd name="connsiteX2-369" fmla="*/ 21625 w 21676"/>
              <a:gd name="connsiteY2-370" fmla="*/ 20757 h 23168"/>
              <a:gd name="connsiteX3-371" fmla="*/ 17591 w 21676"/>
              <a:gd name="connsiteY3-372" fmla="*/ 19806 h 23168"/>
              <a:gd name="connsiteX4-373" fmla="*/ 8469 w 21676"/>
              <a:gd name="connsiteY4-374" fmla="*/ 23038 h 23168"/>
              <a:gd name="connsiteX5-375" fmla="*/ 1 w 21676"/>
              <a:gd name="connsiteY5-376" fmla="*/ 18757 h 23168"/>
              <a:gd name="connsiteX6-377" fmla="*/ 76 w 21676"/>
              <a:gd name="connsiteY6-378" fmla="*/ 0 h 23168"/>
              <a:gd name="connsiteX0-379" fmla="*/ 76 w 21676"/>
              <a:gd name="connsiteY0-380" fmla="*/ 0 h 23168"/>
              <a:gd name="connsiteX1-381" fmla="*/ 21676 w 21676"/>
              <a:gd name="connsiteY1-382" fmla="*/ 0 h 23168"/>
              <a:gd name="connsiteX2-383" fmla="*/ 21650 w 21676"/>
              <a:gd name="connsiteY2-384" fmla="*/ 17928 h 23168"/>
              <a:gd name="connsiteX3-385" fmla="*/ 17591 w 21676"/>
              <a:gd name="connsiteY3-386" fmla="*/ 19806 h 23168"/>
              <a:gd name="connsiteX4-387" fmla="*/ 8469 w 21676"/>
              <a:gd name="connsiteY4-388" fmla="*/ 23038 h 23168"/>
              <a:gd name="connsiteX5-389" fmla="*/ 1 w 21676"/>
              <a:gd name="connsiteY5-390" fmla="*/ 18757 h 23168"/>
              <a:gd name="connsiteX6-391" fmla="*/ 76 w 21676"/>
              <a:gd name="connsiteY6-392" fmla="*/ 0 h 23168"/>
              <a:gd name="connsiteX0-393" fmla="*/ 76 w 21676"/>
              <a:gd name="connsiteY0-394" fmla="*/ 0 h 23168"/>
              <a:gd name="connsiteX1-395" fmla="*/ 21676 w 21676"/>
              <a:gd name="connsiteY1-396" fmla="*/ 0 h 23168"/>
              <a:gd name="connsiteX2-397" fmla="*/ 21650 w 21676"/>
              <a:gd name="connsiteY2-398" fmla="*/ 17928 h 23168"/>
              <a:gd name="connsiteX3-399" fmla="*/ 17591 w 21676"/>
              <a:gd name="connsiteY3-400" fmla="*/ 19806 h 23168"/>
              <a:gd name="connsiteX4-401" fmla="*/ 8469 w 21676"/>
              <a:gd name="connsiteY4-402" fmla="*/ 23038 h 23168"/>
              <a:gd name="connsiteX5-403" fmla="*/ 1 w 21676"/>
              <a:gd name="connsiteY5-404" fmla="*/ 18757 h 23168"/>
              <a:gd name="connsiteX6-405" fmla="*/ 76 w 21676"/>
              <a:gd name="connsiteY6-406" fmla="*/ 0 h 23168"/>
              <a:gd name="connsiteX0-407" fmla="*/ 76 w 21676"/>
              <a:gd name="connsiteY0-408" fmla="*/ 0 h 23168"/>
              <a:gd name="connsiteX1-409" fmla="*/ 21676 w 21676"/>
              <a:gd name="connsiteY1-410" fmla="*/ 0 h 23168"/>
              <a:gd name="connsiteX2-411" fmla="*/ 21650 w 21676"/>
              <a:gd name="connsiteY2-412" fmla="*/ 17928 h 23168"/>
              <a:gd name="connsiteX3-413" fmla="*/ 17591 w 21676"/>
              <a:gd name="connsiteY3-414" fmla="*/ 19806 h 23168"/>
              <a:gd name="connsiteX4-415" fmla="*/ 8469 w 21676"/>
              <a:gd name="connsiteY4-416" fmla="*/ 23038 h 23168"/>
              <a:gd name="connsiteX5-417" fmla="*/ 1 w 21676"/>
              <a:gd name="connsiteY5-418" fmla="*/ 18757 h 23168"/>
              <a:gd name="connsiteX6-419" fmla="*/ 76 w 21676"/>
              <a:gd name="connsiteY6-420" fmla="*/ 0 h 23168"/>
              <a:gd name="connsiteX0-421" fmla="*/ 76 w 21676"/>
              <a:gd name="connsiteY0-422" fmla="*/ 0 h 23168"/>
              <a:gd name="connsiteX1-423" fmla="*/ 21676 w 21676"/>
              <a:gd name="connsiteY1-424" fmla="*/ 0 h 23168"/>
              <a:gd name="connsiteX2-425" fmla="*/ 21625 w 21676"/>
              <a:gd name="connsiteY2-426" fmla="*/ 18938 h 23168"/>
              <a:gd name="connsiteX3-427" fmla="*/ 17591 w 21676"/>
              <a:gd name="connsiteY3-428" fmla="*/ 19806 h 23168"/>
              <a:gd name="connsiteX4-429" fmla="*/ 8469 w 21676"/>
              <a:gd name="connsiteY4-430" fmla="*/ 23038 h 23168"/>
              <a:gd name="connsiteX5-431" fmla="*/ 1 w 21676"/>
              <a:gd name="connsiteY5-432" fmla="*/ 18757 h 23168"/>
              <a:gd name="connsiteX6-433" fmla="*/ 76 w 21676"/>
              <a:gd name="connsiteY6-434" fmla="*/ 0 h 23168"/>
              <a:gd name="connsiteX0-435" fmla="*/ 76 w 21676"/>
              <a:gd name="connsiteY0-436" fmla="*/ 0 h 23168"/>
              <a:gd name="connsiteX1-437" fmla="*/ 21676 w 21676"/>
              <a:gd name="connsiteY1-438" fmla="*/ 0 h 23168"/>
              <a:gd name="connsiteX2-439" fmla="*/ 21625 w 21676"/>
              <a:gd name="connsiteY2-440" fmla="*/ 18938 h 23168"/>
              <a:gd name="connsiteX3-441" fmla="*/ 17591 w 21676"/>
              <a:gd name="connsiteY3-442" fmla="*/ 19806 h 23168"/>
              <a:gd name="connsiteX4-443" fmla="*/ 8469 w 21676"/>
              <a:gd name="connsiteY4-444" fmla="*/ 23038 h 23168"/>
              <a:gd name="connsiteX5-445" fmla="*/ 1 w 21676"/>
              <a:gd name="connsiteY5-446" fmla="*/ 18757 h 23168"/>
              <a:gd name="connsiteX6-447" fmla="*/ 76 w 21676"/>
              <a:gd name="connsiteY6-448" fmla="*/ 0 h 2316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 ang="0">
                <a:pos x="connsiteX6-55" y="connsiteY6-5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51414" tIns="25708" rIns="51414" bIns="25708" rtlCol="0" anchor="ctr"/>
          <a:lstStyle/>
          <a:p>
            <a:pPr algn="ctr" defTabSz="514350">
              <a:buClrTx/>
              <a:defRPr/>
            </a:pPr>
            <a:endParaRPr lang="en-US" sz="1013" kern="1200">
              <a:solidFill>
                <a:prstClr val="white"/>
              </a:solidFill>
              <a:latin typeface="Calibri"/>
              <a:ea typeface="Arial-Rounded"/>
            </a:endParaRPr>
          </a:p>
        </p:txBody>
      </p:sp>
      <p:sp>
        <p:nvSpPr>
          <p:cNvPr id="4" name="Date Placeholder 3">
            <a:extLst>
              <a:ext uri="{FF2B5EF4-FFF2-40B4-BE49-F238E27FC236}">
                <a16:creationId xmlns:a16="http://schemas.microsoft.com/office/drawing/2014/main" id="{A177E1ED-35EE-4A35-AB1B-C27E8E85F6EE}"/>
              </a:ext>
            </a:extLst>
          </p:cNvPr>
          <p:cNvSpPr>
            <a:spLocks noGrp="1"/>
          </p:cNvSpPr>
          <p:nvPr>
            <p:ph type="dt" sz="half" idx="10"/>
          </p:nvPr>
        </p:nvSpPr>
        <p:spPr/>
        <p:txBody>
          <a:bodyPr/>
          <a:lstStyle/>
          <a:p>
            <a:fld id="{11EBD0CC-E3E2-4331-AA06-EBB8ADD6037D}" type="datetimeFigureOut">
              <a:rPr lang="en-US" smtClean="0"/>
              <a:t>09/05/2025</a:t>
            </a:fld>
            <a:endParaRPr lang="en-US"/>
          </a:p>
        </p:txBody>
      </p:sp>
      <p:sp>
        <p:nvSpPr>
          <p:cNvPr id="5" name="Footer Placeholder 4">
            <a:extLst>
              <a:ext uri="{FF2B5EF4-FFF2-40B4-BE49-F238E27FC236}">
                <a16:creationId xmlns:a16="http://schemas.microsoft.com/office/drawing/2014/main" id="{659F781B-348E-4241-AEB5-EDA391A21F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2938E5-D814-47FF-8739-F01A13BC6DD8}"/>
              </a:ext>
            </a:extLst>
          </p:cNvPr>
          <p:cNvSpPr>
            <a:spLocks noGrp="1"/>
          </p:cNvSpPr>
          <p:nvPr>
            <p:ph type="sldNum" sz="quarter" idx="12"/>
          </p:nvPr>
        </p:nvSpPr>
        <p:spPr/>
        <p:txBody>
          <a:bodyPr/>
          <a:lstStyle/>
          <a:p>
            <a:fld id="{37634F2D-4F96-4A1A-A648-518B1AFE058E}" type="slidenum">
              <a:rPr lang="en-US" smtClean="0"/>
              <a:t>‹#›</a:t>
            </a:fld>
            <a:endParaRPr lang="en-US"/>
          </a:p>
        </p:txBody>
      </p:sp>
      <p:grpSp>
        <p:nvGrpSpPr>
          <p:cNvPr id="10" name="Group 9">
            <a:extLst>
              <a:ext uri="{FF2B5EF4-FFF2-40B4-BE49-F238E27FC236}">
                <a16:creationId xmlns:a16="http://schemas.microsoft.com/office/drawing/2014/main" id="{AD6C5AC5-4737-4E0C-AF3A-BE5C93980E77}"/>
              </a:ext>
            </a:extLst>
          </p:cNvPr>
          <p:cNvGrpSpPr/>
          <p:nvPr userDrawn="1"/>
        </p:nvGrpSpPr>
        <p:grpSpPr>
          <a:xfrm>
            <a:off x="1666654" y="1668423"/>
            <a:ext cx="7384311" cy="1337363"/>
            <a:chOff x="9566064" y="964372"/>
            <a:chExt cx="5446164" cy="698253"/>
          </a:xfrm>
        </p:grpSpPr>
        <p:sp>
          <p:nvSpPr>
            <p:cNvPr id="11" name="Rectangle 10">
              <a:extLst>
                <a:ext uri="{FF2B5EF4-FFF2-40B4-BE49-F238E27FC236}">
                  <a16:creationId xmlns:a16="http://schemas.microsoft.com/office/drawing/2014/main" id="{BF655384-50D8-4A34-9319-7850232AC3C4}"/>
                </a:ext>
              </a:extLst>
            </p:cNvPr>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1" fmla="*/ 0 w 5334002"/>
                <a:gd name="connsiteY0-2" fmla="*/ 0 h 724766"/>
                <a:gd name="connsiteX1-3" fmla="*/ 5334000 w 5334002"/>
                <a:gd name="connsiteY1-4" fmla="*/ 0 h 724766"/>
                <a:gd name="connsiteX2-5" fmla="*/ 4869873 w 5334002"/>
                <a:gd name="connsiteY2-6" fmla="*/ 506124 h 724766"/>
                <a:gd name="connsiteX3-7" fmla="*/ 5334000 w 5334002"/>
                <a:gd name="connsiteY3-8" fmla="*/ 724766 h 724766"/>
                <a:gd name="connsiteX4-9" fmla="*/ 0 w 5334002"/>
                <a:gd name="connsiteY4-10" fmla="*/ 724766 h 724766"/>
                <a:gd name="connsiteX5" fmla="*/ 0 w 5334002"/>
                <a:gd name="connsiteY5" fmla="*/ 0 h 724766"/>
                <a:gd name="connsiteX0-11" fmla="*/ 0 w 5334002"/>
                <a:gd name="connsiteY0-12" fmla="*/ 0 h 724766"/>
                <a:gd name="connsiteX1-13" fmla="*/ 5334000 w 5334002"/>
                <a:gd name="connsiteY1-14" fmla="*/ 0 h 724766"/>
                <a:gd name="connsiteX2-15" fmla="*/ 4849092 w 5334002"/>
                <a:gd name="connsiteY2-16" fmla="*/ 454170 h 724766"/>
                <a:gd name="connsiteX3-17" fmla="*/ 5334000 w 5334002"/>
                <a:gd name="connsiteY3-18" fmla="*/ 724766 h 724766"/>
                <a:gd name="connsiteX4-19" fmla="*/ 0 w 5334002"/>
                <a:gd name="connsiteY4-20" fmla="*/ 724766 h 724766"/>
                <a:gd name="connsiteX5-21" fmla="*/ 0 w 5334002"/>
                <a:gd name="connsiteY5-22" fmla="*/ 0 h 724766"/>
                <a:gd name="connsiteX0-23" fmla="*/ 0 w 5333999"/>
                <a:gd name="connsiteY0-24" fmla="*/ 0 h 724766"/>
                <a:gd name="connsiteX1-25" fmla="*/ 5334000 w 5333999"/>
                <a:gd name="connsiteY1-26" fmla="*/ 0 h 724766"/>
                <a:gd name="connsiteX2-27" fmla="*/ 3970191 w 5333999"/>
                <a:gd name="connsiteY2-28" fmla="*/ 513468 h 724766"/>
                <a:gd name="connsiteX3-29" fmla="*/ 5334000 w 5333999"/>
                <a:gd name="connsiteY3-30" fmla="*/ 724766 h 724766"/>
                <a:gd name="connsiteX4-31" fmla="*/ 0 w 5333999"/>
                <a:gd name="connsiteY4-32" fmla="*/ 724766 h 724766"/>
                <a:gd name="connsiteX5-33" fmla="*/ 0 w 5333999"/>
                <a:gd name="connsiteY5-34" fmla="*/ 0 h 724766"/>
                <a:gd name="connsiteX0-35" fmla="*/ 0 w 5334002"/>
                <a:gd name="connsiteY0-36" fmla="*/ 0 h 724766"/>
                <a:gd name="connsiteX1-37" fmla="*/ 5334000 w 5334002"/>
                <a:gd name="connsiteY1-38" fmla="*/ 0 h 724766"/>
                <a:gd name="connsiteX2-39" fmla="*/ 4572681 w 5334002"/>
                <a:gd name="connsiteY2-40" fmla="*/ 409907 h 724766"/>
                <a:gd name="connsiteX3-41" fmla="*/ 5334000 w 5334002"/>
                <a:gd name="connsiteY3-42" fmla="*/ 724766 h 724766"/>
                <a:gd name="connsiteX4-43" fmla="*/ 0 w 5334002"/>
                <a:gd name="connsiteY4-44" fmla="*/ 724766 h 724766"/>
                <a:gd name="connsiteX5-45" fmla="*/ 0 w 5334002"/>
                <a:gd name="connsiteY5-46" fmla="*/ 0 h 724766"/>
                <a:gd name="connsiteX0-47" fmla="*/ 0 w 5649495"/>
                <a:gd name="connsiteY0-48" fmla="*/ 0 h 724766"/>
                <a:gd name="connsiteX1-49" fmla="*/ 5649496 w 5649495"/>
                <a:gd name="connsiteY1-50" fmla="*/ 27302 h 724766"/>
                <a:gd name="connsiteX2-51" fmla="*/ 4572681 w 5649495"/>
                <a:gd name="connsiteY2-52" fmla="*/ 409907 h 724766"/>
                <a:gd name="connsiteX3-53" fmla="*/ 5334000 w 5649495"/>
                <a:gd name="connsiteY3-54" fmla="*/ 724766 h 724766"/>
                <a:gd name="connsiteX4-55" fmla="*/ 0 w 5649495"/>
                <a:gd name="connsiteY4-56" fmla="*/ 724766 h 724766"/>
                <a:gd name="connsiteX5-57" fmla="*/ 0 w 5649495"/>
                <a:gd name="connsiteY5-58" fmla="*/ 0 h 724766"/>
                <a:gd name="connsiteX0-59" fmla="*/ -1 w 5673840"/>
                <a:gd name="connsiteY0-60" fmla="*/ 152873 h 697464"/>
                <a:gd name="connsiteX1-61" fmla="*/ 5673841 w 5673840"/>
                <a:gd name="connsiteY1-62" fmla="*/ 0 h 697464"/>
                <a:gd name="connsiteX2-63" fmla="*/ 4597026 w 5673840"/>
                <a:gd name="connsiteY2-64" fmla="*/ 382605 h 697464"/>
                <a:gd name="connsiteX3-65" fmla="*/ 5358345 w 5673840"/>
                <a:gd name="connsiteY3-66" fmla="*/ 697464 h 697464"/>
                <a:gd name="connsiteX4-67" fmla="*/ 24345 w 5673840"/>
                <a:gd name="connsiteY4-68" fmla="*/ 697464 h 697464"/>
                <a:gd name="connsiteX5-69" fmla="*/ -1 w 5673840"/>
                <a:gd name="connsiteY5-70" fmla="*/ 152873 h 697464"/>
                <a:gd name="connsiteX0-71" fmla="*/ -1 w 5673840"/>
                <a:gd name="connsiteY0-72" fmla="*/ 152873 h 697464"/>
                <a:gd name="connsiteX1-73" fmla="*/ 5673841 w 5673840"/>
                <a:gd name="connsiteY1-74" fmla="*/ 0 h 697464"/>
                <a:gd name="connsiteX2-75" fmla="*/ 4597026 w 5673840"/>
                <a:gd name="connsiteY2-76" fmla="*/ 382605 h 697464"/>
                <a:gd name="connsiteX3-77" fmla="*/ 5358345 w 5673840"/>
                <a:gd name="connsiteY3-78" fmla="*/ 697464 h 697464"/>
                <a:gd name="connsiteX4-79" fmla="*/ 6831 w 5673840"/>
                <a:gd name="connsiteY4-80" fmla="*/ 568730 h 697464"/>
                <a:gd name="connsiteX5-81" fmla="*/ -1 w 5673840"/>
                <a:gd name="connsiteY5-82" fmla="*/ 152873 h 697464"/>
                <a:gd name="connsiteX0-83" fmla="*/ -1 w 5673840"/>
                <a:gd name="connsiteY0-84" fmla="*/ 152873 h 661803"/>
                <a:gd name="connsiteX1-85" fmla="*/ 5673841 w 5673840"/>
                <a:gd name="connsiteY1-86" fmla="*/ 0 h 661803"/>
                <a:gd name="connsiteX2-87" fmla="*/ 4597026 w 5673840"/>
                <a:gd name="connsiteY2-88" fmla="*/ 382605 h 661803"/>
                <a:gd name="connsiteX3-89" fmla="*/ 5253439 w 5673840"/>
                <a:gd name="connsiteY3-90" fmla="*/ 661803 h 661803"/>
                <a:gd name="connsiteX4-91" fmla="*/ 6831 w 5673840"/>
                <a:gd name="connsiteY4-92" fmla="*/ 568730 h 661803"/>
                <a:gd name="connsiteX5-93" fmla="*/ -1 w 5673840"/>
                <a:gd name="connsiteY5-94" fmla="*/ 152873 h 66180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spcCol="0" rtlCol="0" anchor="ctr"/>
            <a:lstStyle/>
            <a:p>
              <a:pPr algn="ctr" defTabSz="514350">
                <a:buClrTx/>
                <a:defRPr/>
              </a:pPr>
              <a:endParaRPr lang="en-US" sz="1013" kern="1200">
                <a:solidFill>
                  <a:prstClr val="white"/>
                </a:solidFill>
                <a:latin typeface="Calibri"/>
                <a:ea typeface="Arial-Rounded"/>
              </a:endParaRPr>
            </a:p>
          </p:txBody>
        </p:sp>
        <p:sp>
          <p:nvSpPr>
            <p:cNvPr id="12" name="Rectangle 10">
              <a:extLst>
                <a:ext uri="{FF2B5EF4-FFF2-40B4-BE49-F238E27FC236}">
                  <a16:creationId xmlns:a16="http://schemas.microsoft.com/office/drawing/2014/main" id="{61F8DAC8-BEF5-47CE-809B-214CCD5FC825}"/>
                </a:ext>
              </a:extLst>
            </p:cNvPr>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1" fmla="*/ 0 w 5334002"/>
                <a:gd name="connsiteY0-2" fmla="*/ 0 h 724766"/>
                <a:gd name="connsiteX1-3" fmla="*/ 5334000 w 5334002"/>
                <a:gd name="connsiteY1-4" fmla="*/ 0 h 724766"/>
                <a:gd name="connsiteX2-5" fmla="*/ 4869873 w 5334002"/>
                <a:gd name="connsiteY2-6" fmla="*/ 506124 h 724766"/>
                <a:gd name="connsiteX3-7" fmla="*/ 5334000 w 5334002"/>
                <a:gd name="connsiteY3-8" fmla="*/ 724766 h 724766"/>
                <a:gd name="connsiteX4-9" fmla="*/ 0 w 5334002"/>
                <a:gd name="connsiteY4-10" fmla="*/ 724766 h 724766"/>
                <a:gd name="connsiteX5" fmla="*/ 0 w 5334002"/>
                <a:gd name="connsiteY5" fmla="*/ 0 h 724766"/>
                <a:gd name="connsiteX0-11" fmla="*/ 0 w 5334002"/>
                <a:gd name="connsiteY0-12" fmla="*/ 0 h 724766"/>
                <a:gd name="connsiteX1-13" fmla="*/ 5334000 w 5334002"/>
                <a:gd name="connsiteY1-14" fmla="*/ 0 h 724766"/>
                <a:gd name="connsiteX2-15" fmla="*/ 4849092 w 5334002"/>
                <a:gd name="connsiteY2-16" fmla="*/ 454170 h 724766"/>
                <a:gd name="connsiteX3-17" fmla="*/ 5334000 w 5334002"/>
                <a:gd name="connsiteY3-18" fmla="*/ 724766 h 724766"/>
                <a:gd name="connsiteX4-19" fmla="*/ 0 w 5334002"/>
                <a:gd name="connsiteY4-20" fmla="*/ 724766 h 724766"/>
                <a:gd name="connsiteX5-21" fmla="*/ 0 w 5334002"/>
                <a:gd name="connsiteY5-22" fmla="*/ 0 h 7247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spcCol="0" rtlCol="0" anchor="ctr"/>
            <a:lstStyle/>
            <a:p>
              <a:pPr algn="ctr" defTabSz="514350">
                <a:buClrTx/>
                <a:defRPr/>
              </a:pPr>
              <a:endParaRPr lang="en-US" sz="1013" kern="1200">
                <a:solidFill>
                  <a:prstClr val="white"/>
                </a:solidFill>
                <a:latin typeface="Calibri"/>
                <a:ea typeface="Arial-Rounded"/>
              </a:endParaRPr>
            </a:p>
          </p:txBody>
        </p:sp>
        <p:sp>
          <p:nvSpPr>
            <p:cNvPr id="13" name="Rectangle 10">
              <a:extLst>
                <a:ext uri="{FF2B5EF4-FFF2-40B4-BE49-F238E27FC236}">
                  <a16:creationId xmlns:a16="http://schemas.microsoft.com/office/drawing/2014/main" id="{F092A2B4-2FAA-4A47-9149-9FA895BC8381}"/>
                </a:ext>
              </a:extLst>
            </p:cNvPr>
            <p:cNvSpPr/>
            <p:nvPr/>
          </p:nvSpPr>
          <p:spPr>
            <a:xfrm>
              <a:off x="9623715" y="1023319"/>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1" fmla="*/ 0 w 5334002"/>
                <a:gd name="connsiteY0-2" fmla="*/ 0 h 724766"/>
                <a:gd name="connsiteX1-3" fmla="*/ 5334000 w 5334002"/>
                <a:gd name="connsiteY1-4" fmla="*/ 0 h 724766"/>
                <a:gd name="connsiteX2-5" fmla="*/ 4869873 w 5334002"/>
                <a:gd name="connsiteY2-6" fmla="*/ 506124 h 724766"/>
                <a:gd name="connsiteX3-7" fmla="*/ 5334000 w 5334002"/>
                <a:gd name="connsiteY3-8" fmla="*/ 724766 h 724766"/>
                <a:gd name="connsiteX4-9" fmla="*/ 0 w 5334002"/>
                <a:gd name="connsiteY4-10" fmla="*/ 724766 h 724766"/>
                <a:gd name="connsiteX5" fmla="*/ 0 w 5334002"/>
                <a:gd name="connsiteY5" fmla="*/ 0 h 724766"/>
                <a:gd name="connsiteX0-11" fmla="*/ 0 w 5334002"/>
                <a:gd name="connsiteY0-12" fmla="*/ 0 h 724766"/>
                <a:gd name="connsiteX1-13" fmla="*/ 5334000 w 5334002"/>
                <a:gd name="connsiteY1-14" fmla="*/ 0 h 724766"/>
                <a:gd name="connsiteX2-15" fmla="*/ 4849092 w 5334002"/>
                <a:gd name="connsiteY2-16" fmla="*/ 454170 h 724766"/>
                <a:gd name="connsiteX3-17" fmla="*/ 5334000 w 5334002"/>
                <a:gd name="connsiteY3-18" fmla="*/ 724766 h 724766"/>
                <a:gd name="connsiteX4-19" fmla="*/ 0 w 5334002"/>
                <a:gd name="connsiteY4-20" fmla="*/ 724766 h 724766"/>
                <a:gd name="connsiteX5-21" fmla="*/ 0 w 5334002"/>
                <a:gd name="connsiteY5-22" fmla="*/ 0 h 7247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spcCol="0" rtlCol="0" anchor="ctr"/>
            <a:lstStyle/>
            <a:p>
              <a:pPr algn="ctr" defTabSz="514350">
                <a:buClrTx/>
                <a:defRPr/>
              </a:pPr>
              <a:endParaRPr lang="en-US" sz="1013" kern="1200">
                <a:solidFill>
                  <a:prstClr val="white"/>
                </a:solidFill>
                <a:latin typeface="Calibri"/>
                <a:ea typeface="Arial-Rounded"/>
              </a:endParaRPr>
            </a:p>
          </p:txBody>
        </p:sp>
      </p:grpSp>
      <p:sp>
        <p:nvSpPr>
          <p:cNvPr id="17" name="Rectangle 17">
            <a:extLst>
              <a:ext uri="{FF2B5EF4-FFF2-40B4-BE49-F238E27FC236}">
                <a16:creationId xmlns:a16="http://schemas.microsoft.com/office/drawing/2014/main" id="{AB5ABAEB-B6DE-4128-ACA3-6591223A9BC3}"/>
              </a:ext>
            </a:extLst>
          </p:cNvPr>
          <p:cNvSpPr/>
          <p:nvPr userDrawn="1"/>
        </p:nvSpPr>
        <p:spPr>
          <a:xfrm>
            <a:off x="90993" y="1621012"/>
            <a:ext cx="1159414" cy="1321260"/>
          </a:xfrm>
          <a:custGeom>
            <a:avLst/>
            <a:gdLst>
              <a:gd name="connsiteX0" fmla="*/ 0 w 1371600"/>
              <a:gd name="connsiteY0" fmla="*/ 0 h 1295400"/>
              <a:gd name="connsiteX1" fmla="*/ 1371600 w 1371600"/>
              <a:gd name="connsiteY1" fmla="*/ 0 h 1295400"/>
              <a:gd name="connsiteX2" fmla="*/ 1371600 w 1371600"/>
              <a:gd name="connsiteY2" fmla="*/ 1295400 h 1295400"/>
              <a:gd name="connsiteX3" fmla="*/ 0 w 1371600"/>
              <a:gd name="connsiteY3" fmla="*/ 1295400 h 1295400"/>
              <a:gd name="connsiteX4" fmla="*/ 0 w 1371600"/>
              <a:gd name="connsiteY4" fmla="*/ 0 h 1295400"/>
              <a:gd name="connsiteX0-1" fmla="*/ 6 w 1371606"/>
              <a:gd name="connsiteY0-2" fmla="*/ 0 h 1295400"/>
              <a:gd name="connsiteX1-3" fmla="*/ 1371606 w 1371606"/>
              <a:gd name="connsiteY1-4" fmla="*/ 0 h 1295400"/>
              <a:gd name="connsiteX2-5" fmla="*/ 1371606 w 1371606"/>
              <a:gd name="connsiteY2-6" fmla="*/ 1295400 h 1295400"/>
              <a:gd name="connsiteX3-7" fmla="*/ 6 w 1371606"/>
              <a:gd name="connsiteY3-8" fmla="*/ 1295400 h 1295400"/>
              <a:gd name="connsiteX4-9" fmla="*/ 630388 w 1371606"/>
              <a:gd name="connsiteY4-10" fmla="*/ 609600 h 1295400"/>
              <a:gd name="connsiteX5" fmla="*/ 6 w 1371606"/>
              <a:gd name="connsiteY5" fmla="*/ 0 h 1295400"/>
              <a:gd name="connsiteX0-11" fmla="*/ 9 w 1371609"/>
              <a:gd name="connsiteY0-12" fmla="*/ 0 h 1295400"/>
              <a:gd name="connsiteX1-13" fmla="*/ 1371609 w 1371609"/>
              <a:gd name="connsiteY1-14" fmla="*/ 0 h 1295400"/>
              <a:gd name="connsiteX2-15" fmla="*/ 1371609 w 1371609"/>
              <a:gd name="connsiteY2-16" fmla="*/ 1295400 h 1295400"/>
              <a:gd name="connsiteX3-17" fmla="*/ 9 w 1371609"/>
              <a:gd name="connsiteY3-18" fmla="*/ 1295400 h 1295400"/>
              <a:gd name="connsiteX4-19" fmla="*/ 434971 w 1371609"/>
              <a:gd name="connsiteY4-20" fmla="*/ 564951 h 1295400"/>
              <a:gd name="connsiteX5-21" fmla="*/ 9 w 1371609"/>
              <a:gd name="connsiteY5-22" fmla="*/ 0 h 12954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371609" h="1295400">
                <a:moveTo>
                  <a:pt x="9" y="0"/>
                </a:moveTo>
                <a:lnTo>
                  <a:pt x="1371609" y="0"/>
                </a:lnTo>
                <a:lnTo>
                  <a:pt x="1371609" y="1295400"/>
                </a:lnTo>
                <a:lnTo>
                  <a:pt x="9" y="1295400"/>
                </a:lnTo>
                <a:cubicBezTo>
                  <a:pt x="-2300" y="1071418"/>
                  <a:pt x="437280" y="788933"/>
                  <a:pt x="434971" y="564951"/>
                </a:cubicBezTo>
                <a:lnTo>
                  <a:pt x="9" y="0"/>
                </a:lnTo>
                <a:close/>
              </a:path>
            </a:pathLst>
          </a:custGeom>
          <a:solidFill>
            <a:srgbClr val="F79646"/>
          </a:solidFill>
          <a:ln w="25400" cap="flat" cmpd="sng" algn="ctr">
            <a:solidFill>
              <a:srgbClr val="F79646">
                <a:lumMod val="60000"/>
                <a:lumOff val="40000"/>
              </a:srgbClr>
            </a:solidFill>
            <a:prstDash val="solid"/>
          </a:ln>
          <a:effectLst/>
        </p:spPr>
        <p:txBody>
          <a:bodyPr rtlCol="0" anchor="ctr"/>
          <a:lstStyle/>
          <a:p>
            <a:pPr marL="0" marR="0" lvl="0" indent="0" algn="ctr" defTabSz="514350" eaLnBrk="1" fontAlgn="auto" latinLnBrk="0" hangingPunct="1">
              <a:lnSpc>
                <a:spcPct val="100000"/>
              </a:lnSpc>
              <a:spcBef>
                <a:spcPts val="0"/>
              </a:spcBef>
              <a:spcAft>
                <a:spcPts val="0"/>
              </a:spcAft>
              <a:buClrTx/>
              <a:buSzTx/>
              <a:buFont typeface="Arial"/>
              <a:buNone/>
              <a:tabLst/>
              <a:defRPr/>
            </a:pPr>
            <a:endParaRPr kumimoji="0" lang="en-US" sz="1013" b="0" i="0" u="none" strike="noStrike" kern="0" cap="none" spc="0" normalizeH="0" baseline="0" noProof="0" dirty="0">
              <a:ln>
                <a:noFill/>
              </a:ln>
              <a:solidFill>
                <a:prstClr val="white"/>
              </a:solidFill>
              <a:effectLst/>
              <a:uLnTx/>
              <a:uFillTx/>
              <a:latin typeface="Calibri"/>
              <a:ea typeface="Arial-Rounded"/>
              <a:cs typeface="+mn-cs"/>
              <a:sym typeface="Arial"/>
            </a:endParaRPr>
          </a:p>
        </p:txBody>
      </p:sp>
      <p:sp>
        <p:nvSpPr>
          <p:cNvPr id="14" name="Rectangle 16">
            <a:extLst>
              <a:ext uri="{FF2B5EF4-FFF2-40B4-BE49-F238E27FC236}">
                <a16:creationId xmlns:a16="http://schemas.microsoft.com/office/drawing/2014/main" id="{51DF8B52-6FB7-427D-B981-7B81EC39B6C8}"/>
              </a:ext>
            </a:extLst>
          </p:cNvPr>
          <p:cNvSpPr/>
          <p:nvPr userDrawn="1"/>
        </p:nvSpPr>
        <p:spPr>
          <a:xfrm>
            <a:off x="313915" y="1668423"/>
            <a:ext cx="1045812" cy="1186014"/>
          </a:xfrm>
          <a:custGeom>
            <a:avLst/>
            <a:gdLst>
              <a:gd name="connsiteX0" fmla="*/ 0 w 1246092"/>
              <a:gd name="connsiteY0" fmla="*/ 0 h 1219200"/>
              <a:gd name="connsiteX1" fmla="*/ 1246092 w 1246092"/>
              <a:gd name="connsiteY1" fmla="*/ 0 h 1219200"/>
              <a:gd name="connsiteX2" fmla="*/ 1246092 w 1246092"/>
              <a:gd name="connsiteY2" fmla="*/ 1219200 h 1219200"/>
              <a:gd name="connsiteX3" fmla="*/ 0 w 1246092"/>
              <a:gd name="connsiteY3" fmla="*/ 1219200 h 1219200"/>
              <a:gd name="connsiteX4" fmla="*/ 0 w 1246092"/>
              <a:gd name="connsiteY4" fmla="*/ 0 h 1219200"/>
              <a:gd name="connsiteX0-1" fmla="*/ 307 w 1246399"/>
              <a:gd name="connsiteY0-2" fmla="*/ 0 h 1219200"/>
              <a:gd name="connsiteX1-3" fmla="*/ 1246399 w 1246399"/>
              <a:gd name="connsiteY1-4" fmla="*/ 0 h 1219200"/>
              <a:gd name="connsiteX2-5" fmla="*/ 1246399 w 1246399"/>
              <a:gd name="connsiteY2-6" fmla="*/ 1219200 h 1219200"/>
              <a:gd name="connsiteX3-7" fmla="*/ 307 w 1246399"/>
              <a:gd name="connsiteY3-8" fmla="*/ 1219200 h 1219200"/>
              <a:gd name="connsiteX4-9" fmla="*/ 7234 w 1246399"/>
              <a:gd name="connsiteY4-10" fmla="*/ 41564 h 1219200"/>
              <a:gd name="connsiteX5" fmla="*/ 307 w 1246399"/>
              <a:gd name="connsiteY5" fmla="*/ 0 h 1219200"/>
              <a:gd name="connsiteX0-11" fmla="*/ 307 w 1246399"/>
              <a:gd name="connsiteY0-12" fmla="*/ 0 h 1219200"/>
              <a:gd name="connsiteX1-13" fmla="*/ 1246399 w 1246399"/>
              <a:gd name="connsiteY1-14" fmla="*/ 0 h 1219200"/>
              <a:gd name="connsiteX2-15" fmla="*/ 1246399 w 1246399"/>
              <a:gd name="connsiteY2-16" fmla="*/ 1219200 h 1219200"/>
              <a:gd name="connsiteX3-17" fmla="*/ 307 w 1246399"/>
              <a:gd name="connsiteY3-18" fmla="*/ 1219200 h 1219200"/>
              <a:gd name="connsiteX4-19" fmla="*/ 7234 w 1246399"/>
              <a:gd name="connsiteY4-20" fmla="*/ 41564 h 1219200"/>
              <a:gd name="connsiteX5-21" fmla="*/ 307 w 1246399"/>
              <a:gd name="connsiteY5-22" fmla="*/ 0 h 1219200"/>
              <a:gd name="connsiteX0-23" fmla="*/ 3 w 1246095"/>
              <a:gd name="connsiteY0-24" fmla="*/ 0 h 1219200"/>
              <a:gd name="connsiteX1-25" fmla="*/ 1246095 w 1246095"/>
              <a:gd name="connsiteY1-26" fmla="*/ 0 h 1219200"/>
              <a:gd name="connsiteX2-27" fmla="*/ 1246095 w 1246095"/>
              <a:gd name="connsiteY2-28" fmla="*/ 1219200 h 1219200"/>
              <a:gd name="connsiteX3-29" fmla="*/ 3 w 1246095"/>
              <a:gd name="connsiteY3-30" fmla="*/ 1219200 h 1219200"/>
              <a:gd name="connsiteX4-31" fmla="*/ 6930 w 1246095"/>
              <a:gd name="connsiteY4-32" fmla="*/ 41564 h 1219200"/>
              <a:gd name="connsiteX5-33" fmla="*/ 3 w 1246095"/>
              <a:gd name="connsiteY5-34" fmla="*/ 0 h 1219200"/>
              <a:gd name="connsiteX0-35" fmla="*/ 11917 w 1258009"/>
              <a:gd name="connsiteY0-36" fmla="*/ 0 h 1219200"/>
              <a:gd name="connsiteX1-37" fmla="*/ 1258009 w 1258009"/>
              <a:gd name="connsiteY1-38" fmla="*/ 0 h 1219200"/>
              <a:gd name="connsiteX2-39" fmla="*/ 1258009 w 1258009"/>
              <a:gd name="connsiteY2-40" fmla="*/ 1219200 h 1219200"/>
              <a:gd name="connsiteX3-41" fmla="*/ 11917 w 1258009"/>
              <a:gd name="connsiteY3-42" fmla="*/ 1219200 h 1219200"/>
              <a:gd name="connsiteX4-43" fmla="*/ 441405 w 1258009"/>
              <a:gd name="connsiteY4-44" fmla="*/ 625256 h 1219200"/>
              <a:gd name="connsiteX5-45" fmla="*/ 18844 w 1258009"/>
              <a:gd name="connsiteY5-46" fmla="*/ 41564 h 1219200"/>
              <a:gd name="connsiteX6" fmla="*/ 11917 w 1258009"/>
              <a:gd name="connsiteY6" fmla="*/ 0 h 12192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 y="connsiteY6"/>
              </a:cxn>
            </a:cxnLst>
            <a:rect l="l" t="t" r="r" b="b"/>
            <a:pathLst>
              <a:path w="1258009" h="1219200">
                <a:moveTo>
                  <a:pt x="11917" y="0"/>
                </a:moveTo>
                <a:lnTo>
                  <a:pt x="1258009" y="0"/>
                </a:lnTo>
                <a:lnTo>
                  <a:pt x="1258009" y="1219200"/>
                </a:lnTo>
                <a:lnTo>
                  <a:pt x="11917" y="1219200"/>
                </a:lnTo>
                <a:cubicBezTo>
                  <a:pt x="-84929" y="1123024"/>
                  <a:pt x="440251" y="821529"/>
                  <a:pt x="441405" y="625256"/>
                </a:cubicBezTo>
                <a:cubicBezTo>
                  <a:pt x="442560" y="428983"/>
                  <a:pt x="129680" y="148589"/>
                  <a:pt x="18844" y="41564"/>
                </a:cubicBezTo>
                <a:lnTo>
                  <a:pt x="11917" y="0"/>
                </a:lnTo>
                <a:close/>
              </a:path>
            </a:pathLst>
          </a:cu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buClrTx/>
              <a:defRPr/>
            </a:pPr>
            <a:endParaRPr lang="en-US" sz="1013" kern="1200" dirty="0">
              <a:solidFill>
                <a:prstClr val="white"/>
              </a:solidFill>
              <a:latin typeface="Calibri"/>
              <a:ea typeface="Arial-Rounded"/>
            </a:endParaRPr>
          </a:p>
        </p:txBody>
      </p:sp>
      <p:grpSp>
        <p:nvGrpSpPr>
          <p:cNvPr id="24" name="Group 23">
            <a:extLst>
              <a:ext uri="{FF2B5EF4-FFF2-40B4-BE49-F238E27FC236}">
                <a16:creationId xmlns:a16="http://schemas.microsoft.com/office/drawing/2014/main" id="{C0C2327F-772D-471F-A831-A1DEF1E65AF1}"/>
              </a:ext>
            </a:extLst>
          </p:cNvPr>
          <p:cNvGrpSpPr/>
          <p:nvPr userDrawn="1"/>
        </p:nvGrpSpPr>
        <p:grpSpPr>
          <a:xfrm>
            <a:off x="618987" y="1565881"/>
            <a:ext cx="1396260" cy="1443370"/>
            <a:chOff x="1149549" y="1066515"/>
            <a:chExt cx="992332" cy="992332"/>
          </a:xfrm>
          <a:solidFill>
            <a:srgbClr val="F79646">
              <a:lumMod val="75000"/>
            </a:srgbClr>
          </a:solidFill>
        </p:grpSpPr>
        <p:sp>
          <p:nvSpPr>
            <p:cNvPr id="25" name="Oval 24">
              <a:extLst>
                <a:ext uri="{FF2B5EF4-FFF2-40B4-BE49-F238E27FC236}">
                  <a16:creationId xmlns:a16="http://schemas.microsoft.com/office/drawing/2014/main" id="{53C7C092-C2E1-4EAB-81DD-9FBC247ABEE4}"/>
                </a:ext>
              </a:extLst>
            </p:cNvPr>
            <p:cNvSpPr/>
            <p:nvPr/>
          </p:nvSpPr>
          <p:spPr>
            <a:xfrm>
              <a:off x="1149549" y="1066515"/>
              <a:ext cx="992332" cy="992332"/>
            </a:xfrm>
            <a:prstGeom prst="ellipse">
              <a:avLst/>
            </a:prstGeom>
            <a:grpFill/>
            <a:ln w="25400" cap="flat" cmpd="sng" algn="ctr">
              <a:solidFill>
                <a:sysClr val="window" lastClr="FFFFFF"/>
              </a:solidFill>
              <a:prstDash val="solid"/>
            </a:ln>
            <a:effectLst/>
          </p:spPr>
          <p:txBody>
            <a:bodyPr rtlCol="0" anchor="ctr"/>
            <a:lstStyle/>
            <a:p>
              <a:pPr marL="0" marR="0" lvl="0" indent="0" algn="ctr" defTabSz="514350" eaLnBrk="1" fontAlgn="auto" latinLnBrk="0" hangingPunct="1">
                <a:lnSpc>
                  <a:spcPct val="100000"/>
                </a:lnSpc>
                <a:spcBef>
                  <a:spcPts val="0"/>
                </a:spcBef>
                <a:spcAft>
                  <a:spcPts val="0"/>
                </a:spcAft>
                <a:buClrTx/>
                <a:buSzTx/>
                <a:buFont typeface="Arial"/>
                <a:buNone/>
                <a:tabLst/>
                <a:defRPr/>
              </a:pPr>
              <a:endParaRPr kumimoji="0" lang="en-US" sz="1013" b="0" i="0" u="none" strike="noStrike" kern="0" cap="none" spc="0" normalizeH="0" baseline="0" noProof="0">
                <a:ln>
                  <a:noFill/>
                </a:ln>
                <a:solidFill>
                  <a:prstClr val="white"/>
                </a:solidFill>
                <a:effectLst/>
                <a:uLnTx/>
                <a:uFillTx/>
                <a:latin typeface="Calibri"/>
                <a:ea typeface="Arial-Rounded"/>
                <a:cs typeface="+mn-cs"/>
                <a:sym typeface="Arial"/>
              </a:endParaRPr>
            </a:p>
          </p:txBody>
        </p:sp>
        <p:sp>
          <p:nvSpPr>
            <p:cNvPr id="26" name="Oval 25">
              <a:extLst>
                <a:ext uri="{FF2B5EF4-FFF2-40B4-BE49-F238E27FC236}">
                  <a16:creationId xmlns:a16="http://schemas.microsoft.com/office/drawing/2014/main" id="{B55C85B9-5AD0-477D-800F-329C4602AFE8}"/>
                </a:ext>
              </a:extLst>
            </p:cNvPr>
            <p:cNvSpPr/>
            <p:nvPr/>
          </p:nvSpPr>
          <p:spPr>
            <a:xfrm>
              <a:off x="1188515" y="1081392"/>
              <a:ext cx="914400" cy="914400"/>
            </a:xfrm>
            <a:prstGeom prst="ellipse">
              <a:avLst/>
            </a:prstGeom>
            <a:grpFill/>
            <a:ln w="25400" cap="flat" cmpd="sng" algn="ctr">
              <a:solidFill>
                <a:sysClr val="window" lastClr="FFFFFF"/>
              </a:solidFill>
              <a:prstDash val="solid"/>
            </a:ln>
            <a:effectLst/>
          </p:spPr>
          <p:txBody>
            <a:bodyPr rtlCol="0" anchor="ctr"/>
            <a:lstStyle/>
            <a:p>
              <a:pPr marL="0" marR="0" lvl="0" indent="0" algn="ctr" defTabSz="514350" eaLnBrk="1" fontAlgn="auto" latinLnBrk="0" hangingPunct="1">
                <a:lnSpc>
                  <a:spcPct val="100000"/>
                </a:lnSpc>
                <a:spcBef>
                  <a:spcPts val="0"/>
                </a:spcBef>
                <a:spcAft>
                  <a:spcPts val="0"/>
                </a:spcAft>
                <a:buClrTx/>
                <a:buSzTx/>
                <a:buFont typeface="Arial"/>
                <a:buNone/>
                <a:tabLst/>
                <a:defRPr/>
              </a:pPr>
              <a:endParaRPr kumimoji="0" lang="en-US" sz="1013" b="0" i="0" u="none" strike="noStrike" kern="0" cap="none" spc="0" normalizeH="0" baseline="0" noProof="0">
                <a:ln>
                  <a:noFill/>
                </a:ln>
                <a:solidFill>
                  <a:prstClr val="white"/>
                </a:solidFill>
                <a:effectLst/>
                <a:uLnTx/>
                <a:uFillTx/>
                <a:latin typeface="Calibri"/>
                <a:ea typeface="Arial-Rounded"/>
                <a:cs typeface="+mn-cs"/>
                <a:sym typeface="Arial"/>
              </a:endParaRPr>
            </a:p>
          </p:txBody>
        </p:sp>
      </p:grpSp>
    </p:spTree>
    <p:extLst>
      <p:ext uri="{BB962C8B-B14F-4D97-AF65-F5344CB8AC3E}">
        <p14:creationId xmlns:p14="http://schemas.microsoft.com/office/powerpoint/2010/main" val="4293868373"/>
      </p:ext>
    </p:extLst>
  </p:cSld>
  <p:clrMapOvr>
    <a:masterClrMapping/>
  </p:clrMapOvr>
  <p:transition spd="slow">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6F1EA-6E55-49FD-ABEB-59B403670FCA}"/>
              </a:ext>
            </a:extLst>
          </p:cNvPr>
          <p:cNvSpPr>
            <a:spLocks noGrp="1"/>
          </p:cNvSpPr>
          <p:nvPr>
            <p:ph type="ctrTitle"/>
          </p:nvPr>
        </p:nvSpPr>
        <p:spPr>
          <a:xfrm>
            <a:off x="1143000" y="841375"/>
            <a:ext cx="6858000" cy="17907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C65D7C9-05C3-4166-8C88-02F2E32FBD02}"/>
              </a:ext>
            </a:extLst>
          </p:cNvPr>
          <p:cNvSpPr>
            <a:spLocks noGrp="1"/>
          </p:cNvSpPr>
          <p:nvPr>
            <p:ph type="subTitle" idx="1"/>
          </p:nvPr>
        </p:nvSpPr>
        <p:spPr>
          <a:xfrm>
            <a:off x="1143000" y="2701926"/>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1CCD5C7-CF36-4C1D-B15A-773D0D547641}"/>
              </a:ext>
            </a:extLst>
          </p:cNvPr>
          <p:cNvSpPr>
            <a:spLocks noGrp="1"/>
          </p:cNvSpPr>
          <p:nvPr>
            <p:ph type="dt" sz="half" idx="10"/>
          </p:nvPr>
        </p:nvSpPr>
        <p:spPr/>
        <p:txBody>
          <a:bodyPr/>
          <a:lstStyle/>
          <a:p>
            <a:fld id="{83E351EE-8839-4BA5-9433-A3AB790C209C}" type="datetimeFigureOut">
              <a:rPr lang="en-US" smtClean="0"/>
              <a:t>09/05/2025</a:t>
            </a:fld>
            <a:endParaRPr lang="en-US"/>
          </a:p>
        </p:txBody>
      </p:sp>
      <p:sp>
        <p:nvSpPr>
          <p:cNvPr id="5" name="Footer Placeholder 4">
            <a:extLst>
              <a:ext uri="{FF2B5EF4-FFF2-40B4-BE49-F238E27FC236}">
                <a16:creationId xmlns:a16="http://schemas.microsoft.com/office/drawing/2014/main" id="{4D241F27-0D0D-4F26-A318-E189737DA2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33DD18-BA4E-4412-B4A9-7CD7312D84A7}"/>
              </a:ext>
            </a:extLst>
          </p:cNvPr>
          <p:cNvSpPr>
            <a:spLocks noGrp="1"/>
          </p:cNvSpPr>
          <p:nvPr>
            <p:ph type="sldNum" sz="quarter" idx="12"/>
          </p:nvPr>
        </p:nvSpPr>
        <p:spPr/>
        <p:txBody>
          <a:bodyPr/>
          <a:lstStyle/>
          <a:p>
            <a:fld id="{80903FB9-FD16-4629-8D64-3BEEF9DE211C}" type="slidenum">
              <a:rPr lang="en-US" smtClean="0"/>
              <a:t>‹#›</a:t>
            </a:fld>
            <a:endParaRPr lang="en-US"/>
          </a:p>
        </p:txBody>
      </p:sp>
    </p:spTree>
    <p:extLst>
      <p:ext uri="{BB962C8B-B14F-4D97-AF65-F5344CB8AC3E}">
        <p14:creationId xmlns:p14="http://schemas.microsoft.com/office/powerpoint/2010/main" val="21177231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FFD4C-A2AB-4ED6-A1C3-F40CAF6522F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411E7A-1F35-45C3-97EE-B98E76D5011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78BDBA-477A-41FA-8EF6-A128ECA54F38}"/>
              </a:ext>
            </a:extLst>
          </p:cNvPr>
          <p:cNvSpPr>
            <a:spLocks noGrp="1"/>
          </p:cNvSpPr>
          <p:nvPr>
            <p:ph type="dt" sz="half" idx="10"/>
          </p:nvPr>
        </p:nvSpPr>
        <p:spPr/>
        <p:txBody>
          <a:bodyPr/>
          <a:lstStyle/>
          <a:p>
            <a:fld id="{83E351EE-8839-4BA5-9433-A3AB790C209C}" type="datetimeFigureOut">
              <a:rPr lang="en-US" smtClean="0"/>
              <a:t>09/05/2025</a:t>
            </a:fld>
            <a:endParaRPr lang="en-US"/>
          </a:p>
        </p:txBody>
      </p:sp>
      <p:sp>
        <p:nvSpPr>
          <p:cNvPr id="5" name="Footer Placeholder 4">
            <a:extLst>
              <a:ext uri="{FF2B5EF4-FFF2-40B4-BE49-F238E27FC236}">
                <a16:creationId xmlns:a16="http://schemas.microsoft.com/office/drawing/2014/main" id="{79B69C79-18B2-4E02-9085-5BE79B677E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DEB934-4014-438D-AD91-B83A5D2C7A80}"/>
              </a:ext>
            </a:extLst>
          </p:cNvPr>
          <p:cNvSpPr>
            <a:spLocks noGrp="1"/>
          </p:cNvSpPr>
          <p:nvPr>
            <p:ph type="sldNum" sz="quarter" idx="12"/>
          </p:nvPr>
        </p:nvSpPr>
        <p:spPr/>
        <p:txBody>
          <a:bodyPr/>
          <a:lstStyle/>
          <a:p>
            <a:fld id="{80903FB9-FD16-4629-8D64-3BEEF9DE211C}" type="slidenum">
              <a:rPr lang="en-US" smtClean="0"/>
              <a:t>‹#›</a:t>
            </a:fld>
            <a:endParaRPr lang="en-US"/>
          </a:p>
        </p:txBody>
      </p:sp>
    </p:spTree>
    <p:extLst>
      <p:ext uri="{BB962C8B-B14F-4D97-AF65-F5344CB8AC3E}">
        <p14:creationId xmlns:p14="http://schemas.microsoft.com/office/powerpoint/2010/main" val="32392978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7E8BA-254A-45C5-A92B-E24A516F522E}"/>
              </a:ext>
            </a:extLst>
          </p:cNvPr>
          <p:cNvSpPr>
            <a:spLocks noGrp="1"/>
          </p:cNvSpPr>
          <p:nvPr>
            <p:ph type="title"/>
          </p:nvPr>
        </p:nvSpPr>
        <p:spPr>
          <a:xfrm>
            <a:off x="624418" y="1282700"/>
            <a:ext cx="7886700" cy="2139950"/>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BE3A685-0273-4623-A5EF-BAA6A8C96C06}"/>
              </a:ext>
            </a:extLst>
          </p:cNvPr>
          <p:cNvSpPr>
            <a:spLocks noGrp="1"/>
          </p:cNvSpPr>
          <p:nvPr>
            <p:ph type="body" idx="1"/>
          </p:nvPr>
        </p:nvSpPr>
        <p:spPr>
          <a:xfrm>
            <a:off x="62441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61B4A19-EF26-4488-9C6C-F995FC313F64}"/>
              </a:ext>
            </a:extLst>
          </p:cNvPr>
          <p:cNvSpPr>
            <a:spLocks noGrp="1"/>
          </p:cNvSpPr>
          <p:nvPr>
            <p:ph type="dt" sz="half" idx="10"/>
          </p:nvPr>
        </p:nvSpPr>
        <p:spPr/>
        <p:txBody>
          <a:bodyPr/>
          <a:lstStyle/>
          <a:p>
            <a:fld id="{83E351EE-8839-4BA5-9433-A3AB790C209C}" type="datetimeFigureOut">
              <a:rPr lang="en-US" smtClean="0"/>
              <a:t>09/05/2025</a:t>
            </a:fld>
            <a:endParaRPr lang="en-US"/>
          </a:p>
        </p:txBody>
      </p:sp>
      <p:sp>
        <p:nvSpPr>
          <p:cNvPr id="5" name="Footer Placeholder 4">
            <a:extLst>
              <a:ext uri="{FF2B5EF4-FFF2-40B4-BE49-F238E27FC236}">
                <a16:creationId xmlns:a16="http://schemas.microsoft.com/office/drawing/2014/main" id="{FD9DF16C-050A-4796-8024-2E7BD7A853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A62DD8-99B5-45D4-A3FA-3445B9E3164B}"/>
              </a:ext>
            </a:extLst>
          </p:cNvPr>
          <p:cNvSpPr>
            <a:spLocks noGrp="1"/>
          </p:cNvSpPr>
          <p:nvPr>
            <p:ph type="sldNum" sz="quarter" idx="12"/>
          </p:nvPr>
        </p:nvSpPr>
        <p:spPr/>
        <p:txBody>
          <a:bodyPr/>
          <a:lstStyle/>
          <a:p>
            <a:fld id="{80903FB9-FD16-4629-8D64-3BEEF9DE211C}" type="slidenum">
              <a:rPr lang="en-US" smtClean="0"/>
              <a:t>‹#›</a:t>
            </a:fld>
            <a:endParaRPr lang="en-US"/>
          </a:p>
        </p:txBody>
      </p:sp>
    </p:spTree>
    <p:extLst>
      <p:ext uri="{BB962C8B-B14F-4D97-AF65-F5344CB8AC3E}">
        <p14:creationId xmlns:p14="http://schemas.microsoft.com/office/powerpoint/2010/main" val="12369390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C0458-346F-4E9E-B75A-0D35EC3AAAB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9EB8CDC-EF78-4ED5-8828-CB3195743DF6}"/>
              </a:ext>
            </a:extLst>
          </p:cNvPr>
          <p:cNvSpPr>
            <a:spLocks noGrp="1"/>
          </p:cNvSpPr>
          <p:nvPr>
            <p:ph sz="half" idx="1"/>
          </p:nvPr>
        </p:nvSpPr>
        <p:spPr>
          <a:xfrm>
            <a:off x="628651" y="1370013"/>
            <a:ext cx="3841749"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88C699B-8D53-458D-8C06-4C32123F80CB}"/>
              </a:ext>
            </a:extLst>
          </p:cNvPr>
          <p:cNvSpPr>
            <a:spLocks noGrp="1"/>
          </p:cNvSpPr>
          <p:nvPr>
            <p:ph sz="half" idx="2"/>
          </p:nvPr>
        </p:nvSpPr>
        <p:spPr>
          <a:xfrm>
            <a:off x="4673601" y="1370013"/>
            <a:ext cx="3841751"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36763B3-4CE6-45C9-A209-D84FAD88FC3F}"/>
              </a:ext>
            </a:extLst>
          </p:cNvPr>
          <p:cNvSpPr>
            <a:spLocks noGrp="1"/>
          </p:cNvSpPr>
          <p:nvPr>
            <p:ph type="dt" sz="half" idx="10"/>
          </p:nvPr>
        </p:nvSpPr>
        <p:spPr/>
        <p:txBody>
          <a:bodyPr/>
          <a:lstStyle/>
          <a:p>
            <a:fld id="{83E351EE-8839-4BA5-9433-A3AB790C209C}" type="datetimeFigureOut">
              <a:rPr lang="en-US" smtClean="0"/>
              <a:t>09/05/2025</a:t>
            </a:fld>
            <a:endParaRPr lang="en-US"/>
          </a:p>
        </p:txBody>
      </p:sp>
      <p:sp>
        <p:nvSpPr>
          <p:cNvPr id="6" name="Footer Placeholder 5">
            <a:extLst>
              <a:ext uri="{FF2B5EF4-FFF2-40B4-BE49-F238E27FC236}">
                <a16:creationId xmlns:a16="http://schemas.microsoft.com/office/drawing/2014/main" id="{218775CE-B9D5-4013-B9F0-1A039757B2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76643E6-B6AC-4355-883E-AC3369A46987}"/>
              </a:ext>
            </a:extLst>
          </p:cNvPr>
          <p:cNvSpPr>
            <a:spLocks noGrp="1"/>
          </p:cNvSpPr>
          <p:nvPr>
            <p:ph type="sldNum" sz="quarter" idx="12"/>
          </p:nvPr>
        </p:nvSpPr>
        <p:spPr/>
        <p:txBody>
          <a:bodyPr/>
          <a:lstStyle/>
          <a:p>
            <a:fld id="{80903FB9-FD16-4629-8D64-3BEEF9DE211C}" type="slidenum">
              <a:rPr lang="en-US" smtClean="0"/>
              <a:t>‹#›</a:t>
            </a:fld>
            <a:endParaRPr lang="en-US"/>
          </a:p>
        </p:txBody>
      </p:sp>
    </p:spTree>
    <p:extLst>
      <p:ext uri="{BB962C8B-B14F-4D97-AF65-F5344CB8AC3E}">
        <p14:creationId xmlns:p14="http://schemas.microsoft.com/office/powerpoint/2010/main" val="12679336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44E6C-3A3D-4FA6-8A18-B6BDBE91C337}"/>
              </a:ext>
            </a:extLst>
          </p:cNvPr>
          <p:cNvSpPr>
            <a:spLocks noGrp="1"/>
          </p:cNvSpPr>
          <p:nvPr>
            <p:ph type="title"/>
          </p:nvPr>
        </p:nvSpPr>
        <p:spPr>
          <a:xfrm>
            <a:off x="630767" y="274639"/>
            <a:ext cx="7886700" cy="993775"/>
          </a:xfrm>
        </p:spPr>
        <p:txBody>
          <a:bodyPr/>
          <a:lstStyle/>
          <a:p>
            <a:r>
              <a:rPr lang="en-US"/>
              <a:t>Click to edit Master title style</a:t>
            </a:r>
          </a:p>
        </p:txBody>
      </p:sp>
      <p:sp>
        <p:nvSpPr>
          <p:cNvPr id="3" name="Text Placeholder 2">
            <a:extLst>
              <a:ext uri="{FF2B5EF4-FFF2-40B4-BE49-F238E27FC236}">
                <a16:creationId xmlns:a16="http://schemas.microsoft.com/office/drawing/2014/main" id="{5721BFBA-F9E0-453B-A867-C845F06B5CE2}"/>
              </a:ext>
            </a:extLst>
          </p:cNvPr>
          <p:cNvSpPr>
            <a:spLocks noGrp="1"/>
          </p:cNvSpPr>
          <p:nvPr>
            <p:ph type="body" idx="1"/>
          </p:nvPr>
        </p:nvSpPr>
        <p:spPr>
          <a:xfrm>
            <a:off x="630767" y="1260475"/>
            <a:ext cx="3867151"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B747FEF-1AC9-4C3C-9B1D-F9FCEC8CD684}"/>
              </a:ext>
            </a:extLst>
          </p:cNvPr>
          <p:cNvSpPr>
            <a:spLocks noGrp="1"/>
          </p:cNvSpPr>
          <p:nvPr>
            <p:ph sz="half" idx="2"/>
          </p:nvPr>
        </p:nvSpPr>
        <p:spPr>
          <a:xfrm>
            <a:off x="630767" y="1879600"/>
            <a:ext cx="3867151"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1075905-4200-46B1-AF4B-B39DEB5C823D}"/>
              </a:ext>
            </a:extLst>
          </p:cNvPr>
          <p:cNvSpPr>
            <a:spLocks noGrp="1"/>
          </p:cNvSpPr>
          <p:nvPr>
            <p:ph type="body" sz="quarter" idx="3"/>
          </p:nvPr>
        </p:nvSpPr>
        <p:spPr>
          <a:xfrm>
            <a:off x="4629151" y="1260475"/>
            <a:ext cx="3888316"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5E0AAC9-F53E-4C2B-8FF6-41420703BF56}"/>
              </a:ext>
            </a:extLst>
          </p:cNvPr>
          <p:cNvSpPr>
            <a:spLocks noGrp="1"/>
          </p:cNvSpPr>
          <p:nvPr>
            <p:ph sz="quarter" idx="4"/>
          </p:nvPr>
        </p:nvSpPr>
        <p:spPr>
          <a:xfrm>
            <a:off x="4629151" y="1879600"/>
            <a:ext cx="3888316"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5159021-E7D0-4019-B89A-68E963A14A07}"/>
              </a:ext>
            </a:extLst>
          </p:cNvPr>
          <p:cNvSpPr>
            <a:spLocks noGrp="1"/>
          </p:cNvSpPr>
          <p:nvPr>
            <p:ph type="dt" sz="half" idx="10"/>
          </p:nvPr>
        </p:nvSpPr>
        <p:spPr/>
        <p:txBody>
          <a:bodyPr/>
          <a:lstStyle/>
          <a:p>
            <a:fld id="{83E351EE-8839-4BA5-9433-A3AB790C209C}" type="datetimeFigureOut">
              <a:rPr lang="en-US" smtClean="0"/>
              <a:t>09/05/2025</a:t>
            </a:fld>
            <a:endParaRPr lang="en-US"/>
          </a:p>
        </p:txBody>
      </p:sp>
      <p:sp>
        <p:nvSpPr>
          <p:cNvPr id="8" name="Footer Placeholder 7">
            <a:extLst>
              <a:ext uri="{FF2B5EF4-FFF2-40B4-BE49-F238E27FC236}">
                <a16:creationId xmlns:a16="http://schemas.microsoft.com/office/drawing/2014/main" id="{92EB73A6-89B0-4E9C-B3A7-E6762DF789A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52F1EC6-5C92-40F8-8024-8AD2BA9960B6}"/>
              </a:ext>
            </a:extLst>
          </p:cNvPr>
          <p:cNvSpPr>
            <a:spLocks noGrp="1"/>
          </p:cNvSpPr>
          <p:nvPr>
            <p:ph type="sldNum" sz="quarter" idx="12"/>
          </p:nvPr>
        </p:nvSpPr>
        <p:spPr/>
        <p:txBody>
          <a:bodyPr/>
          <a:lstStyle/>
          <a:p>
            <a:fld id="{80903FB9-FD16-4629-8D64-3BEEF9DE211C}" type="slidenum">
              <a:rPr lang="en-US" smtClean="0"/>
              <a:t>‹#›</a:t>
            </a:fld>
            <a:endParaRPr lang="en-US"/>
          </a:p>
        </p:txBody>
      </p:sp>
    </p:spTree>
    <p:extLst>
      <p:ext uri="{BB962C8B-B14F-4D97-AF65-F5344CB8AC3E}">
        <p14:creationId xmlns:p14="http://schemas.microsoft.com/office/powerpoint/2010/main" val="33268464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22D74-8AA4-4593-AF7A-C0FCB327E0A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80F394E-89C4-46E8-ADFA-2D841AE07AC0}"/>
              </a:ext>
            </a:extLst>
          </p:cNvPr>
          <p:cNvSpPr>
            <a:spLocks noGrp="1"/>
          </p:cNvSpPr>
          <p:nvPr>
            <p:ph type="dt" sz="half" idx="10"/>
          </p:nvPr>
        </p:nvSpPr>
        <p:spPr/>
        <p:txBody>
          <a:bodyPr/>
          <a:lstStyle/>
          <a:p>
            <a:fld id="{83E351EE-8839-4BA5-9433-A3AB790C209C}" type="datetimeFigureOut">
              <a:rPr lang="en-US" smtClean="0"/>
              <a:t>09/05/2025</a:t>
            </a:fld>
            <a:endParaRPr lang="en-US"/>
          </a:p>
        </p:txBody>
      </p:sp>
      <p:sp>
        <p:nvSpPr>
          <p:cNvPr id="4" name="Footer Placeholder 3">
            <a:extLst>
              <a:ext uri="{FF2B5EF4-FFF2-40B4-BE49-F238E27FC236}">
                <a16:creationId xmlns:a16="http://schemas.microsoft.com/office/drawing/2014/main" id="{F106E2D8-68AB-4DEE-A00B-181D5740087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A10FB0A-66A1-42BF-93C7-66D376A569AB}"/>
              </a:ext>
            </a:extLst>
          </p:cNvPr>
          <p:cNvSpPr>
            <a:spLocks noGrp="1"/>
          </p:cNvSpPr>
          <p:nvPr>
            <p:ph type="sldNum" sz="quarter" idx="12"/>
          </p:nvPr>
        </p:nvSpPr>
        <p:spPr/>
        <p:txBody>
          <a:bodyPr/>
          <a:lstStyle/>
          <a:p>
            <a:fld id="{80903FB9-FD16-4629-8D64-3BEEF9DE211C}" type="slidenum">
              <a:rPr lang="en-US" smtClean="0"/>
              <a:t>‹#›</a:t>
            </a:fld>
            <a:endParaRPr lang="en-US"/>
          </a:p>
        </p:txBody>
      </p:sp>
    </p:spTree>
    <p:extLst>
      <p:ext uri="{BB962C8B-B14F-4D97-AF65-F5344CB8AC3E}">
        <p14:creationId xmlns:p14="http://schemas.microsoft.com/office/powerpoint/2010/main" val="14977212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0A8966-EA34-47B8-BC89-0FAE8FDFE8D0}"/>
              </a:ext>
            </a:extLst>
          </p:cNvPr>
          <p:cNvSpPr>
            <a:spLocks noGrp="1"/>
          </p:cNvSpPr>
          <p:nvPr>
            <p:ph type="dt" sz="half" idx="10"/>
          </p:nvPr>
        </p:nvSpPr>
        <p:spPr/>
        <p:txBody>
          <a:bodyPr/>
          <a:lstStyle/>
          <a:p>
            <a:fld id="{83E351EE-8839-4BA5-9433-A3AB790C209C}" type="datetimeFigureOut">
              <a:rPr lang="en-US" smtClean="0"/>
              <a:t>09/05/2025</a:t>
            </a:fld>
            <a:endParaRPr lang="en-US"/>
          </a:p>
        </p:txBody>
      </p:sp>
      <p:sp>
        <p:nvSpPr>
          <p:cNvPr id="3" name="Footer Placeholder 2">
            <a:extLst>
              <a:ext uri="{FF2B5EF4-FFF2-40B4-BE49-F238E27FC236}">
                <a16:creationId xmlns:a16="http://schemas.microsoft.com/office/drawing/2014/main" id="{7C8A7F36-F20E-476D-8E1D-52F413D408B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A560221-4368-424D-A6B0-F80F7A77D6C2}"/>
              </a:ext>
            </a:extLst>
          </p:cNvPr>
          <p:cNvSpPr>
            <a:spLocks noGrp="1"/>
          </p:cNvSpPr>
          <p:nvPr>
            <p:ph type="sldNum" sz="quarter" idx="12"/>
          </p:nvPr>
        </p:nvSpPr>
        <p:spPr/>
        <p:txBody>
          <a:bodyPr/>
          <a:lstStyle/>
          <a:p>
            <a:fld id="{80903FB9-FD16-4629-8D64-3BEEF9DE211C}" type="slidenum">
              <a:rPr lang="en-US" smtClean="0"/>
              <a:t>‹#›</a:t>
            </a:fld>
            <a:endParaRPr lang="en-US"/>
          </a:p>
        </p:txBody>
      </p:sp>
    </p:spTree>
    <p:extLst>
      <p:ext uri="{BB962C8B-B14F-4D97-AF65-F5344CB8AC3E}">
        <p14:creationId xmlns:p14="http://schemas.microsoft.com/office/powerpoint/2010/main" val="5382989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20E55-5271-47F7-AD9D-67CFE08E0961}"/>
              </a:ext>
            </a:extLst>
          </p:cNvPr>
          <p:cNvSpPr>
            <a:spLocks noGrp="1"/>
          </p:cNvSpPr>
          <p:nvPr>
            <p:ph type="title"/>
          </p:nvPr>
        </p:nvSpPr>
        <p:spPr>
          <a:xfrm>
            <a:off x="630767" y="342900"/>
            <a:ext cx="2948517" cy="120015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C40F1E4-9F2F-4B78-9E98-341A2D1E3BBD}"/>
              </a:ext>
            </a:extLst>
          </p:cNvPr>
          <p:cNvSpPr>
            <a:spLocks noGrp="1"/>
          </p:cNvSpPr>
          <p:nvPr>
            <p:ph idx="1"/>
          </p:nvPr>
        </p:nvSpPr>
        <p:spPr>
          <a:xfrm>
            <a:off x="3888318" y="741364"/>
            <a:ext cx="4629149"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94A29CC-13F9-420E-90CD-CA39578CC38F}"/>
              </a:ext>
            </a:extLst>
          </p:cNvPr>
          <p:cNvSpPr>
            <a:spLocks noGrp="1"/>
          </p:cNvSpPr>
          <p:nvPr>
            <p:ph type="body" sz="half" idx="2"/>
          </p:nvPr>
        </p:nvSpPr>
        <p:spPr>
          <a:xfrm>
            <a:off x="630767" y="1543050"/>
            <a:ext cx="2948517"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0EB1EC-453F-418F-810F-EF3E7FBA6AF6}"/>
              </a:ext>
            </a:extLst>
          </p:cNvPr>
          <p:cNvSpPr>
            <a:spLocks noGrp="1"/>
          </p:cNvSpPr>
          <p:nvPr>
            <p:ph type="dt" sz="half" idx="10"/>
          </p:nvPr>
        </p:nvSpPr>
        <p:spPr/>
        <p:txBody>
          <a:bodyPr/>
          <a:lstStyle/>
          <a:p>
            <a:fld id="{83E351EE-8839-4BA5-9433-A3AB790C209C}" type="datetimeFigureOut">
              <a:rPr lang="en-US" smtClean="0"/>
              <a:t>09/05/2025</a:t>
            </a:fld>
            <a:endParaRPr lang="en-US"/>
          </a:p>
        </p:txBody>
      </p:sp>
      <p:sp>
        <p:nvSpPr>
          <p:cNvPr id="6" name="Footer Placeholder 5">
            <a:extLst>
              <a:ext uri="{FF2B5EF4-FFF2-40B4-BE49-F238E27FC236}">
                <a16:creationId xmlns:a16="http://schemas.microsoft.com/office/drawing/2014/main" id="{06C665E8-D19A-4254-8E82-451D41D3CF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DB5018-365E-4621-8B2F-E9B3FF8F7CC3}"/>
              </a:ext>
            </a:extLst>
          </p:cNvPr>
          <p:cNvSpPr>
            <a:spLocks noGrp="1"/>
          </p:cNvSpPr>
          <p:nvPr>
            <p:ph type="sldNum" sz="quarter" idx="12"/>
          </p:nvPr>
        </p:nvSpPr>
        <p:spPr/>
        <p:txBody>
          <a:bodyPr/>
          <a:lstStyle/>
          <a:p>
            <a:fld id="{80903FB9-FD16-4629-8D64-3BEEF9DE211C}" type="slidenum">
              <a:rPr lang="en-US" smtClean="0"/>
              <a:t>‹#›</a:t>
            </a:fld>
            <a:endParaRPr lang="en-US"/>
          </a:p>
        </p:txBody>
      </p:sp>
    </p:spTree>
    <p:extLst>
      <p:ext uri="{BB962C8B-B14F-4D97-AF65-F5344CB8AC3E}">
        <p14:creationId xmlns:p14="http://schemas.microsoft.com/office/powerpoint/2010/main" val="20192098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784BE-3FD0-4E17-9BB7-65EDE517EB7A}"/>
              </a:ext>
            </a:extLst>
          </p:cNvPr>
          <p:cNvSpPr>
            <a:spLocks noGrp="1"/>
          </p:cNvSpPr>
          <p:nvPr>
            <p:ph type="title"/>
          </p:nvPr>
        </p:nvSpPr>
        <p:spPr>
          <a:xfrm>
            <a:off x="630767" y="342900"/>
            <a:ext cx="2948517" cy="120015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F483D67-369D-414C-AAFA-7C35514EFA17}"/>
              </a:ext>
            </a:extLst>
          </p:cNvPr>
          <p:cNvSpPr>
            <a:spLocks noGrp="1"/>
          </p:cNvSpPr>
          <p:nvPr>
            <p:ph type="pic" idx="1"/>
          </p:nvPr>
        </p:nvSpPr>
        <p:spPr>
          <a:xfrm>
            <a:off x="3888318" y="741364"/>
            <a:ext cx="4629149"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CC5322F-8AF3-44FB-B141-102A6A3501CF}"/>
              </a:ext>
            </a:extLst>
          </p:cNvPr>
          <p:cNvSpPr>
            <a:spLocks noGrp="1"/>
          </p:cNvSpPr>
          <p:nvPr>
            <p:ph type="body" sz="half" idx="2"/>
          </p:nvPr>
        </p:nvSpPr>
        <p:spPr>
          <a:xfrm>
            <a:off x="630767" y="1543050"/>
            <a:ext cx="2948517"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E974F8-5759-4D1C-99D7-E6BD5789D10B}"/>
              </a:ext>
            </a:extLst>
          </p:cNvPr>
          <p:cNvSpPr>
            <a:spLocks noGrp="1"/>
          </p:cNvSpPr>
          <p:nvPr>
            <p:ph type="dt" sz="half" idx="10"/>
          </p:nvPr>
        </p:nvSpPr>
        <p:spPr/>
        <p:txBody>
          <a:bodyPr/>
          <a:lstStyle/>
          <a:p>
            <a:fld id="{83E351EE-8839-4BA5-9433-A3AB790C209C}" type="datetimeFigureOut">
              <a:rPr lang="en-US" smtClean="0"/>
              <a:t>09/05/2025</a:t>
            </a:fld>
            <a:endParaRPr lang="en-US"/>
          </a:p>
        </p:txBody>
      </p:sp>
      <p:sp>
        <p:nvSpPr>
          <p:cNvPr id="6" name="Footer Placeholder 5">
            <a:extLst>
              <a:ext uri="{FF2B5EF4-FFF2-40B4-BE49-F238E27FC236}">
                <a16:creationId xmlns:a16="http://schemas.microsoft.com/office/drawing/2014/main" id="{4117521A-F430-428A-9EB6-9D81D2D1C8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A3715F-30CA-4A93-A265-C594EA26791C}"/>
              </a:ext>
            </a:extLst>
          </p:cNvPr>
          <p:cNvSpPr>
            <a:spLocks noGrp="1"/>
          </p:cNvSpPr>
          <p:nvPr>
            <p:ph type="sldNum" sz="quarter" idx="12"/>
          </p:nvPr>
        </p:nvSpPr>
        <p:spPr/>
        <p:txBody>
          <a:bodyPr/>
          <a:lstStyle/>
          <a:p>
            <a:fld id="{80903FB9-FD16-4629-8D64-3BEEF9DE211C}" type="slidenum">
              <a:rPr lang="en-US" smtClean="0"/>
              <a:t>‹#›</a:t>
            </a:fld>
            <a:endParaRPr lang="en-US"/>
          </a:p>
        </p:txBody>
      </p:sp>
    </p:spTree>
    <p:extLst>
      <p:ext uri="{BB962C8B-B14F-4D97-AF65-F5344CB8AC3E}">
        <p14:creationId xmlns:p14="http://schemas.microsoft.com/office/powerpoint/2010/main" val="12429686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12" name="Rectangle 1"/>
          <p:cNvSpPr/>
          <p:nvPr userDrawn="1"/>
        </p:nvSpPr>
        <p:spPr>
          <a:xfrm>
            <a:off x="311909" y="174940"/>
            <a:ext cx="8539315"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nvGrpSpPr>
          <p:cNvPr id="17" name="Group 16"/>
          <p:cNvGrpSpPr/>
          <p:nvPr userDrawn="1"/>
        </p:nvGrpSpPr>
        <p:grpSpPr>
          <a:xfrm>
            <a:off x="281406" y="1321594"/>
            <a:ext cx="8582413" cy="3602496"/>
            <a:chOff x="220782" y="1331119"/>
            <a:chExt cx="6436810" cy="3602496"/>
          </a:xfrm>
        </p:grpSpPr>
        <p:sp>
          <p:nvSpPr>
            <p:cNvPr id="18" name="Freeform 17"/>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9" name="Freeform 18"/>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0" name="Freeform 19"/>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grpSp>
        <p:nvGrpSpPr>
          <p:cNvPr id="13" name="Group 12"/>
          <p:cNvGrpSpPr/>
          <p:nvPr userDrawn="1"/>
        </p:nvGrpSpPr>
        <p:grpSpPr>
          <a:xfrm>
            <a:off x="377048" y="255821"/>
            <a:ext cx="1931059" cy="1448294"/>
            <a:chOff x="237072" y="234585"/>
            <a:chExt cx="1448294" cy="1448294"/>
          </a:xfrm>
        </p:grpSpPr>
        <p:sp>
          <p:nvSpPr>
            <p:cNvPr id="14" name="Oval 13"/>
            <p:cNvSpPr/>
            <p:nvPr/>
          </p:nvSpPr>
          <p:spPr>
            <a:xfrm>
              <a:off x="237072" y="234585"/>
              <a:ext cx="1448294" cy="1448294"/>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5" name="Oval 14"/>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6" name="Oval 15"/>
            <p:cNvSpPr/>
            <p:nvPr/>
          </p:nvSpPr>
          <p:spPr>
            <a:xfrm>
              <a:off x="254348"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spTree>
    <p:extLst>
      <p:ext uri="{BB962C8B-B14F-4D97-AF65-F5344CB8AC3E}">
        <p14:creationId xmlns:p14="http://schemas.microsoft.com/office/powerpoint/2010/main" val="24407200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C8B7D-1A6B-47B7-8777-2BB93E929C5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A88B2B1-59DD-4C84-A84D-73153FF2D91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948F21-8527-45A8-A913-46E7BFF71802}"/>
              </a:ext>
            </a:extLst>
          </p:cNvPr>
          <p:cNvSpPr>
            <a:spLocks noGrp="1"/>
          </p:cNvSpPr>
          <p:nvPr>
            <p:ph type="dt" sz="half" idx="10"/>
          </p:nvPr>
        </p:nvSpPr>
        <p:spPr/>
        <p:txBody>
          <a:bodyPr/>
          <a:lstStyle/>
          <a:p>
            <a:fld id="{83E351EE-8839-4BA5-9433-A3AB790C209C}" type="datetimeFigureOut">
              <a:rPr lang="en-US" smtClean="0"/>
              <a:t>09/05/2025</a:t>
            </a:fld>
            <a:endParaRPr lang="en-US"/>
          </a:p>
        </p:txBody>
      </p:sp>
      <p:sp>
        <p:nvSpPr>
          <p:cNvPr id="5" name="Footer Placeholder 4">
            <a:extLst>
              <a:ext uri="{FF2B5EF4-FFF2-40B4-BE49-F238E27FC236}">
                <a16:creationId xmlns:a16="http://schemas.microsoft.com/office/drawing/2014/main" id="{2FC57D41-7972-4B74-8E9C-A14DD6A5EF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FDF8D2-E59F-4F5F-90CE-BE7A25B32D4C}"/>
              </a:ext>
            </a:extLst>
          </p:cNvPr>
          <p:cNvSpPr>
            <a:spLocks noGrp="1"/>
          </p:cNvSpPr>
          <p:nvPr>
            <p:ph type="sldNum" sz="quarter" idx="12"/>
          </p:nvPr>
        </p:nvSpPr>
        <p:spPr/>
        <p:txBody>
          <a:bodyPr/>
          <a:lstStyle/>
          <a:p>
            <a:fld id="{80903FB9-FD16-4629-8D64-3BEEF9DE211C}" type="slidenum">
              <a:rPr lang="en-US" smtClean="0"/>
              <a:t>‹#›</a:t>
            </a:fld>
            <a:endParaRPr lang="en-US"/>
          </a:p>
        </p:txBody>
      </p:sp>
    </p:spTree>
    <p:extLst>
      <p:ext uri="{BB962C8B-B14F-4D97-AF65-F5344CB8AC3E}">
        <p14:creationId xmlns:p14="http://schemas.microsoft.com/office/powerpoint/2010/main" val="10864086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F7B1EFC-5B09-4048-AA58-A6FB8E2EF4CC}"/>
              </a:ext>
            </a:extLst>
          </p:cNvPr>
          <p:cNvSpPr>
            <a:spLocks noGrp="1"/>
          </p:cNvSpPr>
          <p:nvPr>
            <p:ph type="title" orient="vert"/>
          </p:nvPr>
        </p:nvSpPr>
        <p:spPr>
          <a:xfrm>
            <a:off x="6544734" y="274639"/>
            <a:ext cx="1970617" cy="435768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DCBD091-2AF1-4927-94EC-CF2BB92B167C}"/>
              </a:ext>
            </a:extLst>
          </p:cNvPr>
          <p:cNvSpPr>
            <a:spLocks noGrp="1"/>
          </p:cNvSpPr>
          <p:nvPr>
            <p:ph type="body" orient="vert" idx="1"/>
          </p:nvPr>
        </p:nvSpPr>
        <p:spPr>
          <a:xfrm>
            <a:off x="628651" y="274639"/>
            <a:ext cx="5712883" cy="4357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D941A8-77B1-4BFD-81B6-F028F0C834F8}"/>
              </a:ext>
            </a:extLst>
          </p:cNvPr>
          <p:cNvSpPr>
            <a:spLocks noGrp="1"/>
          </p:cNvSpPr>
          <p:nvPr>
            <p:ph type="dt" sz="half" idx="10"/>
          </p:nvPr>
        </p:nvSpPr>
        <p:spPr/>
        <p:txBody>
          <a:bodyPr/>
          <a:lstStyle/>
          <a:p>
            <a:fld id="{83E351EE-8839-4BA5-9433-A3AB790C209C}" type="datetimeFigureOut">
              <a:rPr lang="en-US" smtClean="0"/>
              <a:t>09/05/2025</a:t>
            </a:fld>
            <a:endParaRPr lang="en-US"/>
          </a:p>
        </p:txBody>
      </p:sp>
      <p:sp>
        <p:nvSpPr>
          <p:cNvPr id="5" name="Footer Placeholder 4">
            <a:extLst>
              <a:ext uri="{FF2B5EF4-FFF2-40B4-BE49-F238E27FC236}">
                <a16:creationId xmlns:a16="http://schemas.microsoft.com/office/drawing/2014/main" id="{6A90B568-6CD7-4B61-9892-8FABE31CA0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82FF4F-0527-41D5-9BAC-982EDD89AE0E}"/>
              </a:ext>
            </a:extLst>
          </p:cNvPr>
          <p:cNvSpPr>
            <a:spLocks noGrp="1"/>
          </p:cNvSpPr>
          <p:nvPr>
            <p:ph type="sldNum" sz="quarter" idx="12"/>
          </p:nvPr>
        </p:nvSpPr>
        <p:spPr/>
        <p:txBody>
          <a:bodyPr/>
          <a:lstStyle/>
          <a:p>
            <a:fld id="{80903FB9-FD16-4629-8D64-3BEEF9DE211C}" type="slidenum">
              <a:rPr lang="en-US" smtClean="0"/>
              <a:t>‹#›</a:t>
            </a:fld>
            <a:endParaRPr lang="en-US"/>
          </a:p>
        </p:txBody>
      </p:sp>
    </p:spTree>
    <p:extLst>
      <p:ext uri="{BB962C8B-B14F-4D97-AF65-F5344CB8AC3E}">
        <p14:creationId xmlns:p14="http://schemas.microsoft.com/office/powerpoint/2010/main" val="2269997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368301" y="239920"/>
            <a:ext cx="8420100"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sz="1400" dirty="0"/>
          </a:p>
        </p:txBody>
      </p:sp>
    </p:spTree>
    <p:extLst>
      <p:ext uri="{BB962C8B-B14F-4D97-AF65-F5344CB8AC3E}">
        <p14:creationId xmlns:p14="http://schemas.microsoft.com/office/powerpoint/2010/main" val="37376392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preserve="1" userDrawn="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311909" y="174940"/>
            <a:ext cx="8539315"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nvGrpSpPr>
          <p:cNvPr id="4" name="Group 3"/>
          <p:cNvGrpSpPr/>
          <p:nvPr userDrawn="1"/>
        </p:nvGrpSpPr>
        <p:grpSpPr>
          <a:xfrm>
            <a:off x="281406" y="1321594"/>
            <a:ext cx="8582413"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grpSp>
        <p:nvGrpSpPr>
          <p:cNvPr id="8" name="Group 7"/>
          <p:cNvGrpSpPr/>
          <p:nvPr userDrawn="1"/>
        </p:nvGrpSpPr>
        <p:grpSpPr>
          <a:xfrm>
            <a:off x="377048" y="255821"/>
            <a:ext cx="1931059" cy="1448294"/>
            <a:chOff x="237072" y="234585"/>
            <a:chExt cx="1448294" cy="1448294"/>
          </a:xfrm>
        </p:grpSpPr>
        <p:sp>
          <p:nvSpPr>
            <p:cNvPr id="9" name="Oval 8"/>
            <p:cNvSpPr/>
            <p:nvPr/>
          </p:nvSpPr>
          <p:spPr>
            <a:xfrm>
              <a:off x="237072" y="234585"/>
              <a:ext cx="1448294" cy="1448294"/>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1" name="Oval 10"/>
            <p:cNvSpPr/>
            <p:nvPr/>
          </p:nvSpPr>
          <p:spPr>
            <a:xfrm>
              <a:off x="244823" y="242721"/>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spTree>
    <p:extLst>
      <p:ext uri="{BB962C8B-B14F-4D97-AF65-F5344CB8AC3E}">
        <p14:creationId xmlns:p14="http://schemas.microsoft.com/office/powerpoint/2010/main" val="16763653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368301" y="239920"/>
            <a:ext cx="8420100"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sz="1400" dirty="0"/>
          </a:p>
        </p:txBody>
      </p:sp>
    </p:spTree>
    <p:extLst>
      <p:ext uri="{BB962C8B-B14F-4D97-AF65-F5344CB8AC3E}">
        <p14:creationId xmlns:p14="http://schemas.microsoft.com/office/powerpoint/2010/main" val="3803959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311909" y="174940"/>
            <a:ext cx="8539315"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8AB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nvGrpSpPr>
          <p:cNvPr id="4" name="Group 3"/>
          <p:cNvGrpSpPr/>
          <p:nvPr userDrawn="1"/>
        </p:nvGrpSpPr>
        <p:grpSpPr>
          <a:xfrm>
            <a:off x="281406" y="1321594"/>
            <a:ext cx="8582413"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grpSp>
        <p:nvGrpSpPr>
          <p:cNvPr id="8" name="Group 7"/>
          <p:cNvGrpSpPr/>
          <p:nvPr userDrawn="1"/>
        </p:nvGrpSpPr>
        <p:grpSpPr>
          <a:xfrm>
            <a:off x="377048" y="255821"/>
            <a:ext cx="1931059" cy="1448294"/>
            <a:chOff x="237072" y="234585"/>
            <a:chExt cx="1448294" cy="1448294"/>
          </a:xfrm>
        </p:grpSpPr>
        <p:sp>
          <p:nvSpPr>
            <p:cNvPr id="9" name="Oval 8"/>
            <p:cNvSpPr/>
            <p:nvPr/>
          </p:nvSpPr>
          <p:spPr>
            <a:xfrm>
              <a:off x="237072" y="234585"/>
              <a:ext cx="1448294" cy="1448294"/>
            </a:xfrm>
            <a:prstGeom prst="ellipse">
              <a:avLst/>
            </a:prstGeom>
            <a:solidFill>
              <a:srgbClr val="B7D5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1" name="Oval 10"/>
            <p:cNvSpPr/>
            <p:nvPr/>
          </p:nvSpPr>
          <p:spPr>
            <a:xfrm>
              <a:off x="244823"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spTree>
    <p:extLst>
      <p:ext uri="{BB962C8B-B14F-4D97-AF65-F5344CB8AC3E}">
        <p14:creationId xmlns:p14="http://schemas.microsoft.com/office/powerpoint/2010/main" val="3996480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368301" y="239920"/>
            <a:ext cx="8420100"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sz="1400" dirty="0"/>
          </a:p>
        </p:txBody>
      </p:sp>
    </p:spTree>
    <p:extLst>
      <p:ext uri="{BB962C8B-B14F-4D97-AF65-F5344CB8AC3E}">
        <p14:creationId xmlns:p14="http://schemas.microsoft.com/office/powerpoint/2010/main" val="2415025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chemeClr val="accent2"/>
        </a:solidFill>
        <a:effectLst/>
      </p:bgPr>
    </p:bg>
    <p:spTree>
      <p:nvGrpSpPr>
        <p:cNvPr id="1" name="Shape 151"/>
        <p:cNvGrpSpPr/>
        <p:nvPr/>
      </p:nvGrpSpPr>
      <p:grpSpPr>
        <a:xfrm>
          <a:off x="0" y="0"/>
          <a:ext cx="0" cy="0"/>
          <a:chOff x="0" y="0"/>
          <a:chExt cx="0" cy="0"/>
        </a:xfrm>
      </p:grpSpPr>
    </p:spTree>
    <p:extLst>
      <p:ext uri="{BB962C8B-B14F-4D97-AF65-F5344CB8AC3E}">
        <p14:creationId xmlns:p14="http://schemas.microsoft.com/office/powerpoint/2010/main" val="1844000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47C95-0654-4CFB-89B1-FBB04BE794FB}"/>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9B13C135-2EE2-4584-B084-345C0B088ADA}"/>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72E1CE5B-AD0C-4FF0-917D-7437F6089881}"/>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88DB618D-B73D-43D0-8377-801B77CE282F}"/>
              </a:ext>
            </a:extLst>
          </p:cNvPr>
          <p:cNvSpPr>
            <a:spLocks noGrp="1"/>
          </p:cNvSpPr>
          <p:nvPr>
            <p:ph type="dt" sz="half" idx="10"/>
          </p:nvPr>
        </p:nvSpPr>
        <p:spPr/>
        <p:txBody>
          <a:bodyPr/>
          <a:lstStyle/>
          <a:p>
            <a:fld id="{11EBD0CC-E3E2-4331-AA06-EBB8ADD6037D}" type="datetimeFigureOut">
              <a:rPr lang="en-US" smtClean="0"/>
              <a:t>09/05/2025</a:t>
            </a:fld>
            <a:endParaRPr lang="en-US"/>
          </a:p>
        </p:txBody>
      </p:sp>
      <p:sp>
        <p:nvSpPr>
          <p:cNvPr id="6" name="Footer Placeholder 5">
            <a:extLst>
              <a:ext uri="{FF2B5EF4-FFF2-40B4-BE49-F238E27FC236}">
                <a16:creationId xmlns:a16="http://schemas.microsoft.com/office/drawing/2014/main" id="{31EF31C4-6B8F-44F1-993D-5947608914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CBA786-EC9B-4536-A5E3-FB7EC29F99F2}"/>
              </a:ext>
            </a:extLst>
          </p:cNvPr>
          <p:cNvSpPr>
            <a:spLocks noGrp="1"/>
          </p:cNvSpPr>
          <p:nvPr>
            <p:ph type="sldNum" sz="quarter" idx="12"/>
          </p:nvPr>
        </p:nvSpPr>
        <p:spPr/>
        <p:txBody>
          <a:bodyPr/>
          <a:lstStyle/>
          <a:p>
            <a:fld id="{37634F2D-4F96-4A1A-A648-518B1AFE058E}" type="slidenum">
              <a:rPr lang="en-US" smtClean="0"/>
              <a:t>‹#›</a:t>
            </a:fld>
            <a:endParaRPr lang="en-US"/>
          </a:p>
        </p:txBody>
      </p:sp>
    </p:spTree>
    <p:extLst>
      <p:ext uri="{BB962C8B-B14F-4D97-AF65-F5344CB8AC3E}">
        <p14:creationId xmlns:p14="http://schemas.microsoft.com/office/powerpoint/2010/main" val="3901215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6" y="539500"/>
            <a:ext cx="7717500" cy="4782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713275" y="1187600"/>
            <a:ext cx="77175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
        <p:nvSpPr>
          <p:cNvPr id="5" name="TextBox 4">
            <a:extLst>
              <a:ext uri="{FF2B5EF4-FFF2-40B4-BE49-F238E27FC236}">
                <a16:creationId xmlns:a16="http://schemas.microsoft.com/office/drawing/2014/main" id="{6F308A93-846A-4A8F-9CF9-4EDB36AEC756}"/>
              </a:ext>
            </a:extLst>
          </p:cNvPr>
          <p:cNvSpPr txBox="1"/>
          <p:nvPr userDrawn="1"/>
        </p:nvSpPr>
        <p:spPr>
          <a:xfrm>
            <a:off x="6023116" y="4848544"/>
            <a:ext cx="2193235" cy="215444"/>
          </a:xfrm>
          <a:prstGeom prst="rect">
            <a:avLst/>
          </a:prstGeom>
          <a:noFill/>
        </p:spPr>
        <p:txBody>
          <a:bodyPr wrap="square">
            <a:spAutoFit/>
          </a:bodyPr>
          <a:lstStyle/>
          <a:p>
            <a:r>
              <a:rPr lang="en-US" sz="800" b="0" i="0" dirty="0">
                <a:solidFill>
                  <a:srgbClr val="050505"/>
                </a:solidFill>
                <a:effectLst/>
                <a:latin typeface="Arial" panose="020B0604020202020204" pitchFamily="34" charset="0"/>
                <a:cs typeface="Arial" panose="020B0604020202020204" pitchFamily="34" charset="0"/>
              </a:rPr>
              <a:t>FeistyForwarders_0968120672</a:t>
            </a:r>
            <a:endParaRPr lang="en-US" sz="800" dirty="0">
              <a:latin typeface="Arial" panose="020B0604020202020204" pitchFamily="34" charset="0"/>
              <a:cs typeface="Arial" panose="020B0604020202020204" pitchFamily="34" charset="0"/>
            </a:endParaRPr>
          </a:p>
        </p:txBody>
      </p:sp>
    </p:spTree>
  </p:cSld>
  <p:clrMap bg1="lt1" tx1="dk1" bg2="dk2" tx2="lt2" accent1="accent1" accent2="accent2" accent3="accent3" accent4="accent4" accent5="accent5" accent6="accent6" hlink="hlink" folHlink="folHlink"/>
  <p:sldLayoutIdLst>
    <p:sldLayoutId id="2147483690" r:id="rId1"/>
    <p:sldLayoutId id="2147483685" r:id="rId2"/>
    <p:sldLayoutId id="2147483691" r:id="rId3"/>
    <p:sldLayoutId id="2147483687" r:id="rId4"/>
    <p:sldLayoutId id="2147483692" r:id="rId5"/>
    <p:sldLayoutId id="2147483686" r:id="rId6"/>
    <p:sldLayoutId id="2147483693" r:id="rId7"/>
    <p:sldLayoutId id="2147483688" r:id="rId8"/>
    <p:sldLayoutId id="2147483707" r:id="rId9"/>
    <p:sldLayoutId id="214748370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3A4719A-873E-4431-BBEA-98437305C69E}"/>
              </a:ext>
            </a:extLst>
          </p:cNvPr>
          <p:cNvSpPr>
            <a:spLocks noGrp="1"/>
          </p:cNvSpPr>
          <p:nvPr>
            <p:ph type="title"/>
          </p:nvPr>
        </p:nvSpPr>
        <p:spPr>
          <a:xfrm>
            <a:off x="628651" y="274639"/>
            <a:ext cx="7886700" cy="9937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589A7D6-2320-4573-B978-C84C990D83C7}"/>
              </a:ext>
            </a:extLst>
          </p:cNvPr>
          <p:cNvSpPr>
            <a:spLocks noGrp="1"/>
          </p:cNvSpPr>
          <p:nvPr>
            <p:ph type="body" idx="1"/>
          </p:nvPr>
        </p:nvSpPr>
        <p:spPr>
          <a:xfrm>
            <a:off x="628651" y="1370013"/>
            <a:ext cx="7886700"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EF6964-874A-4906-9B5D-F3E873E097AF}"/>
              </a:ext>
            </a:extLst>
          </p:cNvPr>
          <p:cNvSpPr>
            <a:spLocks noGrp="1"/>
          </p:cNvSpPr>
          <p:nvPr>
            <p:ph type="dt" sz="half" idx="2"/>
          </p:nvPr>
        </p:nvSpPr>
        <p:spPr>
          <a:xfrm>
            <a:off x="628651" y="4767264"/>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83E351EE-8839-4BA5-9433-A3AB790C209C}" type="datetimeFigureOut">
              <a:rPr lang="en-US" smtClean="0"/>
              <a:t>09/05/2025</a:t>
            </a:fld>
            <a:endParaRPr lang="en-US"/>
          </a:p>
        </p:txBody>
      </p:sp>
      <p:sp>
        <p:nvSpPr>
          <p:cNvPr id="5" name="Footer Placeholder 4">
            <a:extLst>
              <a:ext uri="{FF2B5EF4-FFF2-40B4-BE49-F238E27FC236}">
                <a16:creationId xmlns:a16="http://schemas.microsoft.com/office/drawing/2014/main" id="{D2A808AF-8FB4-41AF-BC67-DA1CAD5072FE}"/>
              </a:ext>
            </a:extLst>
          </p:cNvPr>
          <p:cNvSpPr>
            <a:spLocks noGrp="1"/>
          </p:cNvSpPr>
          <p:nvPr>
            <p:ph type="ftr" sz="quarter" idx="3"/>
          </p:nvPr>
        </p:nvSpPr>
        <p:spPr>
          <a:xfrm>
            <a:off x="3028951" y="4767264"/>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19A5689-D368-49BD-9D16-948E4D8FD311}"/>
              </a:ext>
            </a:extLst>
          </p:cNvPr>
          <p:cNvSpPr>
            <a:spLocks noGrp="1"/>
          </p:cNvSpPr>
          <p:nvPr>
            <p:ph type="sldNum" sz="quarter" idx="4"/>
          </p:nvPr>
        </p:nvSpPr>
        <p:spPr>
          <a:xfrm>
            <a:off x="6457951" y="4767264"/>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80903FB9-FD16-4629-8D64-3BEEF9DE211C}" type="slidenum">
              <a:rPr lang="en-US" smtClean="0"/>
              <a:t>‹#›</a:t>
            </a:fld>
            <a:endParaRPr lang="en-US"/>
          </a:p>
        </p:txBody>
      </p:sp>
    </p:spTree>
    <p:extLst>
      <p:ext uri="{BB962C8B-B14F-4D97-AF65-F5344CB8AC3E}">
        <p14:creationId xmlns:p14="http://schemas.microsoft.com/office/powerpoint/2010/main" val="2464997844"/>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8.xml"/><Relationship Id="rId1" Type="http://schemas.openxmlformats.org/officeDocument/2006/relationships/tags" Target="../tags/tag6.xml"/><Relationship Id="rId5" Type="http://schemas.microsoft.com/office/2007/relationships/hdphoto" Target="../media/hdphoto7.wdp"/><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8.xml"/><Relationship Id="rId1" Type="http://schemas.openxmlformats.org/officeDocument/2006/relationships/tags" Target="../tags/tag2.xml"/><Relationship Id="rId6" Type="http://schemas.microsoft.com/office/2007/relationships/hdphoto" Target="../media/hdphoto1.wdp"/><Relationship Id="rId5" Type="http://schemas.openxmlformats.org/officeDocument/2006/relationships/image" Target="../media/image7.png"/><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9.png"/><Relationship Id="rId7" Type="http://schemas.microsoft.com/office/2007/relationships/hdphoto" Target="../media/hdphoto4.wdp"/><Relationship Id="rId2" Type="http://schemas.openxmlformats.org/officeDocument/2006/relationships/slideLayout" Target="../slideLayouts/slideLayout8.xml"/><Relationship Id="rId1" Type="http://schemas.openxmlformats.org/officeDocument/2006/relationships/tags" Target="../tags/tag3.xml"/><Relationship Id="rId6" Type="http://schemas.openxmlformats.org/officeDocument/2006/relationships/image" Target="../media/image11.png"/><Relationship Id="rId5" Type="http://schemas.openxmlformats.org/officeDocument/2006/relationships/image" Target="../media/image10.png"/><Relationship Id="rId4" Type="http://schemas.microsoft.com/office/2007/relationships/hdphoto" Target="../media/hdphoto3.wdp"/></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5.xml"/><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8.xml"/><Relationship Id="rId1" Type="http://schemas.openxmlformats.org/officeDocument/2006/relationships/tags" Target="../tags/tag4.xml"/><Relationship Id="rId5" Type="http://schemas.microsoft.com/office/2007/relationships/hdphoto" Target="../media/hdphoto5.wdp"/><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0.png"/><Relationship Id="rId7" Type="http://schemas.openxmlformats.org/officeDocument/2006/relationships/image" Target="../media/image9.png"/><Relationship Id="rId2" Type="http://schemas.openxmlformats.org/officeDocument/2006/relationships/slideLayout" Target="../slideLayouts/slideLayout17.xml"/><Relationship Id="rId1" Type="http://schemas.openxmlformats.org/officeDocument/2006/relationships/tags" Target="../tags/tag5.xml"/><Relationship Id="rId6" Type="http://schemas.openxmlformats.org/officeDocument/2006/relationships/image" Target="../media/image12.png"/><Relationship Id="rId5" Type="http://schemas.microsoft.com/office/2007/relationships/hdphoto" Target="../media/hdphoto4.wdp"/><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Bộ SGK Lớp 6 - Kết nối tri thức với cuộc sống - Công ty Cổ phần Đầu tư và  Phát triển Giáo dục Phương Nam">
            <a:extLst>
              <a:ext uri="{FF2B5EF4-FFF2-40B4-BE49-F238E27FC236}">
                <a16:creationId xmlns:a16="http://schemas.microsoft.com/office/drawing/2014/main" id="{8F3E535A-F851-432E-B919-876A505C5A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168" y="430195"/>
            <a:ext cx="1286541" cy="128654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5">
            <a:extLst>
              <a:ext uri="{FF2B5EF4-FFF2-40B4-BE49-F238E27FC236}">
                <a16:creationId xmlns:a16="http://schemas.microsoft.com/office/drawing/2014/main" id="{B40786E2-84BA-484E-AFC6-D62EE194DC87}"/>
              </a:ext>
            </a:extLst>
          </p:cNvPr>
          <p:cNvSpPr txBox="1"/>
          <p:nvPr/>
        </p:nvSpPr>
        <p:spPr>
          <a:xfrm>
            <a:off x="2512899" y="325642"/>
            <a:ext cx="4526530" cy="868058"/>
          </a:xfrm>
          <a:prstGeom prst="rect">
            <a:avLst/>
          </a:prstGeom>
          <a:noFill/>
        </p:spPr>
        <p:txBody>
          <a:bodyPr wrap="square" rtlCol="0">
            <a:spAutoFit/>
          </a:bodyPr>
          <a:lstStyle/>
          <a:p>
            <a:pPr algn="ctr">
              <a:lnSpc>
                <a:spcPct val="150000"/>
              </a:lnSpc>
            </a:pPr>
            <a:r>
              <a:rPr lang="vi-VN" sz="4000" b="1" dirty="0">
                <a:solidFill>
                  <a:schemeClr val="accent2"/>
                </a:solidFill>
                <a:latin typeface="+mj-lt"/>
              </a:rPr>
              <a:t>CHUYỆN QUẢ BẦU</a:t>
            </a:r>
            <a:endParaRPr lang="en-US" sz="4000" b="1" dirty="0">
              <a:solidFill>
                <a:schemeClr val="accent2"/>
              </a:solidFill>
              <a:latin typeface="+mj-lt"/>
            </a:endParaRPr>
          </a:p>
        </p:txBody>
      </p:sp>
      <p:pic>
        <p:nvPicPr>
          <p:cNvPr id="4" name="Picture 7">
            <a:extLst>
              <a:ext uri="{FF2B5EF4-FFF2-40B4-BE49-F238E27FC236}">
                <a16:creationId xmlns:a16="http://schemas.microsoft.com/office/drawing/2014/main" id="{E044FAED-8954-4C1B-BCD1-D9F3CB273715}"/>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1702792" y="1476365"/>
            <a:ext cx="6146744" cy="3236940"/>
          </a:xfrm>
          <a:prstGeom prst="roundRect">
            <a:avLst/>
          </a:prstGeom>
        </p:spPr>
      </p:pic>
    </p:spTree>
    <p:extLst>
      <p:ext uri="{BB962C8B-B14F-4D97-AF65-F5344CB8AC3E}">
        <p14:creationId xmlns:p14="http://schemas.microsoft.com/office/powerpoint/2010/main" val="10779913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BB3347CA-288F-44F9-AE58-339264F57513}"/>
              </a:ext>
            </a:extLst>
          </p:cNvPr>
          <p:cNvSpPr txBox="1"/>
          <p:nvPr/>
        </p:nvSpPr>
        <p:spPr>
          <a:xfrm>
            <a:off x="1148317" y="1702411"/>
            <a:ext cx="6515765" cy="1015663"/>
          </a:xfrm>
          <a:prstGeom prst="rect">
            <a:avLst/>
          </a:prstGeom>
          <a:noFill/>
        </p:spPr>
        <p:txBody>
          <a:bodyPr wrap="square" rtlCol="0">
            <a:spAutoFit/>
          </a:bodyPr>
          <a:lstStyle/>
          <a:p>
            <a:pPr algn="ctr" defTabSz="342900">
              <a:buClrTx/>
              <a:defRPr/>
            </a:pPr>
            <a:r>
              <a:rPr lang="en-US" sz="6000" b="1" kern="1200">
                <a:ln w="0"/>
                <a:solidFill>
                  <a:srgbClr val="4472C4"/>
                </a:solidFill>
                <a:effectLst>
                  <a:outerShdw blurRad="38100" dist="25400" dir="5400000" algn="ctr" rotWithShape="0">
                    <a:srgbClr val="6E747A">
                      <a:alpha val="43000"/>
                    </a:srgbClr>
                  </a:outerShdw>
                </a:effectLst>
                <a:latin typeface="Arial-Rounded"/>
                <a:ea typeface="Microsoft YaHei" panose="020B0503020204020204" charset="-122"/>
                <a:cs typeface="Verdana" panose="020B0604030504040204" charset="0"/>
                <a:sym typeface="+mn-ea"/>
              </a:rPr>
              <a:t>Luyện tập</a:t>
            </a:r>
            <a:endParaRPr lang="en-US" sz="6000" b="1" kern="1200" dirty="0">
              <a:solidFill>
                <a:srgbClr val="FF0000"/>
              </a:solidFill>
              <a:latin typeface="Arial-Rounded"/>
              <a:ea typeface="Arial-Rounded"/>
              <a:cs typeface="Verdana" panose="020B0604030504040204" charset="0"/>
            </a:endParaRPr>
          </a:p>
        </p:txBody>
      </p:sp>
    </p:spTree>
    <p:extLst>
      <p:ext uri="{BB962C8B-B14F-4D97-AF65-F5344CB8AC3E}">
        <p14:creationId xmlns:p14="http://schemas.microsoft.com/office/powerpoint/2010/main" val="11981534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33E36AB-714E-4BC3-850C-E6AC6384CFB5}"/>
              </a:ext>
            </a:extLst>
          </p:cNvPr>
          <p:cNvSpPr txBox="1"/>
          <p:nvPr/>
        </p:nvSpPr>
        <p:spPr>
          <a:xfrm>
            <a:off x="370079" y="235683"/>
            <a:ext cx="6119826" cy="533223"/>
          </a:xfrm>
          <a:prstGeom prst="rect">
            <a:avLst/>
          </a:prstGeom>
          <a:noFill/>
        </p:spPr>
        <p:txBody>
          <a:bodyPr wrap="square" rtlCol="0">
            <a:spAutoFit/>
          </a:bodyPr>
          <a:lstStyle/>
          <a:p>
            <a:pPr algn="just">
              <a:lnSpc>
                <a:spcPct val="150000"/>
              </a:lnSpc>
            </a:pPr>
            <a:r>
              <a:rPr lang="en-US" sz="2200" b="1" dirty="0">
                <a:solidFill>
                  <a:schemeClr val="accent6">
                    <a:lumMod val="75000"/>
                  </a:schemeClr>
                </a:solidFill>
                <a:latin typeface="UTM Avo" panose="02040603050506020204" pitchFamily="18" charset="0"/>
              </a:rPr>
              <a:t>1</a:t>
            </a:r>
            <a:r>
              <a:rPr lang="vi-VN" sz="2200" b="1" dirty="0">
                <a:solidFill>
                  <a:schemeClr val="accent6">
                    <a:lumMod val="75000"/>
                  </a:schemeClr>
                </a:solidFill>
                <a:latin typeface="UTM Avo" panose="02040603050506020204" pitchFamily="18" charset="0"/>
              </a:rPr>
              <a:t>. </a:t>
            </a:r>
            <a:r>
              <a:rPr lang="vi-VN" sz="2200" dirty="0">
                <a:latin typeface="UTM Avo" panose="02040603050506020204" pitchFamily="18" charset="0"/>
              </a:rPr>
              <a:t>Viết tên 3 dân tộc trong bài đọc.</a:t>
            </a:r>
          </a:p>
        </p:txBody>
      </p:sp>
      <p:sp>
        <p:nvSpPr>
          <p:cNvPr id="41" name="TextBox 40">
            <a:extLst>
              <a:ext uri="{FF2B5EF4-FFF2-40B4-BE49-F238E27FC236}">
                <a16:creationId xmlns:a16="http://schemas.microsoft.com/office/drawing/2014/main" id="{F970D374-50A8-414D-8283-CD86448CA0D5}"/>
              </a:ext>
            </a:extLst>
          </p:cNvPr>
          <p:cNvSpPr txBox="1"/>
          <p:nvPr/>
        </p:nvSpPr>
        <p:spPr>
          <a:xfrm>
            <a:off x="635946" y="772284"/>
            <a:ext cx="8041673" cy="535788"/>
          </a:xfrm>
          <a:prstGeom prst="rect">
            <a:avLst/>
          </a:prstGeom>
          <a:noFill/>
        </p:spPr>
        <p:txBody>
          <a:bodyPr wrap="square" rtlCol="0">
            <a:spAutoFit/>
          </a:bodyPr>
          <a:lstStyle/>
          <a:p>
            <a:pPr algn="just">
              <a:lnSpc>
                <a:spcPct val="150000"/>
              </a:lnSpc>
            </a:pPr>
            <a:r>
              <a:rPr lang="vi-VN" sz="2200" dirty="0">
                <a:solidFill>
                  <a:srgbClr val="FF0000"/>
                </a:solidFill>
                <a:latin typeface="UTM Avo" panose="02040603050506020204" pitchFamily="18" charset="0"/>
                <a:sym typeface="Wingdings" panose="05000000000000000000" pitchFamily="2" charset="2"/>
              </a:rPr>
              <a:t> </a:t>
            </a:r>
            <a:r>
              <a:rPr lang="vi-VN" sz="2200" dirty="0">
                <a:solidFill>
                  <a:srgbClr val="FF0000"/>
                </a:solidFill>
                <a:latin typeface="UTM Avo" panose="02040603050506020204" pitchFamily="18" charset="0"/>
              </a:rPr>
              <a:t>Khơ Mú, Thái, Mường, Dao, Mông, Ê-đê, Ba-na, Kinh.</a:t>
            </a:r>
          </a:p>
        </p:txBody>
      </p:sp>
      <p:pic>
        <p:nvPicPr>
          <p:cNvPr id="42" name="Picture 41">
            <a:extLst>
              <a:ext uri="{FF2B5EF4-FFF2-40B4-BE49-F238E27FC236}">
                <a16:creationId xmlns:a16="http://schemas.microsoft.com/office/drawing/2014/main" id="{971A56C5-941F-4881-9EF5-0C3B475D3703}"/>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886429" y="2597233"/>
            <a:ext cx="7371142" cy="2310584"/>
          </a:xfrm>
          <a:prstGeom prst="rect">
            <a:avLst/>
          </a:prstGeom>
        </p:spPr>
      </p:pic>
      <p:sp>
        <p:nvSpPr>
          <p:cNvPr id="43" name="TextBox 42">
            <a:extLst>
              <a:ext uri="{FF2B5EF4-FFF2-40B4-BE49-F238E27FC236}">
                <a16:creationId xmlns:a16="http://schemas.microsoft.com/office/drawing/2014/main" id="{ABCA4D1B-FBCC-4675-BBD2-91FDD38510F3}"/>
              </a:ext>
            </a:extLst>
          </p:cNvPr>
          <p:cNvSpPr txBox="1"/>
          <p:nvPr/>
        </p:nvSpPr>
        <p:spPr>
          <a:xfrm>
            <a:off x="370079" y="1464795"/>
            <a:ext cx="8270226" cy="1036117"/>
          </a:xfrm>
          <a:prstGeom prst="rect">
            <a:avLst/>
          </a:prstGeom>
          <a:noFill/>
        </p:spPr>
        <p:txBody>
          <a:bodyPr wrap="square" rtlCol="0">
            <a:spAutoFit/>
          </a:bodyPr>
          <a:lstStyle/>
          <a:p>
            <a:pPr algn="just">
              <a:lnSpc>
                <a:spcPct val="150000"/>
              </a:lnSpc>
            </a:pPr>
            <a:r>
              <a:rPr lang="vi-VN" sz="2200" b="1" dirty="0">
                <a:solidFill>
                  <a:schemeClr val="accent6">
                    <a:lumMod val="75000"/>
                  </a:schemeClr>
                </a:solidFill>
                <a:latin typeface="UTM Avo" panose="02040603050506020204" pitchFamily="18" charset="0"/>
              </a:rPr>
              <a:t>2. </a:t>
            </a:r>
            <a:r>
              <a:rPr lang="vi-VN" sz="2200" dirty="0">
                <a:latin typeface="UTM Avo" panose="02040603050506020204" pitchFamily="18" charset="0"/>
              </a:rPr>
              <a:t>Kết hợp từ ngữ ở cột A với từ ngữ ở cột B để tạo câu nêu đặc điểm.</a:t>
            </a:r>
          </a:p>
        </p:txBody>
      </p:sp>
      <p:cxnSp>
        <p:nvCxnSpPr>
          <p:cNvPr id="44" name="Straight Connector 43">
            <a:extLst>
              <a:ext uri="{FF2B5EF4-FFF2-40B4-BE49-F238E27FC236}">
                <a16:creationId xmlns:a16="http://schemas.microsoft.com/office/drawing/2014/main" id="{902368B2-3CBE-424C-804F-06A27F3E42FC}"/>
              </a:ext>
            </a:extLst>
          </p:cNvPr>
          <p:cNvCxnSpPr>
            <a:cxnSpLocks/>
          </p:cNvCxnSpPr>
          <p:nvPr/>
        </p:nvCxnSpPr>
        <p:spPr>
          <a:xfrm>
            <a:off x="4077030" y="3673598"/>
            <a:ext cx="311094" cy="94406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2CBB1641-EFFE-4FCA-AFD2-E5539836D413}"/>
              </a:ext>
            </a:extLst>
          </p:cNvPr>
          <p:cNvCxnSpPr>
            <a:cxnSpLocks/>
          </p:cNvCxnSpPr>
          <p:nvPr/>
        </p:nvCxnSpPr>
        <p:spPr>
          <a:xfrm flipV="1">
            <a:off x="4068951" y="3640943"/>
            <a:ext cx="340946" cy="50468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3048F2EE-8CFD-4FC1-A9ED-9691C3E34D84}"/>
              </a:ext>
            </a:extLst>
          </p:cNvPr>
          <p:cNvCxnSpPr>
            <a:cxnSpLocks/>
          </p:cNvCxnSpPr>
          <p:nvPr/>
        </p:nvCxnSpPr>
        <p:spPr>
          <a:xfrm flipV="1">
            <a:off x="4068951" y="4169681"/>
            <a:ext cx="326913" cy="47203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386516869"/>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wipe(left)">
                                          <p:cBhvr>
                                            <p:cTn id="12" dur="500"/>
                                            <p:tgtEl>
                                              <p:spTgt spid="4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barn(inVertical)">
                                          <p:cBhvr>
                                            <p:cTn id="17" dur="500"/>
                                            <p:tgtEl>
                                              <p:spTgt spid="4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barn(inVertical)">
                                          <p:cBhvr>
                                            <p:cTn id="22" dur="500"/>
                                            <p:tgtEl>
                                              <p:spTgt spid="4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barn(inVertical)">
                                          <p:cBhvr>
                                            <p:cTn id="27" dur="500"/>
                                            <p:tgtEl>
                                              <p:spTgt spid="45"/>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46"/>
                                            </p:tgtEl>
                                            <p:attrNameLst>
                                              <p:attrName>style.visibility</p:attrName>
                                            </p:attrNameLst>
                                          </p:cBhvr>
                                          <p:to>
                                            <p:strVal val="visible"/>
                                          </p:to>
                                        </p:set>
                                        <p:animEffect transition="in" filter="barn(inVertical)">
                                          <p:cBhvr>
                                            <p:cTn id="32"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3"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par>
                                    <p:cTn id="13" presetID="16" presetClass="entr" presetSubtype="21" fill="hold" nodeType="with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barn(inVertical)">
                                          <p:cBhvr>
                                            <p:cTn id="15" dur="500"/>
                                            <p:tgtEl>
                                              <p:spTgt spid="33"/>
                                            </p:tgtEl>
                                          </p:cBhvr>
                                        </p:animEffect>
                                      </p:childTnLst>
                                    </p:cTn>
                                  </p:par>
                                  <p:par>
                                    <p:cTn id="16" presetID="16" presetClass="entr" presetSubtype="21" fill="hold" nodeType="with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barn(inVertical)">
                                          <p:cBhvr>
                                            <p:cTn id="18" dur="500"/>
                                            <p:tgtEl>
                                              <p:spTgt spid="35"/>
                                            </p:tgtEl>
                                          </p:cBhvr>
                                        </p:animEffect>
                                      </p:childTnLst>
                                    </p:cTn>
                                  </p:par>
                                  <p:par>
                                    <p:cTn id="19" presetID="16" presetClass="entr" presetSubtype="21" fill="hold" nodeType="with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barn(inVertical)">
                                          <p:cBhvr>
                                            <p:cTn id="21" dur="500"/>
                                            <p:tgtEl>
                                              <p:spTgt spid="36"/>
                                            </p:tgtEl>
                                          </p:cBhvr>
                                        </p:animEffect>
                                      </p:childTnLst>
                                    </p:cTn>
                                  </p:par>
                                  <p:par>
                                    <p:cTn id="22" presetID="16" presetClass="entr" presetSubtype="21" fill="hold" nodeType="with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barn(inVertical)">
                                          <p:cBhvr>
                                            <p:cTn id="24" dur="500"/>
                                            <p:tgtEl>
                                              <p:spTgt spid="37"/>
                                            </p:tgtEl>
                                          </p:cBhvr>
                                        </p:animEffect>
                                      </p:childTnLst>
                                    </p:cTn>
                                  </p:par>
                                  <p:par>
                                    <p:cTn id="25" presetID="16" presetClass="entr" presetSubtype="21" fill="hold" nodeType="with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barn(inVertical)">
                                          <p:cBhvr>
                                            <p:cTn id="27" dur="500"/>
                                            <p:tgtEl>
                                              <p:spTgt spid="39"/>
                                            </p:tgtEl>
                                          </p:cBhvr>
                                        </p:animEffect>
                                      </p:childTnLst>
                                    </p:cTn>
                                  </p:par>
                                  <p:par>
                                    <p:cTn id="28" presetID="16" presetClass="entr" presetSubtype="21" fill="hold" nodeType="with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barn(inVertical)">
                                          <p:cBhvr>
                                            <p:cTn id="30" dur="500"/>
                                            <p:tgtEl>
                                              <p:spTgt spid="40"/>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0-#ppt_w/2"/>
                                              </p:val>
                                            </p:tav>
                                            <p:tav tm="100000">
                                              <p:val>
                                                <p:strVal val="#ppt_x"/>
                                              </p:val>
                                            </p:tav>
                                          </p:tavLst>
                                        </p:anim>
                                        <p:anim calcmode="lin" valueType="num">
                                          <p:cBhvr additive="base">
                                            <p:cTn id="36" dur="500" fill="hold"/>
                                            <p:tgtEl>
                                              <p:spTgt spid="18"/>
                                            </p:tgtEl>
                                            <p:attrNameLst>
                                              <p:attrName>ppt_y</p:attrName>
                                            </p:attrNameLst>
                                          </p:cBhvr>
                                          <p:tavLst>
                                            <p:tav tm="0">
                                              <p:val>
                                                <p:strVal val="#ppt_y"/>
                                              </p:val>
                                            </p:tav>
                                            <p:tav tm="100000">
                                              <p:val>
                                                <p:strVal val="#ppt_y"/>
                                              </p:val>
                                            </p:tav>
                                          </p:tavLst>
                                        </p:anim>
                                      </p:childTnLst>
                                    </p:cTn>
                                  </p:par>
                                </p:childTnLst>
                              </p:cTn>
                            </p:par>
                            <p:par>
                              <p:cTn id="37" fill="hold">
                                <p:stCondLst>
                                  <p:cond delay="500"/>
                                </p:stCondLst>
                                <p:childTnLst>
                                  <p:par>
                                    <p:cTn id="38" presetID="2" presetClass="entr" presetSubtype="8" fill="hold" grpId="0" nodeType="afterEffect">
                                      <p:stCondLst>
                                        <p:cond delay="0"/>
                                      </p:stCondLst>
                                      <p:childTnLst>
                                        <p:set>
                                          <p:cBhvr>
                                            <p:cTn id="39" dur="1" fill="hold">
                                              <p:stCondLst>
                                                <p:cond delay="0"/>
                                              </p:stCondLst>
                                            </p:cTn>
                                            <p:tgtEl>
                                              <p:spTgt spid="78"/>
                                            </p:tgtEl>
                                            <p:attrNameLst>
                                              <p:attrName>style.visibility</p:attrName>
                                            </p:attrNameLst>
                                          </p:cBhvr>
                                          <p:to>
                                            <p:strVal val="visible"/>
                                          </p:to>
                                        </p:set>
                                        <p:anim calcmode="lin" valueType="num">
                                          <p:cBhvr additive="base">
                                            <p:cTn id="40" dur="500" fill="hold"/>
                                            <p:tgtEl>
                                              <p:spTgt spid="78"/>
                                            </p:tgtEl>
                                            <p:attrNameLst>
                                              <p:attrName>ppt_x</p:attrName>
                                            </p:attrNameLst>
                                          </p:cBhvr>
                                          <p:tavLst>
                                            <p:tav tm="0">
                                              <p:val>
                                                <p:strVal val="0-#ppt_w/2"/>
                                              </p:val>
                                            </p:tav>
                                            <p:tav tm="100000">
                                              <p:val>
                                                <p:strVal val="#ppt_x"/>
                                              </p:val>
                                            </p:tav>
                                          </p:tavLst>
                                        </p:anim>
                                        <p:anim calcmode="lin" valueType="num">
                                          <p:cBhvr additive="base">
                                            <p:cTn id="41" dur="500" fill="hold"/>
                                            <p:tgtEl>
                                              <p:spTgt spid="78"/>
                                            </p:tgtEl>
                                            <p:attrNameLst>
                                              <p:attrName>ppt_y</p:attrName>
                                            </p:attrNameLst>
                                          </p:cBhvr>
                                          <p:tavLst>
                                            <p:tav tm="0">
                                              <p:val>
                                                <p:strVal val="#ppt_y"/>
                                              </p:val>
                                            </p:tav>
                                            <p:tav tm="100000">
                                              <p:val>
                                                <p:strVal val="#ppt_y"/>
                                              </p:val>
                                            </p:tav>
                                          </p:tavLst>
                                        </p:anim>
                                      </p:childTnLst>
                                    </p:cTn>
                                  </p:par>
                                </p:childTnLst>
                              </p:cTn>
                            </p:par>
                            <p:par>
                              <p:cTn id="42" fill="hold">
                                <p:stCondLst>
                                  <p:cond delay="1000"/>
                                </p:stCondLst>
                                <p:childTnLst>
                                  <p:par>
                                    <p:cTn id="43" presetID="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 calcmode="lin" valueType="num">
                                          <p:cBhvr additive="base">
                                            <p:cTn id="45" dur="500" fill="hold"/>
                                            <p:tgtEl>
                                              <p:spTgt spid="79"/>
                                            </p:tgtEl>
                                            <p:attrNameLst>
                                              <p:attrName>ppt_x</p:attrName>
                                            </p:attrNameLst>
                                          </p:cBhvr>
                                          <p:tavLst>
                                            <p:tav tm="0">
                                              <p:val>
                                                <p:strVal val="0-#ppt_w/2"/>
                                              </p:val>
                                            </p:tav>
                                            <p:tav tm="100000">
                                              <p:val>
                                                <p:strVal val="#ppt_x"/>
                                              </p:val>
                                            </p:tav>
                                          </p:tavLst>
                                        </p:anim>
                                        <p:anim calcmode="lin" valueType="num">
                                          <p:cBhvr additive="base">
                                            <p:cTn id="46" dur="500" fill="hold"/>
                                            <p:tgtEl>
                                              <p:spTgt spid="79"/>
                                            </p:tgtEl>
                                            <p:attrNameLst>
                                              <p:attrName>ppt_y</p:attrName>
                                            </p:attrNameLst>
                                          </p:cBhvr>
                                          <p:tavLst>
                                            <p:tav tm="0">
                                              <p:val>
                                                <p:strVal val="#ppt_y"/>
                                              </p:val>
                                            </p:tav>
                                            <p:tav tm="100000">
                                              <p:val>
                                                <p:strVal val="#ppt_y"/>
                                              </p:val>
                                            </p:tav>
                                          </p:tavLst>
                                        </p:anim>
                                      </p:childTnLst>
                                    </p:cTn>
                                  </p:par>
                                </p:childTnLst>
                              </p:cTn>
                            </p:par>
                            <p:par>
                              <p:cTn id="47" fill="hold">
                                <p:stCondLst>
                                  <p:cond delay="1500"/>
                                </p:stCondLst>
                                <p:childTnLst>
                                  <p:par>
                                    <p:cTn id="48" presetID="2" presetClass="entr" presetSubtype="8" fill="hold" grpId="0" nodeType="afterEffect">
                                      <p:stCondLst>
                                        <p:cond delay="0"/>
                                      </p:stCondLst>
                                      <p:childTnLst>
                                        <p:set>
                                          <p:cBhvr>
                                            <p:cTn id="49" dur="1" fill="hold">
                                              <p:stCondLst>
                                                <p:cond delay="0"/>
                                              </p:stCondLst>
                                            </p:cTn>
                                            <p:tgtEl>
                                              <p:spTgt spid="80"/>
                                            </p:tgtEl>
                                            <p:attrNameLst>
                                              <p:attrName>style.visibility</p:attrName>
                                            </p:attrNameLst>
                                          </p:cBhvr>
                                          <p:to>
                                            <p:strVal val="visible"/>
                                          </p:to>
                                        </p:set>
                                        <p:anim calcmode="lin" valueType="num">
                                          <p:cBhvr additive="base">
                                            <p:cTn id="50" dur="500" fill="hold"/>
                                            <p:tgtEl>
                                              <p:spTgt spid="80"/>
                                            </p:tgtEl>
                                            <p:attrNameLst>
                                              <p:attrName>ppt_x</p:attrName>
                                            </p:attrNameLst>
                                          </p:cBhvr>
                                          <p:tavLst>
                                            <p:tav tm="0">
                                              <p:val>
                                                <p:strVal val="0-#ppt_w/2"/>
                                              </p:val>
                                            </p:tav>
                                            <p:tav tm="100000">
                                              <p:val>
                                                <p:strVal val="#ppt_x"/>
                                              </p:val>
                                            </p:tav>
                                          </p:tavLst>
                                        </p:anim>
                                        <p:anim calcmode="lin" valueType="num">
                                          <p:cBhvr additive="base">
                                            <p:cTn id="51" dur="500" fill="hold"/>
                                            <p:tgtEl>
                                              <p:spTgt spid="80"/>
                                            </p:tgtEl>
                                            <p:attrNameLst>
                                              <p:attrName>ppt_y</p:attrName>
                                            </p:attrNameLst>
                                          </p:cBhvr>
                                          <p:tavLst>
                                            <p:tav tm="0">
                                              <p:val>
                                                <p:strVal val="#ppt_y"/>
                                              </p:val>
                                            </p:tav>
                                            <p:tav tm="100000">
                                              <p:val>
                                                <p:strVal val="#ppt_y"/>
                                              </p:val>
                                            </p:tav>
                                          </p:tavLst>
                                        </p:anim>
                                      </p:childTnLst>
                                    </p:cTn>
                                  </p:par>
                                </p:childTnLst>
                              </p:cTn>
                            </p:par>
                            <p:par>
                              <p:cTn id="52" fill="hold">
                                <p:stCondLst>
                                  <p:cond delay="2000"/>
                                </p:stCondLst>
                                <p:childTnLst>
                                  <p:par>
                                    <p:cTn id="53" presetID="2" presetClass="entr" presetSubtype="8"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 calcmode="lin" valueType="num">
                                          <p:cBhvr additive="base">
                                            <p:cTn id="55" dur="500" fill="hold"/>
                                            <p:tgtEl>
                                              <p:spTgt spid="81"/>
                                            </p:tgtEl>
                                            <p:attrNameLst>
                                              <p:attrName>ppt_x</p:attrName>
                                            </p:attrNameLst>
                                          </p:cBhvr>
                                          <p:tavLst>
                                            <p:tav tm="0">
                                              <p:val>
                                                <p:strVal val="0-#ppt_w/2"/>
                                              </p:val>
                                            </p:tav>
                                            <p:tav tm="100000">
                                              <p:val>
                                                <p:strVal val="#ppt_x"/>
                                              </p:val>
                                            </p:tav>
                                          </p:tavLst>
                                        </p:anim>
                                        <p:anim calcmode="lin" valueType="num">
                                          <p:cBhvr additive="base">
                                            <p:cTn id="56" dur="500" fill="hold"/>
                                            <p:tgtEl>
                                              <p:spTgt spid="81"/>
                                            </p:tgtEl>
                                            <p:attrNameLst>
                                              <p:attrName>ppt_y</p:attrName>
                                            </p:attrNameLst>
                                          </p:cBhvr>
                                          <p:tavLst>
                                            <p:tav tm="0">
                                              <p:val>
                                                <p:strVal val="#ppt_y"/>
                                              </p:val>
                                            </p:tav>
                                            <p:tav tm="100000">
                                              <p:val>
                                                <p:strVal val="#ppt_y"/>
                                              </p:val>
                                            </p:tav>
                                          </p:tavLst>
                                        </p:anim>
                                      </p:childTnLst>
                                    </p:cTn>
                                  </p:par>
                                </p:childTnLst>
                              </p:cTn>
                            </p:par>
                            <p:par>
                              <p:cTn id="57" fill="hold">
                                <p:stCondLst>
                                  <p:cond delay="2500"/>
                                </p:stCondLst>
                                <p:childTnLst>
                                  <p:par>
                                    <p:cTn id="58" presetID="2" presetClass="entr" presetSubtype="8" fill="hold" grpId="0" nodeType="afterEffect">
                                      <p:stCondLst>
                                        <p:cond delay="0"/>
                                      </p:stCondLst>
                                      <p:childTnLst>
                                        <p:set>
                                          <p:cBhvr>
                                            <p:cTn id="59" dur="1" fill="hold">
                                              <p:stCondLst>
                                                <p:cond delay="0"/>
                                              </p:stCondLst>
                                            </p:cTn>
                                            <p:tgtEl>
                                              <p:spTgt spid="82"/>
                                            </p:tgtEl>
                                            <p:attrNameLst>
                                              <p:attrName>style.visibility</p:attrName>
                                            </p:attrNameLst>
                                          </p:cBhvr>
                                          <p:to>
                                            <p:strVal val="visible"/>
                                          </p:to>
                                        </p:set>
                                        <p:anim calcmode="lin" valueType="num">
                                          <p:cBhvr additive="base">
                                            <p:cTn id="60" dur="500" fill="hold"/>
                                            <p:tgtEl>
                                              <p:spTgt spid="82"/>
                                            </p:tgtEl>
                                            <p:attrNameLst>
                                              <p:attrName>ppt_x</p:attrName>
                                            </p:attrNameLst>
                                          </p:cBhvr>
                                          <p:tavLst>
                                            <p:tav tm="0">
                                              <p:val>
                                                <p:strVal val="0-#ppt_w/2"/>
                                              </p:val>
                                            </p:tav>
                                            <p:tav tm="100000">
                                              <p:val>
                                                <p:strVal val="#ppt_x"/>
                                              </p:val>
                                            </p:tav>
                                          </p:tavLst>
                                        </p:anim>
                                        <p:anim calcmode="lin" valueType="num">
                                          <p:cBhvr additive="base">
                                            <p:cTn id="61" dur="500" fill="hold"/>
                                            <p:tgtEl>
                                              <p:spTgt spid="82"/>
                                            </p:tgtEl>
                                            <p:attrNameLst>
                                              <p:attrName>ppt_y</p:attrName>
                                            </p:attrNameLst>
                                          </p:cBhvr>
                                          <p:tavLst>
                                            <p:tav tm="0">
                                              <p:val>
                                                <p:strVal val="#ppt_y"/>
                                              </p:val>
                                            </p:tav>
                                            <p:tav tm="100000">
                                              <p:val>
                                                <p:strVal val="#ppt_y"/>
                                              </p:val>
                                            </p:tav>
                                          </p:tavLst>
                                        </p:anim>
                                      </p:childTnLst>
                                    </p:cTn>
                                  </p:par>
                                </p:childTnLst>
                              </p:cTn>
                            </p:par>
                            <p:par>
                              <p:cTn id="62" fill="hold">
                                <p:stCondLst>
                                  <p:cond delay="3000"/>
                                </p:stCondLst>
                                <p:childTnLst>
                                  <p:par>
                                    <p:cTn id="63" presetID="2" presetClass="entr" presetSubtype="8" fill="hold" grpId="0" nodeType="afterEffect">
                                      <p:stCondLst>
                                        <p:cond delay="0"/>
                                      </p:stCondLst>
                                      <p:childTnLst>
                                        <p:set>
                                          <p:cBhvr>
                                            <p:cTn id="64" dur="1" fill="hold">
                                              <p:stCondLst>
                                                <p:cond delay="0"/>
                                              </p:stCondLst>
                                            </p:cTn>
                                            <p:tgtEl>
                                              <p:spTgt spid="83"/>
                                            </p:tgtEl>
                                            <p:attrNameLst>
                                              <p:attrName>style.visibility</p:attrName>
                                            </p:attrNameLst>
                                          </p:cBhvr>
                                          <p:to>
                                            <p:strVal val="visible"/>
                                          </p:to>
                                        </p:set>
                                        <p:anim calcmode="lin" valueType="num">
                                          <p:cBhvr additive="base">
                                            <p:cTn id="65" dur="500" fill="hold"/>
                                            <p:tgtEl>
                                              <p:spTgt spid="83"/>
                                            </p:tgtEl>
                                            <p:attrNameLst>
                                              <p:attrName>ppt_x</p:attrName>
                                            </p:attrNameLst>
                                          </p:cBhvr>
                                          <p:tavLst>
                                            <p:tav tm="0">
                                              <p:val>
                                                <p:strVal val="0-#ppt_w/2"/>
                                              </p:val>
                                            </p:tav>
                                            <p:tav tm="100000">
                                              <p:val>
                                                <p:strVal val="#ppt_x"/>
                                              </p:val>
                                            </p:tav>
                                          </p:tavLst>
                                        </p:anim>
                                        <p:anim calcmode="lin" valueType="num">
                                          <p:cBhvr additive="base">
                                            <p:cTn id="66" dur="500" fill="hold"/>
                                            <p:tgtEl>
                                              <p:spTgt spid="83"/>
                                            </p:tgtEl>
                                            <p:attrNameLst>
                                              <p:attrName>ppt_y</p:attrName>
                                            </p:attrNameLst>
                                          </p:cBhvr>
                                          <p:tavLst>
                                            <p:tav tm="0">
                                              <p:val>
                                                <p:strVal val="#ppt_y"/>
                                              </p:val>
                                            </p:tav>
                                            <p:tav tm="100000">
                                              <p:val>
                                                <p:strVal val="#ppt_y"/>
                                              </p:val>
                                            </p:tav>
                                          </p:tavLst>
                                        </p:anim>
                                      </p:childTnLst>
                                    </p:cTn>
                                  </p:par>
                                </p:childTnLst>
                              </p:cTn>
                            </p:par>
                            <p:par>
                              <p:cTn id="67" fill="hold">
                                <p:stCondLst>
                                  <p:cond delay="3500"/>
                                </p:stCondLst>
                                <p:childTnLst>
                                  <p:par>
                                    <p:cTn id="68" presetID="2" presetClass="entr" presetSubtype="8" fill="hold" grpId="0" nodeType="afterEffect">
                                      <p:stCondLst>
                                        <p:cond delay="0"/>
                                      </p:stCondLst>
                                      <p:childTnLst>
                                        <p:set>
                                          <p:cBhvr>
                                            <p:cTn id="69" dur="1" fill="hold">
                                              <p:stCondLst>
                                                <p:cond delay="0"/>
                                              </p:stCondLst>
                                            </p:cTn>
                                            <p:tgtEl>
                                              <p:spTgt spid="84"/>
                                            </p:tgtEl>
                                            <p:attrNameLst>
                                              <p:attrName>style.visibility</p:attrName>
                                            </p:attrNameLst>
                                          </p:cBhvr>
                                          <p:to>
                                            <p:strVal val="visible"/>
                                          </p:to>
                                        </p:set>
                                        <p:anim calcmode="lin" valueType="num">
                                          <p:cBhvr additive="base">
                                            <p:cTn id="70" dur="500" fill="hold"/>
                                            <p:tgtEl>
                                              <p:spTgt spid="84"/>
                                            </p:tgtEl>
                                            <p:attrNameLst>
                                              <p:attrName>ppt_x</p:attrName>
                                            </p:attrNameLst>
                                          </p:cBhvr>
                                          <p:tavLst>
                                            <p:tav tm="0">
                                              <p:val>
                                                <p:strVal val="0-#ppt_w/2"/>
                                              </p:val>
                                            </p:tav>
                                            <p:tav tm="100000">
                                              <p:val>
                                                <p:strVal val="#ppt_x"/>
                                              </p:val>
                                            </p:tav>
                                          </p:tavLst>
                                        </p:anim>
                                        <p:anim calcmode="lin" valueType="num">
                                          <p:cBhvr additive="base">
                                            <p:cTn id="71" dur="500" fill="hold"/>
                                            <p:tgtEl>
                                              <p:spTgt spid="84"/>
                                            </p:tgtEl>
                                            <p:attrNameLst>
                                              <p:attrName>ppt_y</p:attrName>
                                            </p:attrNameLst>
                                          </p:cBhvr>
                                          <p:tavLst>
                                            <p:tav tm="0">
                                              <p:val>
                                                <p:strVal val="#ppt_y"/>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10" presetClass="exit" presetSubtype="0" fill="hold" nodeType="clickEffect">
                                      <p:stCondLst>
                                        <p:cond delay="0"/>
                                      </p:stCondLst>
                                      <p:childTnLst>
                                        <p:animEffect transition="out" filter="fade">
                                          <p:cBhvr>
                                            <p:cTn id="75" dur="500"/>
                                            <p:tgtEl>
                                              <p:spTgt spid="2"/>
                                            </p:tgtEl>
                                          </p:cBhvr>
                                        </p:animEffect>
                                        <p:set>
                                          <p:cBhvr>
                                            <p:cTn id="76" dur="1" fill="hold">
                                              <p:stCondLst>
                                                <p:cond delay="499"/>
                                              </p:stCondLst>
                                            </p:cTn>
                                            <p:tgtEl>
                                              <p:spTgt spid="2"/>
                                            </p:tgtEl>
                                            <p:attrNameLst>
                                              <p:attrName>style.visibility</p:attrName>
                                            </p:attrNameLst>
                                          </p:cBhvr>
                                          <p:to>
                                            <p:strVal val="hidden"/>
                                          </p:to>
                                        </p:set>
                                      </p:childTnLst>
                                    </p:cTn>
                                  </p:par>
                                  <p:par>
                                    <p:cTn id="77" presetID="10" presetClass="exit" presetSubtype="0" fill="hold" nodeType="withEffect">
                                      <p:stCondLst>
                                        <p:cond delay="0"/>
                                      </p:stCondLst>
                                      <p:childTnLst>
                                        <p:animEffect transition="out" filter="fade">
                                          <p:cBhvr>
                                            <p:cTn id="78" dur="500"/>
                                            <p:tgtEl>
                                              <p:spTgt spid="12"/>
                                            </p:tgtEl>
                                          </p:cBhvr>
                                        </p:animEffect>
                                        <p:set>
                                          <p:cBhvr>
                                            <p:cTn id="79" dur="1" fill="hold">
                                              <p:stCondLst>
                                                <p:cond delay="499"/>
                                              </p:stCondLst>
                                            </p:cTn>
                                            <p:tgtEl>
                                              <p:spTgt spid="12"/>
                                            </p:tgtEl>
                                            <p:attrNameLst>
                                              <p:attrName>style.visibility</p:attrName>
                                            </p:attrNameLst>
                                          </p:cBhvr>
                                          <p:to>
                                            <p:strVal val="hidden"/>
                                          </p:to>
                                        </p:set>
                                      </p:childTnLst>
                                    </p:cTn>
                                  </p:par>
                                  <p:par>
                                    <p:cTn id="80" presetID="10" presetClass="exit" presetSubtype="0" fill="hold" nodeType="withEffect">
                                      <p:stCondLst>
                                        <p:cond delay="0"/>
                                      </p:stCondLst>
                                      <p:childTnLst>
                                        <p:animEffect transition="out" filter="fade">
                                          <p:cBhvr>
                                            <p:cTn id="81" dur="500"/>
                                            <p:tgtEl>
                                              <p:spTgt spid="33"/>
                                            </p:tgtEl>
                                          </p:cBhvr>
                                        </p:animEffect>
                                        <p:set>
                                          <p:cBhvr>
                                            <p:cTn id="82" dur="1" fill="hold">
                                              <p:stCondLst>
                                                <p:cond delay="499"/>
                                              </p:stCondLst>
                                            </p:cTn>
                                            <p:tgtEl>
                                              <p:spTgt spid="33"/>
                                            </p:tgtEl>
                                            <p:attrNameLst>
                                              <p:attrName>style.visibility</p:attrName>
                                            </p:attrNameLst>
                                          </p:cBhvr>
                                          <p:to>
                                            <p:strVal val="hidden"/>
                                          </p:to>
                                        </p:set>
                                      </p:childTnLst>
                                    </p:cTn>
                                  </p:par>
                                  <p:par>
                                    <p:cTn id="83" presetID="10" presetClass="exit" presetSubtype="0" fill="hold" nodeType="withEffect">
                                      <p:stCondLst>
                                        <p:cond delay="0"/>
                                      </p:stCondLst>
                                      <p:childTnLst>
                                        <p:animEffect transition="out" filter="fade">
                                          <p:cBhvr>
                                            <p:cTn id="84" dur="500"/>
                                            <p:tgtEl>
                                              <p:spTgt spid="35"/>
                                            </p:tgtEl>
                                          </p:cBhvr>
                                        </p:animEffect>
                                        <p:set>
                                          <p:cBhvr>
                                            <p:cTn id="85" dur="1" fill="hold">
                                              <p:stCondLst>
                                                <p:cond delay="499"/>
                                              </p:stCondLst>
                                            </p:cTn>
                                            <p:tgtEl>
                                              <p:spTgt spid="35"/>
                                            </p:tgtEl>
                                            <p:attrNameLst>
                                              <p:attrName>style.visibility</p:attrName>
                                            </p:attrNameLst>
                                          </p:cBhvr>
                                          <p:to>
                                            <p:strVal val="hidden"/>
                                          </p:to>
                                        </p:set>
                                      </p:childTnLst>
                                    </p:cTn>
                                  </p:par>
                                  <p:par>
                                    <p:cTn id="86" presetID="10" presetClass="exit" presetSubtype="0" fill="hold" nodeType="withEffect">
                                      <p:stCondLst>
                                        <p:cond delay="0"/>
                                      </p:stCondLst>
                                      <p:childTnLst>
                                        <p:animEffect transition="out" filter="fade">
                                          <p:cBhvr>
                                            <p:cTn id="87" dur="500"/>
                                            <p:tgtEl>
                                              <p:spTgt spid="36"/>
                                            </p:tgtEl>
                                          </p:cBhvr>
                                        </p:animEffect>
                                        <p:set>
                                          <p:cBhvr>
                                            <p:cTn id="88" dur="1" fill="hold">
                                              <p:stCondLst>
                                                <p:cond delay="499"/>
                                              </p:stCondLst>
                                            </p:cTn>
                                            <p:tgtEl>
                                              <p:spTgt spid="36"/>
                                            </p:tgtEl>
                                            <p:attrNameLst>
                                              <p:attrName>style.visibility</p:attrName>
                                            </p:attrNameLst>
                                          </p:cBhvr>
                                          <p:to>
                                            <p:strVal val="hidden"/>
                                          </p:to>
                                        </p:set>
                                      </p:childTnLst>
                                    </p:cTn>
                                  </p:par>
                                  <p:par>
                                    <p:cTn id="89" presetID="10" presetClass="exit" presetSubtype="0" fill="hold" nodeType="withEffect">
                                      <p:stCondLst>
                                        <p:cond delay="0"/>
                                      </p:stCondLst>
                                      <p:childTnLst>
                                        <p:animEffect transition="out" filter="fade">
                                          <p:cBhvr>
                                            <p:cTn id="90" dur="500"/>
                                            <p:tgtEl>
                                              <p:spTgt spid="37"/>
                                            </p:tgtEl>
                                          </p:cBhvr>
                                        </p:animEffect>
                                        <p:set>
                                          <p:cBhvr>
                                            <p:cTn id="91" dur="1" fill="hold">
                                              <p:stCondLst>
                                                <p:cond delay="499"/>
                                              </p:stCondLst>
                                            </p:cTn>
                                            <p:tgtEl>
                                              <p:spTgt spid="37"/>
                                            </p:tgtEl>
                                            <p:attrNameLst>
                                              <p:attrName>style.visibility</p:attrName>
                                            </p:attrNameLst>
                                          </p:cBhvr>
                                          <p:to>
                                            <p:strVal val="hidden"/>
                                          </p:to>
                                        </p:set>
                                      </p:childTnLst>
                                    </p:cTn>
                                  </p:par>
                                  <p:par>
                                    <p:cTn id="92" presetID="10" presetClass="exit" presetSubtype="0" fill="hold" nodeType="withEffect">
                                      <p:stCondLst>
                                        <p:cond delay="0"/>
                                      </p:stCondLst>
                                      <p:childTnLst>
                                        <p:animEffect transition="out" filter="fade">
                                          <p:cBhvr>
                                            <p:cTn id="93" dur="500"/>
                                            <p:tgtEl>
                                              <p:spTgt spid="39"/>
                                            </p:tgtEl>
                                          </p:cBhvr>
                                        </p:animEffect>
                                        <p:set>
                                          <p:cBhvr>
                                            <p:cTn id="94" dur="1" fill="hold">
                                              <p:stCondLst>
                                                <p:cond delay="499"/>
                                              </p:stCondLst>
                                            </p:cTn>
                                            <p:tgtEl>
                                              <p:spTgt spid="39"/>
                                            </p:tgtEl>
                                            <p:attrNameLst>
                                              <p:attrName>style.visibility</p:attrName>
                                            </p:attrNameLst>
                                          </p:cBhvr>
                                          <p:to>
                                            <p:strVal val="hidden"/>
                                          </p:to>
                                        </p:set>
                                      </p:childTnLst>
                                    </p:cTn>
                                  </p:par>
                                  <p:par>
                                    <p:cTn id="95" presetID="10" presetClass="exit" presetSubtype="0" fill="hold" nodeType="withEffect">
                                      <p:stCondLst>
                                        <p:cond delay="0"/>
                                      </p:stCondLst>
                                      <p:childTnLst>
                                        <p:animEffect transition="out" filter="fade">
                                          <p:cBhvr>
                                            <p:cTn id="96" dur="500"/>
                                            <p:tgtEl>
                                              <p:spTgt spid="40"/>
                                            </p:tgtEl>
                                          </p:cBhvr>
                                        </p:animEffect>
                                        <p:set>
                                          <p:cBhvr>
                                            <p:cTn id="97" dur="1" fill="hold">
                                              <p:stCondLst>
                                                <p:cond delay="499"/>
                                              </p:stCondLst>
                                            </p:cTn>
                                            <p:tgtEl>
                                              <p:spTgt spid="40"/>
                                            </p:tgtEl>
                                            <p:attrNameLst>
                                              <p:attrName>style.visibility</p:attrName>
                                            </p:attrNameLst>
                                          </p:cBhvr>
                                          <p:to>
                                            <p:strVal val="hidden"/>
                                          </p:to>
                                        </p:set>
                                      </p:childTnLst>
                                    </p:cTn>
                                  </p:par>
                                  <p:par>
                                    <p:cTn id="98" presetID="10" presetClass="exit" presetSubtype="0" fill="hold" grpId="1" nodeType="withEffect">
                                      <p:stCondLst>
                                        <p:cond delay="0"/>
                                      </p:stCondLst>
                                      <p:childTnLst>
                                        <p:animEffect transition="out" filter="fade">
                                          <p:cBhvr>
                                            <p:cTn id="99" dur="500"/>
                                            <p:tgtEl>
                                              <p:spTgt spid="18"/>
                                            </p:tgtEl>
                                          </p:cBhvr>
                                        </p:animEffect>
                                        <p:set>
                                          <p:cBhvr>
                                            <p:cTn id="100" dur="1" fill="hold">
                                              <p:stCondLst>
                                                <p:cond delay="499"/>
                                              </p:stCondLst>
                                            </p:cTn>
                                            <p:tgtEl>
                                              <p:spTgt spid="18"/>
                                            </p:tgtEl>
                                            <p:attrNameLst>
                                              <p:attrName>style.visibility</p:attrName>
                                            </p:attrNameLst>
                                          </p:cBhvr>
                                          <p:to>
                                            <p:strVal val="hidden"/>
                                          </p:to>
                                        </p:set>
                                      </p:childTnLst>
                                    </p:cTn>
                                  </p:par>
                                  <p:par>
                                    <p:cTn id="101" presetID="10" presetClass="exit" presetSubtype="0" fill="hold" grpId="1" nodeType="withEffect">
                                      <p:stCondLst>
                                        <p:cond delay="0"/>
                                      </p:stCondLst>
                                      <p:childTnLst>
                                        <p:animEffect transition="out" filter="fade">
                                          <p:cBhvr>
                                            <p:cTn id="102" dur="500"/>
                                            <p:tgtEl>
                                              <p:spTgt spid="78"/>
                                            </p:tgtEl>
                                          </p:cBhvr>
                                        </p:animEffect>
                                        <p:set>
                                          <p:cBhvr>
                                            <p:cTn id="103" dur="1" fill="hold">
                                              <p:stCondLst>
                                                <p:cond delay="499"/>
                                              </p:stCondLst>
                                            </p:cTn>
                                            <p:tgtEl>
                                              <p:spTgt spid="78"/>
                                            </p:tgtEl>
                                            <p:attrNameLst>
                                              <p:attrName>style.visibility</p:attrName>
                                            </p:attrNameLst>
                                          </p:cBhvr>
                                          <p:to>
                                            <p:strVal val="hidden"/>
                                          </p:to>
                                        </p:set>
                                      </p:childTnLst>
                                    </p:cTn>
                                  </p:par>
                                  <p:par>
                                    <p:cTn id="104" presetID="10" presetClass="exit" presetSubtype="0" fill="hold" grpId="1" nodeType="withEffect">
                                      <p:stCondLst>
                                        <p:cond delay="0"/>
                                      </p:stCondLst>
                                      <p:childTnLst>
                                        <p:animEffect transition="out" filter="fade">
                                          <p:cBhvr>
                                            <p:cTn id="105" dur="500"/>
                                            <p:tgtEl>
                                              <p:spTgt spid="79"/>
                                            </p:tgtEl>
                                          </p:cBhvr>
                                        </p:animEffect>
                                        <p:set>
                                          <p:cBhvr>
                                            <p:cTn id="106" dur="1" fill="hold">
                                              <p:stCondLst>
                                                <p:cond delay="499"/>
                                              </p:stCondLst>
                                            </p:cTn>
                                            <p:tgtEl>
                                              <p:spTgt spid="79"/>
                                            </p:tgtEl>
                                            <p:attrNameLst>
                                              <p:attrName>style.visibility</p:attrName>
                                            </p:attrNameLst>
                                          </p:cBhvr>
                                          <p:to>
                                            <p:strVal val="hidden"/>
                                          </p:to>
                                        </p:set>
                                      </p:childTnLst>
                                    </p:cTn>
                                  </p:par>
                                  <p:par>
                                    <p:cTn id="107" presetID="10" presetClass="exit" presetSubtype="0" fill="hold" grpId="1" nodeType="withEffect">
                                      <p:stCondLst>
                                        <p:cond delay="0"/>
                                      </p:stCondLst>
                                      <p:childTnLst>
                                        <p:animEffect transition="out" filter="fade">
                                          <p:cBhvr>
                                            <p:cTn id="108" dur="500"/>
                                            <p:tgtEl>
                                              <p:spTgt spid="80"/>
                                            </p:tgtEl>
                                          </p:cBhvr>
                                        </p:animEffect>
                                        <p:set>
                                          <p:cBhvr>
                                            <p:cTn id="109" dur="1" fill="hold">
                                              <p:stCondLst>
                                                <p:cond delay="499"/>
                                              </p:stCondLst>
                                            </p:cTn>
                                            <p:tgtEl>
                                              <p:spTgt spid="80"/>
                                            </p:tgtEl>
                                            <p:attrNameLst>
                                              <p:attrName>style.visibility</p:attrName>
                                            </p:attrNameLst>
                                          </p:cBhvr>
                                          <p:to>
                                            <p:strVal val="hidden"/>
                                          </p:to>
                                        </p:set>
                                      </p:childTnLst>
                                    </p:cTn>
                                  </p:par>
                                  <p:par>
                                    <p:cTn id="110" presetID="10" presetClass="exit" presetSubtype="0" fill="hold" grpId="1" nodeType="withEffect">
                                      <p:stCondLst>
                                        <p:cond delay="0"/>
                                      </p:stCondLst>
                                      <p:childTnLst>
                                        <p:animEffect transition="out" filter="fade">
                                          <p:cBhvr>
                                            <p:cTn id="111" dur="500"/>
                                            <p:tgtEl>
                                              <p:spTgt spid="81"/>
                                            </p:tgtEl>
                                          </p:cBhvr>
                                        </p:animEffect>
                                        <p:set>
                                          <p:cBhvr>
                                            <p:cTn id="112" dur="1" fill="hold">
                                              <p:stCondLst>
                                                <p:cond delay="499"/>
                                              </p:stCondLst>
                                            </p:cTn>
                                            <p:tgtEl>
                                              <p:spTgt spid="81"/>
                                            </p:tgtEl>
                                            <p:attrNameLst>
                                              <p:attrName>style.visibility</p:attrName>
                                            </p:attrNameLst>
                                          </p:cBhvr>
                                          <p:to>
                                            <p:strVal val="hidden"/>
                                          </p:to>
                                        </p:set>
                                      </p:childTnLst>
                                    </p:cTn>
                                  </p:par>
                                  <p:par>
                                    <p:cTn id="113" presetID="10" presetClass="exit" presetSubtype="0" fill="hold" grpId="1" nodeType="withEffect">
                                      <p:stCondLst>
                                        <p:cond delay="0"/>
                                      </p:stCondLst>
                                      <p:childTnLst>
                                        <p:animEffect transition="out" filter="fade">
                                          <p:cBhvr>
                                            <p:cTn id="114" dur="500"/>
                                            <p:tgtEl>
                                              <p:spTgt spid="82"/>
                                            </p:tgtEl>
                                          </p:cBhvr>
                                        </p:animEffect>
                                        <p:set>
                                          <p:cBhvr>
                                            <p:cTn id="115" dur="1" fill="hold">
                                              <p:stCondLst>
                                                <p:cond delay="499"/>
                                              </p:stCondLst>
                                            </p:cTn>
                                            <p:tgtEl>
                                              <p:spTgt spid="82"/>
                                            </p:tgtEl>
                                            <p:attrNameLst>
                                              <p:attrName>style.visibility</p:attrName>
                                            </p:attrNameLst>
                                          </p:cBhvr>
                                          <p:to>
                                            <p:strVal val="hidden"/>
                                          </p:to>
                                        </p:set>
                                      </p:childTnLst>
                                    </p:cTn>
                                  </p:par>
                                  <p:par>
                                    <p:cTn id="116" presetID="10" presetClass="exit" presetSubtype="0" fill="hold" grpId="1" nodeType="withEffect">
                                      <p:stCondLst>
                                        <p:cond delay="0"/>
                                      </p:stCondLst>
                                      <p:childTnLst>
                                        <p:animEffect transition="out" filter="fade">
                                          <p:cBhvr>
                                            <p:cTn id="117" dur="500"/>
                                            <p:tgtEl>
                                              <p:spTgt spid="83"/>
                                            </p:tgtEl>
                                          </p:cBhvr>
                                        </p:animEffect>
                                        <p:set>
                                          <p:cBhvr>
                                            <p:cTn id="118" dur="1" fill="hold">
                                              <p:stCondLst>
                                                <p:cond delay="499"/>
                                              </p:stCondLst>
                                            </p:cTn>
                                            <p:tgtEl>
                                              <p:spTgt spid="83"/>
                                            </p:tgtEl>
                                            <p:attrNameLst>
                                              <p:attrName>style.visibility</p:attrName>
                                            </p:attrNameLst>
                                          </p:cBhvr>
                                          <p:to>
                                            <p:strVal val="hidden"/>
                                          </p:to>
                                        </p:set>
                                      </p:childTnLst>
                                    </p:cTn>
                                  </p:par>
                                  <p:par>
                                    <p:cTn id="119" presetID="10" presetClass="exit" presetSubtype="0" fill="hold" grpId="1" nodeType="withEffect">
                                      <p:stCondLst>
                                        <p:cond delay="0"/>
                                      </p:stCondLst>
                                      <p:childTnLst>
                                        <p:animEffect transition="out" filter="fade">
                                          <p:cBhvr>
                                            <p:cTn id="120" dur="500"/>
                                            <p:tgtEl>
                                              <p:spTgt spid="84"/>
                                            </p:tgtEl>
                                          </p:cBhvr>
                                        </p:animEffect>
                                        <p:set>
                                          <p:cBhvr>
                                            <p:cTn id="121" dur="1" fill="hold">
                                              <p:stCondLst>
                                                <p:cond delay="499"/>
                                              </p:stCondLst>
                                            </p:cTn>
                                            <p:tgtEl>
                                              <p:spTgt spid="84"/>
                                            </p:tgtEl>
                                            <p:attrNameLst>
                                              <p:attrName>style.visibility</p:attrName>
                                            </p:attrNameLst>
                                          </p:cBhvr>
                                          <p:to>
                                            <p:strVal val="hidden"/>
                                          </p:to>
                                        </p:set>
                                      </p:childTnLst>
                                    </p:cTn>
                                  </p:par>
                                </p:childTnLst>
                              </p:cTn>
                            </p:par>
                          </p:childTnLst>
                        </p:cTn>
                      </p:par>
                      <p:par>
                        <p:cTn id="122" fill="hold">
                          <p:stCondLst>
                            <p:cond delay="indefinite"/>
                          </p:stCondLst>
                          <p:childTnLst>
                            <p:par>
                              <p:cTn id="123" fill="hold">
                                <p:stCondLst>
                                  <p:cond delay="0"/>
                                </p:stCondLst>
                                <p:childTnLst>
                                  <p:par>
                                    <p:cTn id="124" presetID="22" presetClass="entr" presetSubtype="8" fill="hold" grpId="0" nodeType="clickEffect">
                                      <p:stCondLst>
                                        <p:cond delay="0"/>
                                      </p:stCondLst>
                                      <p:childTnLst>
                                        <p:set>
                                          <p:cBhvr>
                                            <p:cTn id="125" dur="1" fill="hold">
                                              <p:stCondLst>
                                                <p:cond delay="0"/>
                                              </p:stCondLst>
                                            </p:cTn>
                                            <p:tgtEl>
                                              <p:spTgt spid="41"/>
                                            </p:tgtEl>
                                            <p:attrNameLst>
                                              <p:attrName>style.visibility</p:attrName>
                                            </p:attrNameLst>
                                          </p:cBhvr>
                                          <p:to>
                                            <p:strVal val="visible"/>
                                          </p:to>
                                        </p:set>
                                        <p:animEffect transition="in" filter="wipe(left)">
                                          <p:cBhvr>
                                            <p:cTn id="126" dur="500"/>
                                            <p:tgtEl>
                                              <p:spTgt spid="41"/>
                                            </p:tgtEl>
                                          </p:cBhvr>
                                        </p:animEffect>
                                      </p:childTnLst>
                                    </p:cTn>
                                  </p:par>
                                </p:childTnLst>
                              </p:cTn>
                            </p:par>
                          </p:childTnLst>
                        </p:cTn>
                      </p:par>
                      <p:par>
                        <p:cTn id="127" fill="hold">
                          <p:stCondLst>
                            <p:cond delay="indefinite"/>
                          </p:stCondLst>
                          <p:childTnLst>
                            <p:par>
                              <p:cTn id="128" fill="hold">
                                <p:stCondLst>
                                  <p:cond delay="0"/>
                                </p:stCondLst>
                                <p:childTnLst>
                                  <p:par>
                                    <p:cTn id="129" presetID="22" presetClass="entr" presetSubtype="8" fill="hold" grpId="0" nodeType="clickEffect">
                                      <p:stCondLst>
                                        <p:cond delay="0"/>
                                      </p:stCondLst>
                                      <p:childTnLst>
                                        <p:set>
                                          <p:cBhvr>
                                            <p:cTn id="130" dur="1" fill="hold">
                                              <p:stCondLst>
                                                <p:cond delay="0"/>
                                              </p:stCondLst>
                                            </p:cTn>
                                            <p:tgtEl>
                                              <p:spTgt spid="43"/>
                                            </p:tgtEl>
                                            <p:attrNameLst>
                                              <p:attrName>style.visibility</p:attrName>
                                            </p:attrNameLst>
                                          </p:cBhvr>
                                          <p:to>
                                            <p:strVal val="visible"/>
                                          </p:to>
                                        </p:set>
                                        <p:animEffect transition="in" filter="wipe(left)">
                                          <p:cBhvr>
                                            <p:cTn id="131" dur="500"/>
                                            <p:tgtEl>
                                              <p:spTgt spid="43"/>
                                            </p:tgtEl>
                                          </p:cBhvr>
                                        </p:animEffect>
                                      </p:childTnLst>
                                    </p:cTn>
                                  </p:par>
                                </p:childTnLst>
                              </p:cTn>
                            </p:par>
                          </p:childTnLst>
                        </p:cTn>
                      </p:par>
                      <p:par>
                        <p:cTn id="132" fill="hold">
                          <p:stCondLst>
                            <p:cond delay="indefinite"/>
                          </p:stCondLst>
                          <p:childTnLst>
                            <p:par>
                              <p:cTn id="133" fill="hold">
                                <p:stCondLst>
                                  <p:cond delay="0"/>
                                </p:stCondLst>
                                <p:childTnLst>
                                  <p:par>
                                    <p:cTn id="134" presetID="16" presetClass="entr" presetSubtype="21" fill="hold" nodeType="clickEffect">
                                      <p:stCondLst>
                                        <p:cond delay="0"/>
                                      </p:stCondLst>
                                      <p:childTnLst>
                                        <p:set>
                                          <p:cBhvr>
                                            <p:cTn id="135" dur="1" fill="hold">
                                              <p:stCondLst>
                                                <p:cond delay="0"/>
                                              </p:stCondLst>
                                            </p:cTn>
                                            <p:tgtEl>
                                              <p:spTgt spid="42"/>
                                            </p:tgtEl>
                                            <p:attrNameLst>
                                              <p:attrName>style.visibility</p:attrName>
                                            </p:attrNameLst>
                                          </p:cBhvr>
                                          <p:to>
                                            <p:strVal val="visible"/>
                                          </p:to>
                                        </p:set>
                                        <p:animEffect transition="in" filter="barn(inVertical)">
                                          <p:cBhvr>
                                            <p:cTn id="136" dur="500"/>
                                            <p:tgtEl>
                                              <p:spTgt spid="42"/>
                                            </p:tgtEl>
                                          </p:cBhvr>
                                        </p:animEffect>
                                      </p:childTnLst>
                                    </p:cTn>
                                  </p:par>
                                </p:childTnLst>
                              </p:cTn>
                            </p:par>
                          </p:childTnLst>
                        </p:cTn>
                      </p:par>
                      <p:par>
                        <p:cTn id="137" fill="hold">
                          <p:stCondLst>
                            <p:cond delay="indefinite"/>
                          </p:stCondLst>
                          <p:childTnLst>
                            <p:par>
                              <p:cTn id="138" fill="hold">
                                <p:stCondLst>
                                  <p:cond delay="0"/>
                                </p:stCondLst>
                                <p:childTnLst>
                                  <p:par>
                                    <p:cTn id="139" presetID="16" presetClass="entr" presetSubtype="21" fill="hold" nodeType="clickEffect">
                                      <p:stCondLst>
                                        <p:cond delay="0"/>
                                      </p:stCondLst>
                                      <p:childTnLst>
                                        <p:set>
                                          <p:cBhvr>
                                            <p:cTn id="140" dur="1" fill="hold">
                                              <p:stCondLst>
                                                <p:cond delay="0"/>
                                              </p:stCondLst>
                                            </p:cTn>
                                            <p:tgtEl>
                                              <p:spTgt spid="44"/>
                                            </p:tgtEl>
                                            <p:attrNameLst>
                                              <p:attrName>style.visibility</p:attrName>
                                            </p:attrNameLst>
                                          </p:cBhvr>
                                          <p:to>
                                            <p:strVal val="visible"/>
                                          </p:to>
                                        </p:set>
                                        <p:animEffect transition="in" filter="barn(inVertical)">
                                          <p:cBhvr>
                                            <p:cTn id="141" dur="500"/>
                                            <p:tgtEl>
                                              <p:spTgt spid="44"/>
                                            </p:tgtEl>
                                          </p:cBhvr>
                                        </p:animEffect>
                                      </p:childTnLst>
                                    </p:cTn>
                                  </p:par>
                                </p:childTnLst>
                              </p:cTn>
                            </p:par>
                          </p:childTnLst>
                        </p:cTn>
                      </p:par>
                      <p:par>
                        <p:cTn id="142" fill="hold">
                          <p:stCondLst>
                            <p:cond delay="indefinite"/>
                          </p:stCondLst>
                          <p:childTnLst>
                            <p:par>
                              <p:cTn id="143" fill="hold">
                                <p:stCondLst>
                                  <p:cond delay="0"/>
                                </p:stCondLst>
                                <p:childTnLst>
                                  <p:par>
                                    <p:cTn id="144" presetID="16" presetClass="entr" presetSubtype="21" fill="hold" nodeType="clickEffect">
                                      <p:stCondLst>
                                        <p:cond delay="0"/>
                                      </p:stCondLst>
                                      <p:childTnLst>
                                        <p:set>
                                          <p:cBhvr>
                                            <p:cTn id="145" dur="1" fill="hold">
                                              <p:stCondLst>
                                                <p:cond delay="0"/>
                                              </p:stCondLst>
                                            </p:cTn>
                                            <p:tgtEl>
                                              <p:spTgt spid="45"/>
                                            </p:tgtEl>
                                            <p:attrNameLst>
                                              <p:attrName>style.visibility</p:attrName>
                                            </p:attrNameLst>
                                          </p:cBhvr>
                                          <p:to>
                                            <p:strVal val="visible"/>
                                          </p:to>
                                        </p:set>
                                        <p:animEffect transition="in" filter="barn(inVertical)">
                                          <p:cBhvr>
                                            <p:cTn id="146" dur="500"/>
                                            <p:tgtEl>
                                              <p:spTgt spid="45"/>
                                            </p:tgtEl>
                                          </p:cBhvr>
                                        </p:animEffect>
                                      </p:childTnLst>
                                    </p:cTn>
                                  </p:par>
                                </p:childTnLst>
                              </p:cTn>
                            </p:par>
                          </p:childTnLst>
                        </p:cTn>
                      </p:par>
                      <p:par>
                        <p:cTn id="147" fill="hold">
                          <p:stCondLst>
                            <p:cond delay="indefinite"/>
                          </p:stCondLst>
                          <p:childTnLst>
                            <p:par>
                              <p:cTn id="148" fill="hold">
                                <p:stCondLst>
                                  <p:cond delay="0"/>
                                </p:stCondLst>
                                <p:childTnLst>
                                  <p:par>
                                    <p:cTn id="149" presetID="16" presetClass="entr" presetSubtype="21" fill="hold" nodeType="clickEffect">
                                      <p:stCondLst>
                                        <p:cond delay="0"/>
                                      </p:stCondLst>
                                      <p:childTnLst>
                                        <p:set>
                                          <p:cBhvr>
                                            <p:cTn id="150" dur="1" fill="hold">
                                              <p:stCondLst>
                                                <p:cond delay="0"/>
                                              </p:stCondLst>
                                            </p:cTn>
                                            <p:tgtEl>
                                              <p:spTgt spid="46"/>
                                            </p:tgtEl>
                                            <p:attrNameLst>
                                              <p:attrName>style.visibility</p:attrName>
                                            </p:attrNameLst>
                                          </p:cBhvr>
                                          <p:to>
                                            <p:strVal val="visible"/>
                                          </p:to>
                                        </p:set>
                                        <p:animEffect transition="in" filter="barn(inVertical)">
                                          <p:cBhvr>
                                            <p:cTn id="15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P spid="78" grpId="0"/>
          <p:bldP spid="78" grpId="1"/>
          <p:bldP spid="79" grpId="0"/>
          <p:bldP spid="79" grpId="1"/>
          <p:bldP spid="80" grpId="0"/>
          <p:bldP spid="80" grpId="1"/>
          <p:bldP spid="81" grpId="0"/>
          <p:bldP spid="81" grpId="1"/>
          <p:bldP spid="82" grpId="0"/>
          <p:bldP spid="82" grpId="1"/>
          <p:bldP spid="83" grpId="0"/>
          <p:bldP spid="83" grpId="1"/>
          <p:bldP spid="84" grpId="0"/>
          <p:bldP spid="84" grpId="1"/>
          <p:bldP spid="41" grpId="0"/>
          <p:bldP spid="43"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C276F55-83B7-4445-99D9-142DBE549B7E}"/>
              </a:ext>
            </a:extLst>
          </p:cNvPr>
          <p:cNvSpPr txBox="1"/>
          <p:nvPr/>
        </p:nvSpPr>
        <p:spPr>
          <a:xfrm>
            <a:off x="2970596" y="486312"/>
            <a:ext cx="4952729" cy="646331"/>
          </a:xfrm>
          <a:prstGeom prst="rect">
            <a:avLst/>
          </a:prstGeom>
          <a:noFill/>
        </p:spPr>
        <p:txBody>
          <a:bodyPr wrap="square" rtlCol="0">
            <a:spAutoFit/>
          </a:bodyPr>
          <a:lstStyle/>
          <a:p>
            <a:r>
              <a:rPr lang="vi-VN" sz="3600" dirty="0">
                <a:solidFill>
                  <a:schemeClr val="accent2"/>
                </a:solidFill>
                <a:latin typeface="UTM Cookies" panose="02040603050506020204" pitchFamily="18" charset="0"/>
              </a:rPr>
              <a:t>CHUYỆN QUẢ BẦU</a:t>
            </a:r>
            <a:endParaRPr lang="en-US" sz="3600" dirty="0">
              <a:solidFill>
                <a:schemeClr val="accent2"/>
              </a:solidFill>
              <a:latin typeface="UTM Cookies" panose="02040603050506020204" pitchFamily="18" charset="0"/>
            </a:endParaRPr>
          </a:p>
        </p:txBody>
      </p:sp>
      <p:sp>
        <p:nvSpPr>
          <p:cNvPr id="10" name="TextBox 9">
            <a:extLst>
              <a:ext uri="{FF2B5EF4-FFF2-40B4-BE49-F238E27FC236}">
                <a16:creationId xmlns:a16="http://schemas.microsoft.com/office/drawing/2014/main" id="{5BF60F04-36B4-45A2-B1D1-F13D064BD417}"/>
              </a:ext>
            </a:extLst>
          </p:cNvPr>
          <p:cNvSpPr txBox="1"/>
          <p:nvPr/>
        </p:nvSpPr>
        <p:spPr>
          <a:xfrm>
            <a:off x="239436" y="649572"/>
            <a:ext cx="8792309" cy="400110"/>
          </a:xfrm>
          <a:prstGeom prst="rect">
            <a:avLst/>
          </a:prstGeom>
          <a:noFill/>
        </p:spPr>
        <p:txBody>
          <a:bodyPr wrap="square" rtlCol="0">
            <a:spAutoFit/>
          </a:bodyPr>
          <a:lstStyle/>
          <a:p>
            <a:r>
              <a:rPr lang="vi-VN" sz="2000" dirty="0">
                <a:latin typeface="UTM Avo" panose="02040603050506020204" pitchFamily="18" charset="0"/>
              </a:rPr>
              <a:t>Dựa vào tranh minh họa, hãy đoán xem câu chuyện nói về điều gì.</a:t>
            </a:r>
            <a:endParaRPr lang="en-US" sz="2000" dirty="0">
              <a:latin typeface="UTM Avo" panose="02040603050506020204" pitchFamily="18" charset="0"/>
            </a:endParaRPr>
          </a:p>
        </p:txBody>
      </p:sp>
      <p:pic>
        <p:nvPicPr>
          <p:cNvPr id="11" name="Picture 10">
            <a:extLst>
              <a:ext uri="{FF2B5EF4-FFF2-40B4-BE49-F238E27FC236}">
                <a16:creationId xmlns:a16="http://schemas.microsoft.com/office/drawing/2014/main" id="{694660AC-3FC6-4716-A48A-E33D598CC2EA}"/>
              </a:ext>
            </a:extLst>
          </p:cNvPr>
          <p:cNvPicPr>
            <a:picLocks noChangeAspect="1"/>
          </p:cNvPicPr>
          <p:nvPr/>
        </p:nvPicPr>
        <p:blipFill>
          <a:blip r:embed="rId3">
            <a:clrChange>
              <a:clrFrom>
                <a:srgbClr val="FFFEFE"/>
              </a:clrFrom>
              <a:clrTo>
                <a:srgbClr val="FFFEFE">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239436" y="282859"/>
            <a:ext cx="695814" cy="366713"/>
          </a:xfrm>
          <a:prstGeom prst="rect">
            <a:avLst/>
          </a:prstGeom>
        </p:spPr>
      </p:pic>
      <p:pic>
        <p:nvPicPr>
          <p:cNvPr id="8" name="Picture 7">
            <a:extLst>
              <a:ext uri="{FF2B5EF4-FFF2-40B4-BE49-F238E27FC236}">
                <a16:creationId xmlns:a16="http://schemas.microsoft.com/office/drawing/2014/main" id="{F2FB827F-D4B4-493B-8D68-1A1F9D8D5B97}"/>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718513" y="1212942"/>
            <a:ext cx="7313615" cy="3851427"/>
          </a:xfrm>
          <a:prstGeom prst="roundRect">
            <a:avLst/>
          </a:prstGeom>
        </p:spPr>
      </p:pic>
    </p:spTree>
    <p:custDataLst>
      <p:tags r:id="rId1"/>
    </p:custDataLst>
    <p:extLst>
      <p:ext uri="{BB962C8B-B14F-4D97-AF65-F5344CB8AC3E}">
        <p14:creationId xmlns:p14="http://schemas.microsoft.com/office/powerpoint/2010/main" val="239239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3DB0D57-E4C1-4E80-8664-1A0205E2CF88}"/>
              </a:ext>
            </a:extLst>
          </p:cNvPr>
          <p:cNvSpPr txBox="1"/>
          <p:nvPr/>
        </p:nvSpPr>
        <p:spPr>
          <a:xfrm>
            <a:off x="368978" y="906096"/>
            <a:ext cx="8340898" cy="1815882"/>
          </a:xfrm>
          <a:prstGeom prst="rect">
            <a:avLst/>
          </a:prstGeom>
          <a:noFill/>
        </p:spPr>
        <p:txBody>
          <a:bodyPr wrap="square" rtlCol="0">
            <a:spAutoFit/>
          </a:bodyPr>
          <a:lstStyle/>
          <a:p>
            <a:pPr indent="171450" algn="just"/>
            <a:r>
              <a:rPr lang="vi-VN" sz="1600" dirty="0">
                <a:latin typeface="UTM Avo" panose="02040603050506020204" pitchFamily="18" charset="0"/>
              </a:rPr>
              <a:t>Ngày xưa có vợ chồng nọ đi rừng, bắt được một con dúi. Dúi xin tha, họ thương tình tha cho nó.</a:t>
            </a:r>
          </a:p>
          <a:p>
            <a:pPr indent="171450" algn="just"/>
            <a:r>
              <a:rPr lang="vi-VN" sz="1600" dirty="0">
                <a:latin typeface="UTM Avo" panose="02040603050506020204" pitchFamily="18" charset="0"/>
              </a:rPr>
              <a:t>Để trả ơn, dúi báo sắp có lũ lụt </a:t>
            </a:r>
            <a:r>
              <a:rPr lang="vi-VN" sz="1600">
                <a:latin typeface="UTM Avo" panose="02040603050506020204" pitchFamily="18" charset="0"/>
              </a:rPr>
              <a:t>rất lớn</a:t>
            </a:r>
            <a:r>
              <a:rPr lang="en-US" sz="1600">
                <a:latin typeface="UTM Avo" panose="02040603050506020204" pitchFamily="18" charset="0"/>
              </a:rPr>
              <a:t> </a:t>
            </a:r>
            <a:r>
              <a:rPr lang="vi-VN" sz="1600">
                <a:latin typeface="UTM Avo" panose="02040603050506020204" pitchFamily="18" charset="0"/>
              </a:rPr>
              <a:t>và </a:t>
            </a:r>
            <a:r>
              <a:rPr lang="vi-VN" sz="1600" dirty="0">
                <a:latin typeface="UTM Avo" panose="02040603050506020204" pitchFamily="18" charset="0"/>
              </a:rPr>
              <a:t>chỉ cho họ cách tránh. Họ nói </a:t>
            </a:r>
            <a:r>
              <a:rPr lang="vi-VN" sz="1600">
                <a:latin typeface="UTM Avo" panose="02040603050506020204" pitchFamily="18" charset="0"/>
              </a:rPr>
              <a:t>với bà</a:t>
            </a:r>
            <a:r>
              <a:rPr lang="en-US" sz="1600">
                <a:latin typeface="UTM Avo" panose="02040603050506020204" pitchFamily="18" charset="0"/>
              </a:rPr>
              <a:t> </a:t>
            </a:r>
            <a:r>
              <a:rPr lang="vi-VN" sz="1600">
                <a:latin typeface="UTM Avo" panose="02040603050506020204" pitchFamily="18" charset="0"/>
              </a:rPr>
              <a:t>con </a:t>
            </a:r>
            <a:r>
              <a:rPr lang="vi-VN" sz="1600" dirty="0">
                <a:latin typeface="UTM Avo" panose="02040603050506020204" pitchFamily="18" charset="0"/>
              </a:rPr>
              <a:t>nhưng chẳng ai tin. Nghe lời dúi</a:t>
            </a:r>
            <a:r>
              <a:rPr lang="vi-VN" sz="1600">
                <a:latin typeface="UTM Avo" panose="02040603050506020204" pitchFamily="18" charset="0"/>
              </a:rPr>
              <a:t>, họ</a:t>
            </a:r>
            <a:r>
              <a:rPr lang="en-US" sz="1600">
                <a:latin typeface="UTM Avo" panose="02040603050506020204" pitchFamily="18" charset="0"/>
              </a:rPr>
              <a:t> </a:t>
            </a:r>
            <a:r>
              <a:rPr lang="vi-VN" sz="1600">
                <a:latin typeface="UTM Avo" panose="02040603050506020204" pitchFamily="18" charset="0"/>
              </a:rPr>
              <a:t>khoét </a:t>
            </a:r>
            <a:r>
              <a:rPr lang="vi-VN" sz="1600" dirty="0">
                <a:latin typeface="UTM Avo" panose="02040603050506020204" pitchFamily="18" charset="0"/>
              </a:rPr>
              <a:t>rỗng khúc gỗ to, chuẩn bị </a:t>
            </a:r>
            <a:r>
              <a:rPr lang="vi-VN" sz="1600">
                <a:latin typeface="UTM Avo" panose="02040603050506020204" pitchFamily="18" charset="0"/>
              </a:rPr>
              <a:t>thức ăn</a:t>
            </a:r>
            <a:r>
              <a:rPr lang="en-US" sz="1600">
                <a:latin typeface="UTM Avo" panose="02040603050506020204" pitchFamily="18" charset="0"/>
              </a:rPr>
              <a:t> </a:t>
            </a:r>
            <a:r>
              <a:rPr lang="vi-VN" sz="1600">
                <a:latin typeface="UTM Avo" panose="02040603050506020204" pitchFamily="18" charset="0"/>
              </a:rPr>
              <a:t>bỏ </a:t>
            </a:r>
            <a:r>
              <a:rPr lang="vi-VN" sz="1600" dirty="0">
                <a:latin typeface="UTM Avo" panose="02040603050506020204" pitchFamily="18" charset="0"/>
              </a:rPr>
              <a:t>vào đó. Vừa chuẩn bị xong mọi thứ thì mưa to, gió lớn, nước ngập mênh mông.  Muôn loài chim trong biển nước. </a:t>
            </a:r>
            <a:r>
              <a:rPr lang="vi-VN" sz="1600">
                <a:latin typeface="UTM Avo" panose="02040603050506020204" pitchFamily="18" charset="0"/>
              </a:rPr>
              <a:t>Nhờ sống</a:t>
            </a:r>
            <a:r>
              <a:rPr lang="en-US" sz="1600">
                <a:latin typeface="UTM Avo" panose="02040603050506020204" pitchFamily="18" charset="0"/>
              </a:rPr>
              <a:t> </a:t>
            </a:r>
            <a:r>
              <a:rPr lang="vi-VN" sz="1600">
                <a:latin typeface="UTM Avo" panose="02040603050506020204" pitchFamily="18" charset="0"/>
              </a:rPr>
              <a:t>trong khúc gỗ nổi, vợ chồng nhà nọ thoát nạn.</a:t>
            </a:r>
            <a:endParaRPr lang="vi-VN" sz="1600"/>
          </a:p>
        </p:txBody>
      </p:sp>
      <p:sp>
        <p:nvSpPr>
          <p:cNvPr id="8" name="Rectangle 7">
            <a:extLst>
              <a:ext uri="{FF2B5EF4-FFF2-40B4-BE49-F238E27FC236}">
                <a16:creationId xmlns:a16="http://schemas.microsoft.com/office/drawing/2014/main" id="{1CCC9258-648E-47A0-B48A-1A8C05500FBC}"/>
              </a:ext>
            </a:extLst>
          </p:cNvPr>
          <p:cNvSpPr/>
          <p:nvPr/>
        </p:nvSpPr>
        <p:spPr>
          <a:xfrm>
            <a:off x="750398" y="2842196"/>
            <a:ext cx="6943706" cy="369332"/>
          </a:xfrm>
          <a:prstGeom prst="rect">
            <a:avLst/>
          </a:prstGeom>
        </p:spPr>
        <p:txBody>
          <a:bodyPr wrap="square">
            <a:spAutoFit/>
          </a:bodyPr>
          <a:lstStyle/>
          <a:p>
            <a:endParaRPr lang="vi-VN" sz="1800" dirty="0"/>
          </a:p>
        </p:txBody>
      </p:sp>
      <p:sp>
        <p:nvSpPr>
          <p:cNvPr id="10" name="Rectangle 9">
            <a:extLst>
              <a:ext uri="{FF2B5EF4-FFF2-40B4-BE49-F238E27FC236}">
                <a16:creationId xmlns:a16="http://schemas.microsoft.com/office/drawing/2014/main" id="{31FD4371-B14F-4954-99AF-C1EEB227D0FB}"/>
              </a:ext>
            </a:extLst>
          </p:cNvPr>
          <p:cNvSpPr/>
          <p:nvPr/>
        </p:nvSpPr>
        <p:spPr>
          <a:xfrm>
            <a:off x="368978" y="2721978"/>
            <a:ext cx="8340898" cy="2062103"/>
          </a:xfrm>
          <a:prstGeom prst="rect">
            <a:avLst/>
          </a:prstGeom>
        </p:spPr>
        <p:txBody>
          <a:bodyPr wrap="square">
            <a:spAutoFit/>
          </a:bodyPr>
          <a:lstStyle/>
          <a:p>
            <a:pPr indent="171450" algn="just"/>
            <a:r>
              <a:rPr lang="vi-VN" sz="1600" dirty="0">
                <a:latin typeface="UTM Avo" panose="02040603050506020204" pitchFamily="18" charset="0"/>
              </a:rPr>
              <a:t>Ít lâu sau, người vợ sinh ra một quả bầu.</a:t>
            </a:r>
          </a:p>
          <a:p>
            <a:pPr indent="171450" algn="just"/>
            <a:r>
              <a:rPr lang="vi-VN" sz="1600" dirty="0">
                <a:latin typeface="UTM Avo" panose="02040603050506020204" pitchFamily="18" charset="0"/>
              </a:rPr>
              <a:t>Một hôm, đi làm nương về, họ nghe tiếng cười đùa từ gác bếp để quả bầu. Thấy lạ, họ lấy quả bầu xuống, áp tai nghe thì có tiếng lao xao. Người vợ bèn lấy que dùi quả bầu. Lạ thay, từ trong quả bầu, những con người bé nhỏ bước ra. Người Khơ Mú ra trước. Tiếp đến, người Thái, người Mường, người Dao, người Mông, người Ê-đê, người Ba-na, người Kinh,... lần lượt ra theo.</a:t>
            </a:r>
          </a:p>
          <a:p>
            <a:pPr indent="171450" algn="just"/>
            <a:r>
              <a:rPr lang="vi-VN" sz="1600" dirty="0">
                <a:latin typeface="UTM Avo" panose="02040603050506020204" pitchFamily="18" charset="0"/>
              </a:rPr>
              <a:t>Đó là tổ tiên của các dân tộc anh em trên đất nước ta ngày nay.</a:t>
            </a:r>
          </a:p>
          <a:p>
            <a:pPr indent="171450" algn="r"/>
            <a:r>
              <a:rPr lang="vi-VN" sz="1600" dirty="0">
                <a:latin typeface="UTM Avo" panose="02040603050506020204" pitchFamily="18" charset="0"/>
              </a:rPr>
              <a:t>(Theo </a:t>
            </a:r>
            <a:r>
              <a:rPr lang="vi-VN" sz="1600" i="1" dirty="0">
                <a:latin typeface="UTM Avo" panose="02040603050506020204" pitchFamily="18" charset="0"/>
              </a:rPr>
              <a:t>Truyện cổ Khơ Mú</a:t>
            </a:r>
            <a:r>
              <a:rPr lang="vi-VN" sz="1600" dirty="0">
                <a:latin typeface="UTM Avo" panose="02040603050506020204" pitchFamily="18" charset="0"/>
              </a:rPr>
              <a:t>) </a:t>
            </a:r>
            <a:r>
              <a:rPr lang="vi-VN" sz="1600" dirty="0">
                <a:solidFill>
                  <a:schemeClr val="accent2"/>
                </a:solidFill>
                <a:latin typeface="UTM Avo" panose="02040603050506020204" pitchFamily="18" charset="0"/>
              </a:rPr>
              <a:t>đ</a:t>
            </a:r>
          </a:p>
        </p:txBody>
      </p:sp>
      <p:grpSp>
        <p:nvGrpSpPr>
          <p:cNvPr id="3" name="Group 2">
            <a:extLst>
              <a:ext uri="{FF2B5EF4-FFF2-40B4-BE49-F238E27FC236}">
                <a16:creationId xmlns:a16="http://schemas.microsoft.com/office/drawing/2014/main" id="{9D0F22DC-6D72-483F-8FD5-D3D31A098AA8}"/>
              </a:ext>
            </a:extLst>
          </p:cNvPr>
          <p:cNvGrpSpPr/>
          <p:nvPr/>
        </p:nvGrpSpPr>
        <p:grpSpPr>
          <a:xfrm>
            <a:off x="258399" y="164970"/>
            <a:ext cx="1305582" cy="525172"/>
            <a:chOff x="635794" y="14285"/>
            <a:chExt cx="1305582" cy="525172"/>
          </a:xfrm>
        </p:grpSpPr>
        <p:sp>
          <p:nvSpPr>
            <p:cNvPr id="4" name="TextBox 3">
              <a:extLst>
                <a:ext uri="{FF2B5EF4-FFF2-40B4-BE49-F238E27FC236}">
                  <a16:creationId xmlns:a16="http://schemas.microsoft.com/office/drawing/2014/main" id="{4FCF2103-78A6-4FBE-95ED-601E4DFDD877}"/>
                </a:ext>
              </a:extLst>
            </p:cNvPr>
            <p:cNvSpPr txBox="1"/>
            <p:nvPr/>
          </p:nvSpPr>
          <p:spPr>
            <a:xfrm>
              <a:off x="1127791" y="49917"/>
              <a:ext cx="813585"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ĐỌC</a:t>
              </a:r>
              <a:endParaRPr lang="en-US" sz="1800" b="1" dirty="0">
                <a:solidFill>
                  <a:srgbClr val="17479D"/>
                </a:solidFill>
                <a:latin typeface="UTM Avo" panose="02040603050506020204" pitchFamily="18" charset="0"/>
              </a:endParaRPr>
            </a:p>
          </p:txBody>
        </p:sp>
        <p:pic>
          <p:nvPicPr>
            <p:cNvPr id="5" name="Picture 4">
              <a:extLst>
                <a:ext uri="{FF2B5EF4-FFF2-40B4-BE49-F238E27FC236}">
                  <a16:creationId xmlns:a16="http://schemas.microsoft.com/office/drawing/2014/main" id="{3D6FFFDF-1D49-4D68-AD91-28FE9681F56B}"/>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635794" y="14285"/>
              <a:ext cx="582308" cy="525172"/>
            </a:xfrm>
            <a:prstGeom prst="rect">
              <a:avLst/>
            </a:prstGeom>
          </p:spPr>
        </p:pic>
      </p:grpSp>
      <p:sp>
        <p:nvSpPr>
          <p:cNvPr id="6" name="TextBox 5">
            <a:extLst>
              <a:ext uri="{FF2B5EF4-FFF2-40B4-BE49-F238E27FC236}">
                <a16:creationId xmlns:a16="http://schemas.microsoft.com/office/drawing/2014/main" id="{9DC896DB-F00F-4B35-AA0E-25BACE8F3BB7}"/>
              </a:ext>
            </a:extLst>
          </p:cNvPr>
          <p:cNvSpPr txBox="1"/>
          <p:nvPr/>
        </p:nvSpPr>
        <p:spPr>
          <a:xfrm>
            <a:off x="2875756" y="180500"/>
            <a:ext cx="3113330" cy="494110"/>
          </a:xfrm>
          <a:prstGeom prst="rect">
            <a:avLst/>
          </a:prstGeom>
          <a:noFill/>
        </p:spPr>
        <p:txBody>
          <a:bodyPr wrap="square" rtlCol="0">
            <a:spAutoFit/>
          </a:bodyPr>
          <a:lstStyle/>
          <a:p>
            <a:pPr algn="ctr">
              <a:lnSpc>
                <a:spcPct val="150000"/>
              </a:lnSpc>
            </a:pPr>
            <a:r>
              <a:rPr lang="vi-VN" sz="2000" b="1" dirty="0">
                <a:solidFill>
                  <a:schemeClr val="accent1">
                    <a:lumMod val="75000"/>
                  </a:schemeClr>
                </a:solidFill>
                <a:latin typeface="UTM Avo" panose="02040603050506020204" pitchFamily="18" charset="0"/>
              </a:rPr>
              <a:t>CHUYỆN QUẢ BẦU</a:t>
            </a:r>
            <a:endParaRPr lang="en-US" sz="2000" b="1" dirty="0">
              <a:solidFill>
                <a:schemeClr val="accent1">
                  <a:lumMod val="75000"/>
                </a:schemeClr>
              </a:solidFill>
              <a:latin typeface="UTM Avo" panose="02040603050506020204" pitchFamily="18" charset="0"/>
            </a:endParaRPr>
          </a:p>
        </p:txBody>
      </p:sp>
      <p:pic>
        <p:nvPicPr>
          <p:cNvPr id="12" name="Picture 11">
            <a:extLst>
              <a:ext uri="{FF2B5EF4-FFF2-40B4-BE49-F238E27FC236}">
                <a16:creationId xmlns:a16="http://schemas.microsoft.com/office/drawing/2014/main" id="{687A8ABD-36F5-464E-9D2F-70C1856681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6593" y="862524"/>
            <a:ext cx="304770" cy="288000"/>
          </a:xfrm>
          <a:prstGeom prst="rect">
            <a:avLst/>
          </a:prstGeom>
        </p:spPr>
      </p:pic>
      <p:pic>
        <p:nvPicPr>
          <p:cNvPr id="13" name="Picture 12">
            <a:extLst>
              <a:ext uri="{FF2B5EF4-FFF2-40B4-BE49-F238E27FC236}">
                <a16:creationId xmlns:a16="http://schemas.microsoft.com/office/drawing/2014/main" id="{4A940625-0A14-48B6-B2C3-82F0A86D5750}"/>
              </a:ext>
            </a:extLst>
          </p:cNvPr>
          <p:cNvPicPr>
            <a:picLocks noChangeAspect="1"/>
          </p:cNvPicPr>
          <p:nvPr/>
        </p:nvPicPr>
        <p:blipFill>
          <a:blip r:embed="rId6">
            <a:duotone>
              <a:schemeClr val="accent6">
                <a:shade val="45000"/>
                <a:satMod val="135000"/>
              </a:schemeClr>
              <a:prstClr val="white"/>
            </a:duotone>
            <a:extLst>
              <a:ext uri="{BEBA8EAE-BF5A-486C-A8C5-ECC9F3942E4B}">
                <a14:imgProps xmlns:a14="http://schemas.microsoft.com/office/drawing/2010/main">
                  <a14:imgLayer r:embed="rId7">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233363" y="1481244"/>
            <a:ext cx="288000" cy="288000"/>
          </a:xfrm>
          <a:prstGeom prst="rect">
            <a:avLst/>
          </a:prstGeom>
        </p:spPr>
      </p:pic>
      <p:pic>
        <p:nvPicPr>
          <p:cNvPr id="14" name="Picture 13">
            <a:extLst>
              <a:ext uri="{FF2B5EF4-FFF2-40B4-BE49-F238E27FC236}">
                <a16:creationId xmlns:a16="http://schemas.microsoft.com/office/drawing/2014/main" id="{D8CB0D04-4887-46F6-B78A-DBEC8F7E2F3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6593" y="2738910"/>
            <a:ext cx="288000" cy="288000"/>
          </a:xfrm>
          <a:prstGeom prst="rect">
            <a:avLst/>
          </a:prstGeom>
        </p:spPr>
      </p:pic>
    </p:spTree>
    <p:custDataLst>
      <p:tags r:id="rId1"/>
    </p:custDataLst>
    <p:extLst>
      <p:ext uri="{BB962C8B-B14F-4D97-AF65-F5344CB8AC3E}">
        <p14:creationId xmlns:p14="http://schemas.microsoft.com/office/powerpoint/2010/main" val="97655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par>
                                <p:cTn id="10" presetID="53" presetClass="entr" presetSubtype="16"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par>
                                <p:cTn id="15" presetID="53" presetClass="entr" presetSubtype="16"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fltVal val="0"/>
                                          </p:val>
                                        </p:tav>
                                        <p:tav tm="100000">
                                          <p:val>
                                            <p:strVal val="#ppt_h"/>
                                          </p:val>
                                        </p:tav>
                                      </p:tavLst>
                                    </p:anim>
                                    <p:animEffect transition="in" filter="fade">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7CE64EAC-AB09-454C-BD98-8D5BF9B39BEF}"/>
              </a:ext>
            </a:extLst>
          </p:cNvPr>
          <p:cNvSpPr/>
          <p:nvPr/>
        </p:nvSpPr>
        <p:spPr>
          <a:xfrm>
            <a:off x="733023" y="842415"/>
            <a:ext cx="5996762" cy="455125"/>
          </a:xfrm>
          <a:prstGeom prst="rect">
            <a:avLst/>
          </a:prstGeom>
        </p:spPr>
        <p:txBody>
          <a:bodyPr wrap="square">
            <a:spAutoFit/>
          </a:bodyPr>
          <a:lstStyle/>
          <a:p>
            <a:pPr algn="just">
              <a:lnSpc>
                <a:spcPct val="150000"/>
              </a:lnSpc>
            </a:pPr>
            <a:r>
              <a:rPr lang="vi-VN" sz="1800" dirty="0">
                <a:latin typeface="UTM Avo" panose="02040603050506020204" pitchFamily="18" charset="0"/>
              </a:rPr>
              <a:t>     Con dúi</a:t>
            </a:r>
            <a:endParaRPr lang="vi-VN" sz="1800" dirty="0"/>
          </a:p>
        </p:txBody>
      </p:sp>
      <p:sp>
        <p:nvSpPr>
          <p:cNvPr id="3" name="Oval 5">
            <a:extLst>
              <a:ext uri="{FF2B5EF4-FFF2-40B4-BE49-F238E27FC236}">
                <a16:creationId xmlns:a16="http://schemas.microsoft.com/office/drawing/2014/main" id="{73BF294B-A4DD-4E81-B070-FD2620B5F553}"/>
              </a:ext>
            </a:extLst>
          </p:cNvPr>
          <p:cNvSpPr/>
          <p:nvPr/>
        </p:nvSpPr>
        <p:spPr>
          <a:xfrm>
            <a:off x="823404" y="979843"/>
            <a:ext cx="233916" cy="233916"/>
          </a:xfrm>
          <a:prstGeom prst="ellipse">
            <a:avLst/>
          </a:prstGeom>
          <a:solidFill>
            <a:srgbClr val="FC7D77"/>
          </a:solidFill>
          <a:ln>
            <a:solidFill>
              <a:srgbClr val="FC7D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 name="TextBox 10">
            <a:extLst>
              <a:ext uri="{FF2B5EF4-FFF2-40B4-BE49-F238E27FC236}">
                <a16:creationId xmlns:a16="http://schemas.microsoft.com/office/drawing/2014/main" id="{CFDF08F4-9C4B-462E-BF5C-2A61A5285A1C}"/>
              </a:ext>
            </a:extLst>
          </p:cNvPr>
          <p:cNvSpPr txBox="1"/>
          <p:nvPr/>
        </p:nvSpPr>
        <p:spPr>
          <a:xfrm>
            <a:off x="2004084" y="911871"/>
            <a:ext cx="3164815" cy="646331"/>
          </a:xfrm>
          <a:prstGeom prst="rect">
            <a:avLst/>
          </a:prstGeom>
          <a:noFill/>
        </p:spPr>
        <p:txBody>
          <a:bodyPr wrap="square" rtlCol="0">
            <a:spAutoFit/>
          </a:bodyPr>
          <a:lstStyle/>
          <a:p>
            <a:pPr algn="just"/>
            <a:r>
              <a:rPr lang="vi-VN" sz="1800" dirty="0">
                <a:solidFill>
                  <a:schemeClr val="accent6">
                    <a:lumMod val="50000"/>
                  </a:schemeClr>
                </a:solidFill>
                <a:latin typeface="UTM Avo" panose="02040603050506020204" pitchFamily="18" charset="0"/>
              </a:rPr>
              <a:t>: loài thú nhỏ, ăn củ và rễ cây, sống trong hang đất.</a:t>
            </a:r>
            <a:endParaRPr lang="en-US" sz="1800" dirty="0">
              <a:solidFill>
                <a:schemeClr val="accent6">
                  <a:lumMod val="50000"/>
                </a:schemeClr>
              </a:solidFill>
              <a:latin typeface="UTM Avo" panose="02040603050506020204" pitchFamily="18" charset="0"/>
            </a:endParaRPr>
          </a:p>
        </p:txBody>
      </p:sp>
      <p:sp>
        <p:nvSpPr>
          <p:cNvPr id="5" name="Rectangle 13">
            <a:extLst>
              <a:ext uri="{FF2B5EF4-FFF2-40B4-BE49-F238E27FC236}">
                <a16:creationId xmlns:a16="http://schemas.microsoft.com/office/drawing/2014/main" id="{D681EE36-2764-4D3D-ABC2-BB935F36C481}"/>
              </a:ext>
            </a:extLst>
          </p:cNvPr>
          <p:cNvSpPr/>
          <p:nvPr/>
        </p:nvSpPr>
        <p:spPr>
          <a:xfrm>
            <a:off x="733023" y="2264891"/>
            <a:ext cx="5996762" cy="455125"/>
          </a:xfrm>
          <a:prstGeom prst="rect">
            <a:avLst/>
          </a:prstGeom>
        </p:spPr>
        <p:txBody>
          <a:bodyPr wrap="square">
            <a:spAutoFit/>
          </a:bodyPr>
          <a:lstStyle/>
          <a:p>
            <a:pPr algn="just">
              <a:lnSpc>
                <a:spcPct val="150000"/>
              </a:lnSpc>
            </a:pPr>
            <a:r>
              <a:rPr lang="vi-VN" sz="1800" dirty="0">
                <a:latin typeface="UTM Avo" panose="02040603050506020204" pitchFamily="18" charset="0"/>
              </a:rPr>
              <a:t>     Nương</a:t>
            </a:r>
            <a:endParaRPr lang="vi-VN" sz="1800" dirty="0"/>
          </a:p>
        </p:txBody>
      </p:sp>
      <p:sp>
        <p:nvSpPr>
          <p:cNvPr id="6" name="Oval 14">
            <a:extLst>
              <a:ext uri="{FF2B5EF4-FFF2-40B4-BE49-F238E27FC236}">
                <a16:creationId xmlns:a16="http://schemas.microsoft.com/office/drawing/2014/main" id="{AECF07F2-46D6-42F0-8E70-FFF38D1CD1D9}"/>
              </a:ext>
            </a:extLst>
          </p:cNvPr>
          <p:cNvSpPr/>
          <p:nvPr/>
        </p:nvSpPr>
        <p:spPr>
          <a:xfrm>
            <a:off x="823404" y="2402319"/>
            <a:ext cx="233916" cy="233916"/>
          </a:xfrm>
          <a:prstGeom prst="ellipse">
            <a:avLst/>
          </a:prstGeom>
          <a:solidFill>
            <a:srgbClr val="FC7D77"/>
          </a:solidFill>
          <a:ln>
            <a:solidFill>
              <a:srgbClr val="FC7D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Rectangle 15">
            <a:extLst>
              <a:ext uri="{FF2B5EF4-FFF2-40B4-BE49-F238E27FC236}">
                <a16:creationId xmlns:a16="http://schemas.microsoft.com/office/drawing/2014/main" id="{5D1B0BB0-9320-4782-944E-9A963C48D1F4}"/>
              </a:ext>
            </a:extLst>
          </p:cNvPr>
          <p:cNvSpPr/>
          <p:nvPr/>
        </p:nvSpPr>
        <p:spPr>
          <a:xfrm>
            <a:off x="733023" y="3839682"/>
            <a:ext cx="5996762" cy="455125"/>
          </a:xfrm>
          <a:prstGeom prst="rect">
            <a:avLst/>
          </a:prstGeom>
        </p:spPr>
        <p:txBody>
          <a:bodyPr wrap="square">
            <a:spAutoFit/>
          </a:bodyPr>
          <a:lstStyle/>
          <a:p>
            <a:pPr algn="just">
              <a:lnSpc>
                <a:spcPct val="150000"/>
              </a:lnSpc>
            </a:pPr>
            <a:r>
              <a:rPr lang="vi-VN" sz="1800" dirty="0">
                <a:latin typeface="UTM Avo" panose="02040603050506020204" pitchFamily="18" charset="0"/>
              </a:rPr>
              <a:t>     Tổ tiên</a:t>
            </a:r>
            <a:endParaRPr lang="vi-VN" sz="1800" dirty="0"/>
          </a:p>
        </p:txBody>
      </p:sp>
      <p:sp>
        <p:nvSpPr>
          <p:cNvPr id="8" name="Oval 16">
            <a:extLst>
              <a:ext uri="{FF2B5EF4-FFF2-40B4-BE49-F238E27FC236}">
                <a16:creationId xmlns:a16="http://schemas.microsoft.com/office/drawing/2014/main" id="{CDC9D929-AA8E-4EA9-BC85-13440229DF91}"/>
              </a:ext>
            </a:extLst>
          </p:cNvPr>
          <p:cNvSpPr/>
          <p:nvPr/>
        </p:nvSpPr>
        <p:spPr>
          <a:xfrm>
            <a:off x="823404" y="3977110"/>
            <a:ext cx="233916" cy="233916"/>
          </a:xfrm>
          <a:prstGeom prst="ellipse">
            <a:avLst/>
          </a:prstGeom>
          <a:solidFill>
            <a:srgbClr val="FC7D77"/>
          </a:solidFill>
          <a:ln>
            <a:solidFill>
              <a:srgbClr val="FC7D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9" name="Picture 2" descr="Dúi giống | Dúi thịt | Con dúi rừng |Con dúi giống | Rừng, Đùi">
            <a:extLst>
              <a:ext uri="{FF2B5EF4-FFF2-40B4-BE49-F238E27FC236}">
                <a16:creationId xmlns:a16="http://schemas.microsoft.com/office/drawing/2014/main" id="{705A4400-3287-4A03-BD45-E80F8876D79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439" t="677" r="4762" b="14699"/>
          <a:stretch/>
        </p:blipFill>
        <p:spPr bwMode="auto">
          <a:xfrm>
            <a:off x="5351981" y="699788"/>
            <a:ext cx="2324568" cy="1559549"/>
          </a:xfrm>
          <a:prstGeom prst="roundRect">
            <a:avLst/>
          </a:prstGeom>
          <a:noFill/>
          <a:extLst>
            <a:ext uri="{909E8E84-426E-40DD-AFC4-6F175D3DCCD1}">
              <a14:hiddenFill xmlns:a14="http://schemas.microsoft.com/office/drawing/2010/main">
                <a:solidFill>
                  <a:srgbClr val="FFFFFF"/>
                </a:solidFill>
              </a14:hiddenFill>
            </a:ext>
          </a:extLst>
        </p:spPr>
      </p:pic>
      <p:sp>
        <p:nvSpPr>
          <p:cNvPr id="10" name="TextBox 17">
            <a:extLst>
              <a:ext uri="{FF2B5EF4-FFF2-40B4-BE49-F238E27FC236}">
                <a16:creationId xmlns:a16="http://schemas.microsoft.com/office/drawing/2014/main" id="{7E80F5E7-CA94-473F-A7C4-E1CA246ED555}"/>
              </a:ext>
            </a:extLst>
          </p:cNvPr>
          <p:cNvSpPr txBox="1"/>
          <p:nvPr/>
        </p:nvSpPr>
        <p:spPr>
          <a:xfrm>
            <a:off x="2004084" y="2344632"/>
            <a:ext cx="3164815" cy="646331"/>
          </a:xfrm>
          <a:prstGeom prst="rect">
            <a:avLst/>
          </a:prstGeom>
          <a:noFill/>
        </p:spPr>
        <p:txBody>
          <a:bodyPr wrap="square" rtlCol="0">
            <a:spAutoFit/>
          </a:bodyPr>
          <a:lstStyle/>
          <a:p>
            <a:pPr algn="just"/>
            <a:r>
              <a:rPr lang="vi-VN" sz="1800">
                <a:solidFill>
                  <a:schemeClr val="accent6">
                    <a:lumMod val="50000"/>
                  </a:schemeClr>
                </a:solidFill>
                <a:latin typeface="UTM Avo" panose="02040603050506020204" pitchFamily="18" charset="0"/>
              </a:rPr>
              <a:t>:</a:t>
            </a:r>
            <a:r>
              <a:rPr lang="en-US" sz="1800">
                <a:solidFill>
                  <a:schemeClr val="accent6">
                    <a:lumMod val="50000"/>
                  </a:schemeClr>
                </a:solidFill>
                <a:latin typeface="UTM Avo" panose="02040603050506020204" pitchFamily="18" charset="0"/>
              </a:rPr>
              <a:t> </a:t>
            </a:r>
            <a:r>
              <a:rPr lang="vi-VN" sz="1800">
                <a:solidFill>
                  <a:schemeClr val="accent6">
                    <a:lumMod val="50000"/>
                  </a:schemeClr>
                </a:solidFill>
                <a:latin typeface="UTM Avo" panose="02040603050506020204" pitchFamily="18" charset="0"/>
              </a:rPr>
              <a:t>đất </a:t>
            </a:r>
            <a:r>
              <a:rPr lang="vi-VN" sz="1800" dirty="0">
                <a:solidFill>
                  <a:schemeClr val="accent6">
                    <a:lumMod val="50000"/>
                  </a:schemeClr>
                </a:solidFill>
                <a:latin typeface="UTM Avo" panose="02040603050506020204" pitchFamily="18" charset="0"/>
              </a:rPr>
              <a:t>trồng trên đồi, núi hoặc bãi cao ven sông.</a:t>
            </a:r>
            <a:endParaRPr lang="en-US" sz="1800" dirty="0">
              <a:solidFill>
                <a:schemeClr val="accent6">
                  <a:lumMod val="50000"/>
                </a:schemeClr>
              </a:solidFill>
              <a:latin typeface="UTM Avo" panose="02040603050506020204" pitchFamily="18" charset="0"/>
            </a:endParaRPr>
          </a:p>
        </p:txBody>
      </p:sp>
      <p:pic>
        <p:nvPicPr>
          <p:cNvPr id="11" name="Picture 4" descr="Tả cảnh buổi chiều trên nương rẫy">
            <a:extLst>
              <a:ext uri="{FF2B5EF4-FFF2-40B4-BE49-F238E27FC236}">
                <a16:creationId xmlns:a16="http://schemas.microsoft.com/office/drawing/2014/main" id="{B7150580-D87E-465B-9485-0E0514FDCC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51981" y="2364658"/>
            <a:ext cx="2324568" cy="1474190"/>
          </a:xfrm>
          <a:prstGeom prst="roundRect">
            <a:avLst/>
          </a:prstGeom>
          <a:noFill/>
          <a:extLst>
            <a:ext uri="{909E8E84-426E-40DD-AFC4-6F175D3DCCD1}">
              <a14:hiddenFill xmlns:a14="http://schemas.microsoft.com/office/drawing/2010/main">
                <a:solidFill>
                  <a:srgbClr val="FFFFFF"/>
                </a:solidFill>
              </a14:hiddenFill>
            </a:ext>
          </a:extLst>
        </p:spPr>
      </p:pic>
      <p:sp>
        <p:nvSpPr>
          <p:cNvPr id="12" name="TextBox 19">
            <a:extLst>
              <a:ext uri="{FF2B5EF4-FFF2-40B4-BE49-F238E27FC236}">
                <a16:creationId xmlns:a16="http://schemas.microsoft.com/office/drawing/2014/main" id="{B61DE9AE-DA04-4386-AC15-2CBD1DE30F96}"/>
              </a:ext>
            </a:extLst>
          </p:cNvPr>
          <p:cNvSpPr txBox="1"/>
          <p:nvPr/>
        </p:nvSpPr>
        <p:spPr>
          <a:xfrm>
            <a:off x="1769020" y="3862541"/>
            <a:ext cx="7082879" cy="449034"/>
          </a:xfrm>
          <a:prstGeom prst="rect">
            <a:avLst/>
          </a:prstGeom>
          <a:noFill/>
        </p:spPr>
        <p:txBody>
          <a:bodyPr wrap="square" rtlCol="0">
            <a:spAutoFit/>
          </a:bodyPr>
          <a:lstStyle/>
          <a:p>
            <a:pPr algn="just">
              <a:lnSpc>
                <a:spcPct val="150000"/>
              </a:lnSpc>
            </a:pPr>
            <a:r>
              <a:rPr lang="vi-VN" sz="1800" dirty="0">
                <a:solidFill>
                  <a:schemeClr val="accent6">
                    <a:lumMod val="50000"/>
                  </a:schemeClr>
                </a:solidFill>
                <a:latin typeface="UTM Avo" panose="02040603050506020204" pitchFamily="18" charset="0"/>
              </a:rPr>
              <a:t>: những người đầu tiên sinh ra một dòng họ hay một dân tộc.</a:t>
            </a:r>
            <a:endParaRPr lang="en-US" sz="1800" dirty="0">
              <a:solidFill>
                <a:schemeClr val="accent6">
                  <a:lumMod val="50000"/>
                </a:schemeClr>
              </a:solidFill>
              <a:latin typeface="UTM Avo" panose="02040603050506020204" pitchFamily="18" charset="0"/>
            </a:endParaRPr>
          </a:p>
        </p:txBody>
      </p:sp>
    </p:spTree>
    <p:extLst>
      <p:ext uri="{BB962C8B-B14F-4D97-AF65-F5344CB8AC3E}">
        <p14:creationId xmlns:p14="http://schemas.microsoft.com/office/powerpoint/2010/main" val="848846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par>
                          <p:cTn id="18" fill="hold">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500"/>
                                        <p:tgtEl>
                                          <p:spTgt spid="8"/>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left)">
                                      <p:cBhvr>
                                        <p:cTn id="29" dur="500"/>
                                        <p:tgtEl>
                                          <p:spTgt spid="4"/>
                                        </p:tgtEl>
                                      </p:cBhvr>
                                    </p:animEffect>
                                  </p:childTnLst>
                                </p:cTn>
                              </p:par>
                            </p:childTnLst>
                          </p:cTn>
                        </p:par>
                        <p:par>
                          <p:cTn id="30" fill="hold">
                            <p:stCondLst>
                              <p:cond delay="500"/>
                            </p:stCondLst>
                            <p:childTnLst>
                              <p:par>
                                <p:cTn id="31" presetID="42" presetClass="entr" presetSubtype="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anim calcmode="lin" valueType="num">
                                      <p:cBhvr>
                                        <p:cTn id="34" dur="1000" fill="hold"/>
                                        <p:tgtEl>
                                          <p:spTgt spid="9"/>
                                        </p:tgtEl>
                                        <p:attrNameLst>
                                          <p:attrName>ppt_x</p:attrName>
                                        </p:attrNameLst>
                                      </p:cBhvr>
                                      <p:tavLst>
                                        <p:tav tm="0">
                                          <p:val>
                                            <p:strVal val="#ppt_x"/>
                                          </p:val>
                                        </p:tav>
                                        <p:tav tm="100000">
                                          <p:val>
                                            <p:strVal val="#ppt_x"/>
                                          </p:val>
                                        </p:tav>
                                      </p:tavLst>
                                    </p:anim>
                                    <p:anim calcmode="lin" valueType="num">
                                      <p:cBhvr>
                                        <p:cTn id="3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left)">
                                      <p:cBhvr>
                                        <p:cTn id="40" dur="5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1000"/>
                                        <p:tgtEl>
                                          <p:spTgt spid="11"/>
                                        </p:tgtEl>
                                      </p:cBhvr>
                                    </p:animEffect>
                                    <p:anim calcmode="lin" valueType="num">
                                      <p:cBhvr>
                                        <p:cTn id="46" dur="1000" fill="hold"/>
                                        <p:tgtEl>
                                          <p:spTgt spid="11"/>
                                        </p:tgtEl>
                                        <p:attrNameLst>
                                          <p:attrName>ppt_x</p:attrName>
                                        </p:attrNameLst>
                                      </p:cBhvr>
                                      <p:tavLst>
                                        <p:tav tm="0">
                                          <p:val>
                                            <p:strVal val="#ppt_x"/>
                                          </p:val>
                                        </p:tav>
                                        <p:tav tm="100000">
                                          <p:val>
                                            <p:strVal val="#ppt_x"/>
                                          </p:val>
                                        </p:tav>
                                      </p:tavLst>
                                    </p:anim>
                                    <p:anim calcmode="lin" valueType="num">
                                      <p:cBhvr>
                                        <p:cTn id="4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left)">
                                      <p:cBhvr>
                                        <p:cTn id="5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P spid="5" grpId="0"/>
      <p:bldP spid="6" grpId="0" animBg="1"/>
      <p:bldP spid="7" grpId="0"/>
      <p:bldP spid="8" grpId="0" animBg="1"/>
      <p:bldP spid="10"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74D4960-7B39-462E-BF15-BC318B85B435}"/>
              </a:ext>
            </a:extLst>
          </p:cNvPr>
          <p:cNvSpPr txBox="1"/>
          <p:nvPr/>
        </p:nvSpPr>
        <p:spPr>
          <a:xfrm>
            <a:off x="1896823" y="374615"/>
            <a:ext cx="5365827" cy="494110"/>
          </a:xfrm>
          <a:prstGeom prst="rect">
            <a:avLst/>
          </a:prstGeom>
          <a:noFill/>
        </p:spPr>
        <p:txBody>
          <a:bodyPr wrap="square" rtlCol="0">
            <a:spAutoFit/>
          </a:bodyPr>
          <a:lstStyle/>
          <a:p>
            <a:pPr algn="ctr">
              <a:lnSpc>
                <a:spcPct val="150000"/>
              </a:lnSpc>
            </a:pPr>
            <a:r>
              <a:rPr lang="vi-VN" sz="2000" b="1" dirty="0">
                <a:solidFill>
                  <a:schemeClr val="accent6">
                    <a:lumMod val="50000"/>
                  </a:schemeClr>
                </a:solidFill>
                <a:latin typeface="UTM Avo" panose="02040603050506020204" pitchFamily="18" charset="0"/>
              </a:rPr>
              <a:t>Một số câu văn dài</a:t>
            </a:r>
            <a:endParaRPr lang="en-US" sz="2000" b="1" dirty="0">
              <a:solidFill>
                <a:schemeClr val="accent6">
                  <a:lumMod val="50000"/>
                </a:schemeClr>
              </a:solidFill>
              <a:latin typeface="UTM Avo" panose="02040603050506020204" pitchFamily="18" charset="0"/>
            </a:endParaRPr>
          </a:p>
        </p:txBody>
      </p:sp>
      <p:sp>
        <p:nvSpPr>
          <p:cNvPr id="5" name="Rectangle 4">
            <a:extLst>
              <a:ext uri="{FF2B5EF4-FFF2-40B4-BE49-F238E27FC236}">
                <a16:creationId xmlns:a16="http://schemas.microsoft.com/office/drawing/2014/main" id="{103210DE-B068-4896-B76F-9FBFCA64B4B8}"/>
              </a:ext>
            </a:extLst>
          </p:cNvPr>
          <p:cNvSpPr/>
          <p:nvPr/>
        </p:nvSpPr>
        <p:spPr>
          <a:xfrm>
            <a:off x="723664" y="2688418"/>
            <a:ext cx="7925036" cy="1551387"/>
          </a:xfrm>
          <a:prstGeom prst="rect">
            <a:avLst/>
          </a:prstGeom>
        </p:spPr>
        <p:txBody>
          <a:bodyPr wrap="square">
            <a:spAutoFit/>
          </a:bodyPr>
          <a:lstStyle/>
          <a:p>
            <a:pPr algn="just">
              <a:lnSpc>
                <a:spcPct val="150000"/>
              </a:lnSpc>
            </a:pPr>
            <a:r>
              <a:rPr lang="vi-VN" sz="2200" dirty="0">
                <a:latin typeface="UTM Avo" panose="02040603050506020204" pitchFamily="18" charset="0"/>
              </a:rPr>
              <a:t>      Nghe lời dúi, họ khoét rỗng khúc gỗ to, chuẩn bị thức ăn bỏ vào đó. Vừa chuẩn bị xong mọi thứ thì mưa to, gió lớn, nước ngập mênh mông.</a:t>
            </a:r>
            <a:endParaRPr lang="vi-VN" sz="2200" dirty="0"/>
          </a:p>
        </p:txBody>
      </p:sp>
      <p:sp>
        <p:nvSpPr>
          <p:cNvPr id="6" name="Oval 5">
            <a:extLst>
              <a:ext uri="{FF2B5EF4-FFF2-40B4-BE49-F238E27FC236}">
                <a16:creationId xmlns:a16="http://schemas.microsoft.com/office/drawing/2014/main" id="{42329CF9-C4E2-4176-A008-1AC63900E5B9}"/>
              </a:ext>
            </a:extLst>
          </p:cNvPr>
          <p:cNvSpPr/>
          <p:nvPr/>
        </p:nvSpPr>
        <p:spPr>
          <a:xfrm>
            <a:off x="814045" y="2825846"/>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Rectangle 6">
            <a:extLst>
              <a:ext uri="{FF2B5EF4-FFF2-40B4-BE49-F238E27FC236}">
                <a16:creationId xmlns:a16="http://schemas.microsoft.com/office/drawing/2014/main" id="{4A441E9B-5F17-4E41-B21A-5FB033D41CB5}"/>
              </a:ext>
            </a:extLst>
          </p:cNvPr>
          <p:cNvSpPr/>
          <p:nvPr/>
        </p:nvSpPr>
        <p:spPr>
          <a:xfrm>
            <a:off x="723664" y="1024382"/>
            <a:ext cx="7671827" cy="1036117"/>
          </a:xfrm>
          <a:prstGeom prst="rect">
            <a:avLst/>
          </a:prstGeom>
        </p:spPr>
        <p:txBody>
          <a:bodyPr wrap="square">
            <a:spAutoFit/>
          </a:bodyPr>
          <a:lstStyle/>
          <a:p>
            <a:pPr indent="171450" algn="just">
              <a:lnSpc>
                <a:spcPct val="150000"/>
              </a:lnSpc>
            </a:pPr>
            <a:r>
              <a:rPr lang="vi-VN" sz="2200" dirty="0">
                <a:latin typeface="UTM Avo" panose="02040603050506020204" pitchFamily="18" charset="0"/>
              </a:rPr>
              <a:t>   Để trả ơn, dúi báo sắp có lũ lụt rất lớn và chỉ cho họ cách tránh.</a:t>
            </a:r>
          </a:p>
        </p:txBody>
      </p:sp>
      <p:sp>
        <p:nvSpPr>
          <p:cNvPr id="8" name="Oval 7">
            <a:extLst>
              <a:ext uri="{FF2B5EF4-FFF2-40B4-BE49-F238E27FC236}">
                <a16:creationId xmlns:a16="http://schemas.microsoft.com/office/drawing/2014/main" id="{C318B723-ECD9-4708-BAFF-FEB53B1716B6}"/>
              </a:ext>
            </a:extLst>
          </p:cNvPr>
          <p:cNvSpPr/>
          <p:nvPr/>
        </p:nvSpPr>
        <p:spPr>
          <a:xfrm>
            <a:off x="748509" y="1258216"/>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9" name="Straight Connector 8">
            <a:extLst>
              <a:ext uri="{FF2B5EF4-FFF2-40B4-BE49-F238E27FC236}">
                <a16:creationId xmlns:a16="http://schemas.microsoft.com/office/drawing/2014/main" id="{583F1CD7-9F73-4B55-9CC9-C8BC9AD2B6EC}"/>
              </a:ext>
            </a:extLst>
          </p:cNvPr>
          <p:cNvCxnSpPr/>
          <p:nvPr/>
        </p:nvCxnSpPr>
        <p:spPr>
          <a:xfrm flipH="1">
            <a:off x="6568669" y="2783592"/>
            <a:ext cx="138223"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E8AF32C-D9B0-4699-860C-0206D7CECBF5}"/>
              </a:ext>
            </a:extLst>
          </p:cNvPr>
          <p:cNvCxnSpPr/>
          <p:nvPr/>
        </p:nvCxnSpPr>
        <p:spPr>
          <a:xfrm flipH="1">
            <a:off x="2906443" y="2764975"/>
            <a:ext cx="138223"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E94DB7D-F7DB-4451-A732-F3E441DB1798}"/>
              </a:ext>
            </a:extLst>
          </p:cNvPr>
          <p:cNvCxnSpPr/>
          <p:nvPr/>
        </p:nvCxnSpPr>
        <p:spPr>
          <a:xfrm flipH="1">
            <a:off x="6334309" y="1093721"/>
            <a:ext cx="138223"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9DDC352-780D-4D0B-B00E-773489458E5E}"/>
              </a:ext>
            </a:extLst>
          </p:cNvPr>
          <p:cNvCxnSpPr/>
          <p:nvPr/>
        </p:nvCxnSpPr>
        <p:spPr>
          <a:xfrm flipH="1">
            <a:off x="8034709" y="3254405"/>
            <a:ext cx="138223"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8AB797B-1C26-4B3F-97A7-E99632E03F86}"/>
              </a:ext>
            </a:extLst>
          </p:cNvPr>
          <p:cNvCxnSpPr/>
          <p:nvPr/>
        </p:nvCxnSpPr>
        <p:spPr>
          <a:xfrm flipH="1">
            <a:off x="1279390" y="3768992"/>
            <a:ext cx="138223"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6C7E2A5-9C5F-48D9-88E2-F8ACCC157900}"/>
              </a:ext>
            </a:extLst>
          </p:cNvPr>
          <p:cNvCxnSpPr/>
          <p:nvPr/>
        </p:nvCxnSpPr>
        <p:spPr>
          <a:xfrm flipH="1">
            <a:off x="2504274" y="1105591"/>
            <a:ext cx="138223"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517690F6-FD15-40F4-A8EF-79F862B0180C}"/>
              </a:ext>
            </a:extLst>
          </p:cNvPr>
          <p:cNvCxnSpPr/>
          <p:nvPr/>
        </p:nvCxnSpPr>
        <p:spPr>
          <a:xfrm flipH="1">
            <a:off x="2744673" y="3254405"/>
            <a:ext cx="138223"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AA21C9B-D871-4111-850F-1130BB2F5DAE}"/>
              </a:ext>
            </a:extLst>
          </p:cNvPr>
          <p:cNvCxnSpPr/>
          <p:nvPr/>
        </p:nvCxnSpPr>
        <p:spPr>
          <a:xfrm flipH="1">
            <a:off x="2707460" y="3254405"/>
            <a:ext cx="138223"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257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par>
                                <p:cTn id="20" presetID="2" presetClass="entr" presetSubtype="4"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20"/>
                                        </p:tgtEl>
                                        <p:attrNameLst>
                                          <p:attrName>style.visibility</p:attrName>
                                        </p:attrNameLst>
                                      </p:cBhvr>
                                      <p:to>
                                        <p:strVal val="visible"/>
                                      </p:to>
                                    </p:set>
                                    <p:anim calcmode="lin" valueType="num">
                                      <p:cBhvr additive="base">
                                        <p:cTn id="26" dur="500" fill="hold"/>
                                        <p:tgtEl>
                                          <p:spTgt spid="20"/>
                                        </p:tgtEl>
                                        <p:attrNameLst>
                                          <p:attrName>ppt_x</p:attrName>
                                        </p:attrNameLst>
                                      </p:cBhvr>
                                      <p:tavLst>
                                        <p:tav tm="0">
                                          <p:val>
                                            <p:strVal val="#ppt_x"/>
                                          </p:val>
                                        </p:tav>
                                        <p:tav tm="100000">
                                          <p:val>
                                            <p:strVal val="#ppt_x"/>
                                          </p:val>
                                        </p:tav>
                                      </p:tavLst>
                                    </p:anim>
                                    <p:anim calcmode="lin" valueType="num">
                                      <p:cBhvr additive="base">
                                        <p:cTn id="27"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wipe(left)">
                                      <p:cBhvr>
                                        <p:cTn id="38" dur="500"/>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additive="base">
                                        <p:cTn id="47" dur="500" fill="hold"/>
                                        <p:tgtEl>
                                          <p:spTgt spid="10"/>
                                        </p:tgtEl>
                                        <p:attrNameLst>
                                          <p:attrName>ppt_x</p:attrName>
                                        </p:attrNameLst>
                                      </p:cBhvr>
                                      <p:tavLst>
                                        <p:tav tm="0">
                                          <p:val>
                                            <p:strVal val="#ppt_x"/>
                                          </p:val>
                                        </p:tav>
                                        <p:tav tm="100000">
                                          <p:val>
                                            <p:strVal val="#ppt_x"/>
                                          </p:val>
                                        </p:tav>
                                      </p:tavLst>
                                    </p:anim>
                                    <p:anim calcmode="lin" valueType="num">
                                      <p:cBhvr additive="base">
                                        <p:cTn id="48" dur="500" fill="hold"/>
                                        <p:tgtEl>
                                          <p:spTgt spid="10"/>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additive="base">
                                        <p:cTn id="51" dur="500" fill="hold"/>
                                        <p:tgtEl>
                                          <p:spTgt spid="17"/>
                                        </p:tgtEl>
                                        <p:attrNameLst>
                                          <p:attrName>ppt_x</p:attrName>
                                        </p:attrNameLst>
                                      </p:cBhvr>
                                      <p:tavLst>
                                        <p:tav tm="0">
                                          <p:val>
                                            <p:strVal val="#ppt_x"/>
                                          </p:val>
                                        </p:tav>
                                        <p:tav tm="100000">
                                          <p:val>
                                            <p:strVal val="#ppt_x"/>
                                          </p:val>
                                        </p:tav>
                                      </p:tavLst>
                                    </p:anim>
                                    <p:anim calcmode="lin" valueType="num">
                                      <p:cBhvr additive="base">
                                        <p:cTn id="52" dur="500" fill="hold"/>
                                        <p:tgtEl>
                                          <p:spTgt spid="17"/>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19"/>
                                        </p:tgtEl>
                                        <p:attrNameLst>
                                          <p:attrName>style.visibility</p:attrName>
                                        </p:attrNameLst>
                                      </p:cBhvr>
                                      <p:to>
                                        <p:strVal val="visible"/>
                                      </p:to>
                                    </p:set>
                                    <p:anim calcmode="lin" valueType="num">
                                      <p:cBhvr additive="base">
                                        <p:cTn id="55" dur="500" fill="hold"/>
                                        <p:tgtEl>
                                          <p:spTgt spid="19"/>
                                        </p:tgtEl>
                                        <p:attrNameLst>
                                          <p:attrName>ppt_x</p:attrName>
                                        </p:attrNameLst>
                                      </p:cBhvr>
                                      <p:tavLst>
                                        <p:tav tm="0">
                                          <p:val>
                                            <p:strVal val="#ppt_x"/>
                                          </p:val>
                                        </p:tav>
                                        <p:tav tm="100000">
                                          <p:val>
                                            <p:strVal val="#ppt_x"/>
                                          </p:val>
                                        </p:tav>
                                      </p:tavLst>
                                    </p:anim>
                                    <p:anim calcmode="lin" valueType="num">
                                      <p:cBhvr additive="base">
                                        <p:cTn id="56" dur="500" fill="hold"/>
                                        <p:tgtEl>
                                          <p:spTgt spid="19"/>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additive="base">
                                        <p:cTn id="59" dur="500" fill="hold"/>
                                        <p:tgtEl>
                                          <p:spTgt spid="21"/>
                                        </p:tgtEl>
                                        <p:attrNameLst>
                                          <p:attrName>ppt_x</p:attrName>
                                        </p:attrNameLst>
                                      </p:cBhvr>
                                      <p:tavLst>
                                        <p:tav tm="0">
                                          <p:val>
                                            <p:strVal val="#ppt_x"/>
                                          </p:val>
                                        </p:tav>
                                        <p:tav tm="100000">
                                          <p:val>
                                            <p:strVal val="#ppt_x"/>
                                          </p:val>
                                        </p:tav>
                                      </p:tavLst>
                                    </p:anim>
                                    <p:anim calcmode="lin" valueType="num">
                                      <p:cBhvr additive="base">
                                        <p:cTn id="60" dur="500" fill="hold"/>
                                        <p:tgtEl>
                                          <p:spTgt spid="21"/>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7" grpId="0"/>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C178B17-0347-413B-A63D-7D284C23EBAE}"/>
              </a:ext>
            </a:extLst>
          </p:cNvPr>
          <p:cNvSpPr txBox="1"/>
          <p:nvPr/>
        </p:nvSpPr>
        <p:spPr>
          <a:xfrm>
            <a:off x="1148317" y="1702411"/>
            <a:ext cx="6515765" cy="1015663"/>
          </a:xfrm>
          <a:prstGeom prst="rect">
            <a:avLst/>
          </a:prstGeom>
          <a:noFill/>
        </p:spPr>
        <p:txBody>
          <a:bodyPr wrap="square" rtlCol="0">
            <a:spAutoFit/>
          </a:bodyPr>
          <a:lstStyle/>
          <a:p>
            <a:pPr algn="ctr" defTabSz="342900">
              <a:buClrTx/>
              <a:defRPr/>
            </a:pPr>
            <a:r>
              <a:rPr lang="en-US" altLang="zh-CN" sz="6000" b="1" kern="1200" dirty="0" err="1">
                <a:ln w="0"/>
                <a:solidFill>
                  <a:srgbClr val="4472C4"/>
                </a:solidFill>
                <a:effectLst>
                  <a:outerShdw blurRad="38100" dist="25400" dir="5400000" algn="ctr" rotWithShape="0">
                    <a:srgbClr val="6E747A">
                      <a:alpha val="43000"/>
                    </a:srgbClr>
                  </a:outerShdw>
                </a:effectLst>
                <a:latin typeface="Arial-Rounded"/>
                <a:ea typeface="Microsoft YaHei" panose="020B0503020204020204" charset="-122"/>
                <a:cs typeface="Verdana" panose="020B0604030504040204" charset="0"/>
                <a:sym typeface="+mn-ea"/>
              </a:rPr>
              <a:t>Trả </a:t>
            </a:r>
            <a:r>
              <a:rPr lang="en-US" altLang="zh-CN" sz="6000" b="1" kern="1200" err="1">
                <a:ln w="0"/>
                <a:solidFill>
                  <a:srgbClr val="4472C4"/>
                </a:solidFill>
                <a:effectLst>
                  <a:outerShdw blurRad="38100" dist="25400" dir="5400000" algn="ctr" rotWithShape="0">
                    <a:srgbClr val="6E747A">
                      <a:alpha val="43000"/>
                    </a:srgbClr>
                  </a:outerShdw>
                </a:effectLst>
                <a:latin typeface="Arial-Rounded"/>
                <a:ea typeface="Microsoft YaHei" panose="020B0503020204020204" charset="-122"/>
                <a:cs typeface="Verdana" panose="020B0604030504040204" charset="0"/>
                <a:sym typeface="+mn-ea"/>
              </a:rPr>
              <a:t>lời </a:t>
            </a:r>
            <a:r>
              <a:rPr lang="en-US" altLang="zh-CN" sz="6000" b="1" kern="1200">
                <a:ln w="0"/>
                <a:solidFill>
                  <a:srgbClr val="4472C4"/>
                </a:solidFill>
                <a:effectLst>
                  <a:outerShdw blurRad="38100" dist="25400" dir="5400000" algn="ctr" rotWithShape="0">
                    <a:srgbClr val="6E747A">
                      <a:alpha val="43000"/>
                    </a:srgbClr>
                  </a:outerShdw>
                </a:effectLst>
                <a:latin typeface="Arial-Rounded"/>
                <a:ea typeface="Microsoft YaHei" panose="020B0503020204020204" charset="-122"/>
                <a:cs typeface="Verdana" panose="020B0604030504040204" charset="0"/>
                <a:sym typeface="+mn-ea"/>
              </a:rPr>
              <a:t>câu </a:t>
            </a:r>
            <a:r>
              <a:rPr lang="en-US" altLang="zh-CN" sz="6000" b="1" kern="1200" dirty="0" err="1">
                <a:ln w="0"/>
                <a:solidFill>
                  <a:srgbClr val="4472C4"/>
                </a:solidFill>
                <a:effectLst>
                  <a:outerShdw blurRad="38100" dist="25400" dir="5400000" algn="ctr" rotWithShape="0">
                    <a:srgbClr val="6E747A">
                      <a:alpha val="43000"/>
                    </a:srgbClr>
                  </a:outerShdw>
                </a:effectLst>
                <a:latin typeface="Arial-Rounded"/>
                <a:ea typeface="Microsoft YaHei" panose="020B0503020204020204" charset="-122"/>
                <a:cs typeface="Verdana" panose="020B0604030504040204" charset="0"/>
                <a:sym typeface="+mn-ea"/>
              </a:rPr>
              <a:t>hỏi</a:t>
            </a:r>
            <a:endParaRPr lang="en-US" sz="6000" b="1" kern="1200" dirty="0">
              <a:solidFill>
                <a:srgbClr val="FF0000"/>
              </a:solidFill>
              <a:latin typeface="Arial-Rounded"/>
              <a:ea typeface="Arial-Rounded"/>
              <a:cs typeface="Verdana" panose="020B0604030504040204" charset="0"/>
            </a:endParaRPr>
          </a:p>
        </p:txBody>
      </p:sp>
    </p:spTree>
    <p:extLst>
      <p:ext uri="{BB962C8B-B14F-4D97-AF65-F5344CB8AC3E}">
        <p14:creationId xmlns:p14="http://schemas.microsoft.com/office/powerpoint/2010/main" val="1210686699"/>
      </p:ext>
    </p:extLst>
  </p:cSld>
  <p:clrMapOvr>
    <a:masterClrMapping/>
  </p:clrMapOvr>
  <p:transition spd="slow">
    <p:randomBar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33E36AB-714E-4BC3-850C-E6AC6384CFB5}"/>
              </a:ext>
            </a:extLst>
          </p:cNvPr>
          <p:cNvSpPr txBox="1"/>
          <p:nvPr/>
        </p:nvSpPr>
        <p:spPr>
          <a:xfrm>
            <a:off x="470234" y="155735"/>
            <a:ext cx="7068250" cy="533223"/>
          </a:xfrm>
          <a:prstGeom prst="rect">
            <a:avLst/>
          </a:prstGeom>
          <a:noFill/>
        </p:spPr>
        <p:txBody>
          <a:bodyPr wrap="square" rtlCol="0">
            <a:spAutoFit/>
          </a:bodyPr>
          <a:lstStyle/>
          <a:p>
            <a:pPr algn="just">
              <a:lnSpc>
                <a:spcPct val="150000"/>
              </a:lnSpc>
            </a:pPr>
            <a:r>
              <a:rPr lang="en-US" sz="2200" b="1" dirty="0">
                <a:solidFill>
                  <a:schemeClr val="accent6">
                    <a:lumMod val="75000"/>
                  </a:schemeClr>
                </a:solidFill>
                <a:latin typeface="UTM Avo" panose="02040603050506020204" pitchFamily="18" charset="0"/>
              </a:rPr>
              <a:t>1</a:t>
            </a:r>
            <a:r>
              <a:rPr lang="vi-VN" sz="2200" b="1" dirty="0">
                <a:solidFill>
                  <a:schemeClr val="accent6">
                    <a:lumMod val="75000"/>
                  </a:schemeClr>
                </a:solidFill>
                <a:latin typeface="UTM Avo" panose="02040603050506020204" pitchFamily="18" charset="0"/>
              </a:rPr>
              <a:t>. </a:t>
            </a:r>
            <a:r>
              <a:rPr lang="vi-VN" sz="2200" dirty="0">
                <a:latin typeface="UTM Avo" panose="02040603050506020204" pitchFamily="18" charset="0"/>
              </a:rPr>
              <a:t>Con dúi nói với hai vợ chồng điều gì?</a:t>
            </a:r>
          </a:p>
        </p:txBody>
      </p:sp>
      <p:sp>
        <p:nvSpPr>
          <p:cNvPr id="39" name="TextBox 38">
            <a:extLst>
              <a:ext uri="{FF2B5EF4-FFF2-40B4-BE49-F238E27FC236}">
                <a16:creationId xmlns:a16="http://schemas.microsoft.com/office/drawing/2014/main" id="{2B3AFC8E-C57A-43EE-8979-915DE9407EC4}"/>
              </a:ext>
            </a:extLst>
          </p:cNvPr>
          <p:cNvSpPr txBox="1"/>
          <p:nvPr/>
        </p:nvSpPr>
        <p:spPr>
          <a:xfrm>
            <a:off x="273892" y="778171"/>
            <a:ext cx="8596216" cy="535788"/>
          </a:xfrm>
          <a:prstGeom prst="rect">
            <a:avLst/>
          </a:prstGeom>
          <a:noFill/>
        </p:spPr>
        <p:txBody>
          <a:bodyPr wrap="square" rtlCol="0">
            <a:spAutoFit/>
          </a:bodyPr>
          <a:lstStyle/>
          <a:p>
            <a:pPr algn="just">
              <a:lnSpc>
                <a:spcPct val="150000"/>
              </a:lnSpc>
            </a:pPr>
            <a:r>
              <a:rPr lang="vi-VN" sz="2200" dirty="0">
                <a:solidFill>
                  <a:srgbClr val="FF0000"/>
                </a:solidFill>
                <a:latin typeface="UTM Avo" panose="02040603050506020204" pitchFamily="18" charset="0"/>
                <a:sym typeface="Wingdings" panose="05000000000000000000" pitchFamily="2" charset="2"/>
              </a:rPr>
              <a:t> </a:t>
            </a:r>
            <a:r>
              <a:rPr lang="vi-VN" sz="2200" dirty="0">
                <a:solidFill>
                  <a:srgbClr val="FF0000"/>
                </a:solidFill>
                <a:latin typeface="UTM Avo" panose="02040603050506020204" pitchFamily="18" charset="0"/>
              </a:rPr>
              <a:t>Con dúi báo sắp có lũ lụt rất lớn và chỉ cho họ cách tránh.</a:t>
            </a:r>
          </a:p>
        </p:txBody>
      </p:sp>
      <p:pic>
        <p:nvPicPr>
          <p:cNvPr id="5" name="Picture 4">
            <a:extLst>
              <a:ext uri="{FF2B5EF4-FFF2-40B4-BE49-F238E27FC236}">
                <a16:creationId xmlns:a16="http://schemas.microsoft.com/office/drawing/2014/main" id="{4048ACFD-8712-449D-96A2-5052077477D8}"/>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5710561" y="2520256"/>
            <a:ext cx="3331351" cy="1974134"/>
          </a:xfrm>
          <a:prstGeom prst="roundRect">
            <a:avLst/>
          </a:prstGeom>
        </p:spPr>
      </p:pic>
      <p:sp>
        <p:nvSpPr>
          <p:cNvPr id="41" name="TextBox 40">
            <a:extLst>
              <a:ext uri="{FF2B5EF4-FFF2-40B4-BE49-F238E27FC236}">
                <a16:creationId xmlns:a16="http://schemas.microsoft.com/office/drawing/2014/main" id="{65DB8623-FACE-4087-9DF3-725BA15FE9F7}"/>
              </a:ext>
            </a:extLst>
          </p:cNvPr>
          <p:cNvSpPr txBox="1"/>
          <p:nvPr/>
        </p:nvSpPr>
        <p:spPr>
          <a:xfrm>
            <a:off x="470234" y="1752859"/>
            <a:ext cx="7391908" cy="533223"/>
          </a:xfrm>
          <a:prstGeom prst="rect">
            <a:avLst/>
          </a:prstGeom>
          <a:noFill/>
        </p:spPr>
        <p:txBody>
          <a:bodyPr wrap="square" rtlCol="0">
            <a:spAutoFit/>
          </a:bodyPr>
          <a:lstStyle/>
          <a:p>
            <a:pPr algn="just">
              <a:lnSpc>
                <a:spcPct val="150000"/>
              </a:lnSpc>
            </a:pPr>
            <a:r>
              <a:rPr lang="vi-VN" sz="2200" b="1" dirty="0">
                <a:solidFill>
                  <a:schemeClr val="accent6">
                    <a:lumMod val="75000"/>
                  </a:schemeClr>
                </a:solidFill>
                <a:latin typeface="UTM Avo" panose="02040603050506020204" pitchFamily="18" charset="0"/>
              </a:rPr>
              <a:t>2. </a:t>
            </a:r>
            <a:r>
              <a:rPr lang="vi-VN" sz="2200" dirty="0">
                <a:latin typeface="UTM Avo" panose="02040603050506020204" pitchFamily="18" charset="0"/>
              </a:rPr>
              <a:t>Nhờ đâu hai vợ chồng thoát khỏi nạn lũ lụt?</a:t>
            </a:r>
          </a:p>
        </p:txBody>
      </p:sp>
      <p:sp>
        <p:nvSpPr>
          <p:cNvPr id="42" name="TextBox 41">
            <a:extLst>
              <a:ext uri="{FF2B5EF4-FFF2-40B4-BE49-F238E27FC236}">
                <a16:creationId xmlns:a16="http://schemas.microsoft.com/office/drawing/2014/main" id="{415218F8-96B8-4DE9-93EE-7BCE81EB426F}"/>
              </a:ext>
            </a:extLst>
          </p:cNvPr>
          <p:cNvSpPr txBox="1"/>
          <p:nvPr/>
        </p:nvSpPr>
        <p:spPr>
          <a:xfrm>
            <a:off x="273892" y="2535200"/>
            <a:ext cx="5359626" cy="2051780"/>
          </a:xfrm>
          <a:prstGeom prst="rect">
            <a:avLst/>
          </a:prstGeom>
          <a:noFill/>
        </p:spPr>
        <p:txBody>
          <a:bodyPr wrap="square" rtlCol="0">
            <a:spAutoFit/>
          </a:bodyPr>
          <a:lstStyle/>
          <a:p>
            <a:pPr algn="just">
              <a:lnSpc>
                <a:spcPct val="150000"/>
              </a:lnSpc>
            </a:pPr>
            <a:r>
              <a:rPr lang="vi-VN" sz="2200" dirty="0">
                <a:solidFill>
                  <a:srgbClr val="FF0000"/>
                </a:solidFill>
                <a:latin typeface="UTM Avo" panose="02040603050506020204" pitchFamily="18" charset="0"/>
                <a:sym typeface="Wingdings" panose="05000000000000000000" pitchFamily="2" charset="2"/>
              </a:rPr>
              <a:t> </a:t>
            </a:r>
            <a:r>
              <a:rPr lang="vi-VN" sz="2200" dirty="0">
                <a:solidFill>
                  <a:srgbClr val="FF0000"/>
                </a:solidFill>
                <a:latin typeface="UTM Avo" panose="02040603050506020204" pitchFamily="18" charset="0"/>
              </a:rPr>
              <a:t>Nhờ nghe lời con dúi, hai vợ chồng khoét rỗng một khúc gỗ to, chuẩn bị thức ăn bỏ vào đó nên đã thoát khỏi nạn lũ lụt.</a:t>
            </a:r>
          </a:p>
        </p:txBody>
      </p:sp>
    </p:spTree>
    <p:custDataLst>
      <p:tags r:id="rId1"/>
    </p:custDataLst>
    <p:extLst>
      <p:ext uri="{BB962C8B-B14F-4D97-AF65-F5344CB8AC3E}">
        <p14:creationId xmlns:p14="http://schemas.microsoft.com/office/powerpoint/2010/main" val="2591202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wipe(left)">
                                      <p:cBhvr>
                                        <p:cTn id="12" dur="500"/>
                                        <p:tgtEl>
                                          <p:spTgt spid="3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wipe(left)">
                                      <p:cBhvr>
                                        <p:cTn id="17" dur="500"/>
                                        <p:tgtEl>
                                          <p:spTgt spid="4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left)">
                                      <p:cBhvr>
                                        <p:cTn id="22" dur="500"/>
                                        <p:tgtEl>
                                          <p:spTgt spid="42"/>
                                        </p:tgtEl>
                                      </p:cBhvr>
                                    </p:animEffect>
                                  </p:childTnLst>
                                </p:cTn>
                              </p:par>
                            </p:childTnLst>
                          </p:cTn>
                        </p:par>
                        <p:par>
                          <p:cTn id="23" fill="hold">
                            <p:stCondLst>
                              <p:cond delay="500"/>
                            </p:stCondLst>
                            <p:childTnLst>
                              <p:par>
                                <p:cTn id="24" presetID="42" presetClass="entr" presetSubtype="0" fill="hold"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9" grpId="0"/>
      <p:bldP spid="41" grpId="0"/>
      <p:bldP spid="4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62226B8-7748-445A-A52F-A09A55B1D360}"/>
              </a:ext>
            </a:extLst>
          </p:cNvPr>
          <p:cNvSpPr txBox="1"/>
          <p:nvPr/>
        </p:nvSpPr>
        <p:spPr>
          <a:xfrm>
            <a:off x="308959" y="200534"/>
            <a:ext cx="8319226" cy="1036117"/>
          </a:xfrm>
          <a:prstGeom prst="rect">
            <a:avLst/>
          </a:prstGeom>
          <a:noFill/>
        </p:spPr>
        <p:txBody>
          <a:bodyPr wrap="square" rtlCol="0">
            <a:spAutoFit/>
          </a:bodyPr>
          <a:lstStyle/>
          <a:p>
            <a:pPr algn="just">
              <a:lnSpc>
                <a:spcPct val="150000"/>
              </a:lnSpc>
            </a:pPr>
            <a:r>
              <a:rPr lang="vi-VN" sz="2200" b="1" dirty="0">
                <a:solidFill>
                  <a:schemeClr val="accent6">
                    <a:lumMod val="75000"/>
                  </a:schemeClr>
                </a:solidFill>
                <a:latin typeface="UTM Avo" panose="02040603050506020204" pitchFamily="18" charset="0"/>
              </a:rPr>
              <a:t>3. </a:t>
            </a:r>
            <a:r>
              <a:rPr lang="vi-VN" sz="2200" dirty="0">
                <a:latin typeface="UTM Avo" panose="02040603050506020204" pitchFamily="18" charset="0"/>
              </a:rPr>
              <a:t>Những sự việc kì lạ nào xảy ra sau khi hai vợ chồng thoát khỏi nạn lũ lụt?</a:t>
            </a:r>
          </a:p>
        </p:txBody>
      </p:sp>
      <p:pic>
        <p:nvPicPr>
          <p:cNvPr id="2" name="Picture 1">
            <a:extLst>
              <a:ext uri="{FF2B5EF4-FFF2-40B4-BE49-F238E27FC236}">
                <a16:creationId xmlns:a16="http://schemas.microsoft.com/office/drawing/2014/main" id="{8104A940-A7DE-417F-9C95-CB174E7E7AEE}"/>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5775563" y="928377"/>
            <a:ext cx="2852622" cy="1852223"/>
          </a:xfrm>
          <a:prstGeom prst="roundRect">
            <a:avLst/>
          </a:prstGeom>
        </p:spPr>
      </p:pic>
      <p:sp>
        <p:nvSpPr>
          <p:cNvPr id="16" name="TextBox 15">
            <a:extLst>
              <a:ext uri="{FF2B5EF4-FFF2-40B4-BE49-F238E27FC236}">
                <a16:creationId xmlns:a16="http://schemas.microsoft.com/office/drawing/2014/main" id="{FB66A531-BCE3-4BA1-9A6B-19F752DA62FA}"/>
              </a:ext>
            </a:extLst>
          </p:cNvPr>
          <p:cNvSpPr txBox="1"/>
          <p:nvPr/>
        </p:nvSpPr>
        <p:spPr>
          <a:xfrm>
            <a:off x="215174" y="1236651"/>
            <a:ext cx="5036764" cy="1543949"/>
          </a:xfrm>
          <a:prstGeom prst="rect">
            <a:avLst/>
          </a:prstGeom>
          <a:noFill/>
        </p:spPr>
        <p:txBody>
          <a:bodyPr wrap="square" rtlCol="0">
            <a:spAutoFit/>
          </a:bodyPr>
          <a:lstStyle/>
          <a:p>
            <a:pPr algn="just">
              <a:lnSpc>
                <a:spcPct val="150000"/>
              </a:lnSpc>
            </a:pPr>
            <a:r>
              <a:rPr lang="vi-VN" sz="2200" dirty="0">
                <a:solidFill>
                  <a:srgbClr val="FF0000"/>
                </a:solidFill>
                <a:latin typeface="UTM Avo" panose="02040603050506020204" pitchFamily="18" charset="0"/>
                <a:sym typeface="Wingdings" panose="05000000000000000000" pitchFamily="2" charset="2"/>
              </a:rPr>
              <a:t> </a:t>
            </a:r>
            <a:r>
              <a:rPr lang="vi-VN" sz="2200" dirty="0">
                <a:solidFill>
                  <a:srgbClr val="FF0000"/>
                </a:solidFill>
                <a:latin typeface="UTM Avo" panose="02040603050506020204" pitchFamily="18" charset="0"/>
              </a:rPr>
              <a:t>Người vợ sinh ra một quả bầu. Từ trong quả bầu, những con người bé nhỏ  bước ra.</a:t>
            </a:r>
          </a:p>
        </p:txBody>
      </p:sp>
      <p:sp>
        <p:nvSpPr>
          <p:cNvPr id="17" name="TextBox 16">
            <a:extLst>
              <a:ext uri="{FF2B5EF4-FFF2-40B4-BE49-F238E27FC236}">
                <a16:creationId xmlns:a16="http://schemas.microsoft.com/office/drawing/2014/main" id="{0FB9DA81-C274-4A9A-A41E-B1127BB7CF30}"/>
              </a:ext>
            </a:extLst>
          </p:cNvPr>
          <p:cNvSpPr txBox="1"/>
          <p:nvPr/>
        </p:nvSpPr>
        <p:spPr>
          <a:xfrm>
            <a:off x="308958" y="2780600"/>
            <a:ext cx="8459903" cy="2051780"/>
          </a:xfrm>
          <a:prstGeom prst="rect">
            <a:avLst/>
          </a:prstGeom>
          <a:noFill/>
        </p:spPr>
        <p:txBody>
          <a:bodyPr wrap="square" rtlCol="0">
            <a:spAutoFit/>
          </a:bodyPr>
          <a:lstStyle/>
          <a:p>
            <a:pPr algn="just">
              <a:lnSpc>
                <a:spcPct val="150000"/>
              </a:lnSpc>
            </a:pPr>
            <a:r>
              <a:rPr lang="vi-VN" sz="2200" b="1" dirty="0">
                <a:solidFill>
                  <a:schemeClr val="accent6">
                    <a:lumMod val="75000"/>
                  </a:schemeClr>
                </a:solidFill>
                <a:latin typeface="UTM Avo" panose="02040603050506020204" pitchFamily="18" charset="0"/>
              </a:rPr>
              <a:t>4. </a:t>
            </a:r>
            <a:r>
              <a:rPr lang="vi-VN" sz="2200" dirty="0">
                <a:latin typeface="UTM Avo" panose="02040603050506020204" pitchFamily="18" charset="0"/>
              </a:rPr>
              <a:t>Theo em, câu chuyện nói về điều gì?</a:t>
            </a:r>
          </a:p>
          <a:p>
            <a:pPr marL="342900" indent="-342900" algn="just">
              <a:lnSpc>
                <a:spcPct val="150000"/>
              </a:lnSpc>
              <a:buAutoNum type="alphaLcPeriod"/>
            </a:pPr>
            <a:r>
              <a:rPr lang="vi-VN" sz="2200" dirty="0">
                <a:latin typeface="UTM Avo" panose="02040603050506020204" pitchFamily="18" charset="0"/>
              </a:rPr>
              <a:t>Giải thích về nạn lũ lụt </a:t>
            </a:r>
            <a:r>
              <a:rPr lang="vi-VN" sz="2200">
                <a:latin typeface="UTM Avo" panose="02040603050506020204" pitchFamily="18" charset="0"/>
              </a:rPr>
              <a:t>hàng năm</a:t>
            </a:r>
            <a:r>
              <a:rPr lang="en-US" sz="2200">
                <a:latin typeface="UTM Avo" panose="02040603050506020204" pitchFamily="18" charset="0"/>
              </a:rPr>
              <a:t>.</a:t>
            </a:r>
            <a:endParaRPr lang="vi-VN" sz="2200" dirty="0">
              <a:latin typeface="UTM Avo" panose="02040603050506020204" pitchFamily="18" charset="0"/>
            </a:endParaRPr>
          </a:p>
          <a:p>
            <a:pPr marL="342900" indent="-342900" algn="just">
              <a:lnSpc>
                <a:spcPct val="150000"/>
              </a:lnSpc>
              <a:buAutoNum type="alphaLcPeriod"/>
            </a:pPr>
            <a:r>
              <a:rPr lang="vi-VN" sz="2200" dirty="0">
                <a:latin typeface="UTM Avo" panose="02040603050506020204" pitchFamily="18" charset="0"/>
              </a:rPr>
              <a:t>Giải thích về nguồn gốc các dân tộc trên đất </a:t>
            </a:r>
            <a:r>
              <a:rPr lang="vi-VN" sz="2200">
                <a:latin typeface="UTM Avo" panose="02040603050506020204" pitchFamily="18" charset="0"/>
              </a:rPr>
              <a:t>nước ta</a:t>
            </a:r>
            <a:r>
              <a:rPr lang="en-US" sz="2200">
                <a:latin typeface="UTM Avo" panose="02040603050506020204" pitchFamily="18" charset="0"/>
              </a:rPr>
              <a:t>.</a:t>
            </a:r>
            <a:endParaRPr lang="vi-VN" sz="2200" dirty="0">
              <a:latin typeface="UTM Avo" panose="02040603050506020204" pitchFamily="18" charset="0"/>
            </a:endParaRPr>
          </a:p>
          <a:p>
            <a:pPr marL="342900" indent="-342900" algn="just">
              <a:lnSpc>
                <a:spcPct val="150000"/>
              </a:lnSpc>
              <a:buAutoNum type="alphaLcPeriod"/>
            </a:pPr>
            <a:r>
              <a:rPr lang="vi-VN" sz="2200" dirty="0">
                <a:latin typeface="UTM Avo" panose="02040603050506020204" pitchFamily="18" charset="0"/>
              </a:rPr>
              <a:t>Nêu cách phòng chống thiên tai, lũ lụt.</a:t>
            </a:r>
          </a:p>
        </p:txBody>
      </p:sp>
      <p:sp>
        <p:nvSpPr>
          <p:cNvPr id="4" name="Oval 3">
            <a:extLst>
              <a:ext uri="{FF2B5EF4-FFF2-40B4-BE49-F238E27FC236}">
                <a16:creationId xmlns:a16="http://schemas.microsoft.com/office/drawing/2014/main" id="{93F2B3EE-DDFB-4974-8C82-11E2E9584EDE}"/>
              </a:ext>
            </a:extLst>
          </p:cNvPr>
          <p:cNvSpPr/>
          <p:nvPr/>
        </p:nvSpPr>
        <p:spPr>
          <a:xfrm>
            <a:off x="308957" y="3467939"/>
            <a:ext cx="318225" cy="31836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8" name="Oval 17">
            <a:extLst>
              <a:ext uri="{FF2B5EF4-FFF2-40B4-BE49-F238E27FC236}">
                <a16:creationId xmlns:a16="http://schemas.microsoft.com/office/drawing/2014/main" id="{5CD17994-136E-4655-B77E-57F4D906F711}"/>
              </a:ext>
            </a:extLst>
          </p:cNvPr>
          <p:cNvSpPr/>
          <p:nvPr/>
        </p:nvSpPr>
        <p:spPr>
          <a:xfrm>
            <a:off x="308957" y="3936654"/>
            <a:ext cx="318225" cy="31836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9" name="Oval 18">
            <a:extLst>
              <a:ext uri="{FF2B5EF4-FFF2-40B4-BE49-F238E27FC236}">
                <a16:creationId xmlns:a16="http://schemas.microsoft.com/office/drawing/2014/main" id="{CA1BC4BA-C1F0-4E0A-8D2E-7F7105343F74}"/>
              </a:ext>
            </a:extLst>
          </p:cNvPr>
          <p:cNvSpPr/>
          <p:nvPr/>
        </p:nvSpPr>
        <p:spPr>
          <a:xfrm>
            <a:off x="308958" y="4473641"/>
            <a:ext cx="318225" cy="31836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83737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childTnLst>
                          </p:cTn>
                        </p:par>
                        <p:par>
                          <p:cTn id="13" fill="hold">
                            <p:stCondLst>
                              <p:cond delay="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heel(1)">
                                      <p:cBhvr>
                                        <p:cTn id="28" dur="1000"/>
                                        <p:tgtEl>
                                          <p:spTgt spid="4"/>
                                        </p:tgtEl>
                                      </p:cBhvr>
                                    </p:animEffect>
                                  </p:childTnLst>
                                </p:cTn>
                              </p:par>
                              <p:par>
                                <p:cTn id="29" presetID="21" presetClass="entr" presetSubtype="1"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heel(1)">
                                      <p:cBhvr>
                                        <p:cTn id="31" dur="1000"/>
                                        <p:tgtEl>
                                          <p:spTgt spid="18"/>
                                        </p:tgtEl>
                                      </p:cBhvr>
                                    </p:animEffect>
                                  </p:childTnLst>
                                </p:cTn>
                              </p:par>
                              <p:par>
                                <p:cTn id="32" presetID="21" presetClass="entr" presetSubtype="1"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heel(1)">
                                      <p:cBhvr>
                                        <p:cTn id="34"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6" grpId="0"/>
      <p:bldP spid="17" grpId="0"/>
      <p:bldP spid="4" grpId="0" animBg="1"/>
      <p:bldP spid="18"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3DB0D57-E4C1-4E80-8664-1A0205E2CF88}"/>
              </a:ext>
            </a:extLst>
          </p:cNvPr>
          <p:cNvSpPr txBox="1"/>
          <p:nvPr/>
        </p:nvSpPr>
        <p:spPr>
          <a:xfrm>
            <a:off x="368978" y="906096"/>
            <a:ext cx="8340898" cy="1815882"/>
          </a:xfrm>
          <a:prstGeom prst="rect">
            <a:avLst/>
          </a:prstGeom>
          <a:noFill/>
        </p:spPr>
        <p:txBody>
          <a:bodyPr wrap="square" rtlCol="0">
            <a:spAutoFit/>
          </a:bodyPr>
          <a:lstStyle/>
          <a:p>
            <a:pPr indent="171450" algn="just"/>
            <a:r>
              <a:rPr lang="vi-VN" sz="1600" dirty="0">
                <a:latin typeface="UTM Avo" panose="02040603050506020204" pitchFamily="18" charset="0"/>
              </a:rPr>
              <a:t>Ngày xưa có vợ chồng nọ đi rừng, bắt được một con dúi. Dúi xin tha, họ thương tình tha cho nó.</a:t>
            </a:r>
          </a:p>
          <a:p>
            <a:pPr indent="171450" algn="just"/>
            <a:r>
              <a:rPr lang="vi-VN" sz="1600" dirty="0">
                <a:latin typeface="UTM Avo" panose="02040603050506020204" pitchFamily="18" charset="0"/>
              </a:rPr>
              <a:t>Để trả ơn, dúi báo sắp có lũ lụt </a:t>
            </a:r>
            <a:r>
              <a:rPr lang="vi-VN" sz="1600">
                <a:latin typeface="UTM Avo" panose="02040603050506020204" pitchFamily="18" charset="0"/>
              </a:rPr>
              <a:t>rất lớn</a:t>
            </a:r>
            <a:r>
              <a:rPr lang="en-US" sz="1600">
                <a:latin typeface="UTM Avo" panose="02040603050506020204" pitchFamily="18" charset="0"/>
              </a:rPr>
              <a:t> </a:t>
            </a:r>
            <a:r>
              <a:rPr lang="vi-VN" sz="1600">
                <a:latin typeface="UTM Avo" panose="02040603050506020204" pitchFamily="18" charset="0"/>
              </a:rPr>
              <a:t>và </a:t>
            </a:r>
            <a:r>
              <a:rPr lang="vi-VN" sz="1600" dirty="0">
                <a:latin typeface="UTM Avo" panose="02040603050506020204" pitchFamily="18" charset="0"/>
              </a:rPr>
              <a:t>chỉ cho họ cách tránh. Họ nói </a:t>
            </a:r>
            <a:r>
              <a:rPr lang="vi-VN" sz="1600">
                <a:latin typeface="UTM Avo" panose="02040603050506020204" pitchFamily="18" charset="0"/>
              </a:rPr>
              <a:t>với bà</a:t>
            </a:r>
            <a:r>
              <a:rPr lang="en-US" sz="1600">
                <a:latin typeface="UTM Avo" panose="02040603050506020204" pitchFamily="18" charset="0"/>
              </a:rPr>
              <a:t> </a:t>
            </a:r>
            <a:r>
              <a:rPr lang="vi-VN" sz="1600">
                <a:latin typeface="UTM Avo" panose="02040603050506020204" pitchFamily="18" charset="0"/>
              </a:rPr>
              <a:t>con </a:t>
            </a:r>
            <a:r>
              <a:rPr lang="vi-VN" sz="1600" dirty="0">
                <a:latin typeface="UTM Avo" panose="02040603050506020204" pitchFamily="18" charset="0"/>
              </a:rPr>
              <a:t>nhưng chẳng ai tin. Nghe lời dúi</a:t>
            </a:r>
            <a:r>
              <a:rPr lang="vi-VN" sz="1600">
                <a:latin typeface="UTM Avo" panose="02040603050506020204" pitchFamily="18" charset="0"/>
              </a:rPr>
              <a:t>, họ</a:t>
            </a:r>
            <a:r>
              <a:rPr lang="en-US" sz="1600">
                <a:latin typeface="UTM Avo" panose="02040603050506020204" pitchFamily="18" charset="0"/>
              </a:rPr>
              <a:t> </a:t>
            </a:r>
            <a:r>
              <a:rPr lang="vi-VN" sz="1600">
                <a:latin typeface="UTM Avo" panose="02040603050506020204" pitchFamily="18" charset="0"/>
              </a:rPr>
              <a:t>khoét </a:t>
            </a:r>
            <a:r>
              <a:rPr lang="vi-VN" sz="1600" dirty="0">
                <a:latin typeface="UTM Avo" panose="02040603050506020204" pitchFamily="18" charset="0"/>
              </a:rPr>
              <a:t>rỗng khúc gỗ to, chuẩn bị </a:t>
            </a:r>
            <a:r>
              <a:rPr lang="vi-VN" sz="1600">
                <a:latin typeface="UTM Avo" panose="02040603050506020204" pitchFamily="18" charset="0"/>
              </a:rPr>
              <a:t>thức ăn</a:t>
            </a:r>
            <a:r>
              <a:rPr lang="en-US" sz="1600">
                <a:latin typeface="UTM Avo" panose="02040603050506020204" pitchFamily="18" charset="0"/>
              </a:rPr>
              <a:t> </a:t>
            </a:r>
            <a:r>
              <a:rPr lang="vi-VN" sz="1600">
                <a:latin typeface="UTM Avo" panose="02040603050506020204" pitchFamily="18" charset="0"/>
              </a:rPr>
              <a:t>bỏ </a:t>
            </a:r>
            <a:r>
              <a:rPr lang="vi-VN" sz="1600" dirty="0">
                <a:latin typeface="UTM Avo" panose="02040603050506020204" pitchFamily="18" charset="0"/>
              </a:rPr>
              <a:t>vào đó. Vừa chuẩn bị xong mọi thứ thì mưa to, gió lớn, nước ngập mênh mông.  Muôn loài chim trong biển nước. </a:t>
            </a:r>
            <a:r>
              <a:rPr lang="vi-VN" sz="1600">
                <a:latin typeface="UTM Avo" panose="02040603050506020204" pitchFamily="18" charset="0"/>
              </a:rPr>
              <a:t>Nhờ sống</a:t>
            </a:r>
            <a:r>
              <a:rPr lang="en-US" sz="1600">
                <a:latin typeface="UTM Avo" panose="02040603050506020204" pitchFamily="18" charset="0"/>
              </a:rPr>
              <a:t> </a:t>
            </a:r>
            <a:r>
              <a:rPr lang="vi-VN" sz="1600">
                <a:latin typeface="UTM Avo" panose="02040603050506020204" pitchFamily="18" charset="0"/>
              </a:rPr>
              <a:t>trong khúc gỗ nổi, vợ chồng nhà nọ thoát nạn.</a:t>
            </a:r>
            <a:endParaRPr lang="vi-VN" sz="1600"/>
          </a:p>
        </p:txBody>
      </p:sp>
      <p:sp>
        <p:nvSpPr>
          <p:cNvPr id="8" name="Rectangle 7">
            <a:extLst>
              <a:ext uri="{FF2B5EF4-FFF2-40B4-BE49-F238E27FC236}">
                <a16:creationId xmlns:a16="http://schemas.microsoft.com/office/drawing/2014/main" id="{1CCC9258-648E-47A0-B48A-1A8C05500FBC}"/>
              </a:ext>
            </a:extLst>
          </p:cNvPr>
          <p:cNvSpPr/>
          <p:nvPr/>
        </p:nvSpPr>
        <p:spPr>
          <a:xfrm>
            <a:off x="750398" y="2842196"/>
            <a:ext cx="6943706" cy="369332"/>
          </a:xfrm>
          <a:prstGeom prst="rect">
            <a:avLst/>
          </a:prstGeom>
        </p:spPr>
        <p:txBody>
          <a:bodyPr wrap="square">
            <a:spAutoFit/>
          </a:bodyPr>
          <a:lstStyle/>
          <a:p>
            <a:endParaRPr lang="vi-VN" sz="1800" dirty="0"/>
          </a:p>
        </p:txBody>
      </p:sp>
      <p:sp>
        <p:nvSpPr>
          <p:cNvPr id="10" name="Rectangle 9">
            <a:extLst>
              <a:ext uri="{FF2B5EF4-FFF2-40B4-BE49-F238E27FC236}">
                <a16:creationId xmlns:a16="http://schemas.microsoft.com/office/drawing/2014/main" id="{31FD4371-B14F-4954-99AF-C1EEB227D0FB}"/>
              </a:ext>
            </a:extLst>
          </p:cNvPr>
          <p:cNvSpPr/>
          <p:nvPr/>
        </p:nvSpPr>
        <p:spPr>
          <a:xfrm>
            <a:off x="368978" y="2721978"/>
            <a:ext cx="8340898" cy="2062103"/>
          </a:xfrm>
          <a:prstGeom prst="rect">
            <a:avLst/>
          </a:prstGeom>
        </p:spPr>
        <p:txBody>
          <a:bodyPr wrap="square">
            <a:spAutoFit/>
          </a:bodyPr>
          <a:lstStyle/>
          <a:p>
            <a:pPr indent="171450" algn="just"/>
            <a:r>
              <a:rPr lang="vi-VN" sz="1600" dirty="0">
                <a:latin typeface="UTM Avo" panose="02040603050506020204" pitchFamily="18" charset="0"/>
              </a:rPr>
              <a:t>Ít lâu sau, người vợ sinh ra một quả bầu.</a:t>
            </a:r>
          </a:p>
          <a:p>
            <a:pPr indent="171450" algn="just"/>
            <a:r>
              <a:rPr lang="vi-VN" sz="1600" dirty="0">
                <a:latin typeface="UTM Avo" panose="02040603050506020204" pitchFamily="18" charset="0"/>
              </a:rPr>
              <a:t>Một hôm, đi làm nương về, họ nghe tiếng cười đùa từ gác bếp để quả bầu. Thấy lạ, họ lấy quả bầu xuống, áp tai nghe thì có tiếng lao xao. Người vợ bèn lấy que dùi quả bầu. Lạ thay, từ trong quả bầu, những con người bé nhỏ bước ra. Người Khơ Mú ra trước. Tiếp đến, người Thái, người Mường, người Dao, người Mông, người Ê-đê, người Ba-na, người Kinh,... lần lượt ra theo.</a:t>
            </a:r>
          </a:p>
          <a:p>
            <a:pPr indent="171450" algn="just"/>
            <a:r>
              <a:rPr lang="vi-VN" sz="1600" dirty="0">
                <a:latin typeface="UTM Avo" panose="02040603050506020204" pitchFamily="18" charset="0"/>
              </a:rPr>
              <a:t>Đó là tổ tiên của các dân tộc anh em trên đất nước ta ngày nay.</a:t>
            </a:r>
          </a:p>
          <a:p>
            <a:pPr indent="171450" algn="r"/>
            <a:r>
              <a:rPr lang="vi-VN" sz="1600" dirty="0">
                <a:latin typeface="UTM Avo" panose="02040603050506020204" pitchFamily="18" charset="0"/>
              </a:rPr>
              <a:t>(Theo </a:t>
            </a:r>
            <a:r>
              <a:rPr lang="vi-VN" sz="1600" i="1" dirty="0">
                <a:latin typeface="UTM Avo" panose="02040603050506020204" pitchFamily="18" charset="0"/>
              </a:rPr>
              <a:t>Truyện cổ Khơ </a:t>
            </a:r>
            <a:r>
              <a:rPr lang="vi-VN" sz="1600" i="1">
                <a:latin typeface="UTM Avo" panose="02040603050506020204" pitchFamily="18" charset="0"/>
              </a:rPr>
              <a:t>Mú</a:t>
            </a:r>
            <a:r>
              <a:rPr lang="vi-VN" sz="1600">
                <a:latin typeface="UTM Avo" panose="02040603050506020204" pitchFamily="18" charset="0"/>
              </a:rPr>
              <a:t>)</a:t>
            </a:r>
            <a:endParaRPr lang="vi-VN" sz="1600" dirty="0">
              <a:solidFill>
                <a:schemeClr val="accent2"/>
              </a:solidFill>
              <a:latin typeface="UTM Avo" panose="02040603050506020204" pitchFamily="18" charset="0"/>
            </a:endParaRPr>
          </a:p>
        </p:txBody>
      </p:sp>
      <p:sp>
        <p:nvSpPr>
          <p:cNvPr id="6" name="TextBox 5">
            <a:extLst>
              <a:ext uri="{FF2B5EF4-FFF2-40B4-BE49-F238E27FC236}">
                <a16:creationId xmlns:a16="http://schemas.microsoft.com/office/drawing/2014/main" id="{9DC896DB-F00F-4B35-AA0E-25BACE8F3BB7}"/>
              </a:ext>
            </a:extLst>
          </p:cNvPr>
          <p:cNvSpPr txBox="1"/>
          <p:nvPr/>
        </p:nvSpPr>
        <p:spPr>
          <a:xfrm>
            <a:off x="2875756" y="180500"/>
            <a:ext cx="3113330" cy="494110"/>
          </a:xfrm>
          <a:prstGeom prst="rect">
            <a:avLst/>
          </a:prstGeom>
          <a:noFill/>
        </p:spPr>
        <p:txBody>
          <a:bodyPr wrap="square" rtlCol="0">
            <a:spAutoFit/>
          </a:bodyPr>
          <a:lstStyle/>
          <a:p>
            <a:pPr algn="ctr">
              <a:lnSpc>
                <a:spcPct val="150000"/>
              </a:lnSpc>
            </a:pPr>
            <a:r>
              <a:rPr lang="vi-VN" sz="2000" b="1" dirty="0">
                <a:solidFill>
                  <a:schemeClr val="accent1">
                    <a:lumMod val="75000"/>
                  </a:schemeClr>
                </a:solidFill>
                <a:latin typeface="UTM Avo" panose="02040603050506020204" pitchFamily="18" charset="0"/>
              </a:rPr>
              <a:t>CHUYỆN QUẢ BẦU</a:t>
            </a:r>
            <a:endParaRPr lang="en-US" sz="2000" b="1" dirty="0">
              <a:solidFill>
                <a:schemeClr val="accent1">
                  <a:lumMod val="75000"/>
                </a:schemeClr>
              </a:solidFill>
              <a:latin typeface="UTM Avo" panose="02040603050506020204" pitchFamily="18" charset="0"/>
            </a:endParaRPr>
          </a:p>
        </p:txBody>
      </p:sp>
      <p:pic>
        <p:nvPicPr>
          <p:cNvPr id="12" name="Picture 11">
            <a:extLst>
              <a:ext uri="{FF2B5EF4-FFF2-40B4-BE49-F238E27FC236}">
                <a16:creationId xmlns:a16="http://schemas.microsoft.com/office/drawing/2014/main" id="{687A8ABD-36F5-464E-9D2F-70C1856681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593" y="862524"/>
            <a:ext cx="304770" cy="288000"/>
          </a:xfrm>
          <a:prstGeom prst="rect">
            <a:avLst/>
          </a:prstGeom>
        </p:spPr>
      </p:pic>
      <p:pic>
        <p:nvPicPr>
          <p:cNvPr id="13" name="Picture 12">
            <a:extLst>
              <a:ext uri="{FF2B5EF4-FFF2-40B4-BE49-F238E27FC236}">
                <a16:creationId xmlns:a16="http://schemas.microsoft.com/office/drawing/2014/main" id="{4A940625-0A14-48B6-B2C3-82F0A86D5750}"/>
              </a:ext>
            </a:extLst>
          </p:cNvPr>
          <p:cNvPicPr>
            <a:picLocks noChangeAspect="1"/>
          </p:cNvPicPr>
          <p:nvPr/>
        </p:nvPicPr>
        <p:blipFill>
          <a:blip r:embed="rId4">
            <a:duotone>
              <a:schemeClr val="accent6">
                <a:shade val="45000"/>
                <a:satMod val="135000"/>
              </a:schemeClr>
              <a:prstClr val="white"/>
            </a:duotone>
            <a:extLst>
              <a:ext uri="{BEBA8EAE-BF5A-486C-A8C5-ECC9F3942E4B}">
                <a14:imgProps xmlns:a14="http://schemas.microsoft.com/office/drawing/2010/main">
                  <a14:imgLayer r:embed="rId5">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233363" y="1481244"/>
            <a:ext cx="288000" cy="288000"/>
          </a:xfrm>
          <a:prstGeom prst="rect">
            <a:avLst/>
          </a:prstGeom>
        </p:spPr>
      </p:pic>
      <p:pic>
        <p:nvPicPr>
          <p:cNvPr id="14" name="Picture 13">
            <a:extLst>
              <a:ext uri="{FF2B5EF4-FFF2-40B4-BE49-F238E27FC236}">
                <a16:creationId xmlns:a16="http://schemas.microsoft.com/office/drawing/2014/main" id="{D8CB0D04-4887-46F6-B78A-DBEC8F7E2F3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6593" y="2738910"/>
            <a:ext cx="288000" cy="288000"/>
          </a:xfrm>
          <a:prstGeom prst="rect">
            <a:avLst/>
          </a:prstGeom>
        </p:spPr>
      </p:pic>
      <p:grpSp>
        <p:nvGrpSpPr>
          <p:cNvPr id="15" name="Group 2">
            <a:extLst>
              <a:ext uri="{FF2B5EF4-FFF2-40B4-BE49-F238E27FC236}">
                <a16:creationId xmlns:a16="http://schemas.microsoft.com/office/drawing/2014/main" id="{9ACF7DD8-E199-42C1-83DD-36DE9B48CE94}"/>
              </a:ext>
            </a:extLst>
          </p:cNvPr>
          <p:cNvGrpSpPr/>
          <p:nvPr/>
        </p:nvGrpSpPr>
        <p:grpSpPr>
          <a:xfrm>
            <a:off x="234321" y="137752"/>
            <a:ext cx="2470473" cy="550057"/>
            <a:chOff x="635794" y="-10600"/>
            <a:chExt cx="2470473" cy="550057"/>
          </a:xfrm>
        </p:grpSpPr>
        <p:sp>
          <p:nvSpPr>
            <p:cNvPr id="16" name="TextBox 3">
              <a:extLst>
                <a:ext uri="{FF2B5EF4-FFF2-40B4-BE49-F238E27FC236}">
                  <a16:creationId xmlns:a16="http://schemas.microsoft.com/office/drawing/2014/main" id="{272876D3-6528-4F61-BB05-4186F71C904C}"/>
                </a:ext>
              </a:extLst>
            </p:cNvPr>
            <p:cNvSpPr txBox="1"/>
            <p:nvPr/>
          </p:nvSpPr>
          <p:spPr>
            <a:xfrm>
              <a:off x="1109021" y="-10600"/>
              <a:ext cx="1997246"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LUYỆN ĐỌC LẠI</a:t>
              </a:r>
              <a:endParaRPr lang="en-US" sz="1800" b="1" dirty="0">
                <a:solidFill>
                  <a:srgbClr val="17479D"/>
                </a:solidFill>
                <a:latin typeface="UTM Avo" panose="02040603050506020204" pitchFamily="18" charset="0"/>
              </a:endParaRPr>
            </a:p>
          </p:txBody>
        </p:sp>
        <p:pic>
          <p:nvPicPr>
            <p:cNvPr id="17" name="Picture 4">
              <a:extLst>
                <a:ext uri="{FF2B5EF4-FFF2-40B4-BE49-F238E27FC236}">
                  <a16:creationId xmlns:a16="http://schemas.microsoft.com/office/drawing/2014/main" id="{39E6DF34-E9E3-4CD3-B706-144BC7DB8179}"/>
                </a:ext>
              </a:extLst>
            </p:cNvPr>
            <p:cNvPicPr>
              <a:picLocks noChangeAspect="1"/>
            </p:cNvPicPr>
            <p:nvPr/>
          </p:nvPicPr>
          <p:blipFill rotWithShape="1">
            <a:blip r:embed="rId7">
              <a:clrChange>
                <a:clrFrom>
                  <a:srgbClr val="FFFCFF"/>
                </a:clrFrom>
                <a:clrTo>
                  <a:srgbClr val="FFFCFF">
                    <a:alpha val="0"/>
                  </a:srgbClr>
                </a:clrTo>
              </a:clrChange>
              <a:extLst>
                <a:ext uri="{BEBA8EAE-BF5A-486C-A8C5-ECC9F3942E4B}">
                  <a14:imgProps xmlns:a14="http://schemas.microsoft.com/office/drawing/2010/main">
                    <a14:imgLayer r:embed="rId8">
                      <a14:imgEffect>
                        <a14:sharpenSoften amount="25000"/>
                      </a14:imgEffect>
                      <a14:imgEffect>
                        <a14:saturation sat="200000"/>
                      </a14:imgEffect>
                    </a14:imgLayer>
                  </a14:imgProps>
                </a:ext>
              </a:extLst>
            </a:blip>
            <a:srcRect l="1772" t="2351" r="1"/>
            <a:stretch/>
          </p:blipFill>
          <p:spPr>
            <a:xfrm>
              <a:off x="635794" y="14285"/>
              <a:ext cx="582308" cy="525172"/>
            </a:xfrm>
            <a:prstGeom prst="rect">
              <a:avLst/>
            </a:prstGeom>
          </p:spPr>
        </p:pic>
      </p:grpSp>
    </p:spTree>
    <p:custDataLst>
      <p:tags r:id="rId1"/>
    </p:custDataLst>
    <p:extLst>
      <p:ext uri="{BB962C8B-B14F-4D97-AF65-F5344CB8AC3E}">
        <p14:creationId xmlns:p14="http://schemas.microsoft.com/office/powerpoint/2010/main" val="1083470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par>
                                <p:cTn id="10" presetID="53" presetClass="entr" presetSubtype="16"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par>
                                <p:cTn id="15" presetID="53" presetClass="entr" presetSubtype="16"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fltVal val="0"/>
                                          </p:val>
                                        </p:tav>
                                        <p:tav tm="100000">
                                          <p:val>
                                            <p:strVal val="#ppt_h"/>
                                          </p:val>
                                        </p:tav>
                                      </p:tavLst>
                                    </p:anim>
                                    <p:animEffect transition="in" filter="fade">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S_RESPONSE_PERSONNUM" val="100"/>
  <p:tag name="ARS_PPT_DBNAME" val="Bai29.Canhcuanhoba[20210602101707263].mdb"/>
</p:tagLst>
</file>

<file path=ppt/tags/tag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6.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heme/theme1.xml><?xml version="1.0" encoding="utf-8"?>
<a:theme xmlns:a="http://schemas.openxmlformats.org/drawingml/2006/main" name="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Custom 3">
      <a:majorFont>
        <a:latin typeface="UTM Cookies"/>
        <a:ea typeface=""/>
        <a:cs typeface=""/>
      </a:majorFont>
      <a:minorFont>
        <a:latin typeface="UTM Av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3548</TotalTime>
  <Words>860</Words>
  <Application>Microsoft Office PowerPoint</Application>
  <PresentationFormat>On-screen Show (16:9)</PresentationFormat>
  <Paragraphs>43</Paragraphs>
  <Slides>11</Slides>
  <Notes>2</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11</vt:i4>
      </vt:variant>
    </vt:vector>
  </HeadingPairs>
  <TitlesOfParts>
    <vt:vector size="24" baseType="lpstr">
      <vt:lpstr>Arial</vt:lpstr>
      <vt:lpstr>UTM Avo</vt:lpstr>
      <vt:lpstr>UTM Cookies</vt:lpstr>
      <vt:lpstr>Kalam</vt:lpstr>
      <vt:lpstr>Calibri Light</vt:lpstr>
      <vt:lpstr>Microsoft YaHei</vt:lpstr>
      <vt:lpstr>Calibri</vt:lpstr>
      <vt:lpstr>Wingdings</vt:lpstr>
      <vt:lpstr>Verdana</vt:lpstr>
      <vt:lpstr>Arial-Rounded</vt:lpstr>
      <vt:lpstr>Montserrat</vt:lpstr>
      <vt:lpstr>Doodle Sketchbook by Slidesgo</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dc:creator>
  <cp:lastModifiedBy>DL300824</cp:lastModifiedBy>
  <cp:revision>267</cp:revision>
  <dcterms:modified xsi:type="dcterms:W3CDTF">2025-05-09T09:08:51Z</dcterms:modified>
</cp:coreProperties>
</file>