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15" r:id="rId2"/>
  </p:sldMasterIdLst>
  <p:notesMasterIdLst>
    <p:notesMasterId r:id="rId10"/>
  </p:notesMasterIdLst>
  <p:sldIdLst>
    <p:sldId id="285" r:id="rId3"/>
    <p:sldId id="291" r:id="rId4"/>
    <p:sldId id="310" r:id="rId5"/>
    <p:sldId id="321" r:id="rId6"/>
    <p:sldId id="312" r:id="rId7"/>
    <p:sldId id="314" r:id="rId8"/>
    <p:sldId id="3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EA70-88C1-4AA8-A7C4-ACFCA8DB2183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6DFD-CC34-4C89-ADB6-E343A8FB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1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67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104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141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021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377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462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26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1592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778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75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31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686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512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746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9834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34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6149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1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9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3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461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3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5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7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3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4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64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3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5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2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8231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5361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54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26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5357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808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755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95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ÔN TẬP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CUỐI NĂM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en-US" sz="54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70</a:t>
            </a:r>
            <a:endParaRPr kumimoji="0" lang="vi-VN" sz="54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ÔN TẬP 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CỘNG, PHÉP TRỪ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TRONG PHẠM VI 100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0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55CB572-52BA-4A98-A32C-EAE299BC5D57}"/>
              </a:ext>
            </a:extLst>
          </p:cNvPr>
          <p:cNvGrpSpPr/>
          <p:nvPr/>
        </p:nvGrpSpPr>
        <p:grpSpPr>
          <a:xfrm>
            <a:off x="3335382" y="3112834"/>
            <a:ext cx="7828695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1625F5-8378-417F-AEBF-EA194D39C491}"/>
              </a:ext>
            </a:extLst>
          </p:cNvPr>
          <p:cNvGrpSpPr/>
          <p:nvPr/>
        </p:nvGrpSpPr>
        <p:grpSpPr>
          <a:xfrm>
            <a:off x="425203" y="1054449"/>
            <a:ext cx="7411213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711901" y="4241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276368" y="424114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Đ, S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3534665" y="29597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6035908" y="29134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881236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9307033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705731" cy="658837"/>
            <a:chOff x="1824226" y="3918824"/>
            <a:chExt cx="770573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536 + 8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595309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67 + 829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79568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432 + 284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536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8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67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829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432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284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896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716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926133" cy="658837"/>
            <a:chOff x="1824226" y="3918824"/>
            <a:chExt cx="7926133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253 – 7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85077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561 – 42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885453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795 – 638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253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561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42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795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638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5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431" y="151710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1679D9-BC9A-42E9-ABFA-FFF7D22CF85F}"/>
              </a:ext>
            </a:extLst>
          </p:cNvPr>
          <p:cNvSpPr txBox="1"/>
          <p:nvPr/>
        </p:nvSpPr>
        <p:spPr>
          <a:xfrm>
            <a:off x="5454727" y="2488033"/>
            <a:ext cx="834947" cy="523220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494E34-5175-4A21-ADF4-1CF2834C21A4}"/>
              </a:ext>
            </a:extLst>
          </p:cNvPr>
          <p:cNvSpPr txBox="1"/>
          <p:nvPr/>
        </p:nvSpPr>
        <p:spPr>
          <a:xfrm>
            <a:off x="9048827" y="2526133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A703BB-2C27-4745-9AC1-EE9885A51941}"/>
              </a:ext>
            </a:extLst>
          </p:cNvPr>
          <p:cNvSpPr txBox="1"/>
          <p:nvPr/>
        </p:nvSpPr>
        <p:spPr>
          <a:xfrm>
            <a:off x="5386463" y="5036092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925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2C8246-5755-448E-B33C-AF08B9B8DF02}"/>
              </a:ext>
            </a:extLst>
          </p:cNvPr>
          <p:cNvSpPr txBox="1"/>
          <p:nvPr/>
        </p:nvSpPr>
        <p:spPr>
          <a:xfrm>
            <a:off x="8963102" y="4866701"/>
            <a:ext cx="819073" cy="523220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= 187 + 50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=    237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= 281 – 81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=    200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632967" y="1746402"/>
              <a:ext cx="32918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 216 + 65 – 81 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068854" y="1717862"/>
              <a:ext cx="34849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 749 – 562 + 50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Lê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264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Nguyễn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229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5102942" y="2486932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trồng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264 + 229 = 493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493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29" y="1669887"/>
            <a:ext cx="5057775" cy="47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172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黑体</vt:lpstr>
      <vt:lpstr>UTM Cookies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7405</dc:creator>
  <cp:lastModifiedBy>DL300824</cp:lastModifiedBy>
  <cp:revision>2</cp:revision>
  <dcterms:created xsi:type="dcterms:W3CDTF">2022-03-31T11:26:29Z</dcterms:created>
  <dcterms:modified xsi:type="dcterms:W3CDTF">2025-05-09T09:07:26Z</dcterms:modified>
</cp:coreProperties>
</file>