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301" r:id="rId2"/>
    <p:sldId id="319" r:id="rId3"/>
    <p:sldId id="317" r:id="rId4"/>
    <p:sldId id="303" r:id="rId5"/>
    <p:sldId id="323" r:id="rId6"/>
    <p:sldId id="304" r:id="rId7"/>
    <p:sldId id="315" r:id="rId8"/>
    <p:sldId id="320" r:id="rId9"/>
    <p:sldId id="316" r:id="rId10"/>
    <p:sldId id="321" r:id="rId11"/>
    <p:sldId id="325" r:id="rId12"/>
    <p:sldId id="324" r:id="rId13"/>
    <p:sldId id="309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Pangolin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5E6"/>
    <a:srgbClr val="AC98C9"/>
    <a:srgbClr val="A165AB"/>
    <a:srgbClr val="FEEAB6"/>
    <a:srgbClr val="62BB47"/>
    <a:srgbClr val="00A651"/>
    <a:srgbClr val="1A8C54"/>
    <a:srgbClr val="E5E1EE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73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 </a:t>
          </a:r>
          <a:r>
            <a:rPr lang="en-US" dirty="0" err="1" smtClean="0">
              <a:solidFill>
                <a:srgbClr val="002060"/>
              </a:solidFill>
            </a:rPr>
            <a:t>Trải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nghiệm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làm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quen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những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hàng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xóm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</a:rPr>
            <a:t>Tạo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gần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gũi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những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hàng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xóm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en-US" dirty="0" err="1" smtClean="0">
              <a:solidFill>
                <a:srgbClr val="002060"/>
              </a:solidFill>
            </a:rPr>
            <a:t>thân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trong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cộng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đồng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  </a:t>
          </a:r>
          <a:r>
            <a:rPr lang="en-US" sz="2400" kern="1200" dirty="0" err="1" smtClean="0">
              <a:solidFill>
                <a:srgbClr val="002060"/>
              </a:solidFill>
            </a:rPr>
            <a:t>Trải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nghiệm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làm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quen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những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bạn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hàng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xóm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 </a:t>
          </a:r>
          <a:r>
            <a:rPr lang="en-US" sz="2400" kern="1200" dirty="0" err="1" smtClean="0">
              <a:solidFill>
                <a:srgbClr val="002060"/>
              </a:solidFill>
            </a:rPr>
            <a:t>Tạo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hệ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gần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gũi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những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bạn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hàng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xóm</a:t>
          </a:r>
          <a:r>
            <a:rPr lang="en-US" sz="2400" kern="1200" dirty="0" smtClean="0">
              <a:solidFill>
                <a:srgbClr val="002060"/>
              </a:solidFill>
            </a:rPr>
            <a:t>, </a:t>
          </a:r>
          <a:r>
            <a:rPr lang="en-US" sz="2400" kern="1200" dirty="0" err="1" smtClean="0">
              <a:solidFill>
                <a:srgbClr val="002060"/>
              </a:solidFill>
            </a:rPr>
            <a:t>thân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trong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cộng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đồng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754259" y="488095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97109" y="911769"/>
            <a:ext cx="3343300" cy="1863057"/>
            <a:chOff x="5499364" y="1358578"/>
            <a:chExt cx="3343300" cy="1863057"/>
          </a:xfrm>
        </p:grpSpPr>
        <p:sp>
          <p:nvSpPr>
            <p:cNvPr id="8" name="Oval Callout 7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-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trò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rất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vui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ết đoạn văn ngắn kể về người hàng xóm (48 mẫu) - Tập làm văn lớp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/>
          <a:stretch/>
        </p:blipFill>
        <p:spPr bwMode="auto">
          <a:xfrm>
            <a:off x="736599" y="379845"/>
            <a:ext cx="3244193" cy="1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379845"/>
            <a:ext cx="3087688" cy="1817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2430263"/>
            <a:ext cx="3462734" cy="221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86" y="2430263"/>
            <a:ext cx="334239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KẾT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3881" y="1483641"/>
              <a:ext cx="54240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    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rất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việc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xóm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</a:t>
              </a:r>
              <a:r>
                <a:rPr lang="en-US" sz="2800" dirty="0" err="1"/>
                <a:t>thân</a:t>
              </a:r>
              <a:r>
                <a:rPr lang="en-US" sz="2800" dirty="0"/>
                <a:t> </a:t>
              </a:r>
              <a:r>
                <a:rPr lang="en-US" sz="2800" dirty="0" err="1"/>
                <a:t>thiết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giúp</a:t>
              </a:r>
              <a:r>
                <a:rPr lang="en-US" sz="2800" dirty="0"/>
                <a:t> </a:t>
              </a:r>
              <a:r>
                <a:rPr lang="en-US" sz="2800" dirty="0" err="1"/>
                <a:t>đỡ</a:t>
              </a:r>
              <a:r>
                <a:rPr lang="en-US" sz="2800" dirty="0"/>
                <a:t>, </a:t>
              </a:r>
              <a:r>
                <a:rPr lang="en-US" sz="2800" dirty="0" err="1"/>
                <a:t>hỗ</a:t>
              </a:r>
              <a:r>
                <a:rPr lang="en-US" sz="2800" dirty="0"/>
                <a:t> </a:t>
              </a:r>
              <a:r>
                <a:rPr lang="en-US" sz="2800" dirty="0" err="1"/>
                <a:t>trợ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0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0" y="1174777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4" y="1485492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2439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7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869473" y="29678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Trò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chơi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	 </a:t>
            </a:r>
            <a:r>
              <a:rPr lang="en-US" sz="2400" b="1" dirty="0" smtClean="0">
                <a:solidFill>
                  <a:srgbClr val="FF7C0A"/>
                </a:solidFill>
              </a:rPr>
              <a:t>     	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HÀNG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XÓM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TÔI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20,040 BEST Kids Talking Cartoon IMAGES, STOCK PHOTOS &amp;amp; VECTORS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20" y="1346344"/>
            <a:ext cx="47720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</a:rPr>
              <a:t>hàng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KẾT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8964" y="1475509"/>
              <a:ext cx="51227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lớp</a:t>
              </a:r>
              <a:r>
                <a:rPr lang="en-US" sz="2800" dirty="0"/>
                <a:t>, ở </a:t>
              </a:r>
              <a:r>
                <a:rPr lang="en-US" sz="2800" dirty="0" err="1"/>
                <a:t>trường</a:t>
              </a:r>
              <a:r>
                <a:rPr lang="en-US" sz="2800" dirty="0"/>
                <a:t>,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cũng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nơi</a:t>
              </a:r>
              <a:r>
                <a:rPr lang="en-US" sz="2800" dirty="0"/>
                <a:t> </a:t>
              </a:r>
              <a:r>
                <a:rPr lang="en-US" sz="2800" dirty="0" err="1"/>
                <a:t>mình</a:t>
              </a:r>
              <a:r>
                <a:rPr lang="en-US" sz="2800" dirty="0"/>
                <a:t> </a:t>
              </a:r>
              <a:r>
                <a:rPr lang="en-US" sz="2800" dirty="0" err="1"/>
                <a:t>sinh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,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vui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 smtClean="0"/>
                <a:t>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9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513710" y="476507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99364" y="1358578"/>
            <a:ext cx="3343300" cy="1863057"/>
            <a:chOff x="5499364" y="1358578"/>
            <a:chExt cx="3343300" cy="1863057"/>
          </a:xfrm>
        </p:grpSpPr>
        <p:sp>
          <p:nvSpPr>
            <p:cNvPr id="9" name="Oval Callout 8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-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cụ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về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nhà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266</Words>
  <Application>Microsoft Office PowerPoint</Application>
  <PresentationFormat>On-screen Show (16:9)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UTM Androgyne</vt:lpstr>
      <vt:lpstr>Arial</vt:lpstr>
      <vt:lpstr>Baloo 2</vt:lpstr>
      <vt:lpstr>Pangolin</vt:lpstr>
      <vt:lpstr>UTM Cookies</vt:lpstr>
      <vt:lpstr>English Vocabulary Workshop by Slidesgo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DL300824</cp:lastModifiedBy>
  <cp:revision>89</cp:revision>
  <dcterms:modified xsi:type="dcterms:W3CDTF">2025-03-04T06:19:44Z</dcterms:modified>
</cp:coreProperties>
</file>