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  <p:sldMasterId id="2147483687" r:id="rId4"/>
  </p:sldMasterIdLst>
  <p:notesMasterIdLst>
    <p:notesMasterId r:id="rId14"/>
  </p:notesMasterIdLst>
  <p:sldIdLst>
    <p:sldId id="257" r:id="rId5"/>
    <p:sldId id="264" r:id="rId6"/>
    <p:sldId id="276" r:id="rId7"/>
    <p:sldId id="277" r:id="rId8"/>
    <p:sldId id="278" r:id="rId9"/>
    <p:sldId id="279" r:id="rId10"/>
    <p:sldId id="280" r:id="rId11"/>
    <p:sldId id="294" r:id="rId12"/>
    <p:sldId id="29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2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0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0E191392-46B3-4988-B725-C457EAD2BD85}" type="datetimeFigureOut">
              <a:rPr lang="en-US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15DE37A7-131E-4749-AAF7-688385F4FE99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B4E1BB7-1AEA-4241-A1A4-B3E9CE44291D}" type="datetimeFigureOut">
              <a:rPr lang="en-US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6F9FDBEA-6FCD-439E-9496-7EE16FD10296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8/17/2021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2021/8/17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</p:sldLayoutIdLst>
  <p:transition spd="slow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370" y="2056765"/>
            <a:ext cx="9847580" cy="4069715"/>
          </a:xfrm>
        </p:spPr>
        <p:txBody>
          <a:bodyPr/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7200" b="1" noProof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 mừng các em đến với tiết Toán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696970" y="1698625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14: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1000">
        <p14:warp dir="in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30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895" y="168275"/>
            <a:ext cx="2263140" cy="9982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6990" y="106680"/>
            <a:ext cx="7625080" cy="6493510"/>
          </a:xfrm>
          <a:prstGeom prst="rect">
            <a:avLst/>
          </a:prstGeom>
        </p:spPr>
      </p:pic>
      <p:cxnSp>
        <p:nvCxnSpPr>
          <p:cNvPr id="20" name="Curved Connector 19"/>
          <p:cNvCxnSpPr/>
          <p:nvPr/>
        </p:nvCxnSpPr>
        <p:spPr>
          <a:xfrm rot="5400000" flipV="1">
            <a:off x="5248275" y="3595370"/>
            <a:ext cx="3661410" cy="1237615"/>
          </a:xfrm>
          <a:prstGeom prst="curvedConnector3">
            <a:avLst>
              <a:gd name="adj1" fmla="val 50009"/>
            </a:avLst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>
            <a:off x="5937885" y="1881505"/>
            <a:ext cx="2282190" cy="1298575"/>
          </a:xfrm>
          <a:prstGeom prst="curvedConnector3">
            <a:avLst>
              <a:gd name="adj1" fmla="val 49986"/>
            </a:avLst>
          </a:prstGeom>
          <a:ln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>
            <a:off x="5912485" y="3103880"/>
            <a:ext cx="2353310" cy="1318895"/>
          </a:xfrm>
          <a:prstGeom prst="curvedConnector3">
            <a:avLst>
              <a:gd name="adj1" fmla="val 49987"/>
            </a:avLst>
          </a:prstGeom>
          <a:ln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flipV="1">
            <a:off x="6440170" y="5092065"/>
            <a:ext cx="1288415" cy="1125855"/>
          </a:xfrm>
          <a:prstGeom prst="curvedConnector3">
            <a:avLst>
              <a:gd name="adj1" fmla="val 50025"/>
            </a:avLst>
          </a:prstGeom>
          <a:ln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950" y="1268730"/>
            <a:ext cx="9800590" cy="383984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44565" y="2890520"/>
            <a:ext cx="537845" cy="629285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904605" y="4259580"/>
            <a:ext cx="537845" cy="629285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bldLvl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7445" y="682625"/>
            <a:ext cx="7567295" cy="1824355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295525" y="316293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15 - 3 - 6 = 6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6839585" y="3122295"/>
            <a:ext cx="3576955" cy="1299845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/>
              <a:t>16 - 8 + 5 = 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bldLvl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420" y="763905"/>
            <a:ext cx="9646920" cy="51828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1140" y="137160"/>
            <a:ext cx="7572375" cy="6584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8523768" y="576145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</Words>
  <Application>Microsoft Office PowerPoint</Application>
  <PresentationFormat>Custom</PresentationFormat>
  <Paragraphs>13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1_Office Theme</vt:lpstr>
      <vt:lpstr>2_Office Theme</vt:lpstr>
      <vt:lpstr>1_Office 主题​​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DELLL</dc:creator>
  <cp:lastModifiedBy>DELLL</cp:lastModifiedBy>
  <cp:revision>3</cp:revision>
  <dcterms:created xsi:type="dcterms:W3CDTF">2021-05-12T10:24:12Z</dcterms:created>
  <dcterms:modified xsi:type="dcterms:W3CDTF">2021-08-17T03:58:33Z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