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0"/>
  </p:notesMasterIdLst>
  <p:sldIdLst>
    <p:sldId id="265" r:id="rId3"/>
    <p:sldId id="269" r:id="rId4"/>
    <p:sldId id="298" r:id="rId5"/>
    <p:sldId id="287" r:id="rId6"/>
    <p:sldId id="297" r:id="rId7"/>
    <p:sldId id="270" r:id="rId8"/>
    <p:sldId id="288" r:id="rId9"/>
    <p:sldId id="289" r:id="rId10"/>
    <p:sldId id="285" r:id="rId11"/>
    <p:sldId id="281" r:id="rId12"/>
    <p:sldId id="290" r:id="rId13"/>
    <p:sldId id="296" r:id="rId14"/>
    <p:sldId id="291" r:id="rId15"/>
    <p:sldId id="295" r:id="rId16"/>
    <p:sldId id="299" r:id="rId17"/>
    <p:sldId id="293"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5" d="100"/>
          <a:sy n="95" d="100"/>
        </p:scale>
        <p:origin x="3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04/10/2024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60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2024/10/4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2024/10/4</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553741" y="2836582"/>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2662865" y="707751"/>
            <a:ext cx="681402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Mở</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rộng</a:t>
            </a:r>
            <a:endParaRPr lang="en-US" sz="7200" b="1" dirty="0" smtClean="0">
              <a:solidFill>
                <a:schemeClr val="bg1"/>
              </a:solidFill>
              <a:latin typeface="Arial" pitchFamily="34" charset="0"/>
              <a:cs typeface="Arial" pitchFamily="34" charset="0"/>
            </a:endParaRPr>
          </a:p>
          <a:p>
            <a:pPr algn="ctr"/>
            <a:r>
              <a:rPr lang="en-US" sz="7200" b="1" dirty="0" err="1" smtClean="0">
                <a:solidFill>
                  <a:schemeClr val="bg1"/>
                </a:solidFill>
                <a:latin typeface="Arial" pitchFamily="34" charset="0"/>
                <a:cs typeface="Arial" pitchFamily="34" charset="0"/>
              </a:rPr>
              <a:t>Tổng</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kết</a:t>
            </a:r>
            <a:r>
              <a:rPr lang="en-US" sz="7200" b="1" dirty="0" smtClean="0">
                <a:solidFill>
                  <a:schemeClr val="bg1"/>
                </a:solidFill>
                <a:latin typeface="Arial" pitchFamily="34" charset="0"/>
                <a:cs typeface="Arial" pitchFamily="34" charset="0"/>
              </a:rPr>
              <a:t> </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err="1">
                <a:solidFill>
                  <a:prstClr val="white"/>
                </a:solidFill>
              </a:rPr>
              <a:t>Thực</a:t>
            </a:r>
            <a:r>
              <a:rPr lang="en-US" sz="3600" dirty="0">
                <a:solidFill>
                  <a:prstClr val="white"/>
                </a:solidFill>
              </a:rPr>
              <a:t> </a:t>
            </a:r>
            <a:r>
              <a:rPr lang="en-US" sz="3600" dirty="0" err="1">
                <a:solidFill>
                  <a:prstClr val="white"/>
                </a:solidFill>
              </a:rPr>
              <a:t>hành</a:t>
            </a:r>
            <a:r>
              <a:rPr lang="en-US" sz="3600" dirty="0">
                <a:solidFill>
                  <a:prstClr val="white"/>
                </a:solidFill>
              </a:rPr>
              <a:t> </a:t>
            </a:r>
            <a:r>
              <a:rPr lang="en-US" sz="3600" dirty="0" err="1">
                <a:solidFill>
                  <a:prstClr val="white"/>
                </a:solidFill>
              </a:rPr>
              <a:t>cắm</a:t>
            </a:r>
            <a:r>
              <a:rPr lang="en-US" sz="3600" dirty="0">
                <a:solidFill>
                  <a:prstClr val="white"/>
                </a:solidFill>
              </a:rPr>
              <a:t> </a:t>
            </a:r>
            <a:r>
              <a:rPr lang="en-US" sz="3600" dirty="0" err="1">
                <a:solidFill>
                  <a:prstClr val="white"/>
                </a:solidFill>
              </a:rPr>
              <a:t>hoa</a:t>
            </a:r>
            <a:r>
              <a:rPr lang="en-US" sz="3600" dirty="0">
                <a:solidFill>
                  <a:prstClr val="white"/>
                </a:solidFill>
              </a:rPr>
              <a:t> </a:t>
            </a:r>
            <a:r>
              <a:rPr lang="en-US" sz="3600" dirty="0" err="1">
                <a:solidFill>
                  <a:prstClr val="white"/>
                </a:solidFill>
              </a:rPr>
              <a:t>theo</a:t>
            </a:r>
            <a:r>
              <a:rPr lang="en-US" sz="3600" dirty="0">
                <a:solidFill>
                  <a:prstClr val="white"/>
                </a:solidFill>
              </a:rPr>
              <a:t> </a:t>
            </a:r>
            <a:r>
              <a:rPr lang="en-US" sz="3600" dirty="0" err="1">
                <a:solidFill>
                  <a:prstClr val="white"/>
                </a:solidFill>
              </a:rPr>
              <a:t>tổ</a:t>
            </a:r>
            <a:r>
              <a:rPr lang="en-US" sz="3600" dirty="0">
                <a:solidFill>
                  <a:prstClr val="white"/>
                </a:solidFill>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8" name="Rectangle 7">
            <a:extLst>
              <a:ext uri="{FF2B5EF4-FFF2-40B4-BE49-F238E27FC236}">
                <a16:creationId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9A480E4-F1C2-4FE2-A2C1-43AE2962C03A}"/>
              </a:ext>
            </a:extLst>
          </p:cNvPr>
          <p:cNvPicPr>
            <a:picLocks noChangeAspect="1"/>
          </p:cNvPicPr>
          <p:nvPr/>
        </p:nvPicPr>
        <p:blipFill>
          <a:blip r:embed="rId3"/>
          <a:stretch>
            <a:fillRect/>
          </a:stretch>
        </p:blipFill>
        <p:spPr>
          <a:xfrm>
            <a:off x="2465685" y="2790842"/>
            <a:ext cx="7454170" cy="3970175"/>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lvl="0" algn="ctr">
              <a:defRPr/>
            </a:pPr>
            <a:r>
              <a:rPr lang="vi-VN" sz="5400" b="1" dirty="0">
                <a:solidFill>
                  <a:schemeClr val="bg1"/>
                </a:solidFill>
              </a:rPr>
              <a:t>Vận dụng</a:t>
            </a:r>
          </a:p>
          <a:p>
            <a:pPr lvl="0" algn="ctr">
              <a:defRPr/>
            </a:pPr>
            <a:r>
              <a:rPr lang="vi-VN" sz="5400" b="1" dirty="0">
                <a:solidFill>
                  <a:schemeClr val="bg1"/>
                </a:solidFill>
              </a:rPr>
              <a:t>Định hướng tiếp theo</a:t>
            </a:r>
            <a:endParaRPr lang="en-US" sz="5400" b="1" dirty="0">
              <a:solidFill>
                <a:schemeClr val="bg1"/>
              </a:solidFill>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644449" y="458622"/>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smtClean="0">
                <a:ln>
                  <a:noFill/>
                </a:ln>
                <a:solidFill>
                  <a:srgbClr val="7030A0"/>
                </a:solidFill>
                <a:effectLst/>
                <a:uLnTx/>
                <a:uFillTx/>
                <a:latin typeface="Calibri" panose="020F0502020204030204"/>
                <a:ea typeface="+mn-ea"/>
                <a:cs typeface="+mn-cs"/>
              </a:rPr>
              <a:t>Yêu cầu cần đạt</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446663" y="1190331"/>
            <a:ext cx="10140287" cy="4308872"/>
          </a:xfrm>
          <a:prstGeom prst="rect">
            <a:avLst/>
          </a:prstGeom>
          <a:noFill/>
        </p:spPr>
        <p:txBody>
          <a:bodyPr wrap="square" rtlCol="0">
            <a:spAutoFit/>
          </a:bodyPr>
          <a:lstStyle/>
          <a:p>
            <a:r>
              <a:rPr lang="en-US" sz="4000" dirty="0"/>
              <a:t>- </a:t>
            </a:r>
            <a:r>
              <a:rPr lang="nl-NL" sz="4000" dirty="0"/>
              <a:t>HS biết thể hiện được sự khéo léo, thể hiện của bản thân qua sản phẩm tự làm.</a:t>
            </a:r>
            <a:endParaRPr lang="en-US" sz="4000" dirty="0"/>
          </a:p>
          <a:p>
            <a:r>
              <a:rPr lang="vi-VN" sz="3700" dirty="0" smtClean="0">
                <a:cs typeface="Arial" panose="020B0604020202020204" pitchFamily="34" charset="0"/>
              </a:rPr>
              <a:t>- Làm </a:t>
            </a:r>
            <a:r>
              <a:rPr lang="vi-VN" sz="3700" dirty="0">
                <a:cs typeface="Arial" panose="020B0604020202020204" pitchFamily="34" charset="0"/>
              </a:rPr>
              <a:t>việc nhà đ</a:t>
            </a:r>
            <a:r>
              <a:rPr lang="en-US" sz="3700" dirty="0">
                <a:cs typeface="Arial" panose="020B0604020202020204" pitchFamily="34" charset="0"/>
              </a:rPr>
              <a:t>ể</a:t>
            </a:r>
            <a:r>
              <a:rPr lang="vi-VN" sz="3700" dirty="0">
                <a:cs typeface="Arial" panose="020B0604020202020204" pitchFamily="34" charset="0"/>
              </a:rPr>
              <a:t> rèn luyện sự khéo tay, cẩn thận</a:t>
            </a:r>
            <a:r>
              <a:rPr lang="vi-VN" sz="3700" dirty="0" smtClean="0">
                <a:cs typeface="Arial" panose="020B0604020202020204" pitchFamily="34" charset="0"/>
              </a:rPr>
              <a:t>.</a:t>
            </a:r>
            <a:r>
              <a:rPr lang="en-US" sz="4000" dirty="0"/>
              <a:t> </a:t>
            </a:r>
          </a:p>
          <a:p>
            <a:r>
              <a:rPr lang="nl-NL" sz="4000" dirty="0"/>
              <a:t>  </a:t>
            </a:r>
            <a:r>
              <a:rPr lang="en-US" sz="4000" dirty="0"/>
              <a:t>- </a:t>
            </a:r>
            <a:r>
              <a:rPr lang="vi-VN" sz="4000" dirty="0" smtClean="0"/>
              <a:t>Ứ</a:t>
            </a:r>
            <a:r>
              <a:rPr lang="en-US" sz="4000" dirty="0" smtClean="0"/>
              <a:t>ng </a:t>
            </a:r>
            <a:r>
              <a:rPr lang="en-US" sz="4000" dirty="0" err="1"/>
              <a:t>dụng</a:t>
            </a:r>
            <a:r>
              <a:rPr lang="en-US" sz="4000" dirty="0"/>
              <a:t> </a:t>
            </a:r>
            <a:r>
              <a:rPr lang="en-US" sz="4000" dirty="0" err="1"/>
              <a:t>vào</a:t>
            </a:r>
            <a:r>
              <a:rPr lang="en-US" sz="4000" dirty="0"/>
              <a:t> </a:t>
            </a:r>
            <a:r>
              <a:rPr lang="en-US" sz="4000" dirty="0" err="1"/>
              <a:t>cuộc</a:t>
            </a:r>
            <a:r>
              <a:rPr lang="en-US" sz="4000" dirty="0"/>
              <a:t> </a:t>
            </a:r>
            <a:r>
              <a:rPr lang="en-US" sz="4000" dirty="0" err="1"/>
              <a:t>sống</a:t>
            </a:r>
            <a:r>
              <a:rPr lang="en-US" sz="4000" dirty="0"/>
              <a:t> </a:t>
            </a:r>
            <a:r>
              <a:rPr lang="en-US" sz="4000" dirty="0" err="1"/>
              <a:t>hàng</a:t>
            </a:r>
            <a:r>
              <a:rPr lang="en-US" sz="4000" dirty="0"/>
              <a:t> </a:t>
            </a:r>
            <a:r>
              <a:rPr lang="en-US" sz="4000" dirty="0" err="1"/>
              <a:t>ngày</a:t>
            </a:r>
            <a:r>
              <a:rPr lang="en-US" sz="4000" dirty="0"/>
              <a:t> </a:t>
            </a:r>
            <a:r>
              <a:rPr lang="en-US" sz="4000" dirty="0" err="1"/>
              <a:t>như</a:t>
            </a:r>
            <a:r>
              <a:rPr lang="en-US" sz="4000" dirty="0"/>
              <a:t>: </a:t>
            </a:r>
            <a:r>
              <a:rPr lang="en-US" sz="4000" dirty="0" err="1" smtClean="0"/>
              <a:t>gấp</a:t>
            </a:r>
            <a:r>
              <a:rPr lang="vi-VN" sz="4000" dirty="0" smtClean="0"/>
              <a:t> </a:t>
            </a:r>
            <a:r>
              <a:rPr lang="en-US" sz="4000" dirty="0" err="1" smtClean="0"/>
              <a:t>quần</a:t>
            </a:r>
            <a:r>
              <a:rPr lang="en-US" sz="4000" dirty="0" smtClean="0"/>
              <a:t> </a:t>
            </a:r>
            <a:r>
              <a:rPr lang="en-US" sz="4000" dirty="0" err="1"/>
              <a:t>áo</a:t>
            </a:r>
            <a:r>
              <a:rPr lang="en-US" sz="4000" dirty="0"/>
              <a:t>, </a:t>
            </a:r>
            <a:r>
              <a:rPr lang="en-US" sz="4000" dirty="0" err="1"/>
              <a:t>buộc</a:t>
            </a:r>
            <a:r>
              <a:rPr lang="en-US" sz="4000" dirty="0"/>
              <a:t> </a:t>
            </a:r>
            <a:r>
              <a:rPr lang="en-US" sz="4000" dirty="0" err="1"/>
              <a:t>dây</a:t>
            </a:r>
            <a:r>
              <a:rPr lang="en-US" sz="4000" dirty="0"/>
              <a:t> </a:t>
            </a:r>
            <a:r>
              <a:rPr lang="en-US" sz="4000" dirty="0" err="1"/>
              <a:t>giày</a:t>
            </a:r>
            <a:r>
              <a:rPr lang="en-US" sz="4000" dirty="0"/>
              <a:t>, </a:t>
            </a:r>
            <a:r>
              <a:rPr lang="en-US" sz="4000" dirty="0" err="1"/>
              <a:t>trình</a:t>
            </a:r>
            <a:r>
              <a:rPr lang="en-US" sz="4000" dirty="0"/>
              <a:t> </a:t>
            </a:r>
            <a:r>
              <a:rPr lang="en-US" sz="4000" dirty="0" err="1"/>
              <a:t>bày</a:t>
            </a:r>
            <a:r>
              <a:rPr lang="en-US" sz="4000" dirty="0"/>
              <a:t> </a:t>
            </a:r>
            <a:r>
              <a:rPr lang="en-US" sz="4000" dirty="0" err="1"/>
              <a:t>món</a:t>
            </a:r>
            <a:r>
              <a:rPr lang="en-US" sz="4000" dirty="0"/>
              <a:t> </a:t>
            </a:r>
            <a:r>
              <a:rPr lang="en-US" sz="4000" dirty="0" err="1"/>
              <a:t>ăn</a:t>
            </a:r>
            <a:r>
              <a:rPr lang="en-US" sz="4000" dirty="0"/>
              <a:t>, …</a:t>
            </a:r>
          </a:p>
          <a:p>
            <a:pPr marL="457200" indent="-457200" algn="just">
              <a:buFont typeface="Arial" panose="020B0604020202020204" pitchFamily="34" charset="0"/>
              <a:buChar char="•"/>
            </a:pP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42772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D3E89-574F-4BFF-82D2-CF99A8D816FE}"/>
              </a:ext>
            </a:extLst>
          </p:cNvPr>
          <p:cNvSpPr txBox="1"/>
          <p:nvPr/>
        </p:nvSpPr>
        <p:spPr>
          <a:xfrm>
            <a:off x="3209925" y="281420"/>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id="{1B6D575F-D6C7-493F-A409-72B6EE04C4FD}"/>
              </a:ext>
            </a:extLst>
          </p:cNvPr>
          <p:cNvPicPr>
            <a:picLocks noChangeAspect="1"/>
          </p:cNvPicPr>
          <p:nvPr/>
        </p:nvPicPr>
        <p:blipFill>
          <a:blip r:embed="rId3"/>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439237" y="4428367"/>
            <a:ext cx="549347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smtClean="0">
                <a:ln>
                  <a:noFill/>
                </a:ln>
                <a:solidFill>
                  <a:srgbClr val="FF0000"/>
                </a:solidFill>
                <a:effectLst/>
                <a:uLnTx/>
                <a:uFillTx/>
                <a:latin typeface="Calibri Light" panose="020F0302020204030204"/>
                <a:ea typeface="+mn-ea"/>
                <a:cs typeface="+mn-cs"/>
              </a:rPr>
              <a:t>Chúc các con chăm ngoan – học tốt</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644449" y="458622"/>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smtClean="0">
                <a:ln>
                  <a:noFill/>
                </a:ln>
                <a:solidFill>
                  <a:srgbClr val="7030A0"/>
                </a:solidFill>
                <a:effectLst/>
                <a:uLnTx/>
                <a:uFillTx/>
                <a:latin typeface="Calibri" panose="020F0502020204030204"/>
                <a:ea typeface="+mn-ea"/>
                <a:cs typeface="+mn-cs"/>
              </a:rPr>
              <a:t>Yêu cầu cần đạt</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446663" y="1190331"/>
            <a:ext cx="10140287" cy="4308872"/>
          </a:xfrm>
          <a:prstGeom prst="rect">
            <a:avLst/>
          </a:prstGeom>
          <a:noFill/>
        </p:spPr>
        <p:txBody>
          <a:bodyPr wrap="square" rtlCol="0">
            <a:spAutoFit/>
          </a:bodyPr>
          <a:lstStyle/>
          <a:p>
            <a:r>
              <a:rPr lang="en-US" sz="4000" dirty="0"/>
              <a:t>- </a:t>
            </a:r>
            <a:r>
              <a:rPr lang="nl-NL" sz="4000" dirty="0"/>
              <a:t>HS biết thể hiện được sự khéo léo, thể hiện của bản thân qua sản phẩm tự làm.</a:t>
            </a:r>
            <a:endParaRPr lang="en-US" sz="4000" dirty="0"/>
          </a:p>
          <a:p>
            <a:r>
              <a:rPr lang="vi-VN" sz="3700" dirty="0" smtClean="0">
                <a:cs typeface="Arial" panose="020B0604020202020204" pitchFamily="34" charset="0"/>
              </a:rPr>
              <a:t>- Làm </a:t>
            </a:r>
            <a:r>
              <a:rPr lang="vi-VN" sz="3700" dirty="0">
                <a:cs typeface="Arial" panose="020B0604020202020204" pitchFamily="34" charset="0"/>
              </a:rPr>
              <a:t>việc nhà đ</a:t>
            </a:r>
            <a:r>
              <a:rPr lang="en-US" sz="3700" dirty="0">
                <a:cs typeface="Arial" panose="020B0604020202020204" pitchFamily="34" charset="0"/>
              </a:rPr>
              <a:t>ể</a:t>
            </a:r>
            <a:r>
              <a:rPr lang="vi-VN" sz="3700" dirty="0">
                <a:cs typeface="Arial" panose="020B0604020202020204" pitchFamily="34" charset="0"/>
              </a:rPr>
              <a:t> rèn luyện sự khéo tay, cẩn thận</a:t>
            </a:r>
            <a:r>
              <a:rPr lang="vi-VN" sz="3700" dirty="0" smtClean="0">
                <a:cs typeface="Arial" panose="020B0604020202020204" pitchFamily="34" charset="0"/>
              </a:rPr>
              <a:t>.</a:t>
            </a:r>
            <a:r>
              <a:rPr lang="en-US" sz="4000" dirty="0"/>
              <a:t> </a:t>
            </a:r>
          </a:p>
          <a:p>
            <a:r>
              <a:rPr lang="nl-NL" sz="4000" dirty="0"/>
              <a:t>  </a:t>
            </a:r>
            <a:r>
              <a:rPr lang="en-US" sz="4000" dirty="0"/>
              <a:t>- </a:t>
            </a:r>
            <a:r>
              <a:rPr lang="vi-VN" sz="4000" dirty="0" smtClean="0"/>
              <a:t>Ứ</a:t>
            </a:r>
            <a:r>
              <a:rPr lang="en-US" sz="4000" dirty="0" smtClean="0"/>
              <a:t>ng </a:t>
            </a:r>
            <a:r>
              <a:rPr lang="en-US" sz="4000" dirty="0" err="1"/>
              <a:t>dụng</a:t>
            </a:r>
            <a:r>
              <a:rPr lang="en-US" sz="4000" dirty="0"/>
              <a:t> </a:t>
            </a:r>
            <a:r>
              <a:rPr lang="en-US" sz="4000" dirty="0" err="1"/>
              <a:t>vào</a:t>
            </a:r>
            <a:r>
              <a:rPr lang="en-US" sz="4000" dirty="0"/>
              <a:t> </a:t>
            </a:r>
            <a:r>
              <a:rPr lang="en-US" sz="4000" dirty="0" err="1"/>
              <a:t>cuộc</a:t>
            </a:r>
            <a:r>
              <a:rPr lang="en-US" sz="4000" dirty="0"/>
              <a:t> </a:t>
            </a:r>
            <a:r>
              <a:rPr lang="en-US" sz="4000" dirty="0" err="1"/>
              <a:t>sống</a:t>
            </a:r>
            <a:r>
              <a:rPr lang="en-US" sz="4000" dirty="0"/>
              <a:t> </a:t>
            </a:r>
            <a:r>
              <a:rPr lang="en-US" sz="4000" dirty="0" err="1"/>
              <a:t>hàng</a:t>
            </a:r>
            <a:r>
              <a:rPr lang="en-US" sz="4000" dirty="0"/>
              <a:t> </a:t>
            </a:r>
            <a:r>
              <a:rPr lang="en-US" sz="4000" dirty="0" err="1"/>
              <a:t>ngày</a:t>
            </a:r>
            <a:r>
              <a:rPr lang="en-US" sz="4000" dirty="0"/>
              <a:t> </a:t>
            </a:r>
            <a:r>
              <a:rPr lang="en-US" sz="4000" dirty="0" err="1"/>
              <a:t>như</a:t>
            </a:r>
            <a:r>
              <a:rPr lang="en-US" sz="4000" dirty="0"/>
              <a:t>: </a:t>
            </a:r>
            <a:r>
              <a:rPr lang="en-US" sz="4000" dirty="0" err="1" smtClean="0"/>
              <a:t>gấp</a:t>
            </a:r>
            <a:r>
              <a:rPr lang="vi-VN" sz="4000" dirty="0" smtClean="0"/>
              <a:t> </a:t>
            </a:r>
            <a:r>
              <a:rPr lang="en-US" sz="4000" dirty="0" err="1" smtClean="0"/>
              <a:t>quần</a:t>
            </a:r>
            <a:r>
              <a:rPr lang="en-US" sz="4000" dirty="0" smtClean="0"/>
              <a:t> </a:t>
            </a:r>
            <a:r>
              <a:rPr lang="en-US" sz="4000" dirty="0" err="1"/>
              <a:t>áo</a:t>
            </a:r>
            <a:r>
              <a:rPr lang="en-US" sz="4000" dirty="0"/>
              <a:t>, </a:t>
            </a:r>
            <a:r>
              <a:rPr lang="en-US" sz="4000" dirty="0" err="1"/>
              <a:t>buộc</a:t>
            </a:r>
            <a:r>
              <a:rPr lang="en-US" sz="4000" dirty="0"/>
              <a:t> </a:t>
            </a:r>
            <a:r>
              <a:rPr lang="en-US" sz="4000" dirty="0" err="1"/>
              <a:t>dây</a:t>
            </a:r>
            <a:r>
              <a:rPr lang="en-US" sz="4000" dirty="0"/>
              <a:t> </a:t>
            </a:r>
            <a:r>
              <a:rPr lang="en-US" sz="4000" dirty="0" err="1"/>
              <a:t>giày</a:t>
            </a:r>
            <a:r>
              <a:rPr lang="en-US" sz="4000" dirty="0"/>
              <a:t>, </a:t>
            </a:r>
            <a:r>
              <a:rPr lang="en-US" sz="4000" dirty="0" err="1"/>
              <a:t>trình</a:t>
            </a:r>
            <a:r>
              <a:rPr lang="en-US" sz="4000" dirty="0"/>
              <a:t> </a:t>
            </a:r>
            <a:r>
              <a:rPr lang="en-US" sz="4000" dirty="0" err="1"/>
              <a:t>bày</a:t>
            </a:r>
            <a:r>
              <a:rPr lang="en-US" sz="4000" dirty="0"/>
              <a:t> </a:t>
            </a:r>
            <a:r>
              <a:rPr lang="en-US" sz="4000" dirty="0" err="1"/>
              <a:t>món</a:t>
            </a:r>
            <a:r>
              <a:rPr lang="en-US" sz="4000" dirty="0"/>
              <a:t> </a:t>
            </a:r>
            <a:r>
              <a:rPr lang="en-US" sz="4000" dirty="0" err="1"/>
              <a:t>ăn</a:t>
            </a:r>
            <a:r>
              <a:rPr lang="en-US" sz="4000" dirty="0"/>
              <a:t>, …</a:t>
            </a:r>
          </a:p>
          <a:p>
            <a:pPr marL="457200" indent="-457200" algn="just">
              <a:buFont typeface="Arial" panose="020B0604020202020204" pitchFamily="34" charset="0"/>
              <a:buChar char="•"/>
            </a:pP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825" y="552265"/>
            <a:ext cx="9753600" cy="5486400"/>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a:t>
            </a:r>
            <a:r>
              <a:rPr lang="vi-VN" sz="3200">
                <a:solidFill>
                  <a:prstClr val="white"/>
                </a:solidFill>
              </a:rPr>
              <a:t>chuyện </a:t>
            </a:r>
            <a:r>
              <a:rPr lang="en-US" sz="3200" smtClean="0">
                <a:solidFill>
                  <a:prstClr val="white"/>
                </a:solidFill>
              </a:rPr>
              <a:t>“</a:t>
            </a:r>
            <a:r>
              <a:rPr lang="vi-VN" sz="3200" smtClean="0">
                <a:solidFill>
                  <a:prstClr val="white"/>
                </a:solidFill>
              </a:rPr>
              <a:t>Cậu </a:t>
            </a:r>
            <a:r>
              <a:rPr lang="vi-VN" sz="3200" dirty="0">
                <a:solidFill>
                  <a:prstClr val="white"/>
                </a:solidFill>
              </a:rPr>
              <a:t>bé </a:t>
            </a:r>
            <a:r>
              <a:rPr lang="vi-VN" sz="3200">
                <a:solidFill>
                  <a:prstClr val="white"/>
                </a:solidFill>
              </a:rPr>
              <a:t>hậu </a:t>
            </a:r>
            <a:r>
              <a:rPr lang="vi-VN" sz="3200" smtClean="0">
                <a:solidFill>
                  <a:prstClr val="white"/>
                </a:solidFill>
              </a:rPr>
              <a:t>đậu</a:t>
            </a:r>
            <a:r>
              <a:rPr lang="en-US" sz="3200" smtClean="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733425" y="1760376"/>
            <a:ext cx="10363199" cy="335195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Chà vừa xem điện thoại</a:t>
            </a:r>
            <a:r>
              <a:rPr lang="en-US" sz="3200" dirty="0">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id="{1DED1F1F-9DD0-4907-823D-B9E4F55AA97D}"/>
              </a:ext>
            </a:extLst>
          </p:cNvPr>
          <p:cNvSpPr/>
          <p:nvPr/>
        </p:nvSpPr>
        <p:spPr>
          <a:xfrm>
            <a:off x="3152775" y="52578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id="{39C48171-22F2-4F18-9BF2-99179002C414}"/>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a:t>
            </a:r>
            <a:r>
              <a:rPr lang="vi-VN" sz="3200">
                <a:solidFill>
                  <a:prstClr val="white"/>
                </a:solidFill>
                <a:latin typeface="Calibri" panose="020F0502020204030204"/>
              </a:rPr>
              <a:t>ra </a:t>
            </a:r>
            <a:r>
              <a:rPr lang="vi-VN" sz="3200" smtClean="0">
                <a:solidFill>
                  <a:prstClr val="white"/>
                </a:solidFill>
                <a:latin typeface="Calibri" panose="020F0502020204030204"/>
              </a:rPr>
              <a:t>tiếp</a:t>
            </a:r>
            <a:r>
              <a:rPr lang="en-US" sz="3200" smtClean="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147B5C0C-955C-49C8-9005-B9CF3D7CAF7A}"/>
              </a:ext>
            </a:extLst>
          </p:cNvPr>
          <p:cNvSpPr/>
          <p:nvPr/>
        </p:nvSpPr>
        <p:spPr>
          <a:xfrm>
            <a:off x="3809999" y="2233611"/>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545</Words>
  <Application>Microsoft Office PowerPoint</Application>
  <PresentationFormat>Widescreen</PresentationFormat>
  <Paragraphs>46</Paragraphs>
  <Slides>17</Slides>
  <Notes>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SimSun</vt:lpstr>
      <vt:lpstr>Arial</vt:lpstr>
      <vt:lpstr>Calibri</vt:lpstr>
      <vt:lpstr>Calibri Light</vt:lpstr>
      <vt:lpstr>等线</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HN23102023</cp:lastModifiedBy>
  <cp:revision>15</cp:revision>
  <dcterms:created xsi:type="dcterms:W3CDTF">2021-06-08T09:22:31Z</dcterms:created>
  <dcterms:modified xsi:type="dcterms:W3CDTF">2024-10-04T01:49:59Z</dcterms:modified>
</cp:coreProperties>
</file>