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2" r:id="rId2"/>
    <p:sldId id="394" r:id="rId3"/>
    <p:sldId id="357" r:id="rId4"/>
    <p:sldId id="358" r:id="rId5"/>
    <p:sldId id="359" r:id="rId6"/>
    <p:sldId id="389" r:id="rId7"/>
    <p:sldId id="390" r:id="rId8"/>
    <p:sldId id="407" r:id="rId9"/>
    <p:sldId id="406" r:id="rId10"/>
    <p:sldId id="360" r:id="rId11"/>
    <p:sldId id="408" r:id="rId12"/>
    <p:sldId id="362" r:id="rId13"/>
    <p:sldId id="361" r:id="rId14"/>
    <p:sldId id="391" r:id="rId15"/>
    <p:sldId id="396" r:id="rId16"/>
    <p:sldId id="363" r:id="rId17"/>
    <p:sldId id="364" r:id="rId18"/>
    <p:sldId id="409" r:id="rId19"/>
    <p:sldId id="41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4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F84F681-D7C4-4755-8757-AA2044CB6D32}" type="datetimeFigureOut">
              <a:rPr lang="zh-CN" altLang="en-US" smtClean="0"/>
              <a:pPr/>
              <a:t>2025/3/20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F9863C8-26C0-4B89-892B-DC72E7C17C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07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76224" y="302419"/>
            <a:ext cx="11639550" cy="6253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3">
            <a:extLst>
              <a:ext uri="{FF2B5EF4-FFF2-40B4-BE49-F238E27FC236}">
                <a16:creationId xmlns:a16="http://schemas.microsoft.com/office/drawing/2014/main" id="{B92BB86C-AFA8-F548-AC66-CB80E9A53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1473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7A66E-0CAF-2B2D-425D-88B447C95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425"/>
          <a:stretch/>
        </p:blipFill>
        <p:spPr>
          <a:xfrm>
            <a:off x="-5112616" y="-304801"/>
            <a:ext cx="17680425" cy="132113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1655B4-57D5-A20C-76FE-DED3FA872F53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2F2A3F-83AA-5961-C38B-D92BFA4F597A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2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文本框 68">
            <a:extLst>
              <a:ext uri="{FF2B5EF4-FFF2-40B4-BE49-F238E27FC236}">
                <a16:creationId xmlns:a16="http://schemas.microsoft.com/office/drawing/2014/main" id="{E749167A-26A0-C952-03AC-A45304CA84BB}"/>
              </a:ext>
            </a:extLst>
          </p:cNvPr>
          <p:cNvSpPr txBox="1"/>
          <p:nvPr/>
        </p:nvSpPr>
        <p:spPr>
          <a:xfrm>
            <a:off x="3938806" y="888476"/>
            <a:ext cx="3467834" cy="707886"/>
          </a:xfrm>
          <a:custGeom>
            <a:avLst/>
            <a:gdLst>
              <a:gd name="connsiteX0" fmla="*/ 0 w 3019135"/>
              <a:gd name="connsiteY0" fmla="*/ 0 h 707886"/>
              <a:gd name="connsiteX1" fmla="*/ 3019135 w 3019135"/>
              <a:gd name="connsiteY1" fmla="*/ 0 h 707886"/>
              <a:gd name="connsiteX2" fmla="*/ 3019135 w 3019135"/>
              <a:gd name="connsiteY2" fmla="*/ 707886 h 707886"/>
              <a:gd name="connsiteX3" fmla="*/ 0 w 3019135"/>
              <a:gd name="connsiteY3" fmla="*/ 707886 h 707886"/>
              <a:gd name="connsiteX4" fmla="*/ 0 w 3019135"/>
              <a:gd name="connsiteY4" fmla="*/ 0 h 707886"/>
              <a:gd name="connsiteX0" fmla="*/ 336884 w 3019135"/>
              <a:gd name="connsiteY0" fmla="*/ 176464 h 707886"/>
              <a:gd name="connsiteX1" fmla="*/ 3019135 w 3019135"/>
              <a:gd name="connsiteY1" fmla="*/ 0 h 707886"/>
              <a:gd name="connsiteX2" fmla="*/ 3019135 w 3019135"/>
              <a:gd name="connsiteY2" fmla="*/ 707886 h 707886"/>
              <a:gd name="connsiteX3" fmla="*/ 0 w 3019135"/>
              <a:gd name="connsiteY3" fmla="*/ 707886 h 707886"/>
              <a:gd name="connsiteX4" fmla="*/ 336884 w 3019135"/>
              <a:gd name="connsiteY4" fmla="*/ 176464 h 707886"/>
              <a:gd name="connsiteX0" fmla="*/ 336884 w 3019135"/>
              <a:gd name="connsiteY0" fmla="*/ 176464 h 707886"/>
              <a:gd name="connsiteX1" fmla="*/ 3019135 w 3019135"/>
              <a:gd name="connsiteY1" fmla="*/ 0 h 707886"/>
              <a:gd name="connsiteX2" fmla="*/ 2441619 w 3019135"/>
              <a:gd name="connsiteY2" fmla="*/ 627675 h 707886"/>
              <a:gd name="connsiteX3" fmla="*/ 0 w 3019135"/>
              <a:gd name="connsiteY3" fmla="*/ 707886 h 707886"/>
              <a:gd name="connsiteX4" fmla="*/ 336884 w 3019135"/>
              <a:gd name="connsiteY4" fmla="*/ 176464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135" h="707886">
                <a:moveTo>
                  <a:pt x="336884" y="176464"/>
                </a:moveTo>
                <a:lnTo>
                  <a:pt x="3019135" y="0"/>
                </a:lnTo>
                <a:lnTo>
                  <a:pt x="2441619" y="627675"/>
                </a:lnTo>
                <a:lnTo>
                  <a:pt x="0" y="707886"/>
                </a:lnTo>
                <a:lnTo>
                  <a:pt x="336884" y="17646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317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#9Slide07 IcielCadena" panose="02000503000000020004" pitchFamily="2" charset="0"/>
                <a:ea typeface="汉仪铸字木头人W" panose="00020600040101010101" pitchFamily="18" charset="-122"/>
                <a:cs typeface="+mn-cs"/>
              </a:rPr>
              <a:t>KHOA HỌC 4</a:t>
            </a:r>
            <a:endParaRPr kumimoji="0" lang="zh-CN" altLang="en-US" sz="4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#9Slide07 IcielCadena" panose="02000503000000020004" pitchFamily="2" charset="0"/>
              <a:ea typeface="汉仪铸字木头人W" panose="00020600040101010101" pitchFamily="18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FBB9C8-498C-F5CD-04BA-85A87009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724696"/>
            <a:ext cx="10175629" cy="3890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5910E-BEAD-4618-5EED-E4CA0EC3F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08" y="-266449"/>
            <a:ext cx="1523956" cy="1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>
            <a:extLst>
              <a:ext uri="{FF2B5EF4-FFF2-40B4-BE49-F238E27FC236}">
                <a16:creationId xmlns:a16="http://schemas.microsoft.com/office/drawing/2014/main" id="{EFFCCC58-4953-455C-7D48-1C62F621867E}"/>
              </a:ext>
            </a:extLst>
          </p:cNvPr>
          <p:cNvGrpSpPr/>
          <p:nvPr/>
        </p:nvGrpSpPr>
        <p:grpSpPr>
          <a:xfrm>
            <a:off x="587868" y="657203"/>
            <a:ext cx="8240466" cy="5835037"/>
            <a:chOff x="169315" y="528866"/>
            <a:chExt cx="14793873" cy="141764"/>
          </a:xfrm>
        </p:grpSpPr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4C53F03D-E2F8-60C9-CECA-4F0B0A2E37E6}"/>
                </a:ext>
              </a:extLst>
            </p:cNvPr>
            <p:cNvSpPr/>
            <p:nvPr/>
          </p:nvSpPr>
          <p:spPr>
            <a:xfrm>
              <a:off x="169315" y="528866"/>
              <a:ext cx="14793873" cy="141764"/>
            </a:xfrm>
            <a:prstGeom prst="flowChartAlternateProcess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229C8F-C078-1146-BFAB-B3F702D41A79}"/>
                </a:ext>
              </a:extLst>
            </p:cNvPr>
            <p:cNvSpPr txBox="1"/>
            <p:nvPr/>
          </p:nvSpPr>
          <p:spPr>
            <a:xfrm>
              <a:off x="345989" y="530608"/>
              <a:ext cx="14440523" cy="2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481FA6-AF2E-5704-3365-8D4B54B1EDB4}"/>
              </a:ext>
            </a:extLst>
          </p:cNvPr>
          <p:cNvSpPr txBox="1"/>
          <p:nvPr/>
        </p:nvSpPr>
        <p:spPr>
          <a:xfrm>
            <a:off x="852734" y="713882"/>
            <a:ext cx="7975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/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những thức ăn giàu chất sắt như thịt có màu đỏ, rau có màu xanh đậm, trứng,...</a:t>
            </a:r>
            <a:b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Ăn quá ít, không đủ theo tiêu chuẩn; chế độ ăn thiếu cân bằng, lành mạnh.</a:t>
            </a:r>
            <a:b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Cơ thể mắc một số bệnh mãn tính như viêm ruột, viêm dạ dày,... hoặc bị nhiễm giun móc.</a:t>
            </a:r>
          </a:p>
          <a:p>
            <a:endParaRPr lang="en-SG" dirty="0"/>
          </a:p>
        </p:txBody>
      </p:sp>
      <p:pic>
        <p:nvPicPr>
          <p:cNvPr id="3" name="Picture 2" descr="A food pyramid with food items on it&#10;&#10;Description automatically generated">
            <a:extLst>
              <a:ext uri="{FF2B5EF4-FFF2-40B4-BE49-F238E27FC236}">
                <a16:creationId xmlns:a16="http://schemas.microsoft.com/office/drawing/2014/main" id="{4527C98B-B2DB-07AD-F56E-7AE6B04B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3" t="6815" r="3629" b="6962"/>
          <a:stretch/>
        </p:blipFill>
        <p:spPr>
          <a:xfrm>
            <a:off x="8994789" y="3608108"/>
            <a:ext cx="3082354" cy="28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774E-AD3E-F54A-2D09-DF432F4A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34E9AD68-0935-C63E-F600-0DF1C2018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889C146-0BED-02D1-2388-787D1C9408CA}"/>
              </a:ext>
            </a:extLst>
          </p:cNvPr>
          <p:cNvSpPr/>
          <p:nvPr/>
        </p:nvSpPr>
        <p:spPr>
          <a:xfrm>
            <a:off x="901899" y="1843949"/>
            <a:ext cx="7885570" cy="3317331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FA853-132F-9FF9-0B76-E824F7783871}"/>
              </a:ext>
            </a:extLst>
          </p:cNvPr>
          <p:cNvSpPr txBox="1"/>
          <p:nvPr/>
        </p:nvSpPr>
        <p:spPr>
          <a:xfrm>
            <a:off x="982248" y="1843950"/>
            <a:ext cx="78052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Theo em, cần làm gì để phòng tránh bệnh suy dinh dưỡng thấp còi, bệnh thiếu máu thiếu sắt?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1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FF5C4902-48E1-3084-C12F-0AC4A4E06064}"/>
              </a:ext>
            </a:extLst>
          </p:cNvPr>
          <p:cNvSpPr/>
          <p:nvPr/>
        </p:nvSpPr>
        <p:spPr>
          <a:xfrm>
            <a:off x="671285" y="2312893"/>
            <a:ext cx="11081443" cy="413562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60号-檀宋" panose="00000500000000000000" pitchFamily="2" charset="-122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7123" y="249998"/>
            <a:ext cx="11597753" cy="1708160"/>
            <a:chOff x="297123" y="249998"/>
            <a:chExt cx="11597753" cy="170816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079636A-E19F-C87E-92EC-7F13C9355EE1}"/>
                </a:ext>
              </a:extLst>
            </p:cNvPr>
            <p:cNvSpPr txBox="1"/>
            <p:nvPr/>
          </p:nvSpPr>
          <p:spPr>
            <a:xfrm>
              <a:off x="1461713" y="249998"/>
              <a:ext cx="10433163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C00000"/>
                </a:buClr>
                <a:buSzPct val="95000"/>
              </a:pPr>
              <a:r>
                <a:rPr lang="vi-VN" sz="3500" b="1" i="0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các nguyên nhân dẫn đến bệnh suy dinh dưỡng thấp còi, thiếu máu thiếu sắt, nguyên nhân nào liên quan đến chế độ ăn uống?</a:t>
              </a:r>
              <a:endParaRPr lang="zh-CN" altLang="en-US" sz="3500" b="1" dirty="0">
                <a:solidFill>
                  <a:srgbClr val="C00000"/>
                </a:solidFill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3" t="56389" r="9162"/>
            <a:stretch/>
          </p:blipFill>
          <p:spPr>
            <a:xfrm>
              <a:off x="297123" y="409479"/>
              <a:ext cx="971551" cy="77823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274D80-E907-5B3D-1CE6-B6AB323D9C22}"/>
              </a:ext>
            </a:extLst>
          </p:cNvPr>
          <p:cNvSpPr txBox="1"/>
          <p:nvPr/>
        </p:nvSpPr>
        <p:spPr>
          <a:xfrm>
            <a:off x="981996" y="2557130"/>
            <a:ext cx="1046002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chất bột đường, chất đạm, chất béo, không đủ cung cấp cho hoạt động bình thường của cơ thể.</a:t>
            </a:r>
          </a:p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những thức ăn giàu chất sắt như thịt có màu đỏ, rau có màu xanh đậm, trứng,...</a:t>
            </a:r>
          </a:p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Ăn quá ít, không đủ theo tiêu chuẩn; chế độ ăn thiếu cân bằng, lành mạnh.</a:t>
            </a:r>
          </a:p>
        </p:txBody>
      </p:sp>
    </p:spTree>
    <p:extLst>
      <p:ext uri="{BB962C8B-B14F-4D97-AF65-F5344CB8AC3E}">
        <p14:creationId xmlns:p14="http://schemas.microsoft.com/office/powerpoint/2010/main" val="31454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FEDEFF12-1C46-3008-4DD5-0E5347F956FB}"/>
              </a:ext>
            </a:extLst>
          </p:cNvPr>
          <p:cNvSpPr/>
          <p:nvPr/>
        </p:nvSpPr>
        <p:spPr>
          <a:xfrm>
            <a:off x="464348" y="1409773"/>
            <a:ext cx="9036937" cy="50352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92C3-A8C1-4E1C-5A11-688ABAB30FC5}"/>
              </a:ext>
            </a:extLst>
          </p:cNvPr>
          <p:cNvSpPr txBox="1"/>
          <p:nvPr/>
        </p:nvSpPr>
        <p:spPr>
          <a:xfrm>
            <a:off x="679393" y="1542130"/>
            <a:ext cx="860684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 dinh dưỡng thấp còi ở trẻ em là nguyên nhân chính dẫn đến người Việt Nam khi trưởng thành không đạt được chiều cao tối đa. </a:t>
            </a:r>
          </a:p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 máu thiếu sắt ở lứa tuổi học đường ảnh hưởng tới sự phát triển cơ thể, quá trình dậy thì và làm giảm khả năng học tập.</a:t>
            </a:r>
            <a:endParaRPr lang="en-SG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2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56389" r="9162"/>
          <a:stretch/>
        </p:blipFill>
        <p:spPr>
          <a:xfrm>
            <a:off x="249302" y="454164"/>
            <a:ext cx="971551" cy="778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05D3F-809E-E625-78F0-AF023902F158}"/>
              </a:ext>
            </a:extLst>
          </p:cNvPr>
          <p:cNvSpPr txBox="1"/>
          <p:nvPr/>
        </p:nvSpPr>
        <p:spPr>
          <a:xfrm>
            <a:off x="2098023" y="323166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BIẾT?</a:t>
            </a:r>
            <a:endParaRPr lang="en-SG" sz="4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34" y="1801906"/>
            <a:ext cx="2857341" cy="49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6">
            <a:extLst>
              <a:ext uri="{FF2B5EF4-FFF2-40B4-BE49-F238E27FC236}">
                <a16:creationId xmlns:a16="http://schemas.microsoft.com/office/drawing/2014/main" id="{96717537-1DF1-B859-576A-DD251F518EE7}"/>
              </a:ext>
            </a:extLst>
          </p:cNvPr>
          <p:cNvSpPr/>
          <p:nvPr/>
        </p:nvSpPr>
        <p:spPr>
          <a:xfrm>
            <a:off x="3708400" y="0"/>
            <a:ext cx="8402324" cy="2513117"/>
          </a:xfrm>
          <a:custGeom>
            <a:avLst/>
            <a:gdLst>
              <a:gd name="connsiteX0" fmla="*/ 1316239 w 6494075"/>
              <a:gd name="connsiteY0" fmla="*/ 0 h 3854620"/>
              <a:gd name="connsiteX1" fmla="*/ 2097392 w 6494075"/>
              <a:gd name="connsiteY1" fmla="*/ 280426 h 3854620"/>
              <a:gd name="connsiteX2" fmla="*/ 2106638 w 6494075"/>
              <a:gd name="connsiteY2" fmla="*/ 288830 h 3854620"/>
              <a:gd name="connsiteX3" fmla="*/ 2137136 w 6494075"/>
              <a:gd name="connsiteY3" fmla="*/ 274138 h 3854620"/>
              <a:gd name="connsiteX4" fmla="*/ 2569278 w 6494075"/>
              <a:gd name="connsiteY4" fmla="*/ 186893 h 3854620"/>
              <a:gd name="connsiteX5" fmla="*/ 3098468 w 6494075"/>
              <a:gd name="connsiteY5" fmla="*/ 320889 h 3854620"/>
              <a:gd name="connsiteX6" fmla="*/ 3130946 w 6494075"/>
              <a:gd name="connsiteY6" fmla="*/ 340619 h 3854620"/>
              <a:gd name="connsiteX7" fmla="*/ 3211109 w 6494075"/>
              <a:gd name="connsiteY7" fmla="*/ 280675 h 3854620"/>
              <a:gd name="connsiteX8" fmla="*/ 4042044 w 6494075"/>
              <a:gd name="connsiteY8" fmla="*/ 26859 h 3854620"/>
              <a:gd name="connsiteX9" fmla="*/ 4872979 w 6494075"/>
              <a:gd name="connsiteY9" fmla="*/ 280675 h 3854620"/>
              <a:gd name="connsiteX10" fmla="*/ 4921910 w 6494075"/>
              <a:gd name="connsiteY10" fmla="*/ 317265 h 3854620"/>
              <a:gd name="connsiteX11" fmla="*/ 4967151 w 6494075"/>
              <a:gd name="connsiteY11" fmla="*/ 295471 h 3854620"/>
              <a:gd name="connsiteX12" fmla="*/ 5394972 w 6494075"/>
              <a:gd name="connsiteY12" fmla="*/ 209098 h 3854620"/>
              <a:gd name="connsiteX13" fmla="*/ 6494075 w 6494075"/>
              <a:gd name="connsiteY13" fmla="*/ 1308201 h 3854620"/>
              <a:gd name="connsiteX14" fmla="*/ 6407702 w 6494075"/>
              <a:gd name="connsiteY14" fmla="*/ 1736021 h 3854620"/>
              <a:gd name="connsiteX15" fmla="*/ 6380270 w 6494075"/>
              <a:gd name="connsiteY15" fmla="*/ 1786561 h 3854620"/>
              <a:gd name="connsiteX16" fmla="*/ 6415612 w 6494075"/>
              <a:gd name="connsiteY16" fmla="*/ 1883122 h 3854620"/>
              <a:gd name="connsiteX17" fmla="*/ 6480317 w 6494075"/>
              <a:gd name="connsiteY17" fmla="*/ 2311107 h 3854620"/>
              <a:gd name="connsiteX18" fmla="*/ 5041079 w 6494075"/>
              <a:gd name="connsiteY18" fmla="*/ 3750345 h 3854620"/>
              <a:gd name="connsiteX19" fmla="*/ 4464771 w 6494075"/>
              <a:gd name="connsiteY19" fmla="*/ 3630320 h 3854620"/>
              <a:gd name="connsiteX20" fmla="*/ 4339319 w 6494075"/>
              <a:gd name="connsiteY20" fmla="*/ 3565126 h 3854620"/>
              <a:gd name="connsiteX21" fmla="*/ 4336189 w 6494075"/>
              <a:gd name="connsiteY21" fmla="*/ 3567709 h 3854620"/>
              <a:gd name="connsiteX22" fmla="*/ 3813850 w 6494075"/>
              <a:gd name="connsiteY22" fmla="*/ 3727261 h 3854620"/>
              <a:gd name="connsiteX23" fmla="*/ 3291512 w 6494075"/>
              <a:gd name="connsiteY23" fmla="*/ 3567709 h 3854620"/>
              <a:gd name="connsiteX24" fmla="*/ 3177860 w 6494075"/>
              <a:gd name="connsiteY24" fmla="*/ 3473938 h 3854620"/>
              <a:gd name="connsiteX25" fmla="*/ 3088483 w 6494075"/>
              <a:gd name="connsiteY25" fmla="*/ 3555168 h 3854620"/>
              <a:gd name="connsiteX26" fmla="*/ 2254333 w 6494075"/>
              <a:gd name="connsiteY26" fmla="*/ 3854620 h 3854620"/>
              <a:gd name="connsiteX27" fmla="*/ 1420183 w 6494075"/>
              <a:gd name="connsiteY27" fmla="*/ 3555168 h 3854620"/>
              <a:gd name="connsiteX28" fmla="*/ 1375814 w 6494075"/>
              <a:gd name="connsiteY28" fmla="*/ 3514843 h 3854620"/>
              <a:gd name="connsiteX29" fmla="*/ 1339072 w 6494075"/>
              <a:gd name="connsiteY29" fmla="*/ 3537164 h 3854620"/>
              <a:gd name="connsiteX30" fmla="*/ 906825 w 6494075"/>
              <a:gd name="connsiteY30" fmla="*/ 3646613 h 3854620"/>
              <a:gd name="connsiteX31" fmla="*/ 0 w 6494075"/>
              <a:gd name="connsiteY31" fmla="*/ 2739788 h 3854620"/>
              <a:gd name="connsiteX32" fmla="*/ 265603 w 6494075"/>
              <a:gd name="connsiteY32" fmla="*/ 2098566 h 3854620"/>
              <a:gd name="connsiteX33" fmla="*/ 370888 w 6494075"/>
              <a:gd name="connsiteY33" fmla="*/ 2011698 h 3854620"/>
              <a:gd name="connsiteX34" fmla="*/ 368618 w 6494075"/>
              <a:gd name="connsiteY34" fmla="*/ 2009201 h 3854620"/>
              <a:gd name="connsiteX35" fmla="*/ 88191 w 6494075"/>
              <a:gd name="connsiteY35" fmla="*/ 1228048 h 3854620"/>
              <a:gd name="connsiteX36" fmla="*/ 1316239 w 6494075"/>
              <a:gd name="connsiteY36" fmla="*/ 0 h 38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94075" h="3854620">
                <a:moveTo>
                  <a:pt x="1316239" y="0"/>
                </a:moveTo>
                <a:cubicBezTo>
                  <a:pt x="1612966" y="0"/>
                  <a:pt x="1885113" y="105238"/>
                  <a:pt x="2097392" y="280426"/>
                </a:cubicBezTo>
                <a:lnTo>
                  <a:pt x="2106638" y="288830"/>
                </a:lnTo>
                <a:lnTo>
                  <a:pt x="2137136" y="274138"/>
                </a:lnTo>
                <a:cubicBezTo>
                  <a:pt x="2269959" y="217959"/>
                  <a:pt x="2415991" y="186893"/>
                  <a:pt x="2569278" y="186893"/>
                </a:cubicBezTo>
                <a:cubicBezTo>
                  <a:pt x="2760888" y="186893"/>
                  <a:pt x="2941160" y="235434"/>
                  <a:pt x="3098468" y="320889"/>
                </a:cubicBezTo>
                <a:lnTo>
                  <a:pt x="3130946" y="340619"/>
                </a:lnTo>
                <a:lnTo>
                  <a:pt x="3211109" y="280675"/>
                </a:lnTo>
                <a:cubicBezTo>
                  <a:pt x="3448305" y="120429"/>
                  <a:pt x="3734247" y="26859"/>
                  <a:pt x="4042044" y="26859"/>
                </a:cubicBezTo>
                <a:cubicBezTo>
                  <a:pt x="4349841" y="26859"/>
                  <a:pt x="4635784" y="120429"/>
                  <a:pt x="4872979" y="280675"/>
                </a:cubicBezTo>
                <a:lnTo>
                  <a:pt x="4921910" y="317265"/>
                </a:lnTo>
                <a:lnTo>
                  <a:pt x="4967151" y="295471"/>
                </a:lnTo>
                <a:cubicBezTo>
                  <a:pt x="5098646" y="239853"/>
                  <a:pt x="5243217" y="209098"/>
                  <a:pt x="5394972" y="209098"/>
                </a:cubicBezTo>
                <a:cubicBezTo>
                  <a:pt x="6001990" y="209098"/>
                  <a:pt x="6494075" y="701183"/>
                  <a:pt x="6494075" y="1308201"/>
                </a:cubicBezTo>
                <a:cubicBezTo>
                  <a:pt x="6494075" y="1459955"/>
                  <a:pt x="6463320" y="1604527"/>
                  <a:pt x="6407702" y="1736021"/>
                </a:cubicBezTo>
                <a:lnTo>
                  <a:pt x="6380270" y="1786561"/>
                </a:lnTo>
                <a:lnTo>
                  <a:pt x="6415612" y="1883122"/>
                </a:lnTo>
                <a:cubicBezTo>
                  <a:pt x="6457663" y="2018322"/>
                  <a:pt x="6480317" y="2162069"/>
                  <a:pt x="6480317" y="2311107"/>
                </a:cubicBezTo>
                <a:cubicBezTo>
                  <a:pt x="6480317" y="3105976"/>
                  <a:pt x="5835948" y="3750345"/>
                  <a:pt x="5041079" y="3750345"/>
                </a:cubicBezTo>
                <a:cubicBezTo>
                  <a:pt x="4836152" y="3750345"/>
                  <a:pt x="4641228" y="3707516"/>
                  <a:pt x="4464771" y="3630320"/>
                </a:cubicBezTo>
                <a:lnTo>
                  <a:pt x="4339319" y="3565126"/>
                </a:lnTo>
                <a:lnTo>
                  <a:pt x="4336189" y="3567709"/>
                </a:lnTo>
                <a:cubicBezTo>
                  <a:pt x="4187084" y="3668442"/>
                  <a:pt x="4007336" y="3727261"/>
                  <a:pt x="3813850" y="3727261"/>
                </a:cubicBezTo>
                <a:cubicBezTo>
                  <a:pt x="3620364" y="3727261"/>
                  <a:pt x="3440616" y="3668442"/>
                  <a:pt x="3291512" y="3567709"/>
                </a:cubicBezTo>
                <a:lnTo>
                  <a:pt x="3177860" y="3473938"/>
                </a:lnTo>
                <a:lnTo>
                  <a:pt x="3088483" y="3555168"/>
                </a:lnTo>
                <a:cubicBezTo>
                  <a:pt x="2861802" y="3742242"/>
                  <a:pt x="2571191" y="3854620"/>
                  <a:pt x="2254333" y="3854620"/>
                </a:cubicBezTo>
                <a:cubicBezTo>
                  <a:pt x="1937475" y="3854620"/>
                  <a:pt x="1646865" y="3742242"/>
                  <a:pt x="1420183" y="3555168"/>
                </a:cubicBezTo>
                <a:lnTo>
                  <a:pt x="1375814" y="3514843"/>
                </a:lnTo>
                <a:lnTo>
                  <a:pt x="1339072" y="3537164"/>
                </a:lnTo>
                <a:cubicBezTo>
                  <a:pt x="1210581" y="3606965"/>
                  <a:pt x="1063333" y="3646613"/>
                  <a:pt x="906825" y="3646613"/>
                </a:cubicBezTo>
                <a:cubicBezTo>
                  <a:pt x="405999" y="3646613"/>
                  <a:pt x="0" y="3240614"/>
                  <a:pt x="0" y="2739788"/>
                </a:cubicBezTo>
                <a:cubicBezTo>
                  <a:pt x="0" y="2489375"/>
                  <a:pt x="101500" y="2262669"/>
                  <a:pt x="265603" y="2098566"/>
                </a:cubicBezTo>
                <a:lnTo>
                  <a:pt x="370888" y="2011698"/>
                </a:lnTo>
                <a:lnTo>
                  <a:pt x="368618" y="2009201"/>
                </a:lnTo>
                <a:cubicBezTo>
                  <a:pt x="193430" y="1796921"/>
                  <a:pt x="88191" y="1524774"/>
                  <a:pt x="88191" y="1228048"/>
                </a:cubicBezTo>
                <a:cubicBezTo>
                  <a:pt x="88191" y="549816"/>
                  <a:pt x="638007" y="0"/>
                  <a:pt x="131623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D2C10-A38A-0B94-9596-B654A73D6847}"/>
              </a:ext>
            </a:extLst>
          </p:cNvPr>
          <p:cNvSpPr txBox="1"/>
          <p:nvPr/>
        </p:nvSpPr>
        <p:spPr>
          <a:xfrm>
            <a:off x="3951423" y="384111"/>
            <a:ext cx="81593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 làm nào nên làm hoặc không nên làm để phòng tránh bệnh suy dinh dưỡng thấp còi, bệnh thiếu máu thiếu sắt.</a:t>
            </a:r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Vì sao?</a:t>
            </a:r>
            <a:endParaRPr lang="en-SG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48851-451E-A08D-AA7A-C0DBA2104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561" y="2681562"/>
            <a:ext cx="8935644" cy="3576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7E56C6-FFD5-AFDB-94D0-6BA87897D6AC}"/>
              </a:ext>
            </a:extLst>
          </p:cNvPr>
          <p:cNvSpPr/>
          <p:nvPr/>
        </p:nvSpPr>
        <p:spPr>
          <a:xfrm>
            <a:off x="5781040" y="2842081"/>
            <a:ext cx="1991359" cy="576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không ăn cơm thế con?</a:t>
            </a:r>
            <a:endParaRPr lang="en-SG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429D1B-A3CC-25E4-9EC0-160212111F48}"/>
              </a:ext>
            </a:extLst>
          </p:cNvPr>
          <p:cNvSpPr/>
          <p:nvPr/>
        </p:nvSpPr>
        <p:spPr>
          <a:xfrm>
            <a:off x="7876501" y="2913201"/>
            <a:ext cx="2368601" cy="7342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không ăn cơm tối, con sợ béo lắm.</a:t>
            </a:r>
            <a:endParaRPr lang="en-SG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523A4831-F86B-B2EF-5174-755C81B80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4" y="425058"/>
            <a:ext cx="3694919" cy="2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175EF-81F1-92C6-46FD-325B97C90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49872" b="2273"/>
          <a:stretch/>
        </p:blipFill>
        <p:spPr>
          <a:xfrm>
            <a:off x="763321" y="1047064"/>
            <a:ext cx="4855159" cy="3789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6DFEC-C116-A349-0B04-C872F6DD624B}"/>
              </a:ext>
            </a:extLst>
          </p:cNvPr>
          <p:cNvSpPr txBox="1"/>
          <p:nvPr/>
        </p:nvSpPr>
        <p:spPr>
          <a:xfrm>
            <a:off x="5760719" y="1305898"/>
            <a:ext cx="5485331" cy="11237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 tay trước khi ăn là việc nên làm.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D087E-42AE-3263-E8C0-41EAF3DA0E3F}"/>
              </a:ext>
            </a:extLst>
          </p:cNvPr>
          <p:cNvSpPr txBox="1"/>
          <p:nvPr/>
        </p:nvSpPr>
        <p:spPr>
          <a:xfrm>
            <a:off x="5760720" y="3175292"/>
            <a:ext cx="5485331" cy="17366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đảm bảo vệ sinh t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nhiễm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...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AD4E4-C55F-6ABD-7596-59D34679F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831" t="-5093" b="-1"/>
          <a:stretch/>
        </p:blipFill>
        <p:spPr>
          <a:xfrm>
            <a:off x="6268721" y="1609497"/>
            <a:ext cx="5695924" cy="4506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16B81-74CA-3137-2C79-E849776777B3}"/>
              </a:ext>
            </a:extLst>
          </p:cNvPr>
          <p:cNvSpPr/>
          <p:nvPr/>
        </p:nvSpPr>
        <p:spPr>
          <a:xfrm>
            <a:off x="6624522" y="2043533"/>
            <a:ext cx="2387397" cy="6437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không ăn cơm thế con?</a:t>
            </a:r>
            <a:endParaRPr lang="en-SG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E08400-359D-8D59-1911-95F0C6F5008A}"/>
              </a:ext>
            </a:extLst>
          </p:cNvPr>
          <p:cNvSpPr/>
          <p:nvPr/>
        </p:nvSpPr>
        <p:spPr>
          <a:xfrm>
            <a:off x="8644959" y="2096351"/>
            <a:ext cx="2839664" cy="819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không ăn cơm tối, con sợ béo lắm.</a:t>
            </a:r>
            <a:endParaRPr lang="en-SG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363F2-C2E2-67E9-DADC-E86F976E9643}"/>
              </a:ext>
            </a:extLst>
          </p:cNvPr>
          <p:cNvSpPr txBox="1"/>
          <p:nvPr/>
        </p:nvSpPr>
        <p:spPr>
          <a:xfrm>
            <a:off x="953808" y="1633311"/>
            <a:ext cx="4563071" cy="146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việc không nên làm.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4A5CB-009D-9CD0-1AB0-7E17CCB6948F}"/>
              </a:ext>
            </a:extLst>
          </p:cNvPr>
          <p:cNvSpPr txBox="1"/>
          <p:nvPr/>
        </p:nvSpPr>
        <p:spPr>
          <a:xfrm>
            <a:off x="629920" y="3862908"/>
            <a:ext cx="5466080" cy="18898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ăn kiêng sẽ bị thiếu chất dinh dưỡng dễ mắc các bệnh thiếu máu,...</a:t>
            </a:r>
          </a:p>
        </p:txBody>
      </p:sp>
      <p:pic>
        <p:nvPicPr>
          <p:cNvPr id="15" name="图片 6">
            <a:extLst>
              <a:ext uri="{FF2B5EF4-FFF2-40B4-BE49-F238E27FC236}">
                <a16:creationId xmlns:a16="http://schemas.microsoft.com/office/drawing/2014/main" id="{DF37471E-821E-BD0B-9723-398B1DA4E5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2520">
            <a:off x="-86673" y="25464"/>
            <a:ext cx="1908241" cy="19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6">
            <a:extLst>
              <a:ext uri="{FF2B5EF4-FFF2-40B4-BE49-F238E27FC236}">
                <a16:creationId xmlns:a16="http://schemas.microsoft.com/office/drawing/2014/main" id="{1182CADB-A49F-1842-4BF4-F77CA0A97FD3}"/>
              </a:ext>
            </a:extLst>
          </p:cNvPr>
          <p:cNvSpPr/>
          <p:nvPr/>
        </p:nvSpPr>
        <p:spPr>
          <a:xfrm>
            <a:off x="1268674" y="84679"/>
            <a:ext cx="10201966" cy="1855881"/>
          </a:xfrm>
          <a:custGeom>
            <a:avLst/>
            <a:gdLst>
              <a:gd name="connsiteX0" fmla="*/ 1316239 w 6494075"/>
              <a:gd name="connsiteY0" fmla="*/ 0 h 3854620"/>
              <a:gd name="connsiteX1" fmla="*/ 2097392 w 6494075"/>
              <a:gd name="connsiteY1" fmla="*/ 280426 h 3854620"/>
              <a:gd name="connsiteX2" fmla="*/ 2106638 w 6494075"/>
              <a:gd name="connsiteY2" fmla="*/ 288830 h 3854620"/>
              <a:gd name="connsiteX3" fmla="*/ 2137136 w 6494075"/>
              <a:gd name="connsiteY3" fmla="*/ 274138 h 3854620"/>
              <a:gd name="connsiteX4" fmla="*/ 2569278 w 6494075"/>
              <a:gd name="connsiteY4" fmla="*/ 186893 h 3854620"/>
              <a:gd name="connsiteX5" fmla="*/ 3098468 w 6494075"/>
              <a:gd name="connsiteY5" fmla="*/ 320889 h 3854620"/>
              <a:gd name="connsiteX6" fmla="*/ 3130946 w 6494075"/>
              <a:gd name="connsiteY6" fmla="*/ 340619 h 3854620"/>
              <a:gd name="connsiteX7" fmla="*/ 3211109 w 6494075"/>
              <a:gd name="connsiteY7" fmla="*/ 280675 h 3854620"/>
              <a:gd name="connsiteX8" fmla="*/ 4042044 w 6494075"/>
              <a:gd name="connsiteY8" fmla="*/ 26859 h 3854620"/>
              <a:gd name="connsiteX9" fmla="*/ 4872979 w 6494075"/>
              <a:gd name="connsiteY9" fmla="*/ 280675 h 3854620"/>
              <a:gd name="connsiteX10" fmla="*/ 4921910 w 6494075"/>
              <a:gd name="connsiteY10" fmla="*/ 317265 h 3854620"/>
              <a:gd name="connsiteX11" fmla="*/ 4967151 w 6494075"/>
              <a:gd name="connsiteY11" fmla="*/ 295471 h 3854620"/>
              <a:gd name="connsiteX12" fmla="*/ 5394972 w 6494075"/>
              <a:gd name="connsiteY12" fmla="*/ 209098 h 3854620"/>
              <a:gd name="connsiteX13" fmla="*/ 6494075 w 6494075"/>
              <a:gd name="connsiteY13" fmla="*/ 1308201 h 3854620"/>
              <a:gd name="connsiteX14" fmla="*/ 6407702 w 6494075"/>
              <a:gd name="connsiteY14" fmla="*/ 1736021 h 3854620"/>
              <a:gd name="connsiteX15" fmla="*/ 6380270 w 6494075"/>
              <a:gd name="connsiteY15" fmla="*/ 1786561 h 3854620"/>
              <a:gd name="connsiteX16" fmla="*/ 6415612 w 6494075"/>
              <a:gd name="connsiteY16" fmla="*/ 1883122 h 3854620"/>
              <a:gd name="connsiteX17" fmla="*/ 6480317 w 6494075"/>
              <a:gd name="connsiteY17" fmla="*/ 2311107 h 3854620"/>
              <a:gd name="connsiteX18" fmla="*/ 5041079 w 6494075"/>
              <a:gd name="connsiteY18" fmla="*/ 3750345 h 3854620"/>
              <a:gd name="connsiteX19" fmla="*/ 4464771 w 6494075"/>
              <a:gd name="connsiteY19" fmla="*/ 3630320 h 3854620"/>
              <a:gd name="connsiteX20" fmla="*/ 4339319 w 6494075"/>
              <a:gd name="connsiteY20" fmla="*/ 3565126 h 3854620"/>
              <a:gd name="connsiteX21" fmla="*/ 4336189 w 6494075"/>
              <a:gd name="connsiteY21" fmla="*/ 3567709 h 3854620"/>
              <a:gd name="connsiteX22" fmla="*/ 3813850 w 6494075"/>
              <a:gd name="connsiteY22" fmla="*/ 3727261 h 3854620"/>
              <a:gd name="connsiteX23" fmla="*/ 3291512 w 6494075"/>
              <a:gd name="connsiteY23" fmla="*/ 3567709 h 3854620"/>
              <a:gd name="connsiteX24" fmla="*/ 3177860 w 6494075"/>
              <a:gd name="connsiteY24" fmla="*/ 3473938 h 3854620"/>
              <a:gd name="connsiteX25" fmla="*/ 3088483 w 6494075"/>
              <a:gd name="connsiteY25" fmla="*/ 3555168 h 3854620"/>
              <a:gd name="connsiteX26" fmla="*/ 2254333 w 6494075"/>
              <a:gd name="connsiteY26" fmla="*/ 3854620 h 3854620"/>
              <a:gd name="connsiteX27" fmla="*/ 1420183 w 6494075"/>
              <a:gd name="connsiteY27" fmla="*/ 3555168 h 3854620"/>
              <a:gd name="connsiteX28" fmla="*/ 1375814 w 6494075"/>
              <a:gd name="connsiteY28" fmla="*/ 3514843 h 3854620"/>
              <a:gd name="connsiteX29" fmla="*/ 1339072 w 6494075"/>
              <a:gd name="connsiteY29" fmla="*/ 3537164 h 3854620"/>
              <a:gd name="connsiteX30" fmla="*/ 906825 w 6494075"/>
              <a:gd name="connsiteY30" fmla="*/ 3646613 h 3854620"/>
              <a:gd name="connsiteX31" fmla="*/ 0 w 6494075"/>
              <a:gd name="connsiteY31" fmla="*/ 2739788 h 3854620"/>
              <a:gd name="connsiteX32" fmla="*/ 265603 w 6494075"/>
              <a:gd name="connsiteY32" fmla="*/ 2098566 h 3854620"/>
              <a:gd name="connsiteX33" fmla="*/ 370888 w 6494075"/>
              <a:gd name="connsiteY33" fmla="*/ 2011698 h 3854620"/>
              <a:gd name="connsiteX34" fmla="*/ 368618 w 6494075"/>
              <a:gd name="connsiteY34" fmla="*/ 2009201 h 3854620"/>
              <a:gd name="connsiteX35" fmla="*/ 88191 w 6494075"/>
              <a:gd name="connsiteY35" fmla="*/ 1228048 h 3854620"/>
              <a:gd name="connsiteX36" fmla="*/ 1316239 w 6494075"/>
              <a:gd name="connsiteY36" fmla="*/ 0 h 38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94075" h="3854620">
                <a:moveTo>
                  <a:pt x="1316239" y="0"/>
                </a:moveTo>
                <a:cubicBezTo>
                  <a:pt x="1612966" y="0"/>
                  <a:pt x="1885113" y="105238"/>
                  <a:pt x="2097392" y="280426"/>
                </a:cubicBezTo>
                <a:lnTo>
                  <a:pt x="2106638" y="288830"/>
                </a:lnTo>
                <a:lnTo>
                  <a:pt x="2137136" y="274138"/>
                </a:lnTo>
                <a:cubicBezTo>
                  <a:pt x="2269959" y="217959"/>
                  <a:pt x="2415991" y="186893"/>
                  <a:pt x="2569278" y="186893"/>
                </a:cubicBezTo>
                <a:cubicBezTo>
                  <a:pt x="2760888" y="186893"/>
                  <a:pt x="2941160" y="235434"/>
                  <a:pt x="3098468" y="320889"/>
                </a:cubicBezTo>
                <a:lnTo>
                  <a:pt x="3130946" y="340619"/>
                </a:lnTo>
                <a:lnTo>
                  <a:pt x="3211109" y="280675"/>
                </a:lnTo>
                <a:cubicBezTo>
                  <a:pt x="3448305" y="120429"/>
                  <a:pt x="3734247" y="26859"/>
                  <a:pt x="4042044" y="26859"/>
                </a:cubicBezTo>
                <a:cubicBezTo>
                  <a:pt x="4349841" y="26859"/>
                  <a:pt x="4635784" y="120429"/>
                  <a:pt x="4872979" y="280675"/>
                </a:cubicBezTo>
                <a:lnTo>
                  <a:pt x="4921910" y="317265"/>
                </a:lnTo>
                <a:lnTo>
                  <a:pt x="4967151" y="295471"/>
                </a:lnTo>
                <a:cubicBezTo>
                  <a:pt x="5098646" y="239853"/>
                  <a:pt x="5243217" y="209098"/>
                  <a:pt x="5394972" y="209098"/>
                </a:cubicBezTo>
                <a:cubicBezTo>
                  <a:pt x="6001990" y="209098"/>
                  <a:pt x="6494075" y="701183"/>
                  <a:pt x="6494075" y="1308201"/>
                </a:cubicBezTo>
                <a:cubicBezTo>
                  <a:pt x="6494075" y="1459955"/>
                  <a:pt x="6463320" y="1604527"/>
                  <a:pt x="6407702" y="1736021"/>
                </a:cubicBezTo>
                <a:lnTo>
                  <a:pt x="6380270" y="1786561"/>
                </a:lnTo>
                <a:lnTo>
                  <a:pt x="6415612" y="1883122"/>
                </a:lnTo>
                <a:cubicBezTo>
                  <a:pt x="6457663" y="2018322"/>
                  <a:pt x="6480317" y="2162069"/>
                  <a:pt x="6480317" y="2311107"/>
                </a:cubicBezTo>
                <a:cubicBezTo>
                  <a:pt x="6480317" y="3105976"/>
                  <a:pt x="5835948" y="3750345"/>
                  <a:pt x="5041079" y="3750345"/>
                </a:cubicBezTo>
                <a:cubicBezTo>
                  <a:pt x="4836152" y="3750345"/>
                  <a:pt x="4641228" y="3707516"/>
                  <a:pt x="4464771" y="3630320"/>
                </a:cubicBezTo>
                <a:lnTo>
                  <a:pt x="4339319" y="3565126"/>
                </a:lnTo>
                <a:lnTo>
                  <a:pt x="4336189" y="3567709"/>
                </a:lnTo>
                <a:cubicBezTo>
                  <a:pt x="4187084" y="3668442"/>
                  <a:pt x="4007336" y="3727261"/>
                  <a:pt x="3813850" y="3727261"/>
                </a:cubicBezTo>
                <a:cubicBezTo>
                  <a:pt x="3620364" y="3727261"/>
                  <a:pt x="3440616" y="3668442"/>
                  <a:pt x="3291512" y="3567709"/>
                </a:cubicBezTo>
                <a:lnTo>
                  <a:pt x="3177860" y="3473938"/>
                </a:lnTo>
                <a:lnTo>
                  <a:pt x="3088483" y="3555168"/>
                </a:lnTo>
                <a:cubicBezTo>
                  <a:pt x="2861802" y="3742242"/>
                  <a:pt x="2571191" y="3854620"/>
                  <a:pt x="2254333" y="3854620"/>
                </a:cubicBezTo>
                <a:cubicBezTo>
                  <a:pt x="1937475" y="3854620"/>
                  <a:pt x="1646865" y="3742242"/>
                  <a:pt x="1420183" y="3555168"/>
                </a:cubicBezTo>
                <a:lnTo>
                  <a:pt x="1375814" y="3514843"/>
                </a:lnTo>
                <a:lnTo>
                  <a:pt x="1339072" y="3537164"/>
                </a:lnTo>
                <a:cubicBezTo>
                  <a:pt x="1210581" y="3606965"/>
                  <a:pt x="1063333" y="3646613"/>
                  <a:pt x="906825" y="3646613"/>
                </a:cubicBezTo>
                <a:cubicBezTo>
                  <a:pt x="405999" y="3646613"/>
                  <a:pt x="0" y="3240614"/>
                  <a:pt x="0" y="2739788"/>
                </a:cubicBezTo>
                <a:cubicBezTo>
                  <a:pt x="0" y="2489375"/>
                  <a:pt x="101500" y="2262669"/>
                  <a:pt x="265603" y="2098566"/>
                </a:cubicBezTo>
                <a:lnTo>
                  <a:pt x="370888" y="2011698"/>
                </a:lnTo>
                <a:lnTo>
                  <a:pt x="368618" y="2009201"/>
                </a:lnTo>
                <a:cubicBezTo>
                  <a:pt x="193430" y="1796921"/>
                  <a:pt x="88191" y="1524774"/>
                  <a:pt x="88191" y="1228048"/>
                </a:cubicBezTo>
                <a:cubicBezTo>
                  <a:pt x="88191" y="549816"/>
                  <a:pt x="638007" y="0"/>
                  <a:pt x="131623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56389" r="9162"/>
          <a:stretch/>
        </p:blipFill>
        <p:spPr>
          <a:xfrm>
            <a:off x="297123" y="409479"/>
            <a:ext cx="971551" cy="778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B8A1A-7F81-D255-715F-380F4C7B974A}"/>
              </a:ext>
            </a:extLst>
          </p:cNvPr>
          <p:cNvSpPr txBox="1"/>
          <p:nvPr/>
        </p:nvSpPr>
        <p:spPr>
          <a:xfrm>
            <a:off x="1268674" y="2034900"/>
            <a:ext cx="8148320" cy="2145268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Ăn đa dạng, ăn đủ nhóm chất dinh dưỡng. Nếu cơ thể mắc bệnh cần chữa kịp thời dứt điểm.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E2EBD-3D49-D11D-121B-A83F5471B854}"/>
              </a:ext>
            </a:extLst>
          </p:cNvPr>
          <p:cNvSpPr txBox="1"/>
          <p:nvPr/>
        </p:nvSpPr>
        <p:spPr>
          <a:xfrm>
            <a:off x="681242" y="4562287"/>
            <a:ext cx="8148320" cy="2145268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Đảm bảo chế độ dinh dưỡng, đặc biệt bổ sung thức ăn giàu chất sắt trong gia đoạn dậy thì.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id="{849F40E7-5DEA-010A-BC1A-F26A26269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1" b="70455"/>
          <a:stretch/>
        </p:blipFill>
        <p:spPr>
          <a:xfrm>
            <a:off x="8213091" y="3281352"/>
            <a:ext cx="4144942" cy="39572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6AA67C-B470-150C-E1B2-9CA5F4BCAF02}"/>
              </a:ext>
            </a:extLst>
          </p:cNvPr>
          <p:cNvSpPr txBox="1"/>
          <p:nvPr/>
        </p:nvSpPr>
        <p:spPr>
          <a:xfrm>
            <a:off x="1666240" y="420942"/>
            <a:ext cx="964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Nêu một số việc làm khác để phòng tránh bệnh suy dinh dưỡng thấp còi, bệnh thiếu máu thiếu sắt.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6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C52A2-5393-17E6-7C3A-EE74E947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3" y="1074056"/>
            <a:ext cx="9948373" cy="2535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DCBE66-9E20-B23A-1838-2D265226C927}"/>
              </a:ext>
            </a:extLst>
          </p:cNvPr>
          <p:cNvSpPr txBox="1"/>
          <p:nvPr/>
        </p:nvSpPr>
        <p:spPr>
          <a:xfrm>
            <a:off x="1751734" y="3878217"/>
            <a:ext cx="9221066" cy="1804749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 ăn đa dạng, </a:t>
            </a:r>
          </a:p>
          <a:p>
            <a:pPr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ăn đủ nhóm chất dinh dưỡng. </a:t>
            </a:r>
          </a:p>
        </p:txBody>
      </p:sp>
    </p:spTree>
    <p:extLst>
      <p:ext uri="{BB962C8B-B14F-4D97-AF65-F5344CB8AC3E}">
        <p14:creationId xmlns:p14="http://schemas.microsoft.com/office/powerpoint/2010/main" val="11274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id="{2F398437-D7A3-F793-D5D6-C607B985D785}"/>
              </a:ext>
            </a:extLst>
          </p:cNvPr>
          <p:cNvSpPr/>
          <p:nvPr/>
        </p:nvSpPr>
        <p:spPr>
          <a:xfrm>
            <a:off x="1386209" y="-58442"/>
            <a:ext cx="9630134" cy="6916442"/>
          </a:xfrm>
          <a:custGeom>
            <a:avLst/>
            <a:gdLst>
              <a:gd name="connsiteX0" fmla="*/ 2122286 w 11863859"/>
              <a:gd name="connsiteY0" fmla="*/ 1698596 h 7558829"/>
              <a:gd name="connsiteX1" fmla="*/ 3515658 w 11863859"/>
              <a:gd name="connsiteY1" fmla="*/ 87510 h 7558829"/>
              <a:gd name="connsiteX2" fmla="*/ 6737829 w 11863859"/>
              <a:gd name="connsiteY2" fmla="*/ 334253 h 7558829"/>
              <a:gd name="connsiteX3" fmla="*/ 9321372 w 11863859"/>
              <a:gd name="connsiteY3" fmla="*/ 1350253 h 7558829"/>
              <a:gd name="connsiteX4" fmla="*/ 10105143 w 11863859"/>
              <a:gd name="connsiteY4" fmla="*/ 3454824 h 7558829"/>
              <a:gd name="connsiteX5" fmla="*/ 11861372 w 11863859"/>
              <a:gd name="connsiteY5" fmla="*/ 4166024 h 7558829"/>
              <a:gd name="connsiteX6" fmla="*/ 10409943 w 11863859"/>
              <a:gd name="connsiteY6" fmla="*/ 7097910 h 7558829"/>
              <a:gd name="connsiteX7" fmla="*/ 7260343 w 11863859"/>
              <a:gd name="connsiteY7" fmla="*/ 5356196 h 7558829"/>
              <a:gd name="connsiteX8" fmla="*/ 4226858 w 11863859"/>
              <a:gd name="connsiteY8" fmla="*/ 7547853 h 7558829"/>
              <a:gd name="connsiteX9" fmla="*/ 2630286 w 11863859"/>
              <a:gd name="connsiteY9" fmla="*/ 4224081 h 7558829"/>
              <a:gd name="connsiteX10" fmla="*/ 3200 w 11863859"/>
              <a:gd name="connsiteY10" fmla="*/ 3556424 h 7558829"/>
              <a:gd name="connsiteX11" fmla="*/ 2122286 w 11863859"/>
              <a:gd name="connsiteY11" fmla="*/ 1698596 h 7558829"/>
              <a:gd name="connsiteX0" fmla="*/ 2123930 w 11865503"/>
              <a:gd name="connsiteY0" fmla="*/ 1698596 h 7558829"/>
              <a:gd name="connsiteX1" fmla="*/ 3517302 w 11865503"/>
              <a:gd name="connsiteY1" fmla="*/ 87510 h 7558829"/>
              <a:gd name="connsiteX2" fmla="*/ 6739473 w 11865503"/>
              <a:gd name="connsiteY2" fmla="*/ 334253 h 7558829"/>
              <a:gd name="connsiteX3" fmla="*/ 9323016 w 11865503"/>
              <a:gd name="connsiteY3" fmla="*/ 1350253 h 7558829"/>
              <a:gd name="connsiteX4" fmla="*/ 10106787 w 11865503"/>
              <a:gd name="connsiteY4" fmla="*/ 3454824 h 7558829"/>
              <a:gd name="connsiteX5" fmla="*/ 11863016 w 11865503"/>
              <a:gd name="connsiteY5" fmla="*/ 4166024 h 7558829"/>
              <a:gd name="connsiteX6" fmla="*/ 10411587 w 11865503"/>
              <a:gd name="connsiteY6" fmla="*/ 7097910 h 7558829"/>
              <a:gd name="connsiteX7" fmla="*/ 7261987 w 11865503"/>
              <a:gd name="connsiteY7" fmla="*/ 5356196 h 7558829"/>
              <a:gd name="connsiteX8" fmla="*/ 4228502 w 11865503"/>
              <a:gd name="connsiteY8" fmla="*/ 7547853 h 7558829"/>
              <a:gd name="connsiteX9" fmla="*/ 2631930 w 11865503"/>
              <a:gd name="connsiteY9" fmla="*/ 4224081 h 7558829"/>
              <a:gd name="connsiteX10" fmla="*/ 4844 w 11865503"/>
              <a:gd name="connsiteY10" fmla="*/ 3556424 h 7558829"/>
              <a:gd name="connsiteX11" fmla="*/ 2123930 w 11865503"/>
              <a:gd name="connsiteY11" fmla="*/ 1698596 h 7558829"/>
              <a:gd name="connsiteX0" fmla="*/ 2141983 w 11883556"/>
              <a:gd name="connsiteY0" fmla="*/ 1698596 h 7558829"/>
              <a:gd name="connsiteX1" fmla="*/ 3535355 w 11883556"/>
              <a:gd name="connsiteY1" fmla="*/ 87510 h 7558829"/>
              <a:gd name="connsiteX2" fmla="*/ 6757526 w 11883556"/>
              <a:gd name="connsiteY2" fmla="*/ 334253 h 7558829"/>
              <a:gd name="connsiteX3" fmla="*/ 9341069 w 11883556"/>
              <a:gd name="connsiteY3" fmla="*/ 1350253 h 7558829"/>
              <a:gd name="connsiteX4" fmla="*/ 10124840 w 11883556"/>
              <a:gd name="connsiteY4" fmla="*/ 3454824 h 7558829"/>
              <a:gd name="connsiteX5" fmla="*/ 11881069 w 11883556"/>
              <a:gd name="connsiteY5" fmla="*/ 4166024 h 7558829"/>
              <a:gd name="connsiteX6" fmla="*/ 10429640 w 11883556"/>
              <a:gd name="connsiteY6" fmla="*/ 7097910 h 7558829"/>
              <a:gd name="connsiteX7" fmla="*/ 7280040 w 11883556"/>
              <a:gd name="connsiteY7" fmla="*/ 5356196 h 7558829"/>
              <a:gd name="connsiteX8" fmla="*/ 4246555 w 11883556"/>
              <a:gd name="connsiteY8" fmla="*/ 7547853 h 7558829"/>
              <a:gd name="connsiteX9" fmla="*/ 2649983 w 11883556"/>
              <a:gd name="connsiteY9" fmla="*/ 4224081 h 7558829"/>
              <a:gd name="connsiteX10" fmla="*/ 22897 w 11883556"/>
              <a:gd name="connsiteY10" fmla="*/ 3556424 h 7558829"/>
              <a:gd name="connsiteX11" fmla="*/ 2141983 w 11883556"/>
              <a:gd name="connsiteY11" fmla="*/ 1698596 h 7558829"/>
              <a:gd name="connsiteX0" fmla="*/ 2120537 w 11862110"/>
              <a:gd name="connsiteY0" fmla="*/ 1698596 h 7548248"/>
              <a:gd name="connsiteX1" fmla="*/ 3513909 w 11862110"/>
              <a:gd name="connsiteY1" fmla="*/ 87510 h 7548248"/>
              <a:gd name="connsiteX2" fmla="*/ 6736080 w 11862110"/>
              <a:gd name="connsiteY2" fmla="*/ 334253 h 7548248"/>
              <a:gd name="connsiteX3" fmla="*/ 9319623 w 11862110"/>
              <a:gd name="connsiteY3" fmla="*/ 1350253 h 7548248"/>
              <a:gd name="connsiteX4" fmla="*/ 10103394 w 11862110"/>
              <a:gd name="connsiteY4" fmla="*/ 3454824 h 7548248"/>
              <a:gd name="connsiteX5" fmla="*/ 11859623 w 11862110"/>
              <a:gd name="connsiteY5" fmla="*/ 4166024 h 7548248"/>
              <a:gd name="connsiteX6" fmla="*/ 10408194 w 11862110"/>
              <a:gd name="connsiteY6" fmla="*/ 7097910 h 7548248"/>
              <a:gd name="connsiteX7" fmla="*/ 7258594 w 11862110"/>
              <a:gd name="connsiteY7" fmla="*/ 5356196 h 7548248"/>
              <a:gd name="connsiteX8" fmla="*/ 4225109 w 11862110"/>
              <a:gd name="connsiteY8" fmla="*/ 7547853 h 7548248"/>
              <a:gd name="connsiteX9" fmla="*/ 1830251 w 11862110"/>
              <a:gd name="connsiteY9" fmla="*/ 5152996 h 7548248"/>
              <a:gd name="connsiteX10" fmla="*/ 1451 w 11862110"/>
              <a:gd name="connsiteY10" fmla="*/ 3556424 h 7548248"/>
              <a:gd name="connsiteX11" fmla="*/ 2120537 w 11862110"/>
              <a:gd name="connsiteY11" fmla="*/ 1698596 h 7548248"/>
              <a:gd name="connsiteX0" fmla="*/ 2124575 w 11866148"/>
              <a:gd name="connsiteY0" fmla="*/ 1698596 h 7548248"/>
              <a:gd name="connsiteX1" fmla="*/ 3517947 w 11866148"/>
              <a:gd name="connsiteY1" fmla="*/ 87510 h 7548248"/>
              <a:gd name="connsiteX2" fmla="*/ 6740118 w 11866148"/>
              <a:gd name="connsiteY2" fmla="*/ 334253 h 7548248"/>
              <a:gd name="connsiteX3" fmla="*/ 9323661 w 11866148"/>
              <a:gd name="connsiteY3" fmla="*/ 1350253 h 7548248"/>
              <a:gd name="connsiteX4" fmla="*/ 10107432 w 11866148"/>
              <a:gd name="connsiteY4" fmla="*/ 3454824 h 7548248"/>
              <a:gd name="connsiteX5" fmla="*/ 11863661 w 11866148"/>
              <a:gd name="connsiteY5" fmla="*/ 4166024 h 7548248"/>
              <a:gd name="connsiteX6" fmla="*/ 10412232 w 11866148"/>
              <a:gd name="connsiteY6" fmla="*/ 7097910 h 7548248"/>
              <a:gd name="connsiteX7" fmla="*/ 7262632 w 11866148"/>
              <a:gd name="connsiteY7" fmla="*/ 5356196 h 7548248"/>
              <a:gd name="connsiteX8" fmla="*/ 4229147 w 11866148"/>
              <a:gd name="connsiteY8" fmla="*/ 7547853 h 7548248"/>
              <a:gd name="connsiteX9" fmla="*/ 1834289 w 11866148"/>
              <a:gd name="connsiteY9" fmla="*/ 5152996 h 7548248"/>
              <a:gd name="connsiteX10" fmla="*/ 5489 w 11866148"/>
              <a:gd name="connsiteY10" fmla="*/ 3556424 h 7548248"/>
              <a:gd name="connsiteX11" fmla="*/ 2124575 w 11866148"/>
              <a:gd name="connsiteY11" fmla="*/ 1698596 h 7548248"/>
              <a:gd name="connsiteX0" fmla="*/ 2124575 w 11866148"/>
              <a:gd name="connsiteY0" fmla="*/ 1698596 h 7112848"/>
              <a:gd name="connsiteX1" fmla="*/ 3517947 w 11866148"/>
              <a:gd name="connsiteY1" fmla="*/ 87510 h 7112848"/>
              <a:gd name="connsiteX2" fmla="*/ 6740118 w 11866148"/>
              <a:gd name="connsiteY2" fmla="*/ 334253 h 7112848"/>
              <a:gd name="connsiteX3" fmla="*/ 9323661 w 11866148"/>
              <a:gd name="connsiteY3" fmla="*/ 1350253 h 7112848"/>
              <a:gd name="connsiteX4" fmla="*/ 10107432 w 11866148"/>
              <a:gd name="connsiteY4" fmla="*/ 3454824 h 7112848"/>
              <a:gd name="connsiteX5" fmla="*/ 11863661 w 11866148"/>
              <a:gd name="connsiteY5" fmla="*/ 4166024 h 7112848"/>
              <a:gd name="connsiteX6" fmla="*/ 10412232 w 11866148"/>
              <a:gd name="connsiteY6" fmla="*/ 7097910 h 7112848"/>
              <a:gd name="connsiteX7" fmla="*/ 7262632 w 11866148"/>
              <a:gd name="connsiteY7" fmla="*/ 5356196 h 7112848"/>
              <a:gd name="connsiteX8" fmla="*/ 4606519 w 11866148"/>
              <a:gd name="connsiteY8" fmla="*/ 6502825 h 7112848"/>
              <a:gd name="connsiteX9" fmla="*/ 1834289 w 11866148"/>
              <a:gd name="connsiteY9" fmla="*/ 5152996 h 7112848"/>
              <a:gd name="connsiteX10" fmla="*/ 5489 w 11866148"/>
              <a:gd name="connsiteY10" fmla="*/ 3556424 h 7112848"/>
              <a:gd name="connsiteX11" fmla="*/ 2124575 w 11866148"/>
              <a:gd name="connsiteY11" fmla="*/ 1698596 h 7112848"/>
              <a:gd name="connsiteX0" fmla="*/ 2124575 w 11866075"/>
              <a:gd name="connsiteY0" fmla="*/ 1698596 h 7164819"/>
              <a:gd name="connsiteX1" fmla="*/ 3517947 w 11866075"/>
              <a:gd name="connsiteY1" fmla="*/ 87510 h 7164819"/>
              <a:gd name="connsiteX2" fmla="*/ 6740118 w 11866075"/>
              <a:gd name="connsiteY2" fmla="*/ 334253 h 7164819"/>
              <a:gd name="connsiteX3" fmla="*/ 9323661 w 11866075"/>
              <a:gd name="connsiteY3" fmla="*/ 1350253 h 7164819"/>
              <a:gd name="connsiteX4" fmla="*/ 10107432 w 11866075"/>
              <a:gd name="connsiteY4" fmla="*/ 3454824 h 7164819"/>
              <a:gd name="connsiteX5" fmla="*/ 11863661 w 11866075"/>
              <a:gd name="connsiteY5" fmla="*/ 4166024 h 7164819"/>
              <a:gd name="connsiteX6" fmla="*/ 10412232 w 11866075"/>
              <a:gd name="connsiteY6" fmla="*/ 7097910 h 7164819"/>
              <a:gd name="connsiteX7" fmla="*/ 7407775 w 11866075"/>
              <a:gd name="connsiteY7" fmla="*/ 6241567 h 7164819"/>
              <a:gd name="connsiteX8" fmla="*/ 4606519 w 11866075"/>
              <a:gd name="connsiteY8" fmla="*/ 6502825 h 7164819"/>
              <a:gd name="connsiteX9" fmla="*/ 1834289 w 11866075"/>
              <a:gd name="connsiteY9" fmla="*/ 5152996 h 7164819"/>
              <a:gd name="connsiteX10" fmla="*/ 5489 w 11866075"/>
              <a:gd name="connsiteY10" fmla="*/ 3556424 h 7164819"/>
              <a:gd name="connsiteX11" fmla="*/ 2124575 w 11866075"/>
              <a:gd name="connsiteY11" fmla="*/ 1698596 h 7164819"/>
              <a:gd name="connsiteX0" fmla="*/ 2124575 w 11864135"/>
              <a:gd name="connsiteY0" fmla="*/ 1698596 h 7164819"/>
              <a:gd name="connsiteX1" fmla="*/ 3517947 w 11864135"/>
              <a:gd name="connsiteY1" fmla="*/ 87510 h 7164819"/>
              <a:gd name="connsiteX2" fmla="*/ 6740118 w 11864135"/>
              <a:gd name="connsiteY2" fmla="*/ 334253 h 7164819"/>
              <a:gd name="connsiteX3" fmla="*/ 9323661 w 11864135"/>
              <a:gd name="connsiteY3" fmla="*/ 1350253 h 7164819"/>
              <a:gd name="connsiteX4" fmla="*/ 10557374 w 11864135"/>
              <a:gd name="connsiteY4" fmla="*/ 3237110 h 7164819"/>
              <a:gd name="connsiteX5" fmla="*/ 11863661 w 11864135"/>
              <a:gd name="connsiteY5" fmla="*/ 4166024 h 7164819"/>
              <a:gd name="connsiteX6" fmla="*/ 10412232 w 11864135"/>
              <a:gd name="connsiteY6" fmla="*/ 7097910 h 7164819"/>
              <a:gd name="connsiteX7" fmla="*/ 7407775 w 11864135"/>
              <a:gd name="connsiteY7" fmla="*/ 6241567 h 7164819"/>
              <a:gd name="connsiteX8" fmla="*/ 4606519 w 11864135"/>
              <a:gd name="connsiteY8" fmla="*/ 6502825 h 7164819"/>
              <a:gd name="connsiteX9" fmla="*/ 1834289 w 11864135"/>
              <a:gd name="connsiteY9" fmla="*/ 5152996 h 7164819"/>
              <a:gd name="connsiteX10" fmla="*/ 5489 w 11864135"/>
              <a:gd name="connsiteY10" fmla="*/ 3556424 h 7164819"/>
              <a:gd name="connsiteX11" fmla="*/ 2124575 w 11864135"/>
              <a:gd name="connsiteY11" fmla="*/ 1698596 h 7164819"/>
              <a:gd name="connsiteX0" fmla="*/ 2124575 w 11864135"/>
              <a:gd name="connsiteY0" fmla="*/ 1614093 h 7080316"/>
              <a:gd name="connsiteX1" fmla="*/ 3517947 w 11864135"/>
              <a:gd name="connsiteY1" fmla="*/ 3007 h 7080316"/>
              <a:gd name="connsiteX2" fmla="*/ 9323661 w 11864135"/>
              <a:gd name="connsiteY2" fmla="*/ 1265750 h 7080316"/>
              <a:gd name="connsiteX3" fmla="*/ 10557374 w 11864135"/>
              <a:gd name="connsiteY3" fmla="*/ 3152607 h 7080316"/>
              <a:gd name="connsiteX4" fmla="*/ 11863661 w 11864135"/>
              <a:gd name="connsiteY4" fmla="*/ 4081521 h 7080316"/>
              <a:gd name="connsiteX5" fmla="*/ 10412232 w 11864135"/>
              <a:gd name="connsiteY5" fmla="*/ 7013407 h 7080316"/>
              <a:gd name="connsiteX6" fmla="*/ 7407775 w 11864135"/>
              <a:gd name="connsiteY6" fmla="*/ 6157064 h 7080316"/>
              <a:gd name="connsiteX7" fmla="*/ 4606519 w 11864135"/>
              <a:gd name="connsiteY7" fmla="*/ 6418322 h 7080316"/>
              <a:gd name="connsiteX8" fmla="*/ 1834289 w 11864135"/>
              <a:gd name="connsiteY8" fmla="*/ 5068493 h 7080316"/>
              <a:gd name="connsiteX9" fmla="*/ 5489 w 11864135"/>
              <a:gd name="connsiteY9" fmla="*/ 3471921 h 7080316"/>
              <a:gd name="connsiteX10" fmla="*/ 2124575 w 11864135"/>
              <a:gd name="connsiteY10" fmla="*/ 1614093 h 7080316"/>
              <a:gd name="connsiteX0" fmla="*/ 2124575 w 11864135"/>
              <a:gd name="connsiteY0" fmla="*/ 2106593 h 7572816"/>
              <a:gd name="connsiteX1" fmla="*/ 4998404 w 11864135"/>
              <a:gd name="connsiteY1" fmla="*/ 2021 h 7572816"/>
              <a:gd name="connsiteX2" fmla="*/ 9323661 w 11864135"/>
              <a:gd name="connsiteY2" fmla="*/ 1758250 h 7572816"/>
              <a:gd name="connsiteX3" fmla="*/ 10557374 w 11864135"/>
              <a:gd name="connsiteY3" fmla="*/ 3645107 h 7572816"/>
              <a:gd name="connsiteX4" fmla="*/ 11863661 w 11864135"/>
              <a:gd name="connsiteY4" fmla="*/ 4574021 h 7572816"/>
              <a:gd name="connsiteX5" fmla="*/ 10412232 w 11864135"/>
              <a:gd name="connsiteY5" fmla="*/ 7505907 h 7572816"/>
              <a:gd name="connsiteX6" fmla="*/ 7407775 w 11864135"/>
              <a:gd name="connsiteY6" fmla="*/ 6649564 h 7572816"/>
              <a:gd name="connsiteX7" fmla="*/ 4606519 w 11864135"/>
              <a:gd name="connsiteY7" fmla="*/ 6910822 h 7572816"/>
              <a:gd name="connsiteX8" fmla="*/ 1834289 w 11864135"/>
              <a:gd name="connsiteY8" fmla="*/ 5560993 h 7572816"/>
              <a:gd name="connsiteX9" fmla="*/ 5489 w 11864135"/>
              <a:gd name="connsiteY9" fmla="*/ 3964421 h 7572816"/>
              <a:gd name="connsiteX10" fmla="*/ 2124575 w 11864135"/>
              <a:gd name="connsiteY10" fmla="*/ 2106593 h 7572816"/>
              <a:gd name="connsiteX0" fmla="*/ 2425899 w 11875174"/>
              <a:gd name="connsiteY0" fmla="*/ 2283114 h 7575165"/>
              <a:gd name="connsiteX1" fmla="*/ 5009443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283114 h 7575165"/>
              <a:gd name="connsiteX1" fmla="*/ 5009443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283114 h 7575165"/>
              <a:gd name="connsiteX1" fmla="*/ 5009443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283114 h 7575165"/>
              <a:gd name="connsiteX1" fmla="*/ 4762700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337951 h 7630002"/>
              <a:gd name="connsiteX1" fmla="*/ 4762700 w 11875174"/>
              <a:gd name="connsiteY1" fmla="*/ 59207 h 7630002"/>
              <a:gd name="connsiteX2" fmla="*/ 9334700 w 11875174"/>
              <a:gd name="connsiteY2" fmla="*/ 1815436 h 7630002"/>
              <a:gd name="connsiteX3" fmla="*/ 10568413 w 11875174"/>
              <a:gd name="connsiteY3" fmla="*/ 3702293 h 7630002"/>
              <a:gd name="connsiteX4" fmla="*/ 11874700 w 11875174"/>
              <a:gd name="connsiteY4" fmla="*/ 4631207 h 7630002"/>
              <a:gd name="connsiteX5" fmla="*/ 10423271 w 11875174"/>
              <a:gd name="connsiteY5" fmla="*/ 7563093 h 7630002"/>
              <a:gd name="connsiteX6" fmla="*/ 7418814 w 11875174"/>
              <a:gd name="connsiteY6" fmla="*/ 6706750 h 7630002"/>
              <a:gd name="connsiteX7" fmla="*/ 4617558 w 11875174"/>
              <a:gd name="connsiteY7" fmla="*/ 6968008 h 7630002"/>
              <a:gd name="connsiteX8" fmla="*/ 1845328 w 11875174"/>
              <a:gd name="connsiteY8" fmla="*/ 5618179 h 7630002"/>
              <a:gd name="connsiteX9" fmla="*/ 16528 w 11875174"/>
              <a:gd name="connsiteY9" fmla="*/ 4021607 h 7630002"/>
              <a:gd name="connsiteX10" fmla="*/ 2425899 w 11875174"/>
              <a:gd name="connsiteY10" fmla="*/ 2337951 h 7630002"/>
              <a:gd name="connsiteX0" fmla="*/ 2425899 w 11875316"/>
              <a:gd name="connsiteY0" fmla="*/ 2344262 h 7636313"/>
              <a:gd name="connsiteX1" fmla="*/ 4762700 w 11875316"/>
              <a:gd name="connsiteY1" fmla="*/ 65518 h 7636313"/>
              <a:gd name="connsiteX2" fmla="*/ 8042928 w 11875316"/>
              <a:gd name="connsiteY2" fmla="*/ 892833 h 7636313"/>
              <a:gd name="connsiteX3" fmla="*/ 10568413 w 11875316"/>
              <a:gd name="connsiteY3" fmla="*/ 3708604 h 7636313"/>
              <a:gd name="connsiteX4" fmla="*/ 11874700 w 11875316"/>
              <a:gd name="connsiteY4" fmla="*/ 4637518 h 7636313"/>
              <a:gd name="connsiteX5" fmla="*/ 10423271 w 11875316"/>
              <a:gd name="connsiteY5" fmla="*/ 7569404 h 7636313"/>
              <a:gd name="connsiteX6" fmla="*/ 7418814 w 11875316"/>
              <a:gd name="connsiteY6" fmla="*/ 6713061 h 7636313"/>
              <a:gd name="connsiteX7" fmla="*/ 4617558 w 11875316"/>
              <a:gd name="connsiteY7" fmla="*/ 6974319 h 7636313"/>
              <a:gd name="connsiteX8" fmla="*/ 1845328 w 11875316"/>
              <a:gd name="connsiteY8" fmla="*/ 5624490 h 7636313"/>
              <a:gd name="connsiteX9" fmla="*/ 16528 w 11875316"/>
              <a:gd name="connsiteY9" fmla="*/ 4027918 h 7636313"/>
              <a:gd name="connsiteX10" fmla="*/ 2425899 w 11875316"/>
              <a:gd name="connsiteY10" fmla="*/ 2344262 h 7636313"/>
              <a:gd name="connsiteX0" fmla="*/ 2425899 w 11875316"/>
              <a:gd name="connsiteY0" fmla="*/ 2398314 h 7690365"/>
              <a:gd name="connsiteX1" fmla="*/ 4762700 w 11875316"/>
              <a:gd name="connsiteY1" fmla="*/ 119570 h 7690365"/>
              <a:gd name="connsiteX2" fmla="*/ 8042928 w 11875316"/>
              <a:gd name="connsiteY2" fmla="*/ 946885 h 7690365"/>
              <a:gd name="connsiteX3" fmla="*/ 10568413 w 11875316"/>
              <a:gd name="connsiteY3" fmla="*/ 3762656 h 7690365"/>
              <a:gd name="connsiteX4" fmla="*/ 11874700 w 11875316"/>
              <a:gd name="connsiteY4" fmla="*/ 4691570 h 7690365"/>
              <a:gd name="connsiteX5" fmla="*/ 10423271 w 11875316"/>
              <a:gd name="connsiteY5" fmla="*/ 7623456 h 7690365"/>
              <a:gd name="connsiteX6" fmla="*/ 7418814 w 11875316"/>
              <a:gd name="connsiteY6" fmla="*/ 6767113 h 7690365"/>
              <a:gd name="connsiteX7" fmla="*/ 4617558 w 11875316"/>
              <a:gd name="connsiteY7" fmla="*/ 7028371 h 7690365"/>
              <a:gd name="connsiteX8" fmla="*/ 1845328 w 11875316"/>
              <a:gd name="connsiteY8" fmla="*/ 5678542 h 7690365"/>
              <a:gd name="connsiteX9" fmla="*/ 16528 w 11875316"/>
              <a:gd name="connsiteY9" fmla="*/ 4081970 h 7690365"/>
              <a:gd name="connsiteX10" fmla="*/ 2425899 w 11875316"/>
              <a:gd name="connsiteY10" fmla="*/ 2398314 h 7690365"/>
              <a:gd name="connsiteX0" fmla="*/ 2425899 w 11875316"/>
              <a:gd name="connsiteY0" fmla="*/ 2526849 h 7818900"/>
              <a:gd name="connsiteX1" fmla="*/ 4762700 w 11875316"/>
              <a:gd name="connsiteY1" fmla="*/ 248105 h 7818900"/>
              <a:gd name="connsiteX2" fmla="*/ 8042928 w 11875316"/>
              <a:gd name="connsiteY2" fmla="*/ 1075420 h 7818900"/>
              <a:gd name="connsiteX3" fmla="*/ 10568413 w 11875316"/>
              <a:gd name="connsiteY3" fmla="*/ 3891191 h 7818900"/>
              <a:gd name="connsiteX4" fmla="*/ 11874700 w 11875316"/>
              <a:gd name="connsiteY4" fmla="*/ 4820105 h 7818900"/>
              <a:gd name="connsiteX5" fmla="*/ 10423271 w 11875316"/>
              <a:gd name="connsiteY5" fmla="*/ 7751991 h 7818900"/>
              <a:gd name="connsiteX6" fmla="*/ 7418814 w 11875316"/>
              <a:gd name="connsiteY6" fmla="*/ 6895648 h 7818900"/>
              <a:gd name="connsiteX7" fmla="*/ 4617558 w 11875316"/>
              <a:gd name="connsiteY7" fmla="*/ 7156906 h 7818900"/>
              <a:gd name="connsiteX8" fmla="*/ 1845328 w 11875316"/>
              <a:gd name="connsiteY8" fmla="*/ 5807077 h 7818900"/>
              <a:gd name="connsiteX9" fmla="*/ 16528 w 11875316"/>
              <a:gd name="connsiteY9" fmla="*/ 4210505 h 7818900"/>
              <a:gd name="connsiteX10" fmla="*/ 2425899 w 11875316"/>
              <a:gd name="connsiteY10" fmla="*/ 2526849 h 7818900"/>
              <a:gd name="connsiteX0" fmla="*/ 2958947 w 11900364"/>
              <a:gd name="connsiteY0" fmla="*/ 2039926 h 7665806"/>
              <a:gd name="connsiteX1" fmla="*/ 4787748 w 11900364"/>
              <a:gd name="connsiteY1" fmla="*/ 95011 h 7665806"/>
              <a:gd name="connsiteX2" fmla="*/ 8067976 w 11900364"/>
              <a:gd name="connsiteY2" fmla="*/ 922326 h 7665806"/>
              <a:gd name="connsiteX3" fmla="*/ 10593461 w 11900364"/>
              <a:gd name="connsiteY3" fmla="*/ 3738097 h 7665806"/>
              <a:gd name="connsiteX4" fmla="*/ 11899748 w 11900364"/>
              <a:gd name="connsiteY4" fmla="*/ 4667011 h 7665806"/>
              <a:gd name="connsiteX5" fmla="*/ 10448319 w 11900364"/>
              <a:gd name="connsiteY5" fmla="*/ 7598897 h 7665806"/>
              <a:gd name="connsiteX6" fmla="*/ 7443862 w 11900364"/>
              <a:gd name="connsiteY6" fmla="*/ 6742554 h 7665806"/>
              <a:gd name="connsiteX7" fmla="*/ 4642606 w 11900364"/>
              <a:gd name="connsiteY7" fmla="*/ 7003812 h 7665806"/>
              <a:gd name="connsiteX8" fmla="*/ 1870376 w 11900364"/>
              <a:gd name="connsiteY8" fmla="*/ 5653983 h 7665806"/>
              <a:gd name="connsiteX9" fmla="*/ 41576 w 11900364"/>
              <a:gd name="connsiteY9" fmla="*/ 4057411 h 7665806"/>
              <a:gd name="connsiteX10" fmla="*/ 2958947 w 11900364"/>
              <a:gd name="connsiteY10" fmla="*/ 2039926 h 7665806"/>
              <a:gd name="connsiteX0" fmla="*/ 3141348 w 12082765"/>
              <a:gd name="connsiteY0" fmla="*/ 2039926 h 7665806"/>
              <a:gd name="connsiteX1" fmla="*/ 4970149 w 12082765"/>
              <a:gd name="connsiteY1" fmla="*/ 95011 h 7665806"/>
              <a:gd name="connsiteX2" fmla="*/ 8250377 w 12082765"/>
              <a:gd name="connsiteY2" fmla="*/ 922326 h 7665806"/>
              <a:gd name="connsiteX3" fmla="*/ 10775862 w 12082765"/>
              <a:gd name="connsiteY3" fmla="*/ 3738097 h 7665806"/>
              <a:gd name="connsiteX4" fmla="*/ 12082149 w 12082765"/>
              <a:gd name="connsiteY4" fmla="*/ 4667011 h 7665806"/>
              <a:gd name="connsiteX5" fmla="*/ 10630720 w 12082765"/>
              <a:gd name="connsiteY5" fmla="*/ 7598897 h 7665806"/>
              <a:gd name="connsiteX6" fmla="*/ 7626263 w 12082765"/>
              <a:gd name="connsiteY6" fmla="*/ 6742554 h 7665806"/>
              <a:gd name="connsiteX7" fmla="*/ 4825007 w 12082765"/>
              <a:gd name="connsiteY7" fmla="*/ 7003812 h 7665806"/>
              <a:gd name="connsiteX8" fmla="*/ 2052777 w 12082765"/>
              <a:gd name="connsiteY8" fmla="*/ 5653983 h 7665806"/>
              <a:gd name="connsiteX9" fmla="*/ 223977 w 12082765"/>
              <a:gd name="connsiteY9" fmla="*/ 4057411 h 7665806"/>
              <a:gd name="connsiteX10" fmla="*/ 3141348 w 12082765"/>
              <a:gd name="connsiteY10" fmla="*/ 2039926 h 7665806"/>
              <a:gd name="connsiteX0" fmla="*/ 3074222 w 12015639"/>
              <a:gd name="connsiteY0" fmla="*/ 2039926 h 7665806"/>
              <a:gd name="connsiteX1" fmla="*/ 4903023 w 12015639"/>
              <a:gd name="connsiteY1" fmla="*/ 95011 h 7665806"/>
              <a:gd name="connsiteX2" fmla="*/ 8183251 w 12015639"/>
              <a:gd name="connsiteY2" fmla="*/ 922326 h 7665806"/>
              <a:gd name="connsiteX3" fmla="*/ 10708736 w 12015639"/>
              <a:gd name="connsiteY3" fmla="*/ 3738097 h 7665806"/>
              <a:gd name="connsiteX4" fmla="*/ 12015023 w 12015639"/>
              <a:gd name="connsiteY4" fmla="*/ 4667011 h 7665806"/>
              <a:gd name="connsiteX5" fmla="*/ 10563594 w 12015639"/>
              <a:gd name="connsiteY5" fmla="*/ 7598897 h 7665806"/>
              <a:gd name="connsiteX6" fmla="*/ 7559137 w 12015639"/>
              <a:gd name="connsiteY6" fmla="*/ 6742554 h 7665806"/>
              <a:gd name="connsiteX7" fmla="*/ 4757881 w 12015639"/>
              <a:gd name="connsiteY7" fmla="*/ 7003812 h 7665806"/>
              <a:gd name="connsiteX8" fmla="*/ 1985651 w 12015639"/>
              <a:gd name="connsiteY8" fmla="*/ 5653983 h 7665806"/>
              <a:gd name="connsiteX9" fmla="*/ 156851 w 12015639"/>
              <a:gd name="connsiteY9" fmla="*/ 4057411 h 7665806"/>
              <a:gd name="connsiteX10" fmla="*/ 3074222 w 12015639"/>
              <a:gd name="connsiteY10" fmla="*/ 2039926 h 7665806"/>
              <a:gd name="connsiteX0" fmla="*/ 1142460 w 10083877"/>
              <a:gd name="connsiteY0" fmla="*/ 2039926 h 7665806"/>
              <a:gd name="connsiteX1" fmla="*/ 2971261 w 10083877"/>
              <a:gd name="connsiteY1" fmla="*/ 95011 h 7665806"/>
              <a:gd name="connsiteX2" fmla="*/ 6251489 w 10083877"/>
              <a:gd name="connsiteY2" fmla="*/ 922326 h 7665806"/>
              <a:gd name="connsiteX3" fmla="*/ 8776974 w 10083877"/>
              <a:gd name="connsiteY3" fmla="*/ 3738097 h 7665806"/>
              <a:gd name="connsiteX4" fmla="*/ 10083261 w 10083877"/>
              <a:gd name="connsiteY4" fmla="*/ 4667011 h 7665806"/>
              <a:gd name="connsiteX5" fmla="*/ 8631832 w 10083877"/>
              <a:gd name="connsiteY5" fmla="*/ 7598897 h 7665806"/>
              <a:gd name="connsiteX6" fmla="*/ 5627375 w 10083877"/>
              <a:gd name="connsiteY6" fmla="*/ 6742554 h 7665806"/>
              <a:gd name="connsiteX7" fmla="*/ 2826119 w 10083877"/>
              <a:gd name="connsiteY7" fmla="*/ 7003812 h 7665806"/>
              <a:gd name="connsiteX8" fmla="*/ 53889 w 10083877"/>
              <a:gd name="connsiteY8" fmla="*/ 5653983 h 7665806"/>
              <a:gd name="connsiteX9" fmla="*/ 1142460 w 10083877"/>
              <a:gd name="connsiteY9" fmla="*/ 2039926 h 7665806"/>
              <a:gd name="connsiteX0" fmla="*/ 580156 w 10145687"/>
              <a:gd name="connsiteY0" fmla="*/ 2164577 h 7674342"/>
              <a:gd name="connsiteX1" fmla="*/ 3033071 w 10145687"/>
              <a:gd name="connsiteY1" fmla="*/ 103547 h 7674342"/>
              <a:gd name="connsiteX2" fmla="*/ 6313299 w 10145687"/>
              <a:gd name="connsiteY2" fmla="*/ 930862 h 7674342"/>
              <a:gd name="connsiteX3" fmla="*/ 8838784 w 10145687"/>
              <a:gd name="connsiteY3" fmla="*/ 3746633 h 7674342"/>
              <a:gd name="connsiteX4" fmla="*/ 10145071 w 10145687"/>
              <a:gd name="connsiteY4" fmla="*/ 4675547 h 7674342"/>
              <a:gd name="connsiteX5" fmla="*/ 8693642 w 10145687"/>
              <a:gd name="connsiteY5" fmla="*/ 7607433 h 7674342"/>
              <a:gd name="connsiteX6" fmla="*/ 5689185 w 10145687"/>
              <a:gd name="connsiteY6" fmla="*/ 6751090 h 7674342"/>
              <a:gd name="connsiteX7" fmla="*/ 2887929 w 10145687"/>
              <a:gd name="connsiteY7" fmla="*/ 7012348 h 7674342"/>
              <a:gd name="connsiteX8" fmla="*/ 115699 w 10145687"/>
              <a:gd name="connsiteY8" fmla="*/ 5662519 h 7674342"/>
              <a:gd name="connsiteX9" fmla="*/ 580156 w 10145687"/>
              <a:gd name="connsiteY9" fmla="*/ 2164577 h 7674342"/>
              <a:gd name="connsiteX0" fmla="*/ 1398508 w 10964039"/>
              <a:gd name="connsiteY0" fmla="*/ 2164577 h 7674342"/>
              <a:gd name="connsiteX1" fmla="*/ 3851423 w 10964039"/>
              <a:gd name="connsiteY1" fmla="*/ 103547 h 7674342"/>
              <a:gd name="connsiteX2" fmla="*/ 7131651 w 10964039"/>
              <a:gd name="connsiteY2" fmla="*/ 930862 h 7674342"/>
              <a:gd name="connsiteX3" fmla="*/ 9657136 w 10964039"/>
              <a:gd name="connsiteY3" fmla="*/ 3746633 h 7674342"/>
              <a:gd name="connsiteX4" fmla="*/ 10963423 w 10964039"/>
              <a:gd name="connsiteY4" fmla="*/ 4675547 h 7674342"/>
              <a:gd name="connsiteX5" fmla="*/ 9511994 w 10964039"/>
              <a:gd name="connsiteY5" fmla="*/ 7607433 h 7674342"/>
              <a:gd name="connsiteX6" fmla="*/ 6507537 w 10964039"/>
              <a:gd name="connsiteY6" fmla="*/ 6751090 h 7674342"/>
              <a:gd name="connsiteX7" fmla="*/ 3706281 w 10964039"/>
              <a:gd name="connsiteY7" fmla="*/ 7012348 h 7674342"/>
              <a:gd name="connsiteX8" fmla="*/ 48679 w 10964039"/>
              <a:gd name="connsiteY8" fmla="*/ 5154519 h 7674342"/>
              <a:gd name="connsiteX9" fmla="*/ 1398508 w 10964039"/>
              <a:gd name="connsiteY9" fmla="*/ 2164577 h 7674342"/>
              <a:gd name="connsiteX0" fmla="*/ 1398508 w 10964039"/>
              <a:gd name="connsiteY0" fmla="*/ 2164577 h 7674342"/>
              <a:gd name="connsiteX1" fmla="*/ 3851423 w 10964039"/>
              <a:gd name="connsiteY1" fmla="*/ 103547 h 7674342"/>
              <a:gd name="connsiteX2" fmla="*/ 7131651 w 10964039"/>
              <a:gd name="connsiteY2" fmla="*/ 930862 h 7674342"/>
              <a:gd name="connsiteX3" fmla="*/ 9657136 w 10964039"/>
              <a:gd name="connsiteY3" fmla="*/ 3746633 h 7674342"/>
              <a:gd name="connsiteX4" fmla="*/ 10963423 w 10964039"/>
              <a:gd name="connsiteY4" fmla="*/ 4675547 h 7674342"/>
              <a:gd name="connsiteX5" fmla="*/ 9511994 w 10964039"/>
              <a:gd name="connsiteY5" fmla="*/ 7607433 h 7674342"/>
              <a:gd name="connsiteX6" fmla="*/ 6507537 w 10964039"/>
              <a:gd name="connsiteY6" fmla="*/ 6751090 h 7674342"/>
              <a:gd name="connsiteX7" fmla="*/ 3706281 w 10964039"/>
              <a:gd name="connsiteY7" fmla="*/ 7012348 h 7674342"/>
              <a:gd name="connsiteX8" fmla="*/ 48679 w 10964039"/>
              <a:gd name="connsiteY8" fmla="*/ 5154519 h 7674342"/>
              <a:gd name="connsiteX9" fmla="*/ 1398508 w 10964039"/>
              <a:gd name="connsiteY9" fmla="*/ 2164577 h 7674342"/>
              <a:gd name="connsiteX0" fmla="*/ 1778686 w 10952332"/>
              <a:gd name="connsiteY0" fmla="*/ 2258069 h 7680749"/>
              <a:gd name="connsiteX1" fmla="*/ 3839716 w 10952332"/>
              <a:gd name="connsiteY1" fmla="*/ 109954 h 7680749"/>
              <a:gd name="connsiteX2" fmla="*/ 7119944 w 10952332"/>
              <a:gd name="connsiteY2" fmla="*/ 937269 h 7680749"/>
              <a:gd name="connsiteX3" fmla="*/ 9645429 w 10952332"/>
              <a:gd name="connsiteY3" fmla="*/ 3753040 h 7680749"/>
              <a:gd name="connsiteX4" fmla="*/ 10951716 w 10952332"/>
              <a:gd name="connsiteY4" fmla="*/ 4681954 h 7680749"/>
              <a:gd name="connsiteX5" fmla="*/ 9500287 w 10952332"/>
              <a:gd name="connsiteY5" fmla="*/ 7613840 h 7680749"/>
              <a:gd name="connsiteX6" fmla="*/ 6495830 w 10952332"/>
              <a:gd name="connsiteY6" fmla="*/ 6757497 h 7680749"/>
              <a:gd name="connsiteX7" fmla="*/ 3694574 w 10952332"/>
              <a:gd name="connsiteY7" fmla="*/ 7018755 h 7680749"/>
              <a:gd name="connsiteX8" fmla="*/ 36972 w 10952332"/>
              <a:gd name="connsiteY8" fmla="*/ 5160926 h 7680749"/>
              <a:gd name="connsiteX9" fmla="*/ 1778686 w 10952332"/>
              <a:gd name="connsiteY9" fmla="*/ 2258069 h 7680749"/>
              <a:gd name="connsiteX0" fmla="*/ 1766178 w 10939824"/>
              <a:gd name="connsiteY0" fmla="*/ 2258069 h 7680749"/>
              <a:gd name="connsiteX1" fmla="*/ 3827208 w 10939824"/>
              <a:gd name="connsiteY1" fmla="*/ 109954 h 7680749"/>
              <a:gd name="connsiteX2" fmla="*/ 7107436 w 10939824"/>
              <a:gd name="connsiteY2" fmla="*/ 937269 h 7680749"/>
              <a:gd name="connsiteX3" fmla="*/ 9632921 w 10939824"/>
              <a:gd name="connsiteY3" fmla="*/ 3753040 h 7680749"/>
              <a:gd name="connsiteX4" fmla="*/ 10939208 w 10939824"/>
              <a:gd name="connsiteY4" fmla="*/ 4681954 h 7680749"/>
              <a:gd name="connsiteX5" fmla="*/ 9487779 w 10939824"/>
              <a:gd name="connsiteY5" fmla="*/ 7613840 h 7680749"/>
              <a:gd name="connsiteX6" fmla="*/ 6483322 w 10939824"/>
              <a:gd name="connsiteY6" fmla="*/ 6757497 h 7680749"/>
              <a:gd name="connsiteX7" fmla="*/ 3682066 w 10939824"/>
              <a:gd name="connsiteY7" fmla="*/ 7018755 h 7680749"/>
              <a:gd name="connsiteX8" fmla="*/ 24464 w 10939824"/>
              <a:gd name="connsiteY8" fmla="*/ 5160926 h 7680749"/>
              <a:gd name="connsiteX9" fmla="*/ 1766178 w 10939824"/>
              <a:gd name="connsiteY9" fmla="*/ 2258069 h 7680749"/>
              <a:gd name="connsiteX0" fmla="*/ 1743878 w 10917524"/>
              <a:gd name="connsiteY0" fmla="*/ 2258069 h 7680749"/>
              <a:gd name="connsiteX1" fmla="*/ 3804908 w 10917524"/>
              <a:gd name="connsiteY1" fmla="*/ 109954 h 7680749"/>
              <a:gd name="connsiteX2" fmla="*/ 7085136 w 10917524"/>
              <a:gd name="connsiteY2" fmla="*/ 937269 h 7680749"/>
              <a:gd name="connsiteX3" fmla="*/ 9610621 w 10917524"/>
              <a:gd name="connsiteY3" fmla="*/ 3753040 h 7680749"/>
              <a:gd name="connsiteX4" fmla="*/ 10916908 w 10917524"/>
              <a:gd name="connsiteY4" fmla="*/ 4681954 h 7680749"/>
              <a:gd name="connsiteX5" fmla="*/ 9465479 w 10917524"/>
              <a:gd name="connsiteY5" fmla="*/ 7613840 h 7680749"/>
              <a:gd name="connsiteX6" fmla="*/ 6461022 w 10917524"/>
              <a:gd name="connsiteY6" fmla="*/ 6757497 h 7680749"/>
              <a:gd name="connsiteX7" fmla="*/ 3659766 w 10917524"/>
              <a:gd name="connsiteY7" fmla="*/ 7018755 h 7680749"/>
              <a:gd name="connsiteX8" fmla="*/ 2164 w 10917524"/>
              <a:gd name="connsiteY8" fmla="*/ 5160926 h 7680749"/>
              <a:gd name="connsiteX9" fmla="*/ 1743878 w 10917524"/>
              <a:gd name="connsiteY9" fmla="*/ 2258069 h 7680749"/>
              <a:gd name="connsiteX0" fmla="*/ 1743878 w 10917524"/>
              <a:gd name="connsiteY0" fmla="*/ 2258069 h 7680749"/>
              <a:gd name="connsiteX1" fmla="*/ 3804908 w 10917524"/>
              <a:gd name="connsiteY1" fmla="*/ 109954 h 7680749"/>
              <a:gd name="connsiteX2" fmla="*/ 7085136 w 10917524"/>
              <a:gd name="connsiteY2" fmla="*/ 937269 h 7680749"/>
              <a:gd name="connsiteX3" fmla="*/ 9610621 w 10917524"/>
              <a:gd name="connsiteY3" fmla="*/ 3753040 h 7680749"/>
              <a:gd name="connsiteX4" fmla="*/ 10916908 w 10917524"/>
              <a:gd name="connsiteY4" fmla="*/ 4681954 h 7680749"/>
              <a:gd name="connsiteX5" fmla="*/ 9465479 w 10917524"/>
              <a:gd name="connsiteY5" fmla="*/ 7613840 h 7680749"/>
              <a:gd name="connsiteX6" fmla="*/ 6461022 w 10917524"/>
              <a:gd name="connsiteY6" fmla="*/ 6757497 h 7680749"/>
              <a:gd name="connsiteX7" fmla="*/ 3659766 w 10917524"/>
              <a:gd name="connsiteY7" fmla="*/ 7018755 h 7680749"/>
              <a:gd name="connsiteX8" fmla="*/ 2164 w 10917524"/>
              <a:gd name="connsiteY8" fmla="*/ 5160926 h 7680749"/>
              <a:gd name="connsiteX9" fmla="*/ 1743878 w 10917524"/>
              <a:gd name="connsiteY9" fmla="*/ 2258069 h 7680749"/>
              <a:gd name="connsiteX0" fmla="*/ 1743878 w 10917524"/>
              <a:gd name="connsiteY0" fmla="*/ 2185368 h 7608048"/>
              <a:gd name="connsiteX1" fmla="*/ 3804908 w 10917524"/>
              <a:gd name="connsiteY1" fmla="*/ 37253 h 7608048"/>
              <a:gd name="connsiteX2" fmla="*/ 7085136 w 10917524"/>
              <a:gd name="connsiteY2" fmla="*/ 864568 h 7608048"/>
              <a:gd name="connsiteX3" fmla="*/ 9610621 w 10917524"/>
              <a:gd name="connsiteY3" fmla="*/ 3680339 h 7608048"/>
              <a:gd name="connsiteX4" fmla="*/ 10916908 w 10917524"/>
              <a:gd name="connsiteY4" fmla="*/ 4609253 h 7608048"/>
              <a:gd name="connsiteX5" fmla="*/ 9465479 w 10917524"/>
              <a:gd name="connsiteY5" fmla="*/ 7541139 h 7608048"/>
              <a:gd name="connsiteX6" fmla="*/ 6461022 w 10917524"/>
              <a:gd name="connsiteY6" fmla="*/ 6684796 h 7608048"/>
              <a:gd name="connsiteX7" fmla="*/ 3659766 w 10917524"/>
              <a:gd name="connsiteY7" fmla="*/ 6946054 h 7608048"/>
              <a:gd name="connsiteX8" fmla="*/ 2164 w 10917524"/>
              <a:gd name="connsiteY8" fmla="*/ 5088225 h 7608048"/>
              <a:gd name="connsiteX9" fmla="*/ 1743878 w 10917524"/>
              <a:gd name="connsiteY9" fmla="*/ 2185368 h 7608048"/>
              <a:gd name="connsiteX0" fmla="*/ 1743878 w 10917524"/>
              <a:gd name="connsiteY0" fmla="*/ 2177443 h 7600123"/>
              <a:gd name="connsiteX1" fmla="*/ 3804908 w 10917524"/>
              <a:gd name="connsiteY1" fmla="*/ 29328 h 7600123"/>
              <a:gd name="connsiteX2" fmla="*/ 7085136 w 10917524"/>
              <a:gd name="connsiteY2" fmla="*/ 856643 h 7600123"/>
              <a:gd name="connsiteX3" fmla="*/ 9610621 w 10917524"/>
              <a:gd name="connsiteY3" fmla="*/ 3672414 h 7600123"/>
              <a:gd name="connsiteX4" fmla="*/ 10916908 w 10917524"/>
              <a:gd name="connsiteY4" fmla="*/ 4601328 h 7600123"/>
              <a:gd name="connsiteX5" fmla="*/ 9465479 w 10917524"/>
              <a:gd name="connsiteY5" fmla="*/ 7533214 h 7600123"/>
              <a:gd name="connsiteX6" fmla="*/ 6461022 w 10917524"/>
              <a:gd name="connsiteY6" fmla="*/ 6676871 h 7600123"/>
              <a:gd name="connsiteX7" fmla="*/ 3659766 w 10917524"/>
              <a:gd name="connsiteY7" fmla="*/ 6938129 h 7600123"/>
              <a:gd name="connsiteX8" fmla="*/ 2164 w 10917524"/>
              <a:gd name="connsiteY8" fmla="*/ 5080300 h 7600123"/>
              <a:gd name="connsiteX9" fmla="*/ 1743878 w 10917524"/>
              <a:gd name="connsiteY9" fmla="*/ 2177443 h 7600123"/>
              <a:gd name="connsiteX0" fmla="*/ 1743878 w 10917524"/>
              <a:gd name="connsiteY0" fmla="*/ 2177443 h 7600123"/>
              <a:gd name="connsiteX1" fmla="*/ 3804908 w 10917524"/>
              <a:gd name="connsiteY1" fmla="*/ 29328 h 7600123"/>
              <a:gd name="connsiteX2" fmla="*/ 7085136 w 10917524"/>
              <a:gd name="connsiteY2" fmla="*/ 856643 h 7600123"/>
              <a:gd name="connsiteX3" fmla="*/ 9610621 w 10917524"/>
              <a:gd name="connsiteY3" fmla="*/ 3672414 h 7600123"/>
              <a:gd name="connsiteX4" fmla="*/ 10916908 w 10917524"/>
              <a:gd name="connsiteY4" fmla="*/ 4601328 h 7600123"/>
              <a:gd name="connsiteX5" fmla="*/ 9465479 w 10917524"/>
              <a:gd name="connsiteY5" fmla="*/ 7533214 h 7600123"/>
              <a:gd name="connsiteX6" fmla="*/ 6461022 w 10917524"/>
              <a:gd name="connsiteY6" fmla="*/ 6676871 h 7600123"/>
              <a:gd name="connsiteX7" fmla="*/ 3659766 w 10917524"/>
              <a:gd name="connsiteY7" fmla="*/ 6938129 h 7600123"/>
              <a:gd name="connsiteX8" fmla="*/ 2164 w 10917524"/>
              <a:gd name="connsiteY8" fmla="*/ 5080300 h 7600123"/>
              <a:gd name="connsiteX9" fmla="*/ 1743878 w 10917524"/>
              <a:gd name="connsiteY9" fmla="*/ 2177443 h 7600123"/>
              <a:gd name="connsiteX0" fmla="*/ 1743878 w 10917524"/>
              <a:gd name="connsiteY0" fmla="*/ 2177443 h 7600123"/>
              <a:gd name="connsiteX1" fmla="*/ 3804908 w 10917524"/>
              <a:gd name="connsiteY1" fmla="*/ 29328 h 7600123"/>
              <a:gd name="connsiteX2" fmla="*/ 7085136 w 10917524"/>
              <a:gd name="connsiteY2" fmla="*/ 856643 h 7600123"/>
              <a:gd name="connsiteX3" fmla="*/ 9610621 w 10917524"/>
              <a:gd name="connsiteY3" fmla="*/ 3672414 h 7600123"/>
              <a:gd name="connsiteX4" fmla="*/ 10916908 w 10917524"/>
              <a:gd name="connsiteY4" fmla="*/ 4601328 h 7600123"/>
              <a:gd name="connsiteX5" fmla="*/ 9465479 w 10917524"/>
              <a:gd name="connsiteY5" fmla="*/ 7533214 h 7600123"/>
              <a:gd name="connsiteX6" fmla="*/ 6461022 w 10917524"/>
              <a:gd name="connsiteY6" fmla="*/ 6676871 h 7600123"/>
              <a:gd name="connsiteX7" fmla="*/ 3659766 w 10917524"/>
              <a:gd name="connsiteY7" fmla="*/ 6938129 h 7600123"/>
              <a:gd name="connsiteX8" fmla="*/ 2164 w 10917524"/>
              <a:gd name="connsiteY8" fmla="*/ 5080300 h 7600123"/>
              <a:gd name="connsiteX9" fmla="*/ 1743878 w 10917524"/>
              <a:gd name="connsiteY9" fmla="*/ 2177443 h 7600123"/>
              <a:gd name="connsiteX0" fmla="*/ 1743878 w 11046899"/>
              <a:gd name="connsiteY0" fmla="*/ 2177443 h 7004504"/>
              <a:gd name="connsiteX1" fmla="*/ 3804908 w 11046899"/>
              <a:gd name="connsiteY1" fmla="*/ 29328 h 7004504"/>
              <a:gd name="connsiteX2" fmla="*/ 7085136 w 11046899"/>
              <a:gd name="connsiteY2" fmla="*/ 856643 h 7004504"/>
              <a:gd name="connsiteX3" fmla="*/ 9610621 w 11046899"/>
              <a:gd name="connsiteY3" fmla="*/ 3672414 h 7004504"/>
              <a:gd name="connsiteX4" fmla="*/ 10916908 w 11046899"/>
              <a:gd name="connsiteY4" fmla="*/ 4601328 h 7004504"/>
              <a:gd name="connsiteX5" fmla="*/ 6461022 w 11046899"/>
              <a:gd name="connsiteY5" fmla="*/ 6676871 h 7004504"/>
              <a:gd name="connsiteX6" fmla="*/ 3659766 w 11046899"/>
              <a:gd name="connsiteY6" fmla="*/ 6938129 h 7004504"/>
              <a:gd name="connsiteX7" fmla="*/ 2164 w 11046899"/>
              <a:gd name="connsiteY7" fmla="*/ 5080300 h 7004504"/>
              <a:gd name="connsiteX8" fmla="*/ 1743878 w 11046899"/>
              <a:gd name="connsiteY8" fmla="*/ 2177443 h 7004504"/>
              <a:gd name="connsiteX0" fmla="*/ 1743878 w 9648361"/>
              <a:gd name="connsiteY0" fmla="*/ 2177443 h 7004504"/>
              <a:gd name="connsiteX1" fmla="*/ 3804908 w 9648361"/>
              <a:gd name="connsiteY1" fmla="*/ 29328 h 7004504"/>
              <a:gd name="connsiteX2" fmla="*/ 7085136 w 9648361"/>
              <a:gd name="connsiteY2" fmla="*/ 856643 h 7004504"/>
              <a:gd name="connsiteX3" fmla="*/ 9610621 w 9648361"/>
              <a:gd name="connsiteY3" fmla="*/ 3672414 h 7004504"/>
              <a:gd name="connsiteX4" fmla="*/ 6461022 w 9648361"/>
              <a:gd name="connsiteY4" fmla="*/ 6676871 h 7004504"/>
              <a:gd name="connsiteX5" fmla="*/ 3659766 w 9648361"/>
              <a:gd name="connsiteY5" fmla="*/ 6938129 h 7004504"/>
              <a:gd name="connsiteX6" fmla="*/ 2164 w 9648361"/>
              <a:gd name="connsiteY6" fmla="*/ 5080300 h 7004504"/>
              <a:gd name="connsiteX7" fmla="*/ 1743878 w 9648361"/>
              <a:gd name="connsiteY7" fmla="*/ 2177443 h 7004504"/>
              <a:gd name="connsiteX0" fmla="*/ 1743878 w 9615281"/>
              <a:gd name="connsiteY0" fmla="*/ 2177443 h 7118438"/>
              <a:gd name="connsiteX1" fmla="*/ 3804908 w 9615281"/>
              <a:gd name="connsiteY1" fmla="*/ 29328 h 7118438"/>
              <a:gd name="connsiteX2" fmla="*/ 7085136 w 9615281"/>
              <a:gd name="connsiteY2" fmla="*/ 856643 h 7118438"/>
              <a:gd name="connsiteX3" fmla="*/ 9610621 w 9615281"/>
              <a:gd name="connsiteY3" fmla="*/ 3672414 h 7118438"/>
              <a:gd name="connsiteX4" fmla="*/ 6461022 w 9615281"/>
              <a:gd name="connsiteY4" fmla="*/ 6676871 h 7118438"/>
              <a:gd name="connsiteX5" fmla="*/ 3659766 w 9615281"/>
              <a:gd name="connsiteY5" fmla="*/ 6938129 h 7118438"/>
              <a:gd name="connsiteX6" fmla="*/ 2164 w 9615281"/>
              <a:gd name="connsiteY6" fmla="*/ 5080300 h 7118438"/>
              <a:gd name="connsiteX7" fmla="*/ 1743878 w 9615281"/>
              <a:gd name="connsiteY7" fmla="*/ 2177443 h 7118438"/>
              <a:gd name="connsiteX0" fmla="*/ 1743878 w 9615281"/>
              <a:gd name="connsiteY0" fmla="*/ 2177443 h 7118438"/>
              <a:gd name="connsiteX1" fmla="*/ 3804908 w 9615281"/>
              <a:gd name="connsiteY1" fmla="*/ 29328 h 7118438"/>
              <a:gd name="connsiteX2" fmla="*/ 7085136 w 9615281"/>
              <a:gd name="connsiteY2" fmla="*/ 856643 h 7118438"/>
              <a:gd name="connsiteX3" fmla="*/ 9610621 w 9615281"/>
              <a:gd name="connsiteY3" fmla="*/ 3672414 h 7118438"/>
              <a:gd name="connsiteX4" fmla="*/ 6461022 w 9615281"/>
              <a:gd name="connsiteY4" fmla="*/ 6676871 h 7118438"/>
              <a:gd name="connsiteX5" fmla="*/ 3659766 w 9615281"/>
              <a:gd name="connsiteY5" fmla="*/ 6938129 h 7118438"/>
              <a:gd name="connsiteX6" fmla="*/ 2164 w 9615281"/>
              <a:gd name="connsiteY6" fmla="*/ 5080300 h 7118438"/>
              <a:gd name="connsiteX7" fmla="*/ 1743878 w 9615281"/>
              <a:gd name="connsiteY7" fmla="*/ 2177443 h 7118438"/>
              <a:gd name="connsiteX0" fmla="*/ 1743878 w 9615281"/>
              <a:gd name="connsiteY0" fmla="*/ 2177443 h 6983998"/>
              <a:gd name="connsiteX1" fmla="*/ 3804908 w 9615281"/>
              <a:gd name="connsiteY1" fmla="*/ 29328 h 6983998"/>
              <a:gd name="connsiteX2" fmla="*/ 7085136 w 9615281"/>
              <a:gd name="connsiteY2" fmla="*/ 856643 h 6983998"/>
              <a:gd name="connsiteX3" fmla="*/ 9610621 w 9615281"/>
              <a:gd name="connsiteY3" fmla="*/ 3672414 h 6983998"/>
              <a:gd name="connsiteX4" fmla="*/ 6461022 w 9615281"/>
              <a:gd name="connsiteY4" fmla="*/ 6676871 h 6983998"/>
              <a:gd name="connsiteX5" fmla="*/ 3659766 w 9615281"/>
              <a:gd name="connsiteY5" fmla="*/ 6938129 h 6983998"/>
              <a:gd name="connsiteX6" fmla="*/ 2164 w 9615281"/>
              <a:gd name="connsiteY6" fmla="*/ 5080300 h 6983998"/>
              <a:gd name="connsiteX7" fmla="*/ 1743878 w 9615281"/>
              <a:gd name="connsiteY7" fmla="*/ 2177443 h 6983998"/>
              <a:gd name="connsiteX0" fmla="*/ 1743878 w 9615281"/>
              <a:gd name="connsiteY0" fmla="*/ 2177443 h 6964236"/>
              <a:gd name="connsiteX1" fmla="*/ 3804908 w 9615281"/>
              <a:gd name="connsiteY1" fmla="*/ 29328 h 6964236"/>
              <a:gd name="connsiteX2" fmla="*/ 7085136 w 9615281"/>
              <a:gd name="connsiteY2" fmla="*/ 856643 h 6964236"/>
              <a:gd name="connsiteX3" fmla="*/ 9610621 w 9615281"/>
              <a:gd name="connsiteY3" fmla="*/ 3672414 h 6964236"/>
              <a:gd name="connsiteX4" fmla="*/ 6461022 w 9615281"/>
              <a:gd name="connsiteY4" fmla="*/ 6676871 h 6964236"/>
              <a:gd name="connsiteX5" fmla="*/ 2817937 w 9615281"/>
              <a:gd name="connsiteY5" fmla="*/ 6662357 h 6964236"/>
              <a:gd name="connsiteX6" fmla="*/ 2164 w 9615281"/>
              <a:gd name="connsiteY6" fmla="*/ 5080300 h 6964236"/>
              <a:gd name="connsiteX7" fmla="*/ 1743878 w 9615281"/>
              <a:gd name="connsiteY7" fmla="*/ 2177443 h 6964236"/>
              <a:gd name="connsiteX0" fmla="*/ 1743878 w 9615281"/>
              <a:gd name="connsiteY0" fmla="*/ 2177443 h 6968560"/>
              <a:gd name="connsiteX1" fmla="*/ 3804908 w 9615281"/>
              <a:gd name="connsiteY1" fmla="*/ 29328 h 6968560"/>
              <a:gd name="connsiteX2" fmla="*/ 7085136 w 9615281"/>
              <a:gd name="connsiteY2" fmla="*/ 856643 h 6968560"/>
              <a:gd name="connsiteX3" fmla="*/ 9610621 w 9615281"/>
              <a:gd name="connsiteY3" fmla="*/ 3672414 h 6968560"/>
              <a:gd name="connsiteX4" fmla="*/ 6461022 w 9615281"/>
              <a:gd name="connsiteY4" fmla="*/ 6676871 h 6968560"/>
              <a:gd name="connsiteX5" fmla="*/ 2817937 w 9615281"/>
              <a:gd name="connsiteY5" fmla="*/ 6662357 h 6968560"/>
              <a:gd name="connsiteX6" fmla="*/ 2164 w 9615281"/>
              <a:gd name="connsiteY6" fmla="*/ 5080300 h 6968560"/>
              <a:gd name="connsiteX7" fmla="*/ 1743878 w 9615281"/>
              <a:gd name="connsiteY7" fmla="*/ 2177443 h 6968560"/>
              <a:gd name="connsiteX0" fmla="*/ 1743878 w 9884723"/>
              <a:gd name="connsiteY0" fmla="*/ 2177443 h 6968560"/>
              <a:gd name="connsiteX1" fmla="*/ 3804908 w 9884723"/>
              <a:gd name="connsiteY1" fmla="*/ 29328 h 6968560"/>
              <a:gd name="connsiteX2" fmla="*/ 7085136 w 9884723"/>
              <a:gd name="connsiteY2" fmla="*/ 856643 h 6968560"/>
              <a:gd name="connsiteX3" fmla="*/ 9610621 w 9884723"/>
              <a:gd name="connsiteY3" fmla="*/ 3672414 h 6968560"/>
              <a:gd name="connsiteX4" fmla="*/ 6461022 w 9884723"/>
              <a:gd name="connsiteY4" fmla="*/ 6676871 h 6968560"/>
              <a:gd name="connsiteX5" fmla="*/ 2817937 w 9884723"/>
              <a:gd name="connsiteY5" fmla="*/ 6662357 h 6968560"/>
              <a:gd name="connsiteX6" fmla="*/ 2164 w 9884723"/>
              <a:gd name="connsiteY6" fmla="*/ 5080300 h 6968560"/>
              <a:gd name="connsiteX7" fmla="*/ 1743878 w 9884723"/>
              <a:gd name="connsiteY7" fmla="*/ 2177443 h 6968560"/>
              <a:gd name="connsiteX0" fmla="*/ 1743878 w 9810821"/>
              <a:gd name="connsiteY0" fmla="*/ 2177443 h 6968560"/>
              <a:gd name="connsiteX1" fmla="*/ 3804908 w 9810821"/>
              <a:gd name="connsiteY1" fmla="*/ 29328 h 6968560"/>
              <a:gd name="connsiteX2" fmla="*/ 7085136 w 9810821"/>
              <a:gd name="connsiteY2" fmla="*/ 856643 h 6968560"/>
              <a:gd name="connsiteX3" fmla="*/ 9610621 w 9810821"/>
              <a:gd name="connsiteY3" fmla="*/ 3672414 h 6968560"/>
              <a:gd name="connsiteX4" fmla="*/ 6461022 w 9810821"/>
              <a:gd name="connsiteY4" fmla="*/ 6676871 h 6968560"/>
              <a:gd name="connsiteX5" fmla="*/ 2817937 w 9810821"/>
              <a:gd name="connsiteY5" fmla="*/ 6662357 h 6968560"/>
              <a:gd name="connsiteX6" fmla="*/ 2164 w 9810821"/>
              <a:gd name="connsiteY6" fmla="*/ 5080300 h 6968560"/>
              <a:gd name="connsiteX7" fmla="*/ 1743878 w 9810821"/>
              <a:gd name="connsiteY7" fmla="*/ 2177443 h 6968560"/>
              <a:gd name="connsiteX0" fmla="*/ 1743878 w 9615281"/>
              <a:gd name="connsiteY0" fmla="*/ 2205677 h 6996794"/>
              <a:gd name="connsiteX1" fmla="*/ 3804908 w 9615281"/>
              <a:gd name="connsiteY1" fmla="*/ 57562 h 6996794"/>
              <a:gd name="connsiteX2" fmla="*/ 7085136 w 9615281"/>
              <a:gd name="connsiteY2" fmla="*/ 884877 h 6996794"/>
              <a:gd name="connsiteX3" fmla="*/ 9610621 w 9615281"/>
              <a:gd name="connsiteY3" fmla="*/ 3700648 h 6996794"/>
              <a:gd name="connsiteX4" fmla="*/ 6461022 w 9615281"/>
              <a:gd name="connsiteY4" fmla="*/ 6705105 h 6996794"/>
              <a:gd name="connsiteX5" fmla="*/ 2817937 w 9615281"/>
              <a:gd name="connsiteY5" fmla="*/ 6690591 h 6996794"/>
              <a:gd name="connsiteX6" fmla="*/ 2164 w 9615281"/>
              <a:gd name="connsiteY6" fmla="*/ 5108534 h 6996794"/>
              <a:gd name="connsiteX7" fmla="*/ 1743878 w 9615281"/>
              <a:gd name="connsiteY7" fmla="*/ 2205677 h 6996794"/>
              <a:gd name="connsiteX0" fmla="*/ 1743878 w 9623450"/>
              <a:gd name="connsiteY0" fmla="*/ 2171764 h 6962881"/>
              <a:gd name="connsiteX1" fmla="*/ 3804908 w 9623450"/>
              <a:gd name="connsiteY1" fmla="*/ 23649 h 6962881"/>
              <a:gd name="connsiteX2" fmla="*/ 7085136 w 9623450"/>
              <a:gd name="connsiteY2" fmla="*/ 850964 h 6962881"/>
              <a:gd name="connsiteX3" fmla="*/ 9610621 w 9623450"/>
              <a:gd name="connsiteY3" fmla="*/ 3666735 h 6962881"/>
              <a:gd name="connsiteX4" fmla="*/ 6461022 w 9623450"/>
              <a:gd name="connsiteY4" fmla="*/ 6671192 h 6962881"/>
              <a:gd name="connsiteX5" fmla="*/ 2817937 w 9623450"/>
              <a:gd name="connsiteY5" fmla="*/ 6656678 h 6962881"/>
              <a:gd name="connsiteX6" fmla="*/ 2164 w 9623450"/>
              <a:gd name="connsiteY6" fmla="*/ 5074621 h 6962881"/>
              <a:gd name="connsiteX7" fmla="*/ 1743878 w 9623450"/>
              <a:gd name="connsiteY7" fmla="*/ 2171764 h 6962881"/>
              <a:gd name="connsiteX0" fmla="*/ 1745112 w 9616735"/>
              <a:gd name="connsiteY0" fmla="*/ 2138738 h 6929855"/>
              <a:gd name="connsiteX1" fmla="*/ 3327170 w 9616735"/>
              <a:gd name="connsiteY1" fmla="*/ 63195 h 6929855"/>
              <a:gd name="connsiteX2" fmla="*/ 7086370 w 9616735"/>
              <a:gd name="connsiteY2" fmla="*/ 817938 h 6929855"/>
              <a:gd name="connsiteX3" fmla="*/ 9611855 w 9616735"/>
              <a:gd name="connsiteY3" fmla="*/ 3633709 h 6929855"/>
              <a:gd name="connsiteX4" fmla="*/ 6462256 w 9616735"/>
              <a:gd name="connsiteY4" fmla="*/ 6638166 h 6929855"/>
              <a:gd name="connsiteX5" fmla="*/ 2819171 w 9616735"/>
              <a:gd name="connsiteY5" fmla="*/ 6623652 h 6929855"/>
              <a:gd name="connsiteX6" fmla="*/ 3398 w 9616735"/>
              <a:gd name="connsiteY6" fmla="*/ 5041595 h 6929855"/>
              <a:gd name="connsiteX7" fmla="*/ 1745112 w 9616735"/>
              <a:gd name="connsiteY7" fmla="*/ 2138738 h 6929855"/>
              <a:gd name="connsiteX0" fmla="*/ 1745112 w 9616735"/>
              <a:gd name="connsiteY0" fmla="*/ 2172791 h 6963908"/>
              <a:gd name="connsiteX1" fmla="*/ 3327170 w 9616735"/>
              <a:gd name="connsiteY1" fmla="*/ 97248 h 6963908"/>
              <a:gd name="connsiteX2" fmla="*/ 7086370 w 9616735"/>
              <a:gd name="connsiteY2" fmla="*/ 851991 h 6963908"/>
              <a:gd name="connsiteX3" fmla="*/ 9611855 w 9616735"/>
              <a:gd name="connsiteY3" fmla="*/ 3667762 h 6963908"/>
              <a:gd name="connsiteX4" fmla="*/ 6462256 w 9616735"/>
              <a:gd name="connsiteY4" fmla="*/ 6672219 h 6963908"/>
              <a:gd name="connsiteX5" fmla="*/ 2819171 w 9616735"/>
              <a:gd name="connsiteY5" fmla="*/ 6657705 h 6963908"/>
              <a:gd name="connsiteX6" fmla="*/ 3398 w 9616735"/>
              <a:gd name="connsiteY6" fmla="*/ 5075648 h 6963908"/>
              <a:gd name="connsiteX7" fmla="*/ 1745112 w 9616735"/>
              <a:gd name="connsiteY7" fmla="*/ 2172791 h 6963908"/>
              <a:gd name="connsiteX0" fmla="*/ 1745112 w 9630134"/>
              <a:gd name="connsiteY0" fmla="*/ 2125325 h 6916442"/>
              <a:gd name="connsiteX1" fmla="*/ 3327170 w 9630134"/>
              <a:gd name="connsiteY1" fmla="*/ 49782 h 6916442"/>
              <a:gd name="connsiteX2" fmla="*/ 7086370 w 9630134"/>
              <a:gd name="connsiteY2" fmla="*/ 804525 h 6916442"/>
              <a:gd name="connsiteX3" fmla="*/ 9611855 w 9630134"/>
              <a:gd name="connsiteY3" fmla="*/ 3620296 h 6916442"/>
              <a:gd name="connsiteX4" fmla="*/ 6462256 w 9630134"/>
              <a:gd name="connsiteY4" fmla="*/ 6624753 h 6916442"/>
              <a:gd name="connsiteX5" fmla="*/ 2819171 w 9630134"/>
              <a:gd name="connsiteY5" fmla="*/ 6610239 h 6916442"/>
              <a:gd name="connsiteX6" fmla="*/ 3398 w 9630134"/>
              <a:gd name="connsiteY6" fmla="*/ 5028182 h 6916442"/>
              <a:gd name="connsiteX7" fmla="*/ 1745112 w 9630134"/>
              <a:gd name="connsiteY7" fmla="*/ 2125325 h 69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30134" h="6916442">
                <a:moveTo>
                  <a:pt x="1745112" y="2125325"/>
                </a:moveTo>
                <a:cubicBezTo>
                  <a:pt x="2299074" y="1295592"/>
                  <a:pt x="1420960" y="357001"/>
                  <a:pt x="3327170" y="49782"/>
                </a:cubicBezTo>
                <a:cubicBezTo>
                  <a:pt x="5233380" y="-257437"/>
                  <a:pt x="4732637" y="964182"/>
                  <a:pt x="7086370" y="804525"/>
                </a:cubicBezTo>
                <a:cubicBezTo>
                  <a:pt x="9440103" y="644868"/>
                  <a:pt x="9715874" y="2650258"/>
                  <a:pt x="9611855" y="3620296"/>
                </a:cubicBezTo>
                <a:cubicBezTo>
                  <a:pt x="9507836" y="4590334"/>
                  <a:pt x="7594370" y="6126429"/>
                  <a:pt x="6462256" y="6624753"/>
                </a:cubicBezTo>
                <a:cubicBezTo>
                  <a:pt x="5330142" y="7123077"/>
                  <a:pt x="5100332" y="5715191"/>
                  <a:pt x="2819171" y="6610239"/>
                </a:cubicBezTo>
                <a:cubicBezTo>
                  <a:pt x="538010" y="7505287"/>
                  <a:pt x="271912" y="6273992"/>
                  <a:pt x="3398" y="5028182"/>
                </a:cubicBezTo>
                <a:cubicBezTo>
                  <a:pt x="-74012" y="2734925"/>
                  <a:pt x="1191150" y="2955058"/>
                  <a:pt x="1745112" y="2125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1CD01-CF6C-54D9-3A1C-110CCA49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69" y="1264732"/>
            <a:ext cx="824860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48200" y="1771650"/>
            <a:ext cx="6724650" cy="421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88FF0F-402E-6C9D-7FF2-D6ECA5663F0D}"/>
              </a:ext>
            </a:extLst>
          </p:cNvPr>
          <p:cNvGrpSpPr/>
          <p:nvPr/>
        </p:nvGrpSpPr>
        <p:grpSpPr>
          <a:xfrm>
            <a:off x="4187370" y="1771650"/>
            <a:ext cx="4397128" cy="1170385"/>
            <a:chOff x="2180577" y="1690775"/>
            <a:chExt cx="4397128" cy="1170385"/>
          </a:xfrm>
        </p:grpSpPr>
        <p:cxnSp>
          <p:nvCxnSpPr>
            <p:cNvPr id="6" name="直接连接符 18">
              <a:extLst>
                <a:ext uri="{FF2B5EF4-FFF2-40B4-BE49-F238E27FC236}">
                  <a16:creationId xmlns:a16="http://schemas.microsoft.com/office/drawing/2014/main" id="{472ED277-EFF1-AB8E-D50C-A8515920736F}"/>
                </a:ext>
              </a:extLst>
            </p:cNvPr>
            <p:cNvCxnSpPr>
              <a:cxnSpLocks/>
            </p:cNvCxnSpPr>
            <p:nvPr/>
          </p:nvCxnSpPr>
          <p:spPr>
            <a:xfrm>
              <a:off x="5510605" y="2560317"/>
              <a:ext cx="1067100" cy="0"/>
            </a:xfrm>
            <a:prstGeom prst="line">
              <a:avLst/>
            </a:prstGeom>
            <a:ln w="12700">
              <a:solidFill>
                <a:srgbClr val="AD3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21">
              <a:extLst>
                <a:ext uri="{FF2B5EF4-FFF2-40B4-BE49-F238E27FC236}">
                  <a16:creationId xmlns:a16="http://schemas.microsoft.com/office/drawing/2014/main" id="{8C1AC52E-0D2A-187E-253D-63053EF147E8}"/>
                </a:ext>
              </a:extLst>
            </p:cNvPr>
            <p:cNvCxnSpPr>
              <a:cxnSpLocks/>
            </p:cNvCxnSpPr>
            <p:nvPr/>
          </p:nvCxnSpPr>
          <p:spPr>
            <a:xfrm>
              <a:off x="2180577" y="2559449"/>
              <a:ext cx="1067100" cy="0"/>
            </a:xfrm>
            <a:prstGeom prst="line">
              <a:avLst/>
            </a:prstGeom>
            <a:ln w="12700">
              <a:solidFill>
                <a:srgbClr val="AD3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E17A92C8-69A8-2EB4-CE78-9F36529E15C1}"/>
                </a:ext>
              </a:extLst>
            </p:cNvPr>
            <p:cNvSpPr txBox="1"/>
            <p:nvPr/>
          </p:nvSpPr>
          <p:spPr>
            <a:xfrm>
              <a:off x="3558343" y="1690775"/>
              <a:ext cx="1641595" cy="117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30"/>
                </a:spcBef>
                <a:spcAft>
                  <a:spcPts val="3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IcielCadena" panose="02000503000000020004" pitchFamily="2" charset="0"/>
                  <a:ea typeface="迷你简菱心" panose="02010609000101010101" pitchFamily="49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迷你简菱心" panose="02010609000101010101" pitchFamily="49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C7E000F-01FD-D1E5-A811-1CEB7C77D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67" y="2838837"/>
            <a:ext cx="9262977" cy="16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7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>
            <a:extLst>
              <a:ext uri="{FF2B5EF4-FFF2-40B4-BE49-F238E27FC236}">
                <a16:creationId xmlns:a16="http://schemas.microsoft.com/office/drawing/2014/main" id="{660004F4-006E-D2B2-1474-12BE6FE0B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91440" y="0"/>
            <a:ext cx="1219199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5BC160-ECBC-BAB0-58BF-1F460C167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320" y="-362329"/>
            <a:ext cx="12966491" cy="6897749"/>
          </a:xfrm>
          <a:prstGeom prst="rect">
            <a:avLst/>
          </a:prstGeom>
        </p:spPr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2F5B2BD-7542-878F-A0FC-52899146334D}"/>
              </a:ext>
            </a:extLst>
          </p:cNvPr>
          <p:cNvSpPr txBox="1">
            <a:spLocks/>
          </p:cNvSpPr>
          <p:nvPr/>
        </p:nvSpPr>
        <p:spPr>
          <a:xfrm>
            <a:off x="2099204" y="1618598"/>
            <a:ext cx="8538315" cy="30668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迷你简菱心" panose="02010609000101010101" pitchFamily="49" charset="-122"/>
                <a:cs typeface="+mn-ea"/>
                <a:sym typeface="+mn-lt"/>
              </a:rPr>
              <a:t>HOẠT ĐỘNG 2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迷你简菱心" panose="02010609000101010101" pitchFamily="49" charset="-122"/>
                <a:cs typeface="+mn-ea"/>
                <a:sym typeface="+mn-lt"/>
              </a:rPr>
              <a:t>BỆNH SUY DINH DƯỠNG THẤP CÒI, BỆNH THIẾU MÁU THIẾU SẮT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99888AA1-B2C1-5ADC-E275-63543617E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91440" y="0"/>
            <a:ext cx="12191999" cy="6858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208457-98A1-796B-DEEB-497BD2196BA1}"/>
              </a:ext>
            </a:extLst>
          </p:cNvPr>
          <p:cNvSpPr/>
          <p:nvPr/>
        </p:nvSpPr>
        <p:spPr>
          <a:xfrm>
            <a:off x="716846" y="1696720"/>
            <a:ext cx="10459154" cy="3586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 em bị bệnh suy dinh dưỡng, thấp còi có chiều cao, cân nặng chuẩn cùng độ tuổi.</a:t>
            </a:r>
          </a:p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bị bệnh thiếu máu thiếu sắt thường mệt mỏi, da xanh...do cơ thể bị thiếu sắt cung cấp cho quá trình tạo máu.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32BD7-1E94-D640-327F-5094A6BAD153}"/>
              </a:ext>
            </a:extLst>
          </p:cNvPr>
          <p:cNvSpPr txBox="1"/>
          <p:nvPr/>
        </p:nvSpPr>
        <p:spPr>
          <a:xfrm>
            <a:off x="3286759" y="866914"/>
            <a:ext cx="58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</a:t>
            </a:r>
            <a:endParaRPr lang="en-SG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69136E-701A-1E8C-B97C-D6A35758053D}"/>
              </a:ext>
            </a:extLst>
          </p:cNvPr>
          <p:cNvSpPr/>
          <p:nvPr/>
        </p:nvSpPr>
        <p:spPr>
          <a:xfrm>
            <a:off x="1256851" y="112716"/>
            <a:ext cx="8975464" cy="166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3 đến hình 5 và cho biết: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Bạn trong hình có thể mắc bệnh gì?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Nêu tên và một số dấu hiệu của bệnh đó?</a:t>
            </a:r>
          </a:p>
          <a:p>
            <a:pPr algn="ctr"/>
            <a:endParaRPr lang="en-US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18110-ECC4-5770-6076-BD426315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1976197"/>
            <a:ext cx="4063999" cy="3064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2E9B8-5317-1B8D-B2BC-1CA44623DA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34" t="-79"/>
          <a:stretch/>
        </p:blipFill>
        <p:spPr>
          <a:xfrm>
            <a:off x="4297680" y="2099758"/>
            <a:ext cx="7589519" cy="3422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2338F7-6759-3769-98E8-ED7B07CAEB8A}"/>
              </a:ext>
            </a:extLst>
          </p:cNvPr>
          <p:cNvSpPr txBox="1"/>
          <p:nvPr/>
        </p:nvSpPr>
        <p:spPr>
          <a:xfrm>
            <a:off x="1656080" y="51526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SG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5F82F1-762B-9A38-4958-3CE50823E6E3}"/>
              </a:ext>
            </a:extLst>
          </p:cNvPr>
          <p:cNvSpPr/>
          <p:nvPr/>
        </p:nvSpPr>
        <p:spPr>
          <a:xfrm>
            <a:off x="548640" y="1889852"/>
            <a:ext cx="2214880" cy="584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này thấp và nhẹ cân hơn tiêu chuẩn </a:t>
            </a:r>
            <a:endParaRPr lang="en-S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9002EB-7099-5706-58E0-EE0997001A2A}"/>
              </a:ext>
            </a:extLst>
          </p:cNvPr>
          <p:cNvSpPr/>
          <p:nvPr/>
        </p:nvSpPr>
        <p:spPr>
          <a:xfrm>
            <a:off x="4470400" y="3060521"/>
            <a:ext cx="1798320" cy="468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 vâng, em thấy chóng mặt ạ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38AFE0-C113-7836-E3E7-8A7240C93F41}"/>
              </a:ext>
            </a:extLst>
          </p:cNvPr>
          <p:cNvSpPr/>
          <p:nvPr/>
        </p:nvSpPr>
        <p:spPr>
          <a:xfrm>
            <a:off x="6096000" y="2367101"/>
            <a:ext cx="1920242" cy="631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thấy em chưa tập trung nghe khi cô giao bài tập.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81D4F1-4439-386F-79D1-1835B949F8DC}"/>
              </a:ext>
            </a:extLst>
          </p:cNvPr>
          <p:cNvSpPr/>
          <p:nvPr/>
        </p:nvSpPr>
        <p:spPr>
          <a:xfrm>
            <a:off x="7965444" y="2367101"/>
            <a:ext cx="1727200" cy="7564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thiếu máu thiếu sắt làm cháu bị chóng mặt ạ?</a:t>
            </a:r>
            <a:endParaRPr lang="en-SG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4F8F07-DD1A-E34B-F174-F3CB1BF2F55F}"/>
              </a:ext>
            </a:extLst>
          </p:cNvPr>
          <p:cNvSpPr/>
          <p:nvPr/>
        </p:nvSpPr>
        <p:spPr>
          <a:xfrm>
            <a:off x="9692644" y="2217701"/>
            <a:ext cx="2047234" cy="842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rồi chị! Trẻ em thiếu máu thiếu sắt còn có biểu hiện da xanh, hay mệt, khó tập trung.</a:t>
            </a:r>
            <a:endParaRPr lang="en-SG" sz="1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F0C1AF6C-7A60-FA17-BCD7-86D52345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358" y="-1619250"/>
            <a:ext cx="12738358" cy="9874139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B8A86A4A-D0AA-E7CB-38DC-84D2AB15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6" y="2180032"/>
            <a:ext cx="7613555" cy="3371136"/>
          </a:xfrm>
          <a:prstGeom prst="roundRect">
            <a:avLst/>
          </a:prstGeom>
          <a:noFill/>
          <a:ln w="57150">
            <a:solidFill>
              <a:srgbClr val="FF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9600" b="1" dirty="0">
                <a:solidFill>
                  <a:srgbClr val="CC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NHÓM ĐÔI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0E94B-1A6C-E8D6-9EF5-8D1C2AD4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171" y="1757681"/>
            <a:ext cx="4784909" cy="360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CE3D43-E9AD-CCF3-E7DF-4851B9942CDE}"/>
              </a:ext>
            </a:extLst>
          </p:cNvPr>
          <p:cNvSpPr txBox="1"/>
          <p:nvPr/>
        </p:nvSpPr>
        <p:spPr>
          <a:xfrm>
            <a:off x="9039860" y="5365973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SG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F6E068-08B9-DDD6-B5EA-F469392AA59E}"/>
              </a:ext>
            </a:extLst>
          </p:cNvPr>
          <p:cNvSpPr/>
          <p:nvPr/>
        </p:nvSpPr>
        <p:spPr>
          <a:xfrm>
            <a:off x="7415275" y="1757681"/>
            <a:ext cx="2602485" cy="6878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này thấp và nhẹ cân hơn tiêu chuẩn </a:t>
            </a:r>
            <a:endParaRPr lang="en-S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1AF2F645-2DC3-5EB6-6E13-E09E130D0E29}"/>
              </a:ext>
            </a:extLst>
          </p:cNvPr>
          <p:cNvSpPr/>
          <p:nvPr/>
        </p:nvSpPr>
        <p:spPr>
          <a:xfrm>
            <a:off x="658314" y="1431275"/>
            <a:ext cx="6007098" cy="1340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3. Bạn trong hình mắc bệnh suy dinh dưỡng thấp còi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D2F2870-47A9-DDBF-1F5E-1E4866A8FEBC}"/>
              </a:ext>
            </a:extLst>
          </p:cNvPr>
          <p:cNvSpPr/>
          <p:nvPr/>
        </p:nvSpPr>
        <p:spPr>
          <a:xfrm>
            <a:off x="658088" y="3429000"/>
            <a:ext cx="6007098" cy="1340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suy dinh dưỡng thấp còi: Thấp, nhẹ cân hơn tiêu chuẩn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38A4CB3-AE67-BD39-AD51-8D99EF3E82C8}"/>
              </a:ext>
            </a:extLst>
          </p:cNvPr>
          <p:cNvSpPr/>
          <p:nvPr/>
        </p:nvSpPr>
        <p:spPr>
          <a:xfrm>
            <a:off x="373833" y="293176"/>
            <a:ext cx="4848406" cy="1240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4, 5. Bệnh thiếu 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 thiếu sắt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FFDB6A6-B492-27D6-66B6-D8A846E6DD45}"/>
              </a:ext>
            </a:extLst>
          </p:cNvPr>
          <p:cNvSpPr/>
          <p:nvPr/>
        </p:nvSpPr>
        <p:spPr>
          <a:xfrm>
            <a:off x="373833" y="1811301"/>
            <a:ext cx="5295447" cy="174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hay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SG" sz="3200" dirty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448F7-2FD7-00EC-6CC9-2FFA9F52D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34" t="-79"/>
          <a:stretch/>
        </p:blipFill>
        <p:spPr>
          <a:xfrm>
            <a:off x="4602481" y="3435798"/>
            <a:ext cx="7589519" cy="34222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22786C-AE93-2F9F-B356-E99A60AD1375}"/>
              </a:ext>
            </a:extLst>
          </p:cNvPr>
          <p:cNvSpPr/>
          <p:nvPr/>
        </p:nvSpPr>
        <p:spPr>
          <a:xfrm>
            <a:off x="4775201" y="4396561"/>
            <a:ext cx="1798320" cy="468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 vâng, em thấy chóng mặt ạ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0945E6-8736-F704-8A17-E12DC984310D}"/>
              </a:ext>
            </a:extLst>
          </p:cNvPr>
          <p:cNvSpPr/>
          <p:nvPr/>
        </p:nvSpPr>
        <p:spPr>
          <a:xfrm>
            <a:off x="6400801" y="3703141"/>
            <a:ext cx="1920242" cy="631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thấy em chưa tập trung nghe khi cô giao bài tập.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1A5B48-2236-736F-E80B-FD6BAF8E8A8E}"/>
              </a:ext>
            </a:extLst>
          </p:cNvPr>
          <p:cNvSpPr/>
          <p:nvPr/>
        </p:nvSpPr>
        <p:spPr>
          <a:xfrm>
            <a:off x="8270245" y="3703141"/>
            <a:ext cx="1727200" cy="7564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thiếu máu thiếu sắt làm cháu bị chóng mặt ạ?</a:t>
            </a:r>
            <a:endParaRPr lang="en-SG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68282B-886A-57BF-5564-03506AD024BB}"/>
              </a:ext>
            </a:extLst>
          </p:cNvPr>
          <p:cNvSpPr/>
          <p:nvPr/>
        </p:nvSpPr>
        <p:spPr>
          <a:xfrm>
            <a:off x="9997445" y="3553741"/>
            <a:ext cx="2047234" cy="842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rồi chị! Trẻ em thiếu máu thiếu sắt còn có biểu hiện da xanh, hay mệt, khó tập trung.</a:t>
            </a:r>
            <a:endParaRPr lang="en-SG" sz="1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67E2BEAE-4D7D-C9B1-9F21-766D2869B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50800"/>
            <a:ext cx="12191999" cy="6858000"/>
          </a:xfrm>
          <a:prstGeom prst="rect">
            <a:avLst/>
          </a:prstGeom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DF02473B-F9CE-6E35-124F-41A692C1E5D3}"/>
              </a:ext>
            </a:extLst>
          </p:cNvPr>
          <p:cNvGrpSpPr/>
          <p:nvPr/>
        </p:nvGrpSpPr>
        <p:grpSpPr>
          <a:xfrm>
            <a:off x="425308" y="1663043"/>
            <a:ext cx="8688212" cy="4344457"/>
            <a:chOff x="169315" y="528866"/>
            <a:chExt cx="14793873" cy="141764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46E6AF43-F0DE-48E9-CA20-67020DAC0D8F}"/>
                </a:ext>
              </a:extLst>
            </p:cNvPr>
            <p:cNvSpPr/>
            <p:nvPr/>
          </p:nvSpPr>
          <p:spPr>
            <a:xfrm>
              <a:off x="169315" y="528866"/>
              <a:ext cx="14793873" cy="141764"/>
            </a:xfrm>
            <a:prstGeom prst="flowChartAlternateProcess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AC4315-6F15-01CA-19B8-C5751325D963}"/>
                </a:ext>
              </a:extLst>
            </p:cNvPr>
            <p:cNvSpPr txBox="1"/>
            <p:nvPr/>
          </p:nvSpPr>
          <p:spPr>
            <a:xfrm>
              <a:off x="345989" y="530608"/>
              <a:ext cx="14440523" cy="2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5D7E0A-FB2F-8203-F1DB-A50AC250A00A}"/>
              </a:ext>
            </a:extLst>
          </p:cNvPr>
          <p:cNvSpPr txBox="1"/>
          <p:nvPr/>
        </p:nvSpPr>
        <p:spPr>
          <a:xfrm>
            <a:off x="741489" y="1748214"/>
            <a:ext cx="76682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số nguyên nhân gây nên bệnh suy dinh dưỡng thấp còi ở trẻ em:</a:t>
            </a:r>
          </a:p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chất bột đường, chất đạm, chất béo, không đủ cung cấp cho hoạt động bình thường của cơ thể.</a:t>
            </a:r>
            <a:b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Cơ thể mắc một số bệnh như dạ dày, tiêu chảy, bệnh giun, viêm đường hô hấp,... lâu ngày không chữa khỏi.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C97F7EF-4213-9B15-A8DA-572F126C7816}"/>
              </a:ext>
            </a:extLst>
          </p:cNvPr>
          <p:cNvSpPr/>
          <p:nvPr/>
        </p:nvSpPr>
        <p:spPr>
          <a:xfrm>
            <a:off x="821550" y="413379"/>
            <a:ext cx="10995942" cy="1178544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43A4C-4ECA-4DA8-2408-A1566C618D0D}"/>
              </a:ext>
            </a:extLst>
          </p:cNvPr>
          <p:cNvSpPr txBox="1"/>
          <p:nvPr/>
        </p:nvSpPr>
        <p:spPr>
          <a:xfrm>
            <a:off x="821550" y="413379"/>
            <a:ext cx="10883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thông tin và cho biết nguyên nhân nào dẫn đến </a:t>
            </a:r>
            <a:endParaRPr lang="en-SG" sz="32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bệnh suy dinh dưỡng thấp còi, bệnh thiếu máu thiếu sắt.</a:t>
            </a:r>
            <a:endParaRPr lang="en-SG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DC7070"/>
      </a:accent1>
      <a:accent2>
        <a:srgbClr val="3734BE"/>
      </a:accent2>
      <a:accent3>
        <a:srgbClr val="034A90"/>
      </a:accent3>
      <a:accent4>
        <a:srgbClr val="008000"/>
      </a:accent4>
      <a:accent5>
        <a:srgbClr val="1C26E8"/>
      </a:accent5>
      <a:accent6>
        <a:srgbClr val="0944E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869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微软雅黑</vt:lpstr>
      <vt:lpstr>#9Slide07 HoneyCream</vt:lpstr>
      <vt:lpstr>#9Slide07 IcielCadena</vt:lpstr>
      <vt:lpstr>Arial</vt:lpstr>
      <vt:lpstr>Cambria</vt:lpstr>
      <vt:lpstr>Roboto</vt:lpstr>
      <vt:lpstr>字魂160号-檀宋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MĂNGNON</dc:creator>
  <cp:keywords>MĂNG NON TEAM</cp:keywords>
  <cp:lastModifiedBy>Administrator</cp:lastModifiedBy>
  <cp:revision>43</cp:revision>
  <dcterms:created xsi:type="dcterms:W3CDTF">2022-07-08T04:25:45Z</dcterms:created>
  <dcterms:modified xsi:type="dcterms:W3CDTF">2025-03-20T01:50:31Z</dcterms:modified>
</cp:coreProperties>
</file>