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4950269" y="1502102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719F7-F8BB-463C-708E-CAC9D1BE3053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1DBA2-C2E6-9754-F90B-98D013AF2A05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4AF21-EFFA-C842-E83E-D0FE08F08FF3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C68F3-7002-7DB9-827B-EC87CC4D8698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A16B0-EA51-F7D8-2C37-2CC612B6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34" y="153861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4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333</Words>
  <Application>Microsoft Office PowerPoint</Application>
  <PresentationFormat>Widescreen</PresentationFormat>
  <Paragraphs>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2023-11-06T04:44:54Z</dcterms:created>
  <dcterms:modified xsi:type="dcterms:W3CDTF">2025-02-18T04:33:01Z</dcterms:modified>
</cp:coreProperties>
</file>