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2"/>
    <p:sldMasterId id="2147483660" r:id="rId3"/>
  </p:sldMasterIdLst>
  <p:notesMasterIdLst>
    <p:notesMasterId r:id="rId24"/>
  </p:notesMasterIdLst>
  <p:handoutMasterIdLst>
    <p:handoutMasterId r:id="rId25"/>
  </p:handoutMasterIdLst>
  <p:sldIdLst>
    <p:sldId id="256" r:id="rId4"/>
    <p:sldId id="259" r:id="rId5"/>
    <p:sldId id="317" r:id="rId6"/>
    <p:sldId id="300" r:id="rId7"/>
    <p:sldId id="260" r:id="rId8"/>
    <p:sldId id="301" r:id="rId9"/>
    <p:sldId id="302" r:id="rId10"/>
    <p:sldId id="303" r:id="rId11"/>
    <p:sldId id="306" r:id="rId12"/>
    <p:sldId id="305" r:id="rId13"/>
    <p:sldId id="307" r:id="rId14"/>
    <p:sldId id="261" r:id="rId15"/>
    <p:sldId id="308" r:id="rId16"/>
    <p:sldId id="309" r:id="rId17"/>
    <p:sldId id="310" r:id="rId18"/>
    <p:sldId id="314" r:id="rId19"/>
    <p:sldId id="315" r:id="rId20"/>
    <p:sldId id="311" r:id="rId21"/>
    <p:sldId id="316" r:id="rId22"/>
    <p:sldId id="298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AD80"/>
    <a:srgbClr val="000000"/>
    <a:srgbClr val="FF9922"/>
    <a:srgbClr val="FFC002"/>
    <a:srgbClr val="423434"/>
    <a:srgbClr val="FD6945"/>
    <a:srgbClr val="9CDFFE"/>
    <a:srgbClr val="FFFFFF"/>
    <a:srgbClr val="DCDCDC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02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062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875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.xml"/><Relationship Id="rId4" Type="http://schemas.openxmlformats.org/officeDocument/2006/relationships/tags" Target="../tags/tag6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9.xml"/><Relationship Id="rId4" Type="http://schemas.openxmlformats.org/officeDocument/2006/relationships/tags" Target="../tags/tag68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74.xml"/><Relationship Id="rId4" Type="http://schemas.openxmlformats.org/officeDocument/2006/relationships/tags" Target="../tags/tag7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97.xml"/><Relationship Id="rId1" Type="http://schemas.openxmlformats.org/officeDocument/2006/relationships/tags" Target="../tags/tag96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6.xml"/><Relationship Id="rId4" Type="http://schemas.openxmlformats.org/officeDocument/2006/relationships/tags" Target="../tags/tag10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110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3" Type="http://schemas.openxmlformats.org/officeDocument/2006/relationships/tags" Target="../tags/tag26.xml"/><Relationship Id="rId7" Type="http://schemas.openxmlformats.org/officeDocument/2006/relationships/tags" Target="../tags/tag30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2025/12/15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2025/12/15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20.xml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7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8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78300" y="98337"/>
            <a:ext cx="7966075" cy="6832600"/>
          </a:xfrm>
          <a:prstGeom prst="rect">
            <a:avLst/>
          </a:prstGeom>
        </p:spPr>
      </p:pic>
      <p:pic>
        <p:nvPicPr>
          <p:cNvPr id="13" name="图片 12" descr="组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6" y="4340779"/>
            <a:ext cx="3827780" cy="2466975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2964815" y="1134745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112" name="五角星 111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5" name="五角星 134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6" name="五角星 135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D957BA6-C5A5-4DCB-A2B0-428FC3B73C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846" y="1672908"/>
            <a:ext cx="11228982" cy="246697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C680E08-DE18-495A-BA5F-9167BD21508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342" y="-266065"/>
            <a:ext cx="1656600" cy="1656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49260" y="4154998"/>
            <a:ext cx="2493480" cy="7071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4368" y="609317"/>
            <a:ext cx="7200000" cy="2139881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52780FFB-C9F1-4507-81FA-1EA71C7AA320}"/>
              </a:ext>
            </a:extLst>
          </p:cNvPr>
          <p:cNvSpPr/>
          <p:nvPr/>
        </p:nvSpPr>
        <p:spPr>
          <a:xfrm>
            <a:off x="199698" y="2176435"/>
            <a:ext cx="5496910" cy="301567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45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圆角矩形 10">
            <a:extLst>
              <a:ext uri="{FF2B5EF4-FFF2-40B4-BE49-F238E27FC236}">
                <a16:creationId xmlns:a16="http://schemas.microsoft.com/office/drawing/2014/main" id="{23D50E7C-E8B9-4C9D-80CF-7629513B8639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1" name="文本框 2">
            <a:extLst>
              <a:ext uri="{FF2B5EF4-FFF2-40B4-BE49-F238E27FC236}">
                <a16:creationId xmlns:a16="http://schemas.microsoft.com/office/drawing/2014/main" id="{074E0E7B-7068-45D6-B2C5-309D4CD33EE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8EC1A-BEF0-48BB-A376-42B546592D8F}"/>
              </a:ext>
            </a:extLst>
          </p:cNvPr>
          <p:cNvGrpSpPr/>
          <p:nvPr/>
        </p:nvGrpSpPr>
        <p:grpSpPr>
          <a:xfrm>
            <a:off x="6096000" y="2043845"/>
            <a:ext cx="5959305" cy="3807771"/>
            <a:chOff x="-955734" y="571501"/>
            <a:chExt cx="13029203" cy="3586679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8CE5ED7-4E7B-4134-8DFF-23903A4A1561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6EB90F-6A64-4A0E-89C9-B58ADBFF9B94}"/>
                </a:ext>
              </a:extLst>
            </p:cNvPr>
            <p:cNvSpPr txBox="1"/>
            <p:nvPr/>
          </p:nvSpPr>
          <p:spPr>
            <a:xfrm>
              <a:off x="-524966" y="827025"/>
              <a:ext cx="12598435" cy="29860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 nên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dùng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chưa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chắc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đã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cho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40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đó.</a:t>
              </a:r>
              <a:endParaRPr lang="en-SG" sz="4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490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5">
            <a:extLst>
              <a:ext uri="{FF2B5EF4-FFF2-40B4-BE49-F238E27FC236}">
                <a16:creationId xmlns:a16="http://schemas.microsoft.com/office/drawing/2014/main" id="{462536A5-4C33-4487-B3ED-2916AF12836E}"/>
              </a:ext>
            </a:extLst>
          </p:cNvPr>
          <p:cNvSpPr/>
          <p:nvPr/>
        </p:nvSpPr>
        <p:spPr>
          <a:xfrm>
            <a:off x="137041" y="2043846"/>
            <a:ext cx="5559972" cy="3466750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" name="圆角矩形 10">
            <a:extLst>
              <a:ext uri="{FF2B5EF4-FFF2-40B4-BE49-F238E27FC236}">
                <a16:creationId xmlns:a16="http://schemas.microsoft.com/office/drawing/2014/main" id="{91EC854A-4773-4F77-9962-A602EA1A23D5}"/>
              </a:ext>
            </a:extLst>
          </p:cNvPr>
          <p:cNvSpPr/>
          <p:nvPr/>
        </p:nvSpPr>
        <p:spPr>
          <a:xfrm>
            <a:off x="1581583" y="248701"/>
            <a:ext cx="9028430" cy="1640205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4" name="文本框 2">
            <a:extLst>
              <a:ext uri="{FF2B5EF4-FFF2-40B4-BE49-F238E27FC236}">
                <a16:creationId xmlns:a16="http://schemas.microsoft.com/office/drawing/2014/main" id="{CC225A84-BEB9-4A53-9F6E-F0F4D1B6E452}"/>
              </a:ext>
            </a:extLst>
          </p:cNvPr>
          <p:cNvSpPr txBox="1"/>
          <p:nvPr/>
        </p:nvSpPr>
        <p:spPr>
          <a:xfrm>
            <a:off x="376988" y="403641"/>
            <a:ext cx="11436985" cy="2246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742950" marR="0" lvl="0" indent="-7429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hay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không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đồng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tình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với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ý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kiến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sau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SG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SG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SG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</a:br>
            <a:endParaRPr kumimoji="0" lang="zh-CN" altLang="en-US" sz="30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C0FD36-4B6B-464E-841A-D1E82FF5E9C3}"/>
              </a:ext>
            </a:extLst>
          </p:cNvPr>
          <p:cNvGrpSpPr/>
          <p:nvPr/>
        </p:nvGrpSpPr>
        <p:grpSpPr>
          <a:xfrm>
            <a:off x="5812221" y="2937224"/>
            <a:ext cx="6379779" cy="3920776"/>
            <a:chOff x="-955734" y="571501"/>
            <a:chExt cx="13029203" cy="36931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587FE61-CDAB-4687-83A1-4F4B838AC880}"/>
                </a:ext>
              </a:extLst>
            </p:cNvPr>
            <p:cNvSpPr/>
            <p:nvPr/>
          </p:nvSpPr>
          <p:spPr>
            <a:xfrm>
              <a:off x="-955734" y="571501"/>
              <a:ext cx="13029203" cy="3586679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A8BA9-7F84-49EF-BFCA-7AD71D84E542}"/>
                </a:ext>
              </a:extLst>
            </p:cNvPr>
            <p:cNvSpPr txBox="1"/>
            <p:nvPr/>
          </p:nvSpPr>
          <p:spPr>
            <a:xfrm>
              <a:off x="-524966" y="872722"/>
              <a:ext cx="12598435" cy="33919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 tình. 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cũng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mình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hư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hỏng.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ì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phải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78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11" name="圆角矩形 10"/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16" name="图片 15" descr="组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50" y="4915535"/>
            <a:ext cx="1606550" cy="17703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195A21-B9E3-4540-A1FB-8408AE0596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-36380" y="1733322"/>
            <a:ext cx="3073870" cy="32246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122C11-90FB-48EC-8EF3-E2AEC6D26C2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3037490" y="3724430"/>
            <a:ext cx="3238168" cy="3054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DC27260-6730-44FB-95BE-B2AAF80E3E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2750"/>
          <a:stretch/>
        </p:blipFill>
        <p:spPr>
          <a:xfrm>
            <a:off x="6216794" y="1413193"/>
            <a:ext cx="5883687" cy="5365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19DD3F-71F4-4862-BC74-A7169E270A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13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3">
            <a:extLst>
              <a:ext uri="{FF2B5EF4-FFF2-40B4-BE49-F238E27FC236}">
                <a16:creationId xmlns:a16="http://schemas.microsoft.com/office/drawing/2014/main" id="{B5B758B9-77B6-4196-A7B5-469EE6193A82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3" name="圆角矩形 10">
              <a:extLst>
                <a:ext uri="{FF2B5EF4-FFF2-40B4-BE49-F238E27FC236}">
                  <a16:creationId xmlns:a16="http://schemas.microsoft.com/office/drawing/2014/main" id="{3DAE4D38-2016-47FA-8ECB-1F14BC62A1B4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4" name="文本框 2">
              <a:extLst>
                <a:ext uri="{FF2B5EF4-FFF2-40B4-BE49-F238E27FC236}">
                  <a16:creationId xmlns:a16="http://schemas.microsoft.com/office/drawing/2014/main" id="{BFACFAAE-65C2-41BF-9D12-9FC7281D886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6BBA23F-7AEE-4CC1-BC0C-E24D89CC54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198" t="8916" r="51324" b="58730"/>
          <a:stretch/>
        </p:blipFill>
        <p:spPr>
          <a:xfrm>
            <a:off x="252249" y="1512605"/>
            <a:ext cx="4534808" cy="475725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05C1B1-B630-4931-80FA-C4F3DB3181F6}"/>
              </a:ext>
            </a:extLst>
          </p:cNvPr>
          <p:cNvSpPr/>
          <p:nvPr/>
        </p:nvSpPr>
        <p:spPr>
          <a:xfrm>
            <a:off x="5103259" y="1721927"/>
            <a:ext cx="6836491" cy="39395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Hải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tự tiện lấy bút của bạn mà chưa xin phép. Như vậy là Hải </a:t>
            </a:r>
            <a:r>
              <a:rPr lang="pt-BR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chưa biết tôn trọng tài sản của người </a:t>
            </a:r>
            <a:r>
              <a:rPr lang="vi-VN" sz="5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5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6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A72254D0-F1C4-448E-91C9-0D6A768BF18A}"/>
              </a:ext>
            </a:extLst>
          </p:cNvPr>
          <p:cNvGrpSpPr/>
          <p:nvPr/>
        </p:nvGrpSpPr>
        <p:grpSpPr>
          <a:xfrm>
            <a:off x="512600" y="-17680"/>
            <a:ext cx="11346296" cy="1331486"/>
            <a:chOff x="1383" y="-365"/>
            <a:chExt cx="16784" cy="2975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594D2F5F-EB61-4C61-8CF6-D99CA5B3CB7F}"/>
                </a:ext>
              </a:extLst>
            </p:cNvPr>
            <p:cNvSpPr/>
            <p:nvPr/>
          </p:nvSpPr>
          <p:spPr>
            <a:xfrm>
              <a:off x="1649" y="-365"/>
              <a:ext cx="16518" cy="2975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6" name="文本框 2">
              <a:extLst>
                <a:ext uri="{FF2B5EF4-FFF2-40B4-BE49-F238E27FC236}">
                  <a16:creationId xmlns:a16="http://schemas.microsoft.com/office/drawing/2014/main" id="{CCA01F8B-331F-4020-8E4E-9FB9199D260E}"/>
                </a:ext>
              </a:extLst>
            </p:cNvPr>
            <p:cNvSpPr txBox="1"/>
            <p:nvPr/>
          </p:nvSpPr>
          <p:spPr>
            <a:xfrm>
              <a:off x="1383" y="-148"/>
              <a:ext cx="16518" cy="1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5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2. Bạn nào biết tôn trọng tài sản người khác, bạn nào chưa biết tôn trọng tài sản của người khác? Vì sao? </a:t>
              </a:r>
              <a:endParaRPr lang="zh-CN" altLang="en-US" sz="3500" b="1" dirty="0">
                <a:ln w="12700">
                  <a:noFill/>
                </a:ln>
                <a:effectLst/>
                <a:latin typeface="Cambria" panose="02040503050406030204" pitchFamily="18" charset="0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293FA8F-46B8-4F3D-BA0D-309EEDDF4B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66" t="7006" b="58730"/>
          <a:stretch/>
        </p:blipFill>
        <p:spPr>
          <a:xfrm>
            <a:off x="69376" y="1548788"/>
            <a:ext cx="5133245" cy="48415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D02788B-1879-4ABE-8189-73881313FBE9}"/>
              </a:ext>
            </a:extLst>
          </p:cNvPr>
          <p:cNvSpPr/>
          <p:nvPr/>
        </p:nvSpPr>
        <p:spPr>
          <a:xfrm>
            <a:off x="5530688" y="1552616"/>
            <a:ext cx="6661312" cy="440120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 nam áo xanh chưa biết tôn trọng tài sản của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pt-BR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khác. Bạn nam áo trắng biết tôn trọng tài sản của người </a:t>
            </a:r>
            <a:r>
              <a:rPr lang="vi-VN" sz="4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khác. Chúng ta không nên phá hoại tài sản của người khác. </a:t>
            </a:r>
            <a:endParaRPr lang="en-SG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8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454868" y="1758677"/>
            <a:ext cx="6224207" cy="4247317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 nhỏ đang nghịch, sử dụng máy tính của mẹ khi chưa xin phép. 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Việc làm của bạn nữ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không</a:t>
            </a:r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biết tôn trọng tài sản của người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03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639" t="40006" r="50500" b="25120"/>
          <a:stretch/>
        </p:blipFill>
        <p:spPr>
          <a:xfrm>
            <a:off x="101876" y="1313806"/>
            <a:ext cx="4920415" cy="5137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000" b="0" i="0" u="none" strike="noStrike" kern="1200" cap="none" spc="0" normalizeH="0" baseline="0" noProof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charset="-122"/>
              <a:ea typeface="思源黑体 CN Bold" panose="020B0800000000000000" charset="-122"/>
              <a:cs typeface="+mn-cs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Bạn nào biết tôn trọng tài sản người khác, bạn nào chưa biết tôn trọng tài sản của người khác? Vì sao? </a:t>
            </a:r>
            <a:endParaRPr kumimoji="0" lang="zh-CN" altLang="en-US" sz="3500" b="1" i="0" u="none" strike="noStrike" kern="1200" cap="none" spc="0" normalizeH="0" baseline="0" noProof="0" dirty="0">
              <a:ln w="12700"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B0781F-1334-406D-B32D-59A6E532D07D}"/>
              </a:ext>
            </a:extLst>
          </p:cNvPr>
          <p:cNvSpPr/>
          <p:nvPr/>
        </p:nvSpPr>
        <p:spPr>
          <a:xfrm>
            <a:off x="5181345" y="1601022"/>
            <a:ext cx="6518496" cy="440120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 nhỏ đang nghịch máy tính của mẹ khi chưa xin phép. 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Việc làm của bạn nữ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có thể làm hư máy hay mất tài liệu của mẹ, bạn không</a:t>
            </a:r>
            <a:r>
              <a:rPr kumimoji="0" lang="pt-BR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biết tôn trọng tài sản của người </a:t>
            </a: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khác.</a:t>
            </a:r>
            <a:endParaRPr kumimoji="0" lang="en-SG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05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: 圆角 2">
            <a:extLst>
              <a:ext uri="{FF2B5EF4-FFF2-40B4-BE49-F238E27FC236}">
                <a16:creationId xmlns:a16="http://schemas.microsoft.com/office/drawing/2014/main" id="{8AD179CC-B4BD-4E3B-8802-7F4FFD3F8C3C}"/>
              </a:ext>
            </a:extLst>
          </p:cNvPr>
          <p:cNvSpPr/>
          <p:nvPr/>
        </p:nvSpPr>
        <p:spPr>
          <a:xfrm>
            <a:off x="5255641" y="1466032"/>
            <a:ext cx="6750868" cy="488729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9D03D-8015-4F2A-9E24-E4007E9010B1}"/>
              </a:ext>
            </a:extLst>
          </p:cNvPr>
          <p:cNvSpPr txBox="1"/>
          <p:nvPr/>
        </p:nvSpPr>
        <p:spPr>
          <a:xfrm>
            <a:off x="5486400" y="1596789"/>
            <a:ext cx="6192675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7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 bạn quên mũ, Hoa đã cất cẩn thận và trả lại bạn cho bạn. Việc làm này cho thấy Hoa biết tôn trọng tài sản người khác.</a:t>
            </a:r>
            <a:endParaRPr lang="en-SG" sz="47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E50E82-EB67-4E05-A2A5-DFD1800636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3041" t="40006" r="2751" b="23942"/>
          <a:stretch/>
        </p:blipFill>
        <p:spPr>
          <a:xfrm>
            <a:off x="185491" y="1410926"/>
            <a:ext cx="4751937" cy="51190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圆角矩形 10">
            <a:extLst>
              <a:ext uri="{FF2B5EF4-FFF2-40B4-BE49-F238E27FC236}">
                <a16:creationId xmlns:a16="http://schemas.microsoft.com/office/drawing/2014/main" id="{7AFE5F1E-4B01-494E-9991-CB5D3D9F808C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10" name="文本框 2">
            <a:extLst>
              <a:ext uri="{FF2B5EF4-FFF2-40B4-BE49-F238E27FC236}">
                <a16:creationId xmlns:a16="http://schemas.microsoft.com/office/drawing/2014/main" id="{75D93956-01F3-4E48-B3D2-1D48069E1442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90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3C19DB-12B9-488E-97B9-F906D734C5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164" t="29076" r="9496" b="49936"/>
          <a:stretch/>
        </p:blipFill>
        <p:spPr>
          <a:xfrm>
            <a:off x="1" y="1558073"/>
            <a:ext cx="7325710" cy="3523591"/>
          </a:xfrm>
          <a:prstGeom prst="rect">
            <a:avLst/>
          </a:prstGeom>
        </p:spPr>
      </p:pic>
      <p:sp>
        <p:nvSpPr>
          <p:cNvPr id="4" name="矩形: 圆角 2">
            <a:extLst>
              <a:ext uri="{FF2B5EF4-FFF2-40B4-BE49-F238E27FC236}">
                <a16:creationId xmlns:a16="http://schemas.microsoft.com/office/drawing/2014/main" id="{6E759485-3F90-428F-954E-E0B195B2CAFD}"/>
              </a:ext>
            </a:extLst>
          </p:cNvPr>
          <p:cNvSpPr/>
          <p:nvPr/>
        </p:nvSpPr>
        <p:spPr>
          <a:xfrm>
            <a:off x="7181077" y="1665206"/>
            <a:ext cx="4943556" cy="4852977"/>
          </a:xfrm>
          <a:prstGeom prst="roundRect">
            <a:avLst>
              <a:gd name="adj" fmla="val 11867"/>
            </a:avLst>
          </a:prstGeom>
          <a:solidFill>
            <a:schemeClr val="bg1"/>
          </a:solidFill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9B1106-FD1B-4A96-BA9E-B06D5CB9782D}"/>
              </a:ext>
            </a:extLst>
          </p:cNvPr>
          <p:cNvSpPr txBox="1"/>
          <p:nvPr/>
        </p:nvSpPr>
        <p:spPr>
          <a:xfrm>
            <a:off x="7398028" y="1824818"/>
            <a:ext cx="465428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 chưa biết tôn trọng tài sản của 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anh. Mình cần phải biết giữ gìn, không phá hoại đồ của </a:t>
            </a:r>
            <a:r>
              <a:rPr lang="en-SG" sz="45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anh</a:t>
            </a:r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圆角矩形 10">
            <a:extLst>
              <a:ext uri="{FF2B5EF4-FFF2-40B4-BE49-F238E27FC236}">
                <a16:creationId xmlns:a16="http://schemas.microsoft.com/office/drawing/2014/main" id="{2C662F2D-532B-49C3-9182-8CE6A0E17BD0}"/>
              </a:ext>
            </a:extLst>
          </p:cNvPr>
          <p:cNvSpPr/>
          <p:nvPr/>
        </p:nvSpPr>
        <p:spPr>
          <a:xfrm>
            <a:off x="692421" y="-17680"/>
            <a:ext cx="11166475" cy="1331486"/>
          </a:xfrm>
          <a:prstGeom prst="roundRect">
            <a:avLst/>
          </a:prstGeom>
          <a:solidFill>
            <a:srgbClr val="FFC002"/>
          </a:solidFill>
          <a:ln w="254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ln w="12700">
                <a:noFill/>
              </a:ln>
              <a:solidFill>
                <a:schemeClr val="tx1"/>
              </a:solidFill>
              <a:latin typeface="思源黑体 CN Bold" panose="020B0800000000000000" charset="-122"/>
              <a:ea typeface="思源黑体 CN Bold" panose="020B0800000000000000" charset="-122"/>
            </a:endParaRP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3967C39-850C-4526-B751-560BCC147A9A}"/>
              </a:ext>
            </a:extLst>
          </p:cNvPr>
          <p:cNvSpPr txBox="1"/>
          <p:nvPr/>
        </p:nvSpPr>
        <p:spPr>
          <a:xfrm>
            <a:off x="512600" y="79440"/>
            <a:ext cx="11166475" cy="82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grpFill/>
              </a14:hiddenFill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vi-VN" sz="35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2. Bạn nào biết tôn trọng tài sản người khác, bạn nào chưa biết tôn trọng tài sản của người khác? Vì sao? </a:t>
            </a:r>
            <a:endParaRPr lang="zh-CN" altLang="en-US" sz="3500" b="1" dirty="0">
              <a:ln w="12700">
                <a:noFill/>
              </a:ln>
              <a:effectLst/>
              <a:latin typeface="Cambria" panose="02040503050406030204" pitchFamily="18" charset="0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3281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926AECE-F67F-4CFF-B4E3-F2BCCF485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5019" y="984557"/>
            <a:ext cx="5642288" cy="4098139"/>
          </a:xfrm>
          <a:prstGeom prst="rect">
            <a:avLst/>
          </a:prstGeom>
        </p:spPr>
      </p:pic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478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19">
            <a:extLst>
              <a:ext uri="{FF2B5EF4-FFF2-40B4-BE49-F238E27FC236}">
                <a16:creationId xmlns:a16="http://schemas.microsoft.com/office/drawing/2014/main" id="{CF99AADB-34DD-43D8-A26E-EE79B0DC01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2362200" y="158679"/>
            <a:ext cx="10099300" cy="6826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A062301-2429-4547-8B81-4420D31A10F3}"/>
              </a:ext>
            </a:extLst>
          </p:cNvPr>
          <p:cNvSpPr txBox="1"/>
          <p:nvPr/>
        </p:nvSpPr>
        <p:spPr>
          <a:xfrm>
            <a:off x="3405000" y="1767006"/>
            <a:ext cx="82931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Theo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tôn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trọng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70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70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SG" sz="7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C0195CE8-6CAB-4B59-8B50-3152DCE039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25800"/>
            <a:ext cx="4159108" cy="415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950595"/>
          </a:xfrm>
          <a:prstGeom prst="rect">
            <a:avLst/>
          </a:prstGeom>
        </p:spPr>
      </p:pic>
      <p:pic>
        <p:nvPicPr>
          <p:cNvPr id="20" name="图片 19" descr="组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E:\PPT\PPT\千\9月4号黄色绿色卡通风安全主题班会PPT模板\组 16.png组 1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12963" y="12700"/>
            <a:ext cx="7966075" cy="6832600"/>
          </a:xfrm>
          <a:prstGeom prst="rect">
            <a:avLst/>
          </a:prstGeom>
        </p:spPr>
      </p:pic>
      <p:pic>
        <p:nvPicPr>
          <p:cNvPr id="15" name="图片 14" descr="千库网_教室教师上课学生听讲开学_元素编号133214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2335" y="3717290"/>
            <a:ext cx="3406775" cy="3406775"/>
          </a:xfrm>
          <a:prstGeom prst="rect">
            <a:avLst/>
          </a:prstGeom>
        </p:spPr>
      </p:pic>
      <p:pic>
        <p:nvPicPr>
          <p:cNvPr id="19" name="图片 18" descr="组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6875" y="231775"/>
            <a:ext cx="1840865" cy="202819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2031056" y="577224"/>
            <a:ext cx="1081405" cy="777875"/>
            <a:chOff x="3785" y="1435"/>
            <a:chExt cx="1703" cy="1225"/>
          </a:xfrm>
          <a:solidFill>
            <a:srgbClr val="FFC002"/>
          </a:solidFill>
        </p:grpSpPr>
        <p:sp>
          <p:nvSpPr>
            <p:cNvPr id="25" name="五角星 24"/>
            <p:cNvSpPr/>
            <p:nvPr/>
          </p:nvSpPr>
          <p:spPr>
            <a:xfrm>
              <a:off x="3936" y="1435"/>
              <a:ext cx="576" cy="542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6" name="五角星 25"/>
            <p:cNvSpPr/>
            <p:nvPr/>
          </p:nvSpPr>
          <p:spPr>
            <a:xfrm>
              <a:off x="4692" y="1770"/>
              <a:ext cx="796" cy="750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7" name="五角星 26"/>
            <p:cNvSpPr/>
            <p:nvPr/>
          </p:nvSpPr>
          <p:spPr>
            <a:xfrm>
              <a:off x="3785" y="2242"/>
              <a:ext cx="445" cy="419"/>
            </a:xfrm>
            <a:prstGeom prst="star5">
              <a:avLst>
                <a:gd name="adj" fmla="val 27704"/>
                <a:gd name="hf" fmla="val 105146"/>
                <a:gd name="vf" fmla="val 110557"/>
              </a:avLst>
            </a:prstGeom>
            <a:grpFill/>
            <a:ln w="254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pic>
        <p:nvPicPr>
          <p:cNvPr id="5" name="图片 4" descr="千库网_开学季卡通黄色校车矢量图_元素编号998676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890" y="4965592"/>
            <a:ext cx="2716223" cy="17505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5BB020-3AC0-40EB-A7FA-8AA4CE1157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611" y="1413442"/>
            <a:ext cx="6436315" cy="37099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96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336632" y="165604"/>
            <a:ext cx="11697970" cy="1169670"/>
            <a:chOff x="698" y="807"/>
            <a:chExt cx="18422" cy="1842"/>
          </a:xfrm>
        </p:grpSpPr>
        <p:sp>
          <p:nvSpPr>
            <p:cNvPr id="11" name="圆角矩形 10"/>
            <p:cNvSpPr/>
            <p:nvPr/>
          </p:nvSpPr>
          <p:spPr>
            <a:xfrm>
              <a:off x="1027" y="807"/>
              <a:ext cx="17114" cy="881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698" y="807"/>
              <a:ext cx="18422" cy="1842"/>
              <a:chOff x="1226" y="807"/>
              <a:chExt cx="18422" cy="1842"/>
            </a:xfrm>
          </p:grpSpPr>
          <p:pic>
            <p:nvPicPr>
              <p:cNvPr id="2" name="图片 1" descr="E:\PPT\PPT\千\9月4号黄色绿色卡通风安全主题班会PPT模板\组 16.png组 16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 flipH="1">
                <a:off x="1226" y="807"/>
                <a:ext cx="1518" cy="1303"/>
              </a:xfrm>
              <a:prstGeom prst="rect">
                <a:avLst/>
              </a:prstGeom>
            </p:spPr>
          </p:pic>
          <p:sp>
            <p:nvSpPr>
              <p:cNvPr id="3" name="文本框 2"/>
              <p:cNvSpPr txBox="1"/>
              <p:nvPr/>
            </p:nvSpPr>
            <p:spPr>
              <a:xfrm>
                <a:off x="1637" y="807"/>
                <a:ext cx="18011" cy="18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grpFill/>
                  </a14:hiddenFill>
                </a:ext>
              </a:extLst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vi-VN" altLang="zh-CN" sz="3000" b="1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1.</a:t>
                </a:r>
                <a:r>
                  <a:rPr lang="en-US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 </a:t>
                </a:r>
                <a:r>
                  <a:rPr lang="vi-VN" altLang="zh-CN" sz="3000" dirty="0">
                    <a:ln w="12700">
                      <a:noFill/>
                    </a:ln>
                    <a:solidFill>
                      <a:schemeClr val="tx1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思源黑体 CN Bold" panose="020B0800000000000000" charset="-122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hay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không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đồng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tình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với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ý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kiến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SG" sz="3000" b="1" i="0" dirty="0" err="1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SG" sz="3000" b="1" i="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 </a:t>
                </a:r>
              </a:p>
              <a:p>
                <a:br>
                  <a:rPr lang="en-SG" sz="2000" b="1" dirty="0"/>
                </a:br>
                <a:endParaRPr lang="zh-CN" altLang="en-US" sz="2000" b="1" dirty="0">
                  <a:ln w="12700">
                    <a:noFill/>
                  </a:ln>
                  <a:solidFill>
                    <a:schemeClr val="tx1"/>
                  </a:solidFill>
                  <a:effectLst/>
                  <a:latin typeface="思源黑体 CN Bold" panose="020B0800000000000000" charset="-122"/>
                  <a:ea typeface="思源黑体 CN Bold" panose="020B0800000000000000" charset="-122"/>
                  <a:cs typeface="思源黑体 CN Bold" panose="020B0800000000000000" charset="-122"/>
                </a:endParaRPr>
              </a:p>
            </p:txBody>
          </p:sp>
        </p:grpSp>
      </p:grpSp>
      <p:sp>
        <p:nvSpPr>
          <p:cNvPr id="31" name="Rounded Rectangular Callout 15">
            <a:extLst>
              <a:ext uri="{FF2B5EF4-FFF2-40B4-BE49-F238E27FC236}">
                <a16:creationId xmlns:a16="http://schemas.microsoft.com/office/drawing/2014/main" id="{FBC34898-EFE9-4042-9C67-0CE4B3767468}"/>
              </a:ext>
            </a:extLst>
          </p:cNvPr>
          <p:cNvSpPr/>
          <p:nvPr/>
        </p:nvSpPr>
        <p:spPr>
          <a:xfrm>
            <a:off x="336632" y="993009"/>
            <a:ext cx="4652212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sp>
        <p:nvSpPr>
          <p:cNvPr id="32" name="Rounded Rectangular Callout 15">
            <a:extLst>
              <a:ext uri="{FF2B5EF4-FFF2-40B4-BE49-F238E27FC236}">
                <a16:creationId xmlns:a16="http://schemas.microsoft.com/office/drawing/2014/main" id="{16F5E8E1-4FF0-4B1E-99EB-88719D6F3374}"/>
              </a:ext>
            </a:extLst>
          </p:cNvPr>
          <p:cNvSpPr/>
          <p:nvPr/>
        </p:nvSpPr>
        <p:spPr>
          <a:xfrm>
            <a:off x="377465" y="3146292"/>
            <a:ext cx="4611379" cy="1764631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3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sp>
        <p:nvSpPr>
          <p:cNvPr id="33" name="Rounded Rectangular Callout 15">
            <a:extLst>
              <a:ext uri="{FF2B5EF4-FFF2-40B4-BE49-F238E27FC236}">
                <a16:creationId xmlns:a16="http://schemas.microsoft.com/office/drawing/2014/main" id="{333655D5-3D90-4DE7-B773-0D05462C2C22}"/>
              </a:ext>
            </a:extLst>
          </p:cNvPr>
          <p:cNvSpPr/>
          <p:nvPr/>
        </p:nvSpPr>
        <p:spPr>
          <a:xfrm>
            <a:off x="5979242" y="1020297"/>
            <a:ext cx="4388976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trước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</a:t>
            </a: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sau.</a:t>
            </a:r>
            <a:endParaRPr lang="en-SG" sz="36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6" name="Rounded Rectangular Callout 15">
            <a:extLst>
              <a:ext uri="{FF2B5EF4-FFF2-40B4-BE49-F238E27FC236}">
                <a16:creationId xmlns:a16="http://schemas.microsoft.com/office/drawing/2014/main" id="{529D930F-BD99-4046-9E70-BD6D6F31A27F}"/>
              </a:ext>
            </a:extLst>
          </p:cNvPr>
          <p:cNvSpPr/>
          <p:nvPr/>
        </p:nvSpPr>
        <p:spPr>
          <a:xfrm>
            <a:off x="6316109" y="3473899"/>
            <a:ext cx="4014952" cy="215834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d. 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hỏng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6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mất</a:t>
            </a:r>
            <a:r>
              <a:rPr lang="en-SG" sz="36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图片 14" descr="千库网_教室教师上课学生听讲开学_元素编号13321417">
            <a:extLst>
              <a:ext uri="{FF2B5EF4-FFF2-40B4-BE49-F238E27FC236}">
                <a16:creationId xmlns:a16="http://schemas.microsoft.com/office/drawing/2014/main" id="{AEF8D61A-F7DF-46F3-8D3A-AAC3BBEB6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214" y="4445853"/>
            <a:ext cx="2963295" cy="2963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1E14EE-C9B0-47C6-BC27-F326549B9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70" y="767696"/>
            <a:ext cx="9130660" cy="563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9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9">
            <a:extLst>
              <a:ext uri="{FF2B5EF4-FFF2-40B4-BE49-F238E27FC236}">
                <a16:creationId xmlns:a16="http://schemas.microsoft.com/office/drawing/2014/main" id="{E8348D2F-56FF-4ADE-953C-A2A8B9C968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25" t="9355" r="3020" b="4895"/>
          <a:stretch/>
        </p:blipFill>
        <p:spPr>
          <a:xfrm>
            <a:off x="822705" y="195968"/>
            <a:ext cx="10945716" cy="69785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2A31A9-A44E-49B1-9542-B4029EEF6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7836" y="1473672"/>
            <a:ext cx="5717406" cy="5700804"/>
          </a:xfrm>
          <a:prstGeom prst="rect">
            <a:avLst/>
          </a:prstGeom>
        </p:spPr>
      </p:pic>
      <p:pic>
        <p:nvPicPr>
          <p:cNvPr id="4" name="图片 33">
            <a:extLst>
              <a:ext uri="{FF2B5EF4-FFF2-40B4-BE49-F238E27FC236}">
                <a16:creationId xmlns:a16="http://schemas.microsoft.com/office/drawing/2014/main" id="{3D995329-8898-4E5D-8209-F33B5E7865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7" t="14882" r="11490" b="60222"/>
          <a:stretch/>
        </p:blipFill>
        <p:spPr>
          <a:xfrm>
            <a:off x="8324685" y="992730"/>
            <a:ext cx="2592108" cy="238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2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ln w="12700">
                  <a:noFill/>
                </a:ln>
                <a:solidFill>
                  <a:schemeClr val="tx1"/>
                </a:solidFill>
                <a:latin typeface="思源黑体 CN Bold" panose="020B0800000000000000" charset="-122"/>
                <a:ea typeface="思源黑体 CN Bold" panose="020B0800000000000000" charset="-122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indent="-742950" algn="ctr">
                <a:buAutoNum type="arabicPeriod"/>
              </a:pP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hay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endParaRPr lang="vi-VN" sz="40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ctr"/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ý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kiến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4000" b="1" i="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4000" b="1" i="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 </a:t>
              </a:r>
            </a:p>
            <a:p>
              <a:br>
                <a:rPr lang="en-SG" sz="3000" b="1" dirty="0"/>
              </a:br>
              <a:endParaRPr lang="zh-CN" altLang="en-US" sz="3000" b="1" dirty="0">
                <a:ln w="12700">
                  <a:noFill/>
                </a:ln>
                <a:solidFill>
                  <a:schemeClr val="tx1"/>
                </a:solidFill>
                <a:effectLst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sp>
        <p:nvSpPr>
          <p:cNvPr id="9" name="Rounded Rectangular Callout 15">
            <a:extLst>
              <a:ext uri="{FF2B5EF4-FFF2-40B4-BE49-F238E27FC236}">
                <a16:creationId xmlns:a16="http://schemas.microsoft.com/office/drawing/2014/main" id="{9B6923C2-D132-4D40-8AEC-CB602340CC1F}"/>
              </a:ext>
            </a:extLst>
          </p:cNvPr>
          <p:cNvSpPr/>
          <p:nvPr/>
        </p:nvSpPr>
        <p:spPr>
          <a:xfrm>
            <a:off x="135656" y="2158708"/>
            <a:ext cx="4762165" cy="3106025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vi-VN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45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phép</a:t>
            </a:r>
            <a:r>
              <a:rPr lang="en-SG" sz="45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530030" y="2043846"/>
            <a:ext cx="5525275" cy="3273342"/>
            <a:chOff x="-6787" y="571502"/>
            <a:chExt cx="12080256" cy="259310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6787" y="571502"/>
              <a:ext cx="12080256" cy="2047032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319471" y="592336"/>
              <a:ext cx="11598983" cy="25722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Em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tình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đây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lịch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sự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tối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SG" sz="5500" b="1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thiểu</a:t>
              </a:r>
              <a:r>
                <a:rPr lang="en-SG" sz="5500" b="1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 </a:t>
              </a:r>
              <a:endParaRPr lang="en-SG" sz="5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endParaRPr lang="en-US" sz="40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9A1CC08-EF65-425E-B680-0286EC6347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709" y="4333589"/>
            <a:ext cx="2510555" cy="250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7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13">
            <a:extLst>
              <a:ext uri="{FF2B5EF4-FFF2-40B4-BE49-F238E27FC236}">
                <a16:creationId xmlns:a16="http://schemas.microsoft.com/office/drawing/2014/main" id="{DB5D990A-1F8F-4077-8021-B40103BA2B3C}"/>
              </a:ext>
            </a:extLst>
          </p:cNvPr>
          <p:cNvGrpSpPr/>
          <p:nvPr/>
        </p:nvGrpSpPr>
        <p:grpSpPr>
          <a:xfrm>
            <a:off x="376988" y="248701"/>
            <a:ext cx="11436985" cy="2401570"/>
            <a:chOff x="745" y="342"/>
            <a:chExt cx="18011" cy="3782"/>
          </a:xfrm>
        </p:grpSpPr>
        <p:sp>
          <p:nvSpPr>
            <p:cNvPr id="5" name="圆角矩形 10">
              <a:extLst>
                <a:ext uri="{FF2B5EF4-FFF2-40B4-BE49-F238E27FC236}">
                  <a16:creationId xmlns:a16="http://schemas.microsoft.com/office/drawing/2014/main" id="{A8196A94-8F7E-428F-8F18-BC151D4163F1}"/>
                </a:ext>
              </a:extLst>
            </p:cNvPr>
            <p:cNvSpPr/>
            <p:nvPr/>
          </p:nvSpPr>
          <p:spPr>
            <a:xfrm>
              <a:off x="2642" y="342"/>
              <a:ext cx="14218" cy="2583"/>
            </a:xfrm>
            <a:prstGeom prst="roundRect">
              <a:avLst/>
            </a:prstGeom>
            <a:solidFill>
              <a:srgbClr val="FFC002"/>
            </a:solidFill>
            <a:ln w="25400"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000" b="0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+mn-cs"/>
              </a:endParaRPr>
            </a:p>
          </p:txBody>
        </p:sp>
        <p:sp>
          <p:nvSpPr>
            <p:cNvPr id="8" name="文本框 2">
              <a:extLst>
                <a:ext uri="{FF2B5EF4-FFF2-40B4-BE49-F238E27FC236}">
                  <a16:creationId xmlns:a16="http://schemas.microsoft.com/office/drawing/2014/main" id="{E2C8403A-6F8D-42D6-AEB2-995AD65CE0A4}"/>
                </a:ext>
              </a:extLst>
            </p:cNvPr>
            <p:cNvSpPr txBox="1"/>
            <p:nvPr/>
          </p:nvSpPr>
          <p:spPr>
            <a:xfrm>
              <a:off x="745" y="586"/>
              <a:ext cx="18011" cy="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pPr marL="742950" marR="0" lvl="0" indent="-7429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hay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không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tình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với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ý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kiến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nào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sau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SG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đây</a:t>
              </a: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 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en-SG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</a:br>
              <a:endParaRPr kumimoji="0" lang="zh-CN" altLang="en-US" sz="3000" b="1" i="0" u="none" strike="noStrike" kern="1200" cap="none" spc="0" normalizeH="0" baseline="0" noProof="0" dirty="0">
                <a:ln w="1270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610C3-9DEC-4610-AE3D-8C559DC3097D}"/>
              </a:ext>
            </a:extLst>
          </p:cNvPr>
          <p:cNvGrpSpPr/>
          <p:nvPr/>
        </p:nvGrpSpPr>
        <p:grpSpPr>
          <a:xfrm>
            <a:off x="6411310" y="2043845"/>
            <a:ext cx="5643995" cy="3169286"/>
            <a:chOff x="-266352" y="571501"/>
            <a:chExt cx="12339821" cy="2985266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9C5ECF7A-E03C-41CC-B34E-C47E23FC8064}"/>
                </a:ext>
              </a:extLst>
            </p:cNvPr>
            <p:cNvSpPr/>
            <p:nvPr/>
          </p:nvSpPr>
          <p:spPr>
            <a:xfrm>
              <a:off x="-266352" y="571501"/>
              <a:ext cx="12339821" cy="2985266"/>
            </a:xfrm>
            <a:prstGeom prst="roundRect">
              <a:avLst/>
            </a:prstGeom>
            <a:solidFill>
              <a:srgbClr val="FFF3C5"/>
            </a:solidFill>
            <a:ln w="19050">
              <a:solidFill>
                <a:srgbClr val="FAB234"/>
              </a:solidFill>
              <a:prstDash val="sys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9E8D4FC-A28F-4A80-86D8-D214085CB259}"/>
                </a:ext>
              </a:extLst>
            </p:cNvPr>
            <p:cNvSpPr txBox="1"/>
            <p:nvPr/>
          </p:nvSpPr>
          <p:spPr>
            <a:xfrm>
              <a:off x="-36557" y="592336"/>
              <a:ext cx="11955010" cy="2841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Không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tán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thành.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Vì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mượn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của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chúng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cần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giữ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gìn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cẩn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thận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đem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8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trả</a:t>
              </a:r>
              <a:r>
                <a:rPr lang="en-US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38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 nguyên vẹn.</a:t>
              </a:r>
              <a:endParaRPr lang="en-SG" sz="38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" name="Rounded Rectangular Callout 15">
            <a:extLst>
              <a:ext uri="{FF2B5EF4-FFF2-40B4-BE49-F238E27FC236}">
                <a16:creationId xmlns:a16="http://schemas.microsoft.com/office/drawing/2014/main" id="{7029D821-2A85-4718-B512-BBAFA21AC7E6}"/>
              </a:ext>
            </a:extLst>
          </p:cNvPr>
          <p:cNvSpPr/>
          <p:nvPr/>
        </p:nvSpPr>
        <p:spPr>
          <a:xfrm>
            <a:off x="195011" y="2043846"/>
            <a:ext cx="4909310" cy="3558494"/>
          </a:xfrm>
          <a:prstGeom prst="wedgeRoundRectCallout">
            <a:avLst>
              <a:gd name="adj1" fmla="val 57098"/>
              <a:gd name="adj2" fmla="val 9175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Khi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mượn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quyền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tuỳ</a:t>
            </a:r>
            <a:r>
              <a:rPr lang="en-SG" sz="5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ý.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ABE7D40-8DE8-44B2-8C09-BF4BC07E9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720" y="4834603"/>
            <a:ext cx="2152191" cy="2145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5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1.xml><?xml version="1.0" encoding="utf-8"?>
<ds:datastoreItem xmlns:ds="http://schemas.openxmlformats.org/officeDocument/2006/customXml" ds:itemID="{F5AE6940-5FC4-4E5A-A6FE-B399FFC09709}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707</Words>
  <Application>Microsoft Office PowerPoint</Application>
  <PresentationFormat>Widescreen</PresentationFormat>
  <Paragraphs>40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</vt:lpstr>
      <vt:lpstr>Times New Roman</vt:lpstr>
      <vt:lpstr>Wingdings</vt:lpstr>
      <vt:lpstr>思源黑体 CN Bold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MANG NON</dc:creator>
  <cp:keywords>MĂNG NON TEAM</cp:keywords>
  <cp:lastModifiedBy>Administrator</cp:lastModifiedBy>
  <cp:revision>163</cp:revision>
  <dcterms:created xsi:type="dcterms:W3CDTF">2019-06-19T02:08:00Z</dcterms:created>
  <dcterms:modified xsi:type="dcterms:W3CDTF">2025-12-15T02:42:23Z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5A4128D80418448CBB50B1174DD62AFF</vt:lpwstr>
  </property>
</Properties>
</file>