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2"/>
  </p:notesMasterIdLst>
  <p:handoutMasterIdLst>
    <p:handoutMasterId r:id="rId13"/>
  </p:handoutMasterIdLst>
  <p:sldIdLst>
    <p:sldId id="256" r:id="rId2"/>
    <p:sldId id="261" r:id="rId3"/>
    <p:sldId id="283" r:id="rId4"/>
    <p:sldId id="257" r:id="rId5"/>
    <p:sldId id="259" r:id="rId6"/>
    <p:sldId id="281" r:id="rId7"/>
    <p:sldId id="262" r:id="rId8"/>
    <p:sldId id="263" r:id="rId9"/>
    <p:sldId id="284" r:id="rId10"/>
    <p:sldId id="286" r:id="rId11"/>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dministrator" initials="A" lastIdx="1" clrIdx="0"/>
  <p:cmAuthor id="2" name="Author" initials="A" lastIdx="0" clrIdx="1"/>
  <p:cmAuthor id="3" name="fafa" initials="f" lastIdx="2" clrIdx="1"/>
  <p:cmAuthor id="4" name="王习习" initials="王" lastIdx="2"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419375"/>
    <a:srgbClr val="F5BD5A"/>
    <a:srgbClr val="93D17D"/>
    <a:srgbClr val="0C834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375" autoAdjust="0"/>
    <p:restoredTop sz="94660"/>
  </p:normalViewPr>
  <p:slideViewPr>
    <p:cSldViewPr snapToGrid="0">
      <p:cViewPr varScale="1">
        <p:scale>
          <a:sx n="67" d="100"/>
          <a:sy n="67" d="100"/>
        </p:scale>
        <p:origin x="930"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handoutMaster" Target="handoutMasters/handoutMaster1.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commentAuthors" Target="commen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latin typeface="思源黑体 CN Bold" panose="020B0800000000000000" pitchFamily="34" charset="-122"/>
              <a:ea typeface="思源黑体 CN Bold" panose="020B0800000000000000" pitchFamily="34" charset="-122"/>
              <a:cs typeface="思源黑体 CN Bold" panose="020B0800000000000000" pitchFamily="34" charset="-122"/>
            </a:endParaRPr>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cs typeface="思源黑体 CN Bold" panose="020B0800000000000000" pitchFamily="34" charset="-122"/>
              </a:rPr>
              <a:t>2025/11/21</a:t>
            </a:fld>
            <a:endParaRPr lang="zh-CN" altLang="en-US">
              <a:cs typeface="思源黑体 CN Bold" panose="020B0800000000000000" pitchFamily="34" charset="-122"/>
            </a:endParaRPr>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latin typeface="思源黑体 CN Bold" panose="020B0800000000000000" pitchFamily="34" charset="-122"/>
              <a:ea typeface="思源黑体 CN Bold" panose="020B0800000000000000" pitchFamily="34" charset="-122"/>
              <a:cs typeface="思源黑体 CN Bold" panose="020B0800000000000000" pitchFamily="34" charset="-122"/>
            </a:endParaRPr>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cs typeface="思源黑体 CN Bold" panose="020B0800000000000000" pitchFamily="34" charset="-122"/>
              </a:rPr>
              <a:t>‹#›</a:t>
            </a:fld>
            <a:endParaRPr lang="zh-CN" altLang="en-US">
              <a:cs typeface="思源黑体 CN Bold" panose="020B0800000000000000" pitchFamily="34" charset="-122"/>
            </a:endParaRPr>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思源黑体 CN Bold" panose="020B0800000000000000" pitchFamily="34" charset="-122"/>
                <a:ea typeface="思源黑体 CN Bold" panose="020B0800000000000000" pitchFamily="34" charset="-122"/>
                <a:cs typeface="思源黑体 CN Bold" panose="020B0800000000000000" pitchFamily="34" charset="-122"/>
              </a:defRPr>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思源黑体 CN Bold" panose="020B0800000000000000" pitchFamily="34" charset="-122"/>
                <a:ea typeface="思源黑体 CN Bold" panose="020B0800000000000000" pitchFamily="34" charset="-122"/>
                <a:cs typeface="思源黑体 CN Bold" panose="020B0800000000000000" pitchFamily="34" charset="-122"/>
              </a:defRPr>
            </a:lvl1pPr>
          </a:lstStyle>
          <a:p>
            <a:fld id="{D2A48B96-639E-45A3-A0BA-2464DFDB1FAA}" type="datetimeFigureOut">
              <a:rPr lang="zh-CN" altLang="en-US" smtClean="0"/>
              <a:t>2025/11/21</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思源黑体 CN Bold" panose="020B0800000000000000" pitchFamily="34" charset="-122"/>
                <a:ea typeface="思源黑体 CN Bold" panose="020B0800000000000000" pitchFamily="34" charset="-122"/>
                <a:cs typeface="思源黑体 CN Bold" panose="020B0800000000000000" pitchFamily="34" charset="-122"/>
              </a:defRPr>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思源黑体 CN Bold" panose="020B0800000000000000" pitchFamily="34" charset="-122"/>
                <a:ea typeface="思源黑体 CN Bold" panose="020B0800000000000000" pitchFamily="34" charset="-122"/>
                <a:cs typeface="思源黑体 CN Bold" panose="020B0800000000000000" pitchFamily="34" charset="-122"/>
              </a:defRPr>
            </a:lvl1pPr>
          </a:lstStyle>
          <a:p>
            <a:fld id="{A6837353-30EB-4A48-80EB-173D804AEFBD}"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思源黑体 CN Bold" panose="020B0800000000000000" pitchFamily="34" charset="-122"/>
        <a:ea typeface="思源黑体 CN Bold" panose="020B0800000000000000" pitchFamily="34" charset="-122"/>
        <a:cs typeface="思源黑体 CN Bold" panose="020B0800000000000000" pitchFamily="34" charset="-122"/>
      </a:defRPr>
    </a:lvl1pPr>
    <a:lvl2pPr marL="457200" algn="l" defTabSz="914400" rtl="0" eaLnBrk="1" latinLnBrk="0" hangingPunct="1">
      <a:defRPr sz="1200" kern="1200">
        <a:solidFill>
          <a:schemeClr val="tx1"/>
        </a:solidFill>
        <a:latin typeface="思源黑体 CN Bold" panose="020B0800000000000000" pitchFamily="34" charset="-122"/>
        <a:ea typeface="思源黑体 CN Bold" panose="020B0800000000000000" pitchFamily="34" charset="-122"/>
        <a:cs typeface="思源黑体 CN Bold" panose="020B0800000000000000" pitchFamily="34" charset="-122"/>
      </a:defRPr>
    </a:lvl2pPr>
    <a:lvl3pPr marL="914400" algn="l" defTabSz="914400" rtl="0" eaLnBrk="1" latinLnBrk="0" hangingPunct="1">
      <a:defRPr sz="1200" kern="1200">
        <a:solidFill>
          <a:schemeClr val="tx1"/>
        </a:solidFill>
        <a:latin typeface="思源黑体 CN Bold" panose="020B0800000000000000" pitchFamily="34" charset="-122"/>
        <a:ea typeface="思源黑体 CN Bold" panose="020B0800000000000000" pitchFamily="34" charset="-122"/>
        <a:cs typeface="思源黑体 CN Bold" panose="020B0800000000000000" pitchFamily="34" charset="-122"/>
      </a:defRPr>
    </a:lvl3pPr>
    <a:lvl4pPr marL="1371600" algn="l" defTabSz="914400" rtl="0" eaLnBrk="1" latinLnBrk="0" hangingPunct="1">
      <a:defRPr sz="1200" kern="1200">
        <a:solidFill>
          <a:schemeClr val="tx1"/>
        </a:solidFill>
        <a:latin typeface="思源黑体 CN Bold" panose="020B0800000000000000" pitchFamily="34" charset="-122"/>
        <a:ea typeface="思源黑体 CN Bold" panose="020B0800000000000000" pitchFamily="34" charset="-122"/>
        <a:cs typeface="思源黑体 CN Bold" panose="020B0800000000000000" pitchFamily="34" charset="-122"/>
      </a:defRPr>
    </a:lvl4pPr>
    <a:lvl5pPr marL="1828800" algn="l" defTabSz="914400" rtl="0" eaLnBrk="1" latinLnBrk="0" hangingPunct="1">
      <a:defRPr sz="1200" kern="1200">
        <a:solidFill>
          <a:schemeClr val="tx1"/>
        </a:solidFill>
        <a:latin typeface="思源黑体 CN Bold" panose="020B0800000000000000" pitchFamily="34" charset="-122"/>
        <a:ea typeface="思源黑体 CN Bold" panose="020B0800000000000000" pitchFamily="34" charset="-122"/>
        <a:cs typeface="思源黑体 CN Bold" panose="020B0800000000000000" pitchFamily="34" charset="-122"/>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2025/11/21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2025/11/21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2025/11/21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2025/11/21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2025/11/21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2025/11/21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2025/11/21</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2025/11/21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2025/11/21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2025/11/21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2025/11/21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思源黑体 CN Bold" panose="020B0800000000000000" pitchFamily="34" charset="-122"/>
                <a:ea typeface="思源黑体 CN Bold" panose="020B0800000000000000" pitchFamily="34" charset="-122"/>
                <a:cs typeface="思源黑体 CN Bold" panose="020B0800000000000000" pitchFamily="34" charset="-122"/>
              </a:defRPr>
            </a:lvl1pPr>
          </a:lstStyle>
          <a:p>
            <a:fld id="{D997B5FA-0921-464F-AAE1-844C04324D75}" type="datetimeFigureOut">
              <a:rPr lang="zh-CN" altLang="en-US" smtClean="0"/>
              <a:t>2025/11/21</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思源黑体 CN Bold" panose="020B0800000000000000" pitchFamily="34" charset="-122"/>
                <a:ea typeface="思源黑体 CN Bold" panose="020B0800000000000000" pitchFamily="34" charset="-122"/>
                <a:cs typeface="思源黑体 CN Bold" panose="020B0800000000000000" pitchFamily="34" charset="-122"/>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思源黑体 CN Bold" panose="020B0800000000000000" pitchFamily="34" charset="-122"/>
                <a:ea typeface="思源黑体 CN Bold" panose="020B0800000000000000" pitchFamily="34" charset="-122"/>
                <a:cs typeface="思源黑体 CN Bold" panose="020B0800000000000000" pitchFamily="34" charset="-122"/>
              </a:defRPr>
            </a:lvl1pPr>
          </a:lstStyle>
          <a:p>
            <a:fld id="{565CE74E-AB26-4998-AD42-012C4C1AD076}" type="slidenum">
              <a:rPr lang="zh-CN" altLang="en-US" smtClean="0"/>
              <a:t>‹#›</a:t>
            </a:fld>
            <a:endParaRPr lang="zh-CN" altLang="en-US"/>
          </a:p>
        </p:txBody>
      </p:sp>
      <p:pic>
        <p:nvPicPr>
          <p:cNvPr id="8" name="Picture 7">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7667"/>
          <a:stretch/>
        </p:blipFill>
        <p:spPr>
          <a:xfrm>
            <a:off x="-2052205" y="-221073"/>
            <a:ext cx="2186247" cy="2317405"/>
          </a:xfrm>
          <a:prstGeom prst="rect">
            <a:avLst/>
          </a:prstGeom>
        </p:spPr>
      </p:pic>
      <p:pic>
        <p:nvPicPr>
          <p:cNvPr id="9" name="Picture 8">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1616132" y="7791454"/>
            <a:ext cx="1824009" cy="2002485"/>
          </a:xfrm>
          <a:prstGeom prst="rect">
            <a:avLst/>
          </a:prstGeom>
        </p:spPr>
      </p:pic>
      <p:sp>
        <p:nvSpPr>
          <p:cNvPr id="10" name="TextBox 3">
            <a:extLst>
              <a:ext uri="{FF2B5EF4-FFF2-40B4-BE49-F238E27FC236}">
                <a16:creationId xmlns:a16="http://schemas.microsoft.com/office/drawing/2014/main" id="{F9034237-DA06-4066-849E-00A115FF4EA1}"/>
              </a:ext>
            </a:extLst>
          </p:cNvPr>
          <p:cNvSpPr txBox="1"/>
          <p:nvPr userDrawn="1"/>
        </p:nvSpPr>
        <p:spPr>
          <a:xfrm>
            <a:off x="3048003" y="9098621"/>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5">
                  <a:extLst>
                    <a:ext uri="{A12FA001-AC4F-418D-AE19-62706E023703}">
                      <ahyp:hlinkClr xmlns:ahyp="http://schemas.microsoft.com/office/drawing/2018/hyperlinkcolor"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1" name="Title 1">
            <a:extLst>
              <a:ext uri="{FF2B5EF4-FFF2-40B4-BE49-F238E27FC236}">
                <a16:creationId xmlns:a16="http://schemas.microsoft.com/office/drawing/2014/main" id="{9E5F6F2C-DE77-4B3E-986A-23D69ABD846E}"/>
              </a:ext>
            </a:extLst>
          </p:cNvPr>
          <p:cNvSpPr txBox="1">
            <a:spLocks/>
          </p:cNvSpPr>
          <p:nvPr userDrawn="1"/>
        </p:nvSpPr>
        <p:spPr>
          <a:xfrm>
            <a:off x="1435013" y="9462562"/>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2" name="Picture 11">
            <a:extLst>
              <a:ext uri="{FF2B5EF4-FFF2-40B4-BE49-F238E27FC236}">
                <a16:creationId xmlns:a16="http://schemas.microsoft.com/office/drawing/2014/main" id="{2C38DA38-71FB-4CEB-B777-09292390EC4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1976691" y="-26525563"/>
            <a:ext cx="2186247" cy="3717751"/>
          </a:xfrm>
          <a:prstGeom prst="rect">
            <a:avLst/>
          </a:prstGeom>
        </p:spPr>
      </p:pic>
      <p:pic>
        <p:nvPicPr>
          <p:cNvPr id="13" name="Picture 12">
            <a:extLst>
              <a:ext uri="{FF2B5EF4-FFF2-40B4-BE49-F238E27FC236}">
                <a16:creationId xmlns:a16="http://schemas.microsoft.com/office/drawing/2014/main" id="{7B3E06E2-B8CD-4348-A929-48748D52322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9158509" y="-26525563"/>
            <a:ext cx="2186247" cy="3717751"/>
          </a:xfrm>
          <a:prstGeom prst="rect">
            <a:avLst/>
          </a:prstGeom>
        </p:spPr>
      </p:pic>
      <p:pic>
        <p:nvPicPr>
          <p:cNvPr id="14" name="Picture 13">
            <a:extLst>
              <a:ext uri="{FF2B5EF4-FFF2-40B4-BE49-F238E27FC236}">
                <a16:creationId xmlns:a16="http://schemas.microsoft.com/office/drawing/2014/main" id="{D1A0A433-1C81-43D6-86C9-906F9D1CD5C6}"/>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0863116" y="29176639"/>
            <a:ext cx="2186247" cy="3717751"/>
          </a:xfrm>
          <a:prstGeom prst="rect">
            <a:avLst/>
          </a:prstGeom>
        </p:spPr>
      </p:pic>
      <p:pic>
        <p:nvPicPr>
          <p:cNvPr id="15" name="Picture 14">
            <a:extLst>
              <a:ext uri="{FF2B5EF4-FFF2-40B4-BE49-F238E27FC236}">
                <a16:creationId xmlns:a16="http://schemas.microsoft.com/office/drawing/2014/main" id="{57AB7940-731C-4B6C-8537-33EBAD98DEB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1382671" y="29176639"/>
            <a:ext cx="2186247" cy="3717751"/>
          </a:xfrm>
          <a:prstGeom prst="rect">
            <a:avLst/>
          </a:prstGeom>
        </p:spPr>
      </p:pic>
      <p:sp>
        <p:nvSpPr>
          <p:cNvPr id="16" name="Title 1">
            <a:extLst>
              <a:ext uri="{FF2B5EF4-FFF2-40B4-BE49-F238E27FC236}">
                <a16:creationId xmlns:a16="http://schemas.microsoft.com/office/drawing/2014/main" id="{7A218C26-69B7-499C-B190-96851A78FEC6}"/>
              </a:ext>
            </a:extLst>
          </p:cNvPr>
          <p:cNvSpPr txBox="1">
            <a:spLocks/>
          </p:cNvSpPr>
          <p:nvPr userDrawn="1"/>
        </p:nvSpPr>
        <p:spPr>
          <a:xfrm>
            <a:off x="-570116" y="6070600"/>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1429"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429"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7" name="Title 1">
            <a:extLst>
              <a:ext uri="{FF2B5EF4-FFF2-40B4-BE49-F238E27FC236}">
                <a16:creationId xmlns:a16="http://schemas.microsoft.com/office/drawing/2014/main" id="{6AA5128D-EAF5-483C-871A-4BFED87FD86D}"/>
              </a:ext>
            </a:extLst>
          </p:cNvPr>
          <p:cNvSpPr txBox="1">
            <a:spLocks/>
          </p:cNvSpPr>
          <p:nvPr userDrawn="1"/>
        </p:nvSpPr>
        <p:spPr>
          <a:xfrm>
            <a:off x="-2052207" y="1690687"/>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18" name="Picture 17">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44511098" y="-19326756"/>
            <a:ext cx="3627531" cy="4761671"/>
          </a:xfrm>
          <a:prstGeom prst="rect">
            <a:avLst/>
          </a:prstGeom>
        </p:spPr>
      </p:pic>
      <p:pic>
        <p:nvPicPr>
          <p:cNvPr id="19" name="Picture 18">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44511098" y="23671819"/>
            <a:ext cx="3627531" cy="4761671"/>
          </a:xfrm>
          <a:prstGeom prst="rect">
            <a:avLst/>
          </a:prstGeom>
        </p:spPr>
      </p:pic>
      <p:pic>
        <p:nvPicPr>
          <p:cNvPr id="20" name="Picture 19">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52475795" y="-19326756"/>
            <a:ext cx="3627531" cy="4761671"/>
          </a:xfrm>
          <a:prstGeom prst="rect">
            <a:avLst/>
          </a:prstGeom>
        </p:spPr>
      </p:pic>
      <p:pic>
        <p:nvPicPr>
          <p:cNvPr id="21" name="Picture 20">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52738933" y="23671819"/>
            <a:ext cx="3627531" cy="4761671"/>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思源黑体 CN Bold" panose="020B0800000000000000" pitchFamily="34" charset="-122"/>
          <a:ea typeface="思源黑体 CN Bold" panose="020B0800000000000000" pitchFamily="34" charset="-122"/>
          <a:cs typeface="思源黑体 CN Bold" panose="020B0800000000000000" pitchFamily="34" charset="-122"/>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思源黑体 CN Bold" panose="020B0800000000000000" pitchFamily="34" charset="-122"/>
          <a:ea typeface="思源黑体 CN Bold" panose="020B0800000000000000" pitchFamily="34" charset="-122"/>
          <a:cs typeface="思源黑体 CN Bold" panose="020B0800000000000000" pitchFamily="34" charset="-122"/>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思源黑体 CN Bold" panose="020B0800000000000000" pitchFamily="34" charset="-122"/>
          <a:ea typeface="思源黑体 CN Bold" panose="020B0800000000000000" pitchFamily="34" charset="-122"/>
          <a:cs typeface="思源黑体 CN Bold" panose="020B0800000000000000" pitchFamily="34" charset="-122"/>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思源黑体 CN Bold" panose="020B0800000000000000" pitchFamily="34" charset="-122"/>
          <a:ea typeface="思源黑体 CN Bold" panose="020B0800000000000000" pitchFamily="34" charset="-122"/>
          <a:cs typeface="思源黑体 CN Bold" panose="020B0800000000000000" pitchFamily="34" charset="-122"/>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黑体 CN Bold" panose="020B0800000000000000" pitchFamily="34" charset="-122"/>
          <a:ea typeface="思源黑体 CN Bold" panose="020B0800000000000000" pitchFamily="34" charset="-122"/>
          <a:cs typeface="思源黑体 CN Bold" panose="020B0800000000000000" pitchFamily="34" charset="-122"/>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黑体 CN Bold" panose="020B0800000000000000" pitchFamily="34" charset="-122"/>
          <a:ea typeface="思源黑体 CN Bold" panose="020B0800000000000000" pitchFamily="34" charset="-122"/>
          <a:cs typeface="思源黑体 CN Bold" panose="020B0800000000000000" pitchFamily="34" charset="-122"/>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4.png"/><Relationship Id="rId3" Type="http://schemas.openxmlformats.org/officeDocument/2006/relationships/image" Target="../media/image5.png"/><Relationship Id="rId7" Type="http://schemas.openxmlformats.org/officeDocument/2006/relationships/image" Target="../media/image9.png"/><Relationship Id="rId12" Type="http://schemas.openxmlformats.org/officeDocument/2006/relationships/image" Target="../media/image13.pn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8.png"/><Relationship Id="rId11" Type="http://schemas.microsoft.com/office/2007/relationships/hdphoto" Target="../media/hdphoto1.wdp"/><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15.png"/></Relationships>
</file>

<file path=ppt/slides/_rels/slide10.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5.png"/><Relationship Id="rId7"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6.png"/><Relationship Id="rId11" Type="http://schemas.microsoft.com/office/2007/relationships/hdphoto" Target="../media/hdphoto1.wdp"/><Relationship Id="rId5" Type="http://schemas.openxmlformats.org/officeDocument/2006/relationships/image" Target="../media/image10.png"/><Relationship Id="rId10" Type="http://schemas.openxmlformats.org/officeDocument/2006/relationships/image" Target="../media/image12.png"/><Relationship Id="rId4" Type="http://schemas.openxmlformats.org/officeDocument/2006/relationships/image" Target="../media/image9.png"/><Relationship Id="rId9" Type="http://schemas.openxmlformats.org/officeDocument/2006/relationships/image" Target="../media/image16.png"/></Relationships>
</file>

<file path=ppt/slides/_rels/slide2.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9.png"/><Relationship Id="rId7" Type="http://schemas.openxmlformats.org/officeDocument/2006/relationships/image" Target="../media/image15.pn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7.png"/><Relationship Id="rId11" Type="http://schemas.microsoft.com/office/2007/relationships/hdphoto" Target="../media/hdphoto1.wdp"/><Relationship Id="rId5" Type="http://schemas.openxmlformats.org/officeDocument/2006/relationships/image" Target="../media/image6.png"/><Relationship Id="rId10" Type="http://schemas.openxmlformats.org/officeDocument/2006/relationships/image" Target="../media/image12.png"/><Relationship Id="rId4" Type="http://schemas.openxmlformats.org/officeDocument/2006/relationships/image" Target="../media/image10.png"/><Relationship Id="rId9" Type="http://schemas.openxmlformats.org/officeDocument/2006/relationships/image" Target="../media/image17.png"/></Relationships>
</file>

<file path=ppt/slides/_rels/slide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5.png"/><Relationship Id="rId7"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10.png"/><Relationship Id="rId10" Type="http://schemas.openxmlformats.org/officeDocument/2006/relationships/image" Target="../media/image18.png"/><Relationship Id="rId4" Type="http://schemas.openxmlformats.org/officeDocument/2006/relationships/image" Target="../media/image9.png"/><Relationship Id="rId9" Type="http://schemas.openxmlformats.org/officeDocument/2006/relationships/image" Target="../media/image16.png"/></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15.png"/><Relationship Id="rId11" Type="http://schemas.openxmlformats.org/officeDocument/2006/relationships/image" Target="../media/image20.jpeg"/><Relationship Id="rId5" Type="http://schemas.openxmlformats.org/officeDocument/2006/relationships/image" Target="../media/image7.png"/><Relationship Id="rId10" Type="http://schemas.microsoft.com/office/2007/relationships/hdphoto" Target="../media/hdphoto2.wdp"/><Relationship Id="rId4" Type="http://schemas.openxmlformats.org/officeDocument/2006/relationships/image" Target="../media/image6.png"/><Relationship Id="rId9" Type="http://schemas.openxmlformats.org/officeDocument/2006/relationships/image" Target="../media/image19.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Layout" Target="../slideLayouts/slideLayout6.xml"/><Relationship Id="rId6" Type="http://schemas.openxmlformats.org/officeDocument/2006/relationships/image" Target="../media/image21.jpeg"/><Relationship Id="rId5" Type="http://schemas.openxmlformats.org/officeDocument/2006/relationships/image" Target="../media/image15.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15.png"/><Relationship Id="rId11" Type="http://schemas.microsoft.com/office/2007/relationships/hdphoto" Target="../media/hdphoto1.wdp"/><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22.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Layout" Target="../slideLayouts/slideLayout6.xml"/><Relationship Id="rId5" Type="http://schemas.openxmlformats.org/officeDocument/2006/relationships/image" Target="../media/image15.png"/><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Layout" Target="../slideLayouts/slideLayout6.xml"/><Relationship Id="rId6" Type="http://schemas.openxmlformats.org/officeDocument/2006/relationships/image" Target="../media/image23.jpeg"/><Relationship Id="rId5" Type="http://schemas.openxmlformats.org/officeDocument/2006/relationships/image" Target="../media/image15.png"/><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Layout" Target="../slideLayouts/slideLayout6.xml"/><Relationship Id="rId6" Type="http://schemas.openxmlformats.org/officeDocument/2006/relationships/image" Target="../media/image24.jpeg"/><Relationship Id="rId5" Type="http://schemas.openxmlformats.org/officeDocument/2006/relationships/image" Target="../media/image15.png"/><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27" name="图片 26" descr="1 (12)"/>
          <p:cNvPicPr>
            <a:picLocks noChangeAspect="1"/>
          </p:cNvPicPr>
          <p:nvPr/>
        </p:nvPicPr>
        <p:blipFill>
          <a:blip r:embed="rId3"/>
          <a:srcRect r="5556" b="63147"/>
          <a:stretch>
            <a:fillRect/>
          </a:stretch>
        </p:blipFill>
        <p:spPr>
          <a:xfrm>
            <a:off x="0" y="0"/>
            <a:ext cx="12191365" cy="2385060"/>
          </a:xfrm>
          <a:prstGeom prst="rect">
            <a:avLst/>
          </a:prstGeom>
        </p:spPr>
      </p:pic>
      <p:pic>
        <p:nvPicPr>
          <p:cNvPr id="9" name="图片 8" descr="6"/>
          <p:cNvPicPr>
            <a:picLocks noChangeAspect="1"/>
          </p:cNvPicPr>
          <p:nvPr/>
        </p:nvPicPr>
        <p:blipFill>
          <a:blip r:embed="rId4"/>
          <a:srcRect t="26038" r="35362" b="39480"/>
          <a:stretch>
            <a:fillRect/>
          </a:stretch>
        </p:blipFill>
        <p:spPr>
          <a:xfrm>
            <a:off x="0" y="1967865"/>
            <a:ext cx="12191365" cy="3658235"/>
          </a:xfrm>
          <a:prstGeom prst="rect">
            <a:avLst/>
          </a:prstGeom>
        </p:spPr>
      </p:pic>
      <p:pic>
        <p:nvPicPr>
          <p:cNvPr id="3" name="图片 2" descr="12"/>
          <p:cNvPicPr>
            <a:picLocks noChangeAspect="1"/>
          </p:cNvPicPr>
          <p:nvPr/>
        </p:nvPicPr>
        <p:blipFill>
          <a:blip r:embed="rId5"/>
          <a:srcRect b="11993"/>
          <a:stretch>
            <a:fillRect/>
          </a:stretch>
        </p:blipFill>
        <p:spPr>
          <a:xfrm>
            <a:off x="0" y="2384425"/>
            <a:ext cx="12192000" cy="4473575"/>
          </a:xfrm>
          <a:prstGeom prst="rect">
            <a:avLst/>
          </a:prstGeom>
        </p:spPr>
      </p:pic>
      <p:sp>
        <p:nvSpPr>
          <p:cNvPr id="17" name="圆角矩形 16"/>
          <p:cNvSpPr/>
          <p:nvPr/>
        </p:nvSpPr>
        <p:spPr>
          <a:xfrm>
            <a:off x="464985" y="1869482"/>
            <a:ext cx="9412812" cy="2240890"/>
          </a:xfrm>
          <a:prstGeom prst="roundRect">
            <a:avLst/>
          </a:prstGeom>
          <a:solidFill>
            <a:schemeClr val="bg1">
              <a:alpha val="91000"/>
            </a:schemeClr>
          </a:solid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2" name="图片 21" descr="16"/>
          <p:cNvPicPr>
            <a:picLocks noChangeAspect="1"/>
          </p:cNvPicPr>
          <p:nvPr/>
        </p:nvPicPr>
        <p:blipFill>
          <a:blip r:embed="rId6"/>
          <a:srcRect l="63510" t="6746" r="23365" b="79688"/>
          <a:stretch>
            <a:fillRect/>
          </a:stretch>
        </p:blipFill>
        <p:spPr>
          <a:xfrm>
            <a:off x="8173729" y="1461277"/>
            <a:ext cx="2131347" cy="1113344"/>
          </a:xfrm>
          <a:prstGeom prst="rect">
            <a:avLst/>
          </a:prstGeom>
        </p:spPr>
      </p:pic>
      <p:pic>
        <p:nvPicPr>
          <p:cNvPr id="31" name="图片 30" descr="25 (14)"/>
          <p:cNvPicPr>
            <a:picLocks noChangeAspect="1"/>
          </p:cNvPicPr>
          <p:nvPr/>
        </p:nvPicPr>
        <p:blipFill>
          <a:blip r:embed="rId7"/>
          <a:srcRect l="59097" r="12121" b="74516"/>
          <a:stretch>
            <a:fillRect/>
          </a:stretch>
        </p:blipFill>
        <p:spPr>
          <a:xfrm>
            <a:off x="9284970" y="0"/>
            <a:ext cx="2894965" cy="1220470"/>
          </a:xfrm>
          <a:prstGeom prst="rect">
            <a:avLst/>
          </a:prstGeom>
        </p:spPr>
      </p:pic>
      <p:pic>
        <p:nvPicPr>
          <p:cNvPr id="32" name="图片 31" descr="50 (9)"/>
          <p:cNvPicPr>
            <a:picLocks noChangeAspect="1"/>
          </p:cNvPicPr>
          <p:nvPr/>
        </p:nvPicPr>
        <p:blipFill>
          <a:blip r:embed="rId8"/>
          <a:srcRect l="73100" t="20154" r="13011" b="46142"/>
          <a:stretch>
            <a:fillRect/>
          </a:stretch>
        </p:blipFill>
        <p:spPr>
          <a:xfrm>
            <a:off x="10158507" y="536932"/>
            <a:ext cx="1655493" cy="1912776"/>
          </a:xfrm>
          <a:prstGeom prst="rect">
            <a:avLst/>
          </a:prstGeom>
        </p:spPr>
      </p:pic>
      <p:pic>
        <p:nvPicPr>
          <p:cNvPr id="7" name="Picture 6"/>
          <p:cNvPicPr>
            <a:picLocks noChangeAspect="1"/>
          </p:cNvPicPr>
          <p:nvPr/>
        </p:nvPicPr>
        <p:blipFill>
          <a:blip r:embed="rId9"/>
          <a:stretch>
            <a:fillRect/>
          </a:stretch>
        </p:blipFill>
        <p:spPr>
          <a:xfrm>
            <a:off x="3508704" y="906026"/>
            <a:ext cx="3325373" cy="1320341"/>
          </a:xfrm>
          <a:prstGeom prst="rect">
            <a:avLst/>
          </a:prstGeom>
        </p:spPr>
      </p:pic>
      <p:pic>
        <p:nvPicPr>
          <p:cNvPr id="2" name="Picture 1"/>
          <p:cNvPicPr>
            <a:picLocks noChangeAspect="1"/>
          </p:cNvPicPr>
          <p:nvPr/>
        </p:nvPicPr>
        <p:blipFill>
          <a:blip r:embed="rId10" cstate="print">
            <a:extLst>
              <a:ext uri="{BEBA8EAE-BF5A-486C-A8C5-ECC9F3942E4B}">
                <a14:imgProps xmlns:a14="http://schemas.microsoft.com/office/drawing/2010/main">
                  <a14:imgLayer r:embed="rId11">
                    <a14:imgEffect>
                      <a14:backgroundRemoval t="9891" b="99272" l="1760" r="99211">
                        <a14:foregroundMark x1="8434" y1="84648" x2="35680" y2="78337"/>
                        <a14:foregroundMark x1="68204" y1="76820" x2="91869" y2="85801"/>
                        <a14:foregroundMark x1="6735" y1="81371" x2="3701" y2="96905"/>
                        <a14:foregroundMark x1="4551" y1="96359" x2="32100" y2="98908"/>
                        <a14:foregroundMark x1="67900" y1="97755" x2="95631" y2="97209"/>
                      </a14:backgroundRemoval>
                    </a14:imgEffect>
                  </a14:imgLayer>
                </a14:imgProps>
              </a:ext>
              <a:ext uri="{28A0092B-C50C-407E-A947-70E740481C1C}">
                <a14:useLocalDpi xmlns:a14="http://schemas.microsoft.com/office/drawing/2010/main" val="0"/>
              </a:ext>
            </a:extLst>
          </a:blip>
          <a:stretch>
            <a:fillRect/>
          </a:stretch>
        </p:blipFill>
        <p:spPr>
          <a:xfrm>
            <a:off x="7230705" y="1892336"/>
            <a:ext cx="4960978" cy="4960978"/>
          </a:xfrm>
          <a:prstGeom prst="rect">
            <a:avLst/>
          </a:prstGeom>
        </p:spPr>
      </p:pic>
      <p:pic>
        <p:nvPicPr>
          <p:cNvPr id="13" name="Picture 12"/>
          <p:cNvPicPr>
            <a:picLocks noChangeAspect="1"/>
          </p:cNvPicPr>
          <p:nvPr/>
        </p:nvPicPr>
        <p:blipFill>
          <a:blip r:embed="rId12"/>
          <a:stretch>
            <a:fillRect/>
          </a:stretch>
        </p:blipFill>
        <p:spPr>
          <a:xfrm>
            <a:off x="876906" y="2059070"/>
            <a:ext cx="8182983" cy="1616318"/>
          </a:xfrm>
          <a:prstGeom prst="rect">
            <a:avLst/>
          </a:prstGeom>
        </p:spPr>
      </p:pic>
      <p:pic>
        <p:nvPicPr>
          <p:cNvPr id="5" name="Picture 4"/>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24546" y="-227112"/>
            <a:ext cx="2316681" cy="2316681"/>
          </a:xfrm>
          <a:prstGeom prst="rect">
            <a:avLst/>
          </a:prstGeom>
        </p:spPr>
      </p:pic>
      <p:pic>
        <p:nvPicPr>
          <p:cNvPr id="10" name="图片 9" descr="13"/>
          <p:cNvPicPr>
            <a:picLocks noChangeAspect="1"/>
          </p:cNvPicPr>
          <p:nvPr/>
        </p:nvPicPr>
        <p:blipFill>
          <a:blip r:embed="rId14"/>
          <a:srcRect b="30718"/>
          <a:stretch>
            <a:fillRect/>
          </a:stretch>
        </p:blipFill>
        <p:spPr>
          <a:xfrm>
            <a:off x="0" y="2612385"/>
            <a:ext cx="12192000" cy="426847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1"/>
                                        </p:tgtEl>
                                        <p:attrNameLst>
                                          <p:attrName>style.visibility</p:attrName>
                                        </p:attrNameLst>
                                      </p:cBhvr>
                                      <p:to>
                                        <p:strVal val="visible"/>
                                      </p:to>
                                    </p:set>
                                    <p:anim calcmode="lin" valueType="num">
                                      <p:cBhvr additive="base">
                                        <p:cTn id="11" dur="500" fill="hold"/>
                                        <p:tgtEl>
                                          <p:spTgt spid="31"/>
                                        </p:tgtEl>
                                        <p:attrNameLst>
                                          <p:attrName>ppt_x</p:attrName>
                                        </p:attrNameLst>
                                      </p:cBhvr>
                                      <p:tavLst>
                                        <p:tav tm="0">
                                          <p:val>
                                            <p:strVal val="#ppt_x"/>
                                          </p:val>
                                        </p:tav>
                                        <p:tav tm="100000">
                                          <p:val>
                                            <p:strVal val="#ppt_x"/>
                                          </p:val>
                                        </p:tav>
                                      </p:tavLst>
                                    </p:anim>
                                    <p:anim calcmode="lin" valueType="num">
                                      <p:cBhvr additive="base">
                                        <p:cTn id="12" dur="500" fill="hold"/>
                                        <p:tgtEl>
                                          <p:spTgt spid="31"/>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2"/>
                                        </p:tgtEl>
                                        <p:attrNameLst>
                                          <p:attrName>style.visibility</p:attrName>
                                        </p:attrNameLst>
                                      </p:cBhvr>
                                      <p:to>
                                        <p:strVal val="visible"/>
                                      </p:to>
                                    </p:set>
                                    <p:anim calcmode="lin" valueType="num">
                                      <p:cBhvr additive="base">
                                        <p:cTn id="15" dur="500" fill="hold"/>
                                        <p:tgtEl>
                                          <p:spTgt spid="32"/>
                                        </p:tgtEl>
                                        <p:attrNameLst>
                                          <p:attrName>ppt_x</p:attrName>
                                        </p:attrNameLst>
                                      </p:cBhvr>
                                      <p:tavLst>
                                        <p:tav tm="0">
                                          <p:val>
                                            <p:strVal val="#ppt_x"/>
                                          </p:val>
                                        </p:tav>
                                        <p:tav tm="100000">
                                          <p:val>
                                            <p:strVal val="#ppt_x"/>
                                          </p:val>
                                        </p:tav>
                                      </p:tavLst>
                                    </p:anim>
                                    <p:anim calcmode="lin" valueType="num">
                                      <p:cBhvr additive="base">
                                        <p:cTn id="16"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fill="hold"/>
                                        <p:tgtEl>
                                          <p:spTgt spid="10"/>
                                        </p:tgtEl>
                                        <p:attrNameLst>
                                          <p:attrName>ppt_x</p:attrName>
                                        </p:attrNameLst>
                                      </p:cBhvr>
                                      <p:tavLst>
                                        <p:tav tm="0">
                                          <p:val>
                                            <p:strVal val="#ppt_x"/>
                                          </p:val>
                                        </p:tav>
                                        <p:tav tm="100000">
                                          <p:val>
                                            <p:strVal val="#ppt_x"/>
                                          </p:val>
                                        </p:tav>
                                      </p:tavLst>
                                    </p:anim>
                                    <p:anim calcmode="lin" valueType="num">
                                      <p:cBhvr additive="base">
                                        <p:cTn id="2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circle(in)">
                                      <p:cBhvr>
                                        <p:cTn id="27" dur="20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circle(in)">
                                      <p:cBhvr>
                                        <p:cTn id="32" dur="2000"/>
                                        <p:tgtEl>
                                          <p:spTgt spid="17"/>
                                        </p:tgtEl>
                                      </p:cBhvr>
                                    </p:animEffect>
                                  </p:childTnLst>
                                </p:cTn>
                              </p:par>
                              <p:par>
                                <p:cTn id="33" presetID="6" presetClass="entr" presetSubtype="16" fill="hold" nodeType="with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circle(in)">
                                      <p:cBhvr>
                                        <p:cTn id="35"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40" name="图片 39" descr="1 (12)"/>
          <p:cNvPicPr>
            <a:picLocks noChangeAspect="1"/>
          </p:cNvPicPr>
          <p:nvPr/>
        </p:nvPicPr>
        <p:blipFill>
          <a:blip r:embed="rId3"/>
          <a:srcRect r="5556" b="63147"/>
          <a:stretch>
            <a:fillRect/>
          </a:stretch>
        </p:blipFill>
        <p:spPr>
          <a:xfrm>
            <a:off x="0" y="0"/>
            <a:ext cx="12191365" cy="2385060"/>
          </a:xfrm>
          <a:prstGeom prst="rect">
            <a:avLst/>
          </a:prstGeom>
        </p:spPr>
      </p:pic>
      <p:pic>
        <p:nvPicPr>
          <p:cNvPr id="10" name="图片 9" descr="25 (14)"/>
          <p:cNvPicPr>
            <a:picLocks noChangeAspect="1"/>
          </p:cNvPicPr>
          <p:nvPr/>
        </p:nvPicPr>
        <p:blipFill>
          <a:blip r:embed="rId4"/>
          <a:srcRect l="59097" r="12121" b="74516"/>
          <a:stretch>
            <a:fillRect/>
          </a:stretch>
        </p:blipFill>
        <p:spPr>
          <a:xfrm>
            <a:off x="9284970" y="0"/>
            <a:ext cx="2894965" cy="1220470"/>
          </a:xfrm>
          <a:prstGeom prst="rect">
            <a:avLst/>
          </a:prstGeom>
        </p:spPr>
      </p:pic>
      <p:pic>
        <p:nvPicPr>
          <p:cNvPr id="17" name="图片 16" descr="50 (9)"/>
          <p:cNvPicPr>
            <a:picLocks noChangeAspect="1"/>
          </p:cNvPicPr>
          <p:nvPr/>
        </p:nvPicPr>
        <p:blipFill>
          <a:blip r:embed="rId5"/>
          <a:srcRect l="73100" t="20154" r="13011" b="46142"/>
          <a:stretch>
            <a:fillRect/>
          </a:stretch>
        </p:blipFill>
        <p:spPr>
          <a:xfrm>
            <a:off x="11328400" y="874395"/>
            <a:ext cx="686435" cy="793115"/>
          </a:xfrm>
          <a:prstGeom prst="rect">
            <a:avLst/>
          </a:prstGeom>
        </p:spPr>
      </p:pic>
      <p:grpSp>
        <p:nvGrpSpPr>
          <p:cNvPr id="3" name="组合 2"/>
          <p:cNvGrpSpPr/>
          <p:nvPr/>
        </p:nvGrpSpPr>
        <p:grpSpPr>
          <a:xfrm>
            <a:off x="6284" y="2023397"/>
            <a:ext cx="12192000" cy="4889500"/>
            <a:chOff x="0" y="3099"/>
            <a:chExt cx="19200" cy="7700"/>
          </a:xfrm>
        </p:grpSpPr>
        <p:pic>
          <p:nvPicPr>
            <p:cNvPr id="4" name="图片 3" descr="6"/>
            <p:cNvPicPr>
              <a:picLocks noChangeAspect="1"/>
            </p:cNvPicPr>
            <p:nvPr/>
          </p:nvPicPr>
          <p:blipFill>
            <a:blip r:embed="rId6"/>
            <a:srcRect t="26038" r="35362" b="39480"/>
            <a:stretch>
              <a:fillRect/>
            </a:stretch>
          </p:blipFill>
          <p:spPr>
            <a:xfrm>
              <a:off x="0" y="3099"/>
              <a:ext cx="19199" cy="5761"/>
            </a:xfrm>
            <a:prstGeom prst="rect">
              <a:avLst/>
            </a:prstGeom>
          </p:spPr>
        </p:pic>
        <p:grpSp>
          <p:nvGrpSpPr>
            <p:cNvPr id="5" name="组合 4"/>
            <p:cNvGrpSpPr/>
            <p:nvPr/>
          </p:nvGrpSpPr>
          <p:grpSpPr>
            <a:xfrm>
              <a:off x="0" y="3755"/>
              <a:ext cx="19200" cy="7045"/>
              <a:chOff x="0" y="3755"/>
              <a:chExt cx="19200" cy="7045"/>
            </a:xfrm>
          </p:grpSpPr>
          <p:pic>
            <p:nvPicPr>
              <p:cNvPr id="9" name="图片 8" descr="12"/>
              <p:cNvPicPr>
                <a:picLocks noChangeAspect="1"/>
              </p:cNvPicPr>
              <p:nvPr/>
            </p:nvPicPr>
            <p:blipFill>
              <a:blip r:embed="rId7"/>
              <a:srcRect b="11993"/>
              <a:stretch>
                <a:fillRect/>
              </a:stretch>
            </p:blipFill>
            <p:spPr>
              <a:xfrm>
                <a:off x="0" y="3755"/>
                <a:ext cx="19200" cy="7045"/>
              </a:xfrm>
              <a:prstGeom prst="rect">
                <a:avLst/>
              </a:prstGeom>
            </p:spPr>
          </p:pic>
          <p:pic>
            <p:nvPicPr>
              <p:cNvPr id="11" name="图片 10" descr="13"/>
              <p:cNvPicPr>
                <a:picLocks noChangeAspect="1"/>
              </p:cNvPicPr>
              <p:nvPr/>
            </p:nvPicPr>
            <p:blipFill>
              <a:blip r:embed="rId8"/>
              <a:srcRect b="30718"/>
              <a:stretch>
                <a:fillRect/>
              </a:stretch>
            </p:blipFill>
            <p:spPr>
              <a:xfrm>
                <a:off x="0" y="4078"/>
                <a:ext cx="19200" cy="6722"/>
              </a:xfrm>
              <a:prstGeom prst="rect">
                <a:avLst/>
              </a:prstGeom>
            </p:spPr>
          </p:pic>
        </p:grpSp>
      </p:grpSp>
      <p:pic>
        <p:nvPicPr>
          <p:cNvPr id="43" name="图片 42" descr="9"/>
          <p:cNvPicPr>
            <a:picLocks noChangeAspect="1"/>
          </p:cNvPicPr>
          <p:nvPr/>
        </p:nvPicPr>
        <p:blipFill>
          <a:blip r:embed="rId9"/>
          <a:srcRect l="8593" t="39282" r="71097" b="25578"/>
          <a:stretch>
            <a:fillRect/>
          </a:stretch>
        </p:blipFill>
        <p:spPr>
          <a:xfrm flipH="1">
            <a:off x="1127125" y="4610100"/>
            <a:ext cx="1674495" cy="1630045"/>
          </a:xfrm>
          <a:prstGeom prst="rect">
            <a:avLst/>
          </a:prstGeom>
          <a:effectLst>
            <a:outerShdw blurRad="63500" sx="102000" sy="102000" algn="ctr" rotWithShape="0">
              <a:schemeClr val="tx1">
                <a:alpha val="40000"/>
              </a:schemeClr>
            </a:outerShdw>
          </a:effectLst>
        </p:spPr>
      </p:pic>
      <p:sp>
        <p:nvSpPr>
          <p:cNvPr id="20" name="圆角矩形 31"/>
          <p:cNvSpPr/>
          <p:nvPr/>
        </p:nvSpPr>
        <p:spPr>
          <a:xfrm>
            <a:off x="921769" y="1046671"/>
            <a:ext cx="8305165" cy="3525773"/>
          </a:xfrm>
          <a:prstGeom prst="roundRect">
            <a:avLst/>
          </a:prstGeom>
          <a:solidFill>
            <a:schemeClr val="bg1">
              <a:alpha val="91000"/>
            </a:schemeClr>
          </a:solid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文本框 75">
            <a:extLst>
              <a:ext uri="{FF2B5EF4-FFF2-40B4-BE49-F238E27FC236}">
                <a16:creationId xmlns:a16="http://schemas.microsoft.com/office/drawing/2014/main" id="{BBDC4616-25B4-4DC1-8A6C-71E3F5D678F0}"/>
              </a:ext>
            </a:extLst>
          </p:cNvPr>
          <p:cNvSpPr txBox="1"/>
          <p:nvPr/>
        </p:nvSpPr>
        <p:spPr>
          <a:xfrm>
            <a:off x="1391776" y="1051581"/>
            <a:ext cx="7361382" cy="3170099"/>
          </a:xfrm>
          <a:prstGeom prst="rect">
            <a:avLst/>
          </a:prstGeom>
          <a:noFill/>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10000" b="0" i="0" u="none" strike="noStrike" kern="1200" cap="none" spc="0" normalizeH="0" baseline="0" noProof="0" dirty="0">
                <a:ln>
                  <a:noFill/>
                </a:ln>
                <a:solidFill>
                  <a:srgbClr val="419375"/>
                </a:solidFill>
                <a:effectLst/>
                <a:uLnTx/>
                <a:uFillTx/>
                <a:latin typeface="UTM Showcard" panose="02040603050506020204" pitchFamily="18" charset="0"/>
                <a:ea typeface="字魂151号-联盟综艺体" panose="00000500000000000000" charset="-122"/>
                <a:cs typeface="字魂151号-联盟综艺体" panose="00000500000000000000" charset="-122"/>
              </a:rPr>
              <a:t>TẠM BIỆT CÁC EM</a:t>
            </a:r>
          </a:p>
        </p:txBody>
      </p:sp>
      <p:pic>
        <p:nvPicPr>
          <p:cNvPr id="22" name="Picture 21"/>
          <p:cNvPicPr>
            <a:picLocks noChangeAspect="1"/>
          </p:cNvPicPr>
          <p:nvPr/>
        </p:nvPicPr>
        <p:blipFill>
          <a:blip r:embed="rId10" cstate="print">
            <a:extLst>
              <a:ext uri="{BEBA8EAE-BF5A-486C-A8C5-ECC9F3942E4B}">
                <a14:imgProps xmlns:a14="http://schemas.microsoft.com/office/drawing/2010/main">
                  <a14:imgLayer r:embed="rId11">
                    <a14:imgEffect>
                      <a14:backgroundRemoval t="9891" b="99272" l="1760" r="99211">
                        <a14:foregroundMark x1="8434" y1="84648" x2="35680" y2="78337"/>
                        <a14:foregroundMark x1="68204" y1="76820" x2="91869" y2="85801"/>
                        <a14:foregroundMark x1="6735" y1="81371" x2="3701" y2="96905"/>
                        <a14:foregroundMark x1="4551" y1="96359" x2="32100" y2="98908"/>
                        <a14:foregroundMark x1="67900" y1="97755" x2="95631" y2="97209"/>
                      </a14:backgroundRemoval>
                    </a14:imgEffect>
                  </a14:imgLayer>
                </a14:imgProps>
              </a:ext>
              <a:ext uri="{28A0092B-C50C-407E-A947-70E740481C1C}">
                <a14:useLocalDpi xmlns:a14="http://schemas.microsoft.com/office/drawing/2010/main" val="0"/>
              </a:ext>
            </a:extLst>
          </a:blip>
          <a:stretch>
            <a:fillRect/>
          </a:stretch>
        </p:blipFill>
        <p:spPr>
          <a:xfrm>
            <a:off x="8103832" y="2891256"/>
            <a:ext cx="4077173" cy="4077173"/>
          </a:xfrm>
          <a:prstGeom prst="rect">
            <a:avLst/>
          </a:prstGeom>
        </p:spPr>
      </p:pic>
    </p:spTree>
    <p:extLst>
      <p:ext uri="{BB962C8B-B14F-4D97-AF65-F5344CB8AC3E}">
        <p14:creationId xmlns:p14="http://schemas.microsoft.com/office/powerpoint/2010/main" val="1236832564"/>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ppt_x"/>
                                          </p:val>
                                        </p:tav>
                                        <p:tav tm="100000">
                                          <p:val>
                                            <p:strVal val="#ppt_x"/>
                                          </p:val>
                                        </p:tav>
                                      </p:tavLst>
                                    </p:anim>
                                    <p:anim calcmode="lin" valueType="num">
                                      <p:cBhvr additive="base">
                                        <p:cTn id="12" dur="500" fill="hold"/>
                                        <p:tgtEl>
                                          <p:spTgt spid="17"/>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3"/>
                                        </p:tgtEl>
                                        <p:attrNameLst>
                                          <p:attrName>style.visibility</p:attrName>
                                        </p:attrNameLst>
                                      </p:cBhvr>
                                      <p:to>
                                        <p:strVal val="visible"/>
                                      </p:to>
                                    </p:set>
                                    <p:anim calcmode="lin" valueType="num">
                                      <p:cBhvr additive="base">
                                        <p:cTn id="15" dur="500" fill="hold"/>
                                        <p:tgtEl>
                                          <p:spTgt spid="43"/>
                                        </p:tgtEl>
                                        <p:attrNameLst>
                                          <p:attrName>ppt_x</p:attrName>
                                        </p:attrNameLst>
                                      </p:cBhvr>
                                      <p:tavLst>
                                        <p:tav tm="0">
                                          <p:val>
                                            <p:strVal val="#ppt_x"/>
                                          </p:val>
                                        </p:tav>
                                        <p:tav tm="100000">
                                          <p:val>
                                            <p:strVal val="#ppt_x"/>
                                          </p:val>
                                        </p:tav>
                                      </p:tavLst>
                                    </p:anim>
                                    <p:anim calcmode="lin" valueType="num">
                                      <p:cBhvr additive="base">
                                        <p:cTn id="16"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grpId="1" nodeType="click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circle(in)">
                                      <p:cBhvr>
                                        <p:cTn id="21" dur="2000"/>
                                        <p:tgtEl>
                                          <p:spTgt spid="21"/>
                                        </p:tgtEl>
                                      </p:cBhvr>
                                    </p:animEffect>
                                  </p:childTnLst>
                                </p:cTn>
                              </p:par>
                              <p:par>
                                <p:cTn id="22" presetID="6" presetClass="entr" presetSubtype="16" fill="hold" grpId="0" nodeType="with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circle(in)">
                                      <p:cBhvr>
                                        <p:cTn id="24"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p:bldP spid="21" grpId="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10" name="图片 9" descr="25 (14)"/>
          <p:cNvPicPr>
            <a:picLocks noChangeAspect="1"/>
          </p:cNvPicPr>
          <p:nvPr/>
        </p:nvPicPr>
        <p:blipFill>
          <a:blip r:embed="rId3"/>
          <a:srcRect l="59097" r="12121" b="74516"/>
          <a:stretch>
            <a:fillRect/>
          </a:stretch>
        </p:blipFill>
        <p:spPr>
          <a:xfrm>
            <a:off x="9284970" y="0"/>
            <a:ext cx="2894965" cy="1220470"/>
          </a:xfrm>
          <a:prstGeom prst="rect">
            <a:avLst/>
          </a:prstGeom>
        </p:spPr>
      </p:pic>
      <p:pic>
        <p:nvPicPr>
          <p:cNvPr id="17" name="图片 16" descr="50 (9)"/>
          <p:cNvPicPr>
            <a:picLocks noChangeAspect="1"/>
          </p:cNvPicPr>
          <p:nvPr/>
        </p:nvPicPr>
        <p:blipFill>
          <a:blip r:embed="rId4"/>
          <a:srcRect l="73100" t="20154" r="13011" b="46142"/>
          <a:stretch>
            <a:fillRect/>
          </a:stretch>
        </p:blipFill>
        <p:spPr>
          <a:xfrm>
            <a:off x="11328400" y="874395"/>
            <a:ext cx="686435" cy="793115"/>
          </a:xfrm>
          <a:prstGeom prst="rect">
            <a:avLst/>
          </a:prstGeom>
        </p:spPr>
      </p:pic>
      <p:grpSp>
        <p:nvGrpSpPr>
          <p:cNvPr id="3" name="组合 2"/>
          <p:cNvGrpSpPr/>
          <p:nvPr/>
        </p:nvGrpSpPr>
        <p:grpSpPr>
          <a:xfrm>
            <a:off x="-12065" y="1943132"/>
            <a:ext cx="12192000" cy="4889500"/>
            <a:chOff x="0" y="3099"/>
            <a:chExt cx="19200" cy="7700"/>
          </a:xfrm>
        </p:grpSpPr>
        <p:pic>
          <p:nvPicPr>
            <p:cNvPr id="4" name="图片 3" descr="6"/>
            <p:cNvPicPr>
              <a:picLocks noChangeAspect="1"/>
            </p:cNvPicPr>
            <p:nvPr/>
          </p:nvPicPr>
          <p:blipFill>
            <a:blip r:embed="rId5"/>
            <a:srcRect t="26038" r="35362" b="39480"/>
            <a:stretch>
              <a:fillRect/>
            </a:stretch>
          </p:blipFill>
          <p:spPr>
            <a:xfrm>
              <a:off x="0" y="3099"/>
              <a:ext cx="19199" cy="5761"/>
            </a:xfrm>
            <a:prstGeom prst="rect">
              <a:avLst/>
            </a:prstGeom>
          </p:spPr>
        </p:pic>
        <p:grpSp>
          <p:nvGrpSpPr>
            <p:cNvPr id="5" name="组合 4"/>
            <p:cNvGrpSpPr/>
            <p:nvPr/>
          </p:nvGrpSpPr>
          <p:grpSpPr>
            <a:xfrm>
              <a:off x="0" y="3755"/>
              <a:ext cx="19200" cy="7045"/>
              <a:chOff x="0" y="3755"/>
              <a:chExt cx="19200" cy="7045"/>
            </a:xfrm>
          </p:grpSpPr>
          <p:pic>
            <p:nvPicPr>
              <p:cNvPr id="9" name="图片 8" descr="12"/>
              <p:cNvPicPr>
                <a:picLocks noChangeAspect="1"/>
              </p:cNvPicPr>
              <p:nvPr/>
            </p:nvPicPr>
            <p:blipFill>
              <a:blip r:embed="rId6"/>
              <a:srcRect b="11993"/>
              <a:stretch>
                <a:fillRect/>
              </a:stretch>
            </p:blipFill>
            <p:spPr>
              <a:xfrm>
                <a:off x="0" y="3755"/>
                <a:ext cx="19200" cy="7045"/>
              </a:xfrm>
              <a:prstGeom prst="rect">
                <a:avLst/>
              </a:prstGeom>
            </p:spPr>
          </p:pic>
          <p:pic>
            <p:nvPicPr>
              <p:cNvPr id="11" name="图片 10" descr="13"/>
              <p:cNvPicPr>
                <a:picLocks noChangeAspect="1"/>
              </p:cNvPicPr>
              <p:nvPr/>
            </p:nvPicPr>
            <p:blipFill>
              <a:blip r:embed="rId7"/>
              <a:srcRect b="30718"/>
              <a:stretch>
                <a:fillRect/>
              </a:stretch>
            </p:blipFill>
            <p:spPr>
              <a:xfrm>
                <a:off x="0" y="4078"/>
                <a:ext cx="19200" cy="6722"/>
              </a:xfrm>
              <a:prstGeom prst="rect">
                <a:avLst/>
              </a:prstGeom>
            </p:spPr>
          </p:pic>
        </p:grpSp>
      </p:grpSp>
      <p:sp>
        <p:nvSpPr>
          <p:cNvPr id="32" name="圆角矩形 31"/>
          <p:cNvSpPr/>
          <p:nvPr/>
        </p:nvSpPr>
        <p:spPr>
          <a:xfrm>
            <a:off x="1287801" y="1918324"/>
            <a:ext cx="8305165" cy="1524635"/>
          </a:xfrm>
          <a:prstGeom prst="roundRect">
            <a:avLst/>
          </a:prstGeom>
          <a:solidFill>
            <a:schemeClr val="bg1">
              <a:alpha val="91000"/>
            </a:schemeClr>
          </a:solid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3" name="图片 42" descr="9"/>
          <p:cNvPicPr>
            <a:picLocks noChangeAspect="1"/>
          </p:cNvPicPr>
          <p:nvPr/>
        </p:nvPicPr>
        <p:blipFill>
          <a:blip r:embed="rId8"/>
          <a:srcRect l="8593" t="39282" r="71097" b="25578"/>
          <a:stretch>
            <a:fillRect/>
          </a:stretch>
        </p:blipFill>
        <p:spPr>
          <a:xfrm flipH="1">
            <a:off x="1127125" y="4610100"/>
            <a:ext cx="1674495" cy="1630045"/>
          </a:xfrm>
          <a:prstGeom prst="rect">
            <a:avLst/>
          </a:prstGeom>
          <a:effectLst>
            <a:outerShdw blurRad="63500" sx="102000" sy="102000" algn="ctr" rotWithShape="0">
              <a:schemeClr val="tx1">
                <a:alpha val="40000"/>
              </a:schemeClr>
            </a:outerShdw>
          </a:effectLst>
        </p:spPr>
      </p:pic>
      <p:pic>
        <p:nvPicPr>
          <p:cNvPr id="24" name="Picture 23">
            <a:extLst>
              <a:ext uri="{FF2B5EF4-FFF2-40B4-BE49-F238E27FC236}">
                <a16:creationId xmlns:a16="http://schemas.microsoft.com/office/drawing/2014/main" id="{62787F70-BFFA-E442-37A0-2263A4F7B3BA}"/>
              </a:ext>
            </a:extLst>
          </p:cNvPr>
          <p:cNvPicPr>
            <a:picLocks noChangeAspect="1"/>
          </p:cNvPicPr>
          <p:nvPr/>
        </p:nvPicPr>
        <p:blipFill>
          <a:blip r:embed="rId9"/>
          <a:stretch>
            <a:fillRect/>
          </a:stretch>
        </p:blipFill>
        <p:spPr>
          <a:xfrm>
            <a:off x="1579747" y="1851891"/>
            <a:ext cx="8077900" cy="1621677"/>
          </a:xfrm>
          <a:prstGeom prst="rect">
            <a:avLst/>
          </a:prstGeom>
        </p:spPr>
      </p:pic>
      <p:pic>
        <p:nvPicPr>
          <p:cNvPr id="13" name="Picture 12"/>
          <p:cNvPicPr>
            <a:picLocks noChangeAspect="1"/>
          </p:cNvPicPr>
          <p:nvPr/>
        </p:nvPicPr>
        <p:blipFill>
          <a:blip r:embed="rId10" cstate="print">
            <a:extLst>
              <a:ext uri="{BEBA8EAE-BF5A-486C-A8C5-ECC9F3942E4B}">
                <a14:imgProps xmlns:a14="http://schemas.microsoft.com/office/drawing/2010/main">
                  <a14:imgLayer r:embed="rId11">
                    <a14:imgEffect>
                      <a14:backgroundRemoval t="9891" b="99272" l="1760" r="99211">
                        <a14:foregroundMark x1="8434" y1="84648" x2="35680" y2="78337"/>
                        <a14:foregroundMark x1="68204" y1="76820" x2="91869" y2="85801"/>
                        <a14:foregroundMark x1="6735" y1="81371" x2="3701" y2="96905"/>
                        <a14:foregroundMark x1="4551" y1="96359" x2="32100" y2="98908"/>
                        <a14:foregroundMark x1="67900" y1="97755" x2="95631" y2="97209"/>
                      </a14:backgroundRemoval>
                    </a14:imgEffect>
                  </a14:imgLayer>
                </a14:imgProps>
              </a:ext>
              <a:ext uri="{28A0092B-C50C-407E-A947-70E740481C1C}">
                <a14:useLocalDpi xmlns:a14="http://schemas.microsoft.com/office/drawing/2010/main" val="0"/>
              </a:ext>
            </a:extLst>
          </a:blip>
          <a:stretch>
            <a:fillRect/>
          </a:stretch>
        </p:blipFill>
        <p:spPr>
          <a:xfrm>
            <a:off x="8143828" y="2787522"/>
            <a:ext cx="4077173" cy="407717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ppt_x"/>
                                          </p:val>
                                        </p:tav>
                                        <p:tav tm="100000">
                                          <p:val>
                                            <p:strVal val="#ppt_x"/>
                                          </p:val>
                                        </p:tav>
                                      </p:tavLst>
                                    </p:anim>
                                    <p:anim calcmode="lin" valueType="num">
                                      <p:cBhvr additive="base">
                                        <p:cTn id="12" dur="500" fill="hold"/>
                                        <p:tgtEl>
                                          <p:spTgt spid="17"/>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3"/>
                                        </p:tgtEl>
                                        <p:attrNameLst>
                                          <p:attrName>style.visibility</p:attrName>
                                        </p:attrNameLst>
                                      </p:cBhvr>
                                      <p:to>
                                        <p:strVal val="visible"/>
                                      </p:to>
                                    </p:set>
                                    <p:anim calcmode="lin" valueType="num">
                                      <p:cBhvr additive="base">
                                        <p:cTn id="15" dur="500" fill="hold"/>
                                        <p:tgtEl>
                                          <p:spTgt spid="43"/>
                                        </p:tgtEl>
                                        <p:attrNameLst>
                                          <p:attrName>ppt_x</p:attrName>
                                        </p:attrNameLst>
                                      </p:cBhvr>
                                      <p:tavLst>
                                        <p:tav tm="0">
                                          <p:val>
                                            <p:strVal val="#ppt_x"/>
                                          </p:val>
                                        </p:tav>
                                        <p:tav tm="100000">
                                          <p:val>
                                            <p:strVal val="#ppt_x"/>
                                          </p:val>
                                        </p:tav>
                                      </p:tavLst>
                                    </p:anim>
                                    <p:anim calcmode="lin" valueType="num">
                                      <p:cBhvr additive="base">
                                        <p:cTn id="16"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6" presetClass="entr" presetSubtype="0" fill="hold" nodeType="click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wipe(down)">
                                      <p:cBhvr>
                                        <p:cTn id="21" dur="580">
                                          <p:stCondLst>
                                            <p:cond delay="0"/>
                                          </p:stCondLst>
                                        </p:cTn>
                                        <p:tgtEl>
                                          <p:spTgt spid="24"/>
                                        </p:tgtEl>
                                      </p:cBhvr>
                                    </p:animEffect>
                                    <p:anim calcmode="lin" valueType="num">
                                      <p:cBhvr>
                                        <p:cTn id="22" dur="1822" tmFilter="0,0; 0.14,0.36; 0.43,0.73; 0.71,0.91; 1.0,1.0">
                                          <p:stCondLst>
                                            <p:cond delay="0"/>
                                          </p:stCondLst>
                                        </p:cTn>
                                        <p:tgtEl>
                                          <p:spTgt spid="24"/>
                                        </p:tgtEl>
                                        <p:attrNameLst>
                                          <p:attrName>ppt_x</p:attrName>
                                        </p:attrNameLst>
                                      </p:cBhvr>
                                      <p:tavLst>
                                        <p:tav tm="0">
                                          <p:val>
                                            <p:strVal val="#ppt_x-0.25"/>
                                          </p:val>
                                        </p:tav>
                                        <p:tav tm="100000">
                                          <p:val>
                                            <p:strVal val="#ppt_x"/>
                                          </p:val>
                                        </p:tav>
                                      </p:tavLst>
                                    </p:anim>
                                    <p:anim calcmode="lin" valueType="num">
                                      <p:cBhvr>
                                        <p:cTn id="23" dur="664" tmFilter="0.0,0.0; 0.25,0.07; 0.50,0.2; 0.75,0.467; 1.0,1.0">
                                          <p:stCondLst>
                                            <p:cond delay="0"/>
                                          </p:stCondLst>
                                        </p:cTn>
                                        <p:tgtEl>
                                          <p:spTgt spid="24"/>
                                        </p:tgtEl>
                                        <p:attrNameLst>
                                          <p:attrName>ppt_y</p:attrName>
                                        </p:attrNameLst>
                                      </p:cBhvr>
                                      <p:tavLst>
                                        <p:tav tm="0" fmla="#ppt_y-sin(pi*$)/3">
                                          <p:val>
                                            <p:fltVal val="0.5"/>
                                          </p:val>
                                        </p:tav>
                                        <p:tav tm="100000">
                                          <p:val>
                                            <p:fltVal val="1"/>
                                          </p:val>
                                        </p:tav>
                                      </p:tavLst>
                                    </p:anim>
                                    <p:anim calcmode="lin" valueType="num">
                                      <p:cBhvr>
                                        <p:cTn id="24" dur="664" tmFilter="0, 0; 0.125,0.2665; 0.25,0.4; 0.375,0.465; 0.5,0.5;  0.625,0.535; 0.75,0.6; 0.875,0.7335; 1,1">
                                          <p:stCondLst>
                                            <p:cond delay="664"/>
                                          </p:stCondLst>
                                        </p:cTn>
                                        <p:tgtEl>
                                          <p:spTgt spid="24"/>
                                        </p:tgtEl>
                                        <p:attrNameLst>
                                          <p:attrName>ppt_y</p:attrName>
                                        </p:attrNameLst>
                                      </p:cBhvr>
                                      <p:tavLst>
                                        <p:tav tm="0" fmla="#ppt_y-sin(pi*$)/9">
                                          <p:val>
                                            <p:fltVal val="0"/>
                                          </p:val>
                                        </p:tav>
                                        <p:tav tm="100000">
                                          <p:val>
                                            <p:fltVal val="1"/>
                                          </p:val>
                                        </p:tav>
                                      </p:tavLst>
                                    </p:anim>
                                    <p:anim calcmode="lin" valueType="num">
                                      <p:cBhvr>
                                        <p:cTn id="25" dur="332" tmFilter="0, 0; 0.125,0.2665; 0.25,0.4; 0.375,0.465; 0.5,0.5;  0.625,0.535; 0.75,0.6; 0.875,0.7335; 1,1">
                                          <p:stCondLst>
                                            <p:cond delay="1324"/>
                                          </p:stCondLst>
                                        </p:cTn>
                                        <p:tgtEl>
                                          <p:spTgt spid="24"/>
                                        </p:tgtEl>
                                        <p:attrNameLst>
                                          <p:attrName>ppt_y</p:attrName>
                                        </p:attrNameLst>
                                      </p:cBhvr>
                                      <p:tavLst>
                                        <p:tav tm="0" fmla="#ppt_y-sin(pi*$)/27">
                                          <p:val>
                                            <p:fltVal val="0"/>
                                          </p:val>
                                        </p:tav>
                                        <p:tav tm="100000">
                                          <p:val>
                                            <p:fltVal val="1"/>
                                          </p:val>
                                        </p:tav>
                                      </p:tavLst>
                                    </p:anim>
                                    <p:anim calcmode="lin" valueType="num">
                                      <p:cBhvr>
                                        <p:cTn id="26" dur="164" tmFilter="0, 0; 0.125,0.2665; 0.25,0.4; 0.375,0.465; 0.5,0.5;  0.625,0.535; 0.75,0.6; 0.875,0.7335; 1,1">
                                          <p:stCondLst>
                                            <p:cond delay="1656"/>
                                          </p:stCondLst>
                                        </p:cTn>
                                        <p:tgtEl>
                                          <p:spTgt spid="24"/>
                                        </p:tgtEl>
                                        <p:attrNameLst>
                                          <p:attrName>ppt_y</p:attrName>
                                        </p:attrNameLst>
                                      </p:cBhvr>
                                      <p:tavLst>
                                        <p:tav tm="0" fmla="#ppt_y-sin(pi*$)/81">
                                          <p:val>
                                            <p:fltVal val="0"/>
                                          </p:val>
                                        </p:tav>
                                        <p:tav tm="100000">
                                          <p:val>
                                            <p:fltVal val="1"/>
                                          </p:val>
                                        </p:tav>
                                      </p:tavLst>
                                    </p:anim>
                                    <p:animScale>
                                      <p:cBhvr>
                                        <p:cTn id="27" dur="26">
                                          <p:stCondLst>
                                            <p:cond delay="650"/>
                                          </p:stCondLst>
                                        </p:cTn>
                                        <p:tgtEl>
                                          <p:spTgt spid="24"/>
                                        </p:tgtEl>
                                      </p:cBhvr>
                                      <p:to x="100000" y="60000"/>
                                    </p:animScale>
                                    <p:animScale>
                                      <p:cBhvr>
                                        <p:cTn id="28" dur="166" decel="50000">
                                          <p:stCondLst>
                                            <p:cond delay="676"/>
                                          </p:stCondLst>
                                        </p:cTn>
                                        <p:tgtEl>
                                          <p:spTgt spid="24"/>
                                        </p:tgtEl>
                                      </p:cBhvr>
                                      <p:to x="100000" y="100000"/>
                                    </p:animScale>
                                    <p:animScale>
                                      <p:cBhvr>
                                        <p:cTn id="29" dur="26">
                                          <p:stCondLst>
                                            <p:cond delay="1312"/>
                                          </p:stCondLst>
                                        </p:cTn>
                                        <p:tgtEl>
                                          <p:spTgt spid="24"/>
                                        </p:tgtEl>
                                      </p:cBhvr>
                                      <p:to x="100000" y="80000"/>
                                    </p:animScale>
                                    <p:animScale>
                                      <p:cBhvr>
                                        <p:cTn id="30" dur="166" decel="50000">
                                          <p:stCondLst>
                                            <p:cond delay="1338"/>
                                          </p:stCondLst>
                                        </p:cTn>
                                        <p:tgtEl>
                                          <p:spTgt spid="24"/>
                                        </p:tgtEl>
                                      </p:cBhvr>
                                      <p:to x="100000" y="100000"/>
                                    </p:animScale>
                                    <p:animScale>
                                      <p:cBhvr>
                                        <p:cTn id="31" dur="26">
                                          <p:stCondLst>
                                            <p:cond delay="1642"/>
                                          </p:stCondLst>
                                        </p:cTn>
                                        <p:tgtEl>
                                          <p:spTgt spid="24"/>
                                        </p:tgtEl>
                                      </p:cBhvr>
                                      <p:to x="100000" y="90000"/>
                                    </p:animScale>
                                    <p:animScale>
                                      <p:cBhvr>
                                        <p:cTn id="32" dur="166" decel="50000">
                                          <p:stCondLst>
                                            <p:cond delay="1668"/>
                                          </p:stCondLst>
                                        </p:cTn>
                                        <p:tgtEl>
                                          <p:spTgt spid="24"/>
                                        </p:tgtEl>
                                      </p:cBhvr>
                                      <p:to x="100000" y="100000"/>
                                    </p:animScale>
                                    <p:animScale>
                                      <p:cBhvr>
                                        <p:cTn id="33" dur="26">
                                          <p:stCondLst>
                                            <p:cond delay="1808"/>
                                          </p:stCondLst>
                                        </p:cTn>
                                        <p:tgtEl>
                                          <p:spTgt spid="24"/>
                                        </p:tgtEl>
                                      </p:cBhvr>
                                      <p:to x="100000" y="95000"/>
                                    </p:animScale>
                                    <p:animScale>
                                      <p:cBhvr>
                                        <p:cTn id="34" dur="166" decel="50000">
                                          <p:stCondLst>
                                            <p:cond delay="1834"/>
                                          </p:stCondLst>
                                        </p:cTn>
                                        <p:tgtEl>
                                          <p:spTgt spid="24"/>
                                        </p:tgtEl>
                                      </p:cBhvr>
                                      <p:to x="100000" y="100000"/>
                                    </p:animScale>
                                  </p:childTnLst>
                                </p:cTn>
                              </p:par>
                              <p:par>
                                <p:cTn id="35" presetID="26" presetClass="entr" presetSubtype="0" fill="hold" grpId="0" nodeType="withEffect">
                                  <p:stCondLst>
                                    <p:cond delay="0"/>
                                  </p:stCondLst>
                                  <p:childTnLst>
                                    <p:set>
                                      <p:cBhvr>
                                        <p:cTn id="36" dur="1" fill="hold">
                                          <p:stCondLst>
                                            <p:cond delay="0"/>
                                          </p:stCondLst>
                                        </p:cTn>
                                        <p:tgtEl>
                                          <p:spTgt spid="32"/>
                                        </p:tgtEl>
                                        <p:attrNameLst>
                                          <p:attrName>style.visibility</p:attrName>
                                        </p:attrNameLst>
                                      </p:cBhvr>
                                      <p:to>
                                        <p:strVal val="visible"/>
                                      </p:to>
                                    </p:set>
                                    <p:animEffect transition="in" filter="wipe(down)">
                                      <p:cBhvr>
                                        <p:cTn id="37" dur="580">
                                          <p:stCondLst>
                                            <p:cond delay="0"/>
                                          </p:stCondLst>
                                        </p:cTn>
                                        <p:tgtEl>
                                          <p:spTgt spid="32"/>
                                        </p:tgtEl>
                                      </p:cBhvr>
                                    </p:animEffect>
                                    <p:anim calcmode="lin" valueType="num">
                                      <p:cBhvr>
                                        <p:cTn id="38" dur="1822" tmFilter="0,0; 0.14,0.36; 0.43,0.73; 0.71,0.91; 1.0,1.0">
                                          <p:stCondLst>
                                            <p:cond delay="0"/>
                                          </p:stCondLst>
                                        </p:cTn>
                                        <p:tgtEl>
                                          <p:spTgt spid="32"/>
                                        </p:tgtEl>
                                        <p:attrNameLst>
                                          <p:attrName>ppt_x</p:attrName>
                                        </p:attrNameLst>
                                      </p:cBhvr>
                                      <p:tavLst>
                                        <p:tav tm="0">
                                          <p:val>
                                            <p:strVal val="#ppt_x-0.25"/>
                                          </p:val>
                                        </p:tav>
                                        <p:tav tm="100000">
                                          <p:val>
                                            <p:strVal val="#ppt_x"/>
                                          </p:val>
                                        </p:tav>
                                      </p:tavLst>
                                    </p:anim>
                                    <p:anim calcmode="lin" valueType="num">
                                      <p:cBhvr>
                                        <p:cTn id="39" dur="664" tmFilter="0.0,0.0; 0.25,0.07; 0.50,0.2; 0.75,0.467; 1.0,1.0">
                                          <p:stCondLst>
                                            <p:cond delay="0"/>
                                          </p:stCondLst>
                                        </p:cTn>
                                        <p:tgtEl>
                                          <p:spTgt spid="32"/>
                                        </p:tgtEl>
                                        <p:attrNameLst>
                                          <p:attrName>ppt_y</p:attrName>
                                        </p:attrNameLst>
                                      </p:cBhvr>
                                      <p:tavLst>
                                        <p:tav tm="0" fmla="#ppt_y-sin(pi*$)/3">
                                          <p:val>
                                            <p:fltVal val="0.5"/>
                                          </p:val>
                                        </p:tav>
                                        <p:tav tm="100000">
                                          <p:val>
                                            <p:fltVal val="1"/>
                                          </p:val>
                                        </p:tav>
                                      </p:tavLst>
                                    </p:anim>
                                    <p:anim calcmode="lin" valueType="num">
                                      <p:cBhvr>
                                        <p:cTn id="40" dur="664" tmFilter="0, 0; 0.125,0.2665; 0.25,0.4; 0.375,0.465; 0.5,0.5;  0.625,0.535; 0.75,0.6; 0.875,0.7335; 1,1">
                                          <p:stCondLst>
                                            <p:cond delay="664"/>
                                          </p:stCondLst>
                                        </p:cTn>
                                        <p:tgtEl>
                                          <p:spTgt spid="32"/>
                                        </p:tgtEl>
                                        <p:attrNameLst>
                                          <p:attrName>ppt_y</p:attrName>
                                        </p:attrNameLst>
                                      </p:cBhvr>
                                      <p:tavLst>
                                        <p:tav tm="0" fmla="#ppt_y-sin(pi*$)/9">
                                          <p:val>
                                            <p:fltVal val="0"/>
                                          </p:val>
                                        </p:tav>
                                        <p:tav tm="100000">
                                          <p:val>
                                            <p:fltVal val="1"/>
                                          </p:val>
                                        </p:tav>
                                      </p:tavLst>
                                    </p:anim>
                                    <p:anim calcmode="lin" valueType="num">
                                      <p:cBhvr>
                                        <p:cTn id="41" dur="332" tmFilter="0, 0; 0.125,0.2665; 0.25,0.4; 0.375,0.465; 0.5,0.5;  0.625,0.535; 0.75,0.6; 0.875,0.7335; 1,1">
                                          <p:stCondLst>
                                            <p:cond delay="1324"/>
                                          </p:stCondLst>
                                        </p:cTn>
                                        <p:tgtEl>
                                          <p:spTgt spid="32"/>
                                        </p:tgtEl>
                                        <p:attrNameLst>
                                          <p:attrName>ppt_y</p:attrName>
                                        </p:attrNameLst>
                                      </p:cBhvr>
                                      <p:tavLst>
                                        <p:tav tm="0" fmla="#ppt_y-sin(pi*$)/27">
                                          <p:val>
                                            <p:fltVal val="0"/>
                                          </p:val>
                                        </p:tav>
                                        <p:tav tm="100000">
                                          <p:val>
                                            <p:fltVal val="1"/>
                                          </p:val>
                                        </p:tav>
                                      </p:tavLst>
                                    </p:anim>
                                    <p:anim calcmode="lin" valueType="num">
                                      <p:cBhvr>
                                        <p:cTn id="42" dur="164" tmFilter="0, 0; 0.125,0.2665; 0.25,0.4; 0.375,0.465; 0.5,0.5;  0.625,0.535; 0.75,0.6; 0.875,0.7335; 1,1">
                                          <p:stCondLst>
                                            <p:cond delay="1656"/>
                                          </p:stCondLst>
                                        </p:cTn>
                                        <p:tgtEl>
                                          <p:spTgt spid="32"/>
                                        </p:tgtEl>
                                        <p:attrNameLst>
                                          <p:attrName>ppt_y</p:attrName>
                                        </p:attrNameLst>
                                      </p:cBhvr>
                                      <p:tavLst>
                                        <p:tav tm="0" fmla="#ppt_y-sin(pi*$)/81">
                                          <p:val>
                                            <p:fltVal val="0"/>
                                          </p:val>
                                        </p:tav>
                                        <p:tav tm="100000">
                                          <p:val>
                                            <p:fltVal val="1"/>
                                          </p:val>
                                        </p:tav>
                                      </p:tavLst>
                                    </p:anim>
                                    <p:animScale>
                                      <p:cBhvr>
                                        <p:cTn id="43" dur="26">
                                          <p:stCondLst>
                                            <p:cond delay="650"/>
                                          </p:stCondLst>
                                        </p:cTn>
                                        <p:tgtEl>
                                          <p:spTgt spid="32"/>
                                        </p:tgtEl>
                                      </p:cBhvr>
                                      <p:to x="100000" y="60000"/>
                                    </p:animScale>
                                    <p:animScale>
                                      <p:cBhvr>
                                        <p:cTn id="44" dur="166" decel="50000">
                                          <p:stCondLst>
                                            <p:cond delay="676"/>
                                          </p:stCondLst>
                                        </p:cTn>
                                        <p:tgtEl>
                                          <p:spTgt spid="32"/>
                                        </p:tgtEl>
                                      </p:cBhvr>
                                      <p:to x="100000" y="100000"/>
                                    </p:animScale>
                                    <p:animScale>
                                      <p:cBhvr>
                                        <p:cTn id="45" dur="26">
                                          <p:stCondLst>
                                            <p:cond delay="1312"/>
                                          </p:stCondLst>
                                        </p:cTn>
                                        <p:tgtEl>
                                          <p:spTgt spid="32"/>
                                        </p:tgtEl>
                                      </p:cBhvr>
                                      <p:to x="100000" y="80000"/>
                                    </p:animScale>
                                    <p:animScale>
                                      <p:cBhvr>
                                        <p:cTn id="46" dur="166" decel="50000">
                                          <p:stCondLst>
                                            <p:cond delay="1338"/>
                                          </p:stCondLst>
                                        </p:cTn>
                                        <p:tgtEl>
                                          <p:spTgt spid="32"/>
                                        </p:tgtEl>
                                      </p:cBhvr>
                                      <p:to x="100000" y="100000"/>
                                    </p:animScale>
                                    <p:animScale>
                                      <p:cBhvr>
                                        <p:cTn id="47" dur="26">
                                          <p:stCondLst>
                                            <p:cond delay="1642"/>
                                          </p:stCondLst>
                                        </p:cTn>
                                        <p:tgtEl>
                                          <p:spTgt spid="32"/>
                                        </p:tgtEl>
                                      </p:cBhvr>
                                      <p:to x="100000" y="90000"/>
                                    </p:animScale>
                                    <p:animScale>
                                      <p:cBhvr>
                                        <p:cTn id="48" dur="166" decel="50000">
                                          <p:stCondLst>
                                            <p:cond delay="1668"/>
                                          </p:stCondLst>
                                        </p:cTn>
                                        <p:tgtEl>
                                          <p:spTgt spid="32"/>
                                        </p:tgtEl>
                                      </p:cBhvr>
                                      <p:to x="100000" y="100000"/>
                                    </p:animScale>
                                    <p:animScale>
                                      <p:cBhvr>
                                        <p:cTn id="49" dur="26">
                                          <p:stCondLst>
                                            <p:cond delay="1808"/>
                                          </p:stCondLst>
                                        </p:cTn>
                                        <p:tgtEl>
                                          <p:spTgt spid="32"/>
                                        </p:tgtEl>
                                      </p:cBhvr>
                                      <p:to x="100000" y="95000"/>
                                    </p:animScale>
                                    <p:animScale>
                                      <p:cBhvr>
                                        <p:cTn id="50" dur="166" decel="50000">
                                          <p:stCondLst>
                                            <p:cond delay="1834"/>
                                          </p:stCondLst>
                                        </p:cTn>
                                        <p:tgtEl>
                                          <p:spTgt spid="3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40" name="图片 39" descr="1 (12)"/>
          <p:cNvPicPr>
            <a:picLocks noChangeAspect="1"/>
          </p:cNvPicPr>
          <p:nvPr/>
        </p:nvPicPr>
        <p:blipFill>
          <a:blip r:embed="rId3"/>
          <a:srcRect r="5556" b="63147"/>
          <a:stretch>
            <a:fillRect/>
          </a:stretch>
        </p:blipFill>
        <p:spPr>
          <a:xfrm>
            <a:off x="-192188" y="-7620"/>
            <a:ext cx="12191365" cy="2385060"/>
          </a:xfrm>
          <a:prstGeom prst="rect">
            <a:avLst/>
          </a:prstGeom>
        </p:spPr>
      </p:pic>
      <p:pic>
        <p:nvPicPr>
          <p:cNvPr id="10" name="图片 9" descr="25 (14)"/>
          <p:cNvPicPr>
            <a:picLocks noChangeAspect="1"/>
          </p:cNvPicPr>
          <p:nvPr/>
        </p:nvPicPr>
        <p:blipFill>
          <a:blip r:embed="rId4"/>
          <a:srcRect l="59097" r="12121" b="74516"/>
          <a:stretch>
            <a:fillRect/>
          </a:stretch>
        </p:blipFill>
        <p:spPr>
          <a:xfrm>
            <a:off x="9284970" y="0"/>
            <a:ext cx="2894965" cy="1220470"/>
          </a:xfrm>
          <a:prstGeom prst="rect">
            <a:avLst/>
          </a:prstGeom>
        </p:spPr>
      </p:pic>
      <p:pic>
        <p:nvPicPr>
          <p:cNvPr id="17" name="图片 16" descr="50 (9)"/>
          <p:cNvPicPr>
            <a:picLocks noChangeAspect="1"/>
          </p:cNvPicPr>
          <p:nvPr/>
        </p:nvPicPr>
        <p:blipFill>
          <a:blip r:embed="rId5"/>
          <a:srcRect l="73100" t="20154" r="13011" b="46142"/>
          <a:stretch>
            <a:fillRect/>
          </a:stretch>
        </p:blipFill>
        <p:spPr>
          <a:xfrm>
            <a:off x="11328400" y="874395"/>
            <a:ext cx="686435" cy="793115"/>
          </a:xfrm>
          <a:prstGeom prst="rect">
            <a:avLst/>
          </a:prstGeom>
        </p:spPr>
      </p:pic>
      <p:grpSp>
        <p:nvGrpSpPr>
          <p:cNvPr id="3" name="组合 2"/>
          <p:cNvGrpSpPr/>
          <p:nvPr/>
        </p:nvGrpSpPr>
        <p:grpSpPr>
          <a:xfrm>
            <a:off x="0" y="1967865"/>
            <a:ext cx="12192000" cy="4889500"/>
            <a:chOff x="0" y="3099"/>
            <a:chExt cx="19200" cy="7700"/>
          </a:xfrm>
        </p:grpSpPr>
        <p:pic>
          <p:nvPicPr>
            <p:cNvPr id="4" name="图片 3" descr="6"/>
            <p:cNvPicPr>
              <a:picLocks noChangeAspect="1"/>
            </p:cNvPicPr>
            <p:nvPr/>
          </p:nvPicPr>
          <p:blipFill>
            <a:blip r:embed="rId6"/>
            <a:srcRect t="26038" r="35362" b="39480"/>
            <a:stretch>
              <a:fillRect/>
            </a:stretch>
          </p:blipFill>
          <p:spPr>
            <a:xfrm>
              <a:off x="0" y="3099"/>
              <a:ext cx="19199" cy="5761"/>
            </a:xfrm>
            <a:prstGeom prst="rect">
              <a:avLst/>
            </a:prstGeom>
          </p:spPr>
        </p:pic>
        <p:grpSp>
          <p:nvGrpSpPr>
            <p:cNvPr id="5" name="组合 4"/>
            <p:cNvGrpSpPr/>
            <p:nvPr/>
          </p:nvGrpSpPr>
          <p:grpSpPr>
            <a:xfrm>
              <a:off x="0" y="3755"/>
              <a:ext cx="19200" cy="7045"/>
              <a:chOff x="0" y="3755"/>
              <a:chExt cx="19200" cy="7045"/>
            </a:xfrm>
          </p:grpSpPr>
          <p:pic>
            <p:nvPicPr>
              <p:cNvPr id="9" name="图片 8" descr="12"/>
              <p:cNvPicPr>
                <a:picLocks noChangeAspect="1"/>
              </p:cNvPicPr>
              <p:nvPr/>
            </p:nvPicPr>
            <p:blipFill>
              <a:blip r:embed="rId7"/>
              <a:srcRect b="11993"/>
              <a:stretch>
                <a:fillRect/>
              </a:stretch>
            </p:blipFill>
            <p:spPr>
              <a:xfrm>
                <a:off x="0" y="3755"/>
                <a:ext cx="19200" cy="7045"/>
              </a:xfrm>
              <a:prstGeom prst="rect">
                <a:avLst/>
              </a:prstGeom>
            </p:spPr>
          </p:pic>
          <p:pic>
            <p:nvPicPr>
              <p:cNvPr id="11" name="图片 10" descr="13"/>
              <p:cNvPicPr>
                <a:picLocks noChangeAspect="1"/>
              </p:cNvPicPr>
              <p:nvPr/>
            </p:nvPicPr>
            <p:blipFill>
              <a:blip r:embed="rId8"/>
              <a:srcRect b="30718"/>
              <a:stretch>
                <a:fillRect/>
              </a:stretch>
            </p:blipFill>
            <p:spPr>
              <a:xfrm>
                <a:off x="0" y="4078"/>
                <a:ext cx="19200" cy="6722"/>
              </a:xfrm>
              <a:prstGeom prst="rect">
                <a:avLst/>
              </a:prstGeom>
            </p:spPr>
          </p:pic>
        </p:grpSp>
      </p:grpSp>
      <p:sp>
        <p:nvSpPr>
          <p:cNvPr id="32" name="圆角矩形 31"/>
          <p:cNvSpPr/>
          <p:nvPr/>
        </p:nvSpPr>
        <p:spPr>
          <a:xfrm>
            <a:off x="1809550" y="1848484"/>
            <a:ext cx="8471736" cy="1931671"/>
          </a:xfrm>
          <a:prstGeom prst="roundRect">
            <a:avLst/>
          </a:prstGeom>
          <a:solidFill>
            <a:schemeClr val="bg1">
              <a:alpha val="91000"/>
            </a:schemeClr>
          </a:solid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Bold" panose="020B0800000000000000"/>
              <a:cs typeface="+mn-cs"/>
            </a:endParaRPr>
          </a:p>
        </p:txBody>
      </p:sp>
      <p:pic>
        <p:nvPicPr>
          <p:cNvPr id="43" name="图片 42" descr="9"/>
          <p:cNvPicPr>
            <a:picLocks noChangeAspect="1"/>
          </p:cNvPicPr>
          <p:nvPr/>
        </p:nvPicPr>
        <p:blipFill>
          <a:blip r:embed="rId9"/>
          <a:srcRect l="8593" t="39282" r="71097" b="25578"/>
          <a:stretch>
            <a:fillRect/>
          </a:stretch>
        </p:blipFill>
        <p:spPr>
          <a:xfrm flipH="1">
            <a:off x="1127125" y="4610100"/>
            <a:ext cx="1674495" cy="1630045"/>
          </a:xfrm>
          <a:prstGeom prst="rect">
            <a:avLst/>
          </a:prstGeom>
          <a:effectLst>
            <a:outerShdw blurRad="63500" sx="102000" sy="102000" algn="ctr" rotWithShape="0">
              <a:schemeClr val="tx1">
                <a:alpha val="40000"/>
              </a:schemeClr>
            </a:outerShdw>
          </a:effectLst>
        </p:spPr>
      </p:pic>
      <p:sp>
        <p:nvSpPr>
          <p:cNvPr id="8" name="Rectangle 7"/>
          <p:cNvSpPr/>
          <p:nvPr/>
        </p:nvSpPr>
        <p:spPr>
          <a:xfrm>
            <a:off x="4273208" y="902544"/>
            <a:ext cx="3042821" cy="70788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altLang="zh-CN" sz="4000" b="0" i="0" u="none" strike="noStrike" kern="1200" cap="none" spc="0" normalizeH="0" baseline="0" noProof="0" dirty="0">
                <a:ln>
                  <a:noFill/>
                </a:ln>
                <a:solidFill>
                  <a:srgbClr val="7030A0"/>
                </a:solidFill>
                <a:effectLst/>
                <a:uLnTx/>
                <a:uFillTx/>
                <a:latin typeface="思源黑体 CN Bold" panose="020B0800000000000000" pitchFamily="34" charset="-122"/>
                <a:ea typeface="思源黑体 CN Bold" panose="020B0800000000000000" pitchFamily="34" charset="-122"/>
                <a:cs typeface="思源黑体 CN Bold" panose="020B0800000000000000" pitchFamily="34" charset="-122"/>
                <a:sym typeface="+mn-ea"/>
              </a:rPr>
              <a:t>Hoạt động 1</a:t>
            </a:r>
            <a:endParaRPr kumimoji="0" lang="en-US" sz="4000" b="0" i="0" u="none" strike="noStrike" kern="1200" cap="none" spc="0" normalizeH="0" baseline="0" noProof="0" dirty="0">
              <a:ln>
                <a:noFill/>
              </a:ln>
              <a:solidFill>
                <a:srgbClr val="7030A0"/>
              </a:solidFill>
              <a:effectLst/>
              <a:uLnTx/>
              <a:uFillTx/>
            </a:endParaRPr>
          </a:p>
        </p:txBody>
      </p:sp>
      <p:pic>
        <p:nvPicPr>
          <p:cNvPr id="13" name="Picture 12"/>
          <p:cNvPicPr>
            <a:picLocks noChangeAspect="1"/>
          </p:cNvPicPr>
          <p:nvPr/>
        </p:nvPicPr>
        <p:blipFill>
          <a:blip r:embed="rId10"/>
          <a:stretch>
            <a:fillRect/>
          </a:stretch>
        </p:blipFill>
        <p:spPr>
          <a:xfrm>
            <a:off x="1605441" y="1729811"/>
            <a:ext cx="8596105" cy="2194750"/>
          </a:xfrm>
          <a:prstGeom prst="rect">
            <a:avLst/>
          </a:prstGeom>
        </p:spPr>
      </p:pic>
    </p:spTree>
    <p:extLst>
      <p:ext uri="{BB962C8B-B14F-4D97-AF65-F5344CB8AC3E}">
        <p14:creationId xmlns:p14="http://schemas.microsoft.com/office/powerpoint/2010/main" val="2263938164"/>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ppt_x"/>
                                          </p:val>
                                        </p:tav>
                                        <p:tav tm="100000">
                                          <p:val>
                                            <p:strVal val="#ppt_x"/>
                                          </p:val>
                                        </p:tav>
                                      </p:tavLst>
                                    </p:anim>
                                    <p:anim calcmode="lin" valueType="num">
                                      <p:cBhvr additive="base">
                                        <p:cTn id="12" dur="500" fill="hold"/>
                                        <p:tgtEl>
                                          <p:spTgt spid="17"/>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3"/>
                                        </p:tgtEl>
                                        <p:attrNameLst>
                                          <p:attrName>style.visibility</p:attrName>
                                        </p:attrNameLst>
                                      </p:cBhvr>
                                      <p:to>
                                        <p:strVal val="visible"/>
                                      </p:to>
                                    </p:set>
                                    <p:anim calcmode="lin" valueType="num">
                                      <p:cBhvr additive="base">
                                        <p:cTn id="15" dur="500" fill="hold"/>
                                        <p:tgtEl>
                                          <p:spTgt spid="43"/>
                                        </p:tgtEl>
                                        <p:attrNameLst>
                                          <p:attrName>ppt_x</p:attrName>
                                        </p:attrNameLst>
                                      </p:cBhvr>
                                      <p:tavLst>
                                        <p:tav tm="0">
                                          <p:val>
                                            <p:strVal val="#ppt_x"/>
                                          </p:val>
                                        </p:tav>
                                        <p:tav tm="100000">
                                          <p:val>
                                            <p:strVal val="#ppt_x"/>
                                          </p:val>
                                        </p:tav>
                                      </p:tavLst>
                                    </p:anim>
                                    <p:anim calcmode="lin" valueType="num">
                                      <p:cBhvr additive="base">
                                        <p:cTn id="16"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circle(in)">
                                      <p:cBhvr>
                                        <p:cTn id="21" dur="2000"/>
                                        <p:tgtEl>
                                          <p:spTgt spid="8"/>
                                        </p:tgtEl>
                                      </p:cBhvr>
                                    </p:animEffect>
                                  </p:childTnLst>
                                </p:cTn>
                              </p:par>
                              <p:par>
                                <p:cTn id="22" presetID="6" presetClass="entr" presetSubtype="16" fill="hold"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circle(in)">
                                      <p:cBhvr>
                                        <p:cTn id="24"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40" name="图片 39" descr="1 (12)"/>
          <p:cNvPicPr>
            <a:picLocks noChangeAspect="1"/>
          </p:cNvPicPr>
          <p:nvPr/>
        </p:nvPicPr>
        <p:blipFill>
          <a:blip r:embed="rId3"/>
          <a:srcRect r="5556" b="63147"/>
          <a:stretch>
            <a:fillRect/>
          </a:stretch>
        </p:blipFill>
        <p:spPr>
          <a:xfrm>
            <a:off x="0" y="0"/>
            <a:ext cx="12191365" cy="2385060"/>
          </a:xfrm>
          <a:prstGeom prst="rect">
            <a:avLst/>
          </a:prstGeom>
        </p:spPr>
      </p:pic>
      <p:grpSp>
        <p:nvGrpSpPr>
          <p:cNvPr id="25" name="组合 24"/>
          <p:cNvGrpSpPr/>
          <p:nvPr/>
        </p:nvGrpSpPr>
        <p:grpSpPr>
          <a:xfrm>
            <a:off x="0" y="1967865"/>
            <a:ext cx="12192000" cy="4889500"/>
            <a:chOff x="0" y="3099"/>
            <a:chExt cx="19200" cy="7700"/>
          </a:xfrm>
        </p:grpSpPr>
        <p:pic>
          <p:nvPicPr>
            <p:cNvPr id="24" name="图片 23" descr="6"/>
            <p:cNvPicPr>
              <a:picLocks noChangeAspect="1"/>
            </p:cNvPicPr>
            <p:nvPr/>
          </p:nvPicPr>
          <p:blipFill>
            <a:blip r:embed="rId4"/>
            <a:srcRect t="26038" r="35362" b="39480"/>
            <a:stretch>
              <a:fillRect/>
            </a:stretch>
          </p:blipFill>
          <p:spPr>
            <a:xfrm>
              <a:off x="0" y="3099"/>
              <a:ext cx="19199" cy="5761"/>
            </a:xfrm>
            <a:prstGeom prst="rect">
              <a:avLst/>
            </a:prstGeom>
          </p:spPr>
        </p:pic>
        <p:grpSp>
          <p:nvGrpSpPr>
            <p:cNvPr id="18" name="组合 17"/>
            <p:cNvGrpSpPr/>
            <p:nvPr/>
          </p:nvGrpSpPr>
          <p:grpSpPr>
            <a:xfrm>
              <a:off x="0" y="3755"/>
              <a:ext cx="19200" cy="7045"/>
              <a:chOff x="0" y="3755"/>
              <a:chExt cx="19200" cy="7045"/>
            </a:xfrm>
          </p:grpSpPr>
          <p:pic>
            <p:nvPicPr>
              <p:cNvPr id="9" name="图片 8" descr="12"/>
              <p:cNvPicPr>
                <a:picLocks noChangeAspect="1"/>
              </p:cNvPicPr>
              <p:nvPr/>
            </p:nvPicPr>
            <p:blipFill>
              <a:blip r:embed="rId5"/>
              <a:srcRect b="11993"/>
              <a:stretch>
                <a:fillRect/>
              </a:stretch>
            </p:blipFill>
            <p:spPr>
              <a:xfrm>
                <a:off x="0" y="3755"/>
                <a:ext cx="19200" cy="7045"/>
              </a:xfrm>
              <a:prstGeom prst="rect">
                <a:avLst/>
              </a:prstGeom>
            </p:spPr>
          </p:pic>
          <p:pic>
            <p:nvPicPr>
              <p:cNvPr id="11" name="图片 10" descr="13"/>
              <p:cNvPicPr>
                <a:picLocks noChangeAspect="1"/>
              </p:cNvPicPr>
              <p:nvPr/>
            </p:nvPicPr>
            <p:blipFill>
              <a:blip r:embed="rId6"/>
              <a:srcRect b="30718"/>
              <a:stretch>
                <a:fillRect/>
              </a:stretch>
            </p:blipFill>
            <p:spPr>
              <a:xfrm>
                <a:off x="0" y="4078"/>
                <a:ext cx="19200" cy="6722"/>
              </a:xfrm>
              <a:prstGeom prst="rect">
                <a:avLst/>
              </a:prstGeom>
            </p:spPr>
          </p:pic>
        </p:grpSp>
      </p:grpSp>
      <p:pic>
        <p:nvPicPr>
          <p:cNvPr id="38" name="图片 37" descr="25 (14)"/>
          <p:cNvPicPr>
            <a:picLocks noChangeAspect="1"/>
          </p:cNvPicPr>
          <p:nvPr/>
        </p:nvPicPr>
        <p:blipFill>
          <a:blip r:embed="rId7"/>
          <a:srcRect l="59097" r="12121" b="74516"/>
          <a:stretch>
            <a:fillRect/>
          </a:stretch>
        </p:blipFill>
        <p:spPr>
          <a:xfrm>
            <a:off x="9284970" y="0"/>
            <a:ext cx="2894965" cy="1220470"/>
          </a:xfrm>
          <a:prstGeom prst="rect">
            <a:avLst/>
          </a:prstGeom>
        </p:spPr>
      </p:pic>
      <p:pic>
        <p:nvPicPr>
          <p:cNvPr id="39" name="图片 38" descr="50 (9)"/>
          <p:cNvPicPr>
            <a:picLocks noChangeAspect="1"/>
          </p:cNvPicPr>
          <p:nvPr/>
        </p:nvPicPr>
        <p:blipFill>
          <a:blip r:embed="rId8"/>
          <a:srcRect l="73100" t="20154" r="13011" b="46142"/>
          <a:stretch>
            <a:fillRect/>
          </a:stretch>
        </p:blipFill>
        <p:spPr>
          <a:xfrm>
            <a:off x="11328400" y="874395"/>
            <a:ext cx="686435" cy="793115"/>
          </a:xfrm>
          <a:prstGeom prst="rect">
            <a:avLst/>
          </a:prstGeom>
        </p:spPr>
      </p:pic>
      <p:grpSp>
        <p:nvGrpSpPr>
          <p:cNvPr id="35" name="组合 21"/>
          <p:cNvGrpSpPr/>
          <p:nvPr/>
        </p:nvGrpSpPr>
        <p:grpSpPr>
          <a:xfrm>
            <a:off x="0" y="481328"/>
            <a:ext cx="12192000" cy="6631305"/>
            <a:chOff x="0" y="356"/>
            <a:chExt cx="19200" cy="10443"/>
          </a:xfrm>
        </p:grpSpPr>
        <p:grpSp>
          <p:nvGrpSpPr>
            <p:cNvPr id="44" name="组合 6"/>
            <p:cNvGrpSpPr/>
            <p:nvPr/>
          </p:nvGrpSpPr>
          <p:grpSpPr>
            <a:xfrm>
              <a:off x="0" y="3099"/>
              <a:ext cx="19200" cy="7700"/>
              <a:chOff x="0" y="3099"/>
              <a:chExt cx="19200" cy="7700"/>
            </a:xfrm>
          </p:grpSpPr>
          <p:pic>
            <p:nvPicPr>
              <p:cNvPr id="46" name="图片 7" descr="6"/>
              <p:cNvPicPr>
                <a:picLocks noChangeAspect="1"/>
              </p:cNvPicPr>
              <p:nvPr/>
            </p:nvPicPr>
            <p:blipFill>
              <a:blip r:embed="rId4"/>
              <a:srcRect t="26038" r="35362" b="39480"/>
              <a:stretch>
                <a:fillRect/>
              </a:stretch>
            </p:blipFill>
            <p:spPr>
              <a:xfrm>
                <a:off x="0" y="3099"/>
                <a:ext cx="19199" cy="5761"/>
              </a:xfrm>
              <a:prstGeom prst="rect">
                <a:avLst/>
              </a:prstGeom>
            </p:spPr>
          </p:pic>
          <p:grpSp>
            <p:nvGrpSpPr>
              <p:cNvPr id="47" name="组合 16"/>
              <p:cNvGrpSpPr/>
              <p:nvPr/>
            </p:nvGrpSpPr>
            <p:grpSpPr>
              <a:xfrm>
                <a:off x="0" y="3755"/>
                <a:ext cx="19200" cy="7045"/>
                <a:chOff x="0" y="3755"/>
                <a:chExt cx="19200" cy="7045"/>
              </a:xfrm>
            </p:grpSpPr>
            <p:pic>
              <p:nvPicPr>
                <p:cNvPr id="48" name="图片 19" descr="12"/>
                <p:cNvPicPr>
                  <a:picLocks noChangeAspect="1"/>
                </p:cNvPicPr>
                <p:nvPr/>
              </p:nvPicPr>
              <p:blipFill>
                <a:blip r:embed="rId5"/>
                <a:srcRect b="11993"/>
                <a:stretch>
                  <a:fillRect/>
                </a:stretch>
              </p:blipFill>
              <p:spPr>
                <a:xfrm>
                  <a:off x="0" y="3755"/>
                  <a:ext cx="19200" cy="7045"/>
                </a:xfrm>
                <a:prstGeom prst="rect">
                  <a:avLst/>
                </a:prstGeom>
              </p:spPr>
            </p:pic>
            <p:pic>
              <p:nvPicPr>
                <p:cNvPr id="49" name="图片 20" descr="13"/>
                <p:cNvPicPr>
                  <a:picLocks noChangeAspect="1"/>
                </p:cNvPicPr>
                <p:nvPr/>
              </p:nvPicPr>
              <p:blipFill>
                <a:blip r:embed="rId6"/>
                <a:srcRect b="30718"/>
                <a:stretch>
                  <a:fillRect/>
                </a:stretch>
              </p:blipFill>
              <p:spPr>
                <a:xfrm>
                  <a:off x="0" y="4078"/>
                  <a:ext cx="19200" cy="6722"/>
                </a:xfrm>
                <a:prstGeom prst="rect">
                  <a:avLst/>
                </a:prstGeom>
              </p:spPr>
            </p:pic>
          </p:grpSp>
        </p:grpSp>
        <p:sp>
          <p:nvSpPr>
            <p:cNvPr id="45" name="圆角矩形 1"/>
            <p:cNvSpPr/>
            <p:nvPr/>
          </p:nvSpPr>
          <p:spPr>
            <a:xfrm>
              <a:off x="318" y="356"/>
              <a:ext cx="18562" cy="10089"/>
            </a:xfrm>
            <a:prstGeom prst="roundRect">
              <a:avLst>
                <a:gd name="adj" fmla="val 819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50" name="Picture 49"/>
          <p:cNvPicPr>
            <a:picLocks noChangeAspect="1"/>
          </p:cNvPicPr>
          <p:nvPr/>
        </p:nvPicPr>
        <p:blipFill>
          <a:blip r:embed="rId9">
            <a:extLst>
              <a:ext uri="{BEBA8EAE-BF5A-486C-A8C5-ECC9F3942E4B}">
                <a14:imgProps xmlns:a14="http://schemas.microsoft.com/office/drawing/2010/main">
                  <a14:imgLayer r:embed="rId10">
                    <a14:imgEffect>
                      <a14:colorTemperature colorTemp="5900"/>
                    </a14:imgEffect>
                    <a14:imgEffect>
                      <a14:saturation sat="20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3226690" y="960841"/>
            <a:ext cx="6086360" cy="511289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nvGrpSpPr>
          <p:cNvPr id="51" name="组合 29"/>
          <p:cNvGrpSpPr/>
          <p:nvPr/>
        </p:nvGrpSpPr>
        <p:grpSpPr>
          <a:xfrm>
            <a:off x="3092614" y="-25746"/>
            <a:ext cx="6328476" cy="1056248"/>
            <a:chOff x="7680764" y="5895785"/>
            <a:chExt cx="5588922" cy="1344718"/>
          </a:xfrm>
        </p:grpSpPr>
        <p:sp>
          <p:nvSpPr>
            <p:cNvPr id="52" name="矩形: 圆角 28"/>
            <p:cNvSpPr/>
            <p:nvPr/>
          </p:nvSpPr>
          <p:spPr>
            <a:xfrm>
              <a:off x="7703757" y="5997867"/>
              <a:ext cx="5565929" cy="1242636"/>
            </a:xfrm>
            <a:prstGeom prst="roundRect">
              <a:avLst>
                <a:gd name="adj" fmla="val 50000"/>
              </a:avLst>
            </a:prstGeom>
            <a:solidFill>
              <a:srgbClr val="0C8349"/>
            </a:solid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dist"/>
              <a:endParaRPr lang="zh-CN" altLang="en-US" sz="2400" b="1">
                <a:latin typeface="Cambria" panose="02040503050406030204" pitchFamily="18" charset="0"/>
                <a:cs typeface="思源黑体 CN Bold" panose="020B0800000000000000" pitchFamily="34" charset="-122"/>
              </a:endParaRPr>
            </a:p>
          </p:txBody>
        </p:sp>
        <p:sp>
          <p:nvSpPr>
            <p:cNvPr id="53" name="矩形: 圆角 22"/>
            <p:cNvSpPr/>
            <p:nvPr/>
          </p:nvSpPr>
          <p:spPr>
            <a:xfrm>
              <a:off x="7680764" y="5895785"/>
              <a:ext cx="5552425" cy="1343903"/>
            </a:xfrm>
            <a:prstGeom prst="roundRect">
              <a:avLst/>
            </a:prstGeom>
          </p:spPr>
          <p:txBody>
            <a:bodyPr wrap="square">
              <a:spAutoFit/>
            </a:bodyPr>
            <a:lstStyle/>
            <a:p>
              <a:pPr algn="ctr"/>
              <a:r>
                <a:rPr lang="en-US" sz="2800" b="1" dirty="0" err="1">
                  <a:solidFill>
                    <a:schemeClr val="bg1"/>
                  </a:solidFill>
                  <a:latin typeface="Cambria" panose="02040503050406030204" pitchFamily="18" charset="0"/>
                  <a:ea typeface="Cambria" panose="02040503050406030204" pitchFamily="18" charset="0"/>
                </a:rPr>
                <a:t>Em</a:t>
              </a:r>
              <a:r>
                <a:rPr lang="en-US" sz="2800" b="1" dirty="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hãy</a:t>
              </a:r>
              <a:r>
                <a:rPr lang="en-US" sz="2800" b="1" dirty="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nêu</a:t>
              </a:r>
              <a:r>
                <a:rPr lang="en-US" sz="2800" b="1" dirty="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biểu</a:t>
              </a:r>
              <a:r>
                <a:rPr lang="en-US" sz="2800" b="1" dirty="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hiện</a:t>
              </a:r>
              <a:r>
                <a:rPr lang="en-US" sz="2800" b="1" dirty="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của</a:t>
              </a:r>
              <a:r>
                <a:rPr lang="en-US" sz="2800" b="1" dirty="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yêu</a:t>
              </a:r>
              <a:r>
                <a:rPr lang="en-US" sz="2800" b="1" dirty="0">
                  <a:solidFill>
                    <a:schemeClr val="bg1"/>
                  </a:solidFill>
                  <a:latin typeface="Cambria" panose="02040503050406030204" pitchFamily="18" charset="0"/>
                  <a:ea typeface="Cambria" panose="02040503050406030204" pitchFamily="18" charset="0"/>
                </a:rPr>
                <a:t> </a:t>
              </a:r>
              <a:endParaRPr lang="vi-VN" sz="2800" b="1" dirty="0">
                <a:solidFill>
                  <a:schemeClr val="bg1"/>
                </a:solidFill>
                <a:latin typeface="Cambria" panose="02040503050406030204" pitchFamily="18" charset="0"/>
                <a:ea typeface="Cambria" panose="02040503050406030204" pitchFamily="18" charset="0"/>
              </a:endParaRPr>
            </a:p>
            <a:p>
              <a:pPr algn="ctr"/>
              <a:r>
                <a:rPr lang="en-US" sz="2800" b="1" dirty="0" err="1">
                  <a:solidFill>
                    <a:schemeClr val="bg1"/>
                  </a:solidFill>
                  <a:latin typeface="Cambria" panose="02040503050406030204" pitchFamily="18" charset="0"/>
                  <a:ea typeface="Cambria" panose="02040503050406030204" pitchFamily="18" charset="0"/>
                </a:rPr>
                <a:t>lao</a:t>
              </a:r>
              <a:r>
                <a:rPr lang="en-US" sz="2800" b="1" dirty="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động</a:t>
              </a:r>
              <a:r>
                <a:rPr lang="en-US" sz="2800" b="1" dirty="0">
                  <a:solidFill>
                    <a:schemeClr val="bg1"/>
                  </a:solidFill>
                  <a:latin typeface="Cambria" panose="02040503050406030204" pitchFamily="18" charset="0"/>
                  <a:ea typeface="Cambria" panose="02040503050406030204" pitchFamily="18" charset="0"/>
                </a:rPr>
                <a:t> qua </a:t>
              </a:r>
              <a:r>
                <a:rPr lang="en-US" sz="2800" b="1" dirty="0" err="1">
                  <a:solidFill>
                    <a:schemeClr val="bg1"/>
                  </a:solidFill>
                  <a:latin typeface="Cambria" panose="02040503050406030204" pitchFamily="18" charset="0"/>
                  <a:ea typeface="Cambria" panose="02040503050406030204" pitchFamily="18" charset="0"/>
                </a:rPr>
                <a:t>các</a:t>
              </a:r>
              <a:r>
                <a:rPr lang="en-US" sz="2800" b="1" dirty="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bức</a:t>
              </a:r>
              <a:r>
                <a:rPr lang="en-US" sz="2800" b="1" dirty="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tranh</a:t>
              </a:r>
              <a:r>
                <a:rPr lang="en-US" sz="2800" b="1" dirty="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trên</a:t>
              </a:r>
              <a:r>
                <a:rPr lang="en-US" sz="2800" b="1" dirty="0">
                  <a:solidFill>
                    <a:schemeClr val="bg1"/>
                  </a:solidFill>
                  <a:latin typeface="Cambria" panose="02040503050406030204" pitchFamily="18" charset="0"/>
                  <a:ea typeface="Cambria" panose="02040503050406030204" pitchFamily="18" charset="0"/>
                </a:rPr>
                <a:t>.</a:t>
              </a:r>
            </a:p>
          </p:txBody>
        </p:sp>
      </p:grpSp>
      <p:sp>
        <p:nvSpPr>
          <p:cNvPr id="10" name="Rectangle 9"/>
          <p:cNvSpPr/>
          <p:nvPr/>
        </p:nvSpPr>
        <p:spPr>
          <a:xfrm>
            <a:off x="3311979" y="2980582"/>
            <a:ext cx="2783386" cy="707886"/>
          </a:xfrm>
          <a:prstGeom prst="rect">
            <a:avLst/>
          </a:prstGeom>
        </p:spPr>
        <p:txBody>
          <a:bodyPr wrap="square">
            <a:spAutoFit/>
          </a:bodyPr>
          <a:lstStyle/>
          <a:p>
            <a:pPr algn="ctr"/>
            <a:r>
              <a:rPr lang="en-US" sz="2000" b="1" dirty="0" err="1">
                <a:latin typeface="Cambria" panose="02040503050406030204" pitchFamily="18" charset="0"/>
                <a:ea typeface="Cambria" panose="02040503050406030204" pitchFamily="18" charset="0"/>
              </a:rPr>
              <a:t>Bạn</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nam</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chủ</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động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giúp</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cô</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giáo</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xóa</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bảng</a:t>
            </a:r>
            <a:r>
              <a:rPr lang="en-US" sz="2000" b="1" dirty="0">
                <a:latin typeface="Cambria" panose="02040503050406030204" pitchFamily="18" charset="0"/>
                <a:ea typeface="Cambria" panose="02040503050406030204" pitchFamily="18" charset="0"/>
              </a:rPr>
              <a:t>.</a:t>
            </a:r>
          </a:p>
        </p:txBody>
      </p:sp>
      <p:sp>
        <p:nvSpPr>
          <p:cNvPr id="12" name="TextBox 11"/>
          <p:cNvSpPr txBox="1"/>
          <p:nvPr/>
        </p:nvSpPr>
        <p:spPr>
          <a:xfrm>
            <a:off x="6465455" y="2801620"/>
            <a:ext cx="2914309" cy="1015663"/>
          </a:xfrm>
          <a:prstGeom prst="rect">
            <a:avLst/>
          </a:prstGeom>
          <a:noFill/>
        </p:spPr>
        <p:txBody>
          <a:bodyPr wrap="square" rtlCol="0">
            <a:spAutoFit/>
          </a:bodyPr>
          <a:lstStyle/>
          <a:p>
            <a:r>
              <a:rPr lang="vi-VN" sz="2000" b="1" dirty="0">
                <a:latin typeface="Cambria" panose="02040503050406030204" pitchFamily="18" charset="0"/>
                <a:ea typeface="Cambria" panose="02040503050406030204" pitchFamily="18" charset="0"/>
              </a:rPr>
              <a:t>Bạn nữ đang say sưa, ngâm nga từng câu hát chăm sóc vườn rau.</a:t>
            </a:r>
            <a:endParaRPr lang="en-US" sz="2000" b="1" dirty="0">
              <a:latin typeface="Cambria" panose="02040503050406030204" pitchFamily="18" charset="0"/>
              <a:ea typeface="Cambria" panose="02040503050406030204" pitchFamily="18" charset="0"/>
            </a:endParaRPr>
          </a:p>
        </p:txBody>
      </p:sp>
      <p:sp>
        <p:nvSpPr>
          <p:cNvPr id="13" name="TextBox 12"/>
          <p:cNvSpPr txBox="1"/>
          <p:nvPr/>
        </p:nvSpPr>
        <p:spPr>
          <a:xfrm>
            <a:off x="3353786" y="6052065"/>
            <a:ext cx="2741579" cy="707886"/>
          </a:xfrm>
          <a:prstGeom prst="rect">
            <a:avLst/>
          </a:prstGeom>
          <a:noFill/>
        </p:spPr>
        <p:txBody>
          <a:bodyPr wrap="square" rtlCol="0">
            <a:spAutoFit/>
          </a:bodyPr>
          <a:lstStyle/>
          <a:p>
            <a:pPr algn="ctr"/>
            <a:r>
              <a:rPr lang="en-US" sz="2000" b="1" dirty="0" err="1">
                <a:latin typeface="Cambria" panose="02040503050406030204" pitchFamily="18" charset="0"/>
                <a:ea typeface="Cambria" panose="02040503050406030204" pitchFamily="18" charset="0"/>
              </a:rPr>
              <a:t>Bạn</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nữ</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chăm</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chỉ</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lau</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nhà</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cho</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sạch</a:t>
            </a:r>
            <a:r>
              <a:rPr lang="en-US" sz="2000" b="1" dirty="0">
                <a:latin typeface="Cambria" panose="02040503050406030204" pitchFamily="18" charset="0"/>
                <a:ea typeface="Cambria" panose="02040503050406030204" pitchFamily="18" charset="0"/>
              </a:rPr>
              <a:t>.</a:t>
            </a:r>
          </a:p>
        </p:txBody>
      </p:sp>
      <p:sp>
        <p:nvSpPr>
          <p:cNvPr id="14" name="TextBox 13"/>
          <p:cNvSpPr txBox="1"/>
          <p:nvPr/>
        </p:nvSpPr>
        <p:spPr>
          <a:xfrm>
            <a:off x="6297295" y="5881368"/>
            <a:ext cx="3627926" cy="1015663"/>
          </a:xfrm>
          <a:prstGeom prst="rect">
            <a:avLst/>
          </a:prstGeom>
          <a:noFill/>
        </p:spPr>
        <p:txBody>
          <a:bodyPr wrap="square" rtlCol="0">
            <a:spAutoFit/>
          </a:bodyPr>
          <a:lstStyle/>
          <a:p>
            <a:pPr algn="ctr"/>
            <a:r>
              <a:rPr lang="vi-VN" sz="2000" b="1" dirty="0">
                <a:latin typeface="Cambria" panose="02040503050406030204" pitchFamily="18" charset="0"/>
                <a:ea typeface="Cambria" panose="02040503050406030204" pitchFamily="18" charset="0"/>
              </a:rPr>
              <a:t>Bạn nam xin mẹ để tham gia tổng vệ sinh đường làng cùng với mọi người.</a:t>
            </a:r>
            <a:endParaRPr lang="en-US" sz="2000" b="1" dirty="0">
              <a:latin typeface="Cambria" panose="02040503050406030204" pitchFamily="18" charset="0"/>
              <a:ea typeface="Cambria" panose="02040503050406030204" pitchFamily="18" charset="0"/>
            </a:endParaRPr>
          </a:p>
        </p:txBody>
      </p:sp>
      <p:pic>
        <p:nvPicPr>
          <p:cNvPr id="56" name="Picture 55"/>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45563" y="3439592"/>
            <a:ext cx="2966416" cy="296641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8"/>
                                        </p:tgtEl>
                                        <p:attrNameLst>
                                          <p:attrName>style.visibility</p:attrName>
                                        </p:attrNameLst>
                                      </p:cBhvr>
                                      <p:to>
                                        <p:strVal val="visible"/>
                                      </p:to>
                                    </p:set>
                                    <p:anim calcmode="lin" valueType="num">
                                      <p:cBhvr additive="base">
                                        <p:cTn id="7" dur="500" fill="hold"/>
                                        <p:tgtEl>
                                          <p:spTgt spid="38"/>
                                        </p:tgtEl>
                                        <p:attrNameLst>
                                          <p:attrName>ppt_x</p:attrName>
                                        </p:attrNameLst>
                                      </p:cBhvr>
                                      <p:tavLst>
                                        <p:tav tm="0">
                                          <p:val>
                                            <p:strVal val="#ppt_x"/>
                                          </p:val>
                                        </p:tav>
                                        <p:tav tm="100000">
                                          <p:val>
                                            <p:strVal val="#ppt_x"/>
                                          </p:val>
                                        </p:tav>
                                      </p:tavLst>
                                    </p:anim>
                                    <p:anim calcmode="lin" valueType="num">
                                      <p:cBhvr additive="base">
                                        <p:cTn id="8" dur="500" fill="hold"/>
                                        <p:tgtEl>
                                          <p:spTgt spid="3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9"/>
                                        </p:tgtEl>
                                        <p:attrNameLst>
                                          <p:attrName>style.visibility</p:attrName>
                                        </p:attrNameLst>
                                      </p:cBhvr>
                                      <p:to>
                                        <p:strVal val="visible"/>
                                      </p:to>
                                    </p:set>
                                    <p:anim calcmode="lin" valueType="num">
                                      <p:cBhvr additive="base">
                                        <p:cTn id="11" dur="500" fill="hold"/>
                                        <p:tgtEl>
                                          <p:spTgt spid="39"/>
                                        </p:tgtEl>
                                        <p:attrNameLst>
                                          <p:attrName>ppt_x</p:attrName>
                                        </p:attrNameLst>
                                      </p:cBhvr>
                                      <p:tavLst>
                                        <p:tav tm="0">
                                          <p:val>
                                            <p:strVal val="#ppt_x"/>
                                          </p:val>
                                        </p:tav>
                                        <p:tav tm="100000">
                                          <p:val>
                                            <p:strVal val="#ppt_x"/>
                                          </p:val>
                                        </p:tav>
                                      </p:tavLst>
                                    </p:anim>
                                    <p:anim calcmode="lin" valueType="num">
                                      <p:cBhvr additive="base">
                                        <p:cTn id="12"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circle(in)">
                                      <p:cBhvr>
                                        <p:cTn id="17" dur="20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circle(in)">
                                      <p:cBhvr>
                                        <p:cTn id="22" dur="20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circle(in)">
                                      <p:cBhvr>
                                        <p:cTn id="27" dur="20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circle(in)">
                                      <p:cBhvr>
                                        <p:cTn id="32"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P spid="13" grpId="0"/>
      <p:bldP spid="14"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grpSp>
        <p:nvGrpSpPr>
          <p:cNvPr id="22" name="组合 21"/>
          <p:cNvGrpSpPr/>
          <p:nvPr/>
        </p:nvGrpSpPr>
        <p:grpSpPr>
          <a:xfrm>
            <a:off x="-75520" y="226695"/>
            <a:ext cx="12192000" cy="6631305"/>
            <a:chOff x="0" y="356"/>
            <a:chExt cx="19200" cy="10443"/>
          </a:xfrm>
        </p:grpSpPr>
        <p:grpSp>
          <p:nvGrpSpPr>
            <p:cNvPr id="7" name="组合 6"/>
            <p:cNvGrpSpPr/>
            <p:nvPr/>
          </p:nvGrpSpPr>
          <p:grpSpPr>
            <a:xfrm>
              <a:off x="0" y="3099"/>
              <a:ext cx="19200" cy="7700"/>
              <a:chOff x="0" y="3099"/>
              <a:chExt cx="19200" cy="7700"/>
            </a:xfrm>
          </p:grpSpPr>
          <p:pic>
            <p:nvPicPr>
              <p:cNvPr id="8" name="图片 7" descr="6"/>
              <p:cNvPicPr>
                <a:picLocks noChangeAspect="1"/>
              </p:cNvPicPr>
              <p:nvPr/>
            </p:nvPicPr>
            <p:blipFill>
              <a:blip r:embed="rId3"/>
              <a:srcRect t="26038" r="35362" b="39480"/>
              <a:stretch>
                <a:fillRect/>
              </a:stretch>
            </p:blipFill>
            <p:spPr>
              <a:xfrm>
                <a:off x="0" y="3099"/>
                <a:ext cx="19199" cy="5761"/>
              </a:xfrm>
              <a:prstGeom prst="rect">
                <a:avLst/>
              </a:prstGeom>
            </p:spPr>
          </p:pic>
          <p:grpSp>
            <p:nvGrpSpPr>
              <p:cNvPr id="17" name="组合 16"/>
              <p:cNvGrpSpPr/>
              <p:nvPr/>
            </p:nvGrpSpPr>
            <p:grpSpPr>
              <a:xfrm>
                <a:off x="0" y="3755"/>
                <a:ext cx="19200" cy="7045"/>
                <a:chOff x="0" y="3755"/>
                <a:chExt cx="19200" cy="7045"/>
              </a:xfrm>
            </p:grpSpPr>
            <p:pic>
              <p:nvPicPr>
                <p:cNvPr id="20" name="图片 19" descr="12"/>
                <p:cNvPicPr>
                  <a:picLocks noChangeAspect="1"/>
                </p:cNvPicPr>
                <p:nvPr/>
              </p:nvPicPr>
              <p:blipFill>
                <a:blip r:embed="rId4"/>
                <a:srcRect b="11993"/>
                <a:stretch>
                  <a:fillRect/>
                </a:stretch>
              </p:blipFill>
              <p:spPr>
                <a:xfrm>
                  <a:off x="0" y="3755"/>
                  <a:ext cx="19200" cy="7045"/>
                </a:xfrm>
                <a:prstGeom prst="rect">
                  <a:avLst/>
                </a:prstGeom>
              </p:spPr>
            </p:pic>
            <p:pic>
              <p:nvPicPr>
                <p:cNvPr id="21" name="图片 20" descr="13"/>
                <p:cNvPicPr>
                  <a:picLocks noChangeAspect="1"/>
                </p:cNvPicPr>
                <p:nvPr/>
              </p:nvPicPr>
              <p:blipFill>
                <a:blip r:embed="rId5"/>
                <a:srcRect b="30718"/>
                <a:stretch>
                  <a:fillRect/>
                </a:stretch>
              </p:blipFill>
              <p:spPr>
                <a:xfrm>
                  <a:off x="0" y="4078"/>
                  <a:ext cx="19200" cy="6722"/>
                </a:xfrm>
                <a:prstGeom prst="rect">
                  <a:avLst/>
                </a:prstGeom>
              </p:spPr>
            </p:pic>
          </p:grpSp>
        </p:grpSp>
        <p:sp>
          <p:nvSpPr>
            <p:cNvPr id="2" name="圆角矩形 1"/>
            <p:cNvSpPr/>
            <p:nvPr/>
          </p:nvSpPr>
          <p:spPr>
            <a:xfrm>
              <a:off x="318" y="356"/>
              <a:ext cx="18562" cy="10089"/>
            </a:xfrm>
            <a:prstGeom prst="roundRect">
              <a:avLst>
                <a:gd name="adj" fmla="val 819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5" name="矩形: 圆角 28"/>
          <p:cNvSpPr/>
          <p:nvPr/>
        </p:nvSpPr>
        <p:spPr>
          <a:xfrm>
            <a:off x="2758415" y="633476"/>
            <a:ext cx="6524131" cy="1239121"/>
          </a:xfrm>
          <a:prstGeom prst="roundRect">
            <a:avLst>
              <a:gd name="adj" fmla="val 50000"/>
            </a:avLst>
          </a:prstGeom>
          <a:solidFill>
            <a:srgbClr val="0C8349"/>
          </a:solid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dist"/>
            <a:endParaRPr lang="zh-CN" altLang="en-US" sz="2400" b="1">
              <a:latin typeface="Cambria" panose="02040503050406030204" pitchFamily="18" charset="0"/>
              <a:cs typeface="思源黑体 CN Bold" panose="020B0800000000000000" pitchFamily="34" charset="-122"/>
            </a:endParaRPr>
          </a:p>
        </p:txBody>
      </p:sp>
      <p:sp>
        <p:nvSpPr>
          <p:cNvPr id="26" name="Rectangle 25"/>
          <p:cNvSpPr/>
          <p:nvPr/>
        </p:nvSpPr>
        <p:spPr>
          <a:xfrm>
            <a:off x="2949140" y="762569"/>
            <a:ext cx="6141410" cy="1015663"/>
          </a:xfrm>
          <a:prstGeom prst="rect">
            <a:avLst/>
          </a:prstGeom>
        </p:spPr>
        <p:txBody>
          <a:bodyPr wrap="square">
            <a:spAutoFit/>
          </a:bodyPr>
          <a:lstStyle/>
          <a:p>
            <a:pPr algn="ctr"/>
            <a:r>
              <a:rPr lang="en-US" sz="3000" b="1" dirty="0" err="1">
                <a:solidFill>
                  <a:schemeClr val="bg1"/>
                </a:solidFill>
                <a:latin typeface="Cambria" panose="02040503050406030204" pitchFamily="18" charset="0"/>
                <a:ea typeface="Cambria" panose="02040503050406030204" pitchFamily="18" charset="0"/>
              </a:rPr>
              <a:t>Hãy</a:t>
            </a:r>
            <a:r>
              <a:rPr lang="en-US" sz="3000" b="1" dirty="0">
                <a:solidFill>
                  <a:schemeClr val="bg1"/>
                </a:solidFill>
                <a:latin typeface="Cambria" panose="02040503050406030204" pitchFamily="18" charset="0"/>
                <a:ea typeface="Cambria" panose="02040503050406030204" pitchFamily="18" charset="0"/>
              </a:rPr>
              <a:t> </a:t>
            </a:r>
            <a:r>
              <a:rPr lang="en-US" sz="3000" b="1" dirty="0" err="1">
                <a:solidFill>
                  <a:schemeClr val="bg1"/>
                </a:solidFill>
                <a:latin typeface="Cambria" panose="02040503050406030204" pitchFamily="18" charset="0"/>
                <a:ea typeface="Cambria" panose="02040503050406030204" pitchFamily="18" charset="0"/>
              </a:rPr>
              <a:t>nêu</a:t>
            </a:r>
            <a:r>
              <a:rPr lang="en-US" sz="3000" b="1" dirty="0">
                <a:solidFill>
                  <a:schemeClr val="bg1"/>
                </a:solidFill>
                <a:latin typeface="Cambria" panose="02040503050406030204" pitchFamily="18" charset="0"/>
                <a:ea typeface="Cambria" panose="02040503050406030204" pitchFamily="18" charset="0"/>
              </a:rPr>
              <a:t> </a:t>
            </a:r>
            <a:r>
              <a:rPr lang="en-US" sz="3000" b="1" dirty="0" err="1">
                <a:solidFill>
                  <a:schemeClr val="bg1"/>
                </a:solidFill>
                <a:latin typeface="Cambria" panose="02040503050406030204" pitchFamily="18" charset="0"/>
                <a:ea typeface="Cambria" panose="02040503050406030204" pitchFamily="18" charset="0"/>
              </a:rPr>
              <a:t>thêm</a:t>
            </a:r>
            <a:r>
              <a:rPr lang="en-US" sz="3000" b="1" dirty="0">
                <a:solidFill>
                  <a:schemeClr val="bg1"/>
                </a:solidFill>
                <a:latin typeface="Cambria" panose="02040503050406030204" pitchFamily="18" charset="0"/>
                <a:ea typeface="Cambria" panose="02040503050406030204" pitchFamily="18" charset="0"/>
              </a:rPr>
              <a:t> </a:t>
            </a:r>
            <a:r>
              <a:rPr lang="en-US" sz="3000" b="1" dirty="0" err="1">
                <a:solidFill>
                  <a:schemeClr val="bg1"/>
                </a:solidFill>
                <a:latin typeface="Cambria" panose="02040503050406030204" pitchFamily="18" charset="0"/>
                <a:ea typeface="Cambria" panose="02040503050406030204" pitchFamily="18" charset="0"/>
              </a:rPr>
              <a:t>các</a:t>
            </a:r>
            <a:r>
              <a:rPr lang="en-US" sz="3000" b="1" dirty="0">
                <a:solidFill>
                  <a:schemeClr val="bg1"/>
                </a:solidFill>
                <a:latin typeface="Cambria" panose="02040503050406030204" pitchFamily="18" charset="0"/>
                <a:ea typeface="Cambria" panose="02040503050406030204" pitchFamily="18" charset="0"/>
              </a:rPr>
              <a:t> </a:t>
            </a:r>
            <a:r>
              <a:rPr lang="en-US" sz="3000" b="1" dirty="0" err="1">
                <a:solidFill>
                  <a:schemeClr val="bg1"/>
                </a:solidFill>
                <a:latin typeface="Cambria" panose="02040503050406030204" pitchFamily="18" charset="0"/>
                <a:ea typeface="Cambria" panose="02040503050406030204" pitchFamily="18" charset="0"/>
              </a:rPr>
              <a:t>biểu</a:t>
            </a:r>
            <a:r>
              <a:rPr lang="en-US" sz="3000" b="1" dirty="0">
                <a:solidFill>
                  <a:schemeClr val="bg1"/>
                </a:solidFill>
                <a:latin typeface="Cambria" panose="02040503050406030204" pitchFamily="18" charset="0"/>
                <a:ea typeface="Cambria" panose="02040503050406030204" pitchFamily="18" charset="0"/>
              </a:rPr>
              <a:t> </a:t>
            </a:r>
            <a:r>
              <a:rPr lang="en-US" sz="3000" b="1" dirty="0" err="1">
                <a:solidFill>
                  <a:schemeClr val="bg1"/>
                </a:solidFill>
                <a:latin typeface="Cambria" panose="02040503050406030204" pitchFamily="18" charset="0"/>
                <a:ea typeface="Cambria" panose="02040503050406030204" pitchFamily="18" charset="0"/>
              </a:rPr>
              <a:t>hiện</a:t>
            </a:r>
            <a:r>
              <a:rPr lang="en-US" sz="3000" b="1" dirty="0">
                <a:solidFill>
                  <a:schemeClr val="bg1"/>
                </a:solidFill>
                <a:latin typeface="Cambria" panose="02040503050406030204" pitchFamily="18" charset="0"/>
                <a:ea typeface="Cambria" panose="02040503050406030204" pitchFamily="18" charset="0"/>
              </a:rPr>
              <a:t> </a:t>
            </a:r>
            <a:r>
              <a:rPr lang="en-US" sz="3000" b="1" dirty="0" err="1">
                <a:solidFill>
                  <a:schemeClr val="bg1"/>
                </a:solidFill>
                <a:latin typeface="Cambria" panose="02040503050406030204" pitchFamily="18" charset="0"/>
                <a:ea typeface="Cambria" panose="02040503050406030204" pitchFamily="18" charset="0"/>
              </a:rPr>
              <a:t>khác</a:t>
            </a:r>
            <a:r>
              <a:rPr lang="en-US" sz="3000" b="1" dirty="0">
                <a:solidFill>
                  <a:schemeClr val="bg1"/>
                </a:solidFill>
                <a:latin typeface="Cambria" panose="02040503050406030204" pitchFamily="18" charset="0"/>
                <a:ea typeface="Cambria" panose="02040503050406030204" pitchFamily="18" charset="0"/>
              </a:rPr>
              <a:t> </a:t>
            </a:r>
            <a:r>
              <a:rPr lang="en-US" sz="3000" b="1" dirty="0" err="1">
                <a:solidFill>
                  <a:schemeClr val="bg1"/>
                </a:solidFill>
                <a:latin typeface="Cambria" panose="02040503050406030204" pitchFamily="18" charset="0"/>
                <a:ea typeface="Cambria" panose="02040503050406030204" pitchFamily="18" charset="0"/>
              </a:rPr>
              <a:t>của</a:t>
            </a:r>
            <a:r>
              <a:rPr lang="en-US" sz="3000" b="1" dirty="0">
                <a:solidFill>
                  <a:schemeClr val="bg1"/>
                </a:solidFill>
                <a:latin typeface="Cambria" panose="02040503050406030204" pitchFamily="18" charset="0"/>
                <a:ea typeface="Cambria" panose="02040503050406030204" pitchFamily="18" charset="0"/>
              </a:rPr>
              <a:t> </a:t>
            </a:r>
            <a:r>
              <a:rPr lang="en-US" sz="3000" b="1" dirty="0" err="1">
                <a:solidFill>
                  <a:schemeClr val="bg1"/>
                </a:solidFill>
                <a:latin typeface="Cambria" panose="02040503050406030204" pitchFamily="18" charset="0"/>
                <a:ea typeface="Cambria" panose="02040503050406030204" pitchFamily="18" charset="0"/>
              </a:rPr>
              <a:t>yêu</a:t>
            </a:r>
            <a:r>
              <a:rPr lang="en-US" sz="3000" b="1" dirty="0">
                <a:solidFill>
                  <a:schemeClr val="bg1"/>
                </a:solidFill>
                <a:latin typeface="Cambria" panose="02040503050406030204" pitchFamily="18" charset="0"/>
                <a:ea typeface="Cambria" panose="02040503050406030204" pitchFamily="18" charset="0"/>
              </a:rPr>
              <a:t> </a:t>
            </a:r>
            <a:r>
              <a:rPr lang="en-US" sz="3000" b="1" dirty="0" err="1">
                <a:solidFill>
                  <a:schemeClr val="bg1"/>
                </a:solidFill>
                <a:latin typeface="Cambria" panose="02040503050406030204" pitchFamily="18" charset="0"/>
                <a:ea typeface="Cambria" panose="02040503050406030204" pitchFamily="18" charset="0"/>
              </a:rPr>
              <a:t>lao</a:t>
            </a:r>
            <a:r>
              <a:rPr lang="en-US" sz="3000" b="1" dirty="0">
                <a:solidFill>
                  <a:schemeClr val="bg1"/>
                </a:solidFill>
                <a:latin typeface="Cambria" panose="02040503050406030204" pitchFamily="18" charset="0"/>
                <a:ea typeface="Cambria" panose="02040503050406030204" pitchFamily="18" charset="0"/>
              </a:rPr>
              <a:t> </a:t>
            </a:r>
            <a:r>
              <a:rPr lang="en-US" sz="3000" b="1" dirty="0" err="1">
                <a:solidFill>
                  <a:schemeClr val="bg1"/>
                </a:solidFill>
                <a:latin typeface="Cambria" panose="02040503050406030204" pitchFamily="18" charset="0"/>
                <a:ea typeface="Cambria" panose="02040503050406030204" pitchFamily="18" charset="0"/>
              </a:rPr>
              <a:t>động</a:t>
            </a:r>
            <a:r>
              <a:rPr lang="en-US" sz="3000" b="1" dirty="0">
                <a:solidFill>
                  <a:schemeClr val="bg1"/>
                </a:solidFill>
                <a:latin typeface="Cambria" panose="02040503050406030204" pitchFamily="18" charset="0"/>
                <a:ea typeface="Cambria" panose="02040503050406030204" pitchFamily="18" charset="0"/>
              </a:rPr>
              <a:t> </a:t>
            </a:r>
            <a:r>
              <a:rPr lang="en-US" sz="3000" b="1" dirty="0" err="1">
                <a:solidFill>
                  <a:schemeClr val="bg1"/>
                </a:solidFill>
                <a:latin typeface="Cambria" panose="02040503050406030204" pitchFamily="18" charset="0"/>
                <a:ea typeface="Cambria" panose="02040503050406030204" pitchFamily="18" charset="0"/>
              </a:rPr>
              <a:t>mà</a:t>
            </a:r>
            <a:r>
              <a:rPr lang="en-US" sz="3000" b="1" dirty="0">
                <a:solidFill>
                  <a:schemeClr val="bg1"/>
                </a:solidFill>
                <a:latin typeface="Cambria" panose="02040503050406030204" pitchFamily="18" charset="0"/>
                <a:ea typeface="Cambria" panose="02040503050406030204" pitchFamily="18" charset="0"/>
              </a:rPr>
              <a:t> </a:t>
            </a:r>
            <a:r>
              <a:rPr lang="en-US" sz="3000" b="1" dirty="0" err="1">
                <a:solidFill>
                  <a:schemeClr val="bg1"/>
                </a:solidFill>
                <a:latin typeface="Cambria" panose="02040503050406030204" pitchFamily="18" charset="0"/>
                <a:ea typeface="Cambria" panose="02040503050406030204" pitchFamily="18" charset="0"/>
              </a:rPr>
              <a:t>em</a:t>
            </a:r>
            <a:r>
              <a:rPr lang="en-US" sz="3000" b="1" dirty="0">
                <a:solidFill>
                  <a:schemeClr val="bg1"/>
                </a:solidFill>
                <a:latin typeface="Cambria" panose="02040503050406030204" pitchFamily="18" charset="0"/>
                <a:ea typeface="Cambria" panose="02040503050406030204" pitchFamily="18" charset="0"/>
              </a:rPr>
              <a:t> </a:t>
            </a:r>
            <a:r>
              <a:rPr lang="en-US" sz="3000" b="1" dirty="0" err="1">
                <a:solidFill>
                  <a:schemeClr val="bg1"/>
                </a:solidFill>
                <a:latin typeface="Cambria" panose="02040503050406030204" pitchFamily="18" charset="0"/>
                <a:ea typeface="Cambria" panose="02040503050406030204" pitchFamily="18" charset="0"/>
              </a:rPr>
              <a:t>biết</a:t>
            </a:r>
            <a:r>
              <a:rPr lang="en-US" sz="3000" b="1" dirty="0">
                <a:solidFill>
                  <a:schemeClr val="bg1"/>
                </a:solidFill>
                <a:latin typeface="Cambria" panose="02040503050406030204" pitchFamily="18" charset="0"/>
                <a:ea typeface="Cambria" panose="02040503050406030204" pitchFamily="18" charset="0"/>
              </a:rPr>
              <a:t>.</a:t>
            </a:r>
          </a:p>
        </p:txBody>
      </p:sp>
      <p:sp>
        <p:nvSpPr>
          <p:cNvPr id="4" name="TextBox 3"/>
          <p:cNvSpPr txBox="1"/>
          <p:nvPr/>
        </p:nvSpPr>
        <p:spPr>
          <a:xfrm>
            <a:off x="729673" y="2137827"/>
            <a:ext cx="6548581" cy="3046988"/>
          </a:xfrm>
          <a:prstGeom prst="rect">
            <a:avLst/>
          </a:prstGeom>
          <a:noFill/>
        </p:spPr>
        <p:txBody>
          <a:bodyPr wrap="square" rtlCol="0">
            <a:spAutoFit/>
          </a:bodyPr>
          <a:lstStyle/>
          <a:p>
            <a:pPr algn="just"/>
            <a:r>
              <a:rPr lang="vi-VN" sz="3200" dirty="0">
                <a:solidFill>
                  <a:srgbClr val="002060"/>
                </a:solidFill>
                <a:latin typeface="Cambria" panose="02040503050406030204" pitchFamily="18" charset="0"/>
                <a:ea typeface="Cambria" panose="02040503050406030204" pitchFamily="18" charset="0"/>
              </a:rPr>
              <a:t>+T</a:t>
            </a:r>
            <a:r>
              <a:rPr lang="en-US" sz="3200" dirty="0" err="1">
                <a:solidFill>
                  <a:srgbClr val="002060"/>
                </a:solidFill>
                <a:latin typeface="Cambria" panose="02040503050406030204" pitchFamily="18" charset="0"/>
                <a:ea typeface="Cambria" panose="02040503050406030204" pitchFamily="18" charset="0"/>
              </a:rPr>
              <a:t>ích</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cực</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tự</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giác</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làm</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những</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việc</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phù</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hợp</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với</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khả</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năng</a:t>
            </a:r>
            <a:r>
              <a:rPr lang="en-US" sz="3200" dirty="0">
                <a:solidFill>
                  <a:srgbClr val="002060"/>
                </a:solidFill>
                <a:latin typeface="Cambria" panose="02040503050406030204" pitchFamily="18" charset="0"/>
                <a:ea typeface="Cambria" panose="02040503050406030204" pitchFamily="18" charset="0"/>
              </a:rPr>
              <a:t>.</a:t>
            </a:r>
          </a:p>
          <a:p>
            <a:pPr algn="just"/>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Chăm</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làm</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việc</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nhà</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việc</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trường</a:t>
            </a:r>
            <a:r>
              <a:rPr lang="en-US" sz="3200" dirty="0">
                <a:solidFill>
                  <a:srgbClr val="002060"/>
                </a:solidFill>
                <a:latin typeface="Cambria" panose="02040503050406030204" pitchFamily="18" charset="0"/>
                <a:ea typeface="Cambria" panose="02040503050406030204" pitchFamily="18" charset="0"/>
              </a:rPr>
              <a:t>.</a:t>
            </a:r>
          </a:p>
          <a:p>
            <a:pPr algn="just"/>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Không</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đùn</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đẩy</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việc</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cho</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người</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khác</a:t>
            </a:r>
            <a:r>
              <a:rPr lang="en-US" sz="3200" dirty="0">
                <a:solidFill>
                  <a:srgbClr val="002060"/>
                </a:solidFill>
                <a:latin typeface="Cambria" panose="02040503050406030204" pitchFamily="18" charset="0"/>
                <a:ea typeface="Cambria" panose="02040503050406030204" pitchFamily="18" charset="0"/>
              </a:rPr>
              <a:t>.</a:t>
            </a:r>
          </a:p>
          <a:p>
            <a:pPr algn="just"/>
            <a:r>
              <a:rPr lang="en-US" sz="3200" dirty="0">
                <a:solidFill>
                  <a:srgbClr val="002060"/>
                </a:solidFill>
                <a:latin typeface="Cambria" panose="02040503050406030204" pitchFamily="18" charset="0"/>
                <a:ea typeface="Cambria" panose="02040503050406030204" pitchFamily="18" charset="0"/>
              </a:rPr>
              <a:t>+ ….</a:t>
            </a:r>
          </a:p>
        </p:txBody>
      </p:sp>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27129" y="2114146"/>
            <a:ext cx="4015191" cy="401519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circle(in)">
                                      <p:cBhvr>
                                        <p:cTn id="7" dur="2000"/>
                                        <p:tgtEl>
                                          <p:spTgt spid="26"/>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circle(in)">
                                      <p:cBhvr>
                                        <p:cTn id="10" dur="2000"/>
                                        <p:tgtEl>
                                          <p:spTgt spid="25"/>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Effect transition="in" filter="randombar(horizontal)">
                                      <p:cBhvr>
                                        <p:cTn id="15" dur="500"/>
                                        <p:tgtEl>
                                          <p:spTgt spid="4">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4">
                                            <p:txEl>
                                              <p:pRg st="1" end="1"/>
                                            </p:txEl>
                                          </p:spTgt>
                                        </p:tgtEl>
                                        <p:attrNameLst>
                                          <p:attrName>style.visibility</p:attrName>
                                        </p:attrNameLst>
                                      </p:cBhvr>
                                      <p:to>
                                        <p:strVal val="visible"/>
                                      </p:to>
                                    </p:set>
                                    <p:animEffect transition="in" filter="randombar(horizontal)">
                                      <p:cBhvr>
                                        <p:cTn id="20" dur="500"/>
                                        <p:tgtEl>
                                          <p:spTgt spid="4">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4">
                                            <p:txEl>
                                              <p:pRg st="2" end="2"/>
                                            </p:txEl>
                                          </p:spTgt>
                                        </p:tgtEl>
                                        <p:attrNameLst>
                                          <p:attrName>style.visibility</p:attrName>
                                        </p:attrNameLst>
                                      </p:cBhvr>
                                      <p:to>
                                        <p:strVal val="visible"/>
                                      </p:to>
                                    </p:set>
                                    <p:animEffect transition="in" filter="randombar(horizontal)">
                                      <p:cBhvr>
                                        <p:cTn id="25" dur="500"/>
                                        <p:tgtEl>
                                          <p:spTgt spid="4">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grpId="0" nodeType="clickEffect">
                                  <p:stCondLst>
                                    <p:cond delay="0"/>
                                  </p:stCondLst>
                                  <p:childTnLst>
                                    <p:set>
                                      <p:cBhvr>
                                        <p:cTn id="29" dur="1" fill="hold">
                                          <p:stCondLst>
                                            <p:cond delay="0"/>
                                          </p:stCondLst>
                                        </p:cTn>
                                        <p:tgtEl>
                                          <p:spTgt spid="4">
                                            <p:txEl>
                                              <p:pRg st="3" end="3"/>
                                            </p:txEl>
                                          </p:spTgt>
                                        </p:tgtEl>
                                        <p:attrNameLst>
                                          <p:attrName>style.visibility</p:attrName>
                                        </p:attrNameLst>
                                      </p:cBhvr>
                                      <p:to>
                                        <p:strVal val="visible"/>
                                      </p:to>
                                    </p:set>
                                    <p:animEffect transition="in" filter="randombar(horizontal)">
                                      <p:cBhvr>
                                        <p:cTn id="30"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p:bldP spid="4"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27" name="图片 26" descr="1 (12)"/>
          <p:cNvPicPr>
            <a:picLocks noChangeAspect="1"/>
          </p:cNvPicPr>
          <p:nvPr/>
        </p:nvPicPr>
        <p:blipFill>
          <a:blip r:embed="rId3"/>
          <a:srcRect r="5556" b="63147"/>
          <a:stretch>
            <a:fillRect/>
          </a:stretch>
        </p:blipFill>
        <p:spPr>
          <a:xfrm>
            <a:off x="0" y="0"/>
            <a:ext cx="12191365" cy="2385060"/>
          </a:xfrm>
          <a:prstGeom prst="rect">
            <a:avLst/>
          </a:prstGeom>
        </p:spPr>
      </p:pic>
      <p:pic>
        <p:nvPicPr>
          <p:cNvPr id="9" name="图片 8" descr="6"/>
          <p:cNvPicPr>
            <a:picLocks noChangeAspect="1"/>
          </p:cNvPicPr>
          <p:nvPr/>
        </p:nvPicPr>
        <p:blipFill>
          <a:blip r:embed="rId4"/>
          <a:srcRect t="26038" r="35362" b="39480"/>
          <a:stretch>
            <a:fillRect/>
          </a:stretch>
        </p:blipFill>
        <p:spPr>
          <a:xfrm>
            <a:off x="4798" y="3571427"/>
            <a:ext cx="12191365" cy="3658235"/>
          </a:xfrm>
          <a:prstGeom prst="rect">
            <a:avLst/>
          </a:prstGeom>
        </p:spPr>
      </p:pic>
      <p:pic>
        <p:nvPicPr>
          <p:cNvPr id="3" name="图片 2" descr="12"/>
          <p:cNvPicPr>
            <a:picLocks noChangeAspect="1"/>
          </p:cNvPicPr>
          <p:nvPr/>
        </p:nvPicPr>
        <p:blipFill>
          <a:blip r:embed="rId5"/>
          <a:srcRect b="11993"/>
          <a:stretch>
            <a:fillRect/>
          </a:stretch>
        </p:blipFill>
        <p:spPr>
          <a:xfrm>
            <a:off x="-53325" y="2520866"/>
            <a:ext cx="12192000" cy="4473575"/>
          </a:xfrm>
          <a:prstGeom prst="rect">
            <a:avLst/>
          </a:prstGeom>
        </p:spPr>
      </p:pic>
      <p:pic>
        <p:nvPicPr>
          <p:cNvPr id="10" name="图片 9" descr="13"/>
          <p:cNvPicPr>
            <a:picLocks noChangeAspect="1"/>
          </p:cNvPicPr>
          <p:nvPr/>
        </p:nvPicPr>
        <p:blipFill>
          <a:blip r:embed="rId6"/>
          <a:srcRect b="30718"/>
          <a:stretch>
            <a:fillRect/>
          </a:stretch>
        </p:blipFill>
        <p:spPr>
          <a:xfrm>
            <a:off x="0" y="2535535"/>
            <a:ext cx="12192000" cy="4268470"/>
          </a:xfrm>
          <a:prstGeom prst="rect">
            <a:avLst/>
          </a:prstGeom>
        </p:spPr>
      </p:pic>
      <p:sp>
        <p:nvSpPr>
          <p:cNvPr id="19" name="圆角矩形 18"/>
          <p:cNvSpPr/>
          <p:nvPr/>
        </p:nvSpPr>
        <p:spPr>
          <a:xfrm>
            <a:off x="197361" y="1404315"/>
            <a:ext cx="8587729" cy="2136094"/>
          </a:xfrm>
          <a:prstGeom prst="roundRect">
            <a:avLst/>
          </a:prstGeom>
          <a:solidFill>
            <a:schemeClr val="bg1">
              <a:alpha val="91000"/>
            </a:schemeClr>
          </a:solid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4" name="图片 43" descr="25 (14)"/>
          <p:cNvPicPr>
            <a:picLocks noChangeAspect="1"/>
          </p:cNvPicPr>
          <p:nvPr/>
        </p:nvPicPr>
        <p:blipFill>
          <a:blip r:embed="rId7"/>
          <a:srcRect l="59097" r="12121" b="74516"/>
          <a:stretch>
            <a:fillRect/>
          </a:stretch>
        </p:blipFill>
        <p:spPr>
          <a:xfrm>
            <a:off x="9284970" y="0"/>
            <a:ext cx="2894965" cy="1220470"/>
          </a:xfrm>
          <a:prstGeom prst="rect">
            <a:avLst/>
          </a:prstGeom>
        </p:spPr>
      </p:pic>
      <p:pic>
        <p:nvPicPr>
          <p:cNvPr id="45" name="图片 44" descr="50 (9)"/>
          <p:cNvPicPr>
            <a:picLocks noChangeAspect="1"/>
          </p:cNvPicPr>
          <p:nvPr/>
        </p:nvPicPr>
        <p:blipFill>
          <a:blip r:embed="rId8"/>
          <a:srcRect l="73100" t="20154" r="13011" b="46142"/>
          <a:stretch>
            <a:fillRect/>
          </a:stretch>
        </p:blipFill>
        <p:spPr>
          <a:xfrm>
            <a:off x="11328400" y="874395"/>
            <a:ext cx="686435" cy="793115"/>
          </a:xfrm>
          <a:prstGeom prst="rect">
            <a:avLst/>
          </a:prstGeom>
        </p:spPr>
      </p:pic>
      <p:pic>
        <p:nvPicPr>
          <p:cNvPr id="2" name="Picture 1"/>
          <p:cNvPicPr>
            <a:picLocks noChangeAspect="1"/>
          </p:cNvPicPr>
          <p:nvPr/>
        </p:nvPicPr>
        <p:blipFill>
          <a:blip r:embed="rId9"/>
          <a:stretch>
            <a:fillRect/>
          </a:stretch>
        </p:blipFill>
        <p:spPr>
          <a:xfrm>
            <a:off x="85344" y="1447877"/>
            <a:ext cx="8699746" cy="2145978"/>
          </a:xfrm>
          <a:prstGeom prst="rect">
            <a:avLst/>
          </a:prstGeom>
        </p:spPr>
      </p:pic>
      <p:pic>
        <p:nvPicPr>
          <p:cNvPr id="26" name="Picture 25"/>
          <p:cNvPicPr>
            <a:picLocks noChangeAspect="1"/>
          </p:cNvPicPr>
          <p:nvPr/>
        </p:nvPicPr>
        <p:blipFill>
          <a:blip r:embed="rId10" cstate="print">
            <a:extLst>
              <a:ext uri="{BEBA8EAE-BF5A-486C-A8C5-ECC9F3942E4B}">
                <a14:imgProps xmlns:a14="http://schemas.microsoft.com/office/drawing/2010/main">
                  <a14:imgLayer r:embed="rId11">
                    <a14:imgEffect>
                      <a14:backgroundRemoval t="9891" b="99272" l="1760" r="99211">
                        <a14:foregroundMark x1="8434" y1="84648" x2="35680" y2="78337"/>
                        <a14:foregroundMark x1="68204" y1="76820" x2="91869" y2="85801"/>
                        <a14:foregroundMark x1="6735" y1="81371" x2="3701" y2="96905"/>
                        <a14:foregroundMark x1="4551" y1="96359" x2="32100" y2="98908"/>
                        <a14:foregroundMark x1="67900" y1="97755" x2="95631" y2="97209"/>
                      </a14:backgroundRemoval>
                    </a14:imgEffect>
                  </a14:imgLayer>
                </a14:imgProps>
              </a:ext>
              <a:ext uri="{28A0092B-C50C-407E-A947-70E740481C1C}">
                <a14:useLocalDpi xmlns:a14="http://schemas.microsoft.com/office/drawing/2010/main" val="0"/>
              </a:ext>
            </a:extLst>
          </a:blip>
          <a:stretch>
            <a:fillRect/>
          </a:stretch>
        </p:blipFill>
        <p:spPr>
          <a:xfrm>
            <a:off x="8168152" y="2844442"/>
            <a:ext cx="4077173" cy="4077173"/>
          </a:xfrm>
          <a:prstGeom prst="rect">
            <a:avLst/>
          </a:prstGeom>
        </p:spPr>
      </p:pic>
      <p:sp>
        <p:nvSpPr>
          <p:cNvPr id="12" name="Rectangle 11"/>
          <p:cNvSpPr/>
          <p:nvPr/>
        </p:nvSpPr>
        <p:spPr>
          <a:xfrm>
            <a:off x="3384675" y="545954"/>
            <a:ext cx="3042821" cy="70788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altLang="zh-CN" sz="4000" b="0" i="0" u="none" strike="noStrike" kern="1200" cap="none" spc="0" normalizeH="0" baseline="0" noProof="0" dirty="0">
                <a:ln>
                  <a:noFill/>
                </a:ln>
                <a:solidFill>
                  <a:srgbClr val="7030A0"/>
                </a:solidFill>
                <a:effectLst/>
                <a:uLnTx/>
                <a:uFillTx/>
                <a:latin typeface="思源黑体 CN Bold" panose="020B0800000000000000" pitchFamily="34" charset="-122"/>
                <a:ea typeface="思源黑体 CN Bold" panose="020B0800000000000000" pitchFamily="34" charset="-122"/>
                <a:cs typeface="思源黑体 CN Bold" panose="020B0800000000000000" pitchFamily="34" charset="-122"/>
                <a:sym typeface="+mn-ea"/>
              </a:rPr>
              <a:t>Hoạt động 2</a:t>
            </a:r>
            <a:endParaRPr kumimoji="0" lang="en-US" sz="4000" b="0" i="0" u="none" strike="noStrike" kern="1200" cap="none" spc="0" normalizeH="0" baseline="0" noProof="0" dirty="0">
              <a:ln>
                <a:noFill/>
              </a:ln>
              <a:solidFill>
                <a:srgbClr val="7030A0"/>
              </a:solidFill>
              <a:effectLst/>
              <a:uLnTx/>
              <a:uFillTx/>
            </a:endParaRPr>
          </a:p>
        </p:txBody>
      </p:sp>
    </p:spTree>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4"/>
                                        </p:tgtEl>
                                        <p:attrNameLst>
                                          <p:attrName>style.visibility</p:attrName>
                                        </p:attrNameLst>
                                      </p:cBhvr>
                                      <p:to>
                                        <p:strVal val="visible"/>
                                      </p:to>
                                    </p:set>
                                    <p:anim calcmode="lin" valueType="num">
                                      <p:cBhvr additive="base">
                                        <p:cTn id="7" dur="500" fill="hold"/>
                                        <p:tgtEl>
                                          <p:spTgt spid="44"/>
                                        </p:tgtEl>
                                        <p:attrNameLst>
                                          <p:attrName>ppt_x</p:attrName>
                                        </p:attrNameLst>
                                      </p:cBhvr>
                                      <p:tavLst>
                                        <p:tav tm="0">
                                          <p:val>
                                            <p:strVal val="#ppt_x"/>
                                          </p:val>
                                        </p:tav>
                                        <p:tav tm="100000">
                                          <p:val>
                                            <p:strVal val="#ppt_x"/>
                                          </p:val>
                                        </p:tav>
                                      </p:tavLst>
                                    </p:anim>
                                    <p:anim calcmode="lin" valueType="num">
                                      <p:cBhvr additive="base">
                                        <p:cTn id="8" dur="500" fill="hold"/>
                                        <p:tgtEl>
                                          <p:spTgt spid="4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5"/>
                                        </p:tgtEl>
                                        <p:attrNameLst>
                                          <p:attrName>style.visibility</p:attrName>
                                        </p:attrNameLst>
                                      </p:cBhvr>
                                      <p:to>
                                        <p:strVal val="visible"/>
                                      </p:to>
                                    </p:set>
                                    <p:anim calcmode="lin" valueType="num">
                                      <p:cBhvr additive="base">
                                        <p:cTn id="11" dur="500" fill="hold"/>
                                        <p:tgtEl>
                                          <p:spTgt spid="45"/>
                                        </p:tgtEl>
                                        <p:attrNameLst>
                                          <p:attrName>ppt_x</p:attrName>
                                        </p:attrNameLst>
                                      </p:cBhvr>
                                      <p:tavLst>
                                        <p:tav tm="0">
                                          <p:val>
                                            <p:strVal val="#ppt_x"/>
                                          </p:val>
                                        </p:tav>
                                        <p:tav tm="100000">
                                          <p:val>
                                            <p:strVal val="#ppt_x"/>
                                          </p:val>
                                        </p:tav>
                                      </p:tavLst>
                                    </p:anim>
                                    <p:anim calcmode="lin" valueType="num">
                                      <p:cBhvr additive="base">
                                        <p:cTn id="12" dur="500" fill="hold"/>
                                        <p:tgtEl>
                                          <p:spTgt spid="4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circle(in)">
                                      <p:cBhvr>
                                        <p:cTn id="17" dur="20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circle(in)">
                                      <p:cBhvr>
                                        <p:cTn id="22" dur="2000"/>
                                        <p:tgtEl>
                                          <p:spTgt spid="19"/>
                                        </p:tgtEl>
                                      </p:cBhvr>
                                    </p:animEffect>
                                  </p:childTnLst>
                                </p:cTn>
                              </p:par>
                              <p:par>
                                <p:cTn id="23" presetID="6" presetClass="entr" presetSubtype="16" fill="hold" nodeType="with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circle(in)">
                                      <p:cBhvr>
                                        <p:cTn id="25"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grpSp>
        <p:nvGrpSpPr>
          <p:cNvPr id="2" name="组合 1"/>
          <p:cNvGrpSpPr/>
          <p:nvPr/>
        </p:nvGrpSpPr>
        <p:grpSpPr>
          <a:xfrm>
            <a:off x="0" y="226060"/>
            <a:ext cx="12192000" cy="6631305"/>
            <a:chOff x="0" y="356"/>
            <a:chExt cx="19200" cy="10443"/>
          </a:xfrm>
        </p:grpSpPr>
        <p:grpSp>
          <p:nvGrpSpPr>
            <p:cNvPr id="7" name="组合 6"/>
            <p:cNvGrpSpPr/>
            <p:nvPr/>
          </p:nvGrpSpPr>
          <p:grpSpPr>
            <a:xfrm>
              <a:off x="0" y="3099"/>
              <a:ext cx="19200" cy="7700"/>
              <a:chOff x="0" y="3099"/>
              <a:chExt cx="19200" cy="7700"/>
            </a:xfrm>
          </p:grpSpPr>
          <p:pic>
            <p:nvPicPr>
              <p:cNvPr id="8" name="图片 7" descr="6"/>
              <p:cNvPicPr>
                <a:picLocks noChangeAspect="1"/>
              </p:cNvPicPr>
              <p:nvPr/>
            </p:nvPicPr>
            <p:blipFill>
              <a:blip r:embed="rId3"/>
              <a:srcRect t="26038" r="35362" b="39480"/>
              <a:stretch>
                <a:fillRect/>
              </a:stretch>
            </p:blipFill>
            <p:spPr>
              <a:xfrm>
                <a:off x="0" y="3099"/>
                <a:ext cx="19199" cy="5761"/>
              </a:xfrm>
              <a:prstGeom prst="rect">
                <a:avLst/>
              </a:prstGeom>
            </p:spPr>
          </p:pic>
          <p:grpSp>
            <p:nvGrpSpPr>
              <p:cNvPr id="11" name="组合 10"/>
              <p:cNvGrpSpPr/>
              <p:nvPr/>
            </p:nvGrpSpPr>
            <p:grpSpPr>
              <a:xfrm>
                <a:off x="0" y="3755"/>
                <a:ext cx="19200" cy="7045"/>
                <a:chOff x="0" y="3755"/>
                <a:chExt cx="19200" cy="7045"/>
              </a:xfrm>
            </p:grpSpPr>
            <p:pic>
              <p:nvPicPr>
                <p:cNvPr id="14" name="图片 13" descr="12"/>
                <p:cNvPicPr>
                  <a:picLocks noChangeAspect="1"/>
                </p:cNvPicPr>
                <p:nvPr/>
              </p:nvPicPr>
              <p:blipFill>
                <a:blip r:embed="rId4"/>
                <a:srcRect b="11993"/>
                <a:stretch>
                  <a:fillRect/>
                </a:stretch>
              </p:blipFill>
              <p:spPr>
                <a:xfrm>
                  <a:off x="0" y="3755"/>
                  <a:ext cx="19200" cy="7045"/>
                </a:xfrm>
                <a:prstGeom prst="rect">
                  <a:avLst/>
                </a:prstGeom>
              </p:spPr>
            </p:pic>
            <p:pic>
              <p:nvPicPr>
                <p:cNvPr id="15" name="图片 14" descr="13"/>
                <p:cNvPicPr>
                  <a:picLocks noChangeAspect="1"/>
                </p:cNvPicPr>
                <p:nvPr/>
              </p:nvPicPr>
              <p:blipFill>
                <a:blip r:embed="rId5"/>
                <a:srcRect b="30718"/>
                <a:stretch>
                  <a:fillRect/>
                </a:stretch>
              </p:blipFill>
              <p:spPr>
                <a:xfrm>
                  <a:off x="0" y="4078"/>
                  <a:ext cx="19200" cy="6722"/>
                </a:xfrm>
                <a:prstGeom prst="rect">
                  <a:avLst/>
                </a:prstGeom>
              </p:spPr>
            </p:pic>
          </p:grpSp>
        </p:grpSp>
        <p:sp>
          <p:nvSpPr>
            <p:cNvPr id="16" name="圆角矩形 15"/>
            <p:cNvSpPr/>
            <p:nvPr/>
          </p:nvSpPr>
          <p:spPr>
            <a:xfrm>
              <a:off x="318" y="356"/>
              <a:ext cx="18562" cy="10089"/>
            </a:xfrm>
            <a:prstGeom prst="roundRect">
              <a:avLst>
                <a:gd name="adj" fmla="val 819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3" name="组合 12"/>
          <p:cNvGrpSpPr/>
          <p:nvPr/>
        </p:nvGrpSpPr>
        <p:grpSpPr>
          <a:xfrm>
            <a:off x="1168592" y="13407"/>
            <a:ext cx="9315824" cy="982590"/>
            <a:chOff x="1665997" y="1853560"/>
            <a:chExt cx="7100388" cy="982590"/>
          </a:xfrm>
        </p:grpSpPr>
        <p:sp>
          <p:nvSpPr>
            <p:cNvPr id="34" name="文本框 33"/>
            <p:cNvSpPr txBox="1"/>
            <p:nvPr/>
          </p:nvSpPr>
          <p:spPr>
            <a:xfrm>
              <a:off x="1665997" y="2436040"/>
              <a:ext cx="4597209" cy="400110"/>
            </a:xfrm>
            <a:prstGeom prst="rect">
              <a:avLst/>
            </a:prstGeom>
            <a:noFill/>
          </p:spPr>
          <p:txBody>
            <a:bodyPr wrap="square" rtlCol="0" anchor="t">
              <a:spAutoFit/>
            </a:bodyPr>
            <a:lstStyle/>
            <a:p>
              <a:pPr indent="0">
                <a:buFont typeface="Wingdings" panose="05000000000000000000" charset="0"/>
                <a:buNone/>
              </a:pPr>
              <a:endParaRPr lang="zh-CN" altLang="en-US" sz="2000" b="1" dirty="0">
                <a:solidFill>
                  <a:srgbClr val="065F5B"/>
                </a:solidFill>
                <a:cs typeface="思源黑体 CN Bold" panose="020B0800000000000000" pitchFamily="34" charset="-122"/>
              </a:endParaRPr>
            </a:p>
          </p:txBody>
        </p:sp>
        <p:sp>
          <p:nvSpPr>
            <p:cNvPr id="51" name="矩形: 圆角 50"/>
            <p:cNvSpPr/>
            <p:nvPr/>
          </p:nvSpPr>
          <p:spPr>
            <a:xfrm>
              <a:off x="2005442" y="1853560"/>
              <a:ext cx="6760943" cy="694168"/>
            </a:xfrm>
            <a:prstGeom prst="roundRect">
              <a:avLst>
                <a:gd name="adj" fmla="val 22506"/>
              </a:avLst>
            </a:prstGeom>
            <a:solidFill>
              <a:srgbClr val="0C83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err="1">
                  <a:latin typeface="Cambria" panose="02040503050406030204" pitchFamily="18" charset="0"/>
                  <a:ea typeface="Cambria" panose="02040503050406030204" pitchFamily="18" charset="0"/>
                </a:rPr>
                <a:t>Đọc</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truyện</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Những</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giọt</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mồ</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hôi</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trên</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trán</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mẹ</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và</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trả</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lời</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câu</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hỏi</a:t>
              </a:r>
              <a:r>
                <a:rPr lang="en-US" sz="2400" b="1" i="1" dirty="0">
                  <a:latin typeface="Cambria" panose="02040503050406030204" pitchFamily="18" charset="0"/>
                  <a:ea typeface="Cambria" panose="02040503050406030204" pitchFamily="18" charset="0"/>
                </a:rPr>
                <a:t>:</a:t>
              </a:r>
              <a:endParaRPr lang="zh-CN" altLang="en-US" sz="2400" b="1" dirty="0">
                <a:solidFill>
                  <a:schemeClr val="bg1"/>
                </a:solidFill>
                <a:latin typeface="Cambria" panose="02040503050406030204" pitchFamily="18" charset="0"/>
                <a:cs typeface="思源黑体 CN Bold" panose="020B0800000000000000" pitchFamily="34" charset="-122"/>
              </a:endParaRPr>
            </a:p>
          </p:txBody>
        </p:sp>
      </p:grpSp>
      <p:sp>
        <p:nvSpPr>
          <p:cNvPr id="4" name="TextBox 3"/>
          <p:cNvSpPr txBox="1"/>
          <p:nvPr/>
        </p:nvSpPr>
        <p:spPr>
          <a:xfrm>
            <a:off x="2747183" y="754915"/>
            <a:ext cx="6696364" cy="553998"/>
          </a:xfrm>
          <a:prstGeom prst="rect">
            <a:avLst/>
          </a:prstGeom>
          <a:noFill/>
        </p:spPr>
        <p:txBody>
          <a:bodyPr wrap="square" rtlCol="0">
            <a:spAutoFit/>
          </a:bodyPr>
          <a:lstStyle/>
          <a:p>
            <a:pPr algn="ctr"/>
            <a:r>
              <a:rPr lang="vi-VN" sz="3000" dirty="0">
                <a:solidFill>
                  <a:srgbClr val="C00000"/>
                </a:solidFill>
              </a:rPr>
              <a:t>Những giọt mồ hôi trên trán mẹ </a:t>
            </a:r>
            <a:endParaRPr lang="en-US" sz="3000" dirty="0">
              <a:solidFill>
                <a:srgbClr val="C00000"/>
              </a:solidFill>
            </a:endParaRPr>
          </a:p>
        </p:txBody>
      </p:sp>
      <p:sp>
        <p:nvSpPr>
          <p:cNvPr id="5" name="TextBox 4"/>
          <p:cNvSpPr txBox="1"/>
          <p:nvPr/>
        </p:nvSpPr>
        <p:spPr>
          <a:xfrm>
            <a:off x="1613949" y="1482586"/>
            <a:ext cx="9420967" cy="3458869"/>
          </a:xfrm>
          <a:prstGeom prst="rect">
            <a:avLst/>
          </a:prstGeom>
          <a:noFill/>
        </p:spPr>
        <p:txBody>
          <a:bodyPr wrap="square" rtlCol="0">
            <a:spAutoFit/>
          </a:bodyPr>
          <a:lstStyle/>
          <a:p>
            <a:endParaRPr lang="en-US" dirty="0"/>
          </a:p>
        </p:txBody>
      </p:sp>
      <p:sp>
        <p:nvSpPr>
          <p:cNvPr id="6" name="TextBox 5"/>
          <p:cNvSpPr txBox="1"/>
          <p:nvPr/>
        </p:nvSpPr>
        <p:spPr>
          <a:xfrm>
            <a:off x="201930" y="1211659"/>
            <a:ext cx="11786869" cy="5509200"/>
          </a:xfrm>
          <a:prstGeom prst="rect">
            <a:avLst/>
          </a:prstGeom>
          <a:noFill/>
        </p:spPr>
        <p:txBody>
          <a:bodyPr wrap="square" rtlCol="0">
            <a:spAutoFit/>
          </a:bodyPr>
          <a:lstStyle/>
          <a:p>
            <a:pPr algn="just"/>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Cô bé bận lắm, ngoài học trên lớp, cô bé còn ôn bài và sinh hoạt ở các câu lạc bộ. Để cô bé có nhiều thời</a:t>
            </a:r>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gian, mẹ thường phải thức dậy từ sáng sớm để chạy đua với mặt trời và thức rất khuya để làm việc nhà. Ấy thế mà chưa bao giờ mẹ than vãn mệt mỏi với cô bé cả. Nhìn khuôn mặt mẹ lúc nào cũng chỉ thấy cố gắng và cố gắng. </a:t>
            </a:r>
            <a:endParaRPr lang="en-US" sz="2400" dirty="0">
              <a:latin typeface="Cambria" panose="02040503050406030204" pitchFamily="18" charset="0"/>
              <a:ea typeface="Cambria" panose="02040503050406030204" pitchFamily="18" charset="0"/>
            </a:endParaRPr>
          </a:p>
          <a:p>
            <a:pPr algn="just"/>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Cô bé thương mẹ lắm! Cô bé thường xuyên giúp mẹ làm việc nhà. Quần áo mẹ phơi khô mà chưa kịp gấp, cô bé không ngần ngại gấp gọn gàng, rồi còn cất vào tủ của mỗi người nữa. Thấy những ngăn kệ phủ bụi mẹ chưa kịp lau, cô bé đã làm giúp mẹ mỗi chiều. Nhìn cô bé chăm chỉ, mẹ rất vui. </a:t>
            </a:r>
          </a:p>
          <a:p>
            <a:pPr algn="just"/>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Một hôm, cô bé có một người bạn đến chơi. Ngoài tiếp bạn rất chu đáo, cô bé vẫn không quên tranh thủ làm việc nhà. Thấy vậy, người bạn rất ngạc nhiên và hỏi:</a:t>
            </a:r>
          </a:p>
          <a:p>
            <a:pPr algn="just"/>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 Sao cậu phải làm nhiều như thế? Ở nhà tớ, mẹ tớ là người làm hết những việc này đấy. </a:t>
            </a:r>
          </a:p>
          <a:p>
            <a:pPr algn="just"/>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Ngước mắt nhìn người bạn mới, cô bé mỉm cười trả lời:</a:t>
            </a:r>
          </a:p>
          <a:p>
            <a:pPr algn="just"/>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 Vì nhìn nhưng giọt mồ hôi trên trán mẹ nên tớ làm đấy.</a:t>
            </a:r>
          </a:p>
          <a:p>
            <a:pPr algn="r"/>
            <a:r>
              <a:rPr lang="vi-VN" sz="2000" i="1" dirty="0">
                <a:latin typeface="Cambria" panose="02040503050406030204" pitchFamily="18" charset="0"/>
                <a:ea typeface="Cambria" panose="02040503050406030204" pitchFamily="18" charset="0"/>
              </a:rPr>
              <a:t>(</a:t>
            </a:r>
            <a:r>
              <a:rPr lang="en-US" sz="2000" i="1" dirty="0">
                <a:latin typeface="Cambria" panose="02040503050406030204" pitchFamily="18" charset="0"/>
                <a:ea typeface="Cambria" panose="02040503050406030204" pitchFamily="18" charset="0"/>
              </a:rPr>
              <a:t>Theo Ba </a:t>
            </a:r>
            <a:r>
              <a:rPr lang="en-US" sz="2000" i="1" dirty="0" err="1">
                <a:latin typeface="Cambria" panose="02040503050406030204" pitchFamily="18" charset="0"/>
                <a:ea typeface="Cambria" panose="02040503050406030204" pitchFamily="18" charset="0"/>
              </a:rPr>
              <a:t>Lê</a:t>
            </a:r>
            <a:r>
              <a:rPr lang="en-US" sz="2000" i="1" dirty="0">
                <a:latin typeface="Cambria" panose="02040503050406030204" pitchFamily="18" charset="0"/>
                <a:ea typeface="Cambria" panose="02040503050406030204" pitchFamily="18" charset="0"/>
              </a:rPr>
              <a:t>, </a:t>
            </a:r>
            <a:r>
              <a:rPr lang="en-US" sz="2000" i="1" dirty="0" err="1">
                <a:latin typeface="Cambria" panose="02040503050406030204" pitchFamily="18" charset="0"/>
                <a:ea typeface="Cambria" panose="02040503050406030204" pitchFamily="18" charset="0"/>
              </a:rPr>
              <a:t>Thói</a:t>
            </a:r>
            <a:r>
              <a:rPr lang="en-US" sz="2000" i="1" dirty="0">
                <a:latin typeface="Cambria" panose="02040503050406030204" pitchFamily="18" charset="0"/>
                <a:ea typeface="Cambria" panose="02040503050406030204" pitchFamily="18" charset="0"/>
              </a:rPr>
              <a:t> </a:t>
            </a:r>
            <a:r>
              <a:rPr lang="en-US" sz="2000" i="1" dirty="0" err="1">
                <a:latin typeface="Cambria" panose="02040503050406030204" pitchFamily="18" charset="0"/>
                <a:ea typeface="Cambria" panose="02040503050406030204" pitchFamily="18" charset="0"/>
              </a:rPr>
              <a:t>quen</a:t>
            </a:r>
            <a:r>
              <a:rPr lang="en-US" sz="2000" i="1" dirty="0">
                <a:latin typeface="Cambria" panose="02040503050406030204" pitchFamily="18" charset="0"/>
                <a:ea typeface="Cambria" panose="02040503050406030204" pitchFamily="18" charset="0"/>
              </a:rPr>
              <a:t> </a:t>
            </a:r>
            <a:r>
              <a:rPr lang="en-US" sz="2000" i="1" dirty="0" err="1">
                <a:latin typeface="Cambria" panose="02040503050406030204" pitchFamily="18" charset="0"/>
                <a:ea typeface="Cambria" panose="02040503050406030204" pitchFamily="18" charset="0"/>
              </a:rPr>
              <a:t>nhỏ</a:t>
            </a:r>
            <a:r>
              <a:rPr lang="en-US" sz="2000" i="1" dirty="0">
                <a:latin typeface="Cambria" panose="02040503050406030204" pitchFamily="18" charset="0"/>
                <a:ea typeface="Cambria" panose="02040503050406030204" pitchFamily="18" charset="0"/>
              </a:rPr>
              <a:t>, </a:t>
            </a:r>
            <a:r>
              <a:rPr lang="en-US" sz="2000" i="1" dirty="0" err="1">
                <a:latin typeface="Cambria" panose="02040503050406030204" pitchFamily="18" charset="0"/>
                <a:ea typeface="Cambria" panose="02040503050406030204" pitchFamily="18" charset="0"/>
              </a:rPr>
              <a:t>hạnh</a:t>
            </a:r>
            <a:r>
              <a:rPr lang="en-US" sz="2000" i="1" dirty="0">
                <a:latin typeface="Cambria" panose="02040503050406030204" pitchFamily="18" charset="0"/>
                <a:ea typeface="Cambria" panose="02040503050406030204" pitchFamily="18" charset="0"/>
              </a:rPr>
              <a:t> </a:t>
            </a:r>
            <a:r>
              <a:rPr lang="en-US" sz="2000" i="1" dirty="0" err="1">
                <a:latin typeface="Cambria" panose="02040503050406030204" pitchFamily="18" charset="0"/>
                <a:ea typeface="Cambria" panose="02040503050406030204" pitchFamily="18" charset="0"/>
              </a:rPr>
              <a:t>phúc</a:t>
            </a:r>
            <a:r>
              <a:rPr lang="vi-VN" sz="2000" i="1" dirty="0">
                <a:latin typeface="Cambria" panose="02040503050406030204" pitchFamily="18" charset="0"/>
                <a:ea typeface="Cambria" panose="02040503050406030204" pitchFamily="18" charset="0"/>
              </a:rPr>
              <a:t> to</a:t>
            </a:r>
          </a:p>
          <a:p>
            <a:pPr algn="r"/>
            <a:r>
              <a:rPr lang="en-US" sz="2000" i="1" dirty="0">
                <a:latin typeface="Cambria" panose="02040503050406030204" pitchFamily="18" charset="0"/>
                <a:ea typeface="Cambria" panose="02040503050406030204" pitchFamily="18" charset="0"/>
              </a:rPr>
              <a:t> NXB </a:t>
            </a:r>
            <a:r>
              <a:rPr lang="en-US" sz="2000" i="1" dirty="0" err="1">
                <a:latin typeface="Cambria" panose="02040503050406030204" pitchFamily="18" charset="0"/>
                <a:ea typeface="Cambria" panose="02040503050406030204" pitchFamily="18" charset="0"/>
              </a:rPr>
              <a:t>Dân</a:t>
            </a:r>
            <a:r>
              <a:rPr lang="en-US" sz="2000" i="1" dirty="0">
                <a:latin typeface="Cambria" panose="02040503050406030204" pitchFamily="18" charset="0"/>
                <a:ea typeface="Cambria" panose="02040503050406030204" pitchFamily="18" charset="0"/>
              </a:rPr>
              <a:t> </a:t>
            </a:r>
            <a:r>
              <a:rPr lang="en-US" sz="2000" i="1" dirty="0" err="1">
                <a:latin typeface="Cambria" panose="02040503050406030204" pitchFamily="18" charset="0"/>
                <a:ea typeface="Cambria" panose="02040503050406030204" pitchFamily="18" charset="0"/>
              </a:rPr>
              <a:t>Trí</a:t>
            </a:r>
            <a:r>
              <a:rPr lang="en-US" sz="2000" i="1" dirty="0">
                <a:latin typeface="Cambria" panose="02040503050406030204" pitchFamily="18" charset="0"/>
                <a:ea typeface="Cambria" panose="02040503050406030204" pitchFamily="18" charset="0"/>
              </a:rPr>
              <a:t>, </a:t>
            </a:r>
            <a:r>
              <a:rPr lang="vi-VN" sz="2000" i="1" dirty="0">
                <a:latin typeface="Cambria" panose="02040503050406030204" pitchFamily="18" charset="0"/>
                <a:ea typeface="Cambria" panose="02040503050406030204" pitchFamily="18" charset="0"/>
              </a:rPr>
              <a:t>2020)</a:t>
            </a:r>
            <a:endParaRPr lang="en-US" sz="2000" i="1" dirty="0">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circle(in)">
                                      <p:cBhvr>
                                        <p:cTn id="14" dur="2000"/>
                                        <p:tgtEl>
                                          <p:spTgt spid="6"/>
                                        </p:tgtEl>
                                      </p:cBhvr>
                                    </p:animEffect>
                                  </p:childTnLst>
                                </p:cTn>
                              </p:par>
                              <p:par>
                                <p:cTn id="15" presetID="6" presetClass="entr" presetSubtype="16"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circle(in)">
                                      <p:cBhvr>
                                        <p:cTn id="1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grpSp>
        <p:nvGrpSpPr>
          <p:cNvPr id="11" name="组合 10"/>
          <p:cNvGrpSpPr/>
          <p:nvPr/>
        </p:nvGrpSpPr>
        <p:grpSpPr>
          <a:xfrm>
            <a:off x="0" y="142702"/>
            <a:ext cx="12192000" cy="6557645"/>
            <a:chOff x="0" y="472"/>
            <a:chExt cx="19200" cy="10327"/>
          </a:xfrm>
        </p:grpSpPr>
        <p:grpSp>
          <p:nvGrpSpPr>
            <p:cNvPr id="13" name="组合 12"/>
            <p:cNvGrpSpPr/>
            <p:nvPr/>
          </p:nvGrpSpPr>
          <p:grpSpPr>
            <a:xfrm>
              <a:off x="0" y="3099"/>
              <a:ext cx="19200" cy="7700"/>
              <a:chOff x="0" y="3099"/>
              <a:chExt cx="19200" cy="7700"/>
            </a:xfrm>
          </p:grpSpPr>
          <p:pic>
            <p:nvPicPr>
              <p:cNvPr id="15" name="图片 14" descr="6"/>
              <p:cNvPicPr>
                <a:picLocks noChangeAspect="1"/>
              </p:cNvPicPr>
              <p:nvPr/>
            </p:nvPicPr>
            <p:blipFill>
              <a:blip r:embed="rId3"/>
              <a:srcRect t="26038" r="35362" b="39480"/>
              <a:stretch>
                <a:fillRect/>
              </a:stretch>
            </p:blipFill>
            <p:spPr>
              <a:xfrm>
                <a:off x="0" y="3099"/>
                <a:ext cx="19199" cy="5761"/>
              </a:xfrm>
              <a:prstGeom prst="rect">
                <a:avLst/>
              </a:prstGeom>
            </p:spPr>
          </p:pic>
          <p:grpSp>
            <p:nvGrpSpPr>
              <p:cNvPr id="16" name="组合 15"/>
              <p:cNvGrpSpPr/>
              <p:nvPr/>
            </p:nvGrpSpPr>
            <p:grpSpPr>
              <a:xfrm>
                <a:off x="0" y="3755"/>
                <a:ext cx="19200" cy="7045"/>
                <a:chOff x="0" y="3755"/>
                <a:chExt cx="19200" cy="7045"/>
              </a:xfrm>
            </p:grpSpPr>
            <p:pic>
              <p:nvPicPr>
                <p:cNvPr id="17" name="图片 16" descr="12"/>
                <p:cNvPicPr>
                  <a:picLocks noChangeAspect="1"/>
                </p:cNvPicPr>
                <p:nvPr/>
              </p:nvPicPr>
              <p:blipFill>
                <a:blip r:embed="rId4"/>
                <a:srcRect b="11993"/>
                <a:stretch>
                  <a:fillRect/>
                </a:stretch>
              </p:blipFill>
              <p:spPr>
                <a:xfrm>
                  <a:off x="0" y="3755"/>
                  <a:ext cx="19200" cy="7045"/>
                </a:xfrm>
                <a:prstGeom prst="rect">
                  <a:avLst/>
                </a:prstGeom>
              </p:spPr>
            </p:pic>
            <p:pic>
              <p:nvPicPr>
                <p:cNvPr id="18" name="图片 17" descr="13"/>
                <p:cNvPicPr>
                  <a:picLocks noChangeAspect="1"/>
                </p:cNvPicPr>
                <p:nvPr/>
              </p:nvPicPr>
              <p:blipFill>
                <a:blip r:embed="rId5"/>
                <a:srcRect b="30718"/>
                <a:stretch>
                  <a:fillRect/>
                </a:stretch>
              </p:blipFill>
              <p:spPr>
                <a:xfrm>
                  <a:off x="0" y="4078"/>
                  <a:ext cx="19200" cy="6722"/>
                </a:xfrm>
                <a:prstGeom prst="rect">
                  <a:avLst/>
                </a:prstGeom>
              </p:spPr>
            </p:pic>
          </p:grpSp>
        </p:grpSp>
        <p:sp>
          <p:nvSpPr>
            <p:cNvPr id="19" name="圆角矩形 18"/>
            <p:cNvSpPr/>
            <p:nvPr/>
          </p:nvSpPr>
          <p:spPr>
            <a:xfrm>
              <a:off x="318" y="472"/>
              <a:ext cx="18562" cy="10089"/>
            </a:xfrm>
            <a:prstGeom prst="roundRect">
              <a:avLst>
                <a:gd name="adj" fmla="val 819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bg1"/>
                </a:solidFill>
                <a:latin typeface="Cambria" panose="02040503050406030204" pitchFamily="18" charset="0"/>
              </a:endParaRPr>
            </a:p>
          </p:txBody>
        </p:sp>
      </p:grpSp>
      <p:grpSp>
        <p:nvGrpSpPr>
          <p:cNvPr id="7" name="组合 6"/>
          <p:cNvGrpSpPr/>
          <p:nvPr/>
        </p:nvGrpSpPr>
        <p:grpSpPr>
          <a:xfrm>
            <a:off x="1338621" y="376077"/>
            <a:ext cx="7939958" cy="1122087"/>
            <a:chOff x="1432471" y="2054581"/>
            <a:chExt cx="4778717" cy="745744"/>
          </a:xfrm>
        </p:grpSpPr>
        <p:sp>
          <p:nvSpPr>
            <p:cNvPr id="34" name="文本框 33"/>
            <p:cNvSpPr txBox="1"/>
            <p:nvPr/>
          </p:nvSpPr>
          <p:spPr>
            <a:xfrm>
              <a:off x="1516785" y="2338660"/>
              <a:ext cx="4597209" cy="461665"/>
            </a:xfrm>
            <a:prstGeom prst="rect">
              <a:avLst/>
            </a:prstGeom>
            <a:noFill/>
          </p:spPr>
          <p:txBody>
            <a:bodyPr wrap="square" rtlCol="0" anchor="t">
              <a:spAutoFit/>
            </a:bodyPr>
            <a:lstStyle/>
            <a:p>
              <a:pPr indent="0" algn="ctr">
                <a:buFont typeface="Wingdings" panose="05000000000000000000" charset="0"/>
                <a:buNone/>
              </a:pPr>
              <a:endParaRPr lang="zh-CN" altLang="en-US" sz="2400" b="1" dirty="0">
                <a:solidFill>
                  <a:schemeClr val="bg1"/>
                </a:solidFill>
                <a:latin typeface="Cambria" panose="02040503050406030204" pitchFamily="18" charset="0"/>
                <a:cs typeface="思源黑体 CN Bold" panose="020B0800000000000000" pitchFamily="34" charset="-122"/>
              </a:endParaRPr>
            </a:p>
          </p:txBody>
        </p:sp>
        <p:sp>
          <p:nvSpPr>
            <p:cNvPr id="14" name="矩形: 圆角 13"/>
            <p:cNvSpPr/>
            <p:nvPr/>
          </p:nvSpPr>
          <p:spPr>
            <a:xfrm>
              <a:off x="1432471" y="2054581"/>
              <a:ext cx="4778717" cy="605460"/>
            </a:xfrm>
            <a:prstGeom prst="roundRect">
              <a:avLst>
                <a:gd name="adj" fmla="val 22506"/>
              </a:avLst>
            </a:prstGeom>
            <a:solidFill>
              <a:srgbClr val="0C83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b="1" dirty="0">
                <a:solidFill>
                  <a:schemeClr val="bg1"/>
                </a:solidFill>
                <a:latin typeface="Cambria" panose="02040503050406030204" pitchFamily="18" charset="0"/>
                <a:cs typeface="思源黑体 CN Bold" panose="020B0800000000000000" pitchFamily="34" charset="-122"/>
              </a:endParaRPr>
            </a:p>
          </p:txBody>
        </p:sp>
      </p:grpSp>
      <p:sp>
        <p:nvSpPr>
          <p:cNvPr id="2" name="Rectangle 1"/>
          <p:cNvSpPr/>
          <p:nvPr/>
        </p:nvSpPr>
        <p:spPr>
          <a:xfrm>
            <a:off x="1551709" y="376077"/>
            <a:ext cx="7705470" cy="892552"/>
          </a:xfrm>
          <a:prstGeom prst="rect">
            <a:avLst/>
          </a:prstGeom>
        </p:spPr>
        <p:txBody>
          <a:bodyPr wrap="square">
            <a:spAutoFit/>
          </a:bodyPr>
          <a:lstStyle/>
          <a:p>
            <a:pPr algn="ctr"/>
            <a:r>
              <a:rPr lang="vi-VN" sz="2600" b="1" dirty="0">
                <a:solidFill>
                  <a:schemeClr val="bg1"/>
                </a:solidFill>
                <a:latin typeface="Cambria" panose="02040503050406030204" pitchFamily="18" charset="0"/>
                <a:ea typeface="Cambria" panose="02040503050406030204" pitchFamily="18" charset="0"/>
              </a:rPr>
              <a:t>Cô bé đã thể hiện tình yêu lao động như thế nào? Những việc làm của cô bé đã đem lại điều gì? </a:t>
            </a:r>
          </a:p>
        </p:txBody>
      </p:sp>
      <p:sp>
        <p:nvSpPr>
          <p:cNvPr id="28" name="矩形: 圆角 23"/>
          <p:cNvSpPr/>
          <p:nvPr/>
        </p:nvSpPr>
        <p:spPr>
          <a:xfrm>
            <a:off x="453896" y="1688511"/>
            <a:ext cx="6390565" cy="3570145"/>
          </a:xfrm>
          <a:prstGeom prst="roundRect">
            <a:avLst/>
          </a:prstGeom>
          <a:solidFill>
            <a:schemeClr val="bg1"/>
          </a:solidFill>
          <a:ln>
            <a:solidFill>
              <a:srgbClr val="0C8349">
                <a:alpha val="59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n-ea"/>
              <a:cs typeface="思源黑体 CN Bold" panose="020B0800000000000000" pitchFamily="34" charset="-122"/>
            </a:endParaRPr>
          </a:p>
        </p:txBody>
      </p:sp>
      <p:sp>
        <p:nvSpPr>
          <p:cNvPr id="33" name="Rectangle 32"/>
          <p:cNvSpPr/>
          <p:nvPr/>
        </p:nvSpPr>
        <p:spPr>
          <a:xfrm>
            <a:off x="555813" y="1783674"/>
            <a:ext cx="6186729" cy="3323987"/>
          </a:xfrm>
          <a:prstGeom prst="rect">
            <a:avLst/>
          </a:prstGeom>
        </p:spPr>
        <p:txBody>
          <a:bodyPr wrap="square">
            <a:spAutoFit/>
          </a:bodyPr>
          <a:lstStyle/>
          <a:p>
            <a:pPr algn="ctr"/>
            <a:r>
              <a:rPr lang="vi-VN" sz="3500" dirty="0">
                <a:solidFill>
                  <a:srgbClr val="002060"/>
                </a:solidFill>
                <a:latin typeface="Cambria" panose="02040503050406030204" pitchFamily="18" charset="0"/>
                <a:ea typeface="Cambria" panose="02040503050406030204" pitchFamily="18" charset="0"/>
              </a:rPr>
              <a:t>Cô bé đã thể hiện tình yêu lao động bằng cách thường xuyên giúp mẹ làm việc nhà như: gấp quần áo giúp mẹ, lau tủ kệ giúp mẹ. Những việc làm của cô bé khiến mẹ rất vui và hạnh phúc. </a:t>
            </a:r>
            <a:endParaRPr lang="en-US" sz="3500" dirty="0">
              <a:solidFill>
                <a:srgbClr val="002060"/>
              </a:solidFill>
              <a:latin typeface="Cambria" panose="02040503050406030204" pitchFamily="18" charset="0"/>
              <a:ea typeface="Cambria" panose="02040503050406030204" pitchFamily="18" charset="0"/>
            </a:endParaRPr>
          </a:p>
        </p:txBody>
      </p:sp>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6944472" y="1714526"/>
            <a:ext cx="4940829" cy="469902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80">
                                          <p:stCondLst>
                                            <p:cond delay="0"/>
                                          </p:stCondLst>
                                        </p:cTn>
                                        <p:tgtEl>
                                          <p:spTgt spid="7"/>
                                        </p:tgtEl>
                                      </p:cBhvr>
                                    </p:animEffect>
                                    <p:anim calcmode="lin" valueType="num">
                                      <p:cBhvr>
                                        <p:cTn id="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3" dur="26">
                                          <p:stCondLst>
                                            <p:cond delay="650"/>
                                          </p:stCondLst>
                                        </p:cTn>
                                        <p:tgtEl>
                                          <p:spTgt spid="7"/>
                                        </p:tgtEl>
                                      </p:cBhvr>
                                      <p:to x="100000" y="60000"/>
                                    </p:animScale>
                                    <p:animScale>
                                      <p:cBhvr>
                                        <p:cTn id="14" dur="166" decel="50000">
                                          <p:stCondLst>
                                            <p:cond delay="676"/>
                                          </p:stCondLst>
                                        </p:cTn>
                                        <p:tgtEl>
                                          <p:spTgt spid="7"/>
                                        </p:tgtEl>
                                      </p:cBhvr>
                                      <p:to x="100000" y="100000"/>
                                    </p:animScale>
                                    <p:animScale>
                                      <p:cBhvr>
                                        <p:cTn id="15" dur="26">
                                          <p:stCondLst>
                                            <p:cond delay="1312"/>
                                          </p:stCondLst>
                                        </p:cTn>
                                        <p:tgtEl>
                                          <p:spTgt spid="7"/>
                                        </p:tgtEl>
                                      </p:cBhvr>
                                      <p:to x="100000" y="80000"/>
                                    </p:animScale>
                                    <p:animScale>
                                      <p:cBhvr>
                                        <p:cTn id="16" dur="166" decel="50000">
                                          <p:stCondLst>
                                            <p:cond delay="1338"/>
                                          </p:stCondLst>
                                        </p:cTn>
                                        <p:tgtEl>
                                          <p:spTgt spid="7"/>
                                        </p:tgtEl>
                                      </p:cBhvr>
                                      <p:to x="100000" y="100000"/>
                                    </p:animScale>
                                    <p:animScale>
                                      <p:cBhvr>
                                        <p:cTn id="17" dur="26">
                                          <p:stCondLst>
                                            <p:cond delay="1642"/>
                                          </p:stCondLst>
                                        </p:cTn>
                                        <p:tgtEl>
                                          <p:spTgt spid="7"/>
                                        </p:tgtEl>
                                      </p:cBhvr>
                                      <p:to x="100000" y="90000"/>
                                    </p:animScale>
                                    <p:animScale>
                                      <p:cBhvr>
                                        <p:cTn id="18" dur="166" decel="50000">
                                          <p:stCondLst>
                                            <p:cond delay="1668"/>
                                          </p:stCondLst>
                                        </p:cTn>
                                        <p:tgtEl>
                                          <p:spTgt spid="7"/>
                                        </p:tgtEl>
                                      </p:cBhvr>
                                      <p:to x="100000" y="100000"/>
                                    </p:animScale>
                                    <p:animScale>
                                      <p:cBhvr>
                                        <p:cTn id="19" dur="26">
                                          <p:stCondLst>
                                            <p:cond delay="1808"/>
                                          </p:stCondLst>
                                        </p:cTn>
                                        <p:tgtEl>
                                          <p:spTgt spid="7"/>
                                        </p:tgtEl>
                                      </p:cBhvr>
                                      <p:to x="100000" y="95000"/>
                                    </p:animScale>
                                    <p:animScale>
                                      <p:cBhvr>
                                        <p:cTn id="20" dur="166" decel="50000">
                                          <p:stCondLst>
                                            <p:cond delay="1834"/>
                                          </p:stCondLst>
                                        </p:cTn>
                                        <p:tgtEl>
                                          <p:spTgt spid="7"/>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wipe(down)">
                                      <p:cBhvr>
                                        <p:cTn id="23" dur="580">
                                          <p:stCondLst>
                                            <p:cond delay="0"/>
                                          </p:stCondLst>
                                        </p:cTn>
                                        <p:tgtEl>
                                          <p:spTgt spid="2"/>
                                        </p:tgtEl>
                                      </p:cBhvr>
                                    </p:animEffect>
                                    <p:anim calcmode="lin" valueType="num">
                                      <p:cBhvr>
                                        <p:cTn id="24"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29" dur="26">
                                          <p:stCondLst>
                                            <p:cond delay="650"/>
                                          </p:stCondLst>
                                        </p:cTn>
                                        <p:tgtEl>
                                          <p:spTgt spid="2"/>
                                        </p:tgtEl>
                                      </p:cBhvr>
                                      <p:to x="100000" y="60000"/>
                                    </p:animScale>
                                    <p:animScale>
                                      <p:cBhvr>
                                        <p:cTn id="30" dur="166" decel="50000">
                                          <p:stCondLst>
                                            <p:cond delay="676"/>
                                          </p:stCondLst>
                                        </p:cTn>
                                        <p:tgtEl>
                                          <p:spTgt spid="2"/>
                                        </p:tgtEl>
                                      </p:cBhvr>
                                      <p:to x="100000" y="100000"/>
                                    </p:animScale>
                                    <p:animScale>
                                      <p:cBhvr>
                                        <p:cTn id="31" dur="26">
                                          <p:stCondLst>
                                            <p:cond delay="1312"/>
                                          </p:stCondLst>
                                        </p:cTn>
                                        <p:tgtEl>
                                          <p:spTgt spid="2"/>
                                        </p:tgtEl>
                                      </p:cBhvr>
                                      <p:to x="100000" y="80000"/>
                                    </p:animScale>
                                    <p:animScale>
                                      <p:cBhvr>
                                        <p:cTn id="32" dur="166" decel="50000">
                                          <p:stCondLst>
                                            <p:cond delay="1338"/>
                                          </p:stCondLst>
                                        </p:cTn>
                                        <p:tgtEl>
                                          <p:spTgt spid="2"/>
                                        </p:tgtEl>
                                      </p:cBhvr>
                                      <p:to x="100000" y="100000"/>
                                    </p:animScale>
                                    <p:animScale>
                                      <p:cBhvr>
                                        <p:cTn id="33" dur="26">
                                          <p:stCondLst>
                                            <p:cond delay="1642"/>
                                          </p:stCondLst>
                                        </p:cTn>
                                        <p:tgtEl>
                                          <p:spTgt spid="2"/>
                                        </p:tgtEl>
                                      </p:cBhvr>
                                      <p:to x="100000" y="90000"/>
                                    </p:animScale>
                                    <p:animScale>
                                      <p:cBhvr>
                                        <p:cTn id="34" dur="166" decel="50000">
                                          <p:stCondLst>
                                            <p:cond delay="1668"/>
                                          </p:stCondLst>
                                        </p:cTn>
                                        <p:tgtEl>
                                          <p:spTgt spid="2"/>
                                        </p:tgtEl>
                                      </p:cBhvr>
                                      <p:to x="100000" y="100000"/>
                                    </p:animScale>
                                    <p:animScale>
                                      <p:cBhvr>
                                        <p:cTn id="35" dur="26">
                                          <p:stCondLst>
                                            <p:cond delay="1808"/>
                                          </p:stCondLst>
                                        </p:cTn>
                                        <p:tgtEl>
                                          <p:spTgt spid="2"/>
                                        </p:tgtEl>
                                      </p:cBhvr>
                                      <p:to x="100000" y="95000"/>
                                    </p:animScale>
                                    <p:animScale>
                                      <p:cBhvr>
                                        <p:cTn id="36" dur="166" decel="50000">
                                          <p:stCondLst>
                                            <p:cond delay="1834"/>
                                          </p:stCondLst>
                                        </p:cTn>
                                        <p:tgtEl>
                                          <p:spTgt spid="2"/>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6" presetClass="entr" presetSubtype="16" fill="hold" grpId="0" nodeType="clickEffect">
                                  <p:stCondLst>
                                    <p:cond delay="0"/>
                                  </p:stCondLst>
                                  <p:childTnLst>
                                    <p:set>
                                      <p:cBhvr>
                                        <p:cTn id="40" dur="1" fill="hold">
                                          <p:stCondLst>
                                            <p:cond delay="0"/>
                                          </p:stCondLst>
                                        </p:cTn>
                                        <p:tgtEl>
                                          <p:spTgt spid="33"/>
                                        </p:tgtEl>
                                        <p:attrNameLst>
                                          <p:attrName>style.visibility</p:attrName>
                                        </p:attrNameLst>
                                      </p:cBhvr>
                                      <p:to>
                                        <p:strVal val="visible"/>
                                      </p:to>
                                    </p:set>
                                    <p:animEffect transition="in" filter="circle(in)">
                                      <p:cBhvr>
                                        <p:cTn id="41" dur="2000"/>
                                        <p:tgtEl>
                                          <p:spTgt spid="33"/>
                                        </p:tgtEl>
                                      </p:cBhvr>
                                    </p:animEffect>
                                  </p:childTnLst>
                                </p:cTn>
                              </p:par>
                              <p:par>
                                <p:cTn id="42" presetID="6" presetClass="entr" presetSubtype="16" fill="hold" grpId="0" nodeType="withEffect">
                                  <p:stCondLst>
                                    <p:cond delay="0"/>
                                  </p:stCondLst>
                                  <p:childTnLst>
                                    <p:set>
                                      <p:cBhvr>
                                        <p:cTn id="43" dur="1" fill="hold">
                                          <p:stCondLst>
                                            <p:cond delay="0"/>
                                          </p:stCondLst>
                                        </p:cTn>
                                        <p:tgtEl>
                                          <p:spTgt spid="28"/>
                                        </p:tgtEl>
                                        <p:attrNameLst>
                                          <p:attrName>style.visibility</p:attrName>
                                        </p:attrNameLst>
                                      </p:cBhvr>
                                      <p:to>
                                        <p:strVal val="visible"/>
                                      </p:to>
                                    </p:set>
                                    <p:animEffect transition="in" filter="circle(in)">
                                      <p:cBhvr>
                                        <p:cTn id="44" dur="2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8" grpId="0" animBg="1"/>
      <p:bldP spid="33"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grpSp>
        <p:nvGrpSpPr>
          <p:cNvPr id="11" name="组合 10"/>
          <p:cNvGrpSpPr/>
          <p:nvPr/>
        </p:nvGrpSpPr>
        <p:grpSpPr>
          <a:xfrm>
            <a:off x="0" y="142702"/>
            <a:ext cx="12192000" cy="6557645"/>
            <a:chOff x="0" y="472"/>
            <a:chExt cx="19200" cy="10327"/>
          </a:xfrm>
        </p:grpSpPr>
        <p:grpSp>
          <p:nvGrpSpPr>
            <p:cNvPr id="13" name="组合 12"/>
            <p:cNvGrpSpPr/>
            <p:nvPr/>
          </p:nvGrpSpPr>
          <p:grpSpPr>
            <a:xfrm>
              <a:off x="0" y="3099"/>
              <a:ext cx="19200" cy="7700"/>
              <a:chOff x="0" y="3099"/>
              <a:chExt cx="19200" cy="7700"/>
            </a:xfrm>
          </p:grpSpPr>
          <p:pic>
            <p:nvPicPr>
              <p:cNvPr id="15" name="图片 14" descr="6"/>
              <p:cNvPicPr>
                <a:picLocks noChangeAspect="1"/>
              </p:cNvPicPr>
              <p:nvPr/>
            </p:nvPicPr>
            <p:blipFill>
              <a:blip r:embed="rId3"/>
              <a:srcRect t="26038" r="35362" b="39480"/>
              <a:stretch>
                <a:fillRect/>
              </a:stretch>
            </p:blipFill>
            <p:spPr>
              <a:xfrm>
                <a:off x="0" y="3099"/>
                <a:ext cx="19199" cy="5761"/>
              </a:xfrm>
              <a:prstGeom prst="rect">
                <a:avLst/>
              </a:prstGeom>
            </p:spPr>
          </p:pic>
          <p:grpSp>
            <p:nvGrpSpPr>
              <p:cNvPr id="16" name="组合 15"/>
              <p:cNvGrpSpPr/>
              <p:nvPr/>
            </p:nvGrpSpPr>
            <p:grpSpPr>
              <a:xfrm>
                <a:off x="0" y="3755"/>
                <a:ext cx="19200" cy="7045"/>
                <a:chOff x="0" y="3755"/>
                <a:chExt cx="19200" cy="7045"/>
              </a:xfrm>
            </p:grpSpPr>
            <p:pic>
              <p:nvPicPr>
                <p:cNvPr id="17" name="图片 16" descr="12"/>
                <p:cNvPicPr>
                  <a:picLocks noChangeAspect="1"/>
                </p:cNvPicPr>
                <p:nvPr/>
              </p:nvPicPr>
              <p:blipFill>
                <a:blip r:embed="rId4"/>
                <a:srcRect b="11993"/>
                <a:stretch>
                  <a:fillRect/>
                </a:stretch>
              </p:blipFill>
              <p:spPr>
                <a:xfrm>
                  <a:off x="0" y="3755"/>
                  <a:ext cx="19200" cy="7045"/>
                </a:xfrm>
                <a:prstGeom prst="rect">
                  <a:avLst/>
                </a:prstGeom>
              </p:spPr>
            </p:pic>
            <p:pic>
              <p:nvPicPr>
                <p:cNvPr id="18" name="图片 17" descr="13"/>
                <p:cNvPicPr>
                  <a:picLocks noChangeAspect="1"/>
                </p:cNvPicPr>
                <p:nvPr/>
              </p:nvPicPr>
              <p:blipFill>
                <a:blip r:embed="rId5"/>
                <a:srcRect b="30718"/>
                <a:stretch>
                  <a:fillRect/>
                </a:stretch>
              </p:blipFill>
              <p:spPr>
                <a:xfrm>
                  <a:off x="0" y="4078"/>
                  <a:ext cx="19200" cy="6722"/>
                </a:xfrm>
                <a:prstGeom prst="rect">
                  <a:avLst/>
                </a:prstGeom>
              </p:spPr>
            </p:pic>
          </p:grpSp>
        </p:grpSp>
        <p:sp>
          <p:nvSpPr>
            <p:cNvPr id="19" name="圆角矩形 18"/>
            <p:cNvSpPr/>
            <p:nvPr/>
          </p:nvSpPr>
          <p:spPr>
            <a:xfrm>
              <a:off x="318" y="472"/>
              <a:ext cx="18562" cy="10089"/>
            </a:xfrm>
            <a:prstGeom prst="roundRect">
              <a:avLst>
                <a:gd name="adj" fmla="val 819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mbria" panose="02040503050406030204" pitchFamily="18" charset="0"/>
                <a:cs typeface="+mn-cs"/>
              </a:endParaRPr>
            </a:p>
          </p:txBody>
        </p:sp>
      </p:grpSp>
      <p:grpSp>
        <p:nvGrpSpPr>
          <p:cNvPr id="7" name="组合 6"/>
          <p:cNvGrpSpPr/>
          <p:nvPr/>
        </p:nvGrpSpPr>
        <p:grpSpPr>
          <a:xfrm>
            <a:off x="1985269" y="357605"/>
            <a:ext cx="6752331" cy="1122087"/>
            <a:chOff x="1432471" y="2054581"/>
            <a:chExt cx="4778717" cy="745744"/>
          </a:xfrm>
        </p:grpSpPr>
        <p:sp>
          <p:nvSpPr>
            <p:cNvPr id="34" name="文本框 33"/>
            <p:cNvSpPr txBox="1"/>
            <p:nvPr/>
          </p:nvSpPr>
          <p:spPr>
            <a:xfrm>
              <a:off x="1516785" y="2338660"/>
              <a:ext cx="4597209" cy="461665"/>
            </a:xfrm>
            <a:prstGeom prst="rect">
              <a:avLst/>
            </a:prstGeom>
            <a:noFill/>
          </p:spPr>
          <p:txBody>
            <a:bodyPr wrap="square" rtlCol="0" anchor="t">
              <a:spAutoFit/>
            </a:bodyPr>
            <a:lstStyle/>
            <a:p>
              <a:pPr marL="0" marR="0" lvl="0" indent="0" algn="ctr" defTabSz="914400" rtl="0" eaLnBrk="1" fontAlgn="auto" latinLnBrk="0" hangingPunct="1">
                <a:lnSpc>
                  <a:spcPct val="100000"/>
                </a:lnSpc>
                <a:spcBef>
                  <a:spcPts val="0"/>
                </a:spcBef>
                <a:spcAft>
                  <a:spcPts val="0"/>
                </a:spcAft>
                <a:buClrTx/>
                <a:buSzTx/>
                <a:buFont typeface="Wingdings" panose="05000000000000000000" charset="0"/>
                <a:buNone/>
                <a:tabLst/>
                <a:defRPr/>
              </a:pPr>
              <a:endParaRPr kumimoji="0" lang="zh-CN" altLang="en-US" sz="2400" b="1" i="0" u="none" strike="noStrike" kern="1200" cap="none" spc="0" normalizeH="0" baseline="0" noProof="0" dirty="0">
                <a:ln>
                  <a:noFill/>
                </a:ln>
                <a:solidFill>
                  <a:prstClr val="white"/>
                </a:solidFill>
                <a:effectLst/>
                <a:uLnTx/>
                <a:uFillTx/>
                <a:latin typeface="Cambria" panose="02040503050406030204" pitchFamily="18" charset="0"/>
                <a:cs typeface="思源黑体 CN Bold" panose="020B0800000000000000" pitchFamily="34" charset="-122"/>
              </a:endParaRPr>
            </a:p>
          </p:txBody>
        </p:sp>
        <p:sp>
          <p:nvSpPr>
            <p:cNvPr id="14" name="矩形: 圆角 13"/>
            <p:cNvSpPr/>
            <p:nvPr/>
          </p:nvSpPr>
          <p:spPr>
            <a:xfrm>
              <a:off x="1432471" y="2054581"/>
              <a:ext cx="4778717" cy="605460"/>
            </a:xfrm>
            <a:prstGeom prst="roundRect">
              <a:avLst>
                <a:gd name="adj" fmla="val 22506"/>
              </a:avLst>
            </a:prstGeom>
            <a:solidFill>
              <a:srgbClr val="0C83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1" i="0" u="none" strike="noStrike" kern="1200" cap="none" spc="0" normalizeH="0" baseline="0" noProof="0" dirty="0">
                <a:ln>
                  <a:noFill/>
                </a:ln>
                <a:solidFill>
                  <a:prstClr val="white"/>
                </a:solidFill>
                <a:effectLst/>
                <a:uLnTx/>
                <a:uFillTx/>
                <a:latin typeface="Cambria" panose="02040503050406030204" pitchFamily="18" charset="0"/>
                <a:cs typeface="思源黑体 CN Bold" panose="020B0800000000000000" pitchFamily="34" charset="-122"/>
              </a:endParaRPr>
            </a:p>
          </p:txBody>
        </p:sp>
      </p:grpSp>
      <p:sp>
        <p:nvSpPr>
          <p:cNvPr id="33" name="Rectangle 32"/>
          <p:cNvSpPr/>
          <p:nvPr/>
        </p:nvSpPr>
        <p:spPr>
          <a:xfrm>
            <a:off x="-110794" y="1467774"/>
            <a:ext cx="8370874" cy="954107"/>
          </a:xfrm>
          <a:prstGeom prst="rect">
            <a:avLst/>
          </a:prstGeom>
        </p:spPr>
        <p:txBody>
          <a:bodyPr wrap="square">
            <a:spAutoFit/>
          </a:bodyPr>
          <a:lstStyle/>
          <a:p>
            <a:pPr algn="ctr"/>
            <a:r>
              <a:rPr lang="en-US" sz="2800" b="1" dirty="0">
                <a:solidFill>
                  <a:srgbClr val="002060"/>
                </a:solidFill>
                <a:latin typeface="Cambria" panose="02040503050406030204" pitchFamily="18" charset="0"/>
                <a:ea typeface="Cambria" panose="02040503050406030204" pitchFamily="18" charset="0"/>
              </a:rPr>
              <a:t>- Lao </a:t>
            </a:r>
            <a:r>
              <a:rPr lang="en-US" sz="2800" b="1" dirty="0" err="1">
                <a:solidFill>
                  <a:srgbClr val="002060"/>
                </a:solidFill>
                <a:latin typeface="Cambria" panose="02040503050406030204" pitchFamily="18" charset="0"/>
                <a:ea typeface="Cambria" panose="02040503050406030204" pitchFamily="18" charset="0"/>
              </a:rPr>
              <a:t>động</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giúp</a:t>
            </a:r>
            <a:r>
              <a:rPr lang="en-US" sz="2800" b="1" dirty="0">
                <a:solidFill>
                  <a:srgbClr val="002060"/>
                </a:solidFill>
                <a:latin typeface="Cambria" panose="02040503050406030204" pitchFamily="18" charset="0"/>
                <a:ea typeface="Cambria" panose="02040503050406030204" pitchFamily="18" charset="0"/>
              </a:rPr>
              <a:t> ta </a:t>
            </a:r>
            <a:r>
              <a:rPr lang="en-US" sz="2800" b="1" dirty="0" err="1">
                <a:solidFill>
                  <a:srgbClr val="002060"/>
                </a:solidFill>
                <a:latin typeface="Cambria" panose="02040503050406030204" pitchFamily="18" charset="0"/>
                <a:ea typeface="Cambria" panose="02040503050406030204" pitchFamily="18" charset="0"/>
              </a:rPr>
              <a:t>khỏe</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mạnh</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và</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năng</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nổ</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hơn</a:t>
            </a:r>
            <a:r>
              <a:rPr lang="en-US" sz="2800" b="1" dirty="0">
                <a:solidFill>
                  <a:srgbClr val="002060"/>
                </a:solidFill>
                <a:latin typeface="Cambria" panose="02040503050406030204" pitchFamily="18" charset="0"/>
                <a:ea typeface="Cambria" panose="02040503050406030204" pitchFamily="18" charset="0"/>
              </a:rPr>
              <a:t>.</a:t>
            </a:r>
          </a:p>
          <a:p>
            <a:pPr algn="ctr"/>
            <a:endParaRPr lang="en-US" sz="2800" b="1" dirty="0">
              <a:solidFill>
                <a:srgbClr val="002060"/>
              </a:solidFill>
              <a:latin typeface="Cambria" panose="02040503050406030204" pitchFamily="18" charset="0"/>
              <a:ea typeface="Cambria" panose="02040503050406030204" pitchFamily="18" charset="0"/>
            </a:endParaRPr>
          </a:p>
        </p:txBody>
      </p:sp>
      <p:pic>
        <p:nvPicPr>
          <p:cNvPr id="8" name="Picture 7"/>
          <p:cNvPicPr>
            <a:picLocks noChangeAspect="1"/>
          </p:cNvPicPr>
          <p:nvPr/>
        </p:nvPicPr>
        <p:blipFill rotWithShape="1">
          <a:blip r:embed="rId6" cstate="print">
            <a:extLst>
              <a:ext uri="{28A0092B-C50C-407E-A947-70E740481C1C}">
                <a14:useLocalDpi xmlns:a14="http://schemas.microsoft.com/office/drawing/2010/main" val="0"/>
              </a:ext>
            </a:extLst>
          </a:blip>
          <a:srcRect l="11543" t="6983" r="-25379" b="8814"/>
          <a:stretch/>
        </p:blipFill>
        <p:spPr>
          <a:xfrm flipH="1">
            <a:off x="7152242" y="1645539"/>
            <a:ext cx="4718888" cy="3319707"/>
          </a:xfrm>
          <a:prstGeom prst="rect">
            <a:avLst/>
          </a:prstGeom>
        </p:spPr>
      </p:pic>
      <p:sp>
        <p:nvSpPr>
          <p:cNvPr id="20" name="Rectangle 19"/>
          <p:cNvSpPr/>
          <p:nvPr/>
        </p:nvSpPr>
        <p:spPr>
          <a:xfrm>
            <a:off x="1985270" y="470208"/>
            <a:ext cx="6838347" cy="584775"/>
          </a:xfrm>
          <a:prstGeom prst="rect">
            <a:avLst/>
          </a:prstGeom>
        </p:spPr>
        <p:txBody>
          <a:bodyPr wrap="none">
            <a:spAutoFit/>
          </a:bodyPr>
          <a:lstStyle/>
          <a:p>
            <a:pPr algn="ctr"/>
            <a:r>
              <a:rPr lang="vi-VN" sz="3200" b="1" dirty="0">
                <a:solidFill>
                  <a:schemeClr val="bg1"/>
                </a:solidFill>
                <a:latin typeface="Cambria" panose="02040503050406030204" pitchFamily="18" charset="0"/>
                <a:ea typeface="Cambria" panose="02040503050406030204" pitchFamily="18" charset="0"/>
              </a:rPr>
              <a:t> Theo em, vì sao phải yêu lao động? </a:t>
            </a:r>
          </a:p>
        </p:txBody>
      </p:sp>
      <p:sp>
        <p:nvSpPr>
          <p:cNvPr id="3" name="Rectangle 2"/>
          <p:cNvSpPr/>
          <p:nvPr/>
        </p:nvSpPr>
        <p:spPr>
          <a:xfrm>
            <a:off x="278623" y="2093450"/>
            <a:ext cx="8544994" cy="1686616"/>
          </a:xfrm>
          <a:prstGeom prst="rect">
            <a:avLst/>
          </a:prstGeom>
        </p:spPr>
        <p:txBody>
          <a:bodyPr wrap="square">
            <a:spAutoFit/>
          </a:bodyPr>
          <a:lstStyle/>
          <a:p>
            <a:pPr>
              <a:lnSpc>
                <a:spcPct val="135000"/>
              </a:lnSpc>
              <a:spcAft>
                <a:spcPts val="0"/>
              </a:spcAft>
            </a:pPr>
            <a:r>
              <a:rPr lang="vi-VN" sz="2800" b="1" dirty="0">
                <a:solidFill>
                  <a:srgbClr val="002060"/>
                </a:solidFill>
                <a:latin typeface="Cambria" panose="02040503050406030204" pitchFamily="18" charset="0"/>
                <a:ea typeface="Cambria" panose="02040503050406030204" pitchFamily="18" charset="0"/>
              </a:rPr>
              <a:t>- </a:t>
            </a:r>
            <a:r>
              <a:rPr lang="en-US" sz="2800" b="1" dirty="0">
                <a:solidFill>
                  <a:srgbClr val="002060"/>
                </a:solidFill>
                <a:latin typeface="Cambria" panose="02040503050406030204" pitchFamily="18" charset="0"/>
                <a:ea typeface="Cambria" panose="02040503050406030204" pitchFamily="18" charset="0"/>
              </a:rPr>
              <a:t>Lao </a:t>
            </a:r>
            <a:r>
              <a:rPr lang="en-US" sz="2800" b="1" dirty="0" err="1">
                <a:solidFill>
                  <a:srgbClr val="002060"/>
                </a:solidFill>
                <a:latin typeface="Cambria" panose="02040503050406030204" pitchFamily="18" charset="0"/>
                <a:ea typeface="Cambria" panose="02040503050406030204" pitchFamily="18" charset="0"/>
              </a:rPr>
              <a:t>động</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tạo</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ra</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của</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cải</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vật</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chất</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nhằm</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thỏa</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mãn</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nhu</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cầu</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vật</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chất</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tinh</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thần</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của</a:t>
            </a:r>
            <a:r>
              <a:rPr lang="en-US" sz="2800" b="1" dirty="0">
                <a:solidFill>
                  <a:srgbClr val="002060"/>
                </a:solidFill>
                <a:latin typeface="Cambria" panose="02040503050406030204" pitchFamily="18" charset="0"/>
                <a:ea typeface="Cambria" panose="02040503050406030204" pitchFamily="18" charset="0"/>
              </a:rPr>
              <a:t> con </a:t>
            </a:r>
            <a:r>
              <a:rPr lang="en-US" sz="2800" b="1" dirty="0" err="1">
                <a:solidFill>
                  <a:srgbClr val="002060"/>
                </a:solidFill>
                <a:latin typeface="Cambria" panose="02040503050406030204" pitchFamily="18" charset="0"/>
                <a:ea typeface="Cambria" panose="02040503050406030204" pitchFamily="18" charset="0"/>
              </a:rPr>
              <a:t>người</a:t>
            </a:r>
            <a:r>
              <a:rPr lang="en-US" sz="2800" b="1" dirty="0">
                <a:solidFill>
                  <a:srgbClr val="002060"/>
                </a:solidFill>
                <a:latin typeface="Cambria" panose="02040503050406030204" pitchFamily="18" charset="0"/>
                <a:ea typeface="Cambria" panose="02040503050406030204" pitchFamily="18" charset="0"/>
              </a:rPr>
              <a:t>.</a:t>
            </a:r>
          </a:p>
          <a:p>
            <a:endParaRPr lang="en-US" sz="2800" b="1" dirty="0">
              <a:solidFill>
                <a:srgbClr val="002060"/>
              </a:solidFill>
              <a:latin typeface="Cambria" panose="02040503050406030204" pitchFamily="18" charset="0"/>
              <a:ea typeface="Cambria" panose="02040503050406030204" pitchFamily="18" charset="0"/>
            </a:endParaRPr>
          </a:p>
        </p:txBody>
      </p:sp>
      <p:sp>
        <p:nvSpPr>
          <p:cNvPr id="4" name="TextBox 3"/>
          <p:cNvSpPr txBox="1"/>
          <p:nvPr/>
        </p:nvSpPr>
        <p:spPr>
          <a:xfrm>
            <a:off x="293987" y="4216244"/>
            <a:ext cx="9508556" cy="954107"/>
          </a:xfrm>
          <a:prstGeom prst="rect">
            <a:avLst/>
          </a:prstGeom>
          <a:noFill/>
        </p:spPr>
        <p:txBody>
          <a:bodyPr wrap="square" rtlCol="0">
            <a:spAutoFit/>
          </a:bodyPr>
          <a:lstStyle/>
          <a:p>
            <a:r>
              <a:rPr lang="en-US" sz="2800" b="1" dirty="0">
                <a:solidFill>
                  <a:srgbClr val="002060"/>
                </a:solidFill>
                <a:latin typeface="Cambria" panose="02040503050406030204" pitchFamily="18" charset="0"/>
                <a:ea typeface="Cambria" panose="02040503050406030204" pitchFamily="18" charset="0"/>
              </a:rPr>
              <a:t>- Lao </a:t>
            </a:r>
            <a:r>
              <a:rPr lang="en-US" sz="2800" b="1" dirty="0" err="1">
                <a:solidFill>
                  <a:srgbClr val="002060"/>
                </a:solidFill>
                <a:latin typeface="Cambria" panose="02040503050406030204" pitchFamily="18" charset="0"/>
                <a:ea typeface="Cambria" panose="02040503050406030204" pitchFamily="18" charset="0"/>
              </a:rPr>
              <a:t>động</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giúp</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chất</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lượng</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cuộc</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sống</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được</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cải</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thiện</a:t>
            </a:r>
            <a:r>
              <a:rPr lang="en-US" sz="2800" b="1" dirty="0">
                <a:solidFill>
                  <a:srgbClr val="002060"/>
                </a:solidFill>
                <a:latin typeface="Cambria" panose="02040503050406030204" pitchFamily="18" charset="0"/>
                <a:ea typeface="Cambria" panose="02040503050406030204" pitchFamily="18" charset="0"/>
              </a:rPr>
              <a:t>.</a:t>
            </a:r>
          </a:p>
          <a:p>
            <a:endParaRPr lang="en-US" sz="2800" b="1" dirty="0">
              <a:solidFill>
                <a:srgbClr val="002060"/>
              </a:solidFill>
              <a:latin typeface="Cambria" panose="02040503050406030204" pitchFamily="18" charset="0"/>
              <a:ea typeface="Cambria" panose="02040503050406030204" pitchFamily="18" charset="0"/>
            </a:endParaRPr>
          </a:p>
        </p:txBody>
      </p:sp>
      <p:sp>
        <p:nvSpPr>
          <p:cNvPr id="6" name="TextBox 5"/>
          <p:cNvSpPr txBox="1"/>
          <p:nvPr/>
        </p:nvSpPr>
        <p:spPr>
          <a:xfrm>
            <a:off x="293987" y="3411806"/>
            <a:ext cx="8731560" cy="954107"/>
          </a:xfrm>
          <a:prstGeom prst="rect">
            <a:avLst/>
          </a:prstGeom>
          <a:noFill/>
        </p:spPr>
        <p:txBody>
          <a:bodyPr wrap="square" rtlCol="0">
            <a:spAutoFit/>
          </a:bodyPr>
          <a:lstStyle/>
          <a:p>
            <a:r>
              <a:rPr lang="en-US" sz="2800" b="1" dirty="0">
                <a:solidFill>
                  <a:srgbClr val="002060"/>
                </a:solidFill>
                <a:latin typeface="Cambria" panose="02040503050406030204" pitchFamily="18" charset="0"/>
                <a:ea typeface="Cambria" panose="02040503050406030204" pitchFamily="18" charset="0"/>
              </a:rPr>
              <a:t>- Lao </a:t>
            </a:r>
            <a:r>
              <a:rPr lang="en-US" sz="2800" b="1" dirty="0" err="1">
                <a:solidFill>
                  <a:srgbClr val="002060"/>
                </a:solidFill>
                <a:latin typeface="Cambria" panose="02040503050406030204" pitchFamily="18" charset="0"/>
                <a:ea typeface="Cambria" panose="02040503050406030204" pitchFamily="18" charset="0"/>
              </a:rPr>
              <a:t>động</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tạo</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niềm</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vui</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hứng</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thú</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cho</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cuộc</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sống</a:t>
            </a:r>
            <a:r>
              <a:rPr lang="en-US" sz="2800" b="1" dirty="0">
                <a:solidFill>
                  <a:srgbClr val="002060"/>
                </a:solidFill>
                <a:latin typeface="Cambria" panose="02040503050406030204" pitchFamily="18" charset="0"/>
                <a:ea typeface="Cambria" panose="02040503050406030204" pitchFamily="18" charset="0"/>
              </a:rPr>
              <a:t>.</a:t>
            </a:r>
          </a:p>
          <a:p>
            <a:endParaRPr lang="en-US" sz="2800" b="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809300604"/>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80">
                                          <p:stCondLst>
                                            <p:cond delay="0"/>
                                          </p:stCondLst>
                                        </p:cTn>
                                        <p:tgtEl>
                                          <p:spTgt spid="7"/>
                                        </p:tgtEl>
                                      </p:cBhvr>
                                    </p:animEffect>
                                    <p:anim calcmode="lin" valueType="num">
                                      <p:cBhvr>
                                        <p:cTn id="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3" dur="26">
                                          <p:stCondLst>
                                            <p:cond delay="650"/>
                                          </p:stCondLst>
                                        </p:cTn>
                                        <p:tgtEl>
                                          <p:spTgt spid="7"/>
                                        </p:tgtEl>
                                      </p:cBhvr>
                                      <p:to x="100000" y="60000"/>
                                    </p:animScale>
                                    <p:animScale>
                                      <p:cBhvr>
                                        <p:cTn id="14" dur="166" decel="50000">
                                          <p:stCondLst>
                                            <p:cond delay="676"/>
                                          </p:stCondLst>
                                        </p:cTn>
                                        <p:tgtEl>
                                          <p:spTgt spid="7"/>
                                        </p:tgtEl>
                                      </p:cBhvr>
                                      <p:to x="100000" y="100000"/>
                                    </p:animScale>
                                    <p:animScale>
                                      <p:cBhvr>
                                        <p:cTn id="15" dur="26">
                                          <p:stCondLst>
                                            <p:cond delay="1312"/>
                                          </p:stCondLst>
                                        </p:cTn>
                                        <p:tgtEl>
                                          <p:spTgt spid="7"/>
                                        </p:tgtEl>
                                      </p:cBhvr>
                                      <p:to x="100000" y="80000"/>
                                    </p:animScale>
                                    <p:animScale>
                                      <p:cBhvr>
                                        <p:cTn id="16" dur="166" decel="50000">
                                          <p:stCondLst>
                                            <p:cond delay="1338"/>
                                          </p:stCondLst>
                                        </p:cTn>
                                        <p:tgtEl>
                                          <p:spTgt spid="7"/>
                                        </p:tgtEl>
                                      </p:cBhvr>
                                      <p:to x="100000" y="100000"/>
                                    </p:animScale>
                                    <p:animScale>
                                      <p:cBhvr>
                                        <p:cTn id="17" dur="26">
                                          <p:stCondLst>
                                            <p:cond delay="1642"/>
                                          </p:stCondLst>
                                        </p:cTn>
                                        <p:tgtEl>
                                          <p:spTgt spid="7"/>
                                        </p:tgtEl>
                                      </p:cBhvr>
                                      <p:to x="100000" y="90000"/>
                                    </p:animScale>
                                    <p:animScale>
                                      <p:cBhvr>
                                        <p:cTn id="18" dur="166" decel="50000">
                                          <p:stCondLst>
                                            <p:cond delay="1668"/>
                                          </p:stCondLst>
                                        </p:cTn>
                                        <p:tgtEl>
                                          <p:spTgt spid="7"/>
                                        </p:tgtEl>
                                      </p:cBhvr>
                                      <p:to x="100000" y="100000"/>
                                    </p:animScale>
                                    <p:animScale>
                                      <p:cBhvr>
                                        <p:cTn id="19" dur="26">
                                          <p:stCondLst>
                                            <p:cond delay="1808"/>
                                          </p:stCondLst>
                                        </p:cTn>
                                        <p:tgtEl>
                                          <p:spTgt spid="7"/>
                                        </p:tgtEl>
                                      </p:cBhvr>
                                      <p:to x="100000" y="95000"/>
                                    </p:animScale>
                                    <p:animScale>
                                      <p:cBhvr>
                                        <p:cTn id="20" dur="166" decel="50000">
                                          <p:stCondLst>
                                            <p:cond delay="1834"/>
                                          </p:stCondLst>
                                        </p:cTn>
                                        <p:tgtEl>
                                          <p:spTgt spid="7"/>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grpId="0" nodeType="clickEffect">
                                  <p:stCondLst>
                                    <p:cond delay="0"/>
                                  </p:stCondLst>
                                  <p:childTnLst>
                                    <p:set>
                                      <p:cBhvr>
                                        <p:cTn id="24" dur="1" fill="hold">
                                          <p:stCondLst>
                                            <p:cond delay="0"/>
                                          </p:stCondLst>
                                        </p:cTn>
                                        <p:tgtEl>
                                          <p:spTgt spid="33"/>
                                        </p:tgtEl>
                                        <p:attrNameLst>
                                          <p:attrName>style.visibility</p:attrName>
                                        </p:attrNameLst>
                                      </p:cBhvr>
                                      <p:to>
                                        <p:strVal val="visible"/>
                                      </p:to>
                                    </p:set>
                                    <p:animEffect transition="in" filter="circle(in)">
                                      <p:cBhvr>
                                        <p:cTn id="25" dur="2000"/>
                                        <p:tgtEl>
                                          <p:spTgt spid="33"/>
                                        </p:tgtEl>
                                      </p:cBhvr>
                                    </p:animEffect>
                                  </p:childTnLst>
                                </p:cTn>
                              </p:par>
                            </p:childTnLst>
                          </p:cTn>
                        </p:par>
                      </p:childTnLst>
                    </p:cTn>
                  </p:par>
                  <p:par>
                    <p:cTn id="26" fill="hold">
                      <p:stCondLst>
                        <p:cond delay="indefinite"/>
                      </p:stCondLst>
                      <p:childTnLst>
                        <p:par>
                          <p:cTn id="27" fill="hold">
                            <p:stCondLst>
                              <p:cond delay="0"/>
                            </p:stCondLst>
                            <p:childTnLst>
                              <p:par>
                                <p:cTn id="28" presetID="6" presetClass="entr" presetSubtype="16" fill="hold" grpId="0" nodeType="click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circle(in)">
                                      <p:cBhvr>
                                        <p:cTn id="30" dur="2000"/>
                                        <p:tgtEl>
                                          <p:spTgt spid="3"/>
                                        </p:tgtEl>
                                      </p:cBhvr>
                                    </p:animEffect>
                                  </p:childTnLst>
                                </p:cTn>
                              </p:par>
                            </p:childTnLst>
                          </p:cTn>
                        </p:par>
                      </p:childTnLst>
                    </p:cTn>
                  </p:par>
                  <p:par>
                    <p:cTn id="31" fill="hold">
                      <p:stCondLst>
                        <p:cond delay="indefinite"/>
                      </p:stCondLst>
                      <p:childTnLst>
                        <p:par>
                          <p:cTn id="32" fill="hold">
                            <p:stCondLst>
                              <p:cond delay="0"/>
                            </p:stCondLst>
                            <p:childTnLst>
                              <p:par>
                                <p:cTn id="33" presetID="6" presetClass="entr" presetSubtype="16"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circle(in)">
                                      <p:cBhvr>
                                        <p:cTn id="35" dur="2000"/>
                                        <p:tgtEl>
                                          <p:spTgt spid="6"/>
                                        </p:tgtEl>
                                      </p:cBhvr>
                                    </p:animEffect>
                                  </p:childTnLst>
                                </p:cTn>
                              </p:par>
                            </p:childTnLst>
                          </p:cTn>
                        </p:par>
                      </p:childTnLst>
                    </p:cTn>
                  </p:par>
                  <p:par>
                    <p:cTn id="36" fill="hold">
                      <p:stCondLst>
                        <p:cond delay="indefinite"/>
                      </p:stCondLst>
                      <p:childTnLst>
                        <p:par>
                          <p:cTn id="37" fill="hold">
                            <p:stCondLst>
                              <p:cond delay="0"/>
                            </p:stCondLst>
                            <p:childTnLst>
                              <p:par>
                                <p:cTn id="38" presetID="6" presetClass="entr" presetSubtype="16" fill="hold" grpId="0" nodeType="clickEffect">
                                  <p:stCondLst>
                                    <p:cond delay="0"/>
                                  </p:stCondLst>
                                  <p:childTnLst>
                                    <p:set>
                                      <p:cBhvr>
                                        <p:cTn id="39" dur="1" fill="hold">
                                          <p:stCondLst>
                                            <p:cond delay="0"/>
                                          </p:stCondLst>
                                        </p:cTn>
                                        <p:tgtEl>
                                          <p:spTgt spid="4"/>
                                        </p:tgtEl>
                                        <p:attrNameLst>
                                          <p:attrName>style.visibility</p:attrName>
                                        </p:attrNameLst>
                                      </p:cBhvr>
                                      <p:to>
                                        <p:strVal val="visible"/>
                                      </p:to>
                                    </p:set>
                                    <p:animEffect transition="in" filter="circle(in)">
                                      <p:cBhvr>
                                        <p:cTn id="40"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 grpId="0"/>
      <p:bldP spid="4" grpId="0"/>
      <p:bldP spid="6"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思源黑体 CN Bold"/>
        <a:ea typeface=""/>
        <a:cs typeface=""/>
        <a:font script="Jpan" typeface="ＭＳ Ｐゴシック"/>
        <a:font script="Hang" typeface="맑은 고딕"/>
        <a:font script="Hans" typeface="思源黑体 CN Bold"/>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思源黑体 CN Bold"/>
        <a:ea typeface=""/>
        <a:cs typeface=""/>
        <a:font script="Jpan" typeface="ＭＳ Ｐゴシック"/>
        <a:font script="Hang" typeface="맑은 고딕"/>
        <a:font script="Hans" typeface="思源黑体 CN Bold"/>
        <a:font script="Hant" typeface="新細明體"/>
        <a:font script="Arab" typeface="思源黑体 CN Bold"/>
        <a:font script="Hebr" typeface="思源黑体 CN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思源黑体 CN Bold"/>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思源黑体 CN Bold"/>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思源黑体 CN Bold"/>
        <a:ea typeface=""/>
        <a:cs typeface=""/>
        <a:font script="Jpan" typeface="ＭＳ Ｐゴシック"/>
        <a:font script="Hang" typeface="맑은 고딕"/>
        <a:font script="Hans" typeface="思源黑体 CN Bold"/>
        <a:font script="Hant" typeface="新細明體"/>
        <a:font script="Arab" typeface="思源黑体 CN Bold"/>
        <a:font script="Hebr" typeface="思源黑体 CN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思源黑体 CN Bold"/>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思源黑体 CN Bold"/>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思源黑体 CN Bold"/>
        <a:ea typeface=""/>
        <a:cs typeface=""/>
        <a:font script="Jpan" typeface="ＭＳ Ｐゴシック"/>
        <a:font script="Hang" typeface="맑은 고딕"/>
        <a:font script="Hans" typeface="思源黑体 CN Bold"/>
        <a:font script="Hant" typeface="新細明體"/>
        <a:font script="Arab" typeface="思源黑体 CN Bold"/>
        <a:font script="Hebr" typeface="思源黑体 CN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思源黑体 CN Bold"/>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203</TotalTime>
  <Words>572</Words>
  <Application>Microsoft Office PowerPoint</Application>
  <PresentationFormat>Widescreen</PresentationFormat>
  <Paragraphs>31</Paragraphs>
  <Slides>10</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10</vt:i4>
      </vt:variant>
    </vt:vector>
  </HeadingPairs>
  <TitlesOfParts>
    <vt:vector size="19" baseType="lpstr">
      <vt:lpstr>#9Slide07 HoneyCream</vt:lpstr>
      <vt:lpstr>Arial</vt:lpstr>
      <vt:lpstr>Cambria</vt:lpstr>
      <vt:lpstr>SVN-Newton</vt:lpstr>
      <vt:lpstr>Times New Roman</vt:lpstr>
      <vt:lpstr>UTM Showcard</vt:lpstr>
      <vt:lpstr>Wingdings</vt:lpstr>
      <vt:lpstr>思源黑体 CN Bold</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MANG NON</dc:creator>
  <cp:keywords>Măngnon</cp:keywords>
  <cp:lastModifiedBy>Administrator</cp:lastModifiedBy>
  <cp:revision>34</cp:revision>
  <dcterms:created xsi:type="dcterms:W3CDTF">2023-03-03T13:28:00Z</dcterms:created>
  <dcterms:modified xsi:type="dcterms:W3CDTF">2025-11-21T03:32:31Z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2052-11.1.0.9513</vt:lpwstr>
  </property>
</Properties>
</file>