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13"/>
  </p:notesMasterIdLst>
  <p:sldIdLst>
    <p:sldId id="256" r:id="rId3"/>
    <p:sldId id="259" r:id="rId4"/>
    <p:sldId id="260" r:id="rId5"/>
    <p:sldId id="261" r:id="rId6"/>
    <p:sldId id="262" r:id="rId7"/>
    <p:sldId id="263" r:id="rId8"/>
    <p:sldId id="270" r:id="rId9"/>
    <p:sldId id="265" r:id="rId10"/>
    <p:sldId id="267" r:id="rId11"/>
    <p:sldId id="269" r:id="rId12"/>
  </p:sldIdLst>
  <p:sldSz cx="12192000" cy="6858000"/>
  <p:notesSz cx="6858000" cy="9144000"/>
  <p:embeddedFontLst>
    <p:embeddedFont>
      <p:font typeface="#9Slide07 SVNAppleberry" panose="02040603050506020204" charset="0"/>
      <p:regular r:id="rId14"/>
    </p:embeddedFont>
    <p:embeddedFont>
      <p:font typeface="#9Slide07 SVNZiclets" panose="02000603000000000000"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Roboto" panose="020000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45"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10/22/2025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5.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7.jpg"/><Relationship Id="rId10" Type="http://schemas.openxmlformats.org/officeDocument/2006/relationships/image" Target="../media/image20.png"/><Relationship Id="rId4" Type="http://schemas.openxmlformats.org/officeDocument/2006/relationships/audio" Target="../media/audio6.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040" y="0"/>
            <a:ext cx="1717606" cy="1717606"/>
          </a:xfrm>
          <a:prstGeom prst="rect">
            <a:avLst/>
          </a:prstGeom>
        </p:spPr>
      </p:pic>
      <p:pic>
        <p:nvPicPr>
          <p:cNvPr id="3" name="Picture 2"/>
          <p:cNvPicPr>
            <a:picLocks noChangeAspect="1"/>
          </p:cNvPicPr>
          <p:nvPr/>
        </p:nvPicPr>
        <p:blipFill>
          <a:blip r:embed="rId6"/>
          <a:stretch>
            <a:fillRect/>
          </a:stretch>
        </p:blipFill>
        <p:spPr>
          <a:xfrm>
            <a:off x="-1238845" y="-378020"/>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txBody>
          <a:bodyPr/>
          <a:lstStyle/>
          <a:p>
            <a:endParaRPr lang="en-US"/>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txBody>
          <a:bodyPr/>
          <a:lstStyle/>
          <a:p>
            <a:endParaRPr lang="en-US"/>
          </a:p>
        </p:txBody>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txBody>
          <a:bodyPr/>
          <a:lstStyle/>
          <a:p>
            <a:endParaRPr lang="en-US"/>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txBody>
          <a:bodyPr/>
          <a:lstStyle/>
          <a:p>
            <a:endParaRPr lang="en-US"/>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txBody>
          <a:bodyPr/>
          <a:lstStyle/>
          <a:p>
            <a:endParaRPr lang="en-US"/>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txBody>
          <a:bodyPr/>
          <a:lstStyle/>
          <a:p>
            <a:endParaRPr lang="en-US"/>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txBody>
          <a:bodyPr/>
          <a:lstStyle/>
          <a:p>
            <a:endParaRPr lang="en-US"/>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txBody>
          <a:bodyPr/>
          <a:lstStyle/>
          <a:p>
            <a:endParaRPr lang="en-US"/>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txBody>
          <a:bodyPr/>
          <a:lstStyle/>
          <a:p>
            <a:endParaRPr lang="en-US"/>
          </a:p>
        </p:txBody>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017" y="199541"/>
            <a:ext cx="10815241" cy="6108721"/>
          </a:xfrm>
          <a:prstGeom prst="rect">
            <a:avLst/>
          </a:prstGeom>
        </p:spPr>
      </p:pic>
    </p:spTree>
    <p:extLst>
      <p:ext uri="{BB962C8B-B14F-4D97-AF65-F5344CB8AC3E}">
        <p14:creationId xmlns:p14="http://schemas.microsoft.com/office/powerpoint/2010/main" val="3932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943477"/>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92666" y="395197"/>
            <a:ext cx="556563"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2">
                    <a:lumMod val="60000"/>
                    <a:lumOff val="40000"/>
                  </a:schemeClr>
                </a:solidFill>
                <a:latin typeface="#9Slide07 SVNZiclets" panose="02000603000000000000" pitchFamily="2" charset="0"/>
              </a:rPr>
              <a:t>1</a:t>
            </a:r>
          </a:p>
        </p:txBody>
      </p:sp>
      <p:sp>
        <p:nvSpPr>
          <p:cNvPr id="8" name="TextBox 7"/>
          <p:cNvSpPr txBox="1"/>
          <p:nvPr/>
        </p:nvSpPr>
        <p:spPr>
          <a:xfrm>
            <a:off x="2414702" y="769231"/>
            <a:ext cx="9415348" cy="3416320"/>
          </a:xfrm>
          <a:prstGeom prst="rect">
            <a:avLst/>
          </a:prstGeom>
          <a:noFill/>
        </p:spPr>
        <p:txBody>
          <a:bodyPr wrap="square" rtlCol="0">
            <a:spAutoFit/>
          </a:bodyPr>
          <a:lstStyle/>
          <a:p>
            <a:r>
              <a:rPr lang="en-US" sz="3600" b="1" dirty="0" err="1">
                <a:solidFill>
                  <a:schemeClr val="accent2">
                    <a:lumMod val="75000"/>
                  </a:schemeClr>
                </a:solidFill>
              </a:rPr>
              <a:t>Kể</a:t>
            </a:r>
            <a:r>
              <a:rPr lang="en-US" sz="3600" b="1" dirty="0">
                <a:solidFill>
                  <a:schemeClr val="accent2">
                    <a:lumMod val="75000"/>
                  </a:schemeClr>
                </a:solidFill>
              </a:rPr>
              <a:t> </a:t>
            </a:r>
            <a:r>
              <a:rPr lang="en-US" sz="3600" b="1" dirty="0" err="1">
                <a:solidFill>
                  <a:schemeClr val="accent2">
                    <a:lumMod val="75000"/>
                  </a:schemeClr>
                </a:solidFill>
              </a:rPr>
              <a:t>về</a:t>
            </a:r>
            <a:r>
              <a:rPr lang="en-US" sz="3600" b="1" dirty="0">
                <a:solidFill>
                  <a:schemeClr val="accent2">
                    <a:lumMod val="75000"/>
                  </a:schemeClr>
                </a:solidFill>
              </a:rPr>
              <a:t> </a:t>
            </a:r>
            <a:r>
              <a:rPr lang="en-US" sz="3600" b="1" dirty="0" err="1">
                <a:solidFill>
                  <a:schemeClr val="accent2">
                    <a:lumMod val="75000"/>
                  </a:schemeClr>
                </a:solidFill>
              </a:rPr>
              <a:t>một</a:t>
            </a:r>
            <a:r>
              <a:rPr lang="en-US" sz="3600" b="1" dirty="0">
                <a:solidFill>
                  <a:schemeClr val="accent2">
                    <a:lumMod val="75000"/>
                  </a:schemeClr>
                </a:solidFill>
              </a:rPr>
              <a:t> </a:t>
            </a:r>
            <a:r>
              <a:rPr lang="en-US" sz="3600" b="1" dirty="0" err="1">
                <a:solidFill>
                  <a:schemeClr val="accent2">
                    <a:lumMod val="75000"/>
                  </a:schemeClr>
                </a:solidFill>
              </a:rPr>
              <a:t>người</a:t>
            </a:r>
            <a:r>
              <a:rPr lang="en-US" sz="3600" b="1" dirty="0">
                <a:solidFill>
                  <a:schemeClr val="accent2">
                    <a:lumMod val="75000"/>
                  </a:schemeClr>
                </a:solidFill>
              </a:rPr>
              <a:t> </a:t>
            </a:r>
            <a:r>
              <a:rPr lang="en-US" sz="3600" b="1" dirty="0" err="1">
                <a:solidFill>
                  <a:schemeClr val="accent2">
                    <a:lumMod val="75000"/>
                  </a:schemeClr>
                </a:solidFill>
              </a:rPr>
              <a:t>có</a:t>
            </a:r>
            <a:r>
              <a:rPr lang="en-US" sz="3600" b="1" dirty="0">
                <a:solidFill>
                  <a:schemeClr val="accent2">
                    <a:lumMod val="75000"/>
                  </a:schemeClr>
                </a:solidFill>
              </a:rPr>
              <a:t> </a:t>
            </a:r>
            <a:r>
              <a:rPr lang="en-US" sz="3600" b="1" dirty="0" err="1">
                <a:solidFill>
                  <a:schemeClr val="accent2">
                    <a:lumMod val="75000"/>
                  </a:schemeClr>
                </a:solidFill>
              </a:rPr>
              <a:t>hoàn</a:t>
            </a:r>
            <a:r>
              <a:rPr lang="en-US" sz="3600" b="1" dirty="0">
                <a:solidFill>
                  <a:schemeClr val="accent2">
                    <a:lumMod val="75000"/>
                  </a:schemeClr>
                </a:solidFill>
              </a:rPr>
              <a:t> </a:t>
            </a:r>
            <a:r>
              <a:rPr lang="en-US" sz="3600" b="1" dirty="0" err="1">
                <a:solidFill>
                  <a:schemeClr val="accent2">
                    <a:lumMod val="75000"/>
                  </a:schemeClr>
                </a:solidFill>
              </a:rPr>
              <a:t>cảnh</a:t>
            </a:r>
            <a:r>
              <a:rPr lang="en-US" sz="3600" b="1" dirty="0">
                <a:solidFill>
                  <a:schemeClr val="accent2">
                    <a:lumMod val="75000"/>
                  </a:schemeClr>
                </a:solidFill>
              </a:rPr>
              <a:t> </a:t>
            </a:r>
            <a:r>
              <a:rPr lang="en-US" sz="3600" b="1" dirty="0" err="1">
                <a:solidFill>
                  <a:schemeClr val="accent2">
                    <a:lumMod val="75000"/>
                  </a:schemeClr>
                </a:solidFill>
              </a:rPr>
              <a:t>khó</a:t>
            </a:r>
            <a:r>
              <a:rPr lang="en-US" sz="3600" b="1" dirty="0">
                <a:solidFill>
                  <a:schemeClr val="accent2">
                    <a:lumMod val="75000"/>
                  </a:schemeClr>
                </a:solidFill>
              </a:rPr>
              <a:t> </a:t>
            </a:r>
            <a:r>
              <a:rPr lang="en-US" sz="3600" b="1" dirty="0" err="1">
                <a:solidFill>
                  <a:schemeClr val="accent2">
                    <a:lumMod val="75000"/>
                  </a:schemeClr>
                </a:solidFill>
              </a:rPr>
              <a:t>khăn</a:t>
            </a:r>
            <a:r>
              <a:rPr lang="en-US" sz="3600" b="1" dirty="0">
                <a:solidFill>
                  <a:schemeClr val="accent2">
                    <a:lumMod val="75000"/>
                  </a:schemeClr>
                </a:solidFill>
              </a:rPr>
              <a:t> </a:t>
            </a:r>
            <a:r>
              <a:rPr lang="en-US" sz="3600" b="1" dirty="0" err="1">
                <a:solidFill>
                  <a:schemeClr val="accent2">
                    <a:lumMod val="75000"/>
                  </a:schemeClr>
                </a:solidFill>
              </a:rPr>
              <a:t>mà</a:t>
            </a:r>
            <a:r>
              <a:rPr lang="en-US" sz="3600" b="1" dirty="0">
                <a:solidFill>
                  <a:schemeClr val="accent2">
                    <a:lumMod val="75000"/>
                  </a:schemeClr>
                </a:solidFill>
              </a:rPr>
              <a:t> </a:t>
            </a:r>
            <a:r>
              <a:rPr lang="en-US" sz="3600" b="1" dirty="0" err="1">
                <a:solidFill>
                  <a:schemeClr val="accent2">
                    <a:lumMod val="75000"/>
                  </a:schemeClr>
                </a:solidFill>
              </a:rPr>
              <a:t>em</a:t>
            </a:r>
            <a:r>
              <a:rPr lang="en-US" sz="3600" b="1" dirty="0">
                <a:solidFill>
                  <a:schemeClr val="accent2">
                    <a:lumMod val="75000"/>
                  </a:schemeClr>
                </a:solidFill>
              </a:rPr>
              <a:t> </a:t>
            </a:r>
            <a:r>
              <a:rPr lang="en-US" sz="3600" b="1" dirty="0" err="1">
                <a:solidFill>
                  <a:schemeClr val="accent2">
                    <a:lumMod val="75000"/>
                  </a:schemeClr>
                </a:solidFill>
              </a:rPr>
              <a:t>biết</a:t>
            </a:r>
            <a:r>
              <a:rPr lang="en-US" sz="3600" b="1" dirty="0">
                <a:solidFill>
                  <a:schemeClr val="accent2">
                    <a:lumMod val="75000"/>
                  </a:schemeClr>
                </a:solidFill>
              </a:rPr>
              <a:t> </a:t>
            </a:r>
            <a:r>
              <a:rPr lang="en-US" sz="3600" b="1" dirty="0" err="1">
                <a:solidFill>
                  <a:schemeClr val="accent2">
                    <a:lumMod val="75000"/>
                  </a:schemeClr>
                </a:solidFill>
              </a:rPr>
              <a:t>theo</a:t>
            </a:r>
            <a:r>
              <a:rPr lang="en-US" sz="3600" b="1" dirty="0">
                <a:solidFill>
                  <a:schemeClr val="accent2">
                    <a:lumMod val="75000"/>
                  </a:schemeClr>
                </a:solidFill>
              </a:rPr>
              <a:t> </a:t>
            </a:r>
            <a:r>
              <a:rPr lang="en-US" sz="3600" b="1" dirty="0" err="1">
                <a:solidFill>
                  <a:schemeClr val="accent2">
                    <a:lumMod val="75000"/>
                  </a:schemeClr>
                </a:solidFill>
              </a:rPr>
              <a:t>gợi</a:t>
            </a:r>
            <a:r>
              <a:rPr lang="en-US" sz="3600" b="1" dirty="0">
                <a:solidFill>
                  <a:schemeClr val="accent2">
                    <a:lumMod val="75000"/>
                  </a:schemeClr>
                </a:solidFill>
              </a:rPr>
              <a:t> ý </a:t>
            </a:r>
            <a:r>
              <a:rPr lang="en-US" sz="3600" b="1" dirty="0" err="1">
                <a:solidFill>
                  <a:schemeClr val="accent2">
                    <a:lumMod val="75000"/>
                  </a:schemeClr>
                </a:solidFill>
              </a:rPr>
              <a:t>sau</a:t>
            </a:r>
            <a:r>
              <a:rPr lang="en-US" sz="3600" b="1" dirty="0">
                <a:solidFill>
                  <a:schemeClr val="accent2">
                    <a:lumMod val="75000"/>
                  </a:schemeClr>
                </a:solidFill>
              </a:rPr>
              <a:t>:</a:t>
            </a:r>
          </a:p>
          <a:p>
            <a:pPr marL="571500" indent="-571500">
              <a:buFontTx/>
              <a:buChar char="-"/>
            </a:pPr>
            <a:r>
              <a:rPr lang="en-US" sz="3600" dirty="0" err="1"/>
              <a:t>Tên</a:t>
            </a:r>
            <a:r>
              <a:rPr lang="en-US" sz="3600" dirty="0"/>
              <a:t> </a:t>
            </a:r>
            <a:r>
              <a:rPr lang="en-US" sz="3600" dirty="0" err="1"/>
              <a:t>của</a:t>
            </a:r>
            <a:r>
              <a:rPr lang="en-US" sz="3600" dirty="0"/>
              <a:t> </a:t>
            </a:r>
            <a:r>
              <a:rPr lang="en-US" sz="3600" dirty="0" err="1"/>
              <a:t>người</a:t>
            </a:r>
            <a:r>
              <a:rPr lang="en-US" sz="3600" dirty="0"/>
              <a:t> </a:t>
            </a:r>
            <a:r>
              <a:rPr lang="en-US" sz="3600" dirty="0" err="1"/>
              <a:t>đó</a:t>
            </a:r>
            <a:r>
              <a:rPr lang="en-US" sz="3600" dirty="0"/>
              <a:t>;</a:t>
            </a:r>
          </a:p>
          <a:p>
            <a:pPr marL="571500" indent="-571500">
              <a:buFontTx/>
              <a:buChar char="-"/>
            </a:pPr>
            <a:r>
              <a:rPr lang="en-US" sz="3600" dirty="0" err="1"/>
              <a:t>Nơi</a:t>
            </a:r>
            <a:r>
              <a:rPr lang="en-US" sz="3600" dirty="0"/>
              <a:t> </a:t>
            </a:r>
            <a:r>
              <a:rPr lang="en-US" sz="3600" dirty="0" err="1"/>
              <a:t>họ</a:t>
            </a:r>
            <a:r>
              <a:rPr lang="en-US" sz="3600" dirty="0"/>
              <a:t> </a:t>
            </a:r>
            <a:r>
              <a:rPr lang="en-US" sz="3600" dirty="0" err="1"/>
              <a:t>sống</a:t>
            </a:r>
            <a:r>
              <a:rPr lang="en-US" sz="3600" dirty="0"/>
              <a:t>;</a:t>
            </a:r>
          </a:p>
          <a:p>
            <a:pPr marL="571500" indent="-571500">
              <a:buFontTx/>
              <a:buChar char="-"/>
            </a:pPr>
            <a:r>
              <a:rPr lang="en-US" sz="3600" dirty="0" err="1"/>
              <a:t>Những</a:t>
            </a:r>
            <a:r>
              <a:rPr lang="en-US" sz="3600" dirty="0"/>
              <a:t> </a:t>
            </a:r>
            <a:r>
              <a:rPr lang="en-US" sz="3600" dirty="0" err="1"/>
              <a:t>khó</a:t>
            </a:r>
            <a:r>
              <a:rPr lang="en-US" sz="3600" dirty="0"/>
              <a:t> </a:t>
            </a:r>
            <a:r>
              <a:rPr lang="en-US" sz="3600" dirty="0" err="1"/>
              <a:t>khăn</a:t>
            </a:r>
            <a:r>
              <a:rPr lang="en-US" sz="3600" dirty="0"/>
              <a:t> </a:t>
            </a:r>
            <a:r>
              <a:rPr lang="en-US" sz="3600" dirty="0" err="1"/>
              <a:t>mà</a:t>
            </a:r>
            <a:r>
              <a:rPr lang="en-US" sz="3600" dirty="0"/>
              <a:t> </a:t>
            </a:r>
            <a:r>
              <a:rPr lang="en-US" sz="3600" dirty="0" err="1"/>
              <a:t>họ</a:t>
            </a:r>
            <a:r>
              <a:rPr lang="en-US" sz="3600" dirty="0"/>
              <a:t> </a:t>
            </a:r>
            <a:r>
              <a:rPr lang="en-US" sz="3600" dirty="0" err="1"/>
              <a:t>đang</a:t>
            </a:r>
            <a:r>
              <a:rPr lang="en-US" sz="3600" dirty="0"/>
              <a:t> </a:t>
            </a:r>
            <a:r>
              <a:rPr lang="en-US" sz="3600" dirty="0" err="1"/>
              <a:t>gặp</a:t>
            </a:r>
            <a:r>
              <a:rPr lang="en-US" sz="3600" dirty="0"/>
              <a:t>;</a:t>
            </a:r>
          </a:p>
          <a:p>
            <a:pPr marL="571500" indent="-571500">
              <a:buFontTx/>
              <a:buChar char="-"/>
            </a:pP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có</a:t>
            </a:r>
            <a:r>
              <a:rPr lang="en-US" sz="3600" dirty="0"/>
              <a:t> </a:t>
            </a:r>
            <a:r>
              <a:rPr lang="en-US" sz="3600" dirty="0" err="1"/>
              <a:t>thể</a:t>
            </a:r>
            <a:r>
              <a:rPr lang="en-US" sz="3600" dirty="0"/>
              <a:t> </a:t>
            </a:r>
            <a:r>
              <a:rPr lang="en-US" sz="3600" dirty="0" err="1"/>
              <a:t>làm</a:t>
            </a:r>
            <a:r>
              <a:rPr lang="en-US" sz="3600" dirty="0"/>
              <a:t> </a:t>
            </a:r>
            <a:r>
              <a:rPr lang="en-US" sz="3600" dirty="0" err="1"/>
              <a:t>để</a:t>
            </a:r>
            <a:r>
              <a:rPr lang="en-US" sz="3600" dirty="0"/>
              <a:t> </a:t>
            </a:r>
            <a:r>
              <a:rPr lang="en-US" sz="3600" dirty="0" err="1"/>
              <a:t>giúp</a:t>
            </a:r>
            <a:r>
              <a:rPr lang="en-US" sz="3600" dirty="0"/>
              <a:t> </a:t>
            </a:r>
            <a:r>
              <a:rPr lang="en-US" sz="3600" dirty="0" err="1"/>
              <a:t>đỡ</a:t>
            </a:r>
            <a:r>
              <a:rPr lang="en-US" sz="3600" dirty="0"/>
              <a:t> </a:t>
            </a:r>
            <a:r>
              <a:rPr lang="en-US" sz="3600" dirty="0" err="1"/>
              <a:t>họ</a:t>
            </a:r>
            <a:r>
              <a:rPr lang="en-US" sz="3600" dirty="0"/>
              <a:t>.</a:t>
            </a:r>
          </a:p>
        </p:txBody>
      </p:sp>
      <p:pic>
        <p:nvPicPr>
          <p:cNvPr id="2" name="Picture 1"/>
          <p:cNvPicPr>
            <a:picLocks noChangeAspect="1"/>
          </p:cNvPicPr>
          <p:nvPr/>
        </p:nvPicPr>
        <p:blipFill>
          <a:blip r:embed="rId6"/>
          <a:stretch>
            <a:fillRect/>
          </a:stretch>
        </p:blipFill>
        <p:spPr>
          <a:xfrm>
            <a:off x="1890793" y="4117457"/>
            <a:ext cx="9358171" cy="240050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135" y="2558074"/>
            <a:ext cx="2344366" cy="4056735"/>
          </a:xfrm>
          <a:prstGeom prst="rect">
            <a:avLst/>
          </a:prstGeom>
        </p:spPr>
      </p:pic>
      <p:pic>
        <p:nvPicPr>
          <p:cNvPr id="9" name="Picture 8"/>
          <p:cNvPicPr>
            <a:picLocks noChangeAspect="1"/>
          </p:cNvPicPr>
          <p:nvPr/>
        </p:nvPicPr>
        <p:blipFill>
          <a:blip r:embed="rId8"/>
          <a:stretch>
            <a:fillRect/>
          </a:stretch>
        </p:blipFill>
        <p:spPr>
          <a:xfrm>
            <a:off x="8659769" y="1631799"/>
            <a:ext cx="2712955" cy="1347333"/>
          </a:xfrm>
          <a:prstGeom prst="rect">
            <a:avLst/>
          </a:prstGeom>
        </p:spPr>
      </p:pic>
      <p:pic>
        <p:nvPicPr>
          <p:cNvPr id="12" name="Picture 11"/>
          <p:cNvPicPr>
            <a:picLocks noChangeAspect="1"/>
          </p:cNvPicPr>
          <p:nvPr/>
        </p:nvPicPr>
        <p:blipFill>
          <a:blip r:embed="rId9"/>
          <a:stretch>
            <a:fillRect/>
          </a:stretch>
        </p:blipFill>
        <p:spPr>
          <a:xfrm>
            <a:off x="7099144" y="2021579"/>
            <a:ext cx="4730906" cy="1072989"/>
          </a:xfrm>
          <a:prstGeom prst="rect">
            <a:avLst/>
          </a:prstGeom>
        </p:spPr>
      </p:pic>
    </p:spTree>
    <p:extLst>
      <p:ext uri="{BB962C8B-B14F-4D97-AF65-F5344CB8AC3E}">
        <p14:creationId xmlns:p14="http://schemas.microsoft.com/office/powerpoint/2010/main" val="13091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sp>
        <p:nvSpPr>
          <p:cNvPr id="16" name="TextBox 15"/>
          <p:cNvSpPr txBox="1"/>
          <p:nvPr/>
        </p:nvSpPr>
        <p:spPr>
          <a:xfrm>
            <a:off x="2287380" y="769624"/>
            <a:ext cx="9415348" cy="1569660"/>
          </a:xfrm>
          <a:prstGeom prst="rect">
            <a:avLst/>
          </a:prstGeom>
          <a:noFill/>
        </p:spPr>
        <p:txBody>
          <a:bodyPr wrap="square" rtlCol="0">
            <a:spAutoFit/>
          </a:bodyPr>
          <a:lstStyle/>
          <a:p>
            <a:pPr algn="ctr"/>
            <a:r>
              <a:rPr lang="en-US" sz="4800" b="1" dirty="0" err="1">
                <a:solidFill>
                  <a:schemeClr val="bg2">
                    <a:lumMod val="25000"/>
                  </a:schemeClr>
                </a:solidFill>
              </a:rPr>
              <a:t>Em</a:t>
            </a:r>
            <a:r>
              <a:rPr lang="en-US" sz="4800" b="1" dirty="0">
                <a:solidFill>
                  <a:schemeClr val="accent4">
                    <a:lumMod val="75000"/>
                  </a:schemeClr>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a:solidFill>
                  <a:schemeClr val="bg2">
                    <a:lumMod val="25000"/>
                  </a:schemeClr>
                </a:solidFill>
              </a:rPr>
              <a:t>hay</a:t>
            </a:r>
            <a:r>
              <a:rPr lang="en-US" sz="4800" b="1" dirty="0">
                <a:solidFill>
                  <a:schemeClr val="accent4">
                    <a:lumMod val="75000"/>
                  </a:schemeClr>
                </a:solidFill>
              </a:rPr>
              <a:t> </a:t>
            </a:r>
            <a:r>
              <a:rPr lang="en-US" sz="4800" b="1" i="1" dirty="0" err="1">
                <a:solidFill>
                  <a:srgbClr val="C00000"/>
                </a:solidFill>
              </a:rPr>
              <a:t>không</a:t>
            </a:r>
            <a:r>
              <a:rPr lang="en-US" sz="4800" b="1" i="1" dirty="0">
                <a:solidFill>
                  <a:srgbClr val="C00000"/>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err="1">
                <a:solidFill>
                  <a:schemeClr val="bg2">
                    <a:lumMod val="25000"/>
                  </a:schemeClr>
                </a:solidFill>
              </a:rPr>
              <a:t>với</a:t>
            </a:r>
            <a:r>
              <a:rPr lang="en-US" sz="4800" b="1" dirty="0">
                <a:solidFill>
                  <a:schemeClr val="bg2">
                    <a:lumMod val="25000"/>
                  </a:schemeClr>
                </a:solidFill>
              </a:rPr>
              <a:t> ý </a:t>
            </a:r>
            <a:r>
              <a:rPr lang="en-US" sz="4800" b="1" dirty="0" err="1">
                <a:solidFill>
                  <a:schemeClr val="bg2">
                    <a:lumMod val="25000"/>
                  </a:schemeClr>
                </a:solidFill>
              </a:rPr>
              <a:t>kiến</a:t>
            </a:r>
            <a:r>
              <a:rPr lang="en-US" sz="4800" b="1" dirty="0">
                <a:solidFill>
                  <a:schemeClr val="bg2">
                    <a:lumMod val="25000"/>
                  </a:schemeClr>
                </a:solidFill>
              </a:rPr>
              <a:t> </a:t>
            </a:r>
            <a:r>
              <a:rPr lang="en-US" sz="4800" b="1" dirty="0" err="1">
                <a:solidFill>
                  <a:schemeClr val="bg2">
                    <a:lumMod val="25000"/>
                  </a:schemeClr>
                </a:solidFill>
              </a:rPr>
              <a:t>sau</a:t>
            </a:r>
            <a:r>
              <a:rPr lang="en-US" sz="4800" b="1" dirty="0">
                <a:solidFill>
                  <a:schemeClr val="bg2">
                    <a:lumMod val="25000"/>
                  </a:schemeClr>
                </a:solidFill>
              </a:rPr>
              <a:t>? </a:t>
            </a:r>
            <a:r>
              <a:rPr lang="en-US" sz="4800" b="1" dirty="0" err="1">
                <a:solidFill>
                  <a:schemeClr val="bg2">
                    <a:lumMod val="25000"/>
                  </a:schemeClr>
                </a:solidFill>
              </a:rPr>
              <a:t>Vì</a:t>
            </a:r>
            <a:r>
              <a:rPr lang="en-US" sz="4800" b="1" dirty="0">
                <a:solidFill>
                  <a:schemeClr val="bg2">
                    <a:lumMod val="25000"/>
                  </a:schemeClr>
                </a:solidFill>
              </a:rPr>
              <a:t> </a:t>
            </a:r>
            <a:r>
              <a:rPr lang="en-US" sz="4800" b="1" dirty="0" err="1">
                <a:solidFill>
                  <a:schemeClr val="bg2">
                    <a:lumMod val="25000"/>
                  </a:schemeClr>
                </a:solidFill>
              </a:rPr>
              <a:t>sao</a:t>
            </a:r>
            <a:r>
              <a:rPr lang="en-US" sz="4800" b="1" dirty="0">
                <a:solidFill>
                  <a:schemeClr val="bg2">
                    <a:lumMod val="25000"/>
                  </a:schemeClr>
                </a:solidFill>
              </a:rPr>
              <a:t>?</a:t>
            </a:r>
          </a:p>
        </p:txBody>
      </p:sp>
      <p:pic>
        <p:nvPicPr>
          <p:cNvPr id="8" name="Picture 7"/>
          <p:cNvPicPr>
            <a:picLocks noChangeAspect="1"/>
          </p:cNvPicPr>
          <p:nvPr/>
        </p:nvPicPr>
        <p:blipFill>
          <a:blip r:embed="rId4"/>
          <a:stretch>
            <a:fillRect/>
          </a:stretch>
        </p:blipFill>
        <p:spPr>
          <a:xfrm>
            <a:off x="798738" y="2837146"/>
            <a:ext cx="5342963" cy="2562885"/>
          </a:xfrm>
          <a:prstGeom prst="rect">
            <a:avLst/>
          </a:prstGeom>
        </p:spPr>
      </p:pic>
      <p:pic>
        <p:nvPicPr>
          <p:cNvPr id="21" name="Picture 20"/>
          <p:cNvPicPr>
            <a:picLocks noChangeAspect="1"/>
          </p:cNvPicPr>
          <p:nvPr/>
        </p:nvPicPr>
        <p:blipFill>
          <a:blip r:embed="rId5"/>
          <a:stretch>
            <a:fillRect/>
          </a:stretch>
        </p:blipFill>
        <p:spPr>
          <a:xfrm>
            <a:off x="6019168" y="2837146"/>
            <a:ext cx="5386804" cy="2562885"/>
          </a:xfrm>
          <a:prstGeom prst="rect">
            <a:avLst/>
          </a:prstGeom>
        </p:spPr>
      </p:pic>
    </p:spTree>
    <p:extLst>
      <p:ext uri="{BB962C8B-B14F-4D97-AF65-F5344CB8AC3E}">
        <p14:creationId xmlns:p14="http://schemas.microsoft.com/office/powerpoint/2010/main" val="1904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7491853" y="639491"/>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4017064" y="487852"/>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bg1">
                <a:lumMod val="9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411338" y="2490872"/>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4">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grpSp>
        <p:nvGrpSpPr>
          <p:cNvPr id="30" name="Group 29"/>
          <p:cNvGrpSpPr/>
          <p:nvPr/>
        </p:nvGrpSpPr>
        <p:grpSpPr>
          <a:xfrm>
            <a:off x="237579" y="972099"/>
            <a:ext cx="3160212" cy="4179959"/>
            <a:chOff x="2488267" y="2499229"/>
            <a:chExt cx="2960033" cy="3824268"/>
          </a:xfrm>
        </p:grpSpPr>
        <p:sp>
          <p:nvSpPr>
            <p:cNvPr id="3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2" name="Group 31"/>
            <p:cNvGrpSpPr/>
            <p:nvPr/>
          </p:nvGrpSpPr>
          <p:grpSpPr>
            <a:xfrm>
              <a:off x="2688813" y="3562942"/>
              <a:ext cx="2759487" cy="2760555"/>
              <a:chOff x="2688813" y="3562942"/>
              <a:chExt cx="2759487" cy="2760555"/>
            </a:xfrm>
          </p:grpSpPr>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35" name="Flowchart: Terminator 34"/>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33" name="Rectangle 32"/>
            <p:cNvSpPr/>
            <p:nvPr/>
          </p:nvSpPr>
          <p:spPr>
            <a:xfrm>
              <a:off x="2522714" y="2646747"/>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grpSp>
        <p:nvGrpSpPr>
          <p:cNvPr id="36" name="Group 35"/>
          <p:cNvGrpSpPr/>
          <p:nvPr/>
        </p:nvGrpSpPr>
        <p:grpSpPr>
          <a:xfrm>
            <a:off x="2492462" y="3993744"/>
            <a:ext cx="4228313" cy="2854340"/>
            <a:chOff x="6696079" y="3726531"/>
            <a:chExt cx="4228313" cy="2854340"/>
          </a:xfrm>
        </p:grpSpPr>
        <p:sp>
          <p:nvSpPr>
            <p:cNvPr id="37" name="Rounded Rectangular Callout 11"/>
            <p:cNvSpPr/>
            <p:nvPr/>
          </p:nvSpPr>
          <p:spPr>
            <a:xfrm>
              <a:off x="8328749" y="4230019"/>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bg2">
                <a:lumMod val="90000"/>
              </a:schemeClr>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8" name="Group 37"/>
            <p:cNvGrpSpPr/>
            <p:nvPr/>
          </p:nvGrpSpPr>
          <p:grpSpPr>
            <a:xfrm>
              <a:off x="6696079" y="3726531"/>
              <a:ext cx="2083778" cy="2854340"/>
              <a:chOff x="6696079" y="3726531"/>
              <a:chExt cx="2083778" cy="285434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96079" y="3726531"/>
                <a:ext cx="2083778" cy="2854340"/>
              </a:xfrm>
              <a:prstGeom prst="rect">
                <a:avLst/>
              </a:prstGeom>
            </p:spPr>
          </p:pic>
          <p:sp>
            <p:nvSpPr>
              <p:cNvPr id="41" name="Flowchart: Terminator 40"/>
              <p:cNvSpPr/>
              <p:nvPr/>
            </p:nvSpPr>
            <p:spPr>
              <a:xfrm>
                <a:off x="7247688" y="5974497"/>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grpSp>
        <p:sp>
          <p:nvSpPr>
            <p:cNvPr id="39" name="Rectangle 38"/>
            <p:cNvSpPr/>
            <p:nvPr/>
          </p:nvSpPr>
          <p:spPr>
            <a:xfrm>
              <a:off x="8378650" y="4321048"/>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881" y="4692034"/>
            <a:ext cx="2638006" cy="2092034"/>
          </a:xfrm>
          <a:prstGeom prst="rect">
            <a:avLst/>
          </a:prstGeom>
        </p:spPr>
      </p:pic>
    </p:spTree>
    <p:extLst>
      <p:ext uri="{BB962C8B-B14F-4D97-AF65-F5344CB8AC3E}">
        <p14:creationId xmlns:p14="http://schemas.microsoft.com/office/powerpoint/2010/main" val="35782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grpSp>
        <p:nvGrpSpPr>
          <p:cNvPr id="18" name="Group 17"/>
          <p:cNvGrpSpPr/>
          <p:nvPr/>
        </p:nvGrpSpPr>
        <p:grpSpPr>
          <a:xfrm>
            <a:off x="798738" y="2815044"/>
            <a:ext cx="2960033" cy="3824268"/>
            <a:chOff x="2488267" y="2499229"/>
            <a:chExt cx="2960033" cy="3824268"/>
          </a:xfrm>
        </p:grpSpPr>
        <p:sp>
          <p:nvSpPr>
            <p:cNvPr id="1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p:cNvGrpSpPr/>
            <p:nvPr/>
          </p:nvGrpSpPr>
          <p:grpSpPr>
            <a:xfrm>
              <a:off x="2688813" y="3562942"/>
              <a:ext cx="2759487" cy="2760555"/>
              <a:chOff x="2688813" y="3562942"/>
              <a:chExt cx="2759487" cy="2760555"/>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13" name="Flowchart: Terminator 12"/>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5" name="Rectangle 4"/>
            <p:cNvSpPr/>
            <p:nvPr/>
          </p:nvSpPr>
          <p:spPr>
            <a:xfrm>
              <a:off x="2557164" y="2603306"/>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sp>
        <p:nvSpPr>
          <p:cNvPr id="8" name="Rounded Rectangular Callout 7"/>
          <p:cNvSpPr/>
          <p:nvPr/>
        </p:nvSpPr>
        <p:spPr>
          <a:xfrm>
            <a:off x="3517461" y="4976642"/>
            <a:ext cx="7719108" cy="1328023"/>
          </a:xfrm>
          <a:prstGeom prst="wedgeRoundRectCallout">
            <a:avLst>
              <a:gd name="adj1" fmla="val -54434"/>
              <a:gd name="adj2" fmla="val -5692"/>
              <a:gd name="adj3" fmla="val 16667"/>
            </a:avLst>
          </a:prstGeom>
          <a:solidFill>
            <a:schemeClr val="accent2">
              <a:lumMod val="40000"/>
              <a:lumOff val="60000"/>
            </a:schemeClr>
          </a:solidFill>
          <a:ln w="28575">
            <a:solidFill>
              <a:schemeClr val="tx1"/>
            </a:solidFill>
            <a:prstDash val="lgDashDot"/>
          </a:ln>
        </p:spPr>
        <p:txBody>
          <a:bodyPr wrap="square">
            <a:spAutoFit/>
          </a:bodyPr>
          <a:lstStyle/>
          <a:p>
            <a:pPr algn="just"/>
            <a:r>
              <a:rPr lang="en-US" sz="2400" dirty="0">
                <a:solidFill>
                  <a:srgbClr val="333333"/>
                </a:solidFill>
              </a:rPr>
              <a:t>A</a:t>
            </a:r>
            <a:r>
              <a:rPr lang="vi-VN" sz="2400" dirty="0">
                <a:solidFill>
                  <a:srgbClr val="333333"/>
                </a:solidFill>
              </a:rPr>
              <a:t>i khi đang gặp chuyện gì đó không vui thì người biết chuyện sẽ động viên, an ủi để họ có niềm tin, động lực vượt qua mọi khó khăn.</a:t>
            </a:r>
          </a:p>
        </p:txBody>
      </p:sp>
      <p:sp>
        <p:nvSpPr>
          <p:cNvPr id="16" name="Rounded Rectangular Callout 15"/>
          <p:cNvSpPr/>
          <p:nvPr/>
        </p:nvSpPr>
        <p:spPr>
          <a:xfrm>
            <a:off x="2474370" y="920998"/>
            <a:ext cx="6500829" cy="1736646"/>
          </a:xfrm>
          <a:prstGeom prst="wedgeRoundRectCallout">
            <a:avLst>
              <a:gd name="adj1" fmla="val 46115"/>
              <a:gd name="adj2" fmla="val 66550"/>
              <a:gd name="adj3" fmla="val 16667"/>
            </a:avLst>
          </a:prstGeom>
          <a:solidFill>
            <a:schemeClr val="accent1">
              <a:lumMod val="20000"/>
              <a:lumOff val="80000"/>
            </a:schemeClr>
          </a:solidFill>
          <a:ln w="28575">
            <a:solidFill>
              <a:schemeClr val="tx1">
                <a:lumMod val="65000"/>
                <a:lumOff val="35000"/>
              </a:schemeClr>
            </a:solidFill>
            <a:prstDash val="dashDot"/>
          </a:ln>
        </p:spPr>
        <p:txBody>
          <a:bodyPr wrap="square">
            <a:spAutoFit/>
          </a:bodyPr>
          <a:lstStyle/>
          <a:p>
            <a:pPr algn="just"/>
            <a:r>
              <a:rPr lang="en-US" sz="2400" dirty="0">
                <a:solidFill>
                  <a:srgbClr val="333333"/>
                </a:solidFill>
              </a:rPr>
              <a:t>A</a:t>
            </a:r>
            <a:r>
              <a:rPr lang="vi-VN" sz="2400" dirty="0">
                <a:solidFill>
                  <a:srgbClr val="333333"/>
                </a:solidFill>
              </a:rPr>
              <a:t>i gặp khó khăn thì bất kể người lớn hay trẻ em vẫn có thể quan tâm, giúp đỡ họ bằng những hành động nhỏ nhất, người lớn giúp việc lớn còn trẻ em có thể giúp việc nhỏ. </a:t>
            </a:r>
            <a:endParaRPr lang="en-US" sz="2400" dirty="0"/>
          </a:p>
        </p:txBody>
      </p:sp>
      <p:pic>
        <p:nvPicPr>
          <p:cNvPr id="24" name="Picture 23"/>
          <p:cNvPicPr>
            <a:picLocks noChangeAspect="1"/>
          </p:cNvPicPr>
          <p:nvPr/>
        </p:nvPicPr>
        <p:blipFill>
          <a:blip r:embed="rId8"/>
          <a:stretch>
            <a:fillRect/>
          </a:stretch>
        </p:blipFill>
        <p:spPr>
          <a:xfrm>
            <a:off x="3449779" y="3254978"/>
            <a:ext cx="1707028" cy="1761897"/>
          </a:xfrm>
          <a:prstGeom prst="rect">
            <a:avLst/>
          </a:prstGeom>
        </p:spPr>
      </p:pic>
      <p:pic>
        <p:nvPicPr>
          <p:cNvPr id="25" name="Picture 24"/>
          <p:cNvPicPr>
            <a:picLocks noChangeAspect="1"/>
          </p:cNvPicPr>
          <p:nvPr/>
        </p:nvPicPr>
        <p:blipFill>
          <a:blip r:embed="rId9"/>
          <a:stretch>
            <a:fillRect/>
          </a:stretch>
        </p:blipFill>
        <p:spPr>
          <a:xfrm>
            <a:off x="6610519" y="3118379"/>
            <a:ext cx="1993565" cy="1664352"/>
          </a:xfrm>
          <a:prstGeom prst="rect">
            <a:avLst/>
          </a:prstGeom>
        </p:spPr>
      </p:pic>
      <p:grpSp>
        <p:nvGrpSpPr>
          <p:cNvPr id="19" name="Group 18"/>
          <p:cNvGrpSpPr/>
          <p:nvPr/>
        </p:nvGrpSpPr>
        <p:grpSpPr>
          <a:xfrm>
            <a:off x="8180374" y="920998"/>
            <a:ext cx="3520072" cy="3897585"/>
            <a:chOff x="6682154" y="2368170"/>
            <a:chExt cx="3520072" cy="3897585"/>
          </a:xfrm>
        </p:grpSpPr>
        <p:sp>
          <p:nvSpPr>
            <p:cNvPr id="12" name="Rounded Rectangular Callout 11"/>
            <p:cNvSpPr/>
            <p:nvPr/>
          </p:nvSpPr>
          <p:spPr>
            <a:xfrm>
              <a:off x="7606583" y="2368170"/>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 name="Group 2"/>
            <p:cNvGrpSpPr/>
            <p:nvPr/>
          </p:nvGrpSpPr>
          <p:grpSpPr>
            <a:xfrm>
              <a:off x="6682154" y="3411415"/>
              <a:ext cx="2083778" cy="2854340"/>
              <a:chOff x="6682154" y="3411415"/>
              <a:chExt cx="2083778" cy="2854340"/>
            </a:xfrm>
          </p:grpSpPr>
          <p:sp>
            <p:nvSpPr>
              <p:cNvPr id="14" name="Flowchart: Terminator 13"/>
              <p:cNvSpPr/>
              <p:nvPr/>
            </p:nvSpPr>
            <p:spPr>
              <a:xfrm>
                <a:off x="7245786" y="5673023"/>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82154" y="3411415"/>
                <a:ext cx="2083778" cy="2854340"/>
              </a:xfrm>
              <a:prstGeom prst="rect">
                <a:avLst/>
              </a:prstGeom>
            </p:spPr>
          </p:pic>
        </p:grpSp>
        <p:sp>
          <p:nvSpPr>
            <p:cNvPr id="9" name="Rectangle 8"/>
            <p:cNvSpPr/>
            <p:nvPr/>
          </p:nvSpPr>
          <p:spPr>
            <a:xfrm>
              <a:off x="7678770" y="2459199"/>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spTree>
    <p:extLst>
      <p:ext uri="{BB962C8B-B14F-4D97-AF65-F5344CB8AC3E}">
        <p14:creationId xmlns:p14="http://schemas.microsoft.com/office/powerpoint/2010/main" val="38190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627308" y="2372314"/>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932956" y="749330"/>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374539" y="939135"/>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sp>
        <p:nvSpPr>
          <p:cNvPr id="24" name="Rectangle 23"/>
          <p:cNvSpPr/>
          <p:nvPr/>
        </p:nvSpPr>
        <p:spPr>
          <a:xfrm>
            <a:off x="764932" y="4635010"/>
            <a:ext cx="3965330" cy="1508105"/>
          </a:xfrm>
          <a:prstGeom prst="rect">
            <a:avLst/>
          </a:prstGeom>
          <a:solidFill>
            <a:schemeClr val="tx2">
              <a:lumMod val="20000"/>
              <a:lumOff val="80000"/>
            </a:schemeClr>
          </a:solidFill>
          <a:ln w="38100">
            <a:solidFill>
              <a:schemeClr val="tx2">
                <a:lumMod val="75000"/>
              </a:schemeClr>
            </a:solidFill>
            <a:prstDash val="dash"/>
          </a:ln>
        </p:spPr>
        <p:txBody>
          <a:bodyPr wrap="square">
            <a:spAutoFit/>
          </a:bodyPr>
          <a:lstStyle/>
          <a:p>
            <a:pPr algn="just"/>
            <a:r>
              <a:rPr lang="en-US" sz="2300" dirty="0">
                <a:solidFill>
                  <a:srgbClr val="333333"/>
                </a:solidFill>
                <a:latin typeface="Roboto" panose="02000000000000000000" pitchFamily="2" charset="0"/>
              </a:rPr>
              <a:t>C</a:t>
            </a:r>
            <a:r>
              <a:rPr lang="vi-VN" sz="2300" dirty="0">
                <a:solidFill>
                  <a:srgbClr val="333333"/>
                </a:solidFill>
                <a:latin typeface="Roboto" panose="02000000000000000000" pitchFamily="2" charset="0"/>
              </a:rPr>
              <a:t>ác phương tiện công cộng đều có quy đinh "nhường chỗ cho người già, phụ nữ có thai, người tàn tật, trẻ em,..." .</a:t>
            </a:r>
            <a:endParaRPr lang="en-US" sz="2300" dirty="0"/>
          </a:p>
        </p:txBody>
      </p:sp>
      <p:sp>
        <p:nvSpPr>
          <p:cNvPr id="25" name="Rectangle 24"/>
          <p:cNvSpPr/>
          <p:nvPr/>
        </p:nvSpPr>
        <p:spPr>
          <a:xfrm>
            <a:off x="4627308" y="539474"/>
            <a:ext cx="3862754" cy="1569660"/>
          </a:xfrm>
          <a:prstGeom prst="rect">
            <a:avLst/>
          </a:prstGeom>
          <a:solidFill>
            <a:schemeClr val="accent4">
              <a:lumMod val="20000"/>
              <a:lumOff val="80000"/>
            </a:schemeClr>
          </a:solidFill>
          <a:ln w="38100">
            <a:solidFill>
              <a:schemeClr val="accent4">
                <a:lumMod val="75000"/>
              </a:schemeClr>
            </a:solidFill>
            <a:prstDash val="lg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phải mở lòng tấm lòng nhân ái của mình để giúp đỡ tất cả mọi người khi gặp khó khăn.</a:t>
            </a:r>
            <a:endParaRPr lang="en-US" sz="2400" dirty="0"/>
          </a:p>
        </p:txBody>
      </p:sp>
      <p:sp>
        <p:nvSpPr>
          <p:cNvPr id="26" name="Rectangle 25"/>
          <p:cNvSpPr/>
          <p:nvPr/>
        </p:nvSpPr>
        <p:spPr>
          <a:xfrm>
            <a:off x="7875714" y="4876961"/>
            <a:ext cx="3834524" cy="1569660"/>
          </a:xfrm>
          <a:prstGeom prst="rect">
            <a:avLst/>
          </a:prstGeom>
          <a:solidFill>
            <a:schemeClr val="accent6">
              <a:lumMod val="20000"/>
              <a:lumOff val="80000"/>
            </a:schemeClr>
          </a:solidFill>
          <a:ln w="38100">
            <a:solidFill>
              <a:schemeClr val="accent6">
                <a:lumMod val="75000"/>
              </a:schemeClr>
            </a:solidFill>
            <a:prstDash val="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không nên kì thị người khuyết tật phải luôn giúp đỡ họ để họ có thể hòa nhập với môi trường. </a:t>
            </a:r>
            <a:endParaRPr lang="en-US" sz="2400" dirty="0"/>
          </a:p>
        </p:txBody>
      </p:sp>
      <p:pic>
        <p:nvPicPr>
          <p:cNvPr id="27" name="Picture 26"/>
          <p:cNvPicPr>
            <a:picLocks noChangeAspect="1"/>
          </p:cNvPicPr>
          <p:nvPr/>
        </p:nvPicPr>
        <p:blipFill>
          <a:blip r:embed="rId10"/>
          <a:stretch>
            <a:fillRect/>
          </a:stretch>
        </p:blipFill>
        <p:spPr>
          <a:xfrm>
            <a:off x="618227" y="2834252"/>
            <a:ext cx="1707028" cy="1761897"/>
          </a:xfrm>
          <a:prstGeom prst="rect">
            <a:avLst/>
          </a:prstGeom>
        </p:spPr>
      </p:pic>
      <p:pic>
        <p:nvPicPr>
          <p:cNvPr id="28" name="Picture 27"/>
          <p:cNvPicPr>
            <a:picLocks noChangeAspect="1"/>
          </p:cNvPicPr>
          <p:nvPr/>
        </p:nvPicPr>
        <p:blipFill>
          <a:blip r:embed="rId11"/>
          <a:stretch>
            <a:fillRect/>
          </a:stretch>
        </p:blipFill>
        <p:spPr>
          <a:xfrm>
            <a:off x="5767879" y="4333145"/>
            <a:ext cx="1993565" cy="1664352"/>
          </a:xfrm>
          <a:prstGeom prst="rect">
            <a:avLst/>
          </a:prstGeom>
        </p:spPr>
      </p:pic>
      <p:pic>
        <p:nvPicPr>
          <p:cNvPr id="29" name="Picture 28"/>
          <p:cNvPicPr>
            <a:picLocks noChangeAspect="1"/>
          </p:cNvPicPr>
          <p:nvPr/>
        </p:nvPicPr>
        <p:blipFill>
          <a:blip r:embed="rId10"/>
          <a:stretch>
            <a:fillRect/>
          </a:stretch>
        </p:blipFill>
        <p:spPr>
          <a:xfrm>
            <a:off x="8023430" y="2979570"/>
            <a:ext cx="1707028" cy="1761897"/>
          </a:xfrm>
          <a:prstGeom prst="rect">
            <a:avLst/>
          </a:prstGeom>
        </p:spPr>
      </p:pic>
    </p:spTree>
    <p:extLst>
      <p:ext uri="{BB962C8B-B14F-4D97-AF65-F5344CB8AC3E}">
        <p14:creationId xmlns:p14="http://schemas.microsoft.com/office/powerpoint/2010/main" val="1055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365</Words>
  <Application>Microsoft Office PowerPoint</Application>
  <PresentationFormat>Widescreen</PresentationFormat>
  <Paragraphs>36</Paragraphs>
  <Slides>10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#9Slide07 SVNZiclets</vt:lpstr>
      <vt:lpstr>Calibri Light</vt:lpstr>
      <vt:lpstr>Calibri</vt:lpstr>
      <vt:lpstr>Roboto</vt:lpstr>
      <vt:lpstr>Arial</vt:lpstr>
      <vt:lpstr>#9Slide07 SVNAppleberry</vt:lpstr>
      <vt:lpstr>Office Theme</vt:lpstr>
      <vt:lpstr>2_Office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Administrator</cp:lastModifiedBy>
  <cp:revision>19</cp:revision>
  <dcterms:created xsi:type="dcterms:W3CDTF">2023-08-17T02:24:56Z</dcterms:created>
  <dcterms:modified xsi:type="dcterms:W3CDTF">2025-10-22T04:49:21Z</dcterms:modified>
</cp:coreProperties>
</file>