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21"/>
  </p:notesMasterIdLst>
  <p:sldIdLst>
    <p:sldId id="8579" r:id="rId5"/>
    <p:sldId id="8582" r:id="rId6"/>
    <p:sldId id="309" r:id="rId7"/>
    <p:sldId id="332" r:id="rId8"/>
    <p:sldId id="8584" r:id="rId9"/>
    <p:sldId id="8588" r:id="rId10"/>
    <p:sldId id="8585" r:id="rId11"/>
    <p:sldId id="8586" r:id="rId12"/>
    <p:sldId id="8587" r:id="rId13"/>
    <p:sldId id="264" r:id="rId14"/>
    <p:sldId id="318" r:id="rId15"/>
    <p:sldId id="8589" r:id="rId16"/>
    <p:sldId id="8590" r:id="rId17"/>
    <p:sldId id="8591" r:id="rId18"/>
    <p:sldId id="278" r:id="rId19"/>
    <p:sldId id="85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240135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16</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705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973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94092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5052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1781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5995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98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5302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664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744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228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990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2025/10/22</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2025/10/22</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083824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50.png"/><Relationship Id="rId5" Type="http://schemas.openxmlformats.org/officeDocument/2006/relationships/image" Target="../media/image22.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51.png"/><Relationship Id="rId4" Type="http://schemas.openxmlformats.org/officeDocument/2006/relationships/slideLayout" Target="../slideLayouts/slideLayout13.xml"/><Relationship Id="rId9" Type="http://schemas.openxmlformats.org/officeDocument/2006/relationships/image" Target="../media/image39.emf"/></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xml"/><Relationship Id="rId7" Type="http://schemas.openxmlformats.org/officeDocument/2006/relationships/image" Target="../media/image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52.png"/><Relationship Id="rId4" Type="http://schemas.openxmlformats.org/officeDocument/2006/relationships/slideLayout" Target="../slideLayouts/slideLayout13.xml"/><Relationship Id="rId9" Type="http://schemas.openxmlformats.org/officeDocument/2006/relationships/image" Target="../media/image39.emf"/></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6.xml"/><Relationship Id="rId7" Type="http://schemas.openxmlformats.org/officeDocument/2006/relationships/image" Target="../media/image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54.png"/><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7.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9.png"/><Relationship Id="rId12"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7.png"/><Relationship Id="rId11" Type="http://schemas.openxmlformats.org/officeDocument/2006/relationships/image" Target="../media/image46.png"/><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slideLayout" Target="../slideLayouts/slideLayout13.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7160786" y="1428750"/>
            <a:ext cx="5024229" cy="5408929"/>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6"/>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12" name="Picture 11">
            <a:extLst>
              <a:ext uri="{FF2B5EF4-FFF2-40B4-BE49-F238E27FC236}">
                <a16:creationId xmlns:a16="http://schemas.microsoft.com/office/drawing/2014/main" id="{9A64A26F-506B-3EAC-6A86-2C084E2E0AFF}"/>
              </a:ext>
            </a:extLst>
          </p:cNvPr>
          <p:cNvPicPr>
            <a:picLocks noChangeAspect="1"/>
          </p:cNvPicPr>
          <p:nvPr/>
        </p:nvPicPr>
        <p:blipFill>
          <a:blip r:embed="rId8"/>
          <a:stretch>
            <a:fillRect/>
          </a:stretch>
        </p:blipFill>
        <p:spPr>
          <a:xfrm>
            <a:off x="3706233" y="1080834"/>
            <a:ext cx="3103133" cy="1438781"/>
          </a:xfrm>
          <a:prstGeom prst="rect">
            <a:avLst/>
          </a:prstGeom>
        </p:spPr>
      </p:pic>
      <p:pic>
        <p:nvPicPr>
          <p:cNvPr id="24" name="Picture 23">
            <a:extLst>
              <a:ext uri="{FF2B5EF4-FFF2-40B4-BE49-F238E27FC236}">
                <a16:creationId xmlns:a16="http://schemas.microsoft.com/office/drawing/2014/main" id="{C9CB415C-62E2-8539-05F2-6E8811042F4F}"/>
              </a:ext>
            </a:extLst>
          </p:cNvPr>
          <p:cNvPicPr>
            <a:picLocks noChangeAspect="1"/>
          </p:cNvPicPr>
          <p:nvPr/>
        </p:nvPicPr>
        <p:blipFill>
          <a:blip r:embed="rId9"/>
          <a:stretch>
            <a:fillRect/>
          </a:stretch>
        </p:blipFill>
        <p:spPr>
          <a:xfrm>
            <a:off x="1959951" y="2200936"/>
            <a:ext cx="6767147" cy="2322777"/>
          </a:xfrm>
          <a:prstGeom prst="rect">
            <a:avLst/>
          </a:prstGeom>
        </p:spPr>
      </p:pic>
      <p:sp>
        <p:nvSpPr>
          <p:cNvPr id="28" name="TextBox 27">
            <a:extLst>
              <a:ext uri="{FF2B5EF4-FFF2-40B4-BE49-F238E27FC236}">
                <a16:creationId xmlns:a16="http://schemas.microsoft.com/office/drawing/2014/main" id="{44CC3B20-94BB-6859-2966-01177A033B5D}"/>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gr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11"/>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pic>
        <p:nvPicPr>
          <p:cNvPr id="11" name="Picture 10">
            <a:extLst>
              <a:ext uri="{FF2B5EF4-FFF2-40B4-BE49-F238E27FC236}">
                <a16:creationId xmlns:a16="http://schemas.microsoft.com/office/drawing/2014/main" id="{E2EE087A-44BA-4830-B154-BBA744476993}"/>
              </a:ext>
            </a:extLst>
          </p:cNvPr>
          <p:cNvPicPr>
            <a:picLocks noChangeAspect="1"/>
          </p:cNvPicPr>
          <p:nvPr/>
        </p:nvPicPr>
        <p:blipFill>
          <a:blip r:embed="rId10"/>
          <a:stretch>
            <a:fillRect/>
          </a:stretch>
        </p:blipFill>
        <p:spPr>
          <a:xfrm>
            <a:off x="542604" y="1966002"/>
            <a:ext cx="4048188" cy="3674509"/>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bàn</a:t>
            </a:r>
            <a:r>
              <a:rPr lang="en-US" sz="4400" b="1"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21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treo</a:t>
            </a:r>
            <a:r>
              <a:rPr lang="en-US" sz="4400" b="1" dirty="0">
                <a:solidFill>
                  <a:srgbClr val="002060"/>
                </a:solidFill>
                <a:latin typeface="Calibri" panose="020F0502020204030204" pitchFamily="34" charset="0"/>
                <a:cs typeface="Calibri" panose="020F0502020204030204" pitchFamily="34" charset="0"/>
              </a:rPr>
              <a:t>.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181DA03-F58E-1A83-F3DF-F18EED2127CF}"/>
              </a:ext>
            </a:extLst>
          </p:cNvPr>
          <p:cNvPicPr>
            <a:picLocks noChangeAspect="1"/>
          </p:cNvPicPr>
          <p:nvPr/>
        </p:nvPicPr>
        <p:blipFill>
          <a:blip r:embed="rId10"/>
          <a:stretch>
            <a:fillRect/>
          </a:stretch>
        </p:blipFill>
        <p:spPr>
          <a:xfrm>
            <a:off x="747605" y="1695075"/>
            <a:ext cx="3351784" cy="3652761"/>
          </a:xfrm>
          <a:prstGeom prst="rect">
            <a:avLst/>
          </a:prstGeom>
        </p:spPr>
      </p:pic>
    </p:spTree>
    <p:extLst>
      <p:ext uri="{BB962C8B-B14F-4D97-AF65-F5344CB8AC3E}">
        <p14:creationId xmlns:p14="http://schemas.microsoft.com/office/powerpoint/2010/main" val="115378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kẹp</a:t>
            </a:r>
            <a:r>
              <a:rPr lang="en-US" sz="4400" b="1" dirty="0">
                <a:solidFill>
                  <a:srgbClr val="002060"/>
                </a:solidFill>
                <a:latin typeface="Calibri" panose="020F0502020204030204" pitchFamily="34" charset="0"/>
                <a:cs typeface="Calibri" panose="020F0502020204030204" pitchFamily="34" charset="0"/>
              </a:rPr>
              <a:t> ở </a:t>
            </a:r>
            <a:r>
              <a:rPr lang="en-US" sz="4400" b="1" dirty="0" err="1">
                <a:solidFill>
                  <a:srgbClr val="002060"/>
                </a:solidFill>
                <a:latin typeface="Calibri" panose="020F0502020204030204" pitchFamily="34" charset="0"/>
                <a:cs typeface="Calibri" panose="020F0502020204030204" pitchFamily="34" charset="0"/>
              </a:rPr>
              <a:t>lan</a:t>
            </a:r>
            <a:r>
              <a:rPr lang="en-US" sz="4400" b="1" dirty="0">
                <a:solidFill>
                  <a:srgbClr val="002060"/>
                </a:solidFill>
                <a:latin typeface="Calibri" panose="020F0502020204030204" pitchFamily="34" charset="0"/>
                <a:cs typeface="Calibri" panose="020F0502020204030204" pitchFamily="34" charset="0"/>
              </a:rPr>
              <a:t> can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048F147-D8D0-CC12-1FA5-89617E8A60DD}"/>
              </a:ext>
            </a:extLst>
          </p:cNvPr>
          <p:cNvPicPr>
            <a:picLocks noChangeAspect="1"/>
          </p:cNvPicPr>
          <p:nvPr/>
        </p:nvPicPr>
        <p:blipFill>
          <a:blip r:embed="rId10"/>
          <a:stretch>
            <a:fillRect/>
          </a:stretch>
        </p:blipFill>
        <p:spPr>
          <a:xfrm>
            <a:off x="1032284" y="1834952"/>
            <a:ext cx="3449383" cy="3332948"/>
          </a:xfrm>
          <a:prstGeom prst="rect">
            <a:avLst/>
          </a:prstGeom>
        </p:spPr>
      </p:pic>
    </p:spTree>
    <p:extLst>
      <p:ext uri="{BB962C8B-B14F-4D97-AF65-F5344CB8AC3E}">
        <p14:creationId xmlns:p14="http://schemas.microsoft.com/office/powerpoint/2010/main" val="269643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129A596-07B6-FDDB-CCB0-9C24351E8293}"/>
              </a:ext>
            </a:extLst>
          </p:cNvPr>
          <p:cNvPicPr>
            <a:picLocks noChangeAspect="1"/>
          </p:cNvPicPr>
          <p:nvPr/>
        </p:nvPicPr>
        <p:blipFill>
          <a:blip r:embed="rId2"/>
          <a:srcRect/>
          <a:stretch>
            <a:fillRect/>
          </a:stretch>
        </p:blipFill>
        <p:spPr>
          <a:xfrm>
            <a:off x="8377867" y="686393"/>
            <a:ext cx="2863334" cy="5265901"/>
          </a:xfrm>
          <a:prstGeom prst="rect">
            <a:avLst/>
          </a:prstGeom>
          <a:effectLst>
            <a:outerShdw blurRad="76200" dir="13500000" sy="23000" kx="1200000" algn="br" rotWithShape="0">
              <a:prstClr val="black">
                <a:alpha val="20000"/>
              </a:prstClr>
            </a:outerShdw>
          </a:effectLst>
        </p:spPr>
      </p:pic>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450242" y="326278"/>
            <a:ext cx="7661923" cy="3875851"/>
          </a:xfrm>
          <a:custGeom>
            <a:avLst/>
            <a:gdLst>
              <a:gd name="connsiteX0" fmla="*/ 0 w 7661923"/>
              <a:gd name="connsiteY0" fmla="*/ 645988 h 3875851"/>
              <a:gd name="connsiteX1" fmla="*/ 645988 w 7661923"/>
              <a:gd name="connsiteY1" fmla="*/ 0 h 3875851"/>
              <a:gd name="connsiteX2" fmla="*/ 7015935 w 7661923"/>
              <a:gd name="connsiteY2" fmla="*/ 0 h 3875851"/>
              <a:gd name="connsiteX3" fmla="*/ 7661923 w 7661923"/>
              <a:gd name="connsiteY3" fmla="*/ 645988 h 3875851"/>
              <a:gd name="connsiteX4" fmla="*/ 7661923 w 7661923"/>
              <a:gd name="connsiteY4" fmla="*/ 3229863 h 3875851"/>
              <a:gd name="connsiteX5" fmla="*/ 7015935 w 7661923"/>
              <a:gd name="connsiteY5" fmla="*/ 3875851 h 3875851"/>
              <a:gd name="connsiteX6" fmla="*/ 645988 w 7661923"/>
              <a:gd name="connsiteY6" fmla="*/ 3875851 h 3875851"/>
              <a:gd name="connsiteX7" fmla="*/ 0 w 7661923"/>
              <a:gd name="connsiteY7" fmla="*/ 3229863 h 3875851"/>
              <a:gd name="connsiteX8" fmla="*/ 0 w 7661923"/>
              <a:gd name="connsiteY8" fmla="*/ 645988 h 38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AC851685-4F7A-4669-1EF5-C12305B92AEE}"/>
              </a:ext>
            </a:extLst>
          </p:cNvPr>
          <p:cNvPicPr>
            <a:picLocks noChangeAspect="1"/>
          </p:cNvPicPr>
          <p:nvPr/>
        </p:nvPicPr>
        <p:blipFill>
          <a:blip r:embed="rId13"/>
          <a:stretch>
            <a:fillRect/>
          </a:stretch>
        </p:blipFill>
        <p:spPr>
          <a:xfrm>
            <a:off x="2779829" y="1549889"/>
            <a:ext cx="6693988" cy="2402032"/>
          </a:xfrm>
          <a:prstGeom prst="rect">
            <a:avLst/>
          </a:prstGeom>
        </p:spPr>
      </p:pic>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sp>
        <p:nvSpPr>
          <p:cNvPr id="4" name="任意多边形: 形状 70">
            <a:extLst>
              <a:ext uri="{FF2B5EF4-FFF2-40B4-BE49-F238E27FC236}">
                <a16:creationId xmlns:a16="http://schemas.microsoft.com/office/drawing/2014/main" id="{D61533AD-DBEA-0F8E-C770-17BEAE356B14}"/>
              </a:ext>
            </a:extLst>
          </p:cNvPr>
          <p:cNvSpPr/>
          <p:nvPr/>
        </p:nvSpPr>
        <p:spPr>
          <a:xfrm>
            <a:off x="2811694" y="3163527"/>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5" name="文本框 46">
            <a:extLst>
              <a:ext uri="{FF2B5EF4-FFF2-40B4-BE49-F238E27FC236}">
                <a16:creationId xmlns:a16="http://schemas.microsoft.com/office/drawing/2014/main" id="{DBC57B0D-3513-EA16-0E17-129FC1BECE88}"/>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6" name="TextBox 5">
            <a:extLst>
              <a:ext uri="{FF2B5EF4-FFF2-40B4-BE49-F238E27FC236}">
                <a16:creationId xmlns:a16="http://schemas.microsoft.com/office/drawing/2014/main" id="{0EAB4AD8-268B-5787-48BD-F93BEF1438D2}"/>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1000"/>
                                        <p:tgtEl>
                                          <p:spTgt spid="4"/>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9"/>
          <a:stretch>
            <a:fillRect/>
          </a:stretch>
        </p:blipFill>
        <p:spPr>
          <a:xfrm>
            <a:off x="1516080" y="1735690"/>
            <a:ext cx="9509601" cy="3463034"/>
          </a:xfrm>
          <a:prstGeom prst="rect">
            <a:avLst/>
          </a:prstGeom>
        </p:spPr>
      </p:pic>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10"/>
          <a:stretch>
            <a:fillRect/>
          </a:stretch>
        </p:blipFill>
        <p:spPr>
          <a:xfrm>
            <a:off x="8525519" y="3806977"/>
            <a:ext cx="3666481" cy="305102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9"/>
          <a:stretch>
            <a:fillRect/>
          </a:stretch>
        </p:blipFill>
        <p:spPr>
          <a:xfrm>
            <a:off x="275371" y="2825393"/>
            <a:ext cx="4734951" cy="3940139"/>
          </a:xfrm>
          <a:prstGeom prst="rect">
            <a:avLst/>
          </a:prstGeom>
        </p:spPr>
      </p:pic>
      <p:sp>
        <p:nvSpPr>
          <p:cNvPr id="17" name="TextBox 16">
            <a:extLst>
              <a:ext uri="{FF2B5EF4-FFF2-40B4-BE49-F238E27FC236}">
                <a16:creationId xmlns:a16="http://schemas.microsoft.com/office/drawing/2014/main" id="{36E04ECA-BBDF-B372-5946-54418D5D87B9}"/>
              </a:ext>
            </a:extLst>
          </p:cNvPr>
          <p:cNvSpPr txBox="1"/>
          <p:nvPr/>
        </p:nvSpPr>
        <p:spPr>
          <a:xfrm>
            <a:off x="251543" y="1562014"/>
            <a:ext cx="5882129" cy="834626"/>
          </a:xfrm>
          <a:custGeom>
            <a:avLst/>
            <a:gdLst>
              <a:gd name="connsiteX0" fmla="*/ 0 w 5882129"/>
              <a:gd name="connsiteY0" fmla="*/ 139107 h 834626"/>
              <a:gd name="connsiteX1" fmla="*/ 139107 w 5882129"/>
              <a:gd name="connsiteY1" fmla="*/ 0 h 834626"/>
              <a:gd name="connsiteX2" fmla="*/ 5743022 w 5882129"/>
              <a:gd name="connsiteY2" fmla="*/ 0 h 834626"/>
              <a:gd name="connsiteX3" fmla="*/ 5882129 w 5882129"/>
              <a:gd name="connsiteY3" fmla="*/ 139107 h 834626"/>
              <a:gd name="connsiteX4" fmla="*/ 5882129 w 5882129"/>
              <a:gd name="connsiteY4" fmla="*/ 695519 h 834626"/>
              <a:gd name="connsiteX5" fmla="*/ 5743022 w 5882129"/>
              <a:gd name="connsiteY5" fmla="*/ 834626 h 834626"/>
              <a:gd name="connsiteX6" fmla="*/ 139107 w 5882129"/>
              <a:gd name="connsiteY6" fmla="*/ 834626 h 834626"/>
              <a:gd name="connsiteX7" fmla="*/ 0 w 5882129"/>
              <a:gd name="connsiteY7" fmla="*/ 695519 h 834626"/>
              <a:gd name="connsiteX8" fmla="*/ 0 w 5882129"/>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129" h="834626" fill="none" extrusionOk="0">
                <a:moveTo>
                  <a:pt x="0" y="139107"/>
                </a:moveTo>
                <a:cubicBezTo>
                  <a:pt x="-1396" y="51743"/>
                  <a:pt x="49777" y="-885"/>
                  <a:pt x="139107" y="0"/>
                </a:cubicBezTo>
                <a:cubicBezTo>
                  <a:pt x="1587122" y="87592"/>
                  <a:pt x="4470760" y="46549"/>
                  <a:pt x="5743022" y="0"/>
                </a:cubicBezTo>
                <a:cubicBezTo>
                  <a:pt x="5819011" y="-1610"/>
                  <a:pt x="5885799" y="61983"/>
                  <a:pt x="5882129" y="139107"/>
                </a:cubicBezTo>
                <a:cubicBezTo>
                  <a:pt x="5917066" y="337156"/>
                  <a:pt x="5870159" y="550318"/>
                  <a:pt x="5882129" y="695519"/>
                </a:cubicBezTo>
                <a:cubicBezTo>
                  <a:pt x="5870342" y="762931"/>
                  <a:pt x="5809587" y="830500"/>
                  <a:pt x="5743022" y="834626"/>
                </a:cubicBezTo>
                <a:cubicBezTo>
                  <a:pt x="3445544" y="668991"/>
                  <a:pt x="2043257" y="915072"/>
                  <a:pt x="139107" y="834626"/>
                </a:cubicBezTo>
                <a:cubicBezTo>
                  <a:pt x="66618" y="833055"/>
                  <a:pt x="-1534" y="770171"/>
                  <a:pt x="0" y="695519"/>
                </a:cubicBezTo>
                <a:cubicBezTo>
                  <a:pt x="862" y="614279"/>
                  <a:pt x="1579" y="322185"/>
                  <a:pt x="0" y="139107"/>
                </a:cubicBezTo>
                <a:close/>
              </a:path>
              <a:path w="5882129" h="834626" stroke="0" extrusionOk="0">
                <a:moveTo>
                  <a:pt x="0" y="139107"/>
                </a:moveTo>
                <a:cubicBezTo>
                  <a:pt x="-13003" y="56307"/>
                  <a:pt x="70206" y="6081"/>
                  <a:pt x="139107" y="0"/>
                </a:cubicBezTo>
                <a:cubicBezTo>
                  <a:pt x="2470622" y="165973"/>
                  <a:pt x="3593620" y="17081"/>
                  <a:pt x="5743022" y="0"/>
                </a:cubicBezTo>
                <a:cubicBezTo>
                  <a:pt x="5819460" y="6357"/>
                  <a:pt x="5881072" y="73047"/>
                  <a:pt x="5882129" y="139107"/>
                </a:cubicBezTo>
                <a:cubicBezTo>
                  <a:pt x="5918112" y="310806"/>
                  <a:pt x="5868685" y="572713"/>
                  <a:pt x="5882129" y="695519"/>
                </a:cubicBezTo>
                <a:cubicBezTo>
                  <a:pt x="5896652" y="768244"/>
                  <a:pt x="5819658" y="836095"/>
                  <a:pt x="5743022" y="834626"/>
                </a:cubicBezTo>
                <a:cubicBezTo>
                  <a:pt x="3363221" y="960539"/>
                  <a:pt x="2552487" y="845047"/>
                  <a:pt x="139107" y="834626"/>
                </a:cubicBezTo>
                <a:cubicBezTo>
                  <a:pt x="76058" y="832292"/>
                  <a:pt x="-2920" y="766022"/>
                  <a:pt x="0" y="695519"/>
                </a:cubicBezTo>
                <a:cubicBezTo>
                  <a:pt x="-584" y="614498"/>
                  <a:pt x="-44628" y="251278"/>
                  <a:pt x="0" y="139107"/>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en-US" sz="3600" b="1" i="0" dirty="0">
                <a:solidFill>
                  <a:srgbClr val="202124"/>
                </a:solidFill>
                <a:effectLst/>
                <a:latin typeface="Calibri" panose="020F0502020204030204" pitchFamily="34" charset="0"/>
                <a:cs typeface="Calibri" panose="020F0502020204030204" pitchFamily="34" charset="0"/>
              </a:rPr>
              <a:t>Hoàn </a:t>
            </a:r>
            <a:r>
              <a:rPr lang="en-US" sz="3600" b="1" i="0" dirty="0" err="1">
                <a:solidFill>
                  <a:srgbClr val="202124"/>
                </a:solidFill>
                <a:effectLst/>
                <a:latin typeface="Calibri" panose="020F0502020204030204" pitchFamily="34" charset="0"/>
                <a:cs typeface="Calibri" panose="020F0502020204030204" pitchFamily="34" charset="0"/>
              </a:rPr>
              <a:t>thành</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phiếu</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bài</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tập</a:t>
            </a:r>
            <a:endParaRPr lang="vi-VN" sz="3600" b="1" i="0" dirty="0">
              <a:solidFill>
                <a:srgbClr val="202124"/>
              </a:solidFill>
              <a:effectLst/>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980010960"/>
              </p:ext>
            </p:extLst>
          </p:nvPr>
        </p:nvGraphicFramePr>
        <p:xfrm>
          <a:off x="4743449" y="2830608"/>
          <a:ext cx="7041008" cy="2295652"/>
        </p:xfrm>
        <a:graphic>
          <a:graphicData uri="http://schemas.openxmlformats.org/drawingml/2006/table">
            <a:tbl>
              <a:tblPr bandRow="1">
                <a:tableStyleId>{5C22544A-7EE6-4342-B048-85BDC9FD1C3A}</a:tableStyleId>
              </a:tblPr>
              <a:tblGrid>
                <a:gridCol w="1481563">
                  <a:extLst>
                    <a:ext uri="{9D8B030D-6E8A-4147-A177-3AD203B41FA5}">
                      <a16:colId xmlns:a16="http://schemas.microsoft.com/office/drawing/2014/main" val="1063883976"/>
                    </a:ext>
                  </a:extLst>
                </a:gridCol>
                <a:gridCol w="1644992">
                  <a:extLst>
                    <a:ext uri="{9D8B030D-6E8A-4147-A177-3AD203B41FA5}">
                      <a16:colId xmlns:a16="http://schemas.microsoft.com/office/drawing/2014/main" val="3293734097"/>
                    </a:ext>
                  </a:extLst>
                </a:gridCol>
                <a:gridCol w="1787704">
                  <a:extLst>
                    <a:ext uri="{9D8B030D-6E8A-4147-A177-3AD203B41FA5}">
                      <a16:colId xmlns:a16="http://schemas.microsoft.com/office/drawing/2014/main" val="2626207348"/>
                    </a:ext>
                  </a:extLst>
                </a:gridCol>
                <a:gridCol w="2126749">
                  <a:extLst>
                    <a:ext uri="{9D8B030D-6E8A-4147-A177-3AD203B41FA5}">
                      <a16:colId xmlns:a16="http://schemas.microsoft.com/office/drawing/2014/main" val="2602619339"/>
                    </a:ext>
                  </a:extLst>
                </a:gridCol>
              </a:tblGrid>
              <a:tr h="0">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41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199190940"/>
              </p:ext>
            </p:extLst>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9"/>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10"/>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11"/>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M</a:t>
            </a:r>
            <a:r>
              <a:rPr kumimoji="0" lang="en-US" sz="3200" b="1" i="0" u="none" strike="noStrike" kern="1200" cap="none" spc="0" normalizeH="0" baseline="0" noProof="0" dirty="0" err="1">
                <a:ln w="0"/>
                <a:solidFill>
                  <a:prstClr val="black"/>
                </a:solidFill>
                <a:effectLst/>
                <a:uLnTx/>
                <a:uFillTx/>
                <a:latin typeface="Calibri"/>
                <a:ea typeface="+mn-ea"/>
                <a:cs typeface="+mn-cs"/>
              </a:rPr>
              <a:t>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về</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a:t>
            </a:r>
          </a:p>
        </p:txBody>
      </p:sp>
      <p:pic>
        <p:nvPicPr>
          <p:cNvPr id="5" name="image22.png">
            <a:extLst>
              <a:ext uri="{FF2B5EF4-FFF2-40B4-BE49-F238E27FC236}">
                <a16:creationId xmlns:a16="http://schemas.microsoft.com/office/drawing/2014/main" id="{CB63F5C1-D896-4826-8178-48D8E07EE2AB}"/>
              </a:ext>
            </a:extLst>
          </p:cNvPr>
          <p:cNvPicPr/>
          <p:nvPr/>
        </p:nvPicPr>
        <p:blipFill>
          <a:blip r:embed="rId9"/>
          <a:srcRect/>
          <a:stretch>
            <a:fillRect/>
          </a:stretch>
        </p:blipFill>
        <p:spPr>
          <a:xfrm>
            <a:off x="675525" y="1484098"/>
            <a:ext cx="2416995" cy="2635839"/>
          </a:xfrm>
          <a:prstGeom prst="rect">
            <a:avLst/>
          </a:prstGeom>
          <a:ln/>
        </p:spPr>
      </p:pic>
      <p:pic>
        <p:nvPicPr>
          <p:cNvPr id="6" name="image23.png">
            <a:extLst>
              <a:ext uri="{FF2B5EF4-FFF2-40B4-BE49-F238E27FC236}">
                <a16:creationId xmlns:a16="http://schemas.microsoft.com/office/drawing/2014/main" id="{1758ADBB-4FA1-8398-ECAE-2378D6885F7E}"/>
              </a:ext>
            </a:extLst>
          </p:cNvPr>
          <p:cNvPicPr/>
          <p:nvPr/>
        </p:nvPicPr>
        <p:blipFill>
          <a:blip r:embed="rId10"/>
          <a:srcRect/>
          <a:stretch>
            <a:fillRect/>
          </a:stretch>
        </p:blipFill>
        <p:spPr>
          <a:xfrm>
            <a:off x="3368788" y="1664413"/>
            <a:ext cx="2323095" cy="2517169"/>
          </a:xfrm>
          <a:prstGeom prst="rect">
            <a:avLst/>
          </a:prstGeom>
          <a:ln/>
        </p:spPr>
      </p:pic>
      <p:pic>
        <p:nvPicPr>
          <p:cNvPr id="7" name="image51.png">
            <a:extLst>
              <a:ext uri="{FF2B5EF4-FFF2-40B4-BE49-F238E27FC236}">
                <a16:creationId xmlns:a16="http://schemas.microsoft.com/office/drawing/2014/main" id="{1767366A-5B28-344B-D0D5-87BA5E29E87A}"/>
              </a:ext>
            </a:extLst>
          </p:cNvPr>
          <p:cNvPicPr/>
          <p:nvPr/>
        </p:nvPicPr>
        <p:blipFill>
          <a:blip r:embed="rId11"/>
          <a:srcRect/>
          <a:stretch>
            <a:fillRect/>
          </a:stretch>
        </p:blipFill>
        <p:spPr>
          <a:xfrm>
            <a:off x="6254392" y="1695237"/>
            <a:ext cx="2190965" cy="2568538"/>
          </a:xfrm>
          <a:prstGeom prst="rect">
            <a:avLst/>
          </a:prstGeom>
          <a:ln/>
        </p:spPr>
      </p:pic>
      <p:pic>
        <p:nvPicPr>
          <p:cNvPr id="9" name="image17.png">
            <a:extLst>
              <a:ext uri="{FF2B5EF4-FFF2-40B4-BE49-F238E27FC236}">
                <a16:creationId xmlns:a16="http://schemas.microsoft.com/office/drawing/2014/main" id="{7F8ED09D-AE77-9D84-87D7-740FA58E462B}"/>
              </a:ext>
            </a:extLst>
          </p:cNvPr>
          <p:cNvPicPr/>
          <p:nvPr/>
        </p:nvPicPr>
        <p:blipFill>
          <a:blip r:embed="rId12"/>
          <a:srcRect/>
          <a:stretch>
            <a:fillRect/>
          </a:stretch>
        </p:blipFill>
        <p:spPr>
          <a:xfrm>
            <a:off x="8883243" y="1799778"/>
            <a:ext cx="2387508" cy="2474271"/>
          </a:xfrm>
          <a:prstGeom prst="rect">
            <a:avLst/>
          </a:prstGeom>
          <a:ln/>
        </p:spPr>
      </p:pic>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13"/>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2455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290</Words>
  <Application>Microsoft Office PowerPoint</Application>
  <PresentationFormat>Widescreen</PresentationFormat>
  <Paragraphs>42</Paragraphs>
  <Slides>16</Slides>
  <Notes>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等线</vt:lpstr>
      <vt:lpstr>等线 Light</vt:lpstr>
      <vt:lpstr>Arial</vt:lpstr>
      <vt:lpstr>Calibri</vt:lpstr>
      <vt:lpstr>Cambria</vt:lpstr>
      <vt:lpstr>Georgia</vt:lpstr>
      <vt:lpstr>字魂50号-白鸽天行体</vt:lpstr>
      <vt:lpstr>思源黑体 CN Bold</vt:lpstr>
      <vt:lpstr>千图网海量PPT模板www.58pic.com ​​</vt:lpstr>
      <vt:lpstr>office</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2023-07-25T07:36:31Z</dcterms:created>
  <dcterms:modified xsi:type="dcterms:W3CDTF">2025-10-22T04:48:00Z</dcterms:modified>
</cp:coreProperties>
</file>