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510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03/27/2024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22975" y="590182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9643</TotalTime>
  <Words>315</Words>
  <Application>Microsoft Office PowerPoint</Application>
  <PresentationFormat>Custom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SVN-Gretoon</vt:lpstr>
      <vt:lpstr>Times New Roman</vt:lpstr>
      <vt:lpstr>方正粗圆_GBK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1067</cp:revision>
  <dcterms:created xsi:type="dcterms:W3CDTF">2008-09-09T22:52:10Z</dcterms:created>
  <dcterms:modified xsi:type="dcterms:W3CDTF">2024-03-27T03:08:23Z</dcterms:modified>
</cp:coreProperties>
</file>