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2" r:id="rId3"/>
  </p:sldMasterIdLst>
  <p:notesMasterIdLst>
    <p:notesMasterId r:id="rId14"/>
  </p:notesMasterIdLst>
  <p:sldIdLst>
    <p:sldId id="289" r:id="rId4"/>
    <p:sldId id="334" r:id="rId5"/>
    <p:sldId id="403" r:id="rId6"/>
    <p:sldId id="329" r:id="rId7"/>
    <p:sldId id="344" r:id="rId8"/>
    <p:sldId id="404" r:id="rId9"/>
    <p:sldId id="405" r:id="rId10"/>
    <p:sldId id="406" r:id="rId11"/>
    <p:sldId id="337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B9AD0-F4E4-40EF-B396-60A689F07E7A}" type="datetimeFigureOut">
              <a:rPr lang="en-US" smtClean="0"/>
              <a:t>04/11/2025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5BC39-EDD7-4C45-A1E3-E4E5F819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luận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6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2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6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8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7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14838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21566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177196"/>
      </p:ext>
    </p:extLst>
  </p:cSld>
  <p:clrMapOvr>
    <a:masterClrMapping/>
  </p:clrMapOvr>
  <p:transition spd="slow" advTm="1273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19269"/>
      </p:ext>
    </p:extLst>
  </p:cSld>
  <p:clrMapOvr>
    <a:masterClrMapping/>
  </p:clrMapOvr>
  <p:transition spd="slow" advTm="12737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1198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28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20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824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2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91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34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21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35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236833"/>
      </p:ext>
    </p:extLst>
  </p:cSld>
  <p:clrMapOvr>
    <a:masterClrMapping/>
  </p:clrMapOvr>
  <p:transition spd="slow" advTm="12737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78435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41706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7316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97912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49686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BBA1585-7051-464F-BF47-53E08BF780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6" y="266699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1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B4162956-5CB0-4FEB-A743-0729203F5AB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DBFB-CFD2-48AA-8FE1-55CF1AE6D1D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E69135EB-F06C-42EA-9937-7D246FBC9A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147337-90D2-454E-8601-9C12BF72CD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C29EEB-FD6D-463B-82F3-7264B4E639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6623D5-CDF8-443C-9985-A11B0503A1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DBEF88-6CC1-41F3-8D0B-C7A499F1AD2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4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2213C84-B181-45DE-8E58-3F959F27994B}"/>
              </a:ext>
            </a:extLst>
          </p:cNvPr>
          <p:cNvGrpSpPr/>
          <p:nvPr/>
        </p:nvGrpSpPr>
        <p:grpSpPr>
          <a:xfrm>
            <a:off x="-227715" y="1385255"/>
            <a:ext cx="12518406" cy="5472745"/>
            <a:chOff x="-148674" y="369491"/>
            <a:chExt cx="12518406" cy="64885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C4DA85F-32FA-4D04-9A1A-28CFC500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</p:spPr>
        </p:pic>
        <p:pic>
          <p:nvPicPr>
            <p:cNvPr id="7" name="Picture 2" descr="F:\未标题-1.png">
              <a:extLst>
                <a:ext uri="{FF2B5EF4-FFF2-40B4-BE49-F238E27FC236}">
                  <a16:creationId xmlns:a16="http://schemas.microsoft.com/office/drawing/2014/main" xmlns="" id="{88F9C6EB-D8CB-4200-A373-1E820E2B6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8650"/>
            <a:stretch/>
          </p:blipFill>
          <p:spPr bwMode="auto">
            <a:xfrm>
              <a:off x="-15411" y="3984405"/>
              <a:ext cx="12304393" cy="77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62B4755-DD00-448B-A100-ADC8BAEA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547289C-0771-4B4D-8EF8-ACC674DC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760684"/>
              <a:ext cx="12218080" cy="209731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041" y="4523318"/>
            <a:ext cx="2106132" cy="1946704"/>
          </a:xfrm>
          <a:prstGeom prst="rect">
            <a:avLst/>
          </a:prstGeom>
        </p:spPr>
      </p:pic>
      <p:sp>
        <p:nvSpPr>
          <p:cNvPr id="15" name="Google Shape;961;p9">
            <a:extLst>
              <a:ext uri="{FF2B5EF4-FFF2-40B4-BE49-F238E27FC236}">
                <a16:creationId xmlns:a16="http://schemas.microsoft.com/office/drawing/2014/main" xmlns="" id="{54285490-B3CA-4238-8F72-37AECC567B86}"/>
              </a:ext>
            </a:extLst>
          </p:cNvPr>
          <p:cNvSpPr/>
          <p:nvPr/>
        </p:nvSpPr>
        <p:spPr>
          <a:xfrm>
            <a:off x="3980276" y="914597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nghệ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729CB0-88F8-4AD0-BB89-2D84F45F1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9652" y="1442120"/>
            <a:ext cx="7407282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0">
        <p14:window dir="vert"/>
      </p:transition>
    </mc:Choice>
    <mc:Fallback xmlns="">
      <p:transition spd="slow" advTm="2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59" y="2281083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4" y="1605820"/>
            <a:ext cx="1964718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6" y="3235627"/>
            <a:ext cx="1385638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1" y="3260429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1" y="432571"/>
            <a:ext cx="1277435" cy="115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8876" y="657094"/>
            <a:ext cx="87850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9722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6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5"/>
          <a:stretch/>
        </p:blipFill>
        <p:spPr>
          <a:xfrm>
            <a:off x="0" y="1994345"/>
            <a:ext cx="12192000" cy="38458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05" y="1436565"/>
            <a:ext cx="1430276" cy="24128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7" y="1513970"/>
            <a:ext cx="1494647" cy="2403304"/>
          </a:xfrm>
          <a:prstGeom prst="rect">
            <a:avLst/>
          </a:prstGeom>
        </p:spPr>
      </p:pic>
      <p:pic>
        <p:nvPicPr>
          <p:cNvPr id="35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9" b="47255"/>
          <a:stretch/>
        </p:blipFill>
        <p:spPr>
          <a:xfrm>
            <a:off x="0" y="5450541"/>
            <a:ext cx="12192000" cy="16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1111" y1="68000" x2="30889" y2="71889"/>
                        <a14:foregroundMark x1="27556" y1="67333" x2="34333" y2="66333"/>
                        <a14:foregroundMark x1="70333" y1="52667" x2="67444" y2="56222"/>
                        <a14:backgroundMark x1="62667" y1="49333" x2="62000" y2="61333"/>
                        <a14:backgroundMark x1="66444" y1="50667" x2="69111" y2="50222"/>
                        <a14:backgroundMark x1="27333" y1="74333" x2="36000" y2="74333"/>
                      </a14:backgroundRemoval>
                    </a14:imgEffect>
                  </a14:imgLayer>
                </a14:imgProps>
              </a:ext>
            </a:extLst>
          </a:blip>
          <a:srcRect t="27657"/>
          <a:stretch/>
        </p:blipFill>
        <p:spPr>
          <a:xfrm>
            <a:off x="-1187750" y="4426879"/>
            <a:ext cx="5235315" cy="3787398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DB16B64E-5E83-4ADF-8230-575D53E355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35967" r="2104" b="8703"/>
          <a:stretch/>
        </p:blipFill>
        <p:spPr>
          <a:xfrm>
            <a:off x="9077593" y="2477479"/>
            <a:ext cx="2753337" cy="1949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703" y="1733465"/>
            <a:ext cx="4877223" cy="48772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1250" y1="75625" x2="66406" y2="81250"/>
                        <a14:backgroundMark x1="24063" y1="71406" x2="32500" y2="7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33641" y="3671047"/>
            <a:ext cx="4087904" cy="4087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7B737D-5C66-4396-939E-97AC563FD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5667" y="38486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737">
        <p:circle/>
      </p:transition>
    </mc:Choice>
    <mc:Fallback xmlns="">
      <p:transition spd="slow" advTm="127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2213C84-B181-45DE-8E58-3F959F27994B}"/>
              </a:ext>
            </a:extLst>
          </p:cNvPr>
          <p:cNvGrpSpPr/>
          <p:nvPr/>
        </p:nvGrpSpPr>
        <p:grpSpPr>
          <a:xfrm>
            <a:off x="-227715" y="1385255"/>
            <a:ext cx="12518406" cy="5472745"/>
            <a:chOff x="-148674" y="369491"/>
            <a:chExt cx="12518406" cy="64885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C4DA85F-32FA-4D04-9A1A-28CFC500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</p:spPr>
        </p:pic>
        <p:pic>
          <p:nvPicPr>
            <p:cNvPr id="7" name="Picture 2" descr="F:\未标题-1.png">
              <a:extLst>
                <a:ext uri="{FF2B5EF4-FFF2-40B4-BE49-F238E27FC236}">
                  <a16:creationId xmlns:a16="http://schemas.microsoft.com/office/drawing/2014/main" xmlns="" id="{88F9C6EB-D8CB-4200-A373-1E820E2B6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8650"/>
            <a:stretch/>
          </p:blipFill>
          <p:spPr bwMode="auto">
            <a:xfrm>
              <a:off x="-15411" y="3984405"/>
              <a:ext cx="12304393" cy="77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62B4755-DD00-448B-A100-ADC8BAEA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547289C-0771-4B4D-8EF8-ACC674DC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760684"/>
              <a:ext cx="12218080" cy="209731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041" y="4523318"/>
            <a:ext cx="2106132" cy="1946704"/>
          </a:xfrm>
          <a:prstGeom prst="rect">
            <a:avLst/>
          </a:prstGeom>
        </p:spPr>
      </p:pic>
      <p:sp>
        <p:nvSpPr>
          <p:cNvPr id="15" name="Google Shape;961;p9">
            <a:extLst>
              <a:ext uri="{FF2B5EF4-FFF2-40B4-BE49-F238E27FC236}">
                <a16:creationId xmlns:a16="http://schemas.microsoft.com/office/drawing/2014/main" xmlns="" id="{54285490-B3CA-4238-8F72-37AECC567B86}"/>
              </a:ext>
            </a:extLst>
          </p:cNvPr>
          <p:cNvSpPr/>
          <p:nvPr/>
        </p:nvSpPr>
        <p:spPr>
          <a:xfrm>
            <a:off x="3385916" y="140992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nghệ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163" y="951088"/>
            <a:ext cx="7629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3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0">
        <p14:window dir="vert"/>
      </p:transition>
    </mc:Choice>
    <mc:Fallback xmlns="">
      <p:transition spd="slow" advTm="2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B2D9A54-A60B-4AF9-B1B3-55C78DC90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4" t="53839" r="3181" b="18791"/>
          <a:stretch/>
        </p:blipFill>
        <p:spPr>
          <a:xfrm>
            <a:off x="0" y="4758219"/>
            <a:ext cx="12192000" cy="2122714"/>
          </a:xfrm>
          <a:prstGeom prst="rect">
            <a:avLst/>
          </a:prstGeom>
        </p:spPr>
      </p:pic>
      <p:pic>
        <p:nvPicPr>
          <p:cNvPr id="20" name="Picture 2" descr="F:\未标题-1.png">
            <a:extLst>
              <a:ext uri="{FF2B5EF4-FFF2-40B4-BE49-F238E27FC236}">
                <a16:creationId xmlns:a16="http://schemas.microsoft.com/office/drawing/2014/main" xmlns="" id="{AE3687CE-C359-4034-A410-0D3D80B47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4268" r="11163" b="4824"/>
          <a:stretch/>
        </p:blipFill>
        <p:spPr bwMode="auto">
          <a:xfrm>
            <a:off x="2775404" y="4904072"/>
            <a:ext cx="156635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未标题-1.png">
            <a:extLst>
              <a:ext uri="{FF2B5EF4-FFF2-40B4-BE49-F238E27FC236}">
                <a16:creationId xmlns:a16="http://schemas.microsoft.com/office/drawing/2014/main" xmlns="" id="{E8C9EC12-F08F-4B95-9742-C6AA3D97C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9930" r="18243" b="4594"/>
          <a:stretch/>
        </p:blipFill>
        <p:spPr bwMode="auto">
          <a:xfrm>
            <a:off x="5015443" y="4904072"/>
            <a:ext cx="1486854" cy="20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未标题-1.png">
            <a:extLst>
              <a:ext uri="{FF2B5EF4-FFF2-40B4-BE49-F238E27FC236}">
                <a16:creationId xmlns:a16="http://schemas.microsoft.com/office/drawing/2014/main" xmlns="" id="{D9AA8D4B-A3F8-48D3-9E5F-65AE01923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8065" r="13670" b="5111"/>
          <a:stretch/>
        </p:blipFill>
        <p:spPr bwMode="auto">
          <a:xfrm>
            <a:off x="6710213" y="4965223"/>
            <a:ext cx="149614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未标题-1.png">
            <a:extLst>
              <a:ext uri="{FF2B5EF4-FFF2-40B4-BE49-F238E27FC236}">
                <a16:creationId xmlns:a16="http://schemas.microsoft.com/office/drawing/2014/main" xmlns="" id="{B1678FC3-F3DC-471E-B73B-7E7709B4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7818" r="12757" b="5713"/>
          <a:stretch/>
        </p:blipFill>
        <p:spPr bwMode="auto">
          <a:xfrm>
            <a:off x="8472032" y="5107954"/>
            <a:ext cx="1468269" cy="19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raffic Ligh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575" y="1031931"/>
            <a:ext cx="953134" cy="4076023"/>
            <a:chOff x="2467390" y="1370898"/>
            <a:chExt cx="953134" cy="4076023"/>
          </a:xfrm>
        </p:grpSpPr>
        <p:pic>
          <p:nvPicPr>
            <p:cNvPr id="27" name="Picture 9" descr="F:\未标题-1.png">
              <a:extLst>
                <a:ext uri="{FF2B5EF4-FFF2-40B4-BE49-F238E27FC236}">
                  <a16:creationId xmlns:a16="http://schemas.microsoft.com/office/drawing/2014/main" xmlns="" id="{1208B4CD-B1D7-4E27-B055-5A639AA5A1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2" t="6895" r="13757" b="5885"/>
            <a:stretch/>
          </p:blipFill>
          <p:spPr bwMode="auto">
            <a:xfrm>
              <a:off x="2467390" y="1370898"/>
              <a:ext cx="953134" cy="407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62939" y="2126330"/>
              <a:ext cx="623830" cy="540998"/>
            </a:xfrm>
            <a:prstGeom prst="rect">
              <a:avLst/>
            </a:prstGeom>
          </p:spPr>
        </p:pic>
        <p:pic>
          <p:nvPicPr>
            <p:cNvPr id="1028" name="Picture 4" descr="Traffic Light Cartoon clipart - Green, Light, Circle, transparent clip 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7" r="15324"/>
            <a:stretch/>
          </p:blipFill>
          <p:spPr bwMode="auto">
            <a:xfrm>
              <a:off x="2700222" y="2677295"/>
              <a:ext cx="556291" cy="53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1"/>
            <a:srcRect l="16296" t="5006" r="16611" b="4607"/>
            <a:stretch/>
          </p:blipFill>
          <p:spPr>
            <a:xfrm>
              <a:off x="2693194" y="1555431"/>
              <a:ext cx="563319" cy="560932"/>
            </a:xfrm>
            <a:prstGeom prst="rect">
              <a:avLst/>
            </a:prstGeom>
          </p:spPr>
        </p:pic>
      </p:grp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xmlns="" id="{7F7639C2-332E-48BE-9DA8-FA0B10B595F0}"/>
              </a:ext>
            </a:extLst>
          </p:cNvPr>
          <p:cNvSpPr/>
          <p:nvPr/>
        </p:nvSpPr>
        <p:spPr>
          <a:xfrm>
            <a:off x="2090056" y="8560921"/>
            <a:ext cx="8476343" cy="1264757"/>
          </a:xfrm>
          <a:prstGeom prst="wedgeRoundRectCallout">
            <a:avLst>
              <a:gd name="adj1" fmla="val -9130"/>
              <a:gd name="adj2" fmla="val 475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KIẾN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TẠO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TRI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THỨC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MỚI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582" y="43172"/>
            <a:ext cx="579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154" y="1444723"/>
            <a:ext cx="94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15" y="3485657"/>
            <a:ext cx="2983742" cy="20142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79" y="4107940"/>
            <a:ext cx="1000328" cy="295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713">
            <a:off x="4840914" y="2281743"/>
            <a:ext cx="936258" cy="2098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14"/>
            <a:ext cx="12192000" cy="1586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940"/>
            <a:ext cx="5649519" cy="2750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317687"/>
            <a:ext cx="1198006" cy="109310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81694" y="338853"/>
            <a:ext cx="9260958" cy="1808924"/>
          </a:xfrm>
          <a:prstGeom prst="wedgeRoundRectCallout">
            <a:avLst>
              <a:gd name="adj1" fmla="val -48806"/>
              <a:gd name="adj2" fmla="val 107742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Calibri" panose="020F0502020204030204"/>
              </a:rPr>
              <a:t>THỰC HÀNH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0638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6.25E-7 2.96296E-6 L 1.5312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2.59259E-6 L -1.27213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15" y="3485657"/>
            <a:ext cx="2983742" cy="20142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79" y="4107940"/>
            <a:ext cx="1000328" cy="295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713">
            <a:off x="4840914" y="2281743"/>
            <a:ext cx="936258" cy="2098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14"/>
            <a:ext cx="12192000" cy="1586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940"/>
            <a:ext cx="5649519" cy="2750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317687"/>
            <a:ext cx="1198006" cy="109310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81694" y="338853"/>
            <a:ext cx="9260958" cy="1808924"/>
          </a:xfrm>
          <a:prstGeom prst="wedgeRoundRectCallout">
            <a:avLst>
              <a:gd name="adj1" fmla="val -48806"/>
              <a:gd name="adj2" fmla="val 107742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Calibri" panose="020F0502020204030204"/>
              </a:rPr>
              <a:t>THẢO LUẬN NHÓM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3944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6.25E-7 2.96296E-6 L 1.5312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2.59259E-6 L -1.27213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3" t="16647" r="14273" b="47798"/>
          <a:stretch/>
        </p:blipFill>
        <p:spPr>
          <a:xfrm>
            <a:off x="164592" y="0"/>
            <a:ext cx="11786616" cy="5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6081"/>
      </p:ext>
    </p:extLst>
  </p:cSld>
  <p:clrMapOvr>
    <a:masterClrMapping/>
  </p:clrMapOvr>
  <p:transition spd="slow" advTm="12737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3" t="22787" r="12727" b="30505"/>
          <a:stretch/>
        </p:blipFill>
        <p:spPr>
          <a:xfrm>
            <a:off x="713232" y="0"/>
            <a:ext cx="10820262" cy="66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5485"/>
      </p:ext>
    </p:extLst>
  </p:cSld>
  <p:clrMapOvr>
    <a:masterClrMapping/>
  </p:clrMapOvr>
  <p:transition spd="slow" advTm="12737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39998" y="2472690"/>
            <a:ext cx="3555365" cy="122174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" name="图片 58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 flipH="1">
            <a:off x="10588303" y="-216911"/>
            <a:ext cx="2568897" cy="26896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390" y="-217124"/>
            <a:ext cx="1766471" cy="1489377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4DB8549A-D02F-4750-9635-D91477A2C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91" y="3299428"/>
            <a:ext cx="2275493" cy="35585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ary5y2yg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59</Words>
  <Application>Microsoft Office PowerPoint</Application>
  <PresentationFormat>Widescreen</PresentationFormat>
  <Paragraphs>18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Coiny</vt:lpstr>
      <vt:lpstr>Helvetica</vt:lpstr>
      <vt:lpstr>Times New Roman</vt:lpstr>
      <vt:lpstr>等线</vt:lpstr>
      <vt:lpstr>4_Office 主题​​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28</cp:revision>
  <dcterms:created xsi:type="dcterms:W3CDTF">2022-11-16T11:44:59Z</dcterms:created>
  <dcterms:modified xsi:type="dcterms:W3CDTF">2025-04-11T15:43:04Z</dcterms:modified>
</cp:coreProperties>
</file>