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02/29/2024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xmlns=""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xmlns=""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116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DB1943-CF8D-46A3-AE35-A0BE343BB6A6}"/>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5" name="Footer Placeholder 4">
            <a:extLst>
              <a:ext uri="{FF2B5EF4-FFF2-40B4-BE49-F238E27FC236}">
                <a16:creationId xmlns:a16="http://schemas.microsoft.com/office/drawing/2014/main" xmlns=""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9889A7-441D-4FA7-A8C6-8E542FDEE8CA}"/>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5" name="Footer Placeholder 4">
            <a:extLst>
              <a:ext uri="{FF2B5EF4-FFF2-40B4-BE49-F238E27FC236}">
                <a16:creationId xmlns:a16="http://schemas.microsoft.com/office/drawing/2014/main" xmlns=""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6F287E-9E4B-4657-A480-25D0FEC7620D}"/>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5" name="Footer Placeholder 4">
            <a:extLst>
              <a:ext uri="{FF2B5EF4-FFF2-40B4-BE49-F238E27FC236}">
                <a16:creationId xmlns:a16="http://schemas.microsoft.com/office/drawing/2014/main" xmlns=""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02/29/2024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02/29/2024</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xmlns=""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xmlns=""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xmlns=""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xmlns=""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xmlns=""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xmlns=""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xmlns=""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xmlns=""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xmlns=""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02/29/2024</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A0E95F-81D6-4106-BF11-BAF87B24D550}"/>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5" name="Footer Placeholder 4">
            <a:extLst>
              <a:ext uri="{FF2B5EF4-FFF2-40B4-BE49-F238E27FC236}">
                <a16:creationId xmlns:a16="http://schemas.microsoft.com/office/drawing/2014/main" xmlns=""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D60CEE-5535-4AD5-99C6-B6D681C5EA1D}"/>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5" name="Footer Placeholder 4">
            <a:extLst>
              <a:ext uri="{FF2B5EF4-FFF2-40B4-BE49-F238E27FC236}">
                <a16:creationId xmlns:a16="http://schemas.microsoft.com/office/drawing/2014/main" xmlns=""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8B0D17-86AE-4C3F-B6BB-D999B3F2EFD4}"/>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6" name="Footer Placeholder 5">
            <a:extLst>
              <a:ext uri="{FF2B5EF4-FFF2-40B4-BE49-F238E27FC236}">
                <a16:creationId xmlns:a16="http://schemas.microsoft.com/office/drawing/2014/main" xmlns=""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6FAACC-3877-4554-BEFE-59793A952FB3}"/>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8" name="Footer Placeholder 7">
            <a:extLst>
              <a:ext uri="{FF2B5EF4-FFF2-40B4-BE49-F238E27FC236}">
                <a16:creationId xmlns:a16="http://schemas.microsoft.com/office/drawing/2014/main" xmlns=""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29/02/2024</a:t>
            </a:fld>
            <a:endParaRPr lang="en-GB"/>
          </a:p>
        </p:txBody>
      </p:sp>
      <p:sp>
        <p:nvSpPr>
          <p:cNvPr id="6" name="Footer Placeholder 5">
            <a:extLst>
              <a:ext uri="{FF2B5EF4-FFF2-40B4-BE49-F238E27FC236}">
                <a16:creationId xmlns:a16="http://schemas.microsoft.com/office/drawing/2014/main" xmlns=""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29/02/2024</a:t>
            </a:fld>
            <a:endParaRPr lang="en-GB"/>
          </a:p>
        </p:txBody>
      </p:sp>
      <p:sp>
        <p:nvSpPr>
          <p:cNvPr id="8" name="Footer Placeholder 7">
            <a:extLst>
              <a:ext uri="{FF2B5EF4-FFF2-40B4-BE49-F238E27FC236}">
                <a16:creationId xmlns:a16="http://schemas.microsoft.com/office/drawing/2014/main" xmlns=""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xmlns=""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29/02/2024</a:t>
            </a:fld>
            <a:endParaRPr lang="en-GB"/>
          </a:p>
        </p:txBody>
      </p:sp>
      <p:sp>
        <p:nvSpPr>
          <p:cNvPr id="4" name="Footer Placeholder 3">
            <a:extLst>
              <a:ext uri="{FF2B5EF4-FFF2-40B4-BE49-F238E27FC236}">
                <a16:creationId xmlns:a16="http://schemas.microsoft.com/office/drawing/2014/main" xmlns=""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xmlns=""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29/02/2024</a:t>
            </a:fld>
            <a:endParaRPr lang="en-GB"/>
          </a:p>
        </p:txBody>
      </p:sp>
      <p:sp>
        <p:nvSpPr>
          <p:cNvPr id="3" name="Footer Placeholder 2">
            <a:extLst>
              <a:ext uri="{FF2B5EF4-FFF2-40B4-BE49-F238E27FC236}">
                <a16:creationId xmlns:a16="http://schemas.microsoft.com/office/drawing/2014/main" xmlns=""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xmlns=""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29/02/2024</a:t>
            </a:fld>
            <a:endParaRPr lang="en-GB"/>
          </a:p>
        </p:txBody>
      </p:sp>
      <p:sp>
        <p:nvSpPr>
          <p:cNvPr id="6" name="Footer Placeholder 5">
            <a:extLst>
              <a:ext uri="{FF2B5EF4-FFF2-40B4-BE49-F238E27FC236}">
                <a16:creationId xmlns:a16="http://schemas.microsoft.com/office/drawing/2014/main" xmlns=""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29/02/2024</a:t>
            </a:fld>
            <a:endParaRPr lang="en-GB"/>
          </a:p>
        </p:txBody>
      </p:sp>
      <p:sp>
        <p:nvSpPr>
          <p:cNvPr id="6" name="Footer Placeholder 5">
            <a:extLst>
              <a:ext uri="{FF2B5EF4-FFF2-40B4-BE49-F238E27FC236}">
                <a16:creationId xmlns:a16="http://schemas.microsoft.com/office/drawing/2014/main" xmlns=""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29/02/2024</a:t>
            </a:fld>
            <a:endParaRPr lang="en-GB"/>
          </a:p>
        </p:txBody>
      </p:sp>
      <p:sp>
        <p:nvSpPr>
          <p:cNvPr id="5" name="Footer Placeholder 4">
            <a:extLst>
              <a:ext uri="{FF2B5EF4-FFF2-40B4-BE49-F238E27FC236}">
                <a16:creationId xmlns:a16="http://schemas.microsoft.com/office/drawing/2014/main" xmlns=""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10DC6DC-D596-442E-A037-4870AC611271}"/>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4" name="Footer Placeholder 3">
            <a:extLst>
              <a:ext uri="{FF2B5EF4-FFF2-40B4-BE49-F238E27FC236}">
                <a16:creationId xmlns:a16="http://schemas.microsoft.com/office/drawing/2014/main" xmlns=""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02/29/2024</a:t>
            </a:fld>
            <a:endParaRPr lang="en-US"/>
          </a:p>
        </p:txBody>
      </p:sp>
      <p:sp>
        <p:nvSpPr>
          <p:cNvPr id="6" name="Footer Placeholder 5">
            <a:extLst>
              <a:ext uri="{FF2B5EF4-FFF2-40B4-BE49-F238E27FC236}">
                <a16:creationId xmlns:a16="http://schemas.microsoft.com/office/drawing/2014/main" xmlns=""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02/29/2024</a:t>
            </a:fld>
            <a:endParaRPr lang="en-US"/>
          </a:p>
        </p:txBody>
      </p:sp>
      <p:sp>
        <p:nvSpPr>
          <p:cNvPr id="8" name="Footer Placeholder 7">
            <a:extLst>
              <a:ext uri="{FF2B5EF4-FFF2-40B4-BE49-F238E27FC236}">
                <a16:creationId xmlns:a16="http://schemas.microsoft.com/office/drawing/2014/main" xmlns=""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xmlns=""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02/29/2024</a:t>
            </a:fld>
            <a:endParaRPr lang="en-US"/>
          </a:p>
        </p:txBody>
      </p:sp>
      <p:sp>
        <p:nvSpPr>
          <p:cNvPr id="4" name="Footer Placeholder 3">
            <a:extLst>
              <a:ext uri="{FF2B5EF4-FFF2-40B4-BE49-F238E27FC236}">
                <a16:creationId xmlns:a16="http://schemas.microsoft.com/office/drawing/2014/main" xmlns=""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02/29/2024</a:t>
            </a:fld>
            <a:endParaRPr lang="en-US"/>
          </a:p>
        </p:txBody>
      </p:sp>
      <p:sp>
        <p:nvSpPr>
          <p:cNvPr id="3" name="Footer Placeholder 2">
            <a:extLst>
              <a:ext uri="{FF2B5EF4-FFF2-40B4-BE49-F238E27FC236}">
                <a16:creationId xmlns:a16="http://schemas.microsoft.com/office/drawing/2014/main" xmlns=""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02/29/2024</a:t>
            </a:fld>
            <a:endParaRPr lang="en-US"/>
          </a:p>
        </p:txBody>
      </p:sp>
      <p:sp>
        <p:nvSpPr>
          <p:cNvPr id="6" name="Footer Placeholder 5">
            <a:extLst>
              <a:ext uri="{FF2B5EF4-FFF2-40B4-BE49-F238E27FC236}">
                <a16:creationId xmlns:a16="http://schemas.microsoft.com/office/drawing/2014/main" xmlns=""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02/29/2024</a:t>
            </a:fld>
            <a:endParaRPr lang="en-US"/>
          </a:p>
        </p:txBody>
      </p:sp>
      <p:sp>
        <p:nvSpPr>
          <p:cNvPr id="6" name="Footer Placeholder 5">
            <a:extLst>
              <a:ext uri="{FF2B5EF4-FFF2-40B4-BE49-F238E27FC236}">
                <a16:creationId xmlns:a16="http://schemas.microsoft.com/office/drawing/2014/main" xmlns=""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02/29/2024</a:t>
            </a:fld>
            <a:endParaRPr lang="en-US"/>
          </a:p>
        </p:txBody>
      </p:sp>
      <p:sp>
        <p:nvSpPr>
          <p:cNvPr id="5" name="Footer Placeholder 4">
            <a:extLst>
              <a:ext uri="{FF2B5EF4-FFF2-40B4-BE49-F238E27FC236}">
                <a16:creationId xmlns:a16="http://schemas.microsoft.com/office/drawing/2014/main" xmlns=""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02/29/2024</a:t>
            </a:fld>
            <a:endParaRPr lang="en-US"/>
          </a:p>
        </p:txBody>
      </p:sp>
      <p:sp>
        <p:nvSpPr>
          <p:cNvPr id="5" name="Footer Placeholder 4">
            <a:extLst>
              <a:ext uri="{FF2B5EF4-FFF2-40B4-BE49-F238E27FC236}">
                <a16:creationId xmlns:a16="http://schemas.microsoft.com/office/drawing/2014/main" xmlns=""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A4CD80-F488-4503-BB0F-C15F914AD83A}"/>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3" name="Footer Placeholder 2">
            <a:extLst>
              <a:ext uri="{FF2B5EF4-FFF2-40B4-BE49-F238E27FC236}">
                <a16:creationId xmlns:a16="http://schemas.microsoft.com/office/drawing/2014/main" xmlns=""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CE9F53-AEF2-47EF-A16D-2B4792941BBD}"/>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6" name="Footer Placeholder 5">
            <a:extLst>
              <a:ext uri="{FF2B5EF4-FFF2-40B4-BE49-F238E27FC236}">
                <a16:creationId xmlns:a16="http://schemas.microsoft.com/office/drawing/2014/main" xmlns=""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02/29/2024</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6B3588-5636-4AE7-91D9-816752857802}"/>
              </a:ext>
            </a:extLst>
          </p:cNvPr>
          <p:cNvSpPr>
            <a:spLocks noGrp="1"/>
          </p:cNvSpPr>
          <p:nvPr>
            <p:ph type="dt" sz="half" idx="10"/>
          </p:nvPr>
        </p:nvSpPr>
        <p:spPr/>
        <p:txBody>
          <a:bodyPr/>
          <a:lstStyle/>
          <a:p>
            <a:fld id="{21B53549-AC53-460D-97E2-6B906759E892}" type="datetimeFigureOut">
              <a:rPr lang="en-US" smtClean="0"/>
              <a:t>02/29/2024</a:t>
            </a:fld>
            <a:endParaRPr lang="en-US"/>
          </a:p>
        </p:txBody>
      </p:sp>
      <p:sp>
        <p:nvSpPr>
          <p:cNvPr id="6" name="Footer Placeholder 5">
            <a:extLst>
              <a:ext uri="{FF2B5EF4-FFF2-40B4-BE49-F238E27FC236}">
                <a16:creationId xmlns:a16="http://schemas.microsoft.com/office/drawing/2014/main" xmlns=""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02/29/2024</a:t>
            </a:fld>
            <a:endParaRPr lang="en-US"/>
          </a:p>
        </p:txBody>
      </p:sp>
      <p:sp>
        <p:nvSpPr>
          <p:cNvPr id="5" name="Footer Placeholder 4">
            <a:extLst>
              <a:ext uri="{FF2B5EF4-FFF2-40B4-BE49-F238E27FC236}">
                <a16:creationId xmlns:a16="http://schemas.microsoft.com/office/drawing/2014/main" xmlns=""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BE2E9616-F078-4AD7-AAF6-260EDA3F6D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A9BF9147-9A67-4156-A933-FEA7DFB410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02/29/2024</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CA6164FD-CE93-451A-9778-27236BAF64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xmlns=""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xmlns=""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xmlns=""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xmlns=""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xmlns="" id="{A61764AA-BA16-F74F-AEA7-9EA56CD8D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xmlns=""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xmlns=""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xmlns=""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xmlns=""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xmlns=""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xmlns=""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xmlns=""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xmlns=""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xmlns=""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xmlns=""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xmlns=""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xmlns=""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xmlns=""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xmlns=""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xmlns=""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xmlns=""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xmlns=""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xmlns=""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xmlns=""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xmlns=""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xmlns=""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xmlns=""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xmlns=""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xmlns=""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xmlns=""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xmlns=""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Ôn</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lại</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cách</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đặt</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và</a:t>
            </a:r>
            <a:r>
              <a:rPr lang="en-US" sz="3600" i="1" dirty="0" smtClean="0">
                <a:solidFill>
                  <a:prstClr val="black"/>
                </a:solidFill>
                <a:latin typeface="Arial" panose="020B0604020202020204" pitchFamily="34" charset="0"/>
                <a:cs typeface="Arial" panose="020B0604020202020204" pitchFamily="34" charset="0"/>
              </a:rPr>
              <a:t> TLCH </a:t>
            </a:r>
            <a:r>
              <a:rPr lang="en-US" sz="3600" i="1" dirty="0" err="1" smtClean="0">
                <a:solidFill>
                  <a:prstClr val="black"/>
                </a:solidFill>
                <a:latin typeface="Arial" panose="020B0604020202020204" pitchFamily="34" charset="0"/>
                <a:cs typeface="Arial" panose="020B0604020202020204" pitchFamily="34" charset="0"/>
              </a:rPr>
              <a:t>Bằng</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gì</a:t>
            </a:r>
            <a:r>
              <a:rPr lang="en-US" sz="3600" i="1" dirty="0" smtClean="0">
                <a:solidFill>
                  <a:prstClr val="black"/>
                </a:solidFill>
                <a:latin typeface="Arial" panose="020B0604020202020204" pitchFamily="34" charset="0"/>
                <a:cs typeface="Arial" panose="020B0604020202020204" pitchFamily="34" charset="0"/>
              </a:rPr>
              <a:t>?</a:t>
            </a:r>
            <a:endParaRPr lang="en-US" sz="36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Ôn</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lại</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cách</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sử</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dụng</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dấu</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ngoặc</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kép</a:t>
            </a:r>
            <a:r>
              <a:rPr lang="en-US" sz="3600" i="1" dirty="0" smtClean="0">
                <a:solidFill>
                  <a:prstClr val="black"/>
                </a:solidFill>
                <a:latin typeface="Arial" panose="020B0604020202020204" pitchFamily="34" charset="0"/>
                <a:cs typeface="Arial" panose="020B0604020202020204" pitchFamily="34" charset="0"/>
              </a:rPr>
              <a:t>.</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i="1"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Chuẩn</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bị</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bài</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sau</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Luyện</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tập</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trang</a:t>
            </a:r>
            <a:r>
              <a:rPr kumimoji="0" lang="en-US" sz="3600"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68)</a:t>
            </a:r>
            <a:endParaRPr lang="en-US" sz="36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xmlns="" id="{9C40379B-6CD0-449F-87A3-F0333F086E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C754EEBE-5A8D-41C4-9F31-73CA61979B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4045E59A-E1F4-4AB0-97F6-D3BE5A2164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98E7C353-F580-45D0-8976-DC02D3DD9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xmlns=""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xmlns=""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xmlns=""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xmlns=""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xmlns=""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xmlns=""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xmlns=""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xmlns=""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xmlns=""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xmlns=""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xmlns=""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xmlns=""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xmlns=""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xmlns=""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xmlns=""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xmlns=""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xmlns=""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xmlns=""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xmlns=""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xmlns=""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xmlns=""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xmlns=""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xmlns=""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xmlns=""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xmlns=""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xmlns=""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xmlns=""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xmlns=""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xmlns=""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xmlns=""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xmlns=""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xmlns=""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xmlns=""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xmlns=""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xmlns=""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xmlns=""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xmlns=""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xmlns=""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xmlns=""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xmlns=""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xmlns=""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xmlns=""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xmlns=""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xmlns=""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xmlns=""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xmlns=""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xmlns=""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xmlns=""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xmlns=""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xmlns=""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xmlns=""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xmlns=""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xmlns=""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xmlns=""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xmlns=""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xmlns=""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xmlns=""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xmlns=""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xmlns=""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xmlns=""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xmlns=""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xmlns=""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xmlns=""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xmlns=""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xmlns=""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xmlns=""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xmlns=""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xmlns=""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xmlns=""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xmlns=""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xmlns=""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xmlns=""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xmlns=""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xmlns=""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xmlns=""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xmlns=""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xmlns=""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xmlns=""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xmlns=""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xmlns=""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xmlns=""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xmlns=""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xmlns=""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xmlns=""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xmlns=""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xmlns=""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xmlns=""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xmlns=""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xmlns=""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xmlns=""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xmlns=""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xmlns=""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xmlns=""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xmlns=""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xmlns=""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xmlns=""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xmlns=""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xmlns=""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xmlns=""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xmlns=""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xmlns=""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xmlns=""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552</Words>
  <Application>Microsoft Office PowerPoint</Application>
  <PresentationFormat>Widescreen</PresentationFormat>
  <Paragraphs>44</Paragraphs>
  <Slides>18</Slides>
  <Notes>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18</vt:i4>
      </vt:variant>
    </vt:vector>
  </HeadingPairs>
  <TitlesOfParts>
    <vt:vector size="34" baseType="lpstr">
      <vt:lpstr>宋体</vt: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26</cp:revision>
  <dcterms:created xsi:type="dcterms:W3CDTF">2022-11-21T07:56:21Z</dcterms:created>
  <dcterms:modified xsi:type="dcterms:W3CDTF">2024-02-29T02:23:01Z</dcterms:modified>
</cp:coreProperties>
</file>