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3"/>
  </p:notesMasterIdLst>
  <p:sldIdLst>
    <p:sldId id="342" r:id="rId2"/>
    <p:sldId id="256" r:id="rId3"/>
    <p:sldId id="263" r:id="rId4"/>
    <p:sldId id="308" r:id="rId5"/>
    <p:sldId id="317" r:id="rId6"/>
    <p:sldId id="330" r:id="rId7"/>
    <p:sldId id="343" r:id="rId8"/>
    <p:sldId id="346" r:id="rId9"/>
    <p:sldId id="344" r:id="rId10"/>
    <p:sldId id="259" r:id="rId11"/>
    <p:sldId id="264" r:id="rId12"/>
  </p:sldIdLst>
  <p:sldSz cx="12161838" cy="6858000"/>
  <p:notesSz cx="6858000" cy="9144000"/>
  <p:embeddedFontLst>
    <p:embeddedFont>
      <p:font typeface="Inconsolata" panose="020B0604020202020204" charset="0"/>
      <p:regular r:id="rId14"/>
    </p:embeddedFont>
    <p:embeddedFont>
      <p:font typeface="Nunito" panose="020B0604020202020204" charset="0"/>
      <p:regular r:id="rId15"/>
      <p:bold r:id="rId16"/>
      <p:italic r:id="rId17"/>
      <p:boldItalic r:id="rId18"/>
    </p:embeddedFont>
    <p:embeddedFont>
      <p:font typeface="Chewy" panose="020B0604020202020204" charset="0"/>
      <p:regular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66" d="100"/>
          <a:sy n="66" d="100"/>
        </p:scale>
        <p:origin x="882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9148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76843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159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141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3368289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627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xmlns="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xmlns="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xmlns="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344880" y="1109966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ngữ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nghĩa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giống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nhau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hỏi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Khi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D96A1DD-9A7F-4891-9207-1A22163C03C1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7898FC-CD92-D17D-CFC1-0A567C524C40}"/>
              </a:ext>
            </a:extLst>
          </p:cNvPr>
          <p:cNvSpPr txBox="1"/>
          <p:nvPr/>
        </p:nvSpPr>
        <p:spPr>
          <a:xfrm>
            <a:off x="2191201" y="1001514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m</a:t>
            </a:r>
            <a:r>
              <a:rPr lang="vi-VN" sz="2000" dirty="0"/>
              <a:t>ư</a:t>
            </a:r>
            <a:r>
              <a:rPr lang="en-US" sz="2000" dirty="0"/>
              <a:t>a </a:t>
            </a:r>
            <a:r>
              <a:rPr lang="en-US" sz="2000" dirty="0" err="1"/>
              <a:t>gió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?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440BEFD9-4CC3-4A20-B335-8BEA5A30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36" y="1512862"/>
            <a:ext cx="7682580" cy="45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25F5DB-AC87-4519-814C-8413C3233A27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656347" y="530407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1033C1-7BAC-4CB8-A45F-93EDBF727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57" y="1933365"/>
            <a:ext cx="9183756" cy="4924635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0815" y="1933365"/>
            <a:ext cx="4034099" cy="4849200"/>
          </a:xfrm>
        </p:spPr>
        <p:txBody>
          <a:bodyPr/>
          <a:lstStyle/>
          <a:p>
            <a:pPr marL="202692" indent="0">
              <a:buNone/>
            </a:pPr>
            <a:r>
              <a:rPr lang="en-US" sz="2800" dirty="0" err="1"/>
              <a:t>h</a:t>
            </a:r>
            <a:r>
              <a:rPr lang="en-US" sz="2800" dirty="0" err="1" smtClean="0"/>
              <a:t>iền</a:t>
            </a:r>
            <a:r>
              <a:rPr lang="en-US" sz="2800" dirty="0" smtClean="0"/>
              <a:t> </a:t>
            </a:r>
            <a:r>
              <a:rPr lang="en-US" sz="2800" dirty="0" err="1" smtClean="0"/>
              <a:t>lành-hiền</a:t>
            </a:r>
            <a:r>
              <a:rPr lang="en-US" sz="2800" dirty="0" smtClean="0"/>
              <a:t> </a:t>
            </a:r>
            <a:r>
              <a:rPr lang="en-US" sz="2800" dirty="0" err="1" smtClean="0"/>
              <a:t>hậu</a:t>
            </a:r>
            <a:r>
              <a:rPr lang="en-US" sz="2800" dirty="0" smtClean="0"/>
              <a:t>; </a:t>
            </a:r>
          </a:p>
          <a:p>
            <a:pPr marL="202692" indent="0">
              <a:buNone/>
            </a:pPr>
            <a:r>
              <a:rPr lang="en-US" sz="2800" dirty="0" err="1" smtClean="0"/>
              <a:t>xa</a:t>
            </a:r>
            <a:r>
              <a:rPr lang="en-US" sz="2800" dirty="0" smtClean="0"/>
              <a:t> </a:t>
            </a:r>
            <a:r>
              <a:rPr lang="en-US" sz="2800" dirty="0" err="1" smtClean="0"/>
              <a:t>tít-xa</a:t>
            </a:r>
            <a:r>
              <a:rPr lang="en-US" sz="2800" dirty="0" smtClean="0"/>
              <a:t> </a:t>
            </a:r>
            <a:r>
              <a:rPr lang="en-US" sz="2800" dirty="0" err="1" smtClean="0"/>
              <a:t>tắp</a:t>
            </a:r>
            <a:r>
              <a:rPr lang="en-US" sz="2800" dirty="0" smtClean="0"/>
              <a:t>; </a:t>
            </a:r>
          </a:p>
          <a:p>
            <a:pPr marL="202692" indent="0">
              <a:buNone/>
            </a:pPr>
            <a:r>
              <a:rPr lang="en-US" sz="2800" dirty="0" err="1" smtClean="0"/>
              <a:t>yêu</a:t>
            </a:r>
            <a:r>
              <a:rPr lang="en-US" sz="2800" dirty="0" smtClean="0"/>
              <a:t> </a:t>
            </a:r>
            <a:r>
              <a:rPr lang="en-US" sz="2800" dirty="0" err="1" smtClean="0"/>
              <a:t>quý-yêu</a:t>
            </a:r>
            <a:r>
              <a:rPr lang="en-US" sz="2800" dirty="0" smtClean="0"/>
              <a:t> </a:t>
            </a:r>
            <a:r>
              <a:rPr lang="en-US" sz="2800" dirty="0" err="1" smtClean="0"/>
              <a:t>mến</a:t>
            </a:r>
            <a:r>
              <a:rPr lang="en-US" sz="2800" dirty="0" smtClean="0"/>
              <a:t>; </a:t>
            </a:r>
            <a:r>
              <a:rPr lang="en-US" sz="2800" dirty="0" err="1" smtClean="0"/>
              <a:t>trắng</a:t>
            </a:r>
            <a:r>
              <a:rPr lang="en-US" sz="2800" dirty="0" smtClean="0"/>
              <a:t> </a:t>
            </a:r>
            <a:r>
              <a:rPr lang="en-US" sz="2800" dirty="0" err="1" smtClean="0"/>
              <a:t>phau-trắng</a:t>
            </a:r>
            <a:r>
              <a:rPr lang="en-US" sz="2800" dirty="0" smtClean="0"/>
              <a:t> </a:t>
            </a:r>
            <a:r>
              <a:rPr lang="en-US" sz="2800" dirty="0" err="1" smtClean="0"/>
              <a:t>tinh</a:t>
            </a:r>
            <a:r>
              <a:rPr lang="en-US" sz="2800" dirty="0" smtClean="0"/>
              <a:t>; </a:t>
            </a:r>
          </a:p>
          <a:p>
            <a:pPr marL="202692" indent="0">
              <a:buNone/>
            </a:pPr>
            <a:r>
              <a:rPr lang="en-US" sz="2800" dirty="0" err="1" smtClean="0"/>
              <a:t>gọn</a:t>
            </a:r>
            <a:r>
              <a:rPr lang="en-US" sz="2800" dirty="0" smtClean="0"/>
              <a:t> </a:t>
            </a:r>
            <a:r>
              <a:rPr lang="en-US" sz="2800" dirty="0" err="1" smtClean="0"/>
              <a:t>gàng-gọn</a:t>
            </a:r>
            <a:r>
              <a:rPr lang="en-US" sz="2800" dirty="0" smtClean="0"/>
              <a:t> </a:t>
            </a:r>
            <a:r>
              <a:rPr lang="en-US" sz="2800" dirty="0" err="1" smtClean="0"/>
              <a:t>ghẽ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629843" y="1365294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in </a:t>
            </a:r>
            <a:r>
              <a:rPr lang="en-US" sz="3600" dirty="0" err="1"/>
              <a:t>đậm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9EE933-0484-4C44-8EEE-F4036E978C42}"/>
              </a:ext>
            </a:extLst>
          </p:cNvPr>
          <p:cNvSpPr txBox="1"/>
          <p:nvPr/>
        </p:nvSpPr>
        <p:spPr>
          <a:xfrm>
            <a:off x="320844" y="2249065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a.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bãi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b="1" dirty="0" err="1"/>
              <a:t>xanh</a:t>
            </a:r>
            <a:r>
              <a:rPr lang="en-US" sz="3600" b="1" dirty="0"/>
              <a:t> m</a:t>
            </a:r>
            <a:r>
              <a:rPr lang="vi-VN" sz="3600" b="1" dirty="0"/>
              <a:t>ư</a:t>
            </a:r>
            <a:r>
              <a:rPr lang="en-US" sz="3600" b="1" dirty="0" err="1"/>
              <a:t>ớt</a:t>
            </a:r>
            <a:r>
              <a:rPr lang="en-US" sz="3600" b="1" dirty="0"/>
              <a:t> </a:t>
            </a:r>
            <a:r>
              <a:rPr lang="en-US" sz="3600" dirty="0" err="1"/>
              <a:t>mọc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mập</a:t>
            </a:r>
            <a:r>
              <a:rPr lang="en-US" sz="3600" dirty="0"/>
              <a:t> </a:t>
            </a:r>
            <a:r>
              <a:rPr lang="en-US" sz="3600" dirty="0" err="1"/>
              <a:t>mạp</a:t>
            </a:r>
            <a:r>
              <a:rPr lang="en-US" sz="3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C909CD-3215-4D33-BDDF-FB9D92BBDC86}"/>
              </a:ext>
            </a:extLst>
          </p:cNvPr>
          <p:cNvSpPr txBox="1"/>
          <p:nvPr/>
        </p:nvSpPr>
        <p:spPr>
          <a:xfrm>
            <a:off x="320844" y="36868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b.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b="1" dirty="0" err="1"/>
              <a:t>xinh</a:t>
            </a:r>
            <a:r>
              <a:rPr lang="en-US" sz="3600" b="1" dirty="0"/>
              <a:t> </a:t>
            </a:r>
            <a:r>
              <a:rPr lang="en-US" sz="3600" b="1" dirty="0" err="1"/>
              <a:t>xắn</a:t>
            </a:r>
            <a:r>
              <a:rPr lang="en-US" sz="3600" b="1" dirty="0"/>
              <a:t> 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,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ở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thật</a:t>
            </a:r>
            <a:r>
              <a:rPr lang="en-US" sz="3600" dirty="0"/>
              <a:t> </a:t>
            </a:r>
            <a:r>
              <a:rPr lang="en-US" sz="3600" dirty="0" err="1"/>
              <a:t>ngon</a:t>
            </a:r>
            <a:r>
              <a:rPr lang="en-US" sz="3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C21F3C-EF4C-4B84-9BE2-C94479266C6F}"/>
              </a:ext>
            </a:extLst>
          </p:cNvPr>
          <p:cNvSpPr txBox="1"/>
          <p:nvPr/>
        </p:nvSpPr>
        <p:spPr>
          <a:xfrm>
            <a:off x="320844" y="4570605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c. Hai </a:t>
            </a:r>
            <a:r>
              <a:rPr lang="en-US" sz="3600" dirty="0" err="1"/>
              <a:t>chú</a:t>
            </a:r>
            <a:r>
              <a:rPr lang="en-US" sz="3600" dirty="0"/>
              <a:t> b</a:t>
            </a:r>
            <a:r>
              <a:rPr lang="vi-VN" sz="3600" dirty="0"/>
              <a:t>ư</a:t>
            </a:r>
            <a:r>
              <a:rPr lang="en-US" sz="3600" dirty="0" err="1"/>
              <a:t>ớm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mũ</a:t>
            </a:r>
            <a:r>
              <a:rPr lang="en-US" sz="3600" dirty="0"/>
              <a:t> </a:t>
            </a:r>
            <a:r>
              <a:rPr lang="en-US" sz="3600" b="1" dirty="0" err="1"/>
              <a:t>kì</a:t>
            </a:r>
            <a:r>
              <a:rPr lang="en-US" sz="3600" b="1" dirty="0"/>
              <a:t> </a:t>
            </a:r>
            <a:r>
              <a:rPr lang="en-US" sz="3600" b="1" dirty="0" err="1"/>
              <a:t>lạ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629843" y="1365294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in </a:t>
            </a:r>
            <a:r>
              <a:rPr lang="en-US" sz="3600" dirty="0" err="1"/>
              <a:t>đậm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9EE933-0484-4C44-8EEE-F4036E978C42}"/>
              </a:ext>
            </a:extLst>
          </p:cNvPr>
          <p:cNvSpPr txBox="1"/>
          <p:nvPr/>
        </p:nvSpPr>
        <p:spPr>
          <a:xfrm>
            <a:off x="320844" y="2249065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a. </a:t>
            </a:r>
            <a:r>
              <a:rPr lang="en-US" sz="3600" b="1" dirty="0" err="1" smtClean="0"/>
              <a:t>xanh</a:t>
            </a:r>
            <a:r>
              <a:rPr lang="en-US" sz="3600" b="1" dirty="0" smtClean="0"/>
              <a:t> </a:t>
            </a:r>
            <a:r>
              <a:rPr lang="en-US" sz="3600" b="1" dirty="0"/>
              <a:t>m</a:t>
            </a:r>
            <a:r>
              <a:rPr lang="vi-VN" sz="3600" b="1" dirty="0"/>
              <a:t>ư</a:t>
            </a:r>
            <a:r>
              <a:rPr lang="en-US" sz="3600" b="1" dirty="0" err="1" smtClean="0"/>
              <a:t>ớt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xanh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biếc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xanh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tươi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xanh</a:t>
            </a:r>
            <a:r>
              <a:rPr lang="en-US" sz="3600" b="1" dirty="0" smtClean="0"/>
              <a:t> um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C909CD-3215-4D33-BDDF-FB9D92BBDC86}"/>
              </a:ext>
            </a:extLst>
          </p:cNvPr>
          <p:cNvSpPr txBox="1"/>
          <p:nvPr/>
        </p:nvSpPr>
        <p:spPr>
          <a:xfrm>
            <a:off x="320843" y="3236891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b. </a:t>
            </a:r>
            <a:r>
              <a:rPr lang="en-US" sz="3600" b="1" dirty="0" err="1" smtClean="0"/>
              <a:t>xinh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xắn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xinh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đẹp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xinh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tươi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C21F3C-EF4C-4B84-9BE2-C94479266C6F}"/>
              </a:ext>
            </a:extLst>
          </p:cNvPr>
          <p:cNvSpPr txBox="1"/>
          <p:nvPr/>
        </p:nvSpPr>
        <p:spPr>
          <a:xfrm>
            <a:off x="320843" y="4120662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c. </a:t>
            </a:r>
            <a:r>
              <a:rPr lang="en-US" sz="3600" b="1" dirty="0" err="1" smtClean="0"/>
              <a:t>kì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lạ</a:t>
            </a:r>
            <a:r>
              <a:rPr lang="en-US" sz="3600" b="1" dirty="0"/>
              <a:t> </a:t>
            </a:r>
            <a:r>
              <a:rPr lang="en-US" sz="3600" b="1" dirty="0" err="1" smtClean="0"/>
              <a:t>kì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lạ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lùng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lạ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lẫm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52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584762" y="930016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3</a:t>
            </a:r>
            <a:r>
              <a:rPr lang="en-US" sz="3600" dirty="0"/>
              <a:t>. </a:t>
            </a: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i="1" dirty="0" err="1"/>
              <a:t>Những</a:t>
            </a:r>
            <a:r>
              <a:rPr lang="en-US" sz="3600" i="1" dirty="0"/>
              <a:t> </a:t>
            </a:r>
            <a:r>
              <a:rPr lang="en-US" sz="3600" i="1" dirty="0" err="1"/>
              <a:t>cái</a:t>
            </a:r>
            <a:r>
              <a:rPr lang="en-US" sz="3600" i="1" dirty="0"/>
              <a:t> </a:t>
            </a:r>
            <a:r>
              <a:rPr lang="en-US" sz="3600" i="1" dirty="0" err="1"/>
              <a:t>tên</a:t>
            </a:r>
            <a:r>
              <a:rPr lang="en-US" sz="3600" i="1" dirty="0"/>
              <a:t> </a:t>
            </a:r>
            <a:r>
              <a:rPr lang="en-US" sz="3600" i="1" dirty="0" err="1"/>
              <a:t>đáng</a:t>
            </a:r>
            <a:r>
              <a:rPr lang="en-US" sz="3600" i="1" dirty="0"/>
              <a:t> </a:t>
            </a:r>
            <a:r>
              <a:rPr lang="en-US" sz="3600" i="1" dirty="0" err="1"/>
              <a:t>yêu</a:t>
            </a:r>
            <a:r>
              <a:rPr lang="en-US" sz="3600" i="1" dirty="0"/>
              <a:t>,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9EE933-0484-4C44-8EEE-F4036E978C42}"/>
              </a:ext>
            </a:extLst>
          </p:cNvPr>
          <p:cNvSpPr txBox="1"/>
          <p:nvPr/>
        </p:nvSpPr>
        <p:spPr>
          <a:xfrm>
            <a:off x="320844" y="2524835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C909CD-3215-4D33-BDDF-FB9D92BBDC86}"/>
              </a:ext>
            </a:extLst>
          </p:cNvPr>
          <p:cNvSpPr txBox="1"/>
          <p:nvPr/>
        </p:nvSpPr>
        <p:spPr>
          <a:xfrm>
            <a:off x="320844" y="3178663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C21F3C-EF4C-4B84-9BE2-C94479266C6F}"/>
              </a:ext>
            </a:extLst>
          </p:cNvPr>
          <p:cNvSpPr txBox="1"/>
          <p:nvPr/>
        </p:nvSpPr>
        <p:spPr>
          <a:xfrm>
            <a:off x="320845" y="40624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Buổi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dirty="0"/>
              <a:t>,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273</Words>
  <Application>Microsoft Office PowerPoint</Application>
  <PresentationFormat>Custom</PresentationFormat>
  <Paragraphs>29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Inconsolata</vt:lpstr>
      <vt:lpstr>Nunito</vt:lpstr>
      <vt:lpstr>Chewy</vt:lpstr>
      <vt:lpstr>Montserrat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Windows User</cp:lastModifiedBy>
  <cp:revision>54</cp:revision>
  <dcterms:modified xsi:type="dcterms:W3CDTF">2025-02-06T08:18:35Z</dcterms:modified>
</cp:coreProperties>
</file>