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8" r:id="rId1"/>
  </p:sldMasterIdLst>
  <p:notesMasterIdLst>
    <p:notesMasterId r:id="rId4"/>
  </p:notesMasterIdLst>
  <p:sldIdLst>
    <p:sldId id="3255" r:id="rId2"/>
    <p:sldId id="298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Sigher" panose="020B0604020202020204" charset="0"/>
      <p:regular r:id="rId13"/>
    </p:embeddedFont>
  </p:embeddedFontLst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8F8"/>
    <a:srgbClr val="FFFF99"/>
    <a:srgbClr val="84512D"/>
    <a:srgbClr val="FFFFFF"/>
    <a:srgbClr val="9F6C2C"/>
    <a:srgbClr val="FFFC00"/>
    <a:srgbClr val="945200"/>
    <a:srgbClr val="D9ECFB"/>
    <a:srgbClr val="DBEAF6"/>
    <a:srgbClr val="FDD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A7707-5260-418D-8732-686F5DF8055C}">
  <a:tblStyle styleId="{6F0A7707-5260-418D-8732-686F5DF805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6" autoAdjust="0"/>
    <p:restoredTop sz="89136" autoAdjust="0"/>
  </p:normalViewPr>
  <p:slideViewPr>
    <p:cSldViewPr snapToGrid="0">
      <p:cViewPr varScale="1">
        <p:scale>
          <a:sx n="99" d="100"/>
          <a:sy n="99" d="100"/>
        </p:scale>
        <p:origin x="485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163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2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sv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5.pn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2" Type="http://schemas.openxmlformats.org/officeDocument/2006/relationships/audio" Target="../media/audio1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24" Type="http://schemas.openxmlformats.org/officeDocument/2006/relationships/image" Target="../media/image11.png"/><Relationship Id="rId32" Type="http://schemas.openxmlformats.org/officeDocument/2006/relationships/audio" Target="../media/audio1.wav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image" Target="../media/image41.svg"/><Relationship Id="rId4" Type="http://schemas.openxmlformats.org/officeDocument/2006/relationships/image" Target="../media/image2.png"/><Relationship Id="rId9" Type="http://schemas.openxmlformats.org/officeDocument/2006/relationships/image" Target="../media/image31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49.svg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54.svg"/><Relationship Id="rId26" Type="http://schemas.openxmlformats.org/officeDocument/2006/relationships/image" Target="../media/image20.png"/><Relationship Id="rId21" Type="http://schemas.openxmlformats.org/officeDocument/2006/relationships/image" Target="../media/image18.png"/><Relationship Id="rId34" Type="http://schemas.openxmlformats.org/officeDocument/2006/relationships/image" Target="../media/image24.png"/><Relationship Id="rId7" Type="http://schemas.openxmlformats.org/officeDocument/2006/relationships/image" Target="../media/image4.png"/><Relationship Id="rId12" Type="http://schemas.openxmlformats.org/officeDocument/2006/relationships/image" Target="../media/image43.svg"/><Relationship Id="rId17" Type="http://schemas.openxmlformats.org/officeDocument/2006/relationships/image" Target="../media/image16.png"/><Relationship Id="rId25" Type="http://schemas.openxmlformats.org/officeDocument/2006/relationships/image" Target="../media/image39.svg"/><Relationship Id="rId33" Type="http://schemas.openxmlformats.org/officeDocument/2006/relationships/image" Target="../media/image63.svg"/><Relationship Id="rId2" Type="http://schemas.openxmlformats.org/officeDocument/2006/relationships/image" Target="../media/image15.png"/><Relationship Id="rId16" Type="http://schemas.openxmlformats.org/officeDocument/2006/relationships/image" Target="../media/image51.svg"/><Relationship Id="rId20" Type="http://schemas.openxmlformats.org/officeDocument/2006/relationships/image" Target="../media/image132.sv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9.png"/><Relationship Id="rId24" Type="http://schemas.openxmlformats.org/officeDocument/2006/relationships/image" Target="../media/image7.png"/><Relationship Id="rId32" Type="http://schemas.openxmlformats.org/officeDocument/2006/relationships/image" Target="../media/image23.png"/><Relationship Id="rId37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23" Type="http://schemas.openxmlformats.org/officeDocument/2006/relationships/image" Target="../media/image134.svg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image" Target="../media/image35.svg"/><Relationship Id="rId19" Type="http://schemas.openxmlformats.org/officeDocument/2006/relationships/image" Target="../media/image17.png"/><Relationship Id="rId31" Type="http://schemas.openxmlformats.org/officeDocument/2006/relationships/image" Target="../media/image61.svg"/><Relationship Id="rId4" Type="http://schemas.openxmlformats.org/officeDocument/2006/relationships/image" Target="../media/image29.svg"/><Relationship Id="rId9" Type="http://schemas.openxmlformats.org/officeDocument/2006/relationships/image" Target="../media/image5.png"/><Relationship Id="rId14" Type="http://schemas.openxmlformats.org/officeDocument/2006/relationships/image" Target="../media/image47.svg"/><Relationship Id="rId22" Type="http://schemas.openxmlformats.org/officeDocument/2006/relationships/image" Target="../media/image19.png"/><Relationship Id="rId27" Type="http://schemas.openxmlformats.org/officeDocument/2006/relationships/image" Target="../media/image57.svg"/><Relationship Id="rId30" Type="http://schemas.openxmlformats.org/officeDocument/2006/relationships/image" Target="../media/image22.png"/><Relationship Id="rId35" Type="http://schemas.openxmlformats.org/officeDocument/2006/relationships/image" Target="../media/image65.svg"/><Relationship Id="rId8" Type="http://schemas.openxmlformats.org/officeDocument/2006/relationships/image" Target="../media/image33.sv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3910" y="803610"/>
            <a:ext cx="6940958" cy="3435774"/>
          </a:xfrm>
          <a:custGeom>
            <a:avLst/>
            <a:gdLst/>
            <a:ahLst/>
            <a:cxnLst/>
            <a:rect l="l" t="t" r="r" b="b"/>
            <a:pathLst>
              <a:path w="13881916" h="6871548">
                <a:moveTo>
                  <a:pt x="0" y="0"/>
                </a:moveTo>
                <a:lnTo>
                  <a:pt x="13881916" y="0"/>
                </a:lnTo>
                <a:lnTo>
                  <a:pt x="13881916" y="6871548"/>
                </a:lnTo>
                <a:lnTo>
                  <a:pt x="0" y="6871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6106210" y="2669157"/>
            <a:ext cx="5046880" cy="1798525"/>
          </a:xfrm>
          <a:custGeom>
            <a:avLst/>
            <a:gdLst/>
            <a:ahLst/>
            <a:cxnLst/>
            <a:rect l="l" t="t" r="r" b="b"/>
            <a:pathLst>
              <a:path w="10093760" h="3597049">
                <a:moveTo>
                  <a:pt x="10093760" y="0"/>
                </a:moveTo>
                <a:lnTo>
                  <a:pt x="0" y="0"/>
                </a:lnTo>
                <a:lnTo>
                  <a:pt x="0" y="3597049"/>
                </a:lnTo>
                <a:lnTo>
                  <a:pt x="10093760" y="3597049"/>
                </a:lnTo>
                <a:lnTo>
                  <a:pt x="100937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4612" y="79611"/>
            <a:ext cx="2255039" cy="1738430"/>
          </a:xfrm>
          <a:custGeom>
            <a:avLst/>
            <a:gdLst/>
            <a:ahLst/>
            <a:cxnLst/>
            <a:rect l="l" t="t" r="r" b="b"/>
            <a:pathLst>
              <a:path w="4510077" h="3476860">
                <a:moveTo>
                  <a:pt x="0" y="0"/>
                </a:moveTo>
                <a:lnTo>
                  <a:pt x="4510077" y="0"/>
                </a:lnTo>
                <a:lnTo>
                  <a:pt x="4510077" y="3476860"/>
                </a:lnTo>
                <a:lnTo>
                  <a:pt x="0" y="34768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61" y="3815964"/>
            <a:ext cx="9144000" cy="1928553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49144" y="79611"/>
            <a:ext cx="2697082" cy="4130012"/>
          </a:xfrm>
          <a:custGeom>
            <a:avLst/>
            <a:gdLst/>
            <a:ahLst/>
            <a:cxnLst/>
            <a:rect l="l" t="t" r="r" b="b"/>
            <a:pathLst>
              <a:path w="5394163" h="8260024">
                <a:moveTo>
                  <a:pt x="0" y="0"/>
                </a:moveTo>
                <a:lnTo>
                  <a:pt x="5394163" y="0"/>
                </a:lnTo>
                <a:lnTo>
                  <a:pt x="5394163" y="8260024"/>
                </a:lnTo>
                <a:lnTo>
                  <a:pt x="0" y="82600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7438" y="2276079"/>
            <a:ext cx="577390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  <a:sym typeface="Changa One"/>
              </a:rPr>
              <a:t>REVIEW 6: PART </a:t>
            </a:r>
            <a:r>
              <a:rPr lang="en-US" sz="44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US" sz="4400" b="1" kern="0" dirty="0">
              <a:solidFill>
                <a:srgbClr val="FF0000"/>
              </a:solidFill>
              <a:latin typeface="Comic Sans MS" panose="030F0702030302020204" pitchFamily="66" charset="0"/>
              <a:sym typeface="Changa One"/>
            </a:endParaRPr>
          </a:p>
          <a:p>
            <a:pPr algn="ctr">
              <a:lnSpc>
                <a:spcPts val="4680"/>
              </a:lnSpc>
            </a:pPr>
            <a:r>
              <a:rPr lang="en-US" sz="4254" dirty="0">
                <a:solidFill>
                  <a:srgbClr val="000000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>
            <a:off x="4958446" y="3798828"/>
            <a:ext cx="4435739" cy="741978"/>
          </a:xfrm>
          <a:custGeom>
            <a:avLst/>
            <a:gdLst/>
            <a:ahLst/>
            <a:cxnLst/>
            <a:rect l="l" t="t" r="r" b="b"/>
            <a:pathLst>
              <a:path w="8871478" h="1483956">
                <a:moveTo>
                  <a:pt x="0" y="0"/>
                </a:moveTo>
                <a:lnTo>
                  <a:pt x="8871478" y="0"/>
                </a:lnTo>
                <a:lnTo>
                  <a:pt x="8871478" y="1483956"/>
                </a:lnTo>
                <a:lnTo>
                  <a:pt x="0" y="14839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32758" y="161670"/>
            <a:ext cx="1254052" cy="620756"/>
          </a:xfrm>
          <a:custGeom>
            <a:avLst/>
            <a:gdLst/>
            <a:ahLst/>
            <a:cxnLst/>
            <a:rect l="l" t="t" r="r" b="b"/>
            <a:pathLst>
              <a:path w="2508104" h="1241511">
                <a:moveTo>
                  <a:pt x="0" y="0"/>
                </a:moveTo>
                <a:lnTo>
                  <a:pt x="2508103" y="0"/>
                </a:lnTo>
                <a:lnTo>
                  <a:pt x="2508103" y="1241512"/>
                </a:lnTo>
                <a:lnTo>
                  <a:pt x="0" y="1241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21107" y="113514"/>
            <a:ext cx="924518" cy="909390"/>
          </a:xfrm>
          <a:custGeom>
            <a:avLst/>
            <a:gdLst/>
            <a:ahLst/>
            <a:cxnLst/>
            <a:rect l="l" t="t" r="r" b="b"/>
            <a:pathLst>
              <a:path w="1849036" h="1818779">
                <a:moveTo>
                  <a:pt x="0" y="0"/>
                </a:moveTo>
                <a:lnTo>
                  <a:pt x="1849036" y="0"/>
                </a:lnTo>
                <a:lnTo>
                  <a:pt x="1849036" y="1818779"/>
                </a:lnTo>
                <a:lnTo>
                  <a:pt x="0" y="18187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5563" y="2969114"/>
            <a:ext cx="1916935" cy="1519606"/>
          </a:xfrm>
          <a:custGeom>
            <a:avLst/>
            <a:gdLst/>
            <a:ahLst/>
            <a:cxnLst/>
            <a:rect l="l" t="t" r="r" b="b"/>
            <a:pathLst>
              <a:path w="3833869" h="3039212">
                <a:moveTo>
                  <a:pt x="0" y="0"/>
                </a:moveTo>
                <a:lnTo>
                  <a:pt x="3833869" y="0"/>
                </a:lnTo>
                <a:lnTo>
                  <a:pt x="3833869" y="3039213"/>
                </a:lnTo>
                <a:lnTo>
                  <a:pt x="0" y="30392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486482" y="3647494"/>
            <a:ext cx="2434419" cy="1124259"/>
            <a:chOff x="0" y="0"/>
            <a:chExt cx="6491783" cy="29980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491783" cy="2998024"/>
            </a:xfrm>
            <a:custGeom>
              <a:avLst/>
              <a:gdLst/>
              <a:ahLst/>
              <a:cxnLst/>
              <a:rect l="l" t="t" r="r" b="b"/>
              <a:pathLst>
                <a:path w="6491783" h="2998024">
                  <a:moveTo>
                    <a:pt x="0" y="0"/>
                  </a:moveTo>
                  <a:lnTo>
                    <a:pt x="6491783" y="0"/>
                  </a:lnTo>
                  <a:lnTo>
                    <a:pt x="6491783" y="2998024"/>
                  </a:lnTo>
                  <a:lnTo>
                    <a:pt x="0" y="2998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736382" y="1292101"/>
              <a:ext cx="540690" cy="500384"/>
            </a:xfrm>
            <a:custGeom>
              <a:avLst/>
              <a:gdLst/>
              <a:ahLst/>
              <a:cxnLst/>
              <a:rect l="l" t="t" r="r" b="b"/>
              <a:pathLst>
                <a:path w="540690" h="500384">
                  <a:moveTo>
                    <a:pt x="0" y="0"/>
                  </a:moveTo>
                  <a:lnTo>
                    <a:pt x="540690" y="0"/>
                  </a:lnTo>
                  <a:lnTo>
                    <a:pt x="540690" y="500385"/>
                  </a:lnTo>
                  <a:lnTo>
                    <a:pt x="0" y="500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700701" y="2234764"/>
              <a:ext cx="540690" cy="500384"/>
            </a:xfrm>
            <a:custGeom>
              <a:avLst/>
              <a:gdLst/>
              <a:ahLst/>
              <a:cxnLst/>
              <a:rect l="l" t="t" r="r" b="b"/>
              <a:pathLst>
                <a:path w="540690" h="500384">
                  <a:moveTo>
                    <a:pt x="0" y="0"/>
                  </a:moveTo>
                  <a:lnTo>
                    <a:pt x="540690" y="0"/>
                  </a:lnTo>
                  <a:lnTo>
                    <a:pt x="540690" y="500384"/>
                  </a:lnTo>
                  <a:lnTo>
                    <a:pt x="0" y="500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2700000">
              <a:off x="3062280" y="892477"/>
              <a:ext cx="540690" cy="500384"/>
            </a:xfrm>
            <a:custGeom>
              <a:avLst/>
              <a:gdLst/>
              <a:ahLst/>
              <a:cxnLst/>
              <a:rect l="l" t="t" r="r" b="b"/>
              <a:pathLst>
                <a:path w="540690" h="500384">
                  <a:moveTo>
                    <a:pt x="0" y="0"/>
                  </a:moveTo>
                  <a:lnTo>
                    <a:pt x="540691" y="0"/>
                  </a:lnTo>
                  <a:lnTo>
                    <a:pt x="540691" y="500384"/>
                  </a:lnTo>
                  <a:lnTo>
                    <a:pt x="0" y="500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3587337" y="4187587"/>
            <a:ext cx="879473" cy="783531"/>
          </a:xfrm>
          <a:custGeom>
            <a:avLst/>
            <a:gdLst/>
            <a:ahLst/>
            <a:cxnLst/>
            <a:rect l="l" t="t" r="r" b="b"/>
            <a:pathLst>
              <a:path w="1758946" h="1567061">
                <a:moveTo>
                  <a:pt x="0" y="0"/>
                </a:moveTo>
                <a:lnTo>
                  <a:pt x="1758947" y="0"/>
                </a:lnTo>
                <a:lnTo>
                  <a:pt x="1758947" y="1567061"/>
                </a:lnTo>
                <a:lnTo>
                  <a:pt x="0" y="15670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79269" y="1424834"/>
            <a:ext cx="683677" cy="534764"/>
          </a:xfrm>
          <a:custGeom>
            <a:avLst/>
            <a:gdLst/>
            <a:ahLst/>
            <a:cxnLst/>
            <a:rect l="l" t="t" r="r" b="b"/>
            <a:pathLst>
              <a:path w="1367354" h="1069527">
                <a:moveTo>
                  <a:pt x="0" y="0"/>
                </a:moveTo>
                <a:lnTo>
                  <a:pt x="1367354" y="0"/>
                </a:lnTo>
                <a:lnTo>
                  <a:pt x="1367354" y="1069527"/>
                </a:lnTo>
                <a:lnTo>
                  <a:pt x="0" y="106952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 b="-185836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100131" y="2062957"/>
            <a:ext cx="683677" cy="534764"/>
          </a:xfrm>
          <a:custGeom>
            <a:avLst/>
            <a:gdLst/>
            <a:ahLst/>
            <a:cxnLst/>
            <a:rect l="l" t="t" r="r" b="b"/>
            <a:pathLst>
              <a:path w="1367354" h="1069527">
                <a:moveTo>
                  <a:pt x="0" y="0"/>
                </a:moveTo>
                <a:lnTo>
                  <a:pt x="1367354" y="0"/>
                </a:lnTo>
                <a:lnTo>
                  <a:pt x="1367354" y="1069526"/>
                </a:lnTo>
                <a:lnTo>
                  <a:pt x="0" y="106952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 b="-185836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381055" y="4467682"/>
            <a:ext cx="3353221" cy="871838"/>
          </a:xfrm>
          <a:custGeom>
            <a:avLst/>
            <a:gdLst/>
            <a:ahLst/>
            <a:cxnLst/>
            <a:rect l="l" t="t" r="r" b="b"/>
            <a:pathLst>
              <a:path w="6706441" h="1743675">
                <a:moveTo>
                  <a:pt x="0" y="0"/>
                </a:moveTo>
                <a:lnTo>
                  <a:pt x="6706441" y="0"/>
                </a:lnTo>
                <a:lnTo>
                  <a:pt x="6706441" y="1743675"/>
                </a:lnTo>
                <a:lnTo>
                  <a:pt x="0" y="174367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0286B0-F0D5-430D-9E9C-4EE6366C9E7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25" y="89915"/>
            <a:ext cx="1072451" cy="51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agic-chime-02.wav"/>
          </p:stSnd>
        </p:sndAc>
      </p:transition>
    </mc:Choice>
    <mc:Fallback xmlns="">
      <p:transition spd="slow">
        <p:sndAc>
          <p:stSnd>
            <p:snd r:embed="rId32" name="magic-chime-0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167" y="-35471"/>
            <a:ext cx="9117736" cy="4513280"/>
          </a:xfrm>
          <a:custGeom>
            <a:avLst/>
            <a:gdLst/>
            <a:ahLst/>
            <a:cxnLst/>
            <a:rect l="l" t="t" r="r" b="b"/>
            <a:pathLst>
              <a:path w="18235472" h="9026559">
                <a:moveTo>
                  <a:pt x="0" y="0"/>
                </a:moveTo>
                <a:lnTo>
                  <a:pt x="18235472" y="0"/>
                </a:lnTo>
                <a:lnTo>
                  <a:pt x="18235472" y="9026558"/>
                </a:lnTo>
                <a:lnTo>
                  <a:pt x="0" y="9026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" name="Freeform 3"/>
          <p:cNvSpPr/>
          <p:nvPr/>
        </p:nvSpPr>
        <p:spPr>
          <a:xfrm flipH="1">
            <a:off x="5451230" y="1615576"/>
            <a:ext cx="6824534" cy="2432016"/>
          </a:xfrm>
          <a:custGeom>
            <a:avLst/>
            <a:gdLst/>
            <a:ahLst/>
            <a:cxnLst/>
            <a:rect l="l" t="t" r="r" b="b"/>
            <a:pathLst>
              <a:path w="13649067" h="4864031">
                <a:moveTo>
                  <a:pt x="13649067" y="0"/>
                </a:moveTo>
                <a:lnTo>
                  <a:pt x="0" y="0"/>
                </a:lnTo>
                <a:lnTo>
                  <a:pt x="0" y="4864031"/>
                </a:lnTo>
                <a:lnTo>
                  <a:pt x="13649067" y="4864031"/>
                </a:lnTo>
                <a:lnTo>
                  <a:pt x="1364906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7756" y="3221659"/>
            <a:ext cx="3200431" cy="535345"/>
          </a:xfrm>
          <a:custGeom>
            <a:avLst/>
            <a:gdLst/>
            <a:ahLst/>
            <a:cxnLst/>
            <a:rect l="l" t="t" r="r" b="b"/>
            <a:pathLst>
              <a:path w="6400862" h="1070690">
                <a:moveTo>
                  <a:pt x="0" y="0"/>
                </a:moveTo>
                <a:lnTo>
                  <a:pt x="6400862" y="0"/>
                </a:lnTo>
                <a:lnTo>
                  <a:pt x="6400862" y="1070690"/>
                </a:lnTo>
                <a:lnTo>
                  <a:pt x="0" y="10706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1999" y="3046402"/>
            <a:ext cx="9144000" cy="1928553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18288000" y="0"/>
                </a:moveTo>
                <a:lnTo>
                  <a:pt x="0" y="0"/>
                </a:lnTo>
                <a:lnTo>
                  <a:pt x="0" y="3857105"/>
                </a:lnTo>
                <a:lnTo>
                  <a:pt x="18288000" y="3857105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703077" y="702208"/>
            <a:ext cx="2193945" cy="3359565"/>
          </a:xfrm>
          <a:custGeom>
            <a:avLst/>
            <a:gdLst/>
            <a:ahLst/>
            <a:cxnLst/>
            <a:rect l="l" t="t" r="r" b="b"/>
            <a:pathLst>
              <a:path w="4387890" h="6719130">
                <a:moveTo>
                  <a:pt x="0" y="0"/>
                </a:moveTo>
                <a:lnTo>
                  <a:pt x="4387890" y="0"/>
                </a:lnTo>
                <a:lnTo>
                  <a:pt x="4387890" y="6719129"/>
                </a:lnTo>
                <a:lnTo>
                  <a:pt x="0" y="67191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169337" y="3438167"/>
            <a:ext cx="1660205" cy="766713"/>
          </a:xfrm>
          <a:custGeom>
            <a:avLst/>
            <a:gdLst/>
            <a:ahLst/>
            <a:cxnLst/>
            <a:rect l="l" t="t" r="r" b="b"/>
            <a:pathLst>
              <a:path w="3320410" h="1533426">
                <a:moveTo>
                  <a:pt x="3320410" y="0"/>
                </a:moveTo>
                <a:lnTo>
                  <a:pt x="0" y="0"/>
                </a:lnTo>
                <a:lnTo>
                  <a:pt x="0" y="1533426"/>
                </a:lnTo>
                <a:lnTo>
                  <a:pt x="3320410" y="1533426"/>
                </a:lnTo>
                <a:lnTo>
                  <a:pt x="3320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11999" y="4907438"/>
            <a:ext cx="9251902" cy="1543050"/>
            <a:chOff x="0" y="0"/>
            <a:chExt cx="487343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3430" cy="812800"/>
            </a:xfrm>
            <a:custGeom>
              <a:avLst/>
              <a:gdLst/>
              <a:ahLst/>
              <a:cxnLst/>
              <a:rect l="l" t="t" r="r" b="b"/>
              <a:pathLst>
                <a:path w="4873430" h="812800">
                  <a:moveTo>
                    <a:pt x="0" y="0"/>
                  </a:moveTo>
                  <a:lnTo>
                    <a:pt x="4873430" y="0"/>
                  </a:lnTo>
                  <a:lnTo>
                    <a:pt x="48734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3C80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7343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371078" y="3046402"/>
            <a:ext cx="879473" cy="783531"/>
          </a:xfrm>
          <a:custGeom>
            <a:avLst/>
            <a:gdLst/>
            <a:ahLst/>
            <a:cxnLst/>
            <a:rect l="l" t="t" r="r" b="b"/>
            <a:pathLst>
              <a:path w="1758946" h="1567061">
                <a:moveTo>
                  <a:pt x="0" y="0"/>
                </a:moveTo>
                <a:lnTo>
                  <a:pt x="1758946" y="0"/>
                </a:lnTo>
                <a:lnTo>
                  <a:pt x="1758946" y="1567061"/>
                </a:lnTo>
                <a:lnTo>
                  <a:pt x="0" y="15670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5066429" y="3666974"/>
            <a:ext cx="6237188" cy="1621669"/>
          </a:xfrm>
          <a:custGeom>
            <a:avLst/>
            <a:gdLst/>
            <a:ahLst/>
            <a:cxnLst/>
            <a:rect l="l" t="t" r="r" b="b"/>
            <a:pathLst>
              <a:path w="12474375" h="3243337">
                <a:moveTo>
                  <a:pt x="12474374" y="0"/>
                </a:moveTo>
                <a:lnTo>
                  <a:pt x="0" y="0"/>
                </a:lnTo>
                <a:lnTo>
                  <a:pt x="0" y="3243337"/>
                </a:lnTo>
                <a:lnTo>
                  <a:pt x="12474374" y="3243337"/>
                </a:lnTo>
                <a:lnTo>
                  <a:pt x="1247437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18482" y="286831"/>
            <a:ext cx="1852053" cy="3384151"/>
          </a:xfrm>
          <a:custGeom>
            <a:avLst/>
            <a:gdLst/>
            <a:ahLst/>
            <a:cxnLst/>
            <a:rect l="l" t="t" r="r" b="b"/>
            <a:pathLst>
              <a:path w="3704106" h="6768301">
                <a:moveTo>
                  <a:pt x="0" y="0"/>
                </a:moveTo>
                <a:lnTo>
                  <a:pt x="3704106" y="0"/>
                </a:lnTo>
                <a:lnTo>
                  <a:pt x="3704106" y="6768300"/>
                </a:lnTo>
                <a:lnTo>
                  <a:pt x="0" y="67683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4147054" y="3377672"/>
            <a:ext cx="933797" cy="860791"/>
          </a:xfrm>
          <a:custGeom>
            <a:avLst/>
            <a:gdLst/>
            <a:ahLst/>
            <a:cxnLst/>
            <a:rect l="l" t="t" r="r" b="b"/>
            <a:pathLst>
              <a:path w="1867594" h="1721582">
                <a:moveTo>
                  <a:pt x="1867593" y="0"/>
                </a:moveTo>
                <a:lnTo>
                  <a:pt x="0" y="0"/>
                </a:lnTo>
                <a:lnTo>
                  <a:pt x="0" y="1721582"/>
                </a:lnTo>
                <a:lnTo>
                  <a:pt x="1867593" y="1721582"/>
                </a:lnTo>
                <a:lnTo>
                  <a:pt x="186759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7160189" y="3666974"/>
            <a:ext cx="1194078" cy="893054"/>
          </a:xfrm>
          <a:custGeom>
            <a:avLst/>
            <a:gdLst/>
            <a:ahLst/>
            <a:cxnLst/>
            <a:rect l="l" t="t" r="r" b="b"/>
            <a:pathLst>
              <a:path w="2388155" h="1786108">
                <a:moveTo>
                  <a:pt x="2388155" y="0"/>
                </a:moveTo>
                <a:lnTo>
                  <a:pt x="0" y="0"/>
                </a:lnTo>
                <a:lnTo>
                  <a:pt x="0" y="1786108"/>
                </a:lnTo>
                <a:lnTo>
                  <a:pt x="2388155" y="1786108"/>
                </a:lnTo>
                <a:lnTo>
                  <a:pt x="2388155" y="0"/>
                </a:lnTo>
                <a:close/>
              </a:path>
            </a:pathLst>
          </a:custGeom>
          <a:blipFill>
            <a:blip r:embed="rId21"/>
            <a:stretch>
              <a:fillRect b="-38020"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5852726" y="4298024"/>
            <a:ext cx="1727934" cy="676931"/>
          </a:xfrm>
          <a:custGeom>
            <a:avLst/>
            <a:gdLst/>
            <a:ahLst/>
            <a:cxnLst/>
            <a:rect l="l" t="t" r="r" b="b"/>
            <a:pathLst>
              <a:path w="3455868" h="1353861">
                <a:moveTo>
                  <a:pt x="3455868" y="0"/>
                </a:moveTo>
                <a:lnTo>
                  <a:pt x="0" y="0"/>
                </a:lnTo>
                <a:lnTo>
                  <a:pt x="0" y="1353861"/>
                </a:lnTo>
                <a:lnTo>
                  <a:pt x="3455868" y="1353861"/>
                </a:lnTo>
                <a:lnTo>
                  <a:pt x="3455868" y="0"/>
                </a:lnTo>
                <a:close/>
              </a:path>
            </a:pathLst>
          </a:custGeom>
          <a:blipFill>
            <a:blip r:embed="rId21"/>
            <a:stretch>
              <a:fillRect l="-40274" t="-26961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61638" y="3046402"/>
            <a:ext cx="1690809" cy="2057400"/>
          </a:xfrm>
          <a:custGeom>
            <a:avLst/>
            <a:gdLst/>
            <a:ahLst/>
            <a:cxnLst/>
            <a:rect l="l" t="t" r="r" b="b"/>
            <a:pathLst>
              <a:path w="3381617" h="4114800">
                <a:moveTo>
                  <a:pt x="0" y="0"/>
                </a:moveTo>
                <a:lnTo>
                  <a:pt x="3381618" y="0"/>
                </a:lnTo>
                <a:lnTo>
                  <a:pt x="338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20633" y="103159"/>
            <a:ext cx="1466211" cy="1442219"/>
          </a:xfrm>
          <a:custGeom>
            <a:avLst/>
            <a:gdLst/>
            <a:ahLst/>
            <a:cxnLst/>
            <a:rect l="l" t="t" r="r" b="b"/>
            <a:pathLst>
              <a:path w="2932422" h="2884437">
                <a:moveTo>
                  <a:pt x="0" y="0"/>
                </a:moveTo>
                <a:lnTo>
                  <a:pt x="2932422" y="0"/>
                </a:lnTo>
                <a:lnTo>
                  <a:pt x="2932422" y="2884437"/>
                </a:lnTo>
                <a:lnTo>
                  <a:pt x="0" y="288443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50466" y="380623"/>
            <a:ext cx="1134372" cy="887291"/>
          </a:xfrm>
          <a:custGeom>
            <a:avLst/>
            <a:gdLst/>
            <a:ahLst/>
            <a:cxnLst/>
            <a:rect l="l" t="t" r="r" b="b"/>
            <a:pathLst>
              <a:path w="2268743" h="1774582">
                <a:moveTo>
                  <a:pt x="0" y="0"/>
                </a:moveTo>
                <a:lnTo>
                  <a:pt x="2268743" y="0"/>
                </a:lnTo>
                <a:lnTo>
                  <a:pt x="2268743" y="1774582"/>
                </a:lnTo>
                <a:lnTo>
                  <a:pt x="0" y="177458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 b="-18583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228417" y="3047888"/>
            <a:ext cx="778471" cy="709116"/>
          </a:xfrm>
          <a:custGeom>
            <a:avLst/>
            <a:gdLst/>
            <a:ahLst/>
            <a:cxnLst/>
            <a:rect l="l" t="t" r="r" b="b"/>
            <a:pathLst>
              <a:path w="1556941" h="1418232">
                <a:moveTo>
                  <a:pt x="0" y="0"/>
                </a:moveTo>
                <a:lnTo>
                  <a:pt x="1556941" y="0"/>
                </a:lnTo>
                <a:lnTo>
                  <a:pt x="1556941" y="1418232"/>
                </a:lnTo>
                <a:lnTo>
                  <a:pt x="0" y="141823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559842" y="4477808"/>
            <a:ext cx="2521010" cy="760887"/>
          </a:xfrm>
          <a:custGeom>
            <a:avLst/>
            <a:gdLst/>
            <a:ahLst/>
            <a:cxnLst/>
            <a:rect l="l" t="t" r="r" b="b"/>
            <a:pathLst>
              <a:path w="5042019" h="1521773">
                <a:moveTo>
                  <a:pt x="0" y="0"/>
                </a:moveTo>
                <a:lnTo>
                  <a:pt x="5042018" y="0"/>
                </a:lnTo>
                <a:lnTo>
                  <a:pt x="5042018" y="1521773"/>
                </a:lnTo>
                <a:lnTo>
                  <a:pt x="0" y="152177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596491" y="3791059"/>
            <a:ext cx="252801" cy="256533"/>
          </a:xfrm>
          <a:custGeom>
            <a:avLst/>
            <a:gdLst/>
            <a:ahLst/>
            <a:cxnLst/>
            <a:rect l="l" t="t" r="r" b="b"/>
            <a:pathLst>
              <a:path w="505602" h="513065">
                <a:moveTo>
                  <a:pt x="0" y="0"/>
                </a:moveTo>
                <a:lnTo>
                  <a:pt x="505602" y="0"/>
                </a:lnTo>
                <a:lnTo>
                  <a:pt x="505602" y="513065"/>
                </a:lnTo>
                <a:lnTo>
                  <a:pt x="0" y="51306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557562" y="3829933"/>
            <a:ext cx="252801" cy="256533"/>
          </a:xfrm>
          <a:custGeom>
            <a:avLst/>
            <a:gdLst/>
            <a:ahLst/>
            <a:cxnLst/>
            <a:rect l="l" t="t" r="r" b="b"/>
            <a:pathLst>
              <a:path w="505602" h="513065">
                <a:moveTo>
                  <a:pt x="0" y="0"/>
                </a:moveTo>
                <a:lnTo>
                  <a:pt x="505602" y="0"/>
                </a:lnTo>
                <a:lnTo>
                  <a:pt x="505602" y="513065"/>
                </a:lnTo>
                <a:lnTo>
                  <a:pt x="0" y="51306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045927" y="3919326"/>
            <a:ext cx="252801" cy="256533"/>
          </a:xfrm>
          <a:custGeom>
            <a:avLst/>
            <a:gdLst/>
            <a:ahLst/>
            <a:cxnLst/>
            <a:rect l="l" t="t" r="r" b="b"/>
            <a:pathLst>
              <a:path w="505602" h="513065">
                <a:moveTo>
                  <a:pt x="0" y="0"/>
                </a:moveTo>
                <a:lnTo>
                  <a:pt x="505602" y="0"/>
                </a:lnTo>
                <a:lnTo>
                  <a:pt x="505602" y="513064"/>
                </a:lnTo>
                <a:lnTo>
                  <a:pt x="0" y="51306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193161" y="4010679"/>
            <a:ext cx="252801" cy="256533"/>
          </a:xfrm>
          <a:custGeom>
            <a:avLst/>
            <a:gdLst/>
            <a:ahLst/>
            <a:cxnLst/>
            <a:rect l="l" t="t" r="r" b="b"/>
            <a:pathLst>
              <a:path w="505602" h="513065">
                <a:moveTo>
                  <a:pt x="0" y="0"/>
                </a:moveTo>
                <a:lnTo>
                  <a:pt x="505602" y="0"/>
                </a:lnTo>
                <a:lnTo>
                  <a:pt x="505602" y="513064"/>
                </a:lnTo>
                <a:lnTo>
                  <a:pt x="0" y="51306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97651">
            <a:off x="1225494" y="333851"/>
            <a:ext cx="1607907" cy="736714"/>
          </a:xfrm>
          <a:custGeom>
            <a:avLst/>
            <a:gdLst/>
            <a:ahLst/>
            <a:cxnLst/>
            <a:rect l="l" t="t" r="r" b="b"/>
            <a:pathLst>
              <a:path w="3215813" h="1473427">
                <a:moveTo>
                  <a:pt x="0" y="0"/>
                </a:moveTo>
                <a:lnTo>
                  <a:pt x="3215813" y="0"/>
                </a:lnTo>
                <a:lnTo>
                  <a:pt x="3215813" y="1473427"/>
                </a:lnTo>
                <a:lnTo>
                  <a:pt x="0" y="1473427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613953" y="-128546"/>
            <a:ext cx="1062090" cy="830753"/>
          </a:xfrm>
          <a:custGeom>
            <a:avLst/>
            <a:gdLst/>
            <a:ahLst/>
            <a:cxnLst/>
            <a:rect l="l" t="t" r="r" b="b"/>
            <a:pathLst>
              <a:path w="2124179" h="1661506">
                <a:moveTo>
                  <a:pt x="0" y="0"/>
                </a:moveTo>
                <a:lnTo>
                  <a:pt x="2124179" y="0"/>
                </a:lnTo>
                <a:lnTo>
                  <a:pt x="2124179" y="1661506"/>
                </a:lnTo>
                <a:lnTo>
                  <a:pt x="0" y="166150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 b="-185836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60766" y="702208"/>
            <a:ext cx="519734" cy="520385"/>
          </a:xfrm>
          <a:custGeom>
            <a:avLst/>
            <a:gdLst/>
            <a:ahLst/>
            <a:cxnLst/>
            <a:rect l="l" t="t" r="r" b="b"/>
            <a:pathLst>
              <a:path w="1039468" h="1040769">
                <a:moveTo>
                  <a:pt x="0" y="0"/>
                </a:moveTo>
                <a:lnTo>
                  <a:pt x="1039468" y="0"/>
                </a:lnTo>
                <a:lnTo>
                  <a:pt x="1039468" y="1040768"/>
                </a:lnTo>
                <a:lnTo>
                  <a:pt x="0" y="1040768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flipH="1">
            <a:off x="1147176" y="4037832"/>
            <a:ext cx="259867" cy="260192"/>
          </a:xfrm>
          <a:custGeom>
            <a:avLst/>
            <a:gdLst/>
            <a:ahLst/>
            <a:cxnLst/>
            <a:rect l="l" t="t" r="r" b="b"/>
            <a:pathLst>
              <a:path w="519734" h="520384">
                <a:moveTo>
                  <a:pt x="519734" y="0"/>
                </a:moveTo>
                <a:lnTo>
                  <a:pt x="0" y="0"/>
                </a:lnTo>
                <a:lnTo>
                  <a:pt x="0" y="520384"/>
                </a:lnTo>
                <a:lnTo>
                  <a:pt x="519734" y="520384"/>
                </a:lnTo>
                <a:lnTo>
                  <a:pt x="519734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77811" flipH="1">
            <a:off x="631379" y="3597477"/>
            <a:ext cx="386681" cy="387165"/>
          </a:xfrm>
          <a:custGeom>
            <a:avLst/>
            <a:gdLst/>
            <a:ahLst/>
            <a:cxnLst/>
            <a:rect l="l" t="t" r="r" b="b"/>
            <a:pathLst>
              <a:path w="773361" h="774329">
                <a:moveTo>
                  <a:pt x="773361" y="0"/>
                </a:moveTo>
                <a:lnTo>
                  <a:pt x="0" y="0"/>
                </a:lnTo>
                <a:lnTo>
                  <a:pt x="0" y="774329"/>
                </a:lnTo>
                <a:lnTo>
                  <a:pt x="773361" y="774329"/>
                </a:lnTo>
                <a:lnTo>
                  <a:pt x="773361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573A11-178A-8B01-3943-FBAABFE1FF29}"/>
              </a:ext>
            </a:extLst>
          </p:cNvPr>
          <p:cNvSpPr/>
          <p:nvPr/>
        </p:nvSpPr>
        <p:spPr>
          <a:xfrm>
            <a:off x="1087801" y="991510"/>
            <a:ext cx="7516624" cy="3922800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Work in pairs. Discuss these questions below: 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1. What is your favorite animal, and why do you like it?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2. Name five animals that live in the ocean.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3. What is an animal you would like to have as a pet, and why?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4. What is the fastest land animal, and how fast can it run?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5. Can you think of an animal that can fly, swim, and walk?</a:t>
            </a: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Freeform 27">
            <a:extLst>
              <a:ext uri="{FF2B5EF4-FFF2-40B4-BE49-F238E27FC236}">
                <a16:creationId xmlns:a16="http://schemas.microsoft.com/office/drawing/2014/main" id="{99E8FD86-CE2F-5D7B-9D58-D2C648871010}"/>
              </a:ext>
            </a:extLst>
          </p:cNvPr>
          <p:cNvSpPr/>
          <p:nvPr/>
        </p:nvSpPr>
        <p:spPr>
          <a:xfrm>
            <a:off x="7772884" y="51561"/>
            <a:ext cx="1242747" cy="592288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</p:sp>
      <p:sp>
        <p:nvSpPr>
          <p:cNvPr id="38" name="TextBox 4"/>
          <p:cNvSpPr txBox="1"/>
          <p:nvPr/>
        </p:nvSpPr>
        <p:spPr>
          <a:xfrm>
            <a:off x="3351701" y="153710"/>
            <a:ext cx="2635051" cy="635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0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FF0000"/>
                </a:solidFill>
                <a:latin typeface="Comic Sans MS" panose="030F0702030302020204" pitchFamily="66" charset="0"/>
                <a:ea typeface="Comic Sans"/>
                <a:cs typeface="Comic Sans"/>
                <a:sym typeface="Comic Sans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4111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32.Unit 3 Lesson 1-Period 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6er5U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enq+V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6er5U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Hp6vlTtttYkagMAAJ0MAAAhAAAAdW5pdmVyc2FsL2ZsYXNoX3NraW5fc2V0dGluZ3MueG1slVfbTuMwEH3nK6rsO10KuwUprdTbrtCygKDqu9NMW6uOHdlO2f79ju1cnDYhhQgJz5xjz+V4LEK1p7x3AKmo4KNgEIyver1wnUkJXC8hSRnR0OMkgVGwfJs8/w76DiGYkO+gNeVbZSyFrUfjURBlWgt+vRZc4zbXXMiEsGD87Zf9CfsW2cUSGNWlnA1ZQ3XMj8H9dH4RJT/jbjqczx7aCGuRpIQfn8RWXEdkvd9KkfHYhHZrvjba7piCZJTvOyNiVOlHDUktpsXNYrAYXEZJJSgFJqSH+WQw+dnJYiQCVmY/vLu/m1zIqY76vDEntANVVFvacDC8Hd610VKyhXqRZ4v5zfy2Hc9x93pXPo3LETT8052Zo/aPIL+0uUiz9CsaSaXYmoKecIbm6+QwQWK8fkiYP5ivk2ASMgd1ClIxGmMbhIydFL+brw3cVsv8T39IhOZuS8FeTRNOpodRSMRgvCFMQdgvls6pduLjJdN4m0qAb6pAr5jiK8kUjLXMclRlq3Bv8EF57IFyQ4VYCZYlMHMBe8C6vcLPZlM7WPz4SpsXoIRDbvQirIwV8hnreob0jBXy3bTrhbPjGfzU4ziFIKYk76ZXfsetVR+9wAkui3oVq8JrTnoy11x5R+eGApOIGMZWV0uagOla2Lc2F1L/LKaQkwPdEo3v0l+Di442GRX2Txy51JqFFWqqGTTpbS0yqTAYdK/q0mvwOIp7OdREP8FGF+i6sWqKeS58Ldj1VVetizPKurl1T+NjMgoSIvcgl0IwFfRyHl5A3MY9y+cMM67xMQX5yDfC49jA2khcaFCXgoW7gxfGQ7Qm612CIbUeUJbUdba5gWF+bFNneZZEIBcoCAqFIus2h9vR7Y7hr15R+IC4TmhxOqbe4Xac0FLwniFXABC53hXXwS2cJ8mYpgwOUAwVz2ATbsssVCj/pnyNuuqa9CwXCTKfQZVSfFzd0UBYYVyiPs18xwXjXZNI2cxqI6Vr4Bdz0qjVH5F2nUuptjP6m0qIzarVk2RavGsidb5ptc6TJweYcJrYEYQO7/gGj+MwIdK8LtZZJHVmr0Iwz1a5mSoIDZ42ihm040ETxXpOp+wSL+h4IwH8CWuNV94b8AeOkSAyfi4htUehwe3YmCM+m3Zg46hPUh32PZNrTtkG/Bv/LRn/B1BLAwQUAAIACAB6er5U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Hp6vlQ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B6er5UQ+ZiZ2IAAABkAAAAHAAAAHVuaXZlcnNhbC9sb2NhbF9zZXR0aW5ncy54bWyzsa/IzVEoSy0qzszPs1Uy1DNQUkjNS85PycxLt1UKDXHTtVBSKC5JzEtJzMnPS7VVystXUrC347LJyU9OzAlOLSkBKixWKMhJrEwtCknNBTJKUv0Sc4EqQ4Ic/dyV9O24AFBLAwQUAAIACAB6er5URNbwJSoGAABOFQAAFwAAAHVuaXZlcnNhbC91bml2ZXJzYWwucG5n7ZdrUBNXFMdXedRgqSg6ogJRKoqPKSJqQAiRhwUsENS2FgVU1EQMT6O8EgjQSk1BqCMtRB4BnaqdSiiGZ8CsOmIU8qhSEiJg1JSklJCgMQlhWdKN1cqndqYz/ZYPOzvn3N8959w9Z/8zlx4dFWpvt9wOAAD78LCQPQBgVQ4Ac/vm2SKeROdID+Q1h7wnNAhgCZ1HEcOaGBgZCABNZfOnD9sgNiotLIYMAItOmZ85TwjoLABYLA8PCfw0K358CFvmnLhsx+4Zl7MOIfPcbPY4jH6z+GyFU1hBFl1KRVW4pynu02n551yLM3UcDwrHM6OTFxCaswWr6++PC4/rH5Blo5AcBXXWALByIVIYsLpwEQDkh0TPBYBv5+1CHIsCESLzt+7ipYoi8qlWwdVN3yF0vl9axoXUFAwrsHjXa+CpylY2lBJrZTbKHkkFN73QCSx3jznAUyu/ziaMIpjfYu0OAEMF7CoKuTPdfvrBBgDw30/ETCoy5MvNmbKahSkTgnECFdaBUZLc9XvNznar14S39YjuzfYV0wu2yqhaTYWIicPFZeK1H4nIQ59E5+n6cfgKULPub+xrhVZkmnjZBkLwKCcmYEwkxm4Bp/sbZYm/8rP5XmV7RakCZ3lcjdIj0DcQqgBnxmkBkq310KvRPkmeSW3g0qamcvGrzEf4oHr4KW6Loydu8llZPPbHwQqRhk0Va3o9a6SaXKw7paLgFVJFeV2sl6+ySZFcT9vGzNVXSfJk4GXDaRfhFQfky6a9hxwPfRHFYGfF4Nca6qafF4O0ThhteqWUfI/Pj3IS5Gmbkxa0xGBus2vbYXmv58FxnDfEkl+/epI97RQGVduM5PEZMH2464lkvKCFqUzCKL0H+S9Y8N6B3YUn78CTX6UreDjjaFs9TiZwhcm1Y51VGmq3KQnTq9ccB4vY487E3KVkgZjDMMIqCueU3dvOmeoZA5WVjJXSCpNKCWYtWUwpiUiKOC7gTy350BGthTYeXHgjKPlSEm3udhxxkF4fAz4hjrP1g/JRH15drMbLayskNKqUN9GZwvTWuKZ2ULbxIPNwaXpxXbXhouZp0rCresxfwonhigUvYa1QJXv4QqfCQPyIZtammjHfVaB4XNb3w7uGLxDYnTd23EnIY/3uU9RzEXtcoczZ3ErQH3jWUernjb+vaB8zwD4kZos6kvx+D6reV81Nwg5XMSQQR5rRPdGlrBaF6JwNj/MfE8vrun7zi1dmt6pVTqnze2BvNY+RH9tLLNVkP1hsnnX1Lan9TDA76Oil1Ju1TMcvKNciKgV9PxlzCW7JZ+67upPE23hXY9lUN7ILkWCj7OKuPlQaaLxiYB6p6RZz4ZlaR7Z22b4SNRS7We5lPZKDZaOJYkG6vkNP8Xg3i4QF5+kg/YJOs9QQzTgNXbiHDdFLSAQQ1RzDBXn7uamdjYOXRyPJJZd8G+WOj+hiej1KLmeWC1t5a8uhqRbRTLYn4wV3xn7khb9BQwWjSCeiZ3D448RZPZQGHw0iXUqwkbmu15J3DoTw3PEe+4DI6gadYyJEa/e+3exGkCmTkRxL8jf0KCrJeST4+gFmYg30OIMmwv6hcC5jjtYvc/dQUpjkIaatkDkivKGDqkVTM0RFl8QoMKJNsbrIhdnTaj2pzbRugu8uee5z5o0afGn6RYXXr7lW2tQmFo2hSlEMKeFOGvb24MFGBvz5ysi7grwNA2v2KwxbSZ25zDaBihy7TQOWYpQdaGJ842lvyPERjDUkK7zjoeaU8rpqqYhGcEulmXx5MMQU/UxTkoY58dqcBkrfGAN+LIAa5NelbTeP2s1Sn4/te8qOzXYU1XXVvi0PEavg6Hg8Imy3XHw6b2PaqlZ5NK59+3dXDZ4jrTQbD7eb11ZIdpjBy6df72OZ9TE/dGy2xIml9tyO4XZb8wi5NrBXUM2iZu63/wkixqiAReok+C+p/Edh3XHys+iA7Jd3nY6UeN1zOsIP3S7hbEfqACYnZ0FuZk+YOTpA/9eIFtgCW2ALbIEtsAW2wBbYAltgC2yBLfD/AacsKr/35voawM3Wq6S0Xs3JfTbmEBv/YxKHLqoRXdhq25zQcYyKLAHhO6NCWEGHCv8EUEsDBBQAAgAIAHp6vlTnExsxTAAAAGoAAAAbAAAAdW5pdmVyc2FsL3VuaXZlcnNhbC5wbmcueG1ss7GvyM1RKEstKs7Mz7NVMtQzULK34+WyKShKLctMLVeoAIoBBSFASaHSVsnECMEtz0wpybBVsrBEEstIzUzPKLFVMjOzhAvqA40EAFBLAQIAABQAAgAIAIxeVlE2YVgCRwMAAOEJAAAUAAAAAAAAAAEAAAAAAAAAAAB1bml2ZXJzYWwvcGxheWVyLnhtbFBLAQIAABQAAgAIAHp6vlScXjIIFAYAADcXAAAdAAAAAAAAAAEAAAAAAHkDAAB1bml2ZXJzYWwvY29tbW9uX21lc3NhZ2VzLmxuZ1BLAQIAABQAAgAIAHp6vlQVHmAbowAAAH8BAAAuAAAAAAAAAAEAAAAAAMgJAAB1bml2ZXJzYWwvcGxheWJhY2tfYW5kX25hdmlnYXRpb25fc2V0dGluZ3MueG1sUEsBAgAAFAACAAgAenq+VKenV+h8BAAAbxcAACcAAAAAAAAAAQAAAAAAtwoAAHVuaXZlcnNhbC9mbGFzaF9wdWJsaXNoaW5nX3NldHRpbmdzLnhtbFBLAQIAABQAAgAIAHp6vlTtttYkagMAAJ0MAAAhAAAAAAAAAAEAAAAAAHgPAAB1bml2ZXJzYWwvZmxhc2hfc2tpbl9zZXR0aW5ncy54bWxQSwECAAAUAAIACAB6er5UF9vd2HcEAAD5FgAAJgAAAAAAAAABAAAAAAAhEwAAdW5pdmVyc2FsL2h0bWxfcHVibGlzaGluZ19zZXR0aW5ncy54bWxQSwECAAAUAAIACAB6er5UJR/xB6oBAABoBgAAHwAAAAAAAAABAAAAAADcFwAAdW5pdmVyc2FsL2h0bWxfc2tpbl9zZXR0aW5ncy5qc1BLAQIAABQAAgAIAHp6vlRD5mJnYgAAAGQAAAAcAAAAAAAAAAEAAAAAAMMZAAB1bml2ZXJzYWwvbG9jYWxfc2V0dGluZ3MueG1sUEsBAgAAFAACAAgAenq+VETW8CUqBgAAThUAABcAAAAAAAAAAAAAAAAAXxoAAHVuaXZlcnNhbC91bml2ZXJzYWwucG5nUEsBAgAAFAACAAgAenq+VOcTGzFMAAAAagAAABsAAAAAAAAAAQAAAAAAviAAAHVuaXZlcnNhbC91bml2ZXJzYWwucG5nLnhtbFBLBQYAAAAACgAKAAYDAABDIQAAAAA="/>
  <p:tag name="ISPRING_LMS_API_VERSION" val="SCORM 2004 (2nd edition)"/>
  <p:tag name="ISPRING_ULTRA_SCORM_COURSE_ID" val="F1903A8C-1B14-469F-AA5A-7E023BF4108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Ժ\uFFFD\uFFFD{8618C171-E296-41C0-9B4D-C4837764CC66}&quot;,&quot;D:\\ww3_Myschool\\UNIT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32.Unit 3 Lesson 1-Period 1"/>
  <p:tag name="ISPRING_FIRST_PUBLI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8457</TotalTime>
  <Words>16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Changa One</vt:lpstr>
      <vt:lpstr>Comic Sans</vt:lpstr>
      <vt:lpstr>Calibri</vt:lpstr>
      <vt:lpstr>Comic Sans MS</vt:lpstr>
      <vt:lpstr>Sigher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32.Unit 3 Lesson 1-Period 1</dc:title>
  <dc:creator>Admin</dc:creator>
  <cp:lastModifiedBy>DELL</cp:lastModifiedBy>
  <cp:revision>300</cp:revision>
  <dcterms:modified xsi:type="dcterms:W3CDTF">2025-05-24T14:52:47Z</dcterms:modified>
</cp:coreProperties>
</file>