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4"/>
  </p:notesMasterIdLst>
  <p:sldIdLst>
    <p:sldId id="330" r:id="rId2"/>
    <p:sldId id="33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A24"/>
    <a:srgbClr val="123419"/>
    <a:srgbClr val="FFEEC8"/>
    <a:srgbClr val="FFC6A3"/>
    <a:srgbClr val="FFA771"/>
    <a:srgbClr val="FFE18E"/>
    <a:srgbClr val="206945"/>
    <a:srgbClr val="CBD4F1"/>
    <a:srgbClr val="A4B4E6"/>
    <a:srgbClr val="274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9763E-491A-42B0-A7DD-770A091D3AFF}" v="314" dt="2024-08-07T03:46:58.417"/>
    <p1510:client id="{C7E91E78-6B41-4044-8CB4-0D54EA7B63B7}" v="64" dt="2024-08-06T07:57:41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7" autoAdjust="0"/>
    <p:restoredTop sz="89763" autoAdjust="0"/>
  </p:normalViewPr>
  <p:slideViewPr>
    <p:cSldViewPr snapToGrid="0">
      <p:cViewPr varScale="1">
        <p:scale>
          <a:sx n="75" d="100"/>
          <a:sy n="75" d="100"/>
        </p:scale>
        <p:origin x="7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24C140EA-E4AE-4C9C-872E-2AD433181495}"/>
    <pc:docChg chg="undo redo custSel addSld delSld modSld sldOrd">
      <pc:chgData name="Ánh Diệu" userId="c5672c39bf0da1c1" providerId="LiveId" clId="{24C140EA-E4AE-4C9C-872E-2AD433181495}" dt="2024-08-02T13:29:32.535" v="4743" actId="20577"/>
      <pc:docMkLst>
        <pc:docMk/>
      </pc:docMkLst>
      <pc:sldChg chg="addSp delSp modSp mod modTransition delAnim modAnim">
        <pc:chgData name="Ánh Diệu" userId="c5672c39bf0da1c1" providerId="LiveId" clId="{24C140EA-E4AE-4C9C-872E-2AD433181495}" dt="2024-08-02T12:22:08.414" v="2973"/>
        <pc:sldMkLst>
          <pc:docMk/>
          <pc:sldMk cId="59816483" sldId="256"/>
        </pc:sldMkLst>
        <pc:spChg chg="mod">
          <ac:chgData name="Ánh Diệu" userId="c5672c39bf0da1c1" providerId="LiveId" clId="{24C140EA-E4AE-4C9C-872E-2AD433181495}" dt="2024-08-02T02:45:31.828" v="398" actId="1076"/>
          <ac:spMkLst>
            <pc:docMk/>
            <pc:sldMk cId="59816483" sldId="256"/>
            <ac:spMk id="2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46:13.613" v="407" actId="1038"/>
          <ac:spMkLst>
            <pc:docMk/>
            <pc:sldMk cId="59816483" sldId="256"/>
            <ac:spMk id="8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48:58.429" v="467" actId="1038"/>
          <ac:spMkLst>
            <pc:docMk/>
            <pc:sldMk cId="59816483" sldId="256"/>
            <ac:spMk id="11" creationId="{00000000-0000-0000-0000-000000000000}"/>
          </ac:spMkLst>
        </pc:spChg>
        <pc:spChg chg="del mod">
          <ac:chgData name="Ánh Diệu" userId="c5672c39bf0da1c1" providerId="LiveId" clId="{24C140EA-E4AE-4C9C-872E-2AD433181495}" dt="2024-08-02T02:46:11.506" v="404" actId="478"/>
          <ac:spMkLst>
            <pc:docMk/>
            <pc:sldMk cId="59816483" sldId="256"/>
            <ac:spMk id="12" creationId="{00000000-0000-0000-0000-000000000000}"/>
          </ac:spMkLst>
        </pc:spChg>
        <pc:spChg chg="del mod">
          <ac:chgData name="Ánh Diệu" userId="c5672c39bf0da1c1" providerId="LiveId" clId="{24C140EA-E4AE-4C9C-872E-2AD433181495}" dt="2024-08-02T02:48:31.419" v="459" actId="478"/>
          <ac:spMkLst>
            <pc:docMk/>
            <pc:sldMk cId="59816483" sldId="256"/>
            <ac:spMk id="13" creationId="{F69909A3-1853-222B-FDA3-F4811A5510F8}"/>
          </ac:spMkLst>
        </pc:spChg>
        <pc:spChg chg="del mod">
          <ac:chgData name="Ánh Diệu" userId="c5672c39bf0da1c1" providerId="LiveId" clId="{24C140EA-E4AE-4C9C-872E-2AD433181495}" dt="2024-08-02T02:48:31.419" v="459" actId="478"/>
          <ac:spMkLst>
            <pc:docMk/>
            <pc:sldMk cId="59816483" sldId="256"/>
            <ac:spMk id="14" creationId="{C2025FF9-1796-BB64-BA06-B79CD61C5CAA}"/>
          </ac:spMkLst>
        </pc:spChg>
        <pc:spChg chg="del mod">
          <ac:chgData name="Ánh Diệu" userId="c5672c39bf0da1c1" providerId="LiveId" clId="{24C140EA-E4AE-4C9C-872E-2AD433181495}" dt="2024-08-02T02:45:20.752" v="395" actId="478"/>
          <ac:spMkLst>
            <pc:docMk/>
            <pc:sldMk cId="59816483" sldId="256"/>
            <ac:spMk id="17" creationId="{0495B8C2-3E93-9992-BB73-E6ABD6C05F4E}"/>
          </ac:spMkLst>
        </pc:spChg>
        <pc:spChg chg="del">
          <ac:chgData name="Ánh Diệu" userId="c5672c39bf0da1c1" providerId="LiveId" clId="{24C140EA-E4AE-4C9C-872E-2AD433181495}" dt="2024-08-02T02:45:21.626" v="396" actId="478"/>
          <ac:spMkLst>
            <pc:docMk/>
            <pc:sldMk cId="59816483" sldId="256"/>
            <ac:spMk id="18" creationId="{5CE30774-302C-854E-509B-FC494B3E6F5A}"/>
          </ac:spMkLst>
        </pc:spChg>
        <pc:grpChg chg="del">
          <ac:chgData name="Ánh Diệu" userId="c5672c39bf0da1c1" providerId="LiveId" clId="{24C140EA-E4AE-4C9C-872E-2AD433181495}" dt="2024-08-02T02:45:51.985" v="399" actId="478"/>
          <ac:grpSpMkLst>
            <pc:docMk/>
            <pc:sldMk cId="59816483" sldId="256"/>
            <ac:grpSpMk id="20" creationId="{214967E0-2C55-BDED-E7B8-B931581A2837}"/>
          </ac:grpSpMkLst>
        </pc:grpChg>
        <pc:picChg chg="add mod ord">
          <ac:chgData name="Ánh Diệu" userId="c5672c39bf0da1c1" providerId="LiveId" clId="{24C140EA-E4AE-4C9C-872E-2AD433181495}" dt="2024-08-02T11:08:00.676" v="2458" actId="171"/>
          <ac:picMkLst>
            <pc:docMk/>
            <pc:sldMk cId="59816483" sldId="256"/>
            <ac:picMk id="22" creationId="{A9650A8E-BA9D-FB72-8D4A-31F588854B4D}"/>
          </ac:picMkLst>
        </pc:picChg>
      </pc:sldChg>
      <pc:sldChg chg="del">
        <pc:chgData name="Ánh Diệu" userId="c5672c39bf0da1c1" providerId="LiveId" clId="{24C140EA-E4AE-4C9C-872E-2AD433181495}" dt="2024-08-02T02:44:52.690" v="385" actId="47"/>
        <pc:sldMkLst>
          <pc:docMk/>
          <pc:sldMk cId="1818144812" sldId="257"/>
        </pc:sldMkLst>
      </pc:sldChg>
      <pc:sldChg chg="modSp mod modTransition">
        <pc:chgData name="Ánh Diệu" userId="c5672c39bf0da1c1" providerId="LiveId" clId="{24C140EA-E4AE-4C9C-872E-2AD433181495}" dt="2024-08-02T11:08:36.450" v="2464"/>
        <pc:sldMkLst>
          <pc:docMk/>
          <pc:sldMk cId="0" sldId="258"/>
        </pc:sldMkLst>
        <pc:spChg chg="mod">
          <ac:chgData name="Ánh Diệu" userId="c5672c39bf0da1c1" providerId="LiveId" clId="{24C140EA-E4AE-4C9C-872E-2AD433181495}" dt="2024-08-01T15:01:10.088" v="60" actId="14100"/>
          <ac:spMkLst>
            <pc:docMk/>
            <pc:sldMk cId="0" sldId="258"/>
            <ac:spMk id="5651" creationId="{00000000-0000-0000-0000-000000000000}"/>
          </ac:spMkLst>
        </pc:spChg>
      </pc:sldChg>
      <pc:sldChg chg="del">
        <pc:chgData name="Ánh Diệu" userId="c5672c39bf0da1c1" providerId="LiveId" clId="{24C140EA-E4AE-4C9C-872E-2AD433181495}" dt="2024-08-02T02:44:55.454" v="387" actId="47"/>
        <pc:sldMkLst>
          <pc:docMk/>
          <pc:sldMk cId="2759860815" sldId="259"/>
        </pc:sldMkLst>
      </pc:sldChg>
      <pc:sldChg chg="del">
        <pc:chgData name="Ánh Diệu" userId="c5672c39bf0da1c1" providerId="LiveId" clId="{24C140EA-E4AE-4C9C-872E-2AD433181495}" dt="2024-08-02T02:44:56.764" v="388" actId="47"/>
        <pc:sldMkLst>
          <pc:docMk/>
          <pc:sldMk cId="2645631571" sldId="260"/>
        </pc:sldMkLst>
      </pc:sldChg>
      <pc:sldChg chg="del">
        <pc:chgData name="Ánh Diệu" userId="c5672c39bf0da1c1" providerId="LiveId" clId="{24C140EA-E4AE-4C9C-872E-2AD433181495}" dt="2024-08-02T02:44:58.176" v="389" actId="47"/>
        <pc:sldMkLst>
          <pc:docMk/>
          <pc:sldMk cId="3960404710" sldId="261"/>
        </pc:sldMkLst>
      </pc:sldChg>
      <pc:sldChg chg="modSp mod modTransition">
        <pc:chgData name="Ánh Diệu" userId="c5672c39bf0da1c1" providerId="LiveId" clId="{24C140EA-E4AE-4C9C-872E-2AD433181495}" dt="2024-08-02T11:08:36.450" v="2464"/>
        <pc:sldMkLst>
          <pc:docMk/>
          <pc:sldMk cId="0" sldId="262"/>
        </pc:sldMkLst>
        <pc:spChg chg="mod">
          <ac:chgData name="Ánh Diệu" userId="c5672c39bf0da1c1" providerId="LiveId" clId="{24C140EA-E4AE-4C9C-872E-2AD433181495}" dt="2024-08-01T15:01:20.667" v="71" actId="20577"/>
          <ac:spMkLst>
            <pc:docMk/>
            <pc:sldMk cId="0" sldId="262"/>
            <ac:spMk id="5943" creationId="{00000000-0000-0000-0000-000000000000}"/>
          </ac:spMkLst>
        </pc:spChg>
      </pc:sldChg>
      <pc:sldChg chg="modSp mod modTransition modAnim">
        <pc:chgData name="Ánh Diệu" userId="c5672c39bf0da1c1" providerId="LiveId" clId="{24C140EA-E4AE-4C9C-872E-2AD433181495}" dt="2024-08-02T11:08:36.450" v="2464"/>
        <pc:sldMkLst>
          <pc:docMk/>
          <pc:sldMk cId="201348478" sldId="272"/>
        </pc:sldMkLst>
        <pc:spChg chg="mod">
          <ac:chgData name="Ánh Diệu" userId="c5672c39bf0da1c1" providerId="LiveId" clId="{24C140EA-E4AE-4C9C-872E-2AD433181495}" dt="2024-08-02T06:40:22.348" v="877" actId="20577"/>
          <ac:spMkLst>
            <pc:docMk/>
            <pc:sldMk cId="201348478" sldId="272"/>
            <ac:spMk id="9" creationId="{29F93A07-8A63-38FF-BDBD-EEA1A033B5D7}"/>
          </ac:spMkLst>
        </pc:spChg>
        <pc:spChg chg="mod">
          <ac:chgData name="Ánh Diệu" userId="c5672c39bf0da1c1" providerId="LiveId" clId="{24C140EA-E4AE-4C9C-872E-2AD433181495}" dt="2024-08-01T15:00:59.750" v="53" actId="14100"/>
          <ac:spMkLst>
            <pc:docMk/>
            <pc:sldMk cId="201348478" sldId="272"/>
            <ac:spMk id="12" creationId="{C1D12148-0142-A16E-BE98-19931E18832F}"/>
          </ac:spMkLst>
        </pc:spChg>
      </pc:sldChg>
      <pc:sldChg chg="modSp mod modTransition">
        <pc:chgData name="Ánh Diệu" userId="c5672c39bf0da1c1" providerId="LiveId" clId="{24C140EA-E4AE-4C9C-872E-2AD433181495}" dt="2024-08-02T11:08:36.450" v="2464"/>
        <pc:sldMkLst>
          <pc:docMk/>
          <pc:sldMk cId="1265206030" sldId="297"/>
        </pc:sldMkLst>
        <pc:spChg chg="mod">
          <ac:chgData name="Ánh Diệu" userId="c5672c39bf0da1c1" providerId="LiveId" clId="{24C140EA-E4AE-4C9C-872E-2AD433181495}" dt="2024-08-01T15:08:33.271" v="126" actId="1035"/>
          <ac:spMkLst>
            <pc:docMk/>
            <pc:sldMk cId="1265206030" sldId="297"/>
            <ac:spMk id="5942" creationId="{00000000-0000-0000-0000-000000000000}"/>
          </ac:spMkLst>
        </pc:spChg>
      </pc:sldChg>
      <pc:sldChg chg="modTransition">
        <pc:chgData name="Ánh Diệu" userId="c5672c39bf0da1c1" providerId="LiveId" clId="{24C140EA-E4AE-4C9C-872E-2AD433181495}" dt="2024-08-02T11:08:36.450" v="2464"/>
        <pc:sldMkLst>
          <pc:docMk/>
          <pc:sldMk cId="2510270777" sldId="299"/>
        </pc:sldMkLst>
      </pc:sldChg>
      <pc:sldChg chg="modSp mod modTransition">
        <pc:chgData name="Ánh Diệu" userId="c5672c39bf0da1c1" providerId="LiveId" clId="{24C140EA-E4AE-4C9C-872E-2AD433181495}" dt="2024-08-02T11:08:36.450" v="2464"/>
        <pc:sldMkLst>
          <pc:docMk/>
          <pc:sldMk cId="2822779418" sldId="305"/>
        </pc:sldMkLst>
        <pc:spChg chg="mod">
          <ac:chgData name="Ánh Diệu" userId="c5672c39bf0da1c1" providerId="LiveId" clId="{24C140EA-E4AE-4C9C-872E-2AD433181495}" dt="2024-08-02T06:39:43.226" v="839" actId="1076"/>
          <ac:spMkLst>
            <pc:docMk/>
            <pc:sldMk cId="2822779418" sldId="305"/>
            <ac:spMk id="5942" creationId="{00000000-0000-0000-0000-000000000000}"/>
          </ac:spMkLst>
        </pc:spChg>
      </pc:sldChg>
      <pc:sldChg chg="modSp mod modTransition">
        <pc:chgData name="Ánh Diệu" userId="c5672c39bf0da1c1" providerId="LiveId" clId="{24C140EA-E4AE-4C9C-872E-2AD433181495}" dt="2024-08-02T11:08:36.450" v="2464"/>
        <pc:sldMkLst>
          <pc:docMk/>
          <pc:sldMk cId="1547689859" sldId="306"/>
        </pc:sldMkLst>
        <pc:spChg chg="mod">
          <ac:chgData name="Ánh Diệu" userId="c5672c39bf0da1c1" providerId="LiveId" clId="{24C140EA-E4AE-4C9C-872E-2AD433181495}" dt="2024-08-02T05:57:40.887" v="752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modTransition">
        <pc:chgData name="Ánh Diệu" userId="c5672c39bf0da1c1" providerId="LiveId" clId="{24C140EA-E4AE-4C9C-872E-2AD433181495}" dt="2024-08-02T11:08:36.450" v="2464"/>
        <pc:sldMkLst>
          <pc:docMk/>
          <pc:sldMk cId="1029668020" sldId="307"/>
        </pc:sldMkLst>
      </pc:sldChg>
      <pc:sldChg chg="modTransition">
        <pc:chgData name="Ánh Diệu" userId="c5672c39bf0da1c1" providerId="LiveId" clId="{24C140EA-E4AE-4C9C-872E-2AD433181495}" dt="2024-08-02T11:08:36.450" v="246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24C140EA-E4AE-4C9C-872E-2AD433181495}" dt="2024-08-02T13:01:41.497" v="3315" actId="1035"/>
        <pc:sldMkLst>
          <pc:docMk/>
          <pc:sldMk cId="3010725395" sldId="481"/>
        </pc:sldMkLst>
        <pc:spChg chg="mod">
          <ac:chgData name="Ánh Diệu" userId="c5672c39bf0da1c1" providerId="LiveId" clId="{24C140EA-E4AE-4C9C-872E-2AD433181495}" dt="2024-08-02T13:01:41.497" v="3315" actId="1035"/>
          <ac:spMkLst>
            <pc:docMk/>
            <pc:sldMk cId="3010725395" sldId="481"/>
            <ac:spMk id="17" creationId="{036D0C29-F893-283D-4553-62253E8A67EE}"/>
          </ac:spMkLst>
        </pc:spChg>
        <pc:spChg chg="mod">
          <ac:chgData name="Ánh Diệu" userId="c5672c39bf0da1c1" providerId="LiveId" clId="{24C140EA-E4AE-4C9C-872E-2AD433181495}" dt="2024-08-02T13:01:37.276" v="3310" actId="948"/>
          <ac:spMkLst>
            <pc:docMk/>
            <pc:sldMk cId="3010725395" sldId="481"/>
            <ac:spMk id="18" creationId="{C34C6259-35A2-9366-7BE5-0C90A27A5FB7}"/>
          </ac:spMkLst>
        </pc:spChg>
        <pc:spChg chg="mod">
          <ac:chgData name="Ánh Diệu" userId="c5672c39bf0da1c1" providerId="LiveId" clId="{24C140EA-E4AE-4C9C-872E-2AD433181495}" dt="2024-08-02T06:40:10.944" v="873" actId="20577"/>
          <ac:spMkLst>
            <pc:docMk/>
            <pc:sldMk cId="3010725395" sldId="481"/>
            <ac:spMk id="20" creationId="{9200AD8F-C11B-44FE-39A7-0DD72D63F673}"/>
          </ac:spMkLst>
        </pc:spChg>
      </pc:sldChg>
      <pc:sldChg chg="del">
        <pc:chgData name="Ánh Diệu" userId="c5672c39bf0da1c1" providerId="LiveId" clId="{24C140EA-E4AE-4C9C-872E-2AD433181495}" dt="2024-08-02T03:03:29.832" v="681" actId="47"/>
        <pc:sldMkLst>
          <pc:docMk/>
          <pc:sldMk cId="291819475" sldId="505"/>
        </pc:sldMkLst>
      </pc:sldChg>
      <pc:sldChg chg="addSp delSp modSp mod ord modTransition delAnim modAnim modNotesTx">
        <pc:chgData name="Ánh Diệu" userId="c5672c39bf0da1c1" providerId="LiveId" clId="{24C140EA-E4AE-4C9C-872E-2AD433181495}" dt="2024-08-02T13:24:28.440" v="4314" actId="20577"/>
        <pc:sldMkLst>
          <pc:docMk/>
          <pc:sldMk cId="3919761760" sldId="506"/>
        </pc:sldMkLst>
        <pc:picChg chg="del">
          <ac:chgData name="Ánh Diệu" userId="c5672c39bf0da1c1" providerId="LiveId" clId="{24C140EA-E4AE-4C9C-872E-2AD433181495}" dt="2024-08-01T15:02:22.253" v="76" actId="478"/>
          <ac:picMkLst>
            <pc:docMk/>
            <pc:sldMk cId="3919761760" sldId="506"/>
            <ac:picMk id="3" creationId="{B8A71B42-89C2-1FEF-BF29-E6522EE67F60}"/>
          </ac:picMkLst>
        </pc:picChg>
        <pc:picChg chg="del">
          <ac:chgData name="Ánh Diệu" userId="c5672c39bf0da1c1" providerId="LiveId" clId="{24C140EA-E4AE-4C9C-872E-2AD433181495}" dt="2024-08-01T15:02:24.377" v="77" actId="478"/>
          <ac:picMkLst>
            <pc:docMk/>
            <pc:sldMk cId="3919761760" sldId="506"/>
            <ac:picMk id="4" creationId="{7475FE16-2F36-2F21-8DA7-48B377328F25}"/>
          </ac:picMkLst>
        </pc:picChg>
        <pc:picChg chg="add del mod ord">
          <ac:chgData name="Ánh Diệu" userId="c5672c39bf0da1c1" providerId="LiveId" clId="{24C140EA-E4AE-4C9C-872E-2AD433181495}" dt="2024-08-01T15:07:54.410" v="90" actId="478"/>
          <ac:picMkLst>
            <pc:docMk/>
            <pc:sldMk cId="3919761760" sldId="506"/>
            <ac:picMk id="5" creationId="{155B5D9B-76BE-C215-0AC0-F01A942960BC}"/>
          </ac:picMkLst>
        </pc:picChg>
        <pc:picChg chg="add mod ord">
          <ac:chgData name="Ánh Diệu" userId="c5672c39bf0da1c1" providerId="LiveId" clId="{24C140EA-E4AE-4C9C-872E-2AD433181495}" dt="2024-08-01T15:08:02.894" v="92" actId="171"/>
          <ac:picMkLst>
            <pc:docMk/>
            <pc:sldMk cId="3919761760" sldId="506"/>
            <ac:picMk id="6" creationId="{0CBA05A8-F172-F24E-FF7D-1D331B426FEF}"/>
          </ac:picMkLst>
        </pc:picChg>
      </pc:sldChg>
      <pc:sldChg chg="del">
        <pc:chgData name="Ánh Diệu" userId="c5672c39bf0da1c1" providerId="LiveId" clId="{24C140EA-E4AE-4C9C-872E-2AD433181495}" dt="2024-08-01T15:02:27.019" v="78" actId="47"/>
        <pc:sldMkLst>
          <pc:docMk/>
          <pc:sldMk cId="1687051389" sldId="507"/>
        </pc:sldMkLst>
      </pc:sldChg>
      <pc:sldChg chg="del">
        <pc:chgData name="Ánh Diệu" userId="c5672c39bf0da1c1" providerId="LiveId" clId="{24C140EA-E4AE-4C9C-872E-2AD433181495}" dt="2024-08-01T15:02:27.522" v="79" actId="47"/>
        <pc:sldMkLst>
          <pc:docMk/>
          <pc:sldMk cId="585476486" sldId="508"/>
        </pc:sldMkLst>
      </pc:sldChg>
      <pc:sldChg chg="del">
        <pc:chgData name="Ánh Diệu" userId="c5672c39bf0da1c1" providerId="LiveId" clId="{24C140EA-E4AE-4C9C-872E-2AD433181495}" dt="2024-08-01T15:02:28.072" v="80" actId="47"/>
        <pc:sldMkLst>
          <pc:docMk/>
          <pc:sldMk cId="2301852958" sldId="509"/>
        </pc:sldMkLst>
      </pc:sldChg>
      <pc:sldChg chg="del">
        <pc:chgData name="Ánh Diệu" userId="c5672c39bf0da1c1" providerId="LiveId" clId="{24C140EA-E4AE-4C9C-872E-2AD433181495}" dt="2024-08-01T15:02:28.790" v="81" actId="47"/>
        <pc:sldMkLst>
          <pc:docMk/>
          <pc:sldMk cId="4073388802" sldId="510"/>
        </pc:sldMkLst>
      </pc:sldChg>
      <pc:sldChg chg="del">
        <pc:chgData name="Ánh Diệu" userId="c5672c39bf0da1c1" providerId="LiveId" clId="{24C140EA-E4AE-4C9C-872E-2AD433181495}" dt="2024-08-01T15:02:29.647" v="82" actId="47"/>
        <pc:sldMkLst>
          <pc:docMk/>
          <pc:sldMk cId="49490230" sldId="511"/>
        </pc:sldMkLst>
      </pc:sldChg>
      <pc:sldChg chg="del">
        <pc:chgData name="Ánh Diệu" userId="c5672c39bf0da1c1" providerId="LiveId" clId="{24C140EA-E4AE-4C9C-872E-2AD433181495}" dt="2024-08-02T02:17:42.872" v="127" actId="47"/>
        <pc:sldMkLst>
          <pc:docMk/>
          <pc:sldMk cId="2018841125" sldId="512"/>
        </pc:sldMkLst>
      </pc:sldChg>
      <pc:sldChg chg="del">
        <pc:chgData name="Ánh Diệu" userId="c5672c39bf0da1c1" providerId="LiveId" clId="{24C140EA-E4AE-4C9C-872E-2AD433181495}" dt="2024-08-02T02:17:45.260" v="128" actId="47"/>
        <pc:sldMkLst>
          <pc:docMk/>
          <pc:sldMk cId="2671807041" sldId="513"/>
        </pc:sldMkLst>
      </pc:sldChg>
      <pc:sldChg chg="del">
        <pc:chgData name="Ánh Diệu" userId="c5672c39bf0da1c1" providerId="LiveId" clId="{24C140EA-E4AE-4C9C-872E-2AD433181495}" dt="2024-08-02T02:17:46.525" v="129" actId="47"/>
        <pc:sldMkLst>
          <pc:docMk/>
          <pc:sldMk cId="3248755409" sldId="514"/>
        </pc:sldMkLst>
      </pc:sldChg>
      <pc:sldChg chg="del">
        <pc:chgData name="Ánh Diệu" userId="c5672c39bf0da1c1" providerId="LiveId" clId="{24C140EA-E4AE-4C9C-872E-2AD433181495}" dt="2024-08-02T02:45:13.018" v="392" actId="47"/>
        <pc:sldMkLst>
          <pc:docMk/>
          <pc:sldMk cId="155612086" sldId="515"/>
        </pc:sldMkLst>
      </pc:sldChg>
      <pc:sldChg chg="del">
        <pc:chgData name="Ánh Diệu" userId="c5672c39bf0da1c1" providerId="LiveId" clId="{24C140EA-E4AE-4C9C-872E-2AD433181495}" dt="2024-08-02T06:29:45.465" v="760" actId="47"/>
        <pc:sldMkLst>
          <pc:docMk/>
          <pc:sldMk cId="3976406350" sldId="516"/>
        </pc:sldMkLst>
      </pc:sldChg>
      <pc:sldChg chg="del">
        <pc:chgData name="Ánh Diệu" userId="c5672c39bf0da1c1" providerId="LiveId" clId="{24C140EA-E4AE-4C9C-872E-2AD433181495}" dt="2024-08-02T03:03:29.832" v="681" actId="47"/>
        <pc:sldMkLst>
          <pc:docMk/>
          <pc:sldMk cId="4124645643" sldId="517"/>
        </pc:sldMkLst>
      </pc:sldChg>
      <pc:sldChg chg="del">
        <pc:chgData name="Ánh Diệu" userId="c5672c39bf0da1c1" providerId="LiveId" clId="{24C140EA-E4AE-4C9C-872E-2AD433181495}" dt="2024-08-02T02:44:49.307" v="383" actId="47"/>
        <pc:sldMkLst>
          <pc:docMk/>
          <pc:sldMk cId="3610473648" sldId="518"/>
        </pc:sldMkLst>
      </pc:sldChg>
      <pc:sldChg chg="del">
        <pc:chgData name="Ánh Diệu" userId="c5672c39bf0da1c1" providerId="LiveId" clId="{24C140EA-E4AE-4C9C-872E-2AD433181495}" dt="2024-08-02T02:44:50.855" v="384" actId="47"/>
        <pc:sldMkLst>
          <pc:docMk/>
          <pc:sldMk cId="1315641154" sldId="519"/>
        </pc:sldMkLst>
      </pc:sldChg>
      <pc:sldChg chg="del">
        <pc:chgData name="Ánh Diệu" userId="c5672c39bf0da1c1" providerId="LiveId" clId="{24C140EA-E4AE-4C9C-872E-2AD433181495}" dt="2024-08-02T02:44:54.057" v="386" actId="47"/>
        <pc:sldMkLst>
          <pc:docMk/>
          <pc:sldMk cId="462440195" sldId="520"/>
        </pc:sldMkLst>
      </pc:sldChg>
      <pc:sldChg chg="del">
        <pc:chgData name="Ánh Diệu" userId="c5672c39bf0da1c1" providerId="LiveId" clId="{24C140EA-E4AE-4C9C-872E-2AD433181495}" dt="2024-08-02T02:44:59.625" v="390" actId="47"/>
        <pc:sldMkLst>
          <pc:docMk/>
          <pc:sldMk cId="364752433" sldId="521"/>
        </pc:sldMkLst>
      </pc:sldChg>
      <pc:sldChg chg="del">
        <pc:chgData name="Ánh Diệu" userId="c5672c39bf0da1c1" providerId="LiveId" clId="{24C140EA-E4AE-4C9C-872E-2AD433181495}" dt="2024-08-02T02:45:08.504" v="391" actId="47"/>
        <pc:sldMkLst>
          <pc:docMk/>
          <pc:sldMk cId="609908780" sldId="522"/>
        </pc:sldMkLst>
      </pc:sldChg>
      <pc:sldChg chg="addSp delSp modSp new mod modTransition delAnim modAnim modNotesTx">
        <pc:chgData name="Ánh Diệu" userId="c5672c39bf0da1c1" providerId="LiveId" clId="{24C140EA-E4AE-4C9C-872E-2AD433181495}" dt="2024-08-02T13:24:21.611" v="4312" actId="20577"/>
        <pc:sldMkLst>
          <pc:docMk/>
          <pc:sldMk cId="1121219197" sldId="523"/>
        </pc:sldMkLst>
        <pc:picChg chg="add mod">
          <ac:chgData name="Ánh Diệu" userId="c5672c39bf0da1c1" providerId="LiveId" clId="{24C140EA-E4AE-4C9C-872E-2AD433181495}" dt="2024-08-02T11:06:58.884" v="2439"/>
          <ac:picMkLst>
            <pc:docMk/>
            <pc:sldMk cId="1121219197" sldId="523"/>
            <ac:picMk id="2" creationId="{4E61691D-71CC-5416-4E0D-9D026BD1F68A}"/>
          </ac:picMkLst>
        </pc:picChg>
        <pc:picChg chg="add mod">
          <ac:chgData name="Ánh Diệu" userId="c5672c39bf0da1c1" providerId="LiveId" clId="{24C140EA-E4AE-4C9C-872E-2AD433181495}" dt="2024-08-01T15:01:41.919" v="75" actId="931"/>
          <ac:picMkLst>
            <pc:docMk/>
            <pc:sldMk cId="1121219197" sldId="523"/>
            <ac:picMk id="3" creationId="{E80312D0-D954-67E7-43FC-1B578C460EA7}"/>
          </ac:picMkLst>
        </pc:picChg>
        <pc:picChg chg="add del mod">
          <ac:chgData name="Ánh Diệu" userId="c5672c39bf0da1c1" providerId="LiveId" clId="{24C140EA-E4AE-4C9C-872E-2AD433181495}" dt="2024-08-02T12:35:24.016" v="3071" actId="478"/>
          <ac:picMkLst>
            <pc:docMk/>
            <pc:sldMk cId="1121219197" sldId="523"/>
            <ac:picMk id="4" creationId="{CCF24D61-DFA3-AC20-3386-70AAA06DA8F4}"/>
          </ac:picMkLst>
        </pc:picChg>
        <pc:picChg chg="add del mod">
          <ac:chgData name="Ánh Diệu" userId="c5672c39bf0da1c1" providerId="LiveId" clId="{24C140EA-E4AE-4C9C-872E-2AD433181495}" dt="2024-08-02T12:36:37.476" v="3074" actId="478"/>
          <ac:picMkLst>
            <pc:docMk/>
            <pc:sldMk cId="1121219197" sldId="523"/>
            <ac:picMk id="5" creationId="{BA2AD37F-8606-376C-B0DB-E052EEA52DAA}"/>
          </ac:picMkLst>
        </pc:picChg>
        <pc:picChg chg="add del mod">
          <ac:chgData name="Ánh Diệu" userId="c5672c39bf0da1c1" providerId="LiveId" clId="{24C140EA-E4AE-4C9C-872E-2AD433181495}" dt="2024-08-02T12:38:46.946" v="3082" actId="21"/>
          <ac:picMkLst>
            <pc:docMk/>
            <pc:sldMk cId="1121219197" sldId="523"/>
            <ac:picMk id="6" creationId="{213CDDA1-C6D0-A800-E23C-7DCF9B8B9111}"/>
          </ac:picMkLst>
        </pc:picChg>
        <pc:picChg chg="add del mod">
          <ac:chgData name="Ánh Diệu" userId="c5672c39bf0da1c1" providerId="LiveId" clId="{24C140EA-E4AE-4C9C-872E-2AD433181495}" dt="2024-08-02T12:40:03.003" v="3087" actId="478"/>
          <ac:picMkLst>
            <pc:docMk/>
            <pc:sldMk cId="1121219197" sldId="523"/>
            <ac:picMk id="7" creationId="{825BF317-57B4-FACB-4605-D216E1906C75}"/>
          </ac:picMkLst>
        </pc:picChg>
        <pc:picChg chg="add mod">
          <ac:chgData name="Ánh Diệu" userId="c5672c39bf0da1c1" providerId="LiveId" clId="{24C140EA-E4AE-4C9C-872E-2AD433181495}" dt="2024-08-02T12:40:13.955" v="3089" actId="1076"/>
          <ac:picMkLst>
            <pc:docMk/>
            <pc:sldMk cId="1121219197" sldId="523"/>
            <ac:picMk id="8" creationId="{8F292933-18A0-33D5-FE98-068F07F84B50}"/>
          </ac:picMkLst>
        </pc:picChg>
      </pc:sldChg>
      <pc:sldChg chg="addSp modSp add mod modTransition modNotesTx">
        <pc:chgData name="Ánh Diệu" userId="c5672c39bf0da1c1" providerId="LiveId" clId="{24C140EA-E4AE-4C9C-872E-2AD433181495}" dt="2024-08-02T13:24:30.754" v="4315"/>
        <pc:sldMkLst>
          <pc:docMk/>
          <pc:sldMk cId="4161640163" sldId="524"/>
        </pc:sldMkLst>
        <pc:picChg chg="add mod ord">
          <ac:chgData name="Ánh Diệu" userId="c5672c39bf0da1c1" providerId="LiveId" clId="{24C140EA-E4AE-4C9C-872E-2AD433181495}" dt="2024-08-01T15:02:52.021" v="87" actId="962"/>
          <ac:picMkLst>
            <pc:docMk/>
            <pc:sldMk cId="4161640163" sldId="524"/>
            <ac:picMk id="4" creationId="{70380EE5-CA28-9433-72B7-3AA22F3060FF}"/>
          </ac:picMkLst>
        </pc:picChg>
      </pc:sldChg>
      <pc:sldChg chg="addSp modSp new mod modTransition modAnim">
        <pc:chgData name="Ánh Diệu" userId="c5672c39bf0da1c1" providerId="LiveId" clId="{24C140EA-E4AE-4C9C-872E-2AD433181495}" dt="2024-08-02T12:39:05.112" v="3084"/>
        <pc:sldMkLst>
          <pc:docMk/>
          <pc:sldMk cId="1537620381" sldId="525"/>
        </pc:sldMkLst>
        <pc:picChg chg="add mod">
          <ac:chgData name="Ánh Diệu" userId="c5672c39bf0da1c1" providerId="LiveId" clId="{24C140EA-E4AE-4C9C-872E-2AD433181495}" dt="2024-08-02T11:07:03.982" v="2440"/>
          <ac:picMkLst>
            <pc:docMk/>
            <pc:sldMk cId="1537620381" sldId="525"/>
            <ac:picMk id="2" creationId="{3AC397B9-619A-D4AB-C12A-33E28E67C7D4}"/>
          </ac:picMkLst>
        </pc:picChg>
        <pc:picChg chg="add mod">
          <ac:chgData name="Ánh Diệu" userId="c5672c39bf0da1c1" providerId="LiveId" clId="{24C140EA-E4AE-4C9C-872E-2AD433181495}" dt="2024-08-02T02:18:09.389" v="133" actId="27614"/>
          <ac:picMkLst>
            <pc:docMk/>
            <pc:sldMk cId="1537620381" sldId="525"/>
            <ac:picMk id="3" creationId="{BF3FFA5A-A78B-BC67-5A4D-3D815B22788E}"/>
          </ac:picMkLst>
        </pc:picChg>
        <pc:picChg chg="add mod">
          <ac:chgData name="Ánh Diệu" userId="c5672c39bf0da1c1" providerId="LiveId" clId="{24C140EA-E4AE-4C9C-872E-2AD433181495}" dt="2024-08-02T12:38:50.812" v="3083"/>
          <ac:picMkLst>
            <pc:docMk/>
            <pc:sldMk cId="1537620381" sldId="525"/>
            <ac:picMk id="6" creationId="{213CDDA1-C6D0-A800-E23C-7DCF9B8B9111}"/>
          </ac:picMkLst>
        </pc:picChg>
      </pc:sldChg>
      <pc:sldChg chg="new del">
        <pc:chgData name="Ánh Diệu" userId="c5672c39bf0da1c1" providerId="LiveId" clId="{24C140EA-E4AE-4C9C-872E-2AD433181495}" dt="2024-08-02T02:40:02.532" v="246" actId="47"/>
        <pc:sldMkLst>
          <pc:docMk/>
          <pc:sldMk cId="1457449966" sldId="526"/>
        </pc:sldMkLst>
      </pc:sldChg>
      <pc:sldChg chg="addSp delSp modSp add mod modTransition setBg modAnim modNotesTx">
        <pc:chgData name="Ánh Diệu" userId="c5672c39bf0da1c1" providerId="LiveId" clId="{24C140EA-E4AE-4C9C-872E-2AD433181495}" dt="2024-08-02T13:27:06.835" v="4530" actId="1076"/>
        <pc:sldMkLst>
          <pc:docMk/>
          <pc:sldMk cId="580653392" sldId="527"/>
        </pc:sldMkLst>
        <pc:spChg chg="del">
          <ac:chgData name="Ánh Diệu" userId="c5672c39bf0da1c1" providerId="LiveId" clId="{24C140EA-E4AE-4C9C-872E-2AD433181495}" dt="2024-08-02T02:26:03.542" v="137" actId="478"/>
          <ac:spMkLst>
            <pc:docMk/>
            <pc:sldMk cId="580653392" sldId="527"/>
            <ac:spMk id="2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19:06.556" v="2483" actId="1076"/>
          <ac:spMkLst>
            <pc:docMk/>
            <pc:sldMk cId="580653392" sldId="527"/>
            <ac:spMk id="2" creationId="{6270F35E-E432-AAFA-011B-310AD6F0EC38}"/>
          </ac:spMkLst>
        </pc:spChg>
        <pc:spChg chg="mod">
          <ac:chgData name="Ánh Diệu" userId="c5672c39bf0da1c1" providerId="LiveId" clId="{24C140EA-E4AE-4C9C-872E-2AD433181495}" dt="2024-08-02T09:01:00.645" v="1120" actId="207"/>
          <ac:spMkLst>
            <pc:docMk/>
            <pc:sldMk cId="580653392" sldId="527"/>
            <ac:spMk id="5" creationId="{00000000-0000-0000-0000-000000000000}"/>
          </ac:spMkLst>
        </pc:spChg>
        <pc:spChg chg="mod">
          <ac:chgData name="Ánh Diệu" userId="c5672c39bf0da1c1" providerId="LiveId" clId="{24C140EA-E4AE-4C9C-872E-2AD433181495}" dt="2024-08-02T09:01:00.645" v="1120" actId="207"/>
          <ac:spMkLst>
            <pc:docMk/>
            <pc:sldMk cId="580653392" sldId="527"/>
            <ac:spMk id="6" creationId="{00000000-0000-0000-0000-000000000000}"/>
          </ac:spMkLst>
        </pc:spChg>
        <pc:spChg chg="mod">
          <ac:chgData name="Ánh Diệu" userId="c5672c39bf0da1c1" providerId="LiveId" clId="{24C140EA-E4AE-4C9C-872E-2AD433181495}" dt="2024-08-02T13:26:50.753" v="4529" actId="1076"/>
          <ac:spMkLst>
            <pc:docMk/>
            <pc:sldMk cId="580653392" sldId="527"/>
            <ac:spMk id="7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8:45.573" v="820" actId="2711"/>
          <ac:spMkLst>
            <pc:docMk/>
            <pc:sldMk cId="580653392" sldId="527"/>
            <ac:spMk id="9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8:45.573" v="820" actId="2711"/>
          <ac:spMkLst>
            <pc:docMk/>
            <pc:sldMk cId="580653392" sldId="527"/>
            <ac:spMk id="10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05:02.601" v="2424"/>
          <ac:spMkLst>
            <pc:docMk/>
            <pc:sldMk cId="580653392" sldId="527"/>
            <ac:spMk id="13" creationId="{8AE0EEFB-93F9-23CA-367A-88631CAEAD2A}"/>
          </ac:spMkLst>
        </pc:spChg>
        <pc:spChg chg="mod">
          <ac:chgData name="Ánh Diệu" userId="c5672c39bf0da1c1" providerId="LiveId" clId="{24C140EA-E4AE-4C9C-872E-2AD433181495}" dt="2024-08-02T11:05:02.601" v="2424"/>
          <ac:spMkLst>
            <pc:docMk/>
            <pc:sldMk cId="580653392" sldId="527"/>
            <ac:spMk id="14" creationId="{E6A6E03B-8321-6E1F-486E-863B823EA32D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15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16" creationId="{00000000-0000-0000-0000-000000000000}"/>
          </ac:spMkLst>
        </pc:spChg>
        <pc:spChg chg="del mod topLvl">
          <ac:chgData name="Ánh Diệu" userId="c5672c39bf0da1c1" providerId="LiveId" clId="{24C140EA-E4AE-4C9C-872E-2AD433181495}" dt="2024-08-02T11:06:32.974" v="2436" actId="478"/>
          <ac:spMkLst>
            <pc:docMk/>
            <pc:sldMk cId="580653392" sldId="527"/>
            <ac:spMk id="16" creationId="{3E9139CF-7F9B-7C99-6DC9-7D38514D726E}"/>
          </ac:spMkLst>
        </pc:spChg>
        <pc:spChg chg="mod topLvl">
          <ac:chgData name="Ánh Diệu" userId="c5672c39bf0da1c1" providerId="LiveId" clId="{24C140EA-E4AE-4C9C-872E-2AD433181495}" dt="2024-08-02T02:33:14.555" v="172" actId="1037"/>
          <ac:spMkLst>
            <pc:docMk/>
            <pc:sldMk cId="580653392" sldId="527"/>
            <ac:spMk id="17" creationId="{00000000-0000-0000-0000-000000000000}"/>
          </ac:spMkLst>
        </pc:spChg>
        <pc:spChg chg="del mod topLvl">
          <ac:chgData name="Ánh Diệu" userId="c5672c39bf0da1c1" providerId="LiveId" clId="{24C140EA-E4AE-4C9C-872E-2AD433181495}" dt="2024-08-02T11:06:34.919" v="2437" actId="478"/>
          <ac:spMkLst>
            <pc:docMk/>
            <pc:sldMk cId="580653392" sldId="527"/>
            <ac:spMk id="18" creationId="{B4A44910-8482-AFD4-C811-B8BC7F04A7A0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19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20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21:28.010" v="2503" actId="1076"/>
          <ac:spMkLst>
            <pc:docMk/>
            <pc:sldMk cId="580653392" sldId="527"/>
            <ac:spMk id="20" creationId="{2004EF92-B930-46DA-0A67-B7C35E5CCA27}"/>
          </ac:spMkLst>
        </pc:spChg>
        <pc:spChg chg="del mod topLvl">
          <ac:chgData name="Ánh Diệu" userId="c5672c39bf0da1c1" providerId="LiveId" clId="{24C140EA-E4AE-4C9C-872E-2AD433181495}" dt="2024-08-02T11:21:02.847" v="2499" actId="478"/>
          <ac:spMkLst>
            <pc:docMk/>
            <pc:sldMk cId="580653392" sldId="527"/>
            <ac:spMk id="21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23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14.994" v="2502"/>
          <ac:spMkLst>
            <pc:docMk/>
            <pc:sldMk cId="580653392" sldId="527"/>
            <ac:spMk id="23" creationId="{48163E00-E158-D14D-0944-53F539EFD577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24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14.994" v="2502"/>
          <ac:spMkLst>
            <pc:docMk/>
            <pc:sldMk cId="580653392" sldId="527"/>
            <ac:spMk id="24" creationId="{842DE2CC-467F-FB40-F965-B6442A265532}"/>
          </ac:spMkLst>
        </pc:spChg>
        <pc:spChg chg="del mod topLvl">
          <ac:chgData name="Ánh Diệu" userId="c5672c39bf0da1c1" providerId="LiveId" clId="{24C140EA-E4AE-4C9C-872E-2AD433181495}" dt="2024-08-02T11:21:05.374" v="2500" actId="478"/>
          <ac:spMkLst>
            <pc:docMk/>
            <pc:sldMk cId="580653392" sldId="527"/>
            <ac:spMk id="25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21:28.010" v="2503" actId="1076"/>
          <ac:spMkLst>
            <pc:docMk/>
            <pc:sldMk cId="580653392" sldId="527"/>
            <ac:spMk id="26" creationId="{27D4B215-77AA-7796-0B06-A9F3F88BA642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27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25.549" v="143" actId="165"/>
          <ac:spMkLst>
            <pc:docMk/>
            <pc:sldMk cId="580653392" sldId="527"/>
            <ac:spMk id="28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14.994" v="2502"/>
          <ac:spMkLst>
            <pc:docMk/>
            <pc:sldMk cId="580653392" sldId="527"/>
            <ac:spMk id="28" creationId="{A41BB5E3-EF29-FA37-82B9-30CFE7120097}"/>
          </ac:spMkLst>
        </pc:spChg>
        <pc:spChg chg="del mod topLvl">
          <ac:chgData name="Ánh Diệu" userId="c5672c39bf0da1c1" providerId="LiveId" clId="{24C140EA-E4AE-4C9C-872E-2AD433181495}" dt="2024-08-02T11:21:08.444" v="2501" actId="478"/>
          <ac:spMkLst>
            <pc:docMk/>
            <pc:sldMk cId="580653392" sldId="527"/>
            <ac:spMk id="29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14.994" v="2502"/>
          <ac:spMkLst>
            <pc:docMk/>
            <pc:sldMk cId="580653392" sldId="527"/>
            <ac:spMk id="30" creationId="{9E2DECE0-B79E-A4F5-7CB8-D94E2D1F7147}"/>
          </ac:spMkLst>
        </pc:spChg>
        <pc:spChg chg="add mod">
          <ac:chgData name="Ánh Diệu" userId="c5672c39bf0da1c1" providerId="LiveId" clId="{24C140EA-E4AE-4C9C-872E-2AD433181495}" dt="2024-08-02T11:21:46.482" v="2506" actId="1076"/>
          <ac:spMkLst>
            <pc:docMk/>
            <pc:sldMk cId="580653392" sldId="527"/>
            <ac:spMk id="31" creationId="{24EDB0A8-F420-0E96-714E-AA280E2499E3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32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33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35.421" v="2504" actId="571"/>
          <ac:spMkLst>
            <pc:docMk/>
            <pc:sldMk cId="580653392" sldId="527"/>
            <ac:spMk id="33" creationId="{9992BD36-34A7-D715-1DB3-8E65AE7C1DB8}"/>
          </ac:spMkLst>
        </pc:spChg>
        <pc:spChg chg="del mod topLvl">
          <ac:chgData name="Ánh Diệu" userId="c5672c39bf0da1c1" providerId="LiveId" clId="{24C140EA-E4AE-4C9C-872E-2AD433181495}" dt="2024-08-02T11:20:59.754" v="2498" actId="478"/>
          <ac:spMkLst>
            <pc:docMk/>
            <pc:sldMk cId="580653392" sldId="527"/>
            <ac:spMk id="34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35.421" v="2504" actId="571"/>
          <ac:spMkLst>
            <pc:docMk/>
            <pc:sldMk cId="580653392" sldId="527"/>
            <ac:spMk id="35" creationId="{078DDC68-16F1-DD2B-E057-3D9B5C814626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36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21:46.482" v="2506" actId="1076"/>
          <ac:spMkLst>
            <pc:docMk/>
            <pc:sldMk cId="580653392" sldId="527"/>
            <ac:spMk id="36" creationId="{CA6D5D2C-9DB4-68CA-0A35-5DFDA5B22D75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37" creationId="{00000000-0000-0000-0000-000000000000}"/>
          </ac:spMkLst>
        </pc:spChg>
        <pc:spChg chg="del mod topLvl">
          <ac:chgData name="Ánh Diệu" userId="c5672c39bf0da1c1" providerId="LiveId" clId="{24C140EA-E4AE-4C9C-872E-2AD433181495}" dt="2024-08-02T11:21:02.847" v="2499" actId="478"/>
          <ac:spMkLst>
            <pc:docMk/>
            <pc:sldMk cId="580653392" sldId="527"/>
            <ac:spMk id="38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35.421" v="2504" actId="571"/>
          <ac:spMkLst>
            <pc:docMk/>
            <pc:sldMk cId="580653392" sldId="527"/>
            <ac:spMk id="39" creationId="{8AE9DEAD-33D5-A03B-B0BD-3C49AE0A2C98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40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35.421" v="2504" actId="571"/>
          <ac:spMkLst>
            <pc:docMk/>
            <pc:sldMk cId="580653392" sldId="527"/>
            <ac:spMk id="40" creationId="{CAC09FD0-0FDF-CC6B-711F-E739B528739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41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41" creationId="{656E6976-E747-6933-6637-88DDEE307615}"/>
          </ac:spMkLst>
        </pc:spChg>
        <pc:spChg chg="del mod topLvl">
          <ac:chgData name="Ánh Diệu" userId="c5672c39bf0da1c1" providerId="LiveId" clId="{24C140EA-E4AE-4C9C-872E-2AD433181495}" dt="2024-08-02T11:21:05.374" v="2500" actId="478"/>
          <ac:spMkLst>
            <pc:docMk/>
            <pc:sldMk cId="580653392" sldId="527"/>
            <ac:spMk id="42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44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44" creationId="{15CBF7E2-A580-0AF9-58E3-EA87E9D9DC25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45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45" creationId="{DC18066C-349B-B654-B56A-E595D92F123A}"/>
          </ac:spMkLst>
        </pc:spChg>
        <pc:spChg chg="del mod topLvl">
          <ac:chgData name="Ánh Diệu" userId="c5672c39bf0da1c1" providerId="LiveId" clId="{24C140EA-E4AE-4C9C-872E-2AD433181495}" dt="2024-08-02T11:21:08.444" v="2501" actId="478"/>
          <ac:spMkLst>
            <pc:docMk/>
            <pc:sldMk cId="580653392" sldId="527"/>
            <ac:spMk id="46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47" creationId="{567C9A21-4030-0D8D-963B-B756EFD8720C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49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49" creationId="{9DE68224-F663-E98E-F07F-76BB81DC8BF1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50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21:53.821" v="2507" actId="571"/>
          <ac:spMkLst>
            <pc:docMk/>
            <pc:sldMk cId="580653392" sldId="527"/>
            <ac:spMk id="50" creationId="{074581FB-D8F4-C28B-E686-03A14EDE0F3A}"/>
          </ac:spMkLst>
        </pc:spChg>
        <pc:spChg chg="del mod topLvl">
          <ac:chgData name="Ánh Diệu" userId="c5672c39bf0da1c1" providerId="LiveId" clId="{24C140EA-E4AE-4C9C-872E-2AD433181495}" dt="2024-08-02T11:20:59.754" v="2498" actId="478"/>
          <ac:spMkLst>
            <pc:docMk/>
            <pc:sldMk cId="580653392" sldId="527"/>
            <ac:spMk id="51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6:49.894" v="2533" actId="1036"/>
          <ac:spMkLst>
            <pc:docMk/>
            <pc:sldMk cId="580653392" sldId="527"/>
            <ac:spMk id="52" creationId="{CEA536AF-2475-1F07-5E88-377DB2080D07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53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54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38.910" v="2527"/>
          <ac:spMkLst>
            <pc:docMk/>
            <pc:sldMk cId="580653392" sldId="527"/>
            <ac:spMk id="54" creationId="{B264A38F-47D7-0DF5-955C-195D76EA70F4}"/>
          </ac:spMkLst>
        </pc:spChg>
        <pc:spChg chg="del mod topLvl">
          <ac:chgData name="Ánh Diệu" userId="c5672c39bf0da1c1" providerId="LiveId" clId="{24C140EA-E4AE-4C9C-872E-2AD433181495}" dt="2024-08-02T11:21:02.847" v="2499" actId="478"/>
          <ac:spMkLst>
            <pc:docMk/>
            <pc:sldMk cId="580653392" sldId="527"/>
            <ac:spMk id="55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38.910" v="2527"/>
          <ac:spMkLst>
            <pc:docMk/>
            <pc:sldMk cId="580653392" sldId="527"/>
            <ac:spMk id="56" creationId="{F2A917F2-78C4-FBC1-17CE-9A2AE3BAB901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57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6:49.894" v="2533" actId="1036"/>
          <ac:spMkLst>
            <pc:docMk/>
            <pc:sldMk cId="580653392" sldId="527"/>
            <ac:spMk id="57" creationId="{E04ECBFD-0AF0-C869-8EB1-109226F909BF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58" creationId="{00000000-0000-0000-0000-000000000000}"/>
          </ac:spMkLst>
        </pc:spChg>
        <pc:spChg chg="del mod topLvl">
          <ac:chgData name="Ánh Diệu" userId="c5672c39bf0da1c1" providerId="LiveId" clId="{24C140EA-E4AE-4C9C-872E-2AD433181495}" dt="2024-08-02T11:21:05.374" v="2500" actId="478"/>
          <ac:spMkLst>
            <pc:docMk/>
            <pc:sldMk cId="580653392" sldId="527"/>
            <ac:spMk id="59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38.910" v="2527"/>
          <ac:spMkLst>
            <pc:docMk/>
            <pc:sldMk cId="580653392" sldId="527"/>
            <ac:spMk id="60" creationId="{A98BECD2-FAC3-9A95-BCFE-6EE69222E271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61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38.910" v="2527"/>
          <ac:spMkLst>
            <pc:docMk/>
            <pc:sldMk cId="580653392" sldId="527"/>
            <ac:spMk id="61" creationId="{76D1526F-DABD-F915-4F6A-AFEC8BEBC99D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62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62" creationId="{52E6937B-FCAF-E2C4-8B02-8527788748D8}"/>
          </ac:spMkLst>
        </pc:spChg>
        <pc:spChg chg="del mod topLvl">
          <ac:chgData name="Ánh Diệu" userId="c5672c39bf0da1c1" providerId="LiveId" clId="{24C140EA-E4AE-4C9C-872E-2AD433181495}" dt="2024-08-02T11:21:08.444" v="2501" actId="478"/>
          <ac:spMkLst>
            <pc:docMk/>
            <pc:sldMk cId="580653392" sldId="527"/>
            <ac:spMk id="63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65" creationId="{EAF17E63-6037-1CE9-598C-E86363A7148E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66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66" creationId="{162CBE94-EA18-1C34-17F8-0298BE13E693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67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67" creationId="{E777E040-F4D8-C7C3-043E-51B4F7F53E34}"/>
          </ac:spMkLst>
        </pc:spChg>
        <pc:spChg chg="del mod topLvl">
          <ac:chgData name="Ánh Diệu" userId="c5672c39bf0da1c1" providerId="LiveId" clId="{24C140EA-E4AE-4C9C-872E-2AD433181495}" dt="2024-08-02T11:20:59.754" v="2498" actId="478"/>
          <ac:spMkLst>
            <pc:docMk/>
            <pc:sldMk cId="580653392" sldId="527"/>
            <ac:spMk id="68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0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70" creationId="{B7F80B16-77A9-A95A-0FF7-030B3F6F2BF8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1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6:59.741" v="2534" actId="571"/>
          <ac:spMkLst>
            <pc:docMk/>
            <pc:sldMk cId="580653392" sldId="527"/>
            <ac:spMk id="71" creationId="{C002027D-3CEF-C2DC-47D9-88400A8DCC8E}"/>
          </ac:spMkLst>
        </pc:spChg>
        <pc:spChg chg="del mod topLvl">
          <ac:chgData name="Ánh Diệu" userId="c5672c39bf0da1c1" providerId="LiveId" clId="{24C140EA-E4AE-4C9C-872E-2AD433181495}" dt="2024-08-02T11:21:02.847" v="2499" actId="478"/>
          <ac:spMkLst>
            <pc:docMk/>
            <pc:sldMk cId="580653392" sldId="527"/>
            <ac:spMk id="72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73" creationId="{22221CF8-21A0-35D8-66A0-EE24CFA8F9DF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4" creationId="{00000000-0000-0000-0000-000000000000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5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75" creationId="{5D8C3E8A-2E9C-C12B-9411-81102C0349B4}"/>
          </ac:spMkLst>
        </pc:spChg>
        <pc:spChg chg="del mod topLvl">
          <ac:chgData name="Ánh Diệu" userId="c5672c39bf0da1c1" providerId="LiveId" clId="{24C140EA-E4AE-4C9C-872E-2AD433181495}" dt="2024-08-02T11:21:05.374" v="2500" actId="478"/>
          <ac:spMkLst>
            <pc:docMk/>
            <pc:sldMk cId="580653392" sldId="527"/>
            <ac:spMk id="76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77" creationId="{A8D338DE-710A-144A-F893-AAEFB2F6A04E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8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78" creationId="{B15FB361-4E94-C985-C73B-D5878828BC41}"/>
          </ac:spMkLst>
        </pc:spChg>
        <pc:spChg chg="mod">
          <ac:chgData name="Ánh Diệu" userId="c5672c39bf0da1c1" providerId="LiveId" clId="{24C140EA-E4AE-4C9C-872E-2AD433181495}" dt="2024-08-02T02:26:32.380" v="144" actId="165"/>
          <ac:spMkLst>
            <pc:docMk/>
            <pc:sldMk cId="580653392" sldId="527"/>
            <ac:spMk id="79" creationId="{00000000-0000-0000-0000-000000000000}"/>
          </ac:spMkLst>
        </pc:spChg>
        <pc:spChg chg="del mod topLvl">
          <ac:chgData name="Ánh Diệu" userId="c5672c39bf0da1c1" providerId="LiveId" clId="{24C140EA-E4AE-4C9C-872E-2AD433181495}" dt="2024-08-02T11:21:08.444" v="2501" actId="478"/>
          <ac:spMkLst>
            <pc:docMk/>
            <pc:sldMk cId="580653392" sldId="527"/>
            <ac:spMk id="80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2:17.857" v="2541"/>
          <ac:spMkLst>
            <pc:docMk/>
            <pc:sldMk cId="580653392" sldId="527"/>
            <ac:spMk id="81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3:14.389" v="2544"/>
          <ac:spMkLst>
            <pc:docMk/>
            <pc:sldMk cId="580653392" sldId="527"/>
            <ac:spMk id="82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4:23.743" v="2545"/>
          <ac:spMkLst>
            <pc:docMk/>
            <pc:sldMk cId="580653392" sldId="527"/>
            <ac:spMk id="83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5:08.205" v="2546"/>
          <ac:spMkLst>
            <pc:docMk/>
            <pc:sldMk cId="580653392" sldId="527"/>
            <ac:spMk id="84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5:36.689" v="2547"/>
          <ac:spMkLst>
            <pc:docMk/>
            <pc:sldMk cId="580653392" sldId="527"/>
            <ac:spMk id="85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7:04.932" v="2548"/>
          <ac:spMkLst>
            <pc:docMk/>
            <pc:sldMk cId="580653392" sldId="527"/>
            <ac:spMk id="86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7:32.161" v="2549"/>
          <ac:spMkLst>
            <pc:docMk/>
            <pc:sldMk cId="580653392" sldId="527"/>
            <ac:spMk id="87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7:58.459" v="2550"/>
          <ac:spMkLst>
            <pc:docMk/>
            <pc:sldMk cId="580653392" sldId="527"/>
            <ac:spMk id="88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8:15.211" v="2551"/>
          <ac:spMkLst>
            <pc:docMk/>
            <pc:sldMk cId="580653392" sldId="527"/>
            <ac:spMk id="89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8:51.003" v="2552"/>
          <ac:spMkLst>
            <pc:docMk/>
            <pc:sldMk cId="580653392" sldId="527"/>
            <ac:spMk id="90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9:05.036" v="2553"/>
          <ac:spMkLst>
            <pc:docMk/>
            <pc:sldMk cId="580653392" sldId="527"/>
            <ac:spMk id="91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9:22.527" v="2554"/>
          <ac:spMkLst>
            <pc:docMk/>
            <pc:sldMk cId="580653392" sldId="527"/>
            <ac:spMk id="92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9:36.055" v="2555"/>
          <ac:spMkLst>
            <pc:docMk/>
            <pc:sldMk cId="580653392" sldId="527"/>
            <ac:spMk id="93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49:49.847" v="2556"/>
          <ac:spMkLst>
            <pc:docMk/>
            <pc:sldMk cId="580653392" sldId="527"/>
            <ac:spMk id="94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50:33.412" v="2557"/>
          <ac:spMkLst>
            <pc:docMk/>
            <pc:sldMk cId="580653392" sldId="527"/>
            <ac:spMk id="95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11:50:48.833" v="2558"/>
          <ac:spMkLst>
            <pc:docMk/>
            <pc:sldMk cId="580653392" sldId="527"/>
            <ac:spMk id="96" creationId="{00000000-0000-0000-0000-000000000000}"/>
          </ac:spMkLst>
        </pc:spChg>
        <pc:spChg chg="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97" creationId="{B55E0591-AB01-FD1C-2195-09346F2280B8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98" creationId="{97A3DFE0-DD10-3A2C-3B0B-3B960AE264BC}"/>
          </ac:spMkLst>
        </pc:spChg>
        <pc:spChg chg="mod">
          <ac:chgData name="Ánh Diệu" userId="c5672c39bf0da1c1" providerId="LiveId" clId="{24C140EA-E4AE-4C9C-872E-2AD433181495}" dt="2024-08-02T11:37:08.575" v="2535" actId="571"/>
          <ac:spMkLst>
            <pc:docMk/>
            <pc:sldMk cId="580653392" sldId="527"/>
            <ac:spMk id="98" creationId="{B54BF021-5276-2627-451D-F31591ACABDC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99" creationId="{1059C800-6588-A23B-AEE1-83376921D051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99" creationId="{F76EA5AE-D36B-1634-223D-939B7D5E63F9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1" creationId="{5DC09FE1-6C5F-2523-8FEF-5C4027679809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1" creationId="{96F4B570-402D-F559-4119-22D1A7D806EC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2" creationId="{252D124F-838F-507E-8879-778CBF076B98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2" creationId="{BA9C3CFE-9CF8-0AF7-BE85-FB70D71FE215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3" creationId="{2DA2A103-5081-914F-326F-83B1DC0C7665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4" creationId="{A461CEFF-C9E6-DBAE-4CF5-7C7E84E66D28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5" creationId="{12C79B57-D140-C1B9-5A66-06A11A25D530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5" creationId="{865538BB-1BE2-B755-39D2-8636C68A82E0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6" creationId="{0FC8EECB-B1BD-3124-052E-1C43268BF63C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7" creationId="{00EEED01-734F-ED7A-54A0-121E8E95D134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7" creationId="{105DF439-F5C9-E061-4C62-10B1BFFC2A34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08" creationId="{1C19433C-28E1-B513-5F4F-D9A66B6C1D66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09" creationId="{79033D6E-6073-AAAA-04AE-A43D1CF9710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0" creationId="{187338EE-87C7-4A0D-8340-E6F76790DC84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0" creationId="{4ED33668-EE66-9E1B-186C-3DF2D4EC07D0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1" creationId="{CFE4BCBF-BEB3-08FE-97E9-A740085BE1E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1" creationId="{EE04BA6E-EA1D-70D5-BA75-9FCE6AF08588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3" creationId="{83BA05E1-9FAE-972D-D23A-99CE0966A33F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3" creationId="{ECAABB30-9898-3231-B740-2E7C4B63F72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4" creationId="{00478C5E-88C9-FE36-DFA9-E39AA461EBDB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4" creationId="{874EC46F-4EFC-CA6C-8296-7F4C26840DBF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5" creationId="{00C3813A-9AC9-2FDC-6FE4-164D12336199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6" creationId="{D493509F-1A27-92DA-7334-6075C27B63DB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7" creationId="{060356AE-9438-FB55-B1CD-EA11C3F8E79A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7" creationId="{255F012D-30A9-9B6A-89B3-B7CF093359C8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8" creationId="{5B6C8C78-B340-FE36-1BCA-34EBCCB2179C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19" creationId="{51152A64-6883-AF2C-5A1A-75B1AA72C9DF}"/>
          </ac:spMkLst>
        </pc:spChg>
        <pc:spChg chg="add 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19" creationId="{88C53526-92C4-5720-408E-373AC7CF6B52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0" creationId="{68670649-B00D-2854-BC35-400348E6C8F3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21" creationId="{B88B6AF3-2B9F-1054-6307-51FDECECDE5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2" creationId="{4A892605-E2B4-A627-365C-C9D40266DA12}"/>
          </ac:spMkLst>
        </pc:spChg>
        <pc:spChg chg="mod">
          <ac:chgData name="Ánh Diệu" userId="c5672c39bf0da1c1" providerId="LiveId" clId="{24C140EA-E4AE-4C9C-872E-2AD433181495}" dt="2024-08-02T11:37:54.230" v="2536" actId="571"/>
          <ac:spMkLst>
            <pc:docMk/>
            <pc:sldMk cId="580653392" sldId="527"/>
            <ac:spMk id="122" creationId="{86F01A09-CC58-E3E3-DF7F-92BD02E30DD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3" creationId="{4FBBF277-0428-2141-A223-741C1EFCDCE6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23" creationId="{D114F414-4679-381C-25CF-E7D56DDCCAFD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5" creationId="{06FF3140-8067-1331-5911-F0CEBA93D118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25" creationId="{D587673A-8B44-A81B-F98D-F33F772BC460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26" creationId="{16CEB70E-26C8-C469-A92B-E0782B3DF0A5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6" creationId="{DC3CA455-CE60-3D9D-9811-234E0E381176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27" creationId="{F6C8CA6D-535F-E959-036F-C99077134F93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8" creationId="{EFC89282-8D32-5164-7E60-9B467FC89627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29" creationId="{2C84B427-3303-0438-DD5A-ECC60EFBECB1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29" creationId="{2F2AA3F6-3F6F-F8C7-9BC5-F60587EA95AC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0" creationId="{AD46D2A4-DF55-B1C0-B7E1-9F3524553841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1" creationId="{32D817BD-6A7F-1540-A63B-B1FFBDD8C4D8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1" creationId="{530B8E22-B46F-B11D-1038-66AD0447EA3A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2" creationId="{4DAF8756-B589-D5CF-B84E-F579C3830187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3" creationId="{60238FC1-16EB-CFEA-AE7C-BE81D4ACAEED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4" creationId="{4F4D2A94-C5FF-27AB-36FA-812F2F27D72A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4" creationId="{F3B1C847-112F-1421-16C2-623B6B3EBAED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5" creationId="{0A4E69B6-77E8-545A-E98B-A364A356ED9D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5" creationId="{F015C0BD-A461-BA5C-F912-F2B2432FD0DC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7" creationId="{1D869C5D-B6FA-D8F0-2F53-3980BBA06BAA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7" creationId="{B6E08EEF-1663-1985-33D9-937D40A3626A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38" creationId="{A3F7C17B-C4FB-9EE8-85E1-2E142AEAAF53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8" creationId="{F59B9CE9-02D8-6164-3F5C-E9E55628905F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39" creationId="{92B738D7-8BDC-F5A7-3D17-93B1A7E75140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40" creationId="{425B05D4-3B19-F97A-7687-317F5C712C0A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41" creationId="{A6397343-BEDF-F002-096D-592930DD74A6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41" creationId="{F4B1940B-21C3-10D8-0945-1FAD447D0F4B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42" creationId="{7D59903D-B0D4-AD76-415C-4E288AF2C589}"/>
          </ac:spMkLst>
        </pc:spChg>
        <pc:spChg chg="add 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43" creationId="{C22ED0F0-17A3-0DDE-1B37-2C4EFA7F7980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43" creationId="{F2290347-71B0-5426-5AA1-4568C820735C}"/>
          </ac:spMkLst>
        </pc:spChg>
        <pc:spChg chg="mod">
          <ac:chgData name="Ánh Diệu" userId="c5672c39bf0da1c1" providerId="LiveId" clId="{24C140EA-E4AE-4C9C-872E-2AD433181495}" dt="2024-08-02T02:31:55.302" v="151"/>
          <ac:spMkLst>
            <pc:docMk/>
            <pc:sldMk cId="580653392" sldId="527"/>
            <ac:spMk id="144" creationId="{F6059612-6A2E-31B2-2380-C2FBF83E9932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46" creationId="{1A45EA85-468F-93CC-16B1-3ACC245E6A6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47" creationId="{63E4DAFF-8199-5E3E-A02D-B54C5F74AEB5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49" creationId="{FEBAAF0A-1DB3-6443-9612-04535A5CDF0D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0" creationId="{43D282CF-165A-6FD0-EAB6-0ABCE3C47831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2" creationId="{425E012A-1A74-DAF1-6989-E8838A678F6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3" creationId="{BE6CFEA0-007E-FF71-8762-9855F3614AE9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5" creationId="{5F8CE509-0C9C-60F8-F760-148DED38822D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6" creationId="{F2C1AF28-D5FB-3275-B91A-1146D2E21CBB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8" creationId="{FDD5768A-90CC-796E-C923-2672519B10C5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59" creationId="{31D1A7AC-69DE-B1DD-A402-5E263EDD0D8B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1" creationId="{1282FDC2-DBF6-0FA7-B6BC-C46B590F32D6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2" creationId="{3873AEBA-FBEE-2638-10CF-4223C7037BC1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4" creationId="{CAE9CF67-C228-D460-BD42-FA943ED5A571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5" creationId="{EC5E2524-8B7D-675B-EC8C-A5D014E33CD7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7" creationId="{B03657CC-9321-3849-6E3D-5AFF4A9B7834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68" creationId="{B6AB3313-33C3-DAD3-E2D6-147B06021B4A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0" creationId="{F3CC4FB2-211B-5450-625F-183E3E3A517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1" creationId="{4E576573-F825-DA57-4E00-E4A98ECC887B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3" creationId="{DE7CA734-E142-0C49-089A-FD451C32F4F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4" creationId="{34E226EB-E70E-70FE-A6D9-1A560F90034C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6" creationId="{0B3C5DC1-AA72-34BD-B828-33EBD61B7F3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7" creationId="{23B9CB52-F98E-B70C-849A-F46E9FD125BF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79" creationId="{C96E4E44-2730-6A59-FA6F-2BF07C72AB80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0" creationId="{592D583A-7213-045F-650D-E768802DBF7B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2" creationId="{2751D556-C69C-BC48-A578-4489A3D6C071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3" creationId="{41DFD9E1-A85E-2697-F548-8E8F867868DB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5" creationId="{B188D25F-2452-DC2B-6BE6-50EAC3E2BDD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6" creationId="{99DB1372-B437-0B29-9D9A-E30C557994BD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8" creationId="{4A5AF0FA-DDEF-31E8-EA5F-052B5950502F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89" creationId="{96A6E78E-2679-8971-7335-891FE3EA4201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91" creationId="{E39E713A-9F1F-E62F-4CAF-D75E13B9E233}"/>
          </ac:spMkLst>
        </pc:spChg>
        <pc:spChg chg="mod">
          <ac:chgData name="Ánh Diệu" userId="c5672c39bf0da1c1" providerId="LiveId" clId="{24C140EA-E4AE-4C9C-872E-2AD433181495}" dt="2024-08-02T02:32:02.283" v="153"/>
          <ac:spMkLst>
            <pc:docMk/>
            <pc:sldMk cId="580653392" sldId="527"/>
            <ac:spMk id="192" creationId="{716C0EA3-ADB6-DF93-5D0C-D4D6CD54FD73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93" creationId="{E323BE6A-C8CF-484F-6861-F9F4EB5504F4}"/>
          </ac:spMkLst>
        </pc:spChg>
        <pc:spChg chg="mod">
          <ac:chgData name="Ánh Diệu" userId="c5672c39bf0da1c1" providerId="LiveId" clId="{24C140EA-E4AE-4C9C-872E-2AD433181495}" dt="2024-08-02T11:37:59.268" v="2537" actId="571"/>
          <ac:spMkLst>
            <pc:docMk/>
            <pc:sldMk cId="580653392" sldId="527"/>
            <ac:spMk id="194" creationId="{2A4EA4AD-E5A3-EA8A-C79A-4A81C42D2BB9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195" creationId="{65E0E16B-F162-7545-CC4A-0F525D3D04FE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197" creationId="{71549A88-8201-BFD5-833C-2D2E4F14F414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198" creationId="{2846AD29-F706-6059-3E74-BD4784D64882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199" creationId="{0D2B800A-7AC5-02E8-ADF7-143D9D1F46E5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1" creationId="{AFABE8AC-1622-54B6-8F66-09776BAE7CA4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2" creationId="{7CB6A233-740E-8AEA-31AF-FA17FF2D9A9A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3" creationId="{785EBFCC-F081-6966-0B9D-0E81DBA68F5D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5" creationId="{1D95093A-59EE-DB04-B130-F9708077B2C7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6" creationId="{E76181D3-C7C1-14F8-2BBA-F1D2D3A72C44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7" creationId="{FBD26E1B-580E-A65F-F70D-C182159656EB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09" creationId="{0364DB14-EC43-8BDC-0F8A-EDE3E5C231D7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0" creationId="{81C6C371-58A0-3591-F4DD-E728067F8C86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1" creationId="{56FDE9F5-EC06-99D8-98FF-169F6AA3F0D9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3" creationId="{6F8D2945-EE85-AD74-DE0C-D701B9D4195A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4" creationId="{DEAFB220-8222-0903-0D5C-7B03C9035783}"/>
          </ac:spMkLst>
        </pc:spChg>
        <pc:spChg chg="add 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5" creationId="{88CD8F31-1055-668F-9C99-B8154CDB05EB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7" creationId="{CA488A31-BC47-C8AF-EB19-49025D795314}"/>
          </ac:spMkLst>
        </pc:spChg>
        <pc:spChg chg="mod">
          <ac:chgData name="Ánh Diệu" userId="c5672c39bf0da1c1" providerId="LiveId" clId="{24C140EA-E4AE-4C9C-872E-2AD433181495}" dt="2024-08-02T11:38:05.899" v="2538" actId="571"/>
          <ac:spMkLst>
            <pc:docMk/>
            <pc:sldMk cId="580653392" sldId="527"/>
            <ac:spMk id="218" creationId="{5EC69D20-9B39-8182-FFDB-35C59388A5E6}"/>
          </ac:spMkLst>
        </pc:spChg>
        <pc:grpChg chg="add mod">
          <ac:chgData name="Ánh Diệu" userId="c5672c39bf0da1c1" providerId="LiveId" clId="{24C140EA-E4AE-4C9C-872E-2AD433181495}" dt="2024-08-02T11:19:39.174" v="2491" actId="1037"/>
          <ac:grpSpMkLst>
            <pc:docMk/>
            <pc:sldMk cId="580653392" sldId="527"/>
            <ac:grpSpMk id="3" creationId="{9EA453F9-9EB7-397D-181D-F7EEAEE56939}"/>
          </ac:grpSpMkLst>
        </pc:grpChg>
        <pc:grpChg chg="add del mod">
          <ac:chgData name="Ánh Diệu" userId="c5672c39bf0da1c1" providerId="LiveId" clId="{24C140EA-E4AE-4C9C-872E-2AD433181495}" dt="2024-08-02T13:27:06.835" v="4530" actId="1076"/>
          <ac:grpSpMkLst>
            <pc:docMk/>
            <pc:sldMk cId="580653392" sldId="527"/>
            <ac:grpSpMk id="4" creationId="{00000000-0000-0000-0000-000000000000}"/>
          </ac:grpSpMkLst>
        </pc:grpChg>
        <pc:grpChg chg="del mod">
          <ac:chgData name="Ánh Diệu" userId="c5672c39bf0da1c1" providerId="LiveId" clId="{24C140EA-E4AE-4C9C-872E-2AD433181495}" dt="2024-08-02T02:26:25.549" v="143" actId="165"/>
          <ac:grpSpMkLst>
            <pc:docMk/>
            <pc:sldMk cId="580653392" sldId="527"/>
            <ac:grpSpMk id="13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2:01.634" v="152" actId="478"/>
          <ac:grpSpMkLst>
            <pc:docMk/>
            <pc:sldMk cId="580653392" sldId="527"/>
            <ac:grpSpMk id="14" creationId="{00000000-0000-0000-0000-000000000000}"/>
          </ac:grpSpMkLst>
        </pc:grpChg>
        <pc:grpChg chg="add del mod">
          <ac:chgData name="Ánh Diệu" userId="c5672c39bf0da1c1" providerId="LiveId" clId="{24C140EA-E4AE-4C9C-872E-2AD433181495}" dt="2024-08-02T11:06:32.974" v="2436" actId="478"/>
          <ac:grpSpMkLst>
            <pc:docMk/>
            <pc:sldMk cId="580653392" sldId="527"/>
            <ac:grpSpMk id="15" creationId="{E08AD46D-D8EB-BFE1-14C5-AAB2FEF94B5B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18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22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28.010" v="2503" actId="1076"/>
          <ac:grpSpMkLst>
            <pc:docMk/>
            <pc:sldMk cId="580653392" sldId="527"/>
            <ac:grpSpMk id="22" creationId="{37AD5467-A971-F8D7-B2DD-6EC28484BF22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26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28.010" v="2503" actId="1076"/>
          <ac:grpSpMkLst>
            <pc:docMk/>
            <pc:sldMk cId="580653392" sldId="527"/>
            <ac:grpSpMk id="27" creationId="{C6CCBCBC-E268-E65A-7CB6-D9ECB270747F}"/>
          </ac:grpSpMkLst>
        </pc:grpChg>
        <pc:grpChg chg="del">
          <ac:chgData name="Ánh Diệu" userId="c5672c39bf0da1c1" providerId="LiveId" clId="{24C140EA-E4AE-4C9C-872E-2AD433181495}" dt="2024-08-02T02:26:32.380" v="144" actId="165"/>
          <ac:grpSpMkLst>
            <pc:docMk/>
            <pc:sldMk cId="580653392" sldId="527"/>
            <ac:grpSpMk id="30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2:01.634" v="152" actId="478"/>
          <ac:grpSpMkLst>
            <pc:docMk/>
            <pc:sldMk cId="580653392" sldId="527"/>
            <ac:grpSpMk id="31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46.482" v="2506" actId="1076"/>
          <ac:grpSpMkLst>
            <pc:docMk/>
            <pc:sldMk cId="580653392" sldId="527"/>
            <ac:grpSpMk id="32" creationId="{0071AE5D-6EF1-4C11-B6AD-A4ECB95D3C4F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35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46.482" v="2506" actId="1076"/>
          <ac:grpSpMkLst>
            <pc:docMk/>
            <pc:sldMk cId="580653392" sldId="527"/>
            <ac:grpSpMk id="37" creationId="{141BFC29-AEC9-CD00-70D3-4D91ECAA5E77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39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43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53.821" v="2507" actId="571"/>
          <ac:grpSpMkLst>
            <pc:docMk/>
            <pc:sldMk cId="580653392" sldId="527"/>
            <ac:grpSpMk id="43" creationId="{9A72C01B-CDD3-A86F-1D44-D6E3F64072D9}"/>
          </ac:grpSpMkLst>
        </pc:grpChg>
        <pc:grpChg chg="del">
          <ac:chgData name="Ánh Diệu" userId="c5672c39bf0da1c1" providerId="LiveId" clId="{24C140EA-E4AE-4C9C-872E-2AD433181495}" dt="2024-08-02T02:26:32.380" v="144" actId="165"/>
          <ac:grpSpMkLst>
            <pc:docMk/>
            <pc:sldMk cId="580653392" sldId="527"/>
            <ac:grpSpMk id="47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2:01.634" v="152" actId="478"/>
          <ac:grpSpMkLst>
            <pc:docMk/>
            <pc:sldMk cId="580653392" sldId="527"/>
            <ac:grpSpMk id="48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21:53.821" v="2507" actId="571"/>
          <ac:grpSpMkLst>
            <pc:docMk/>
            <pc:sldMk cId="580653392" sldId="527"/>
            <ac:grpSpMk id="48" creationId="{C21FA818-7A3C-DDA9-22E1-972F6FF917F4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52" creationId="{00000000-0000-0000-0000-000000000000}"/>
          </ac:grpSpMkLst>
        </pc:grpChg>
        <pc:grpChg chg="add mod ord">
          <ac:chgData name="Ánh Diệu" userId="c5672c39bf0da1c1" providerId="LiveId" clId="{24C140EA-E4AE-4C9C-872E-2AD433181495}" dt="2024-08-02T11:38:36.277" v="2539" actId="166"/>
          <ac:grpSpMkLst>
            <pc:docMk/>
            <pc:sldMk cId="580653392" sldId="527"/>
            <ac:grpSpMk id="53" creationId="{280845C7-92C9-FFD1-146A-0650B02D0716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56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36:49.894" v="2533" actId="1036"/>
          <ac:grpSpMkLst>
            <pc:docMk/>
            <pc:sldMk cId="580653392" sldId="527"/>
            <ac:grpSpMk id="58" creationId="{F9432A6A-0C37-B6A9-DC85-EE9EF9A43949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60" creationId="{00000000-0000-0000-0000-000000000000}"/>
          </ac:grpSpMkLst>
        </pc:grpChg>
        <pc:grpChg chg="del">
          <ac:chgData name="Ánh Diệu" userId="c5672c39bf0da1c1" providerId="LiveId" clId="{24C140EA-E4AE-4C9C-872E-2AD433181495}" dt="2024-08-02T02:26:32.380" v="144" actId="165"/>
          <ac:grpSpMkLst>
            <pc:docMk/>
            <pc:sldMk cId="580653392" sldId="527"/>
            <ac:grpSpMk id="64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36:59.741" v="2534" actId="571"/>
          <ac:grpSpMkLst>
            <pc:docMk/>
            <pc:sldMk cId="580653392" sldId="527"/>
            <ac:grpSpMk id="64" creationId="{73D37F65-00A0-2095-A77C-A80340068415}"/>
          </ac:grpSpMkLst>
        </pc:grpChg>
        <pc:grpChg chg="add del mod topLvl">
          <ac:chgData name="Ánh Diệu" userId="c5672c39bf0da1c1" providerId="LiveId" clId="{24C140EA-E4AE-4C9C-872E-2AD433181495}" dt="2024-08-02T02:32:01.634" v="152" actId="478"/>
          <ac:grpSpMkLst>
            <pc:docMk/>
            <pc:sldMk cId="580653392" sldId="527"/>
            <ac:grpSpMk id="65" creationId="{00000000-0000-0000-0000-000000000000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69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36:59.741" v="2534" actId="571"/>
          <ac:grpSpMkLst>
            <pc:docMk/>
            <pc:sldMk cId="580653392" sldId="527"/>
            <ac:grpSpMk id="69" creationId="{836D486E-6283-D5B6-37FB-F998CAB76812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73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37:08.575" v="2535" actId="571"/>
          <ac:grpSpMkLst>
            <pc:docMk/>
            <pc:sldMk cId="580653392" sldId="527"/>
            <ac:grpSpMk id="74" creationId="{6DA19CCA-9023-139F-2B9F-F6DD8F77D651}"/>
          </ac:grpSpMkLst>
        </pc:grpChg>
        <pc:grpChg chg="add del mod topLvl">
          <ac:chgData name="Ánh Diệu" userId="c5672c39bf0da1c1" providerId="LiveId" clId="{24C140EA-E4AE-4C9C-872E-2AD433181495}" dt="2024-08-02T02:31:54.681" v="150" actId="478"/>
          <ac:grpSpMkLst>
            <pc:docMk/>
            <pc:sldMk cId="580653392" sldId="527"/>
            <ac:grpSpMk id="77" creationId="{00000000-0000-0000-0000-000000000000}"/>
          </ac:grpSpMkLst>
        </pc:grpChg>
        <pc:grpChg chg="add mod">
          <ac:chgData name="Ánh Diệu" userId="c5672c39bf0da1c1" providerId="LiveId" clId="{24C140EA-E4AE-4C9C-872E-2AD433181495}" dt="2024-08-02T11:37:08.575" v="2535" actId="571"/>
          <ac:grpSpMkLst>
            <pc:docMk/>
            <pc:sldMk cId="580653392" sldId="527"/>
            <ac:grpSpMk id="79" creationId="{C1DC5FCB-0373-5E28-6CC2-C2D1A65BB018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97" creationId="{C62B917A-BAE5-035A-6275-FD539F31F79B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00" creationId="{04DFA44D-DD62-478E-CF7D-D8702F246733}"/>
          </ac:grpSpMkLst>
        </pc:grpChg>
        <pc:grpChg chg="add mod ord">
          <ac:chgData name="Ánh Diệu" userId="c5672c39bf0da1c1" providerId="LiveId" clId="{24C140EA-E4AE-4C9C-872E-2AD433181495}" dt="2024-08-02T11:38:36.277" v="2539" actId="166"/>
          <ac:grpSpMkLst>
            <pc:docMk/>
            <pc:sldMk cId="580653392" sldId="527"/>
            <ac:grpSpMk id="100" creationId="{330E0BBB-2941-0D08-E048-AA8B6CB01B3C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03" creationId="{FCA45825-ECBA-971C-3755-9D11AC19E454}"/>
          </ac:grpSpMkLst>
        </pc:grpChg>
        <pc:grpChg chg="add mod">
          <ac:chgData name="Ánh Diệu" userId="c5672c39bf0da1c1" providerId="LiveId" clId="{24C140EA-E4AE-4C9C-872E-2AD433181495}" dt="2024-08-02T11:37:54.230" v="2536" actId="571"/>
          <ac:grpSpMkLst>
            <pc:docMk/>
            <pc:sldMk cId="580653392" sldId="527"/>
            <ac:grpSpMk id="104" creationId="{381EC5C9-4D87-C06B-51B1-3D635E892B3F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06" creationId="{94131D3E-699D-E222-95D2-C181D4F83DB6}"/>
          </ac:grpSpMkLst>
        </pc:grpChg>
        <pc:grpChg chg="add mod">
          <ac:chgData name="Ánh Diệu" userId="c5672c39bf0da1c1" providerId="LiveId" clId="{24C140EA-E4AE-4C9C-872E-2AD433181495}" dt="2024-08-02T11:37:54.230" v="2536" actId="571"/>
          <ac:grpSpMkLst>
            <pc:docMk/>
            <pc:sldMk cId="580653392" sldId="527"/>
            <ac:grpSpMk id="108" creationId="{25D424CC-E288-6312-CC4D-60A58F137707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09" creationId="{1896A564-49EE-53FB-6560-29179F499772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12" creationId="{39FE9457-5F37-3F8E-A14D-CCC0DA60C432}"/>
          </ac:grpSpMkLst>
        </pc:grpChg>
        <pc:grpChg chg="add mod">
          <ac:chgData name="Ánh Diệu" userId="c5672c39bf0da1c1" providerId="LiveId" clId="{24C140EA-E4AE-4C9C-872E-2AD433181495}" dt="2024-08-02T11:37:54.230" v="2536" actId="571"/>
          <ac:grpSpMkLst>
            <pc:docMk/>
            <pc:sldMk cId="580653392" sldId="527"/>
            <ac:grpSpMk id="112" creationId="{89B43EDA-86EA-3219-BE0E-FD1D944F1F68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15" creationId="{7C5F6D74-E380-2BFC-784E-EB7B8C09520E}"/>
          </ac:grpSpMkLst>
        </pc:grpChg>
        <pc:grpChg chg="add mod">
          <ac:chgData name="Ánh Diệu" userId="c5672c39bf0da1c1" providerId="LiveId" clId="{24C140EA-E4AE-4C9C-872E-2AD433181495}" dt="2024-08-02T11:37:54.230" v="2536" actId="571"/>
          <ac:grpSpMkLst>
            <pc:docMk/>
            <pc:sldMk cId="580653392" sldId="527"/>
            <ac:grpSpMk id="116" creationId="{0318E26D-9F8C-9CA3-E595-89D5DE44213E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18" creationId="{2A6B1003-9762-05AF-BA74-E1E69C6A9D1F}"/>
          </ac:grpSpMkLst>
        </pc:grpChg>
        <pc:grpChg chg="add mod">
          <ac:chgData name="Ánh Diệu" userId="c5672c39bf0da1c1" providerId="LiveId" clId="{24C140EA-E4AE-4C9C-872E-2AD433181495}" dt="2024-08-02T11:37:54.230" v="2536" actId="571"/>
          <ac:grpSpMkLst>
            <pc:docMk/>
            <pc:sldMk cId="580653392" sldId="527"/>
            <ac:grpSpMk id="120" creationId="{EBD84419-03F8-28E8-5CA6-1C56C967102E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21" creationId="{A85553BB-1CDA-B9C0-A1B0-5B2FA3788ED1}"/>
          </ac:grpSpMkLst>
        </pc:grpChg>
        <pc:grpChg chg="add mod ord">
          <ac:chgData name="Ánh Diệu" userId="c5672c39bf0da1c1" providerId="LiveId" clId="{24C140EA-E4AE-4C9C-872E-2AD433181495}" dt="2024-08-02T11:38:36.277" v="2539" actId="166"/>
          <ac:grpSpMkLst>
            <pc:docMk/>
            <pc:sldMk cId="580653392" sldId="527"/>
            <ac:grpSpMk id="124" creationId="{37BC04C4-C71B-035D-1080-3F63E036806C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24" creationId="{A1718CA5-A4B0-AFB4-1188-08331D43F12B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27" creationId="{F29BB3CB-9180-35CE-A920-5F425A8F810B}"/>
          </ac:grpSpMkLst>
        </pc:grpChg>
        <pc:grpChg chg="add mod">
          <ac:chgData name="Ánh Diệu" userId="c5672c39bf0da1c1" providerId="LiveId" clId="{24C140EA-E4AE-4C9C-872E-2AD433181495}" dt="2024-08-02T11:37:59.268" v="2537" actId="571"/>
          <ac:grpSpMkLst>
            <pc:docMk/>
            <pc:sldMk cId="580653392" sldId="527"/>
            <ac:grpSpMk id="128" creationId="{F8E9A303-6763-41F9-C844-E260ABA0D49C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30" creationId="{644B6845-3F42-5534-F9DB-12FF53B8CBAA}"/>
          </ac:grpSpMkLst>
        </pc:grpChg>
        <pc:grpChg chg="add mod">
          <ac:chgData name="Ánh Diệu" userId="c5672c39bf0da1c1" providerId="LiveId" clId="{24C140EA-E4AE-4C9C-872E-2AD433181495}" dt="2024-08-02T11:37:59.268" v="2537" actId="571"/>
          <ac:grpSpMkLst>
            <pc:docMk/>
            <pc:sldMk cId="580653392" sldId="527"/>
            <ac:grpSpMk id="132" creationId="{C391B002-F1E3-A0C7-0114-8B659CE0025F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33" creationId="{792D9E29-8180-6296-29E3-81C24E836942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36" creationId="{2F5E0B0B-8094-5A9E-1FD3-861C299078ED}"/>
          </ac:grpSpMkLst>
        </pc:grpChg>
        <pc:grpChg chg="add mod">
          <ac:chgData name="Ánh Diệu" userId="c5672c39bf0da1c1" providerId="LiveId" clId="{24C140EA-E4AE-4C9C-872E-2AD433181495}" dt="2024-08-02T11:37:59.268" v="2537" actId="571"/>
          <ac:grpSpMkLst>
            <pc:docMk/>
            <pc:sldMk cId="580653392" sldId="527"/>
            <ac:grpSpMk id="136" creationId="{D00BD6A6-848E-AD71-A149-B2FE7C546C42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39" creationId="{DA3D2DB5-8AD9-95B6-3747-0806E6168348}"/>
          </ac:grpSpMkLst>
        </pc:grpChg>
        <pc:grpChg chg="add mod">
          <ac:chgData name="Ánh Diệu" userId="c5672c39bf0da1c1" providerId="LiveId" clId="{24C140EA-E4AE-4C9C-872E-2AD433181495}" dt="2024-08-02T11:37:59.268" v="2537" actId="571"/>
          <ac:grpSpMkLst>
            <pc:docMk/>
            <pc:sldMk cId="580653392" sldId="527"/>
            <ac:grpSpMk id="140" creationId="{1C5A186A-F8F6-FD07-2229-6F30E5466533}"/>
          </ac:grpSpMkLst>
        </pc:grpChg>
        <pc:grpChg chg="add mod">
          <ac:chgData name="Ánh Diệu" userId="c5672c39bf0da1c1" providerId="LiveId" clId="{24C140EA-E4AE-4C9C-872E-2AD433181495}" dt="2024-08-02T02:31:55.302" v="151"/>
          <ac:grpSpMkLst>
            <pc:docMk/>
            <pc:sldMk cId="580653392" sldId="527"/>
            <ac:grpSpMk id="142" creationId="{4649F82D-8986-F1CC-2E39-02EC44C1064F}"/>
          </ac:grpSpMkLst>
        </pc:grpChg>
        <pc:grpChg chg="add mod">
          <ac:chgData name="Ánh Diệu" userId="c5672c39bf0da1c1" providerId="LiveId" clId="{24C140EA-E4AE-4C9C-872E-2AD433181495}" dt="2024-08-02T11:37:59.268" v="2537" actId="571"/>
          <ac:grpSpMkLst>
            <pc:docMk/>
            <pc:sldMk cId="580653392" sldId="527"/>
            <ac:grpSpMk id="144" creationId="{A4CF6E95-C651-55AC-4ECF-21EFA98BFB08}"/>
          </ac:grpSpMkLst>
        </pc:grpChg>
        <pc:grpChg chg="add mod">
          <ac:chgData name="Ánh Diệu" userId="c5672c39bf0da1c1" providerId="LiveId" clId="{24C140EA-E4AE-4C9C-872E-2AD433181495}" dt="2024-08-02T02:33:27.762" v="176" actId="1037"/>
          <ac:grpSpMkLst>
            <pc:docMk/>
            <pc:sldMk cId="580653392" sldId="527"/>
            <ac:grpSpMk id="145" creationId="{41BAE3FC-B46A-6879-8B70-C66841F80088}"/>
          </ac:grpSpMkLst>
        </pc:grpChg>
        <pc:grpChg chg="add del mod">
          <ac:chgData name="Ánh Diệu" userId="c5672c39bf0da1c1" providerId="LiveId" clId="{24C140EA-E4AE-4C9C-872E-2AD433181495}" dt="2024-08-02T11:20:59.754" v="2498" actId="478"/>
          <ac:grpSpMkLst>
            <pc:docMk/>
            <pc:sldMk cId="580653392" sldId="527"/>
            <ac:grpSpMk id="148" creationId="{3C8EC7E7-E1C4-60D0-4975-D273674C128D}"/>
          </ac:grpSpMkLst>
        </pc:grpChg>
        <pc:grpChg chg="add del mod">
          <ac:chgData name="Ánh Diệu" userId="c5672c39bf0da1c1" providerId="LiveId" clId="{24C140EA-E4AE-4C9C-872E-2AD433181495}" dt="2024-08-02T11:20:59.754" v="2498" actId="478"/>
          <ac:grpSpMkLst>
            <pc:docMk/>
            <pc:sldMk cId="580653392" sldId="527"/>
            <ac:grpSpMk id="151" creationId="{9F55E3D9-D929-64BF-A311-AE1E2B630A4B}"/>
          </ac:grpSpMkLst>
        </pc:grpChg>
        <pc:grpChg chg="add del mod">
          <ac:chgData name="Ánh Diệu" userId="c5672c39bf0da1c1" providerId="LiveId" clId="{24C140EA-E4AE-4C9C-872E-2AD433181495}" dt="2024-08-02T11:20:59.754" v="2498" actId="478"/>
          <ac:grpSpMkLst>
            <pc:docMk/>
            <pc:sldMk cId="580653392" sldId="527"/>
            <ac:grpSpMk id="154" creationId="{01E61C88-815D-782F-F318-405896F944BF}"/>
          </ac:grpSpMkLst>
        </pc:grpChg>
        <pc:grpChg chg="add del mod">
          <ac:chgData name="Ánh Diệu" userId="c5672c39bf0da1c1" providerId="LiveId" clId="{24C140EA-E4AE-4C9C-872E-2AD433181495}" dt="2024-08-02T11:21:02.847" v="2499" actId="478"/>
          <ac:grpSpMkLst>
            <pc:docMk/>
            <pc:sldMk cId="580653392" sldId="527"/>
            <ac:grpSpMk id="157" creationId="{40AA448F-8BF1-B4A5-8DD8-FB024F34C1DF}"/>
          </ac:grpSpMkLst>
        </pc:grpChg>
        <pc:grpChg chg="add del mod">
          <ac:chgData name="Ánh Diệu" userId="c5672c39bf0da1c1" providerId="LiveId" clId="{24C140EA-E4AE-4C9C-872E-2AD433181495}" dt="2024-08-02T11:21:02.847" v="2499" actId="478"/>
          <ac:grpSpMkLst>
            <pc:docMk/>
            <pc:sldMk cId="580653392" sldId="527"/>
            <ac:grpSpMk id="160" creationId="{AF54A357-2C46-58F1-5205-C567ABE75803}"/>
          </ac:grpSpMkLst>
        </pc:grpChg>
        <pc:grpChg chg="add del mod">
          <ac:chgData name="Ánh Diệu" userId="c5672c39bf0da1c1" providerId="LiveId" clId="{24C140EA-E4AE-4C9C-872E-2AD433181495}" dt="2024-08-02T11:21:02.847" v="2499" actId="478"/>
          <ac:grpSpMkLst>
            <pc:docMk/>
            <pc:sldMk cId="580653392" sldId="527"/>
            <ac:grpSpMk id="163" creationId="{9D9708D8-2332-8D4A-B17C-4C8CB16624E6}"/>
          </ac:grpSpMkLst>
        </pc:grpChg>
        <pc:grpChg chg="add del mod">
          <ac:chgData name="Ánh Diệu" userId="c5672c39bf0da1c1" providerId="LiveId" clId="{24C140EA-E4AE-4C9C-872E-2AD433181495}" dt="2024-08-02T11:21:02.847" v="2499" actId="478"/>
          <ac:grpSpMkLst>
            <pc:docMk/>
            <pc:sldMk cId="580653392" sldId="527"/>
            <ac:grpSpMk id="166" creationId="{5B07275A-F7A0-A422-8AFB-9C7D7EFC24ED}"/>
          </ac:grpSpMkLst>
        </pc:grpChg>
        <pc:grpChg chg="add del mod">
          <ac:chgData name="Ánh Diệu" userId="c5672c39bf0da1c1" providerId="LiveId" clId="{24C140EA-E4AE-4C9C-872E-2AD433181495}" dt="2024-08-02T11:21:05.374" v="2500" actId="478"/>
          <ac:grpSpMkLst>
            <pc:docMk/>
            <pc:sldMk cId="580653392" sldId="527"/>
            <ac:grpSpMk id="169" creationId="{042A049B-F3C6-9A57-B81E-862FFCF464AA}"/>
          </ac:grpSpMkLst>
        </pc:grpChg>
        <pc:grpChg chg="add del mod">
          <ac:chgData name="Ánh Diệu" userId="c5672c39bf0da1c1" providerId="LiveId" clId="{24C140EA-E4AE-4C9C-872E-2AD433181495}" dt="2024-08-02T11:21:05.374" v="2500" actId="478"/>
          <ac:grpSpMkLst>
            <pc:docMk/>
            <pc:sldMk cId="580653392" sldId="527"/>
            <ac:grpSpMk id="172" creationId="{4967F506-4ED9-C899-F905-864B128E2CAE}"/>
          </ac:grpSpMkLst>
        </pc:grpChg>
        <pc:grpChg chg="add del mod">
          <ac:chgData name="Ánh Diệu" userId="c5672c39bf0da1c1" providerId="LiveId" clId="{24C140EA-E4AE-4C9C-872E-2AD433181495}" dt="2024-08-02T11:21:05.374" v="2500" actId="478"/>
          <ac:grpSpMkLst>
            <pc:docMk/>
            <pc:sldMk cId="580653392" sldId="527"/>
            <ac:grpSpMk id="175" creationId="{50C4CA31-4BD8-1CDA-A27C-39322302EDB7}"/>
          </ac:grpSpMkLst>
        </pc:grpChg>
        <pc:grpChg chg="add del mod">
          <ac:chgData name="Ánh Diệu" userId="c5672c39bf0da1c1" providerId="LiveId" clId="{24C140EA-E4AE-4C9C-872E-2AD433181495}" dt="2024-08-02T11:21:05.374" v="2500" actId="478"/>
          <ac:grpSpMkLst>
            <pc:docMk/>
            <pc:sldMk cId="580653392" sldId="527"/>
            <ac:grpSpMk id="178" creationId="{E19B6D30-2E4F-8AF3-B953-EAC4A41537F9}"/>
          </ac:grpSpMkLst>
        </pc:grpChg>
        <pc:grpChg chg="add del mod">
          <ac:chgData name="Ánh Diệu" userId="c5672c39bf0da1c1" providerId="LiveId" clId="{24C140EA-E4AE-4C9C-872E-2AD433181495}" dt="2024-08-02T11:21:08.444" v="2501" actId="478"/>
          <ac:grpSpMkLst>
            <pc:docMk/>
            <pc:sldMk cId="580653392" sldId="527"/>
            <ac:grpSpMk id="181" creationId="{7C18C87B-5ECB-882F-3D00-FDCB3110A203}"/>
          </ac:grpSpMkLst>
        </pc:grpChg>
        <pc:grpChg chg="add del mod">
          <ac:chgData name="Ánh Diệu" userId="c5672c39bf0da1c1" providerId="LiveId" clId="{24C140EA-E4AE-4C9C-872E-2AD433181495}" dt="2024-08-02T11:21:08.444" v="2501" actId="478"/>
          <ac:grpSpMkLst>
            <pc:docMk/>
            <pc:sldMk cId="580653392" sldId="527"/>
            <ac:grpSpMk id="184" creationId="{1A6A8B39-4F9F-874E-3FEE-D363D4C7D6DD}"/>
          </ac:grpSpMkLst>
        </pc:grpChg>
        <pc:grpChg chg="add del mod">
          <ac:chgData name="Ánh Diệu" userId="c5672c39bf0da1c1" providerId="LiveId" clId="{24C140EA-E4AE-4C9C-872E-2AD433181495}" dt="2024-08-02T11:21:08.444" v="2501" actId="478"/>
          <ac:grpSpMkLst>
            <pc:docMk/>
            <pc:sldMk cId="580653392" sldId="527"/>
            <ac:grpSpMk id="187" creationId="{A70B7D50-3904-D3D4-B5DA-05F2AE93A500}"/>
          </ac:grpSpMkLst>
        </pc:grpChg>
        <pc:grpChg chg="add del mod">
          <ac:chgData name="Ánh Diệu" userId="c5672c39bf0da1c1" providerId="LiveId" clId="{24C140EA-E4AE-4C9C-872E-2AD433181495}" dt="2024-08-02T11:21:08.444" v="2501" actId="478"/>
          <ac:grpSpMkLst>
            <pc:docMk/>
            <pc:sldMk cId="580653392" sldId="527"/>
            <ac:grpSpMk id="190" creationId="{C285CECF-54ED-8C61-A322-F1042DC99F7E}"/>
          </ac:grpSpMkLst>
        </pc:grpChg>
        <pc:grpChg chg="add mod ord">
          <ac:chgData name="Ánh Diệu" userId="c5672c39bf0da1c1" providerId="LiveId" clId="{24C140EA-E4AE-4C9C-872E-2AD433181495}" dt="2024-08-02T11:38:36.277" v="2539" actId="166"/>
          <ac:grpSpMkLst>
            <pc:docMk/>
            <pc:sldMk cId="580653392" sldId="527"/>
            <ac:grpSpMk id="196" creationId="{FC8BC4CE-573E-4BA2-74FD-CCDEDAB304F2}"/>
          </ac:grpSpMkLst>
        </pc:grpChg>
        <pc:grpChg chg="add mod">
          <ac:chgData name="Ánh Diệu" userId="c5672c39bf0da1c1" providerId="LiveId" clId="{24C140EA-E4AE-4C9C-872E-2AD433181495}" dt="2024-08-02T11:38:05.899" v="2538" actId="571"/>
          <ac:grpSpMkLst>
            <pc:docMk/>
            <pc:sldMk cId="580653392" sldId="527"/>
            <ac:grpSpMk id="200" creationId="{DB7CAB0C-8CAB-E7B3-1E12-BF82096D71D4}"/>
          </ac:grpSpMkLst>
        </pc:grpChg>
        <pc:grpChg chg="add mod">
          <ac:chgData name="Ánh Diệu" userId="c5672c39bf0da1c1" providerId="LiveId" clId="{24C140EA-E4AE-4C9C-872E-2AD433181495}" dt="2024-08-02T11:38:05.899" v="2538" actId="571"/>
          <ac:grpSpMkLst>
            <pc:docMk/>
            <pc:sldMk cId="580653392" sldId="527"/>
            <ac:grpSpMk id="204" creationId="{0AFC60C4-ABE2-6259-0BD0-84F3615A5940}"/>
          </ac:grpSpMkLst>
        </pc:grpChg>
        <pc:grpChg chg="add mod">
          <ac:chgData name="Ánh Diệu" userId="c5672c39bf0da1c1" providerId="LiveId" clId="{24C140EA-E4AE-4C9C-872E-2AD433181495}" dt="2024-08-02T11:38:05.899" v="2538" actId="571"/>
          <ac:grpSpMkLst>
            <pc:docMk/>
            <pc:sldMk cId="580653392" sldId="527"/>
            <ac:grpSpMk id="208" creationId="{FDEBBEEA-2C2C-FBCF-9607-6B032CF2AF18}"/>
          </ac:grpSpMkLst>
        </pc:grpChg>
        <pc:grpChg chg="add mod">
          <ac:chgData name="Ánh Diệu" userId="c5672c39bf0da1c1" providerId="LiveId" clId="{24C140EA-E4AE-4C9C-872E-2AD433181495}" dt="2024-08-02T11:38:05.899" v="2538" actId="571"/>
          <ac:grpSpMkLst>
            <pc:docMk/>
            <pc:sldMk cId="580653392" sldId="527"/>
            <ac:grpSpMk id="212" creationId="{72832D6D-9AE0-AB64-2047-7AA84AB2B13D}"/>
          </ac:grpSpMkLst>
        </pc:grpChg>
        <pc:grpChg chg="add mod">
          <ac:chgData name="Ánh Diệu" userId="c5672c39bf0da1c1" providerId="LiveId" clId="{24C140EA-E4AE-4C9C-872E-2AD433181495}" dt="2024-08-02T11:38:05.899" v="2538" actId="571"/>
          <ac:grpSpMkLst>
            <pc:docMk/>
            <pc:sldMk cId="580653392" sldId="527"/>
            <ac:grpSpMk id="216" creationId="{6BC5098B-F0F7-9B1F-1A19-2476E1AA1C77}"/>
          </ac:grpSpMkLst>
        </pc:grpChg>
        <pc:graphicFrameChg chg="del mod modGraphic">
          <ac:chgData name="Ánh Diệu" userId="c5672c39bf0da1c1" providerId="LiveId" clId="{24C140EA-E4AE-4C9C-872E-2AD433181495}" dt="2024-08-02T02:25:59.400" v="136" actId="478"/>
          <ac:graphicFrameMkLst>
            <pc:docMk/>
            <pc:sldMk cId="580653392" sldId="527"/>
            <ac:graphicFrameMk id="3" creationId="{00000000-0000-0000-0000-000000000000}"/>
          </ac:graphicFrameMkLst>
        </pc:graphicFrameChg>
        <pc:picChg chg="add mod">
          <ac:chgData name="Ánh Diệu" userId="c5672c39bf0da1c1" providerId="LiveId" clId="{24C140EA-E4AE-4C9C-872E-2AD433181495}" dt="2024-08-02T11:51:07.883" v="2559"/>
          <ac:picMkLst>
            <pc:docMk/>
            <pc:sldMk cId="580653392" sldId="527"/>
            <ac:picMk id="19" creationId="{60EDA740-6D45-E2F4-328F-0A6355398B85}"/>
          </ac:picMkLst>
        </pc:picChg>
      </pc:sldChg>
      <pc:sldChg chg="addSp delSp modSp add del mod">
        <pc:chgData name="Ánh Diệu" userId="c5672c39bf0da1c1" providerId="LiveId" clId="{24C140EA-E4AE-4C9C-872E-2AD433181495}" dt="2024-08-02T08:59:32.552" v="1072" actId="47"/>
        <pc:sldMkLst>
          <pc:docMk/>
          <pc:sldMk cId="230003968" sldId="528"/>
        </pc:sldMkLst>
        <pc:spChg chg="mod">
          <ac:chgData name="Ánh Diệu" userId="c5672c39bf0da1c1" providerId="LiveId" clId="{24C140EA-E4AE-4C9C-872E-2AD433181495}" dt="2024-08-02T08:58:21.051" v="1059" actId="1076"/>
          <ac:spMkLst>
            <pc:docMk/>
            <pc:sldMk cId="230003968" sldId="528"/>
            <ac:spMk id="2" creationId="{00000000-0000-0000-0000-000000000000}"/>
          </ac:spMkLst>
        </pc:spChg>
        <pc:spChg chg="add del mod">
          <ac:chgData name="Ánh Diệu" userId="c5672c39bf0da1c1" providerId="LiveId" clId="{24C140EA-E4AE-4C9C-872E-2AD433181495}" dt="2024-08-02T08:59:29.518" v="1070" actId="21"/>
          <ac:spMkLst>
            <pc:docMk/>
            <pc:sldMk cId="230003968" sldId="528"/>
            <ac:spMk id="4" creationId="{00000000-0000-0000-0000-000000000000}"/>
          </ac:spMkLst>
        </pc:spChg>
        <pc:spChg chg="add del mod">
          <ac:chgData name="Ánh Diệu" userId="c5672c39bf0da1c1" providerId="LiveId" clId="{24C140EA-E4AE-4C9C-872E-2AD433181495}" dt="2024-08-02T08:58:37.575" v="1061" actId="478"/>
          <ac:spMkLst>
            <pc:docMk/>
            <pc:sldMk cId="230003968" sldId="528"/>
            <ac:spMk id="6" creationId="{5B1DBBAC-1DF6-C77C-18A0-D7458A0F1475}"/>
          </ac:spMkLst>
        </pc:spChg>
      </pc:sldChg>
      <pc:sldChg chg="modSp add del mod">
        <pc:chgData name="Ánh Diệu" userId="c5672c39bf0da1c1" providerId="LiveId" clId="{24C140EA-E4AE-4C9C-872E-2AD433181495}" dt="2024-08-02T02:40:07.990" v="247" actId="47"/>
        <pc:sldMkLst>
          <pc:docMk/>
          <pc:sldMk cId="2766618128" sldId="528"/>
        </pc:sldMkLst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12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19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26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33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56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59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62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65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68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71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74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77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80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83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86" creationId="{00000000-0000-0000-0000-000000000000}"/>
          </ac:grpSpMkLst>
        </pc:grpChg>
        <pc:grpChg chg="mod">
          <ac:chgData name="Ánh Diệu" userId="c5672c39bf0da1c1" providerId="LiveId" clId="{24C140EA-E4AE-4C9C-872E-2AD433181495}" dt="2024-08-02T02:31:37.909" v="149" actId="14100"/>
          <ac:grpSpMkLst>
            <pc:docMk/>
            <pc:sldMk cId="2766618128" sldId="528"/>
            <ac:grpSpMk id="89" creationId="{00000000-0000-0000-0000-000000000000}"/>
          </ac:grpSpMkLst>
        </pc:grpChg>
      </pc:sldChg>
      <pc:sldChg chg="addSp delSp modSp add mod modTransition modAnim">
        <pc:chgData name="Ánh Diệu" userId="c5672c39bf0da1c1" providerId="LiveId" clId="{24C140EA-E4AE-4C9C-872E-2AD433181495}" dt="2024-08-02T12:56:52.851" v="3201"/>
        <pc:sldMkLst>
          <pc:docMk/>
          <pc:sldMk cId="1746130602" sldId="529"/>
        </pc:sldMkLst>
        <pc:spChg chg="mod">
          <ac:chgData name="Ánh Diệu" userId="c5672c39bf0da1c1" providerId="LiveId" clId="{24C140EA-E4AE-4C9C-872E-2AD433181495}" dt="2024-08-02T02:55:12.398" v="587" actId="1076"/>
          <ac:spMkLst>
            <pc:docMk/>
            <pc:sldMk cId="1746130602" sldId="529"/>
            <ac:spMk id="2" creationId="{00000000-0000-0000-0000-000000000000}"/>
          </ac:spMkLst>
        </pc:spChg>
        <pc:spChg chg="mod topLvl">
          <ac:chgData name="Ánh Diệu" userId="c5672c39bf0da1c1" providerId="LiveId" clId="{24C140EA-E4AE-4C9C-872E-2AD433181495}" dt="2024-08-02T12:22:28.913" v="2974" actId="165"/>
          <ac:spMkLst>
            <pc:docMk/>
            <pc:sldMk cId="1746130602" sldId="529"/>
            <ac:spMk id="8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02:53:06.594" v="551" actId="1076"/>
          <ac:spMkLst>
            <pc:docMk/>
            <pc:sldMk cId="1746130602" sldId="529"/>
            <ac:spMk id="11" creationId="{00000000-0000-0000-0000-000000000000}"/>
          </ac:spMkLst>
        </pc:spChg>
        <pc:spChg chg="mod ord">
          <ac:chgData name="Ánh Diệu" userId="c5672c39bf0da1c1" providerId="LiveId" clId="{24C140EA-E4AE-4C9C-872E-2AD433181495}" dt="2024-08-02T02:55:39.764" v="591" actId="1582"/>
          <ac:spMkLst>
            <pc:docMk/>
            <pc:sldMk cId="1746130602" sldId="529"/>
            <ac:spMk id="13" creationId="{F69909A3-1853-222B-FDA3-F4811A5510F8}"/>
          </ac:spMkLst>
        </pc:spChg>
        <pc:spChg chg="mod ord">
          <ac:chgData name="Ánh Diệu" userId="c5672c39bf0da1c1" providerId="LiveId" clId="{24C140EA-E4AE-4C9C-872E-2AD433181495}" dt="2024-08-02T02:55:19.331" v="588" actId="207"/>
          <ac:spMkLst>
            <pc:docMk/>
            <pc:sldMk cId="1746130602" sldId="529"/>
            <ac:spMk id="14" creationId="{C2025FF9-1796-BB64-BA06-B79CD61C5CAA}"/>
          </ac:spMkLst>
        </pc:spChg>
        <pc:spChg chg="add mod topLvl">
          <ac:chgData name="Ánh Diệu" userId="c5672c39bf0da1c1" providerId="LiveId" clId="{24C140EA-E4AE-4C9C-872E-2AD433181495}" dt="2024-08-02T12:22:28.913" v="2974" actId="165"/>
          <ac:spMkLst>
            <pc:docMk/>
            <pc:sldMk cId="1746130602" sldId="529"/>
            <ac:spMk id="16" creationId="{82B09485-3665-21AC-60A1-78AB9663348B}"/>
          </ac:spMkLst>
        </pc:spChg>
        <pc:grpChg chg="add del mod">
          <ac:chgData name="Ánh Diệu" userId="c5672c39bf0da1c1" providerId="LiveId" clId="{24C140EA-E4AE-4C9C-872E-2AD433181495}" dt="2024-08-02T12:22:28.913" v="2974" actId="165"/>
          <ac:grpSpMkLst>
            <pc:docMk/>
            <pc:sldMk cId="1746130602" sldId="529"/>
            <ac:grpSpMk id="17" creationId="{551E2606-98D9-A98C-5A6C-59B53611CA9B}"/>
          </ac:grpSpMkLst>
        </pc:grpChg>
        <pc:picChg chg="mod ord">
          <ac:chgData name="Ánh Diệu" userId="c5672c39bf0da1c1" providerId="LiveId" clId="{24C140EA-E4AE-4C9C-872E-2AD433181495}" dt="2024-08-02T02:55:02.547" v="586" actId="14100"/>
          <ac:picMkLst>
            <pc:docMk/>
            <pc:sldMk cId="1746130602" sldId="529"/>
            <ac:picMk id="22" creationId="{A9650A8E-BA9D-FB72-8D4A-31F588854B4D}"/>
          </ac:picMkLst>
        </pc:picChg>
      </pc:sldChg>
      <pc:sldChg chg="addSp delSp modSp add mod modTransition delAnim modAnim modNotesTx">
        <pc:chgData name="Ánh Diệu" userId="c5672c39bf0da1c1" providerId="LiveId" clId="{24C140EA-E4AE-4C9C-872E-2AD433181495}" dt="2024-08-02T13:29:32.535" v="4743" actId="20577"/>
        <pc:sldMkLst>
          <pc:docMk/>
          <pc:sldMk cId="3154098664" sldId="530"/>
        </pc:sldMkLst>
        <pc:spChg chg="mod">
          <ac:chgData name="Ánh Diệu" userId="c5672c39bf0da1c1" providerId="LiveId" clId="{24C140EA-E4AE-4C9C-872E-2AD433181495}" dt="2024-08-02T02:56:35.690" v="600" actId="404"/>
          <ac:spMkLst>
            <pc:docMk/>
            <pc:sldMk cId="3154098664" sldId="530"/>
            <ac:spMk id="8" creationId="{00000000-0000-0000-0000-000000000000}"/>
          </ac:spMkLst>
        </pc:spChg>
        <pc:spChg chg="del">
          <ac:chgData name="Ánh Diệu" userId="c5672c39bf0da1c1" providerId="LiveId" clId="{24C140EA-E4AE-4C9C-872E-2AD433181495}" dt="2024-08-02T02:56:20.274" v="595" actId="478"/>
          <ac:spMkLst>
            <pc:docMk/>
            <pc:sldMk cId="3154098664" sldId="530"/>
            <ac:spMk id="11" creationId="{00000000-0000-0000-0000-000000000000}"/>
          </ac:spMkLst>
        </pc:spChg>
        <pc:spChg chg="mod">
          <ac:chgData name="Ánh Diệu" userId="c5672c39bf0da1c1" providerId="LiveId" clId="{24C140EA-E4AE-4C9C-872E-2AD433181495}" dt="2024-08-02T03:01:41.033" v="680" actId="1036"/>
          <ac:spMkLst>
            <pc:docMk/>
            <pc:sldMk cId="3154098664" sldId="530"/>
            <ac:spMk id="13" creationId="{F69909A3-1853-222B-FDA3-F4811A5510F8}"/>
          </ac:spMkLst>
        </pc:spChg>
        <pc:spChg chg="mod">
          <ac:chgData name="Ánh Diệu" userId="c5672c39bf0da1c1" providerId="LiveId" clId="{24C140EA-E4AE-4C9C-872E-2AD433181495}" dt="2024-08-02T03:01:41.033" v="680" actId="1036"/>
          <ac:spMkLst>
            <pc:docMk/>
            <pc:sldMk cId="3154098664" sldId="530"/>
            <ac:spMk id="14" creationId="{C2025FF9-1796-BB64-BA06-B79CD61C5CAA}"/>
          </ac:spMkLst>
        </pc:spChg>
        <pc:spChg chg="mod">
          <ac:chgData name="Ánh Diệu" userId="c5672c39bf0da1c1" providerId="LiveId" clId="{24C140EA-E4AE-4C9C-872E-2AD433181495}" dt="2024-08-02T02:56:35.690" v="600" actId="404"/>
          <ac:spMkLst>
            <pc:docMk/>
            <pc:sldMk cId="3154098664" sldId="530"/>
            <ac:spMk id="16" creationId="{82B09485-3665-21AC-60A1-78AB9663348B}"/>
          </ac:spMkLst>
        </pc:spChg>
        <pc:spChg chg="add mod">
          <ac:chgData name="Ánh Diệu" userId="c5672c39bf0da1c1" providerId="LiveId" clId="{24C140EA-E4AE-4C9C-872E-2AD433181495}" dt="2024-08-02T03:01:41.033" v="680" actId="1036"/>
          <ac:spMkLst>
            <pc:docMk/>
            <pc:sldMk cId="3154098664" sldId="530"/>
            <ac:spMk id="18" creationId="{6A545BFE-2A9D-1ECE-63B8-3E2DEDB4280F}"/>
          </ac:spMkLst>
        </pc:spChg>
        <pc:grpChg chg="mod">
          <ac:chgData name="Ánh Diệu" userId="c5672c39bf0da1c1" providerId="LiveId" clId="{24C140EA-E4AE-4C9C-872E-2AD433181495}" dt="2024-08-02T03:01:41.033" v="680" actId="1036"/>
          <ac:grpSpMkLst>
            <pc:docMk/>
            <pc:sldMk cId="3154098664" sldId="530"/>
            <ac:grpSpMk id="17" creationId="{551E2606-98D9-A98C-5A6C-59B53611CA9B}"/>
          </ac:grpSpMkLst>
        </pc:grpChg>
        <pc:picChg chg="mod ord">
          <ac:chgData name="Ánh Diệu" userId="c5672c39bf0da1c1" providerId="LiveId" clId="{24C140EA-E4AE-4C9C-872E-2AD433181495}" dt="2024-08-02T03:01:41.033" v="680" actId="1036"/>
          <ac:picMkLst>
            <pc:docMk/>
            <pc:sldMk cId="3154098664" sldId="530"/>
            <ac:picMk id="22" creationId="{A9650A8E-BA9D-FB72-8D4A-31F588854B4D}"/>
          </ac:picMkLst>
        </pc:picChg>
        <pc:cxnChg chg="add mod">
          <ac:chgData name="Ánh Diệu" userId="c5672c39bf0da1c1" providerId="LiveId" clId="{24C140EA-E4AE-4C9C-872E-2AD433181495}" dt="2024-08-02T08:56:14.173" v="982" actId="1582"/>
          <ac:cxnSpMkLst>
            <pc:docMk/>
            <pc:sldMk cId="3154098664" sldId="530"/>
            <ac:cxnSpMk id="12" creationId="{C68804B7-6DEA-A85D-9572-1EACBAC88023}"/>
          </ac:cxnSpMkLst>
        </pc:cxnChg>
        <pc:cxnChg chg="add mod">
          <ac:chgData name="Ánh Diệu" userId="c5672c39bf0da1c1" providerId="LiveId" clId="{24C140EA-E4AE-4C9C-872E-2AD433181495}" dt="2024-08-02T08:56:28.776" v="991" actId="14100"/>
          <ac:cxnSpMkLst>
            <pc:docMk/>
            <pc:sldMk cId="3154098664" sldId="530"/>
            <ac:cxnSpMk id="19" creationId="{67A567E4-9EB7-2909-4ACE-BEA399C017E4}"/>
          </ac:cxnSpMkLst>
        </pc:cxnChg>
        <pc:cxnChg chg="add mod">
          <ac:chgData name="Ánh Diệu" userId="c5672c39bf0da1c1" providerId="LiveId" clId="{24C140EA-E4AE-4C9C-872E-2AD433181495}" dt="2024-08-02T08:56:45.061" v="1001" actId="1035"/>
          <ac:cxnSpMkLst>
            <pc:docMk/>
            <pc:sldMk cId="3154098664" sldId="530"/>
            <ac:cxnSpMk id="20" creationId="{33FE5E1E-D7D2-E4C9-61E3-7ADA130CE84F}"/>
          </ac:cxnSpMkLst>
        </pc:cxnChg>
        <pc:cxnChg chg="add mod">
          <ac:chgData name="Ánh Diệu" userId="c5672c39bf0da1c1" providerId="LiveId" clId="{24C140EA-E4AE-4C9C-872E-2AD433181495}" dt="2024-08-02T08:57:00.249" v="1007" actId="1038"/>
          <ac:cxnSpMkLst>
            <pc:docMk/>
            <pc:sldMk cId="3154098664" sldId="530"/>
            <ac:cxnSpMk id="21" creationId="{6DE7622A-232E-D7C6-4845-A9134B3FE411}"/>
          </ac:cxnSpMkLst>
        </pc:cxnChg>
        <pc:cxnChg chg="add mod">
          <ac:chgData name="Ánh Diệu" userId="c5672c39bf0da1c1" providerId="LiveId" clId="{24C140EA-E4AE-4C9C-872E-2AD433181495}" dt="2024-08-02T08:57:13.216" v="1029" actId="1037"/>
          <ac:cxnSpMkLst>
            <pc:docMk/>
            <pc:sldMk cId="3154098664" sldId="530"/>
            <ac:cxnSpMk id="23" creationId="{B5D059E6-AADD-89C2-20FA-4957DABB0E0A}"/>
          </ac:cxnSpMkLst>
        </pc:cxnChg>
        <pc:cxnChg chg="add mod">
          <ac:chgData name="Ánh Diệu" userId="c5672c39bf0da1c1" providerId="LiveId" clId="{24C140EA-E4AE-4C9C-872E-2AD433181495}" dt="2024-08-02T08:57:33.287" v="1048" actId="14100"/>
          <ac:cxnSpMkLst>
            <pc:docMk/>
            <pc:sldMk cId="3154098664" sldId="530"/>
            <ac:cxnSpMk id="24" creationId="{24D41547-61B5-09C1-C08A-CEC499AE5C1F}"/>
          </ac:cxnSpMkLst>
        </pc:cxnChg>
        <pc:cxnChg chg="add mod">
          <ac:chgData name="Ánh Diệu" userId="c5672c39bf0da1c1" providerId="LiveId" clId="{24C140EA-E4AE-4C9C-872E-2AD433181495}" dt="2024-08-02T08:57:47.988" v="1056" actId="1037"/>
          <ac:cxnSpMkLst>
            <pc:docMk/>
            <pc:sldMk cId="3154098664" sldId="530"/>
            <ac:cxnSpMk id="25" creationId="{3287CE82-876B-6FB5-2BBD-CCA648836C37}"/>
          </ac:cxnSpMkLst>
        </pc:cxnChg>
      </pc:sldChg>
      <pc:sldChg chg="addSp modSp add mod modTransition modAnim">
        <pc:chgData name="Ánh Diệu" userId="c5672c39bf0da1c1" providerId="LiveId" clId="{24C140EA-E4AE-4C9C-872E-2AD433181495}" dt="2024-08-02T12:57:54.967" v="3206"/>
        <pc:sldMkLst>
          <pc:docMk/>
          <pc:sldMk cId="6384640" sldId="531"/>
        </pc:sldMkLst>
        <pc:spChg chg="add mod">
          <ac:chgData name="Ánh Diệu" userId="c5672c39bf0da1c1" providerId="LiveId" clId="{24C140EA-E4AE-4C9C-872E-2AD433181495}" dt="2024-08-02T12:25:53.865" v="3011" actId="1038"/>
          <ac:spMkLst>
            <pc:docMk/>
            <pc:sldMk cId="6384640" sldId="531"/>
            <ac:spMk id="11" creationId="{45FC0237-4D28-17A1-6418-8544412B5CA4}"/>
          </ac:spMkLst>
        </pc:spChg>
        <pc:spChg chg="add mod">
          <ac:chgData name="Ánh Diệu" userId="c5672c39bf0da1c1" providerId="LiveId" clId="{24C140EA-E4AE-4C9C-872E-2AD433181495}" dt="2024-08-02T12:26:26.241" v="3058" actId="1038"/>
          <ac:spMkLst>
            <pc:docMk/>
            <pc:sldMk cId="6384640" sldId="531"/>
            <ac:spMk id="12" creationId="{36BEA3E7-2E86-BA39-FCA8-C7D470203BE2}"/>
          </ac:spMkLst>
        </pc:spChg>
        <pc:spChg chg="mod ord">
          <ac:chgData name="Ánh Diệu" userId="c5672c39bf0da1c1" providerId="LiveId" clId="{24C140EA-E4AE-4C9C-872E-2AD433181495}" dt="2024-08-02T03:04:20.902" v="727" actId="170"/>
          <ac:spMkLst>
            <pc:docMk/>
            <pc:sldMk cId="6384640" sldId="531"/>
            <ac:spMk id="18" creationId="{6A545BFE-2A9D-1ECE-63B8-3E2DEDB4280F}"/>
          </ac:spMkLst>
        </pc:spChg>
        <pc:spChg chg="add mod ord">
          <ac:chgData name="Ánh Diệu" userId="c5672c39bf0da1c1" providerId="LiveId" clId="{24C140EA-E4AE-4C9C-872E-2AD433181495}" dt="2024-08-02T12:26:07.422" v="3019" actId="1037"/>
          <ac:spMkLst>
            <pc:docMk/>
            <pc:sldMk cId="6384640" sldId="531"/>
            <ac:spMk id="19" creationId="{255002BB-8EAA-F8DA-10CA-C1991D6E11FE}"/>
          </ac:spMkLst>
        </pc:spChg>
        <pc:spChg chg="add mod">
          <ac:chgData name="Ánh Diệu" userId="c5672c39bf0da1c1" providerId="LiveId" clId="{24C140EA-E4AE-4C9C-872E-2AD433181495}" dt="2024-08-02T12:26:43.591" v="3065" actId="1037"/>
          <ac:spMkLst>
            <pc:docMk/>
            <pc:sldMk cId="6384640" sldId="531"/>
            <ac:spMk id="20" creationId="{C5448F62-6E6C-47AE-095D-FEA6DD28D521}"/>
          </ac:spMkLst>
        </pc:spChg>
        <pc:spChg chg="add mod ord">
          <ac:chgData name="Ánh Diệu" userId="c5672c39bf0da1c1" providerId="LiveId" clId="{24C140EA-E4AE-4C9C-872E-2AD433181495}" dt="2024-08-02T12:26:39.809" v="3064" actId="1037"/>
          <ac:spMkLst>
            <pc:docMk/>
            <pc:sldMk cId="6384640" sldId="531"/>
            <ac:spMk id="21" creationId="{5AA6F2C6-6669-5184-346C-51A0DE0DC0FD}"/>
          </ac:spMkLst>
        </pc:spChg>
      </pc:sldChg>
      <pc:sldChg chg="new del ord">
        <pc:chgData name="Ánh Diệu" userId="c5672c39bf0da1c1" providerId="LiveId" clId="{24C140EA-E4AE-4C9C-872E-2AD433181495}" dt="2024-08-02T06:29:43.200" v="759" actId="47"/>
        <pc:sldMkLst>
          <pc:docMk/>
          <pc:sldMk cId="134487803" sldId="532"/>
        </pc:sldMkLst>
      </pc:sldChg>
      <pc:sldChg chg="add del">
        <pc:chgData name="Ánh Diệu" userId="c5672c39bf0da1c1" providerId="LiveId" clId="{24C140EA-E4AE-4C9C-872E-2AD433181495}" dt="2024-08-02T06:29:34.086" v="757"/>
        <pc:sldMkLst>
          <pc:docMk/>
          <pc:sldMk cId="2917515705" sldId="533"/>
        </pc:sldMkLst>
      </pc:sldChg>
      <pc:sldChg chg="addSp delSp modSp add mod modTransition modAnim">
        <pc:chgData name="Ánh Diệu" userId="c5672c39bf0da1c1" providerId="LiveId" clId="{24C140EA-E4AE-4C9C-872E-2AD433181495}" dt="2024-08-02T12:58:06.662" v="3207"/>
        <pc:sldMkLst>
          <pc:docMk/>
          <pc:sldMk cId="3987213244" sldId="533"/>
        </pc:sldMkLst>
        <pc:spChg chg="del">
          <ac:chgData name="Ánh Diệu" userId="c5672c39bf0da1c1" providerId="LiveId" clId="{24C140EA-E4AE-4C9C-872E-2AD433181495}" dt="2024-08-02T06:36:13.553" v="788" actId="478"/>
          <ac:spMkLst>
            <pc:docMk/>
            <pc:sldMk cId="3987213244" sldId="533"/>
            <ac:spMk id="15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10.305" v="773" actId="403"/>
          <ac:spMkLst>
            <pc:docMk/>
            <pc:sldMk cId="3987213244" sldId="533"/>
            <ac:spMk id="16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41.772" v="783" actId="1036"/>
          <ac:spMkLst>
            <pc:docMk/>
            <pc:sldMk cId="3987213244" sldId="533"/>
            <ac:spMk id="17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59.871" v="786" actId="14100"/>
          <ac:spMkLst>
            <pc:docMk/>
            <pc:sldMk cId="3987213244" sldId="533"/>
            <ac:spMk id="21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1:27.394" v="787" actId="1582"/>
          <ac:spMkLst>
            <pc:docMk/>
            <pc:sldMk cId="3987213244" sldId="533"/>
            <ac:spMk id="28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1:27.394" v="787" actId="1582"/>
          <ac:spMkLst>
            <pc:docMk/>
            <pc:sldMk cId="3987213244" sldId="533"/>
            <ac:spMk id="31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1:27.394" v="787" actId="1582"/>
          <ac:spMkLst>
            <pc:docMk/>
            <pc:sldMk cId="3987213244" sldId="533"/>
            <ac:spMk id="34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1:27.394" v="787" actId="1582"/>
          <ac:spMkLst>
            <pc:docMk/>
            <pc:sldMk cId="3987213244" sldId="533"/>
            <ac:spMk id="37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52.994" v="785" actId="113"/>
          <ac:spMkLst>
            <pc:docMk/>
            <pc:sldMk cId="3987213244" sldId="533"/>
            <ac:spMk id="40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49.852" v="784" actId="2711"/>
          <ac:spMkLst>
            <pc:docMk/>
            <pc:sldMk cId="3987213244" sldId="533"/>
            <ac:spMk id="41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49.852" v="784" actId="2711"/>
          <ac:spMkLst>
            <pc:docMk/>
            <pc:sldMk cId="3987213244" sldId="533"/>
            <ac:spMk id="42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49.852" v="784" actId="2711"/>
          <ac:spMkLst>
            <pc:docMk/>
            <pc:sldMk cId="3987213244" sldId="533"/>
            <ac:spMk id="43" creationId="{00000000-0000-0000-0000-000000000000}"/>
          </ac:spMkLst>
        </pc:spChg>
        <pc:spChg chg="mod">
          <ac:chgData name="Ánh Diệu" userId="c5672c39bf0da1c1" providerId="LiveId" clId="{24C140EA-E4AE-4C9C-872E-2AD433181495}" dt="2024-08-02T06:30:49.852" v="784" actId="2711"/>
          <ac:spMkLst>
            <pc:docMk/>
            <pc:sldMk cId="3987213244" sldId="533"/>
            <ac:spMk id="44" creationId="{00000000-0000-0000-0000-000000000000}"/>
          </ac:spMkLst>
        </pc:spChg>
        <pc:grpChg chg="mod">
          <ac:chgData name="Ánh Diệu" userId="c5672c39bf0da1c1" providerId="LiveId" clId="{24C140EA-E4AE-4C9C-872E-2AD433181495}" dt="2024-08-02T06:37:15.259" v="819" actId="1037"/>
          <ac:grpSpMkLst>
            <pc:docMk/>
            <pc:sldMk cId="3987213244" sldId="533"/>
            <ac:grpSpMk id="11" creationId="{00000000-0000-0000-0000-000000000000}"/>
          </ac:grpSpMkLst>
        </pc:grpChg>
        <pc:picChg chg="add mod">
          <ac:chgData name="Ánh Diệu" userId="c5672c39bf0da1c1" providerId="LiveId" clId="{24C140EA-E4AE-4C9C-872E-2AD433181495}" dt="2024-08-02T11:08:06.530" v="2459"/>
          <ac:picMkLst>
            <pc:docMk/>
            <pc:sldMk cId="3987213244" sldId="533"/>
            <ac:picMk id="15" creationId="{010E7DBB-2DFA-C402-50BC-A0A6F61C23F3}"/>
          </ac:picMkLst>
        </pc:picChg>
        <pc:picChg chg="add mod modCrop">
          <ac:chgData name="Ánh Diệu" userId="c5672c39bf0da1c1" providerId="LiveId" clId="{24C140EA-E4AE-4C9C-872E-2AD433181495}" dt="2024-08-02T06:37:15.259" v="819" actId="1037"/>
          <ac:picMkLst>
            <pc:docMk/>
            <pc:sldMk cId="3987213244" sldId="533"/>
            <ac:picMk id="46" creationId="{3594EEAC-7C86-24F5-70BB-BA0D75BF8760}"/>
          </ac:picMkLst>
        </pc:picChg>
      </pc:sldChg>
      <pc:sldChg chg="addSp modSp new mod modTransition">
        <pc:chgData name="Ánh Diệu" userId="c5672c39bf0da1c1" providerId="LiveId" clId="{24C140EA-E4AE-4C9C-872E-2AD433181495}" dt="2024-08-02T11:08:36.450" v="2464"/>
        <pc:sldMkLst>
          <pc:docMk/>
          <pc:sldMk cId="2148702951" sldId="534"/>
        </pc:sldMkLst>
        <pc:picChg chg="add mod">
          <ac:chgData name="Ánh Diệu" userId="c5672c39bf0da1c1" providerId="LiveId" clId="{24C140EA-E4AE-4C9C-872E-2AD433181495}" dt="2024-08-02T11:08:08.489" v="2460"/>
          <ac:picMkLst>
            <pc:docMk/>
            <pc:sldMk cId="2148702951" sldId="534"/>
            <ac:picMk id="2" creationId="{D6DF00B2-C661-905B-70D1-94825243E7D2}"/>
          </ac:picMkLst>
        </pc:picChg>
        <pc:picChg chg="add mod">
          <ac:chgData name="Ánh Diệu" userId="c5672c39bf0da1c1" providerId="LiveId" clId="{24C140EA-E4AE-4C9C-872E-2AD433181495}" dt="2024-08-02T06:50:28.138" v="924" actId="962"/>
          <ac:picMkLst>
            <pc:docMk/>
            <pc:sldMk cId="2148702951" sldId="534"/>
            <ac:picMk id="3" creationId="{A58C7917-4BF3-CBEB-8B9B-AECA87416598}"/>
          </ac:picMkLst>
        </pc:picChg>
      </pc:sldChg>
      <pc:sldChg chg="addSp delSp modSp new mod modTransition setBg modAnim">
        <pc:chgData name="Ánh Diệu" userId="c5672c39bf0da1c1" providerId="LiveId" clId="{24C140EA-E4AE-4C9C-872E-2AD433181495}" dt="2024-08-02T12:47:54.951" v="3103"/>
        <pc:sldMkLst>
          <pc:docMk/>
          <pc:sldMk cId="189563432" sldId="535"/>
        </pc:sldMkLst>
        <pc:spChg chg="add mod">
          <ac:chgData name="Ánh Diệu" userId="c5672c39bf0da1c1" providerId="LiveId" clId="{24C140EA-E4AE-4C9C-872E-2AD433181495}" dt="2024-08-02T09:02:47.033" v="1260" actId="1037"/>
          <ac:spMkLst>
            <pc:docMk/>
            <pc:sldMk cId="189563432" sldId="535"/>
            <ac:spMk id="2" creationId="{D5A2586A-954C-4D1B-617D-51F98CF29BED}"/>
          </ac:spMkLst>
        </pc:spChg>
        <pc:spChg chg="add mod">
          <ac:chgData name="Ánh Diệu" userId="c5672c39bf0da1c1" providerId="LiveId" clId="{24C140EA-E4AE-4C9C-872E-2AD433181495}" dt="2024-08-02T09:02:47.033" v="1260" actId="1037"/>
          <ac:spMkLst>
            <pc:docMk/>
            <pc:sldMk cId="189563432" sldId="535"/>
            <ac:spMk id="3" creationId="{897A2CA2-2D6E-98FD-9D6F-B06B82225A91}"/>
          </ac:spMkLst>
        </pc:spChg>
        <pc:spChg chg="add mod">
          <ac:chgData name="Ánh Diệu" userId="c5672c39bf0da1c1" providerId="LiveId" clId="{24C140EA-E4AE-4C9C-872E-2AD433181495}" dt="2024-08-02T09:07:35.163" v="1294" actId="20577"/>
          <ac:spMkLst>
            <pc:docMk/>
            <pc:sldMk cId="189563432" sldId="535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1:56.751" v="2571" actId="478"/>
          <ac:picMkLst>
            <pc:docMk/>
            <pc:sldMk cId="189563432" sldId="535"/>
            <ac:picMk id="5" creationId="{3AEC73AA-6D5B-98D5-E45D-C71AA59A22CE}"/>
          </ac:picMkLst>
        </pc:picChg>
        <pc:picChg chg="add mod">
          <ac:chgData name="Ánh Diệu" userId="c5672c39bf0da1c1" providerId="LiveId" clId="{24C140EA-E4AE-4C9C-872E-2AD433181495}" dt="2024-08-02T11:51:57.044" v="2572"/>
          <ac:picMkLst>
            <pc:docMk/>
            <pc:sldMk cId="189563432" sldId="535"/>
            <ac:picMk id="6" creationId="{32572B5B-869F-AFEA-649C-5844BB205A92}"/>
          </ac:picMkLst>
        </pc:picChg>
      </pc:sldChg>
      <pc:sldChg chg="new del">
        <pc:chgData name="Ánh Diệu" userId="c5672c39bf0da1c1" providerId="LiveId" clId="{24C140EA-E4AE-4C9C-872E-2AD433181495}" dt="2024-08-02T08:59:12.985" v="1064" actId="680"/>
        <pc:sldMkLst>
          <pc:docMk/>
          <pc:sldMk cId="3910637139" sldId="535"/>
        </pc:sldMkLst>
      </pc:sldChg>
      <pc:sldChg chg="addSp delSp modSp add mod modTransition modAnim">
        <pc:chgData name="Ánh Diệu" userId="c5672c39bf0da1c1" providerId="LiveId" clId="{24C140EA-E4AE-4C9C-872E-2AD433181495}" dt="2024-08-02T12:48:58.200" v="3136"/>
        <pc:sldMkLst>
          <pc:docMk/>
          <pc:sldMk cId="822773514" sldId="536"/>
        </pc:sldMkLst>
        <pc:spChg chg="mod">
          <ac:chgData name="Ánh Diệu" userId="c5672c39bf0da1c1" providerId="LiveId" clId="{24C140EA-E4AE-4C9C-872E-2AD433181495}" dt="2024-08-02T09:04:22.175" v="1291" actId="20577"/>
          <ac:spMkLst>
            <pc:docMk/>
            <pc:sldMk cId="822773514" sldId="536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09:07:46.020" v="1296" actId="20577"/>
          <ac:spMkLst>
            <pc:docMk/>
            <pc:sldMk cId="822773514" sldId="536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2:47.927" v="2577" actId="478"/>
          <ac:picMkLst>
            <pc:docMk/>
            <pc:sldMk cId="822773514" sldId="536"/>
            <ac:picMk id="5" creationId="{22B6EBE4-07B1-A5D8-E6F1-B85DCC2219E0}"/>
          </ac:picMkLst>
        </pc:picChg>
        <pc:picChg chg="add mod">
          <ac:chgData name="Ánh Diệu" userId="c5672c39bf0da1c1" providerId="LiveId" clId="{24C140EA-E4AE-4C9C-872E-2AD433181495}" dt="2024-08-02T11:52:48.447" v="2578"/>
          <ac:picMkLst>
            <pc:docMk/>
            <pc:sldMk cId="822773514" sldId="536"/>
            <ac:picMk id="6" creationId="{5016361B-FBEE-21F0-4017-73D068D90E13}"/>
          </ac:picMkLst>
        </pc:picChg>
      </pc:sldChg>
      <pc:sldChg chg="addSp delSp modSp add mod ord modTransition modNotesTx">
        <pc:chgData name="Ánh Diệu" userId="c5672c39bf0da1c1" providerId="LiveId" clId="{24C140EA-E4AE-4C9C-872E-2AD433181495}" dt="2024-08-02T13:28:25.764" v="4661" actId="20577"/>
        <pc:sldMkLst>
          <pc:docMk/>
          <pc:sldMk cId="3899586736" sldId="537"/>
        </pc:sldMkLst>
        <pc:spChg chg="mod">
          <ac:chgData name="Ánh Diệu" userId="c5672c39bf0da1c1" providerId="LiveId" clId="{24C140EA-E4AE-4C9C-872E-2AD433181495}" dt="2024-08-02T09:08:49.761" v="1333" actId="313"/>
          <ac:spMkLst>
            <pc:docMk/>
            <pc:sldMk cId="3899586736" sldId="537"/>
            <ac:spMk id="2" creationId="{D5A2586A-954C-4D1B-617D-51F98CF29BED}"/>
          </ac:spMkLst>
        </pc:spChg>
        <pc:spChg chg="del">
          <ac:chgData name="Ánh Diệu" userId="c5672c39bf0da1c1" providerId="LiveId" clId="{24C140EA-E4AE-4C9C-872E-2AD433181495}" dt="2024-08-02T09:08:12.634" v="1302" actId="478"/>
          <ac:spMkLst>
            <pc:docMk/>
            <pc:sldMk cId="3899586736" sldId="537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09:07:58.025" v="1299" actId="20577"/>
          <ac:spMkLst>
            <pc:docMk/>
            <pc:sldMk cId="3899586736" sldId="537"/>
            <ac:spMk id="4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09:09:08.359" v="1336" actId="207"/>
          <ac:spMkLst>
            <pc:docMk/>
            <pc:sldMk cId="3899586736" sldId="537"/>
            <ac:spMk id="5" creationId="{BC8B6745-4EB7-5C0C-70E5-0CE01C34731E}"/>
          </ac:spMkLst>
        </pc:spChg>
        <pc:picChg chg="add del mod">
          <ac:chgData name="Ánh Diệu" userId="c5672c39bf0da1c1" providerId="LiveId" clId="{24C140EA-E4AE-4C9C-872E-2AD433181495}" dt="2024-08-02T11:52:57.234" v="2583" actId="478"/>
          <ac:picMkLst>
            <pc:docMk/>
            <pc:sldMk cId="3899586736" sldId="537"/>
            <ac:picMk id="6" creationId="{F3DC0CF6-29BC-79D0-CEC0-D5BA00E5F9FE}"/>
          </ac:picMkLst>
        </pc:picChg>
        <pc:picChg chg="add mod">
          <ac:chgData name="Ánh Diệu" userId="c5672c39bf0da1c1" providerId="LiveId" clId="{24C140EA-E4AE-4C9C-872E-2AD433181495}" dt="2024-08-02T11:52:57.679" v="2584"/>
          <ac:picMkLst>
            <pc:docMk/>
            <pc:sldMk cId="3899586736" sldId="537"/>
            <ac:picMk id="7" creationId="{B8C73EEC-32BE-8146-32D3-A72AE45204FF}"/>
          </ac:picMkLst>
        </pc:picChg>
      </pc:sldChg>
      <pc:sldChg chg="addSp delSp modSp add mod ord modTransition modNotesTx">
        <pc:chgData name="Ánh Diệu" userId="c5672c39bf0da1c1" providerId="LiveId" clId="{24C140EA-E4AE-4C9C-872E-2AD433181495}" dt="2024-08-02T13:28:17.106" v="4655" actId="20577"/>
        <pc:sldMkLst>
          <pc:docMk/>
          <pc:sldMk cId="1648827756" sldId="538"/>
        </pc:sldMkLst>
        <pc:spChg chg="mod">
          <ac:chgData name="Ánh Diệu" userId="c5672c39bf0da1c1" providerId="LiveId" clId="{24C140EA-E4AE-4C9C-872E-2AD433181495}" dt="2024-08-02T09:09:21.803" v="1339" actId="20577"/>
          <ac:spMkLst>
            <pc:docMk/>
            <pc:sldMk cId="1648827756" sldId="538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09:12:38.648" v="1378" actId="20577"/>
          <ac:spMkLst>
            <pc:docMk/>
            <pc:sldMk cId="1648827756" sldId="538"/>
            <ac:spMk id="4" creationId="{00000000-0000-0000-0000-000000000000}"/>
          </ac:spMkLst>
        </pc:spChg>
        <pc:spChg chg="del">
          <ac:chgData name="Ánh Diệu" userId="c5672c39bf0da1c1" providerId="LiveId" clId="{24C140EA-E4AE-4C9C-872E-2AD433181495}" dt="2024-08-02T09:09:24.773" v="1340" actId="478"/>
          <ac:spMkLst>
            <pc:docMk/>
            <pc:sldMk cId="1648827756" sldId="538"/>
            <ac:spMk id="5" creationId="{BC8B6745-4EB7-5C0C-70E5-0CE01C34731E}"/>
          </ac:spMkLst>
        </pc:spChg>
        <pc:spChg chg="add del mod topLvl">
          <ac:chgData name="Ánh Diệu" userId="c5672c39bf0da1c1" providerId="LiveId" clId="{24C140EA-E4AE-4C9C-872E-2AD433181495}" dt="2024-08-02T09:10:21.182" v="1354" actId="165"/>
          <ac:spMkLst>
            <pc:docMk/>
            <pc:sldMk cId="1648827756" sldId="538"/>
            <ac:spMk id="6" creationId="{9B1D758F-B2BC-A1C6-F362-F7807B793BEA}"/>
          </ac:spMkLst>
        </pc:spChg>
        <pc:spChg chg="mod topLvl">
          <ac:chgData name="Ánh Diệu" userId="c5672c39bf0da1c1" providerId="LiveId" clId="{24C140EA-E4AE-4C9C-872E-2AD433181495}" dt="2024-08-02T09:10:21.182" v="1354" actId="165"/>
          <ac:spMkLst>
            <pc:docMk/>
            <pc:sldMk cId="1648827756" sldId="538"/>
            <ac:spMk id="7" creationId="{962572C7-F2EB-D01D-682F-B61F8B92A173}"/>
          </ac:spMkLst>
        </pc:spChg>
        <pc:spChg chg="add mod">
          <ac:chgData name="Ánh Diệu" userId="c5672c39bf0da1c1" providerId="LiveId" clId="{24C140EA-E4AE-4C9C-872E-2AD433181495}" dt="2024-08-02T09:12:20.306" v="1370" actId="164"/>
          <ac:spMkLst>
            <pc:docMk/>
            <pc:sldMk cId="1648827756" sldId="538"/>
            <ac:spMk id="8" creationId="{C0CBA4FB-28D4-BAAB-58DC-AA00F096AAA0}"/>
          </ac:spMkLst>
        </pc:spChg>
        <pc:spChg chg="add mod ord">
          <ac:chgData name="Ánh Diệu" userId="c5672c39bf0da1c1" providerId="LiveId" clId="{24C140EA-E4AE-4C9C-872E-2AD433181495}" dt="2024-08-02T11:06:46.262" v="2438" actId="2085"/>
          <ac:spMkLst>
            <pc:docMk/>
            <pc:sldMk cId="1648827756" sldId="538"/>
            <ac:spMk id="9" creationId="{ED2AB6B8-B204-7ED8-6A2B-4026E6F130EA}"/>
          </ac:spMkLst>
        </pc:spChg>
        <pc:spChg chg="mod">
          <ac:chgData name="Ánh Diệu" userId="c5672c39bf0da1c1" providerId="LiveId" clId="{24C140EA-E4AE-4C9C-872E-2AD433181495}" dt="2024-08-02T11:05:54.070" v="2426"/>
          <ac:spMkLst>
            <pc:docMk/>
            <pc:sldMk cId="1648827756" sldId="538"/>
            <ac:spMk id="12" creationId="{48E04DC9-9D5D-427B-A1B2-69339D3BCC70}"/>
          </ac:spMkLst>
        </pc:spChg>
        <pc:spChg chg="mod">
          <ac:chgData name="Ánh Diệu" userId="c5672c39bf0da1c1" providerId="LiveId" clId="{24C140EA-E4AE-4C9C-872E-2AD433181495}" dt="2024-08-02T11:05:54.070" v="2426"/>
          <ac:spMkLst>
            <pc:docMk/>
            <pc:sldMk cId="1648827756" sldId="538"/>
            <ac:spMk id="13" creationId="{E9A2A7B9-3959-C603-0FB7-FFC99B53361E}"/>
          </ac:spMkLst>
        </pc:spChg>
        <pc:grpChg chg="add del mod ord">
          <ac:chgData name="Ánh Diệu" userId="c5672c39bf0da1c1" providerId="LiveId" clId="{24C140EA-E4AE-4C9C-872E-2AD433181495}" dt="2024-08-02T09:12:12.620" v="1369" actId="478"/>
          <ac:grpSpMkLst>
            <pc:docMk/>
            <pc:sldMk cId="1648827756" sldId="538"/>
            <ac:grpSpMk id="3" creationId="{FD6E226E-2E3F-8DD8-75D2-30F4FCC2EECC}"/>
          </ac:grpSpMkLst>
        </pc:grpChg>
        <pc:grpChg chg="add mod">
          <ac:chgData name="Ánh Diệu" userId="c5672c39bf0da1c1" providerId="LiveId" clId="{24C140EA-E4AE-4C9C-872E-2AD433181495}" dt="2024-08-02T09:12:25.343" v="1375" actId="1036"/>
          <ac:grpSpMkLst>
            <pc:docMk/>
            <pc:sldMk cId="1648827756" sldId="538"/>
            <ac:grpSpMk id="10" creationId="{CA3C58BC-39D1-29B7-0DC7-9D6F39C675C1}"/>
          </ac:grpSpMkLst>
        </pc:grpChg>
        <pc:grpChg chg="add mod">
          <ac:chgData name="Ánh Diệu" userId="c5672c39bf0da1c1" providerId="LiveId" clId="{24C140EA-E4AE-4C9C-872E-2AD433181495}" dt="2024-08-02T11:05:54.070" v="2426"/>
          <ac:grpSpMkLst>
            <pc:docMk/>
            <pc:sldMk cId="1648827756" sldId="538"/>
            <ac:grpSpMk id="11" creationId="{4E2EE803-E3C0-7235-42C3-F91F3BF1DAD5}"/>
          </ac:grpSpMkLst>
        </pc:grpChg>
        <pc:picChg chg="add del mod">
          <ac:chgData name="Ánh Diệu" userId="c5672c39bf0da1c1" providerId="LiveId" clId="{24C140EA-E4AE-4C9C-872E-2AD433181495}" dt="2024-08-02T11:51:49.795" v="2567" actId="478"/>
          <ac:picMkLst>
            <pc:docMk/>
            <pc:sldMk cId="1648827756" sldId="538"/>
            <ac:picMk id="14" creationId="{A2E49BB7-8700-5020-461D-F8D6B5EBF4C7}"/>
          </ac:picMkLst>
        </pc:picChg>
        <pc:picChg chg="add mod">
          <ac:chgData name="Ánh Diệu" userId="c5672c39bf0da1c1" providerId="LiveId" clId="{24C140EA-E4AE-4C9C-872E-2AD433181495}" dt="2024-08-02T11:51:50.338" v="2568"/>
          <ac:picMkLst>
            <pc:docMk/>
            <pc:sldMk cId="1648827756" sldId="538"/>
            <ac:picMk id="15" creationId="{478A1C90-37CC-2D86-F65B-1CF7D2E9AC64}"/>
          </ac:picMkLst>
        </pc:picChg>
      </pc:sldChg>
      <pc:sldChg chg="addSp delSp add del mod">
        <pc:chgData name="Ánh Diệu" userId="c5672c39bf0da1c1" providerId="LiveId" clId="{24C140EA-E4AE-4C9C-872E-2AD433181495}" dt="2024-08-02T10:27:20.836" v="1384" actId="2890"/>
        <pc:sldMkLst>
          <pc:docMk/>
          <pc:sldMk cId="2558380" sldId="539"/>
        </pc:sldMkLst>
        <pc:grpChg chg="add del">
          <ac:chgData name="Ánh Diệu" userId="c5672c39bf0da1c1" providerId="LiveId" clId="{24C140EA-E4AE-4C9C-872E-2AD433181495}" dt="2024-08-02T10:27:20.618" v="1383" actId="478"/>
          <ac:grpSpMkLst>
            <pc:docMk/>
            <pc:sldMk cId="2558380" sldId="539"/>
            <ac:grpSpMk id="10" creationId="{CA3C58BC-39D1-29B7-0DC7-9D6F39C675C1}"/>
          </ac:grpSpMkLst>
        </pc:grpChg>
      </pc:sldChg>
      <pc:sldChg chg="addSp modSp add mod ord modTransition modAnim">
        <pc:chgData name="Ánh Diệu" userId="c5672c39bf0da1c1" providerId="LiveId" clId="{24C140EA-E4AE-4C9C-872E-2AD433181495}" dt="2024-08-02T12:45:19.070" v="3095"/>
        <pc:sldMkLst>
          <pc:docMk/>
          <pc:sldMk cId="1593881694" sldId="539"/>
        </pc:sldMkLst>
        <pc:spChg chg="mod">
          <ac:chgData name="Ánh Diệu" userId="c5672c39bf0da1c1" providerId="LiveId" clId="{24C140EA-E4AE-4C9C-872E-2AD433181495}" dt="2024-08-02T10:28:59.824" v="1444" actId="20577"/>
          <ac:spMkLst>
            <pc:docMk/>
            <pc:sldMk cId="1593881694" sldId="539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2:11:55.899" v="2912" actId="115"/>
          <ac:spMkLst>
            <pc:docMk/>
            <pc:sldMk cId="1593881694" sldId="539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27:31.651" v="1391" actId="20577"/>
          <ac:spMkLst>
            <pc:docMk/>
            <pc:sldMk cId="1593881694" sldId="539"/>
            <ac:spMk id="4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2:11:58.619" v="2913" actId="115"/>
          <ac:spMkLst>
            <pc:docMk/>
            <pc:sldMk cId="1593881694" sldId="539"/>
            <ac:spMk id="5" creationId="{28A899B8-6681-5984-9D5F-3135D252D90D}"/>
          </ac:spMkLst>
        </pc:spChg>
        <pc:spChg chg="add mod">
          <ac:chgData name="Ánh Diệu" userId="c5672c39bf0da1c1" providerId="LiveId" clId="{24C140EA-E4AE-4C9C-872E-2AD433181495}" dt="2024-08-02T12:12:01.541" v="2914" actId="115"/>
          <ac:spMkLst>
            <pc:docMk/>
            <pc:sldMk cId="1593881694" sldId="539"/>
            <ac:spMk id="6" creationId="{FDC1AB67-FA2D-07BE-8F02-C940E7843F22}"/>
          </ac:spMkLst>
        </pc:spChg>
        <pc:picChg chg="add mod">
          <ac:chgData name="Ánh Diệu" userId="c5672c39bf0da1c1" providerId="LiveId" clId="{24C140EA-E4AE-4C9C-872E-2AD433181495}" dt="2024-08-02T11:51:29.269" v="2560"/>
          <ac:picMkLst>
            <pc:docMk/>
            <pc:sldMk cId="1593881694" sldId="539"/>
            <ac:picMk id="7" creationId="{7DF20785-D97C-83ED-B77B-D27EC3FF7385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50:19.300" v="3143"/>
        <pc:sldMkLst>
          <pc:docMk/>
          <pc:sldMk cId="3458995377" sldId="540"/>
        </pc:sldMkLst>
        <pc:spChg chg="mod">
          <ac:chgData name="Ánh Diệu" userId="c5672c39bf0da1c1" providerId="LiveId" clId="{24C140EA-E4AE-4C9C-872E-2AD433181495}" dt="2024-08-02T12:17:11.928" v="2954" actId="115"/>
          <ac:spMkLst>
            <pc:docMk/>
            <pc:sldMk cId="3458995377" sldId="540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32:38.836" v="1535" actId="20577"/>
          <ac:spMkLst>
            <pc:docMk/>
            <pc:sldMk cId="3458995377" sldId="540"/>
            <ac:spMk id="4" creationId="{00000000-0000-0000-0000-000000000000}"/>
          </ac:spMkLst>
        </pc:spChg>
        <pc:spChg chg="mod">
          <ac:chgData name="Ánh Diệu" userId="c5672c39bf0da1c1" providerId="LiveId" clId="{24C140EA-E4AE-4C9C-872E-2AD433181495}" dt="2024-08-02T12:17:14.560" v="2955" actId="115"/>
          <ac:spMkLst>
            <pc:docMk/>
            <pc:sldMk cId="3458995377" sldId="540"/>
            <ac:spMk id="5" creationId="{28A899B8-6681-5984-9D5F-3135D252D90D}"/>
          </ac:spMkLst>
        </pc:spChg>
        <pc:spChg chg="mod">
          <ac:chgData name="Ánh Diệu" userId="c5672c39bf0da1c1" providerId="LiveId" clId="{24C140EA-E4AE-4C9C-872E-2AD433181495}" dt="2024-08-02T12:17:17.108" v="2956" actId="115"/>
          <ac:spMkLst>
            <pc:docMk/>
            <pc:sldMk cId="3458995377" sldId="540"/>
            <ac:spMk id="6" creationId="{FDC1AB67-FA2D-07BE-8F02-C940E7843F22}"/>
          </ac:spMkLst>
        </pc:spChg>
        <pc:picChg chg="add del mod">
          <ac:chgData name="Ánh Diệu" userId="c5672c39bf0da1c1" providerId="LiveId" clId="{24C140EA-E4AE-4C9C-872E-2AD433181495}" dt="2024-08-02T11:52:54.423" v="2581" actId="478"/>
          <ac:picMkLst>
            <pc:docMk/>
            <pc:sldMk cId="3458995377" sldId="540"/>
            <ac:picMk id="7" creationId="{4C0D8766-C858-6AD8-E4F6-85F182C72FBB}"/>
          </ac:picMkLst>
        </pc:picChg>
        <pc:picChg chg="add mod">
          <ac:chgData name="Ánh Diệu" userId="c5672c39bf0da1c1" providerId="LiveId" clId="{24C140EA-E4AE-4C9C-872E-2AD433181495}" dt="2024-08-02T11:52:54.671" v="2582"/>
          <ac:picMkLst>
            <pc:docMk/>
            <pc:sldMk cId="3458995377" sldId="540"/>
            <ac:picMk id="8" creationId="{CF546059-A6A3-215B-5D69-69D3A9AE225A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54:58.158" v="3152"/>
        <pc:sldMkLst>
          <pc:docMk/>
          <pc:sldMk cId="1849828186" sldId="541"/>
        </pc:sldMkLst>
        <pc:spChg chg="mod">
          <ac:chgData name="Ánh Diệu" userId="c5672c39bf0da1c1" providerId="LiveId" clId="{24C140EA-E4AE-4C9C-872E-2AD433181495}" dt="2024-08-02T12:21:31.091" v="2968" actId="115"/>
          <ac:spMkLst>
            <pc:docMk/>
            <pc:sldMk cId="1849828186" sldId="541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34:42.852" v="1579" actId="20577"/>
          <ac:spMkLst>
            <pc:docMk/>
            <pc:sldMk cId="1849828186" sldId="541"/>
            <ac:spMk id="4" creationId="{00000000-0000-0000-0000-000000000000}"/>
          </ac:spMkLst>
        </pc:spChg>
        <pc:spChg chg="mod">
          <ac:chgData name="Ánh Diệu" userId="c5672c39bf0da1c1" providerId="LiveId" clId="{24C140EA-E4AE-4C9C-872E-2AD433181495}" dt="2024-08-02T12:21:33.754" v="2969" actId="115"/>
          <ac:spMkLst>
            <pc:docMk/>
            <pc:sldMk cId="1849828186" sldId="541"/>
            <ac:spMk id="5" creationId="{28A899B8-6681-5984-9D5F-3135D252D90D}"/>
          </ac:spMkLst>
        </pc:spChg>
        <pc:spChg chg="mod">
          <ac:chgData name="Ánh Diệu" userId="c5672c39bf0da1c1" providerId="LiveId" clId="{24C140EA-E4AE-4C9C-872E-2AD433181495}" dt="2024-08-02T12:21:38.567" v="2970" actId="115"/>
          <ac:spMkLst>
            <pc:docMk/>
            <pc:sldMk cId="1849828186" sldId="541"/>
            <ac:spMk id="6" creationId="{FDC1AB67-FA2D-07BE-8F02-C940E7843F22}"/>
          </ac:spMkLst>
        </pc:spChg>
        <pc:picChg chg="add del mod">
          <ac:chgData name="Ánh Diệu" userId="c5672c39bf0da1c1" providerId="LiveId" clId="{24C140EA-E4AE-4C9C-872E-2AD433181495}" dt="2024-08-02T11:53:03.626" v="2587" actId="478"/>
          <ac:picMkLst>
            <pc:docMk/>
            <pc:sldMk cId="1849828186" sldId="541"/>
            <ac:picMk id="7" creationId="{43FB8679-2140-7BBB-1E81-22472C702269}"/>
          </ac:picMkLst>
        </pc:picChg>
        <pc:picChg chg="add mod">
          <ac:chgData name="Ánh Diệu" userId="c5672c39bf0da1c1" providerId="LiveId" clId="{24C140EA-E4AE-4C9C-872E-2AD433181495}" dt="2024-08-02T11:53:04.066" v="2588"/>
          <ac:picMkLst>
            <pc:docMk/>
            <pc:sldMk cId="1849828186" sldId="541"/>
            <ac:picMk id="8" creationId="{4EA0A736-6401-74EB-2100-CF11AE59DFB5}"/>
          </ac:picMkLst>
        </pc:picChg>
      </pc:sldChg>
      <pc:sldChg chg="addSp delSp modSp add mod modTransition modAnim">
        <pc:chgData name="Ánh Diệu" userId="c5672c39bf0da1c1" providerId="LiveId" clId="{24C140EA-E4AE-4C9C-872E-2AD433181495}" dt="2024-08-02T12:48:30.574" v="3133"/>
        <pc:sldMkLst>
          <pc:docMk/>
          <pc:sldMk cId="3233206551" sldId="542"/>
        </pc:sldMkLst>
        <pc:spChg chg="mod">
          <ac:chgData name="Ánh Diệu" userId="c5672c39bf0da1c1" providerId="LiveId" clId="{24C140EA-E4AE-4C9C-872E-2AD433181495}" dt="2024-08-02T12:07:18.340" v="2702" actId="207"/>
          <ac:spMkLst>
            <pc:docMk/>
            <pc:sldMk cId="3233206551" sldId="542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0:40:10.439" v="1798" actId="20577"/>
          <ac:spMkLst>
            <pc:docMk/>
            <pc:sldMk cId="3233206551" sldId="542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40:20.874" v="1800" actId="20577"/>
          <ac:spMkLst>
            <pc:docMk/>
            <pc:sldMk cId="3233206551" sldId="542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2:02.253" v="2573" actId="478"/>
          <ac:picMkLst>
            <pc:docMk/>
            <pc:sldMk cId="3233206551" sldId="542"/>
            <ac:picMk id="5" creationId="{EBC273E1-265A-AA29-1798-87B99CBBBD70}"/>
          </ac:picMkLst>
        </pc:picChg>
        <pc:picChg chg="add mod">
          <ac:chgData name="Ánh Diệu" userId="c5672c39bf0da1c1" providerId="LiveId" clId="{24C140EA-E4AE-4C9C-872E-2AD433181495}" dt="2024-08-02T11:52:02.532" v="2574"/>
          <ac:picMkLst>
            <pc:docMk/>
            <pc:sldMk cId="3233206551" sldId="542"/>
            <ac:picMk id="6" creationId="{DDB960A2-B6D0-7652-42B4-2FFA49F57915}"/>
          </ac:picMkLst>
        </pc:picChg>
        <pc:cxnChg chg="add mod">
          <ac:chgData name="Ánh Diệu" userId="c5672c39bf0da1c1" providerId="LiveId" clId="{24C140EA-E4AE-4C9C-872E-2AD433181495}" dt="2024-08-02T12:48:26.386" v="3132" actId="1037"/>
          <ac:cxnSpMkLst>
            <pc:docMk/>
            <pc:sldMk cId="3233206551" sldId="542"/>
            <ac:cxnSpMk id="7" creationId="{8C55622D-C228-6914-F4AE-D9622DFCCB4A}"/>
          </ac:cxnSpMkLst>
        </pc:cxnChg>
      </pc:sldChg>
      <pc:sldChg chg="addSp delSp modSp add mod ord modTransition modAnim">
        <pc:chgData name="Ánh Diệu" userId="c5672c39bf0da1c1" providerId="LiveId" clId="{24C140EA-E4AE-4C9C-872E-2AD433181495}" dt="2024-08-02T12:45:43.968" v="3097"/>
        <pc:sldMkLst>
          <pc:docMk/>
          <pc:sldMk cId="3010135940" sldId="543"/>
        </pc:sldMkLst>
        <pc:spChg chg="mod">
          <ac:chgData name="Ánh Diệu" userId="c5672c39bf0da1c1" providerId="LiveId" clId="{24C140EA-E4AE-4C9C-872E-2AD433181495}" dt="2024-08-02T12:07:07.475" v="2701" actId="207"/>
          <ac:spMkLst>
            <pc:docMk/>
            <pc:sldMk cId="3010135940" sldId="543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0:41:52.116" v="1880" actId="20577"/>
          <ac:spMkLst>
            <pc:docMk/>
            <pc:sldMk cId="3010135940" sldId="543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40:36.593" v="1805" actId="20577"/>
          <ac:spMkLst>
            <pc:docMk/>
            <pc:sldMk cId="3010135940" sldId="543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1:34.361" v="2561" actId="478"/>
          <ac:picMkLst>
            <pc:docMk/>
            <pc:sldMk cId="3010135940" sldId="543"/>
            <ac:picMk id="5" creationId="{97FB26BB-4F23-1255-C726-59DCA5763AE5}"/>
          </ac:picMkLst>
        </pc:picChg>
        <pc:picChg chg="add mod">
          <ac:chgData name="Ánh Diệu" userId="c5672c39bf0da1c1" providerId="LiveId" clId="{24C140EA-E4AE-4C9C-872E-2AD433181495}" dt="2024-08-02T11:51:36.934" v="2562"/>
          <ac:picMkLst>
            <pc:docMk/>
            <pc:sldMk cId="3010135940" sldId="543"/>
            <ac:picMk id="6" creationId="{9CE31314-451F-832C-582A-BD9CA9531DD7}"/>
          </ac:picMkLst>
        </pc:picChg>
        <pc:cxnChg chg="add mod">
          <ac:chgData name="Ánh Diệu" userId="c5672c39bf0da1c1" providerId="LiveId" clId="{24C140EA-E4AE-4C9C-872E-2AD433181495}" dt="2024-08-02T12:14:22.683" v="2929" actId="1035"/>
          <ac:cxnSpMkLst>
            <pc:docMk/>
            <pc:sldMk cId="3010135940" sldId="543"/>
            <ac:cxnSpMk id="8" creationId="{898B640F-2A70-01AE-966F-F422054FEF46}"/>
          </ac:cxnSpMkLst>
        </pc:cxnChg>
      </pc:sldChg>
      <pc:sldChg chg="addSp delSp modSp add mod ord modTransition modAnim">
        <pc:chgData name="Ánh Diệu" userId="c5672c39bf0da1c1" providerId="LiveId" clId="{24C140EA-E4AE-4C9C-872E-2AD433181495}" dt="2024-08-02T12:55:53.371" v="3197" actId="20577"/>
        <pc:sldMkLst>
          <pc:docMk/>
          <pc:sldMk cId="4073253837" sldId="544"/>
        </pc:sldMkLst>
        <pc:spChg chg="mod">
          <ac:chgData name="Ánh Diệu" userId="c5672c39bf0da1c1" providerId="LiveId" clId="{24C140EA-E4AE-4C9C-872E-2AD433181495}" dt="2024-08-02T12:10:48.724" v="2909" actId="207"/>
          <ac:spMkLst>
            <pc:docMk/>
            <pc:sldMk cId="4073253837" sldId="544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2:55:53.371" v="3197" actId="20577"/>
          <ac:spMkLst>
            <pc:docMk/>
            <pc:sldMk cId="4073253837" sldId="544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44:50.066" v="2067" actId="1036"/>
          <ac:spMkLst>
            <pc:docMk/>
            <pc:sldMk cId="4073253837" sldId="544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3:08.245" v="2589" actId="478"/>
          <ac:picMkLst>
            <pc:docMk/>
            <pc:sldMk cId="4073253837" sldId="544"/>
            <ac:picMk id="5" creationId="{55D2D160-2A36-6467-8488-E18DC307D7A3}"/>
          </ac:picMkLst>
        </pc:picChg>
        <pc:picChg chg="add mod">
          <ac:chgData name="Ánh Diệu" userId="c5672c39bf0da1c1" providerId="LiveId" clId="{24C140EA-E4AE-4C9C-872E-2AD433181495}" dt="2024-08-02T11:53:08.513" v="2590"/>
          <ac:picMkLst>
            <pc:docMk/>
            <pc:sldMk cId="4073253837" sldId="544"/>
            <ac:picMk id="6" creationId="{0DB4779F-76D6-5320-E9C3-C760CDD5AFAC}"/>
          </ac:picMkLst>
        </pc:picChg>
        <pc:cxnChg chg="add mod">
          <ac:chgData name="Ánh Diệu" userId="c5672c39bf0da1c1" providerId="LiveId" clId="{24C140EA-E4AE-4C9C-872E-2AD433181495}" dt="2024-08-02T12:55:34.361" v="3171" actId="1038"/>
          <ac:cxnSpMkLst>
            <pc:docMk/>
            <pc:sldMk cId="4073253837" sldId="544"/>
            <ac:cxnSpMk id="7" creationId="{BB30E79E-D24A-3D3F-2D3C-32CF21C2E58A}"/>
          </ac:cxnSpMkLst>
        </pc:cxnChg>
      </pc:sldChg>
      <pc:sldChg chg="addSp delSp modSp add mod modTransition modAnim">
        <pc:chgData name="Ánh Diệu" userId="c5672c39bf0da1c1" providerId="LiveId" clId="{24C140EA-E4AE-4C9C-872E-2AD433181495}" dt="2024-08-02T12:46:10.214" v="3099"/>
        <pc:sldMkLst>
          <pc:docMk/>
          <pc:sldMk cId="1349656642" sldId="545"/>
        </pc:sldMkLst>
        <pc:spChg chg="mod">
          <ac:chgData name="Ánh Diệu" userId="c5672c39bf0da1c1" providerId="LiveId" clId="{24C140EA-E4AE-4C9C-872E-2AD433181495}" dt="2024-08-02T12:07:02.334" v="2700" actId="207"/>
          <ac:spMkLst>
            <pc:docMk/>
            <pc:sldMk cId="1349656642" sldId="545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0:46:51.557" v="2178" actId="20577"/>
          <ac:spMkLst>
            <pc:docMk/>
            <pc:sldMk cId="1349656642" sldId="545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47:17.916" v="2184" actId="20577"/>
          <ac:spMkLst>
            <pc:docMk/>
            <pc:sldMk cId="1349656642" sldId="545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1:46.469" v="2565" actId="478"/>
          <ac:picMkLst>
            <pc:docMk/>
            <pc:sldMk cId="1349656642" sldId="545"/>
            <ac:picMk id="5" creationId="{92F3438D-7A4A-16FB-B631-1481D9E9D9E9}"/>
          </ac:picMkLst>
        </pc:picChg>
        <pc:picChg chg="add mod">
          <ac:chgData name="Ánh Diệu" userId="c5672c39bf0da1c1" providerId="LiveId" clId="{24C140EA-E4AE-4C9C-872E-2AD433181495}" dt="2024-08-02T11:51:46.807" v="2566"/>
          <ac:picMkLst>
            <pc:docMk/>
            <pc:sldMk cId="1349656642" sldId="545"/>
            <ac:picMk id="6" creationId="{2711E2B0-F39A-069A-FFCA-21DF8648A876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49:39.335" v="3138"/>
        <pc:sldMkLst>
          <pc:docMk/>
          <pc:sldMk cId="3078056040" sldId="546"/>
        </pc:sldMkLst>
        <pc:spChg chg="mod">
          <ac:chgData name="Ánh Diệu" userId="c5672c39bf0da1c1" providerId="LiveId" clId="{24C140EA-E4AE-4C9C-872E-2AD433181495}" dt="2024-08-02T12:09:14.685" v="2827" actId="207"/>
          <ac:spMkLst>
            <pc:docMk/>
            <pc:sldMk cId="3078056040" sldId="546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0:51:01.772" v="2261" actId="20577"/>
          <ac:spMkLst>
            <pc:docMk/>
            <pc:sldMk cId="3078056040" sldId="546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47:12.463" v="2182" actId="20577"/>
          <ac:spMkLst>
            <pc:docMk/>
            <pc:sldMk cId="3078056040" sldId="546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2:51.218" v="2579" actId="478"/>
          <ac:picMkLst>
            <pc:docMk/>
            <pc:sldMk cId="3078056040" sldId="546"/>
            <ac:picMk id="5" creationId="{3A4247EC-C962-3D5B-0915-6B487687B27D}"/>
          </ac:picMkLst>
        </pc:picChg>
        <pc:picChg chg="add mod">
          <ac:chgData name="Ánh Diệu" userId="c5672c39bf0da1c1" providerId="LiveId" clId="{24C140EA-E4AE-4C9C-872E-2AD433181495}" dt="2024-08-02T11:52:51.471" v="2580"/>
          <ac:picMkLst>
            <pc:docMk/>
            <pc:sldMk cId="3078056040" sldId="546"/>
            <ac:picMk id="6" creationId="{970C8F20-BF46-DBFB-614D-A4100B838FDB}"/>
          </ac:picMkLst>
        </pc:picChg>
      </pc:sldChg>
      <pc:sldChg chg="add del setBg">
        <pc:chgData name="Ánh Diệu" userId="c5672c39bf0da1c1" providerId="LiveId" clId="{24C140EA-E4AE-4C9C-872E-2AD433181495}" dt="2024-08-02T10:51:36.130" v="2265"/>
        <pc:sldMkLst>
          <pc:docMk/>
          <pc:sldMk cId="418475270" sldId="547"/>
        </pc:sldMkLst>
      </pc:sldChg>
      <pc:sldChg chg="addSp delSp modSp add mod ord modTransition modAnim">
        <pc:chgData name="Ánh Diệu" userId="c5672c39bf0da1c1" providerId="LiveId" clId="{24C140EA-E4AE-4C9C-872E-2AD433181495}" dt="2024-08-02T12:54:08.643" v="3145"/>
        <pc:sldMkLst>
          <pc:docMk/>
          <pc:sldMk cId="1531470768" sldId="547"/>
        </pc:sldMkLst>
        <pc:spChg chg="mod">
          <ac:chgData name="Ánh Diệu" userId="c5672c39bf0da1c1" providerId="LiveId" clId="{24C140EA-E4AE-4C9C-872E-2AD433181495}" dt="2024-08-02T12:10:36.760" v="2892" actId="207"/>
          <ac:spMkLst>
            <pc:docMk/>
            <pc:sldMk cId="1531470768" sldId="547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2:10:42.093" v="2908" actId="20577"/>
          <ac:spMkLst>
            <pc:docMk/>
            <pc:sldMk cId="1531470768" sldId="547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51:45.282" v="2270" actId="20577"/>
          <ac:spMkLst>
            <pc:docMk/>
            <pc:sldMk cId="1531470768" sldId="547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3:00.844" v="2585" actId="478"/>
          <ac:picMkLst>
            <pc:docMk/>
            <pc:sldMk cId="1531470768" sldId="547"/>
            <ac:picMk id="5" creationId="{5B0FF261-D331-FA40-7494-0E0BFFF3B371}"/>
          </ac:picMkLst>
        </pc:picChg>
        <pc:picChg chg="add mod">
          <ac:chgData name="Ánh Diệu" userId="c5672c39bf0da1c1" providerId="LiveId" clId="{24C140EA-E4AE-4C9C-872E-2AD433181495}" dt="2024-08-02T11:53:01.096" v="2586"/>
          <ac:picMkLst>
            <pc:docMk/>
            <pc:sldMk cId="1531470768" sldId="547"/>
            <ac:picMk id="6" creationId="{26FEE6D8-2A95-FAB7-1578-3FFC10BCC0FF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45:53.244" v="3098"/>
        <pc:sldMkLst>
          <pc:docMk/>
          <pc:sldMk cId="3385297723" sldId="548"/>
        </pc:sldMkLst>
        <pc:spChg chg="mod">
          <ac:chgData name="Ánh Diệu" userId="c5672c39bf0da1c1" providerId="LiveId" clId="{24C140EA-E4AE-4C9C-872E-2AD433181495}" dt="2024-08-02T12:06:54.488" v="2699" actId="207"/>
          <ac:spMkLst>
            <pc:docMk/>
            <pc:sldMk cId="3385297723" sldId="548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2:06:43.149" v="2698" actId="20577"/>
          <ac:spMkLst>
            <pc:docMk/>
            <pc:sldMk cId="3385297723" sldId="548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54:21.423" v="2378" actId="20577"/>
          <ac:spMkLst>
            <pc:docMk/>
            <pc:sldMk cId="3385297723" sldId="548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1:41.525" v="2563" actId="478"/>
          <ac:picMkLst>
            <pc:docMk/>
            <pc:sldMk cId="3385297723" sldId="548"/>
            <ac:picMk id="5" creationId="{E718BD54-5215-4755-3235-24D1DA76CA0F}"/>
          </ac:picMkLst>
        </pc:picChg>
        <pc:picChg chg="add mod">
          <ac:chgData name="Ánh Diệu" userId="c5672c39bf0da1c1" providerId="LiveId" clId="{24C140EA-E4AE-4C9C-872E-2AD433181495}" dt="2024-08-02T11:51:42.094" v="2564"/>
          <ac:picMkLst>
            <pc:docMk/>
            <pc:sldMk cId="3385297723" sldId="548"/>
            <ac:picMk id="6" creationId="{1FEBA734-30DA-9E7B-D524-E951ED871C54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48:47.240" v="3135"/>
        <pc:sldMkLst>
          <pc:docMk/>
          <pc:sldMk cId="2580129153" sldId="549"/>
        </pc:sldMkLst>
        <pc:spChg chg="mod">
          <ac:chgData name="Ánh Diệu" userId="c5672c39bf0da1c1" providerId="LiveId" clId="{24C140EA-E4AE-4C9C-872E-2AD433181495}" dt="2024-08-02T12:09:04.161" v="2826" actId="207"/>
          <ac:spMkLst>
            <pc:docMk/>
            <pc:sldMk cId="2580129153" sldId="549"/>
            <ac:spMk id="2" creationId="{D5A2586A-954C-4D1B-617D-51F98CF29BED}"/>
          </ac:spMkLst>
        </pc:spChg>
        <pc:spChg chg="mod">
          <ac:chgData name="Ánh Diệu" userId="c5672c39bf0da1c1" providerId="LiveId" clId="{24C140EA-E4AE-4C9C-872E-2AD433181495}" dt="2024-08-02T12:08:48.195" v="2817" actId="404"/>
          <ac:spMkLst>
            <pc:docMk/>
            <pc:sldMk cId="2580129153" sldId="549"/>
            <ac:spMk id="3" creationId="{897A2CA2-2D6E-98FD-9D6F-B06B82225A91}"/>
          </ac:spMkLst>
        </pc:spChg>
        <pc:spChg chg="mod">
          <ac:chgData name="Ánh Diệu" userId="c5672c39bf0da1c1" providerId="LiveId" clId="{24C140EA-E4AE-4C9C-872E-2AD433181495}" dt="2024-08-02T10:55:09.950" v="2388" actId="20577"/>
          <ac:spMkLst>
            <pc:docMk/>
            <pc:sldMk cId="2580129153" sldId="549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2:05.381" v="2575" actId="478"/>
          <ac:picMkLst>
            <pc:docMk/>
            <pc:sldMk cId="2580129153" sldId="549"/>
            <ac:picMk id="5" creationId="{652F1C0E-1D3E-47F1-F6BC-3FEB509A9313}"/>
          </ac:picMkLst>
        </pc:picChg>
        <pc:picChg chg="add mod">
          <ac:chgData name="Ánh Diệu" userId="c5672c39bf0da1c1" providerId="LiveId" clId="{24C140EA-E4AE-4C9C-872E-2AD433181495}" dt="2024-08-02T11:52:05.697" v="2576"/>
          <ac:picMkLst>
            <pc:docMk/>
            <pc:sldMk cId="2580129153" sldId="549"/>
            <ac:picMk id="6" creationId="{88EA26D3-1411-4C46-9DA4-0BE9CA2BFE6E}"/>
          </ac:picMkLst>
        </pc:picChg>
      </pc:sldChg>
      <pc:sldChg chg="addSp delSp modSp add mod ord modTransition modAnim">
        <pc:chgData name="Ánh Diệu" userId="c5672c39bf0da1c1" providerId="LiveId" clId="{24C140EA-E4AE-4C9C-872E-2AD433181495}" dt="2024-08-02T12:47:44.790" v="3102"/>
        <pc:sldMkLst>
          <pc:docMk/>
          <pc:sldMk cId="3321501536" sldId="550"/>
        </pc:sldMkLst>
        <pc:spChg chg="mod">
          <ac:chgData name="Ánh Diệu" userId="c5672c39bf0da1c1" providerId="LiveId" clId="{24C140EA-E4AE-4C9C-872E-2AD433181495}" dt="2024-08-02T10:56:01.415" v="2419" actId="20577"/>
          <ac:spMkLst>
            <pc:docMk/>
            <pc:sldMk cId="3321501536" sldId="550"/>
            <ac:spMk id="4" creationId="{00000000-0000-0000-0000-000000000000}"/>
          </ac:spMkLst>
        </pc:spChg>
        <pc:picChg chg="add del mod">
          <ac:chgData name="Ánh Diệu" userId="c5672c39bf0da1c1" providerId="LiveId" clId="{24C140EA-E4AE-4C9C-872E-2AD433181495}" dt="2024-08-02T11:51:53.399" v="2569" actId="478"/>
          <ac:picMkLst>
            <pc:docMk/>
            <pc:sldMk cId="3321501536" sldId="550"/>
            <ac:picMk id="5" creationId="{8267AE1A-82CA-4E00-C4AC-9F38BEFF9451}"/>
          </ac:picMkLst>
        </pc:picChg>
        <pc:picChg chg="add mod">
          <ac:chgData name="Ánh Diệu" userId="c5672c39bf0da1c1" providerId="LiveId" clId="{24C140EA-E4AE-4C9C-872E-2AD433181495}" dt="2024-08-02T11:51:53.678" v="2570"/>
          <ac:picMkLst>
            <pc:docMk/>
            <pc:sldMk cId="3321501536" sldId="550"/>
            <ac:picMk id="6" creationId="{957A69DA-52A4-CFD7-9413-F6AADF637FB9}"/>
          </ac:picMkLst>
        </pc:picChg>
      </pc:sldChg>
      <pc:sldChg chg="addSp modSp add mod modTransition modAnim">
        <pc:chgData name="Ánh Diệu" userId="c5672c39bf0da1c1" providerId="LiveId" clId="{24C140EA-E4AE-4C9C-872E-2AD433181495}" dt="2024-08-02T13:21:16.320" v="3754"/>
        <pc:sldMkLst>
          <pc:docMk/>
          <pc:sldMk cId="4287492566" sldId="551"/>
        </pc:sldMkLst>
        <pc:spChg chg="mod">
          <ac:chgData name="Ánh Diệu" userId="c5672c39bf0da1c1" providerId="LiveId" clId="{24C140EA-E4AE-4C9C-872E-2AD433181495}" dt="2024-08-02T13:15:58.907" v="3701" actId="14100"/>
          <ac:spMkLst>
            <pc:docMk/>
            <pc:sldMk cId="4287492566" sldId="551"/>
            <ac:spMk id="3" creationId="{00000000-0000-0000-0000-000000000000}"/>
          </ac:spMkLst>
        </pc:spChg>
        <pc:spChg chg="mod">
          <ac:chgData name="Ánh Diệu" userId="c5672c39bf0da1c1" providerId="LiveId" clId="{24C140EA-E4AE-4C9C-872E-2AD433181495}" dt="2024-08-02T13:15:58.907" v="3701" actId="14100"/>
          <ac:spMkLst>
            <pc:docMk/>
            <pc:sldMk cId="4287492566" sldId="551"/>
            <ac:spMk id="4" creationId="{00000000-0000-0000-0000-000000000000}"/>
          </ac:spMkLst>
        </pc:spChg>
        <pc:spChg chg="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6" creationId="{00000000-0000-0000-0000-000000000000}"/>
          </ac:spMkLst>
        </pc:spChg>
        <pc:spChg chg="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7" creationId="{00000000-0000-0000-0000-000000000000}"/>
          </ac:spMkLst>
        </pc:spChg>
        <pc:spChg chg="add mod">
          <ac:chgData name="Ánh Diệu" userId="c5672c39bf0da1c1" providerId="LiveId" clId="{24C140EA-E4AE-4C9C-872E-2AD433181495}" dt="2024-08-02T13:16:45.539" v="3741" actId="1582"/>
          <ac:spMkLst>
            <pc:docMk/>
            <pc:sldMk cId="4287492566" sldId="551"/>
            <ac:spMk id="8" creationId="{561AE169-2A3F-9F91-1340-1456756A01F7}"/>
          </ac:spMkLst>
        </pc:spChg>
        <pc:spChg chg="add mod">
          <ac:chgData name="Ánh Diệu" userId="c5672c39bf0da1c1" providerId="LiveId" clId="{24C140EA-E4AE-4C9C-872E-2AD433181495}" dt="2024-08-02T13:16:59.154" v="3742" actId="207"/>
          <ac:spMkLst>
            <pc:docMk/>
            <pc:sldMk cId="4287492566" sldId="551"/>
            <ac:spMk id="9" creationId="{F5E41BEC-B9E0-7F64-D57A-59E5969A61C7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0" creationId="{283C0B64-80DE-ACAF-C127-F7B13F4AB3A1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1" creationId="{30BFB3A8-A824-30BB-2269-0F4D22163A36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2" creationId="{ECEACBA3-01AF-5E0D-0553-A4664B531DA3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3" creationId="{41030EAF-2BBF-BE0A-6BD4-A62422648D6F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4" creationId="{28E93753-D69B-D4B0-CF7A-1944F089A6AE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5" creationId="{F94CDDB8-973F-E0CC-E443-6E7E4390B794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6" creationId="{7E970CEC-F339-88E6-8AD1-A2E8F38ED095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7" creationId="{E5E9798B-4515-4144-BAB2-8B6F696897C6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8" creationId="{C1D1FB18-26E9-7C29-BB8F-9CA874444421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19" creationId="{8B673B58-46BC-ADA6-B4FF-83C105389403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20" creationId="{256175CC-14F9-20AA-01D4-26CF97A52252}"/>
          </ac:spMkLst>
        </pc:spChg>
        <pc:spChg chg="add mod">
          <ac:chgData name="Ánh Diệu" userId="c5672c39bf0da1c1" providerId="LiveId" clId="{24C140EA-E4AE-4C9C-872E-2AD433181495}" dt="2024-08-02T13:16:05.095" v="3724" actId="1036"/>
          <ac:spMkLst>
            <pc:docMk/>
            <pc:sldMk cId="4287492566" sldId="551"/>
            <ac:spMk id="21" creationId="{EB09BDE7-0DEE-1F4A-EA13-B4C21F2BA0C6}"/>
          </ac:spMkLst>
        </pc:spChg>
        <pc:picChg chg="add mod">
          <ac:chgData name="Ánh Diệu" userId="c5672c39bf0da1c1" providerId="LiveId" clId="{24C140EA-E4AE-4C9C-872E-2AD433181495}" dt="2024-08-02T13:21:09.608" v="3749"/>
          <ac:picMkLst>
            <pc:docMk/>
            <pc:sldMk cId="4287492566" sldId="551"/>
            <ac:picMk id="22" creationId="{A1EDD798-7AAA-70EA-5BCB-A8379F798857}"/>
          </ac:picMkLst>
        </pc:picChg>
      </pc:sldChg>
    </pc:docChg>
  </pc:docChgLst>
  <pc:docChgLst>
    <pc:chgData name="Ánh Diệu" userId="c5672c39bf0da1c1" providerId="LiveId" clId="{5E4637DD-0A94-4866-9A52-7A76313B2872}"/>
    <pc:docChg chg="undo custSel addSld delSld modSld sldOrd">
      <pc:chgData name="Ánh Diệu" userId="c5672c39bf0da1c1" providerId="LiveId" clId="{5E4637DD-0A94-4866-9A52-7A76313B2872}" dt="2024-08-05T13:13:01.619" v="3730" actId="6559"/>
      <pc:docMkLst>
        <pc:docMk/>
      </pc:docMkLst>
      <pc:sldChg chg="del">
        <pc:chgData name="Ánh Diệu" userId="c5672c39bf0da1c1" providerId="LiveId" clId="{5E4637DD-0A94-4866-9A52-7A76313B2872}" dt="2024-08-05T10:04:28.924" v="674" actId="47"/>
        <pc:sldMkLst>
          <pc:docMk/>
          <pc:sldMk cId="59816483" sldId="256"/>
        </pc:sldMkLst>
      </pc:sldChg>
      <pc:sldChg chg="addSp delSp modSp add mod">
        <pc:chgData name="Ánh Diệu" userId="c5672c39bf0da1c1" providerId="LiveId" clId="{5E4637DD-0A94-4866-9A52-7A76313B2872}" dt="2024-08-05T10:27:13.185" v="1049" actId="1035"/>
        <pc:sldMkLst>
          <pc:docMk/>
          <pc:sldMk cId="3743971020" sldId="256"/>
        </pc:sldMkLst>
        <pc:spChg chg="ord">
          <ac:chgData name="Ánh Diệu" userId="c5672c39bf0da1c1" providerId="LiveId" clId="{5E4637DD-0A94-4866-9A52-7A76313B2872}" dt="2024-08-05T10:15:37.618" v="719" actId="171"/>
          <ac:spMkLst>
            <pc:docMk/>
            <pc:sldMk cId="3743971020" sldId="256"/>
            <ac:spMk id="2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24:36.270" v="994" actId="1076"/>
          <ac:spMkLst>
            <pc:docMk/>
            <pc:sldMk cId="3743971020" sldId="256"/>
            <ac:spMk id="3" creationId="{00000000-0000-0000-0000-000000000000}"/>
          </ac:spMkLst>
        </pc:spChg>
        <pc:spChg chg="ord">
          <ac:chgData name="Ánh Diệu" userId="c5672c39bf0da1c1" providerId="LiveId" clId="{5E4637DD-0A94-4866-9A52-7A76313B2872}" dt="2024-08-05T10:18:35.589" v="827" actId="167"/>
          <ac:spMkLst>
            <pc:docMk/>
            <pc:sldMk cId="3743971020" sldId="256"/>
            <ac:spMk id="4" creationId="{00000000-0000-0000-0000-000000000000}"/>
          </ac:spMkLst>
        </pc:spChg>
        <pc:spChg chg="mod ord">
          <ac:chgData name="Ánh Diệu" userId="c5672c39bf0da1c1" providerId="LiveId" clId="{5E4637DD-0A94-4866-9A52-7A76313B2872}" dt="2024-08-05T10:21:16.492" v="853"/>
          <ac:spMkLst>
            <pc:docMk/>
            <pc:sldMk cId="3743971020" sldId="256"/>
            <ac:spMk id="5" creationId="{00000000-0000-0000-0000-000000000000}"/>
          </ac:spMkLst>
        </pc:spChg>
        <pc:spChg chg="mod ord">
          <ac:chgData name="Ánh Diệu" userId="c5672c39bf0da1c1" providerId="LiveId" clId="{5E4637DD-0A94-4866-9A52-7A76313B2872}" dt="2024-08-05T10:16:00.891" v="722" actId="1076"/>
          <ac:spMkLst>
            <pc:docMk/>
            <pc:sldMk cId="3743971020" sldId="256"/>
            <ac:spMk id="6" creationId="{00000000-0000-0000-0000-000000000000}"/>
          </ac:spMkLst>
        </pc:spChg>
        <pc:spChg chg="mod ord">
          <ac:chgData name="Ánh Diệu" userId="c5672c39bf0da1c1" providerId="LiveId" clId="{5E4637DD-0A94-4866-9A52-7A76313B2872}" dt="2024-08-05T10:16:12.142" v="725" actId="1076"/>
          <ac:spMkLst>
            <pc:docMk/>
            <pc:sldMk cId="3743971020" sldId="256"/>
            <ac:spMk id="7" creationId="{00000000-0000-0000-0000-000000000000}"/>
          </ac:spMkLst>
        </pc:spChg>
        <pc:spChg chg="del mod ord">
          <ac:chgData name="Ánh Diệu" userId="c5672c39bf0da1c1" providerId="LiveId" clId="{5E4637DD-0A94-4866-9A52-7A76313B2872}" dt="2024-08-05T10:16:26.407" v="730" actId="478"/>
          <ac:spMkLst>
            <pc:docMk/>
            <pc:sldMk cId="3743971020" sldId="256"/>
            <ac:spMk id="9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18:35.113" v="826" actId="1076"/>
          <ac:spMkLst>
            <pc:docMk/>
            <pc:sldMk cId="3743971020" sldId="256"/>
            <ac:spMk id="12" creationId="{00000000-0000-0000-0000-000000000000}"/>
          </ac:spMkLst>
        </pc:spChg>
        <pc:spChg chg="add mod">
          <ac:chgData name="Ánh Diệu" userId="c5672c39bf0da1c1" providerId="LiveId" clId="{5E4637DD-0A94-4866-9A52-7A76313B2872}" dt="2024-08-05T10:23:56.544" v="953" actId="1076"/>
          <ac:spMkLst>
            <pc:docMk/>
            <pc:sldMk cId="3743971020" sldId="256"/>
            <ac:spMk id="13" creationId="{A0F733B4-8AC6-D7DF-4CF0-1AADB1898F26}"/>
          </ac:spMkLst>
        </pc:spChg>
        <pc:spChg chg="add mod">
          <ac:chgData name="Ánh Diệu" userId="c5672c39bf0da1c1" providerId="LiveId" clId="{5E4637DD-0A94-4866-9A52-7A76313B2872}" dt="2024-08-05T10:25:18.990" v="1023" actId="1036"/>
          <ac:spMkLst>
            <pc:docMk/>
            <pc:sldMk cId="3743971020" sldId="256"/>
            <ac:spMk id="14" creationId="{5079D394-9010-C468-49DD-DE9A28501623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16" creationId="{EED8CCCE-F6CF-E90D-2278-5AFABD655C3E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17" creationId="{3B636B60-4960-DC8C-5315-14BB0AFBB9C9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18" creationId="{39BC6C81-1554-7C12-D260-6863A6CD8A90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19" creationId="{CAC9DF5D-8A0E-D233-92EE-28F7A83EA078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0" creationId="{231576A0-8E94-B0D1-2BF9-25CE3B7AD72D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1" creationId="{A83D3425-F423-917F-230C-BFA26D8EDF9A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2" creationId="{3F1D7A52-1ADB-676A-3F8D-6FFC45C04F37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3" creationId="{D0157A39-56E1-E50A-1676-3168A7E6B73A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4" creationId="{495263B9-7DF5-F49D-AAEE-85EC0AAC18E9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5" creationId="{BB9F3157-30F7-D40A-2306-992ECE2A01D4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6" creationId="{0BD87F32-E7B1-DAA3-360A-BC6F0EEDED31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7" creationId="{48D898BD-30D6-E2D6-B8F6-8B2B54A8DC1A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8" creationId="{EC4BF405-641A-47AC-80BA-CFAB2153EB83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29" creationId="{3D4F8F4E-7378-6AA6-76FE-DBF4EDFFB20E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0" creationId="{8470E65D-6D7E-EBE0-AC68-2203B2111DF7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1" creationId="{BB003EBB-54F4-9E3C-F420-08B870DA3D03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2" creationId="{1C8A92BC-E162-5D08-9F13-4A026484E204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3" creationId="{DFEF7ECF-878D-2708-5C37-522BAAECF9BE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4" creationId="{62DB4F00-45CE-DE27-8598-682C423F665E}"/>
          </ac:spMkLst>
        </pc:spChg>
        <pc:spChg chg="add mod">
          <ac:chgData name="Ánh Diệu" userId="c5672c39bf0da1c1" providerId="LiveId" clId="{5E4637DD-0A94-4866-9A52-7A76313B2872}" dt="2024-08-05T10:24:58.284" v="1015" actId="1036"/>
          <ac:spMkLst>
            <pc:docMk/>
            <pc:sldMk cId="3743971020" sldId="256"/>
            <ac:spMk id="35" creationId="{F84C2DB6-7B7B-1F09-65B3-DA6B29BACFFE}"/>
          </ac:spMkLst>
        </pc:spChg>
        <pc:picChg chg="add mod">
          <ac:chgData name="Ánh Diệu" userId="c5672c39bf0da1c1" providerId="LiveId" clId="{5E4637DD-0A94-4866-9A52-7A76313B2872}" dt="2024-08-05T10:26:08.187" v="1036" actId="207"/>
          <ac:picMkLst>
            <pc:docMk/>
            <pc:sldMk cId="3743971020" sldId="256"/>
            <ac:picMk id="37" creationId="{B1F36949-5336-E90D-BE09-861238356187}"/>
          </ac:picMkLst>
        </pc:picChg>
        <pc:picChg chg="add mod">
          <ac:chgData name="Ánh Diệu" userId="c5672c39bf0da1c1" providerId="LiveId" clId="{5E4637DD-0A94-4866-9A52-7A76313B2872}" dt="2024-08-05T10:26:26.909" v="1038" actId="1036"/>
          <ac:picMkLst>
            <pc:docMk/>
            <pc:sldMk cId="3743971020" sldId="256"/>
            <ac:picMk id="38" creationId="{D240B064-07D8-EA36-2602-44D37C3AA42F}"/>
          </ac:picMkLst>
        </pc:picChg>
        <pc:picChg chg="add mod">
          <ac:chgData name="Ánh Diệu" userId="c5672c39bf0da1c1" providerId="LiveId" clId="{5E4637DD-0A94-4866-9A52-7A76313B2872}" dt="2024-08-05T10:26:35.770" v="1040" actId="1036"/>
          <ac:picMkLst>
            <pc:docMk/>
            <pc:sldMk cId="3743971020" sldId="256"/>
            <ac:picMk id="39" creationId="{713AE8BB-7F01-BCFD-2C23-B949F892AF63}"/>
          </ac:picMkLst>
        </pc:picChg>
        <pc:picChg chg="add mod">
          <ac:chgData name="Ánh Diệu" userId="c5672c39bf0da1c1" providerId="LiveId" clId="{5E4637DD-0A94-4866-9A52-7A76313B2872}" dt="2024-08-05T10:26:42.290" v="1041" actId="571"/>
          <ac:picMkLst>
            <pc:docMk/>
            <pc:sldMk cId="3743971020" sldId="256"/>
            <ac:picMk id="40" creationId="{46AEE36B-C58A-D4AA-BCE8-EAF055C554F2}"/>
          </ac:picMkLst>
        </pc:picChg>
        <pc:picChg chg="add mod">
          <ac:chgData name="Ánh Diệu" userId="c5672c39bf0da1c1" providerId="LiveId" clId="{5E4637DD-0A94-4866-9A52-7A76313B2872}" dt="2024-08-05T10:26:55.463" v="1043" actId="1035"/>
          <ac:picMkLst>
            <pc:docMk/>
            <pc:sldMk cId="3743971020" sldId="256"/>
            <ac:picMk id="41" creationId="{3C8AC611-97D7-5E9C-06D1-FA256380E5B3}"/>
          </ac:picMkLst>
        </pc:picChg>
        <pc:picChg chg="add mod">
          <ac:chgData name="Ánh Diệu" userId="c5672c39bf0da1c1" providerId="LiveId" clId="{5E4637DD-0A94-4866-9A52-7A76313B2872}" dt="2024-08-05T10:26:59.169" v="1044" actId="571"/>
          <ac:picMkLst>
            <pc:docMk/>
            <pc:sldMk cId="3743971020" sldId="256"/>
            <ac:picMk id="42" creationId="{A692843E-7B93-FD5A-57AB-11A83BBA4120}"/>
          </ac:picMkLst>
        </pc:picChg>
        <pc:picChg chg="add mod">
          <ac:chgData name="Ánh Diệu" userId="c5672c39bf0da1c1" providerId="LiveId" clId="{5E4637DD-0A94-4866-9A52-7A76313B2872}" dt="2024-08-05T10:27:13.185" v="1049" actId="1035"/>
          <ac:picMkLst>
            <pc:docMk/>
            <pc:sldMk cId="3743971020" sldId="256"/>
            <ac:picMk id="43" creationId="{64C4CD5A-0E93-BFB6-D129-344145CA60FC}"/>
          </ac:picMkLst>
        </pc:picChg>
      </pc:sldChg>
      <pc:sldChg chg="modSp add mod modNotesTx">
        <pc:chgData name="Ánh Diệu" userId="c5672c39bf0da1c1" providerId="LiveId" clId="{5E4637DD-0A94-4866-9A52-7A76313B2872}" dt="2024-08-05T12:47:15.300" v="3569"/>
        <pc:sldMkLst>
          <pc:docMk/>
          <pc:sldMk cId="1479435061" sldId="257"/>
        </pc:sldMkLst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1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1:39.898" v="643" actId="6559"/>
          <ac:spMkLst>
            <pc:docMk/>
            <pc:sldMk cId="1479435061" sldId="257"/>
            <ac:spMk id="37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38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39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0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1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2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3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7:50.251" v="562" actId="113"/>
          <ac:spMkLst>
            <pc:docMk/>
            <pc:sldMk cId="1479435061" sldId="257"/>
            <ac:spMk id="45" creationId="{00000000-0000-0000-0000-000000000000}"/>
          </ac:spMkLst>
        </pc:spChg>
      </pc:sldChg>
      <pc:sldChg chg="delSp modSp mod">
        <pc:chgData name="Ánh Diệu" userId="c5672c39bf0da1c1" providerId="LiveId" clId="{5E4637DD-0A94-4866-9A52-7A76313B2872}" dt="2024-08-05T09:47:32.615" v="385" actId="1038"/>
        <pc:sldMkLst>
          <pc:docMk/>
          <pc:sldMk cId="0" sldId="258"/>
        </pc:sldMkLst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4" creationId="{1D7C864C-9691-04AB-D547-6CF3CF5E8C2C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45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46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51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52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5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25.210" v="376" actId="20577"/>
          <ac:spMkLst>
            <pc:docMk/>
            <pc:sldMk cId="0" sldId="258"/>
            <ac:spMk id="5655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32.615" v="385" actId="1038"/>
          <ac:spMkLst>
            <pc:docMk/>
            <pc:sldMk cId="0" sldId="258"/>
            <ac:spMk id="5658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67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47:16.648" v="347" actId="1038"/>
          <ac:spMkLst>
            <pc:docMk/>
            <pc:sldMk cId="0" sldId="258"/>
            <ac:spMk id="5669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6:02.894" v="138" actId="478"/>
          <ac:spMkLst>
            <pc:docMk/>
            <pc:sldMk cId="0" sldId="258"/>
            <ac:spMk id="5679" creationId="{120098DD-55F2-B3E6-8883-7A46CEDC3714}"/>
          </ac:spMkLst>
        </pc:spChg>
        <pc:spChg chg="del">
          <ac:chgData name="Ánh Diệu" userId="c5672c39bf0da1c1" providerId="LiveId" clId="{5E4637DD-0A94-4866-9A52-7A76313B2872}" dt="2024-08-05T09:46:07.009" v="139" actId="478"/>
          <ac:spMkLst>
            <pc:docMk/>
            <pc:sldMk cId="0" sldId="258"/>
            <ac:spMk id="5680" creationId="{78395B76-DC85-97A3-1106-F2E9C5F69E64}"/>
          </ac:spMkLst>
        </pc:spChg>
        <pc:grpChg chg="del">
          <ac:chgData name="Ánh Diệu" userId="c5672c39bf0da1c1" providerId="LiveId" clId="{5E4637DD-0A94-4866-9A52-7A76313B2872}" dt="2024-08-05T09:45:57.513" v="137" actId="478"/>
          <ac:grpSpMkLst>
            <pc:docMk/>
            <pc:sldMk cId="0" sldId="258"/>
            <ac:grpSpMk id="2" creationId="{28F6D276-F0D8-349B-D97A-2C1C5757BC19}"/>
          </ac:grpSpMkLst>
        </pc:grpChg>
        <pc:picChg chg="mod">
          <ac:chgData name="Ánh Diệu" userId="c5672c39bf0da1c1" providerId="LiveId" clId="{5E4637DD-0A94-4866-9A52-7A76313B2872}" dt="2024-08-05T09:47:20.793" v="374" actId="1037"/>
          <ac:picMkLst>
            <pc:docMk/>
            <pc:sldMk cId="0" sldId="258"/>
            <ac:picMk id="56" creationId="{8AED4F5F-C779-AF76-4721-E1F36514815A}"/>
          </ac:picMkLst>
        </pc:picChg>
        <pc:picChg chg="mod">
          <ac:chgData name="Ánh Diệu" userId="c5672c39bf0da1c1" providerId="LiveId" clId="{5E4637DD-0A94-4866-9A52-7A76313B2872}" dt="2024-08-05T09:47:16.648" v="347" actId="1038"/>
          <ac:picMkLst>
            <pc:docMk/>
            <pc:sldMk cId="0" sldId="258"/>
            <ac:picMk id="5682" creationId="{A1F9F2E9-8CF7-AE45-23DB-348D78E7B24B}"/>
          </ac:picMkLst>
        </pc:picChg>
        <pc:picChg chg="mod">
          <ac:chgData name="Ánh Diệu" userId="c5672c39bf0da1c1" providerId="LiveId" clId="{5E4637DD-0A94-4866-9A52-7A76313B2872}" dt="2024-08-05T09:47:16.648" v="347" actId="1038"/>
          <ac:picMkLst>
            <pc:docMk/>
            <pc:sldMk cId="0" sldId="258"/>
            <ac:picMk id="5684" creationId="{CB1B32F9-ABB6-E539-E290-0F258C8BD9A8}"/>
          </ac:picMkLst>
        </pc:picChg>
        <pc:picChg chg="del">
          <ac:chgData name="Ánh Diệu" userId="c5672c39bf0da1c1" providerId="LiveId" clId="{5E4637DD-0A94-4866-9A52-7A76313B2872}" dt="2024-08-05T09:46:02.894" v="138" actId="478"/>
          <ac:picMkLst>
            <pc:docMk/>
            <pc:sldMk cId="0" sldId="258"/>
            <ac:picMk id="5685" creationId="{7EB3DEB0-873D-B222-6C12-9A827F0BAA21}"/>
          </ac:picMkLst>
        </pc:picChg>
        <pc:picChg chg="mod">
          <ac:chgData name="Ánh Diệu" userId="c5672c39bf0da1c1" providerId="LiveId" clId="{5E4637DD-0A94-4866-9A52-7A76313B2872}" dt="2024-08-05T09:47:16.648" v="347" actId="1038"/>
          <ac:picMkLst>
            <pc:docMk/>
            <pc:sldMk cId="0" sldId="258"/>
            <ac:picMk id="5686" creationId="{DDF8B598-BB33-1204-8825-B331FFA01B13}"/>
          </ac:picMkLst>
        </pc:picChg>
        <pc:picChg chg="mod">
          <ac:chgData name="Ánh Diệu" userId="c5672c39bf0da1c1" providerId="LiveId" clId="{5E4637DD-0A94-4866-9A52-7A76313B2872}" dt="2024-08-05T09:47:16.648" v="347" actId="1038"/>
          <ac:picMkLst>
            <pc:docMk/>
            <pc:sldMk cId="0" sldId="258"/>
            <ac:picMk id="5687" creationId="{F88BD413-73D3-175C-9FD1-E98544ED9949}"/>
          </ac:picMkLst>
        </pc:picChg>
      </pc:sldChg>
      <pc:sldChg chg="modSp add mod modNotesTx">
        <pc:chgData name="Ánh Diệu" userId="c5672c39bf0da1c1" providerId="LiveId" clId="{5E4637DD-0A94-4866-9A52-7A76313B2872}" dt="2024-08-05T12:47:19.307" v="3571"/>
        <pc:sldMkLst>
          <pc:docMk/>
          <pc:sldMk cId="890754969" sldId="259"/>
        </pc:sldMkLst>
        <pc:spChg chg="mod">
          <ac:chgData name="Ánh Diệu" userId="c5672c39bf0da1c1" providerId="LiveId" clId="{5E4637DD-0A94-4866-9A52-7A76313B2872}" dt="2024-08-05T10:01:26.076" v="641" actId="6559"/>
          <ac:spMkLst>
            <pc:docMk/>
            <pc:sldMk cId="890754969" sldId="259"/>
            <ac:spMk id="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2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3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5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6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9:46.390" v="608" actId="113"/>
          <ac:spMkLst>
            <pc:docMk/>
            <pc:sldMk cId="890754969" sldId="259"/>
            <ac:spMk id="37" creationId="{00000000-0000-0000-0000-000000000000}"/>
          </ac:spMkLst>
        </pc:spChg>
      </pc:sldChg>
      <pc:sldChg chg="modSp add mod modNotesTx">
        <pc:chgData name="Ánh Diệu" userId="c5672c39bf0da1c1" providerId="LiveId" clId="{5E4637DD-0A94-4866-9A52-7A76313B2872}" dt="2024-08-05T12:47:21.190" v="3572"/>
        <pc:sldMkLst>
          <pc:docMk/>
          <pc:sldMk cId="540676739" sldId="260"/>
        </pc:sldMkLst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5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6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8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9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1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12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1:10.885" v="639" actId="6559"/>
          <ac:spMkLst>
            <pc:docMk/>
            <pc:sldMk cId="540676739" sldId="260"/>
            <ac:spMk id="1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1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15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2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2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25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27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28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6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11.767" v="610" actId="113"/>
          <ac:spMkLst>
            <pc:docMk/>
            <pc:sldMk cId="540676739" sldId="260"/>
            <ac:spMk id="37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59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2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5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6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7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8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69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7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7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72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23.476" v="618" actId="1036"/>
          <ac:spMkLst>
            <pc:docMk/>
            <pc:sldMk cId="540676739" sldId="260"/>
            <ac:spMk id="73" creationId="{00000000-0000-0000-0000-000000000000}"/>
          </ac:spMkLst>
        </pc:spChg>
      </pc:sldChg>
      <pc:sldChg chg="modSp add mod modNotesTx">
        <pc:chgData name="Ánh Diệu" userId="c5672c39bf0da1c1" providerId="LiveId" clId="{5E4637DD-0A94-4866-9A52-7A76313B2872}" dt="2024-08-05T12:47:22.990" v="3573"/>
        <pc:sldMkLst>
          <pc:docMk/>
          <pc:sldMk cId="3614493427" sldId="261"/>
        </pc:sldMkLst>
        <pc:spChg chg="mod">
          <ac:chgData name="Ánh Diệu" userId="c5672c39bf0da1c1" providerId="LiveId" clId="{5E4637DD-0A94-4866-9A52-7A76313B2872}" dt="2024-08-05T10:01:00.415" v="637" actId="6559"/>
          <ac:spMkLst>
            <pc:docMk/>
            <pc:sldMk cId="3614493427" sldId="261"/>
            <ac:spMk id="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38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39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2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4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0:43.934" v="634" actId="1036"/>
          <ac:spMkLst>
            <pc:docMk/>
            <pc:sldMk cId="3614493427" sldId="261"/>
            <ac:spMk id="45" creationId="{00000000-0000-0000-0000-000000000000}"/>
          </ac:spMkLst>
        </pc:spChg>
      </pc:sldChg>
      <pc:sldChg chg="modSp mod">
        <pc:chgData name="Ánh Diệu" userId="c5672c39bf0da1c1" providerId="LiveId" clId="{5E4637DD-0A94-4866-9A52-7A76313B2872}" dt="2024-08-05T09:47:53.312" v="433" actId="20577"/>
        <pc:sldMkLst>
          <pc:docMk/>
          <pc:sldMk cId="0" sldId="262"/>
        </pc:sldMkLst>
        <pc:spChg chg="mod">
          <ac:chgData name="Ánh Diệu" userId="c5672c39bf0da1c1" providerId="LiveId" clId="{5E4637DD-0A94-4866-9A52-7A76313B2872}" dt="2024-08-05T09:47:53.312" v="43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">
        <pc:chgData name="Ánh Diệu" userId="c5672c39bf0da1c1" providerId="LiveId" clId="{5E4637DD-0A94-4866-9A52-7A76313B2872}" dt="2024-08-05T06:46:24.719" v="0" actId="47"/>
        <pc:sldMkLst>
          <pc:docMk/>
          <pc:sldMk cId="201348478" sldId="272"/>
        </pc:sldMkLst>
      </pc:sldChg>
      <pc:sldChg chg="modSp mod">
        <pc:chgData name="Ánh Diệu" userId="c5672c39bf0da1c1" providerId="LiveId" clId="{5E4637DD-0A94-4866-9A52-7A76313B2872}" dt="2024-08-05T10:01:59.572" v="654" actId="14100"/>
        <pc:sldMkLst>
          <pc:docMk/>
          <pc:sldMk cId="1265206030" sldId="297"/>
        </pc:sldMkLst>
        <pc:spChg chg="mod">
          <ac:chgData name="Ánh Diệu" userId="c5672c39bf0da1c1" providerId="LiveId" clId="{5E4637DD-0A94-4866-9A52-7A76313B2872}" dt="2024-08-05T10:01:56.374" v="653" actId="20577"/>
          <ac:spMkLst>
            <pc:docMk/>
            <pc:sldMk cId="1265206030" sldId="297"/>
            <ac:spMk id="5942" creationId="{00000000-0000-0000-0000-000000000000}"/>
          </ac:spMkLst>
        </pc:spChg>
        <pc:picChg chg="mod">
          <ac:chgData name="Ánh Diệu" userId="c5672c39bf0da1c1" providerId="LiveId" clId="{5E4637DD-0A94-4866-9A52-7A76313B2872}" dt="2024-08-05T10:01:59.572" v="654" actId="14100"/>
          <ac:picMkLst>
            <pc:docMk/>
            <pc:sldMk cId="1265206030" sldId="297"/>
            <ac:picMk id="7" creationId="{6E5816D3-D715-5FD9-F373-06199AA2C208}"/>
          </ac:picMkLst>
        </pc:picChg>
      </pc:sldChg>
      <pc:sldChg chg="setBg">
        <pc:chgData name="Ánh Diệu" userId="c5672c39bf0da1c1" providerId="LiveId" clId="{5E4637DD-0A94-4866-9A52-7A76313B2872}" dt="2024-08-05T12:49:53.034" v="3574"/>
        <pc:sldMkLst>
          <pc:docMk/>
          <pc:sldMk cId="2510270777" sldId="299"/>
        </pc:sldMkLst>
      </pc:sldChg>
      <pc:sldChg chg="del">
        <pc:chgData name="Ánh Diệu" userId="c5672c39bf0da1c1" providerId="LiveId" clId="{5E4637DD-0A94-4866-9A52-7A76313B2872}" dt="2024-08-05T10:04:20.276" v="673" actId="47"/>
        <pc:sldMkLst>
          <pc:docMk/>
          <pc:sldMk cId="2822779418" sldId="305"/>
        </pc:sldMkLst>
      </pc:sldChg>
      <pc:sldChg chg="modSp mod">
        <pc:chgData name="Ánh Diệu" userId="c5672c39bf0da1c1" providerId="LiveId" clId="{5E4637DD-0A94-4866-9A52-7A76313B2872}" dt="2024-08-05T10:12:02.802" v="713" actId="242"/>
        <pc:sldMkLst>
          <pc:docMk/>
          <pc:sldMk cId="1547689859" sldId="306"/>
        </pc:sldMkLst>
        <pc:spChg chg="mod">
          <ac:chgData name="Ánh Diệu" userId="c5672c39bf0da1c1" providerId="LiveId" clId="{5E4637DD-0A94-4866-9A52-7A76313B2872}" dt="2024-08-05T10:12:02.802" v="713" actId="242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04:40.034" v="681" actId="20577"/>
          <ac:spMkLst>
            <pc:docMk/>
            <pc:sldMk cId="1547689859" sldId="306"/>
            <ac:spMk id="5944" creationId="{00000000-0000-0000-0000-000000000000}"/>
          </ac:spMkLst>
        </pc:spChg>
      </pc:sldChg>
      <pc:sldChg chg="del">
        <pc:chgData name="Ánh Diệu" userId="c5672c39bf0da1c1" providerId="LiveId" clId="{5E4637DD-0A94-4866-9A52-7A76313B2872}" dt="2024-08-05T11:23:02.304" v="1861" actId="47"/>
        <pc:sldMkLst>
          <pc:docMk/>
          <pc:sldMk cId="3010725395" sldId="481"/>
        </pc:sldMkLst>
      </pc:sldChg>
      <pc:sldChg chg="modSp add del">
        <pc:chgData name="Ánh Diệu" userId="c5672c39bf0da1c1" providerId="LiveId" clId="{5E4637DD-0A94-4866-9A52-7A76313B2872}" dt="2024-08-05T13:12:50.216" v="3729" actId="47"/>
        <pc:sldMkLst>
          <pc:docMk/>
          <pc:sldMk cId="1290640381" sldId="486"/>
        </pc:sldMkLst>
        <pc:spChg chg="mod">
          <ac:chgData name="Ánh Diệu" userId="c5672c39bf0da1c1" providerId="LiveId" clId="{5E4637DD-0A94-4866-9A52-7A76313B2872}" dt="2024-08-05T13:07:26.887" v="3615" actId="403"/>
          <ac:spMkLst>
            <pc:docMk/>
            <pc:sldMk cId="1290640381" sldId="486"/>
            <ac:spMk id="27" creationId="{69BC4BF7-0936-54C5-268B-11939BF36133}"/>
          </ac:spMkLst>
        </pc:spChg>
      </pc:sldChg>
      <pc:sldChg chg="del">
        <pc:chgData name="Ánh Diệu" userId="c5672c39bf0da1c1" providerId="LiveId" clId="{5E4637DD-0A94-4866-9A52-7A76313B2872}" dt="2024-08-05T06:47:06.353" v="3" actId="47"/>
        <pc:sldMkLst>
          <pc:docMk/>
          <pc:sldMk cId="3919761760" sldId="506"/>
        </pc:sldMkLst>
      </pc:sldChg>
      <pc:sldChg chg="del">
        <pc:chgData name="Ánh Diệu" userId="c5672c39bf0da1c1" providerId="LiveId" clId="{5E4637DD-0A94-4866-9A52-7A76313B2872}" dt="2024-08-05T06:47:03.837" v="2" actId="47"/>
        <pc:sldMkLst>
          <pc:docMk/>
          <pc:sldMk cId="1121219197" sldId="523"/>
        </pc:sldMkLst>
      </pc:sldChg>
      <pc:sldChg chg="del">
        <pc:chgData name="Ánh Diệu" userId="c5672c39bf0da1c1" providerId="LiveId" clId="{5E4637DD-0A94-4866-9A52-7A76313B2872}" dt="2024-08-05T06:47:07.572" v="4" actId="47"/>
        <pc:sldMkLst>
          <pc:docMk/>
          <pc:sldMk cId="4161640163" sldId="524"/>
        </pc:sldMkLst>
      </pc:sldChg>
      <pc:sldChg chg="del">
        <pc:chgData name="Ánh Diệu" userId="c5672c39bf0da1c1" providerId="LiveId" clId="{5E4637DD-0A94-4866-9A52-7A76313B2872}" dt="2024-08-05T10:03:55.090" v="655" actId="47"/>
        <pc:sldMkLst>
          <pc:docMk/>
          <pc:sldMk cId="1537620381" sldId="525"/>
        </pc:sldMkLst>
      </pc:sldChg>
      <pc:sldChg chg="del">
        <pc:chgData name="Ánh Diệu" userId="c5672c39bf0da1c1" providerId="LiveId" clId="{5E4637DD-0A94-4866-9A52-7A76313B2872}" dt="2024-08-05T10:03:57.178" v="656" actId="47"/>
        <pc:sldMkLst>
          <pc:docMk/>
          <pc:sldMk cId="580653392" sldId="527"/>
        </pc:sldMkLst>
      </pc:sldChg>
      <pc:sldChg chg="del">
        <pc:chgData name="Ánh Diệu" userId="c5672c39bf0da1c1" providerId="LiveId" clId="{5E4637DD-0A94-4866-9A52-7A76313B2872}" dt="2024-08-05T10:04:30.893" v="675" actId="47"/>
        <pc:sldMkLst>
          <pc:docMk/>
          <pc:sldMk cId="1746130602" sldId="529"/>
        </pc:sldMkLst>
      </pc:sldChg>
      <pc:sldChg chg="del">
        <pc:chgData name="Ánh Diệu" userId="c5672c39bf0da1c1" providerId="LiveId" clId="{5E4637DD-0A94-4866-9A52-7A76313B2872}" dt="2024-08-05T10:04:31.896" v="676" actId="47"/>
        <pc:sldMkLst>
          <pc:docMk/>
          <pc:sldMk cId="3154098664" sldId="530"/>
        </pc:sldMkLst>
      </pc:sldChg>
      <pc:sldChg chg="del">
        <pc:chgData name="Ánh Diệu" userId="c5672c39bf0da1c1" providerId="LiveId" clId="{5E4637DD-0A94-4866-9A52-7A76313B2872}" dt="2024-08-05T10:04:32.475" v="677" actId="47"/>
        <pc:sldMkLst>
          <pc:docMk/>
          <pc:sldMk cId="6384640" sldId="531"/>
        </pc:sldMkLst>
      </pc:sldChg>
      <pc:sldChg chg="del">
        <pc:chgData name="Ánh Diệu" userId="c5672c39bf0da1c1" providerId="LiveId" clId="{5E4637DD-0A94-4866-9A52-7A76313B2872}" dt="2024-08-05T10:10:37.131" v="695" actId="47"/>
        <pc:sldMkLst>
          <pc:docMk/>
          <pc:sldMk cId="3987213244" sldId="533"/>
        </pc:sldMkLst>
      </pc:sldChg>
      <pc:sldChg chg="del">
        <pc:chgData name="Ánh Diệu" userId="c5672c39bf0da1c1" providerId="LiveId" clId="{5E4637DD-0A94-4866-9A52-7A76313B2872}" dt="2024-08-05T10:10:34.519" v="694" actId="47"/>
        <pc:sldMkLst>
          <pc:docMk/>
          <pc:sldMk cId="2148702951" sldId="534"/>
        </pc:sldMkLst>
      </pc:sldChg>
      <pc:sldChg chg="del">
        <pc:chgData name="Ánh Diệu" userId="c5672c39bf0da1c1" providerId="LiveId" clId="{5E4637DD-0A94-4866-9A52-7A76313B2872}" dt="2024-08-05T10:04:00.053" v="663" actId="47"/>
        <pc:sldMkLst>
          <pc:docMk/>
          <pc:sldMk cId="189563432" sldId="535"/>
        </pc:sldMkLst>
      </pc:sldChg>
      <pc:sldChg chg="del">
        <pc:chgData name="Ánh Diệu" userId="c5672c39bf0da1c1" providerId="LiveId" clId="{5E4637DD-0A94-4866-9A52-7A76313B2872}" dt="2024-08-05T10:04:19.321" v="672" actId="47"/>
        <pc:sldMkLst>
          <pc:docMk/>
          <pc:sldMk cId="822773514" sldId="536"/>
        </pc:sldMkLst>
      </pc:sldChg>
      <pc:sldChg chg="del">
        <pc:chgData name="Ánh Diệu" userId="c5672c39bf0da1c1" providerId="LiveId" clId="{5E4637DD-0A94-4866-9A52-7A76313B2872}" dt="2024-08-05T10:04:15.711" v="668" actId="47"/>
        <pc:sldMkLst>
          <pc:docMk/>
          <pc:sldMk cId="3899586736" sldId="537"/>
        </pc:sldMkLst>
      </pc:sldChg>
      <pc:sldChg chg="del">
        <pc:chgData name="Ánh Diệu" userId="c5672c39bf0da1c1" providerId="LiveId" clId="{5E4637DD-0A94-4866-9A52-7A76313B2872}" dt="2024-08-05T10:03:59.594" v="661" actId="47"/>
        <pc:sldMkLst>
          <pc:docMk/>
          <pc:sldMk cId="1648827756" sldId="538"/>
        </pc:sldMkLst>
      </pc:sldChg>
      <pc:sldChg chg="del">
        <pc:chgData name="Ánh Diệu" userId="c5672c39bf0da1c1" providerId="LiveId" clId="{5E4637DD-0A94-4866-9A52-7A76313B2872}" dt="2024-08-05T10:03:57.242" v="657" actId="47"/>
        <pc:sldMkLst>
          <pc:docMk/>
          <pc:sldMk cId="1593881694" sldId="539"/>
        </pc:sldMkLst>
      </pc:sldChg>
      <pc:sldChg chg="del">
        <pc:chgData name="Ánh Diệu" userId="c5672c39bf0da1c1" providerId="LiveId" clId="{5E4637DD-0A94-4866-9A52-7A76313B2872}" dt="2024-08-05T10:04:15.331" v="667" actId="47"/>
        <pc:sldMkLst>
          <pc:docMk/>
          <pc:sldMk cId="3458995377" sldId="540"/>
        </pc:sldMkLst>
      </pc:sldChg>
      <pc:sldChg chg="del">
        <pc:chgData name="Ánh Diệu" userId="c5672c39bf0da1c1" providerId="LiveId" clId="{5E4637DD-0A94-4866-9A52-7A76313B2872}" dt="2024-08-05T10:04:16.603" v="670" actId="47"/>
        <pc:sldMkLst>
          <pc:docMk/>
          <pc:sldMk cId="1849828186" sldId="541"/>
        </pc:sldMkLst>
      </pc:sldChg>
      <pc:sldChg chg="del">
        <pc:chgData name="Ánh Diệu" userId="c5672c39bf0da1c1" providerId="LiveId" clId="{5E4637DD-0A94-4866-9A52-7A76313B2872}" dt="2024-08-05T10:04:00.215" v="664" actId="47"/>
        <pc:sldMkLst>
          <pc:docMk/>
          <pc:sldMk cId="3233206551" sldId="542"/>
        </pc:sldMkLst>
      </pc:sldChg>
      <pc:sldChg chg="del">
        <pc:chgData name="Ánh Diệu" userId="c5672c39bf0da1c1" providerId="LiveId" clId="{5E4637DD-0A94-4866-9A52-7A76313B2872}" dt="2024-08-05T10:03:57.988" v="658" actId="47"/>
        <pc:sldMkLst>
          <pc:docMk/>
          <pc:sldMk cId="3010135940" sldId="543"/>
        </pc:sldMkLst>
      </pc:sldChg>
      <pc:sldChg chg="del">
        <pc:chgData name="Ánh Diệu" userId="c5672c39bf0da1c1" providerId="LiveId" clId="{5E4637DD-0A94-4866-9A52-7A76313B2872}" dt="2024-08-05T10:04:17.268" v="671" actId="47"/>
        <pc:sldMkLst>
          <pc:docMk/>
          <pc:sldMk cId="4073253837" sldId="544"/>
        </pc:sldMkLst>
      </pc:sldChg>
      <pc:sldChg chg="del">
        <pc:chgData name="Ánh Diệu" userId="c5672c39bf0da1c1" providerId="LiveId" clId="{5E4637DD-0A94-4866-9A52-7A76313B2872}" dt="2024-08-05T10:03:59.272" v="660" actId="47"/>
        <pc:sldMkLst>
          <pc:docMk/>
          <pc:sldMk cId="1349656642" sldId="545"/>
        </pc:sldMkLst>
      </pc:sldChg>
      <pc:sldChg chg="del">
        <pc:chgData name="Ánh Diệu" userId="c5672c39bf0da1c1" providerId="LiveId" clId="{5E4637DD-0A94-4866-9A52-7A76313B2872}" dt="2024-08-05T10:04:14.821" v="666" actId="47"/>
        <pc:sldMkLst>
          <pc:docMk/>
          <pc:sldMk cId="3078056040" sldId="546"/>
        </pc:sldMkLst>
      </pc:sldChg>
      <pc:sldChg chg="del">
        <pc:chgData name="Ánh Diệu" userId="c5672c39bf0da1c1" providerId="LiveId" clId="{5E4637DD-0A94-4866-9A52-7A76313B2872}" dt="2024-08-05T10:04:16.106" v="669" actId="47"/>
        <pc:sldMkLst>
          <pc:docMk/>
          <pc:sldMk cId="1531470768" sldId="547"/>
        </pc:sldMkLst>
      </pc:sldChg>
      <pc:sldChg chg="del">
        <pc:chgData name="Ánh Diệu" userId="c5672c39bf0da1c1" providerId="LiveId" clId="{5E4637DD-0A94-4866-9A52-7A76313B2872}" dt="2024-08-05T10:03:58.625" v="659" actId="47"/>
        <pc:sldMkLst>
          <pc:docMk/>
          <pc:sldMk cId="3385297723" sldId="548"/>
        </pc:sldMkLst>
      </pc:sldChg>
      <pc:sldChg chg="del">
        <pc:chgData name="Ánh Diệu" userId="c5672c39bf0da1c1" providerId="LiveId" clId="{5E4637DD-0A94-4866-9A52-7A76313B2872}" dt="2024-08-05T10:04:00.325" v="665" actId="47"/>
        <pc:sldMkLst>
          <pc:docMk/>
          <pc:sldMk cId="2580129153" sldId="549"/>
        </pc:sldMkLst>
      </pc:sldChg>
      <pc:sldChg chg="del">
        <pc:chgData name="Ánh Diệu" userId="c5672c39bf0da1c1" providerId="LiveId" clId="{5E4637DD-0A94-4866-9A52-7A76313B2872}" dt="2024-08-05T10:03:59.881" v="662" actId="47"/>
        <pc:sldMkLst>
          <pc:docMk/>
          <pc:sldMk cId="3321501536" sldId="550"/>
        </pc:sldMkLst>
      </pc:sldChg>
      <pc:sldChg chg="addSp delSp modSp mod setBg delAnim">
        <pc:chgData name="Ánh Diệu" userId="c5672c39bf0da1c1" providerId="LiveId" clId="{5E4637DD-0A94-4866-9A52-7A76313B2872}" dt="2024-08-05T12:07:09.192" v="2367" actId="1036"/>
        <pc:sldMkLst>
          <pc:docMk/>
          <pc:sldMk cId="4287492566" sldId="551"/>
        </pc:sldMkLst>
        <pc:spChg chg="del">
          <ac:chgData name="Ánh Diệu" userId="c5672c39bf0da1c1" providerId="LiveId" clId="{5E4637DD-0A94-4866-9A52-7A76313B2872}" dt="2024-08-05T11:53:50.562" v="1873" actId="478"/>
          <ac:spMkLst>
            <pc:docMk/>
            <pc:sldMk cId="4287492566" sldId="551"/>
            <ac:spMk id="2" creationId="{00000000-0000-0000-0000-000000000000}"/>
          </ac:spMkLst>
        </pc:spChg>
        <pc:spChg chg="del">
          <ac:chgData name="Ánh Diệu" userId="c5672c39bf0da1c1" providerId="LiveId" clId="{5E4637DD-0A94-4866-9A52-7A76313B2872}" dt="2024-08-05T11:53:48.448" v="1871" actId="478"/>
          <ac:spMkLst>
            <pc:docMk/>
            <pc:sldMk cId="4287492566" sldId="551"/>
            <ac:spMk id="3" creationId="{00000000-0000-0000-0000-000000000000}"/>
          </ac:spMkLst>
        </pc:spChg>
        <pc:spChg chg="del">
          <ac:chgData name="Ánh Diệu" userId="c5672c39bf0da1c1" providerId="LiveId" clId="{5E4637DD-0A94-4866-9A52-7A76313B2872}" dt="2024-08-05T11:53:49.883" v="1872" actId="478"/>
          <ac:spMkLst>
            <pc:docMk/>
            <pc:sldMk cId="4287492566" sldId="551"/>
            <ac:spMk id="4" creationId="{00000000-0000-0000-0000-000000000000}"/>
          </ac:spMkLst>
        </pc:spChg>
        <pc:spChg chg="del">
          <ac:chgData name="Ánh Diệu" userId="c5672c39bf0da1c1" providerId="LiveId" clId="{5E4637DD-0A94-4866-9A52-7A76313B2872}" dt="2024-08-05T11:53:52.264" v="1874" actId="478"/>
          <ac:spMkLst>
            <pc:docMk/>
            <pc:sldMk cId="4287492566" sldId="551"/>
            <ac:spMk id="5" creationId="{00000000-0000-0000-0000-000000000000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6" creationId="{00000000-0000-0000-0000-000000000000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7" creationId="{00000000-0000-0000-0000-000000000000}"/>
          </ac:spMkLst>
        </pc:spChg>
        <pc:spChg chg="mod">
          <ac:chgData name="Ánh Diệu" userId="c5672c39bf0da1c1" providerId="LiveId" clId="{5E4637DD-0A94-4866-9A52-7A76313B2872}" dt="2024-08-05T12:00:02.025" v="2149" actId="1037"/>
          <ac:spMkLst>
            <pc:docMk/>
            <pc:sldMk cId="4287492566" sldId="551"/>
            <ac:spMk id="8" creationId="{561AE169-2A3F-9F91-1340-1456756A01F7}"/>
          </ac:spMkLst>
        </pc:spChg>
        <pc:spChg chg="mod">
          <ac:chgData name="Ánh Diệu" userId="c5672c39bf0da1c1" providerId="LiveId" clId="{5E4637DD-0A94-4866-9A52-7A76313B2872}" dt="2024-08-05T12:00:02.025" v="2149" actId="1037"/>
          <ac:spMkLst>
            <pc:docMk/>
            <pc:sldMk cId="4287492566" sldId="551"/>
            <ac:spMk id="9" creationId="{F5E41BEC-B9E0-7F64-D57A-59E5969A61C7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0" creationId="{283C0B64-80DE-ACAF-C127-F7B13F4AB3A1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1" creationId="{30BFB3A8-A824-30BB-2269-0F4D22163A36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2" creationId="{ECEACBA3-01AF-5E0D-0553-A4664B531DA3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3" creationId="{41030EAF-2BBF-BE0A-6BD4-A62422648D6F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4" creationId="{28E93753-D69B-D4B0-CF7A-1944F089A6AE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5" creationId="{F94CDDB8-973F-E0CC-E443-6E7E4390B794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6" creationId="{7E970CEC-F339-88E6-8AD1-A2E8F38ED095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7" creationId="{E5E9798B-4515-4144-BAB2-8B6F696897C6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8" creationId="{C1D1FB18-26E9-7C29-BB8F-9CA874444421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19" creationId="{8B673B58-46BC-ADA6-B4FF-83C105389403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20" creationId="{256175CC-14F9-20AA-01D4-26CF97A52252}"/>
          </ac:spMkLst>
        </pc:spChg>
        <pc:spChg chg="del">
          <ac:chgData name="Ánh Diệu" userId="c5672c39bf0da1c1" providerId="LiveId" clId="{5E4637DD-0A94-4866-9A52-7A76313B2872}" dt="2024-08-05T11:50:30.135" v="1870" actId="478"/>
          <ac:spMkLst>
            <pc:docMk/>
            <pc:sldMk cId="4287492566" sldId="551"/>
            <ac:spMk id="21" creationId="{EB09BDE7-0DEE-1F4A-EA13-B4C21F2BA0C6}"/>
          </ac:spMkLst>
        </pc:spChg>
        <pc:spChg chg="add mod">
          <ac:chgData name="Ánh Diệu" userId="c5672c39bf0da1c1" providerId="LiveId" clId="{5E4637DD-0A94-4866-9A52-7A76313B2872}" dt="2024-08-05T11:59:04.204" v="2131" actId="1036"/>
          <ac:spMkLst>
            <pc:docMk/>
            <pc:sldMk cId="4287492566" sldId="551"/>
            <ac:spMk id="23" creationId="{9AA8F8BF-AE3D-3A58-92D4-D6C71D96CE4F}"/>
          </ac:spMkLst>
        </pc:spChg>
        <pc:spChg chg="add mod">
          <ac:chgData name="Ánh Diệu" userId="c5672c39bf0da1c1" providerId="LiveId" clId="{5E4637DD-0A94-4866-9A52-7A76313B2872}" dt="2024-08-05T12:07:09.192" v="2367" actId="1036"/>
          <ac:spMkLst>
            <pc:docMk/>
            <pc:sldMk cId="4287492566" sldId="551"/>
            <ac:spMk id="24" creationId="{34D6CC1C-285D-D2A9-0223-AB0BFE1EC5D8}"/>
          </ac:spMkLst>
        </pc:spChg>
        <pc:spChg chg="add mod ord">
          <ac:chgData name="Ánh Diệu" userId="c5672c39bf0da1c1" providerId="LiveId" clId="{5E4637DD-0A94-4866-9A52-7A76313B2872}" dt="2024-08-05T12:01:04.347" v="2167" actId="171"/>
          <ac:spMkLst>
            <pc:docMk/>
            <pc:sldMk cId="4287492566" sldId="551"/>
            <ac:spMk id="25" creationId="{C8BF023B-B7D8-643A-3E4E-079F686F62EC}"/>
          </ac:spMkLst>
        </pc:spChg>
      </pc:sldChg>
      <pc:sldChg chg="delSp modSp add mod setBg">
        <pc:chgData name="Ánh Diệu" userId="c5672c39bf0da1c1" providerId="LiveId" clId="{5E4637DD-0A94-4866-9A52-7A76313B2872}" dt="2024-08-05T10:11:14.375" v="699" actId="207"/>
        <pc:sldMkLst>
          <pc:docMk/>
          <pc:sldMk cId="429896758" sldId="552"/>
        </pc:sldMkLst>
        <pc:spChg chg="del mod">
          <ac:chgData name="Ánh Diệu" userId="c5672c39bf0da1c1" providerId="LiveId" clId="{5E4637DD-0A94-4866-9A52-7A76313B2872}" dt="2024-08-05T09:44:59.104" v="130" actId="478"/>
          <ac:spMkLst>
            <pc:docMk/>
            <pc:sldMk cId="429896758" sldId="552"/>
            <ac:spMk id="2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09:44:55.477" v="129" actId="478"/>
          <ac:spMkLst>
            <pc:docMk/>
            <pc:sldMk cId="429896758" sldId="552"/>
            <ac:spMk id="3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30.767" v="132" actId="478"/>
          <ac:spMkLst>
            <pc:docMk/>
            <pc:sldMk cId="429896758" sldId="552"/>
            <ac:spMk id="4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5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6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7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8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9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0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11:14.375" v="699" actId="207"/>
          <ac:spMkLst>
            <pc:docMk/>
            <pc:sldMk cId="429896758" sldId="552"/>
            <ac:spMk id="1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11:14.375" v="699" actId="207"/>
          <ac:spMkLst>
            <pc:docMk/>
            <pc:sldMk cId="429896758" sldId="552"/>
            <ac:spMk id="12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3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4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5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6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7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8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19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20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21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22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23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5:27.370" v="131" actId="478"/>
          <ac:spMkLst>
            <pc:docMk/>
            <pc:sldMk cId="429896758" sldId="552"/>
            <ac:spMk id="24" creationId="{00000000-0000-0000-0000-000000000000}"/>
          </ac:spMkLst>
        </pc:spChg>
      </pc:sldChg>
      <pc:sldChg chg="addSp modSp add mod modNotesTx">
        <pc:chgData name="Ánh Diệu" userId="c5672c39bf0da1c1" providerId="LiveId" clId="{5E4637DD-0A94-4866-9A52-7A76313B2872}" dt="2024-08-05T13:13:01.619" v="3730" actId="6559"/>
        <pc:sldMkLst>
          <pc:docMk/>
          <pc:sldMk cId="94002440" sldId="553"/>
        </pc:sldMkLst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5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9.559" v="495" actId="164"/>
          <ac:spMkLst>
            <pc:docMk/>
            <pc:sldMk cId="94002440" sldId="553"/>
            <ac:spMk id="7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8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9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10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11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0.471" v="494" actId="164"/>
          <ac:spMkLst>
            <pc:docMk/>
            <pc:sldMk cId="94002440" sldId="553"/>
            <ac:spMk id="12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47.045" v="548" actId="1038"/>
          <ac:spMkLst>
            <pc:docMk/>
            <pc:sldMk cId="94002440" sldId="553"/>
            <ac:spMk id="15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11:42.952" v="712" actId="1038"/>
          <ac:spMkLst>
            <pc:docMk/>
            <pc:sldMk cId="94002440" sldId="553"/>
            <ac:spMk id="17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9.559" v="495" actId="164"/>
          <ac:spMkLst>
            <pc:docMk/>
            <pc:sldMk cId="94002440" sldId="553"/>
            <ac:spMk id="18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9.559" v="495" actId="164"/>
          <ac:spMkLst>
            <pc:docMk/>
            <pc:sldMk cId="94002440" sldId="553"/>
            <ac:spMk id="19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6:29.559" v="495" actId="164"/>
          <ac:spMkLst>
            <pc:docMk/>
            <pc:sldMk cId="94002440" sldId="553"/>
            <ac:spMk id="20" creationId="{00000000-0000-0000-0000-000000000000}"/>
          </ac:spMkLst>
        </pc:spChg>
        <pc:spChg chg="mod">
          <ac:chgData name="Ánh Diệu" userId="c5672c39bf0da1c1" providerId="LiveId" clId="{5E4637DD-0A94-4866-9A52-7A76313B2872}" dt="2024-08-05T13:13:01.619" v="3730" actId="6559"/>
          <ac:spMkLst>
            <pc:docMk/>
            <pc:sldMk cId="94002440" sldId="553"/>
            <ac:spMk id="21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11:42.952" v="712" actId="1038"/>
          <ac:spMkLst>
            <pc:docMk/>
            <pc:sldMk cId="94002440" sldId="553"/>
            <ac:spMk id="22" creationId="{00000000-0000-0000-0000-000000000000}"/>
          </ac:spMkLst>
        </pc:spChg>
        <pc:grpChg chg="add mod">
          <ac:chgData name="Ánh Diệu" userId="c5672c39bf0da1c1" providerId="LiveId" clId="{5E4637DD-0A94-4866-9A52-7A76313B2872}" dt="2024-08-05T09:56:20.471" v="494" actId="164"/>
          <ac:grpSpMkLst>
            <pc:docMk/>
            <pc:sldMk cId="94002440" sldId="553"/>
            <ac:grpSpMk id="23" creationId="{21DF16BD-90E0-60A6-EB33-94E56C8EF209}"/>
          </ac:grpSpMkLst>
        </pc:grpChg>
        <pc:grpChg chg="add mod">
          <ac:chgData name="Ánh Diệu" userId="c5672c39bf0da1c1" providerId="LiveId" clId="{5E4637DD-0A94-4866-9A52-7A76313B2872}" dt="2024-08-05T09:56:31.315" v="517" actId="1038"/>
          <ac:grpSpMkLst>
            <pc:docMk/>
            <pc:sldMk cId="94002440" sldId="553"/>
            <ac:grpSpMk id="24" creationId="{406BA9B3-AC5B-0496-AB89-1B22CDD12D8F}"/>
          </ac:grpSpMkLst>
        </pc:grpChg>
      </pc:sldChg>
      <pc:sldChg chg="addSp delSp add del mod">
        <pc:chgData name="Ánh Diệu" userId="c5672c39bf0da1c1" providerId="LiveId" clId="{5E4637DD-0A94-4866-9A52-7A76313B2872}" dt="2024-08-05T09:45:46.480" v="136" actId="47"/>
        <pc:sldMkLst>
          <pc:docMk/>
          <pc:sldMk cId="1885763574" sldId="553"/>
        </pc:sldMkLst>
        <pc:spChg chg="add del">
          <ac:chgData name="Ánh Diệu" userId="c5672c39bf0da1c1" providerId="LiveId" clId="{5E4637DD-0A94-4866-9A52-7A76313B2872}" dt="2024-08-05T09:44:26.096" v="126" actId="478"/>
          <ac:spMkLst>
            <pc:docMk/>
            <pc:sldMk cId="1885763574" sldId="553"/>
            <ac:spMk id="3" creationId="{00000000-0000-0000-0000-000000000000}"/>
          </ac:spMkLst>
        </pc:spChg>
        <pc:spChg chg="add del">
          <ac:chgData name="Ánh Diệu" userId="c5672c39bf0da1c1" providerId="LiveId" clId="{5E4637DD-0A94-4866-9A52-7A76313B2872}" dt="2024-08-05T09:44:32.172" v="127" actId="478"/>
          <ac:spMkLst>
            <pc:docMk/>
            <pc:sldMk cId="1885763574" sldId="553"/>
            <ac:spMk id="11" creationId="{00000000-0000-0000-0000-000000000000}"/>
          </ac:spMkLst>
        </pc:spChg>
        <pc:spChg chg="del">
          <ac:chgData name="Ánh Diệu" userId="c5672c39bf0da1c1" providerId="LiveId" clId="{5E4637DD-0A94-4866-9A52-7A76313B2872}" dt="2024-08-05T09:44:35.417" v="128" actId="478"/>
          <ac:spMkLst>
            <pc:docMk/>
            <pc:sldMk cId="1885763574" sldId="553"/>
            <ac:spMk id="12" creationId="{00000000-0000-0000-0000-000000000000}"/>
          </ac:spMkLst>
        </pc:spChg>
      </pc:sldChg>
      <pc:sldChg chg="modSp add mod modNotesTx">
        <pc:chgData name="Ánh Diệu" userId="c5672c39bf0da1c1" providerId="LiveId" clId="{5E4637DD-0A94-4866-9A52-7A76313B2872}" dt="2024-08-05T12:47:17.230" v="3570"/>
        <pc:sldMkLst>
          <pc:docMk/>
          <pc:sldMk cId="3761258071" sldId="554"/>
        </pc:sldMkLst>
        <pc:spChg chg="mod">
          <ac:chgData name="Ánh Diệu" userId="c5672c39bf0da1c1" providerId="LiveId" clId="{5E4637DD-0A94-4866-9A52-7A76313B2872}" dt="2024-08-05T10:01:32.459" v="642" actId="6559"/>
          <ac:spMkLst>
            <pc:docMk/>
            <pc:sldMk cId="3761258071" sldId="554"/>
            <ac:spMk id="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25.470" v="564" actId="2711"/>
          <ac:spMkLst>
            <pc:docMk/>
            <pc:sldMk cId="3761258071" sldId="554"/>
            <ac:spMk id="5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51.444" v="582" actId="1076"/>
          <ac:spMkLst>
            <pc:docMk/>
            <pc:sldMk cId="3761258071" sldId="554"/>
            <ac:spMk id="6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38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39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0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1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2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3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4" creationId="{00000000-0000-0000-0000-000000000000}"/>
          </ac:spMkLst>
        </pc:spChg>
        <pc:spChg chg="mod">
          <ac:chgData name="Ánh Diệu" userId="c5672c39bf0da1c1" providerId="LiveId" clId="{5E4637DD-0A94-4866-9A52-7A76313B2872}" dt="2024-08-05T09:58:35.041" v="579" actId="1036"/>
          <ac:spMkLst>
            <pc:docMk/>
            <pc:sldMk cId="3761258071" sldId="554"/>
            <ac:spMk id="45" creationId="{00000000-0000-0000-0000-000000000000}"/>
          </ac:spMkLst>
        </pc:spChg>
      </pc:sldChg>
      <pc:sldChg chg="addSp delSp modSp add mod modAnim">
        <pc:chgData name="Ánh Diệu" userId="c5672c39bf0da1c1" providerId="LiveId" clId="{5E4637DD-0A94-4866-9A52-7A76313B2872}" dt="2024-08-05T10:55:30.472" v="1527" actId="14100"/>
        <pc:sldMkLst>
          <pc:docMk/>
          <pc:sldMk cId="2865445699" sldId="555"/>
        </pc:sldMkLst>
        <pc:spChg chg="add del">
          <ac:chgData name="Ánh Diệu" userId="c5672c39bf0da1c1" providerId="LiveId" clId="{5E4637DD-0A94-4866-9A52-7A76313B2872}" dt="2024-08-05T10:46:02.527" v="1260" actId="478"/>
          <ac:spMkLst>
            <pc:docMk/>
            <pc:sldMk cId="2865445699" sldId="555"/>
            <ac:spMk id="2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10:46:06.168" v="1262" actId="478"/>
          <ac:spMkLst>
            <pc:docMk/>
            <pc:sldMk cId="2865445699" sldId="555"/>
            <ac:spMk id="8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1.339" v="1053" actId="478"/>
          <ac:spMkLst>
            <pc:docMk/>
            <pc:sldMk cId="2865445699" sldId="555"/>
            <ac:spMk id="9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10:46:08.044" v="1263" actId="478"/>
          <ac:spMkLst>
            <pc:docMk/>
            <pc:sldMk cId="2865445699" sldId="555"/>
            <ac:spMk id="10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10:46:04.800" v="1261" actId="478"/>
          <ac:spMkLst>
            <pc:docMk/>
            <pc:sldMk cId="2865445699" sldId="555"/>
            <ac:spMk id="11" creationId="{00000000-0000-0000-0000-000000000000}"/>
          </ac:spMkLst>
        </pc:spChg>
        <pc:spChg chg="del mod">
          <ac:chgData name="Ánh Diệu" userId="c5672c39bf0da1c1" providerId="LiveId" clId="{5E4637DD-0A94-4866-9A52-7A76313B2872}" dt="2024-08-05T10:46:09.402" v="1264" actId="478"/>
          <ac:spMkLst>
            <pc:docMk/>
            <pc:sldMk cId="2865445699" sldId="555"/>
            <ac:spMk id="13" creationId="{00000000-0000-0000-0000-000000000000}"/>
          </ac:spMkLst>
        </pc:spChg>
        <pc:spChg chg="mod">
          <ac:chgData name="Ánh Diệu" userId="c5672c39bf0da1c1" providerId="LiveId" clId="{5E4637DD-0A94-4866-9A52-7A76313B2872}" dt="2024-08-05T10:28:59.151" v="1066" actId="1076"/>
          <ac:spMkLst>
            <pc:docMk/>
            <pc:sldMk cId="2865445699" sldId="555"/>
            <ac:spMk id="14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05.917" v="1051" actId="478"/>
          <ac:spMkLst>
            <pc:docMk/>
            <pc:sldMk cId="2865445699" sldId="555"/>
            <ac:spMk id="15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07.605" v="1052" actId="478"/>
          <ac:spMkLst>
            <pc:docMk/>
            <pc:sldMk cId="2865445699" sldId="555"/>
            <ac:spMk id="16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6.274" v="1054" actId="478"/>
          <ac:spMkLst>
            <pc:docMk/>
            <pc:sldMk cId="2865445699" sldId="555"/>
            <ac:spMk id="18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6.274" v="1054" actId="478"/>
          <ac:spMkLst>
            <pc:docMk/>
            <pc:sldMk cId="2865445699" sldId="555"/>
            <ac:spMk id="19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6.274" v="1054" actId="478"/>
          <ac:spMkLst>
            <pc:docMk/>
            <pc:sldMk cId="2865445699" sldId="555"/>
            <ac:spMk id="20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6.274" v="1054" actId="478"/>
          <ac:spMkLst>
            <pc:docMk/>
            <pc:sldMk cId="2865445699" sldId="555"/>
            <ac:spMk id="21" creationId="{00000000-0000-0000-0000-000000000000}"/>
          </ac:spMkLst>
        </pc:spChg>
        <pc:spChg chg="del">
          <ac:chgData name="Ánh Diệu" userId="c5672c39bf0da1c1" providerId="LiveId" clId="{5E4637DD-0A94-4866-9A52-7A76313B2872}" dt="2024-08-05T10:28:16.274" v="1054" actId="478"/>
          <ac:spMkLst>
            <pc:docMk/>
            <pc:sldMk cId="2865445699" sldId="555"/>
            <ac:spMk id="22" creationId="{00000000-0000-0000-0000-000000000000}"/>
          </ac:spMkLst>
        </pc:spChg>
        <pc:spChg chg="add mod">
          <ac:chgData name="Ánh Diệu" userId="c5672c39bf0da1c1" providerId="LiveId" clId="{5E4637DD-0A94-4866-9A52-7A76313B2872}" dt="2024-08-05T10:49:12.734" v="1365" actId="1036"/>
          <ac:spMkLst>
            <pc:docMk/>
            <pc:sldMk cId="2865445699" sldId="555"/>
            <ac:spMk id="23" creationId="{87C353F5-801B-58EB-EE20-3D8D77160921}"/>
          </ac:spMkLst>
        </pc:spChg>
        <pc:spChg chg="add mod">
          <ac:chgData name="Ánh Diệu" userId="c5672c39bf0da1c1" providerId="LiveId" clId="{5E4637DD-0A94-4866-9A52-7A76313B2872}" dt="2024-08-05T10:49:34.942" v="1376" actId="1036"/>
          <ac:spMkLst>
            <pc:docMk/>
            <pc:sldMk cId="2865445699" sldId="555"/>
            <ac:spMk id="24" creationId="{928380CB-7B92-AF55-5350-D21449AE3A44}"/>
          </ac:spMkLst>
        </pc:spChg>
        <pc:spChg chg="add mod">
          <ac:chgData name="Ánh Diệu" userId="c5672c39bf0da1c1" providerId="LiveId" clId="{5E4637DD-0A94-4866-9A52-7A76313B2872}" dt="2024-08-05T10:49:34.942" v="1376" actId="1036"/>
          <ac:spMkLst>
            <pc:docMk/>
            <pc:sldMk cId="2865445699" sldId="555"/>
            <ac:spMk id="25" creationId="{049C31FD-67B2-A32D-FCC7-C2D7784C62AB}"/>
          </ac:spMkLst>
        </pc:spChg>
        <pc:spChg chg="add mod">
          <ac:chgData name="Ánh Diệu" userId="c5672c39bf0da1c1" providerId="LiveId" clId="{5E4637DD-0A94-4866-9A52-7A76313B2872}" dt="2024-08-05T10:49:34.942" v="1376" actId="1036"/>
          <ac:spMkLst>
            <pc:docMk/>
            <pc:sldMk cId="2865445699" sldId="555"/>
            <ac:spMk id="26" creationId="{9190D50F-B115-463C-8AEE-BBFEA3C6AC54}"/>
          </ac:spMkLst>
        </pc:spChg>
        <pc:spChg chg="add mod">
          <ac:chgData name="Ánh Diệu" userId="c5672c39bf0da1c1" providerId="LiveId" clId="{5E4637DD-0A94-4866-9A52-7A76313B2872}" dt="2024-08-05T10:52:29.827" v="1438" actId="14100"/>
          <ac:spMkLst>
            <pc:docMk/>
            <pc:sldMk cId="2865445699" sldId="555"/>
            <ac:spMk id="27" creationId="{7F612556-C631-3854-81C1-BDB62DC2B06B}"/>
          </ac:spMkLst>
        </pc:spChg>
        <pc:spChg chg="add mod">
          <ac:chgData name="Ánh Diệu" userId="c5672c39bf0da1c1" providerId="LiveId" clId="{5E4637DD-0A94-4866-9A52-7A76313B2872}" dt="2024-08-05T10:49:34.942" v="1376" actId="1036"/>
          <ac:spMkLst>
            <pc:docMk/>
            <pc:sldMk cId="2865445699" sldId="555"/>
            <ac:spMk id="28" creationId="{48A65016-0484-A3E4-6C4C-3AC3B2921FB1}"/>
          </ac:spMkLst>
        </pc:spChg>
        <pc:spChg chg="add mod">
          <ac:chgData name="Ánh Diệu" userId="c5672c39bf0da1c1" providerId="LiveId" clId="{5E4637DD-0A94-4866-9A52-7A76313B2872}" dt="2024-08-05T10:51:48.872" v="1434" actId="1036"/>
          <ac:spMkLst>
            <pc:docMk/>
            <pc:sldMk cId="2865445699" sldId="555"/>
            <ac:spMk id="29" creationId="{A27269D7-37BC-3A32-3B20-B3D3FAA18419}"/>
          </ac:spMkLst>
        </pc:spChg>
        <pc:spChg chg="add mod">
          <ac:chgData name="Ánh Diệu" userId="c5672c39bf0da1c1" providerId="LiveId" clId="{5E4637DD-0A94-4866-9A52-7A76313B2872}" dt="2024-08-05T10:51:48.872" v="1434" actId="1036"/>
          <ac:spMkLst>
            <pc:docMk/>
            <pc:sldMk cId="2865445699" sldId="555"/>
            <ac:spMk id="30" creationId="{4FCF4CB3-D8FA-8111-88DF-114B6557BF6D}"/>
          </ac:spMkLst>
        </pc:spChg>
        <pc:spChg chg="add mod">
          <ac:chgData name="Ánh Diệu" userId="c5672c39bf0da1c1" providerId="LiveId" clId="{5E4637DD-0A94-4866-9A52-7A76313B2872}" dt="2024-08-05T10:51:48.872" v="1434" actId="1036"/>
          <ac:spMkLst>
            <pc:docMk/>
            <pc:sldMk cId="2865445699" sldId="555"/>
            <ac:spMk id="31" creationId="{6DF0EF1B-3F42-4213-9781-EC5DBD147B13}"/>
          </ac:spMkLst>
        </pc:spChg>
        <pc:spChg chg="add mod">
          <ac:chgData name="Ánh Diệu" userId="c5672c39bf0da1c1" providerId="LiveId" clId="{5E4637DD-0A94-4866-9A52-7A76313B2872}" dt="2024-08-05T10:51:48.872" v="1434" actId="1036"/>
          <ac:spMkLst>
            <pc:docMk/>
            <pc:sldMk cId="2865445699" sldId="555"/>
            <ac:spMk id="32" creationId="{9CC942AC-F9DE-C7DB-3060-0A5AD9FBD335}"/>
          </ac:spMkLst>
        </pc:spChg>
        <pc:spChg chg="add mod">
          <ac:chgData name="Ánh Diệu" userId="c5672c39bf0da1c1" providerId="LiveId" clId="{5E4637DD-0A94-4866-9A52-7A76313B2872}" dt="2024-08-05T10:53:30.291" v="1475" actId="1035"/>
          <ac:spMkLst>
            <pc:docMk/>
            <pc:sldMk cId="2865445699" sldId="555"/>
            <ac:spMk id="33" creationId="{4A9E9921-ADD8-2437-209E-EE3DA31B4D78}"/>
          </ac:spMkLst>
        </pc:spChg>
        <pc:spChg chg="add mod">
          <ac:chgData name="Ánh Diệu" userId="c5672c39bf0da1c1" providerId="LiveId" clId="{5E4637DD-0A94-4866-9A52-7A76313B2872}" dt="2024-08-05T10:53:30.291" v="1475" actId="1035"/>
          <ac:spMkLst>
            <pc:docMk/>
            <pc:sldMk cId="2865445699" sldId="555"/>
            <ac:spMk id="34" creationId="{E1E23CD7-FDF5-DCCB-F329-1B9DECB213B9}"/>
          </ac:spMkLst>
        </pc:spChg>
        <pc:spChg chg="add mod">
          <ac:chgData name="Ánh Diệu" userId="c5672c39bf0da1c1" providerId="LiveId" clId="{5E4637DD-0A94-4866-9A52-7A76313B2872}" dt="2024-08-05T10:53:30.291" v="1475" actId="1035"/>
          <ac:spMkLst>
            <pc:docMk/>
            <pc:sldMk cId="2865445699" sldId="555"/>
            <ac:spMk id="35" creationId="{AB8B6774-3E9B-0146-A4E1-D047D42EEADA}"/>
          </ac:spMkLst>
        </pc:spChg>
        <pc:spChg chg="add mod">
          <ac:chgData name="Ánh Diệu" userId="c5672c39bf0da1c1" providerId="LiveId" clId="{5E4637DD-0A94-4866-9A52-7A76313B2872}" dt="2024-08-05T10:53:30.291" v="1475" actId="1035"/>
          <ac:spMkLst>
            <pc:docMk/>
            <pc:sldMk cId="2865445699" sldId="555"/>
            <ac:spMk id="36" creationId="{0852B3D8-89C7-C138-278D-8E9D60148BA8}"/>
          </ac:spMkLst>
        </pc:spChg>
        <pc:grpChg chg="mod">
          <ac:chgData name="Ánh Diệu" userId="c5672c39bf0da1c1" providerId="LiveId" clId="{5E4637DD-0A94-4866-9A52-7A76313B2872}" dt="2024-08-05T10:48:54.908" v="1340" actId="14100"/>
          <ac:grpSpMkLst>
            <pc:docMk/>
            <pc:sldMk cId="2865445699" sldId="555"/>
            <ac:grpSpMk id="5" creationId="{00000000-0000-0000-0000-000000000000}"/>
          </ac:grpSpMkLst>
        </pc:grpChg>
        <pc:picChg chg="add mod">
          <ac:chgData name="Ánh Diệu" userId="c5672c39bf0da1c1" providerId="LiveId" clId="{5E4637DD-0A94-4866-9A52-7A76313B2872}" dt="2024-08-05T10:49:34.942" v="1376" actId="1036"/>
          <ac:picMkLst>
            <pc:docMk/>
            <pc:sldMk cId="2865445699" sldId="555"/>
            <ac:picMk id="1026" creationId="{2E9C5710-3B00-4556-4B54-2E0AABAF6AD6}"/>
          </ac:picMkLst>
        </pc:picChg>
        <pc:picChg chg="add mod">
          <ac:chgData name="Ánh Diệu" userId="c5672c39bf0da1c1" providerId="LiveId" clId="{5E4637DD-0A94-4866-9A52-7A76313B2872}" dt="2024-08-05T10:49:34.942" v="1376" actId="1036"/>
          <ac:picMkLst>
            <pc:docMk/>
            <pc:sldMk cId="2865445699" sldId="555"/>
            <ac:picMk id="1028" creationId="{C5B5ECDD-C01F-46A7-4F9E-47EED2B1FAC1}"/>
          </ac:picMkLst>
        </pc:picChg>
        <pc:picChg chg="add mod">
          <ac:chgData name="Ánh Diệu" userId="c5672c39bf0da1c1" providerId="LiveId" clId="{5E4637DD-0A94-4866-9A52-7A76313B2872}" dt="2024-08-05T10:49:34.942" v="1376" actId="1036"/>
          <ac:picMkLst>
            <pc:docMk/>
            <pc:sldMk cId="2865445699" sldId="555"/>
            <ac:picMk id="1030" creationId="{E3C9B9FD-62F3-6B3D-AEB8-CD66B4EBA766}"/>
          </ac:picMkLst>
        </pc:picChg>
        <pc:picChg chg="add mod">
          <ac:chgData name="Ánh Diệu" userId="c5672c39bf0da1c1" providerId="LiveId" clId="{5E4637DD-0A94-4866-9A52-7A76313B2872}" dt="2024-08-05T10:49:34.942" v="1376" actId="1036"/>
          <ac:picMkLst>
            <pc:docMk/>
            <pc:sldMk cId="2865445699" sldId="555"/>
            <ac:picMk id="1032" creationId="{B57ABA0A-B49E-FC89-FA70-1204D6880880}"/>
          </ac:picMkLst>
        </pc:picChg>
        <pc:cxnChg chg="add mod">
          <ac:chgData name="Ánh Diệu" userId="c5672c39bf0da1c1" providerId="LiveId" clId="{5E4637DD-0A94-4866-9A52-7A76313B2872}" dt="2024-08-05T10:55:03.080" v="1497" actId="1038"/>
          <ac:cxnSpMkLst>
            <pc:docMk/>
            <pc:sldMk cId="2865445699" sldId="555"/>
            <ac:cxnSpMk id="38" creationId="{B9B45A56-4145-7E95-B592-06815F0AB88D}"/>
          </ac:cxnSpMkLst>
        </pc:cxnChg>
        <pc:cxnChg chg="add mod">
          <ac:chgData name="Ánh Diệu" userId="c5672c39bf0da1c1" providerId="LiveId" clId="{5E4637DD-0A94-4866-9A52-7A76313B2872}" dt="2024-08-05T10:55:30.472" v="1527" actId="14100"/>
          <ac:cxnSpMkLst>
            <pc:docMk/>
            <pc:sldMk cId="2865445699" sldId="555"/>
            <ac:cxnSpMk id="39" creationId="{40087853-E817-240D-62BF-915D957AF98D}"/>
          </ac:cxnSpMkLst>
        </pc:cxnChg>
        <pc:cxnChg chg="add mod">
          <ac:chgData name="Ánh Diệu" userId="c5672c39bf0da1c1" providerId="LiveId" clId="{5E4637DD-0A94-4866-9A52-7A76313B2872}" dt="2024-08-05T10:55:18.834" v="1514" actId="1038"/>
          <ac:cxnSpMkLst>
            <pc:docMk/>
            <pc:sldMk cId="2865445699" sldId="555"/>
            <ac:cxnSpMk id="40" creationId="{E53E832D-7D65-4B8A-8400-1DD5177D93AD}"/>
          </ac:cxnSpMkLst>
        </pc:cxnChg>
        <pc:cxnChg chg="add mod">
          <ac:chgData name="Ánh Diệu" userId="c5672c39bf0da1c1" providerId="LiveId" clId="{5E4637DD-0A94-4866-9A52-7A76313B2872}" dt="2024-08-05T10:55:27.799" v="1526" actId="1038"/>
          <ac:cxnSpMkLst>
            <pc:docMk/>
            <pc:sldMk cId="2865445699" sldId="555"/>
            <ac:cxnSpMk id="41" creationId="{879CB190-FA23-3851-0E1F-5FEA7E7BA7E9}"/>
          </ac:cxnSpMkLst>
        </pc:cxnChg>
      </pc:sldChg>
      <pc:sldChg chg="addSp delSp modSp new mod setBg">
        <pc:chgData name="Ánh Diệu" userId="c5672c39bf0da1c1" providerId="LiveId" clId="{5E4637DD-0A94-4866-9A52-7A76313B2872}" dt="2024-08-05T10:59:47.193" v="1664" actId="1035"/>
        <pc:sldMkLst>
          <pc:docMk/>
          <pc:sldMk cId="1824399167" sldId="556"/>
        </pc:sldMkLst>
        <pc:spChg chg="add mod">
          <ac:chgData name="Ánh Diệu" userId="c5672c39bf0da1c1" providerId="LiveId" clId="{5E4637DD-0A94-4866-9A52-7A76313B2872}" dt="2024-08-05T10:59:47.193" v="1664" actId="1035"/>
          <ac:spMkLst>
            <pc:docMk/>
            <pc:sldMk cId="1824399167" sldId="556"/>
            <ac:spMk id="3" creationId="{B6F1D98B-E467-AA4E-FB4B-4ADDDB2A111D}"/>
          </ac:spMkLst>
        </pc:spChg>
        <pc:spChg chg="add del mod">
          <ac:chgData name="Ánh Diệu" userId="c5672c39bf0da1c1" providerId="LiveId" clId="{5E4637DD-0A94-4866-9A52-7A76313B2872}" dt="2024-08-05T10:58:16.853" v="1607" actId="478"/>
          <ac:spMkLst>
            <pc:docMk/>
            <pc:sldMk cId="1824399167" sldId="556"/>
            <ac:spMk id="4" creationId="{4B5CAB9F-823F-0BA7-FC87-A76B6DBD5401}"/>
          </ac:spMkLst>
        </pc:spChg>
      </pc:sldChg>
      <pc:sldChg chg="addSp modSp new mod modAnim">
        <pc:chgData name="Ánh Diệu" userId="c5672c39bf0da1c1" providerId="LiveId" clId="{5E4637DD-0A94-4866-9A52-7A76313B2872}" dt="2024-08-05T11:00:35.216" v="1667" actId="14100"/>
        <pc:sldMkLst>
          <pc:docMk/>
          <pc:sldMk cId="2891687284" sldId="557"/>
        </pc:sldMkLst>
        <pc:picChg chg="add mod">
          <ac:chgData name="Ánh Diệu" userId="c5672c39bf0da1c1" providerId="LiveId" clId="{5E4637DD-0A94-4866-9A52-7A76313B2872}" dt="2024-08-05T11:00:35.216" v="1667" actId="14100"/>
          <ac:picMkLst>
            <pc:docMk/>
            <pc:sldMk cId="2891687284" sldId="557"/>
            <ac:picMk id="2" creationId="{D263D37B-AD6A-2BE5-7176-C80B86E0B037}"/>
          </ac:picMkLst>
        </pc:picChg>
      </pc:sldChg>
      <pc:sldChg chg="addSp modSp new mod setBg">
        <pc:chgData name="Ánh Diệu" userId="c5672c39bf0da1c1" providerId="LiveId" clId="{5E4637DD-0A94-4866-9A52-7A76313B2872}" dt="2024-08-05T11:19:53.766" v="1859" actId="179"/>
        <pc:sldMkLst>
          <pc:docMk/>
          <pc:sldMk cId="1088588069" sldId="558"/>
        </pc:sldMkLst>
        <pc:spChg chg="add mod">
          <ac:chgData name="Ánh Diệu" userId="c5672c39bf0da1c1" providerId="LiveId" clId="{5E4637DD-0A94-4866-9A52-7A76313B2872}" dt="2024-08-05T11:12:16.002" v="1748" actId="207"/>
          <ac:spMkLst>
            <pc:docMk/>
            <pc:sldMk cId="1088588069" sldId="558"/>
            <ac:spMk id="2" creationId="{46E8F9FF-BCB3-9BA8-3980-3B5D003921FC}"/>
          </ac:spMkLst>
        </pc:spChg>
        <pc:spChg chg="add mod">
          <ac:chgData name="Ánh Diệu" userId="c5672c39bf0da1c1" providerId="LiveId" clId="{5E4637DD-0A94-4866-9A52-7A76313B2872}" dt="2024-08-05T11:19:53.766" v="1859" actId="179"/>
          <ac:spMkLst>
            <pc:docMk/>
            <pc:sldMk cId="1088588069" sldId="558"/>
            <ac:spMk id="4" creationId="{1BC6C878-7811-8A6C-68AA-92EEC49BC0A4}"/>
          </ac:spMkLst>
        </pc:spChg>
        <pc:spChg chg="add mod">
          <ac:chgData name="Ánh Diệu" userId="c5672c39bf0da1c1" providerId="LiveId" clId="{5E4637DD-0A94-4866-9A52-7A76313B2872}" dt="2024-08-05T11:14:52.660" v="1802" actId="1037"/>
          <ac:spMkLst>
            <pc:docMk/>
            <pc:sldMk cId="1088588069" sldId="558"/>
            <ac:spMk id="5" creationId="{E787B9DB-9B6E-AC54-6D71-A837B8E36FC8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6" creationId="{4BF8273F-37FA-9552-8F34-0184FA65F976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7" creationId="{B29FB230-8088-30AA-95C7-0F612F9F8692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8" creationId="{289238C7-D1EB-A3DC-B1DC-C9DB2B86C600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9" creationId="{C5FC8853-89D4-A3FE-C933-0E73ACD2AE19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0" creationId="{33C50518-498C-1354-C657-00D8D7E59A5F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1" creationId="{D200F590-FF88-4472-46A0-662B2F0EB528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2" creationId="{8260DB55-C113-3516-62D5-596DE5C777AF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3" creationId="{1A5B3B08-CD4E-4FC4-DE32-F03F24B27018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4" creationId="{43FAC8F6-32D8-9001-566E-406A7FC9AF01}"/>
          </ac:spMkLst>
        </pc:spChg>
        <pc:spChg chg="add mod">
          <ac:chgData name="Ánh Diệu" userId="c5672c39bf0da1c1" providerId="LiveId" clId="{5E4637DD-0A94-4866-9A52-7A76313B2872}" dt="2024-08-05T11:17:57.568" v="1837" actId="208"/>
          <ac:spMkLst>
            <pc:docMk/>
            <pc:sldMk cId="1088588069" sldId="558"/>
            <ac:spMk id="15" creationId="{B26091D2-91A8-7B7A-96C7-D6A405092259}"/>
          </ac:spMkLst>
        </pc:spChg>
        <pc:spChg chg="add mod">
          <ac:chgData name="Ánh Diệu" userId="c5672c39bf0da1c1" providerId="LiveId" clId="{5E4637DD-0A94-4866-9A52-7A76313B2872}" dt="2024-08-05T11:16:18.906" v="1814" actId="571"/>
          <ac:spMkLst>
            <pc:docMk/>
            <pc:sldMk cId="1088588069" sldId="558"/>
            <ac:spMk id="16" creationId="{68CD965C-7F99-EF85-CFCE-0F5C8E4F0D7A}"/>
          </ac:spMkLst>
        </pc:spChg>
        <pc:spChg chg="add mod">
          <ac:chgData name="Ánh Diệu" userId="c5672c39bf0da1c1" providerId="LiveId" clId="{5E4637DD-0A94-4866-9A52-7A76313B2872}" dt="2024-08-05T11:16:18.906" v="1814" actId="571"/>
          <ac:spMkLst>
            <pc:docMk/>
            <pc:sldMk cId="1088588069" sldId="558"/>
            <ac:spMk id="17" creationId="{7602107A-A7F0-113B-D869-315461885861}"/>
          </ac:spMkLst>
        </pc:spChg>
        <pc:spChg chg="add mod">
          <ac:chgData name="Ánh Diệu" userId="c5672c39bf0da1c1" providerId="LiveId" clId="{5E4637DD-0A94-4866-9A52-7A76313B2872}" dt="2024-08-05T11:18:53.282" v="1849" actId="571"/>
          <ac:spMkLst>
            <pc:docMk/>
            <pc:sldMk cId="1088588069" sldId="558"/>
            <ac:spMk id="23" creationId="{67C620B4-4FFF-A397-93BA-3F4ACDD90895}"/>
          </ac:spMkLst>
        </pc:spChg>
        <pc:spChg chg="add mod">
          <ac:chgData name="Ánh Diệu" userId="c5672c39bf0da1c1" providerId="LiveId" clId="{5E4637DD-0A94-4866-9A52-7A76313B2872}" dt="2024-08-05T11:18:59.821" v="1851" actId="571"/>
          <ac:spMkLst>
            <pc:docMk/>
            <pc:sldMk cId="1088588069" sldId="558"/>
            <ac:spMk id="25" creationId="{13540D9D-EDFB-927A-F268-674D8EBFDADD}"/>
          </ac:spMkLst>
        </pc:spChg>
        <pc:picChg chg="add mod">
          <ac:chgData name="Ánh Diệu" userId="c5672c39bf0da1c1" providerId="LiveId" clId="{5E4637DD-0A94-4866-9A52-7A76313B2872}" dt="2024-08-05T11:18:13.961" v="1839" actId="1076"/>
          <ac:picMkLst>
            <pc:docMk/>
            <pc:sldMk cId="1088588069" sldId="558"/>
            <ac:picMk id="18" creationId="{991F476A-9539-E947-1650-DDA14E19B344}"/>
          </ac:picMkLst>
        </pc:picChg>
        <pc:picChg chg="add mod">
          <ac:chgData name="Ánh Diệu" userId="c5672c39bf0da1c1" providerId="LiveId" clId="{5E4637DD-0A94-4866-9A52-7A76313B2872}" dt="2024-08-05T11:18:21.578" v="1841" actId="571"/>
          <ac:picMkLst>
            <pc:docMk/>
            <pc:sldMk cId="1088588069" sldId="558"/>
            <ac:picMk id="19" creationId="{BA4D9986-08AA-015E-8D34-E8ED301A07B4}"/>
          </ac:picMkLst>
        </pc:picChg>
        <pc:picChg chg="add mod">
          <ac:chgData name="Ánh Diệu" userId="c5672c39bf0da1c1" providerId="LiveId" clId="{5E4637DD-0A94-4866-9A52-7A76313B2872}" dt="2024-08-05T11:18:31.246" v="1842" actId="571"/>
          <ac:picMkLst>
            <pc:docMk/>
            <pc:sldMk cId="1088588069" sldId="558"/>
            <ac:picMk id="20" creationId="{6B0384FE-5AE7-C831-9212-CE352B547C73}"/>
          </ac:picMkLst>
        </pc:picChg>
        <pc:picChg chg="add mod">
          <ac:chgData name="Ánh Diệu" userId="c5672c39bf0da1c1" providerId="LiveId" clId="{5E4637DD-0A94-4866-9A52-7A76313B2872}" dt="2024-08-05T11:18:36.517" v="1843" actId="571"/>
          <ac:picMkLst>
            <pc:docMk/>
            <pc:sldMk cId="1088588069" sldId="558"/>
            <ac:picMk id="21" creationId="{A9C57B99-7F27-DFF7-57E9-E29414E6199B}"/>
          </ac:picMkLst>
        </pc:picChg>
        <pc:picChg chg="add mod">
          <ac:chgData name="Ánh Diệu" userId="c5672c39bf0da1c1" providerId="LiveId" clId="{5E4637DD-0A94-4866-9A52-7A76313B2872}" dt="2024-08-05T11:19:04.626" v="1853" actId="1076"/>
          <ac:picMkLst>
            <pc:docMk/>
            <pc:sldMk cId="1088588069" sldId="558"/>
            <ac:picMk id="22" creationId="{CDD2D67B-9D79-75BA-BD01-89DB84579E44}"/>
          </ac:picMkLst>
        </pc:picChg>
        <pc:picChg chg="add mod">
          <ac:chgData name="Ánh Diệu" userId="c5672c39bf0da1c1" providerId="LiveId" clId="{5E4637DD-0A94-4866-9A52-7A76313B2872}" dt="2024-08-05T11:18:53.282" v="1849" actId="571"/>
          <ac:picMkLst>
            <pc:docMk/>
            <pc:sldMk cId="1088588069" sldId="558"/>
            <ac:picMk id="24" creationId="{A1440273-88C2-A8F6-DDEA-C1CCE24A693B}"/>
          </ac:picMkLst>
        </pc:picChg>
        <pc:picChg chg="add mod">
          <ac:chgData name="Ánh Diệu" userId="c5672c39bf0da1c1" providerId="LiveId" clId="{5E4637DD-0A94-4866-9A52-7A76313B2872}" dt="2024-08-05T11:19:15.983" v="1854" actId="571"/>
          <ac:picMkLst>
            <pc:docMk/>
            <pc:sldMk cId="1088588069" sldId="558"/>
            <ac:picMk id="26" creationId="{8C16C8B6-6F07-DC03-A7A3-91AF69C585DE}"/>
          </ac:picMkLst>
        </pc:picChg>
      </pc:sldChg>
      <pc:sldChg chg="addSp modSp new mod ord setBg">
        <pc:chgData name="Ánh Diệu" userId="c5672c39bf0da1c1" providerId="LiveId" clId="{5E4637DD-0A94-4866-9A52-7A76313B2872}" dt="2024-08-05T12:17:23.832" v="2506" actId="207"/>
        <pc:sldMkLst>
          <pc:docMk/>
          <pc:sldMk cId="611753865" sldId="559"/>
        </pc:sldMkLst>
        <pc:spChg chg="add mod">
          <ac:chgData name="Ánh Diệu" userId="c5672c39bf0da1c1" providerId="LiveId" clId="{5E4637DD-0A94-4866-9A52-7A76313B2872}" dt="2024-08-05T12:17:19.802" v="2505" actId="207"/>
          <ac:spMkLst>
            <pc:docMk/>
            <pc:sldMk cId="611753865" sldId="559"/>
            <ac:spMk id="2" creationId="{2F6C4DFF-6A33-F802-3E73-16BB048B0652}"/>
          </ac:spMkLst>
        </pc:spChg>
        <pc:spChg chg="add mod">
          <ac:chgData name="Ánh Diệu" userId="c5672c39bf0da1c1" providerId="LiveId" clId="{5E4637DD-0A94-4866-9A52-7A76313B2872}" dt="2024-08-05T12:17:23.832" v="2506" actId="207"/>
          <ac:spMkLst>
            <pc:docMk/>
            <pc:sldMk cId="611753865" sldId="559"/>
            <ac:spMk id="4" creationId="{A22214AB-BF19-95DA-AEAA-7D4EE695C0E6}"/>
          </ac:spMkLst>
        </pc:spChg>
      </pc:sldChg>
      <pc:sldChg chg="new del">
        <pc:chgData name="Ánh Diệu" userId="c5672c39bf0da1c1" providerId="LiveId" clId="{5E4637DD-0A94-4866-9A52-7A76313B2872}" dt="2024-08-05T11:35:23.084" v="1869" actId="47"/>
        <pc:sldMkLst>
          <pc:docMk/>
          <pc:sldMk cId="1008948391" sldId="560"/>
        </pc:sldMkLst>
      </pc:sldChg>
      <pc:sldChg chg="addSp modSp add mod">
        <pc:chgData name="Ánh Diệu" userId="c5672c39bf0da1c1" providerId="LiveId" clId="{5E4637DD-0A94-4866-9A52-7A76313B2872}" dt="2024-08-05T12:39:43.562" v="2982" actId="20577"/>
        <pc:sldMkLst>
          <pc:docMk/>
          <pc:sldMk cId="3844192412" sldId="561"/>
        </pc:sldMkLst>
        <pc:spChg chg="mod">
          <ac:chgData name="Ánh Diệu" userId="c5672c39bf0da1c1" providerId="LiveId" clId="{5E4637DD-0A94-4866-9A52-7A76313B2872}" dt="2024-08-05T12:31:01.347" v="2722" actId="1076"/>
          <ac:spMkLst>
            <pc:docMk/>
            <pc:sldMk cId="3844192412" sldId="561"/>
            <ac:spMk id="13" creationId="{00000000-0000-0000-0000-000000000000}"/>
          </ac:spMkLst>
        </pc:spChg>
        <pc:spChg chg="add mod">
          <ac:chgData name="Ánh Diệu" userId="c5672c39bf0da1c1" providerId="LiveId" clId="{5E4637DD-0A94-4866-9A52-7A76313B2872}" dt="2024-08-05T12:39:43.562" v="2982" actId="20577"/>
          <ac:spMkLst>
            <pc:docMk/>
            <pc:sldMk cId="3844192412" sldId="561"/>
            <ac:spMk id="14" creationId="{529A5A24-F07A-9F37-A231-85E8558CD7E8}"/>
          </ac:spMkLst>
        </pc:spChg>
        <pc:spChg chg="add mod">
          <ac:chgData name="Ánh Diệu" userId="c5672c39bf0da1c1" providerId="LiveId" clId="{5E4637DD-0A94-4866-9A52-7A76313B2872}" dt="2024-08-05T12:38:40.885" v="2958" actId="20577"/>
          <ac:spMkLst>
            <pc:docMk/>
            <pc:sldMk cId="3844192412" sldId="561"/>
            <ac:spMk id="15" creationId="{1D5100F8-72FA-1EBB-5E95-EA242D28F664}"/>
          </ac:spMkLst>
        </pc:spChg>
        <pc:spChg chg="add mod">
          <ac:chgData name="Ánh Diệu" userId="c5672c39bf0da1c1" providerId="LiveId" clId="{5E4637DD-0A94-4866-9A52-7A76313B2872}" dt="2024-08-05T12:38:47.526" v="2964" actId="20577"/>
          <ac:spMkLst>
            <pc:docMk/>
            <pc:sldMk cId="3844192412" sldId="561"/>
            <ac:spMk id="16" creationId="{8B69B6AD-FC88-A352-98E1-F345242A6801}"/>
          </ac:spMkLst>
        </pc:spChg>
        <pc:grpChg chg="mod">
          <ac:chgData name="Ánh Diệu" userId="c5672c39bf0da1c1" providerId="LiveId" clId="{5E4637DD-0A94-4866-9A52-7A76313B2872}" dt="2024-08-05T12:34:01.246" v="2843" actId="11530"/>
          <ac:grpSpMkLst>
            <pc:docMk/>
            <pc:sldMk cId="3844192412" sldId="561"/>
            <ac:grpSpMk id="10" creationId="{00000000-0000-0000-0000-000000000000}"/>
          </ac:grpSpMkLst>
        </pc:grpChg>
      </pc:sldChg>
      <pc:sldChg chg="addSp delSp modSp add mod">
        <pc:chgData name="Ánh Diệu" userId="c5672c39bf0da1c1" providerId="LiveId" clId="{5E4637DD-0A94-4866-9A52-7A76313B2872}" dt="2024-08-05T12:07:20.354" v="2371" actId="1036"/>
        <pc:sldMkLst>
          <pc:docMk/>
          <pc:sldMk cId="957398466" sldId="562"/>
        </pc:sldMkLst>
        <pc:spChg chg="add mod">
          <ac:chgData name="Ánh Diệu" userId="c5672c39bf0da1c1" providerId="LiveId" clId="{5E4637DD-0A94-4866-9A52-7A76313B2872}" dt="2024-08-05T12:01:24.948" v="2175"/>
          <ac:spMkLst>
            <pc:docMk/>
            <pc:sldMk cId="957398466" sldId="562"/>
            <ac:spMk id="2" creationId="{1F28EEA3-3425-EEBF-7CAA-2E9BA95330C6}"/>
          </ac:spMkLst>
        </pc:spChg>
        <pc:spChg chg="add mod">
          <ac:chgData name="Ánh Diệu" userId="c5672c39bf0da1c1" providerId="LiveId" clId="{5E4637DD-0A94-4866-9A52-7A76313B2872}" dt="2024-08-05T12:07:20.354" v="2371" actId="1036"/>
          <ac:spMkLst>
            <pc:docMk/>
            <pc:sldMk cId="957398466" sldId="562"/>
            <ac:spMk id="3" creationId="{EB4EC1DB-C0C3-04BB-2C2A-9101976CEBDF}"/>
          </ac:spMkLst>
        </pc:spChg>
        <pc:spChg chg="mod">
          <ac:chgData name="Ánh Diệu" userId="c5672c39bf0da1c1" providerId="LiveId" clId="{5E4637DD-0A94-4866-9A52-7A76313B2872}" dt="2024-08-05T12:00:23.351" v="2156" actId="115"/>
          <ac:spMkLst>
            <pc:docMk/>
            <pc:sldMk cId="957398466" sldId="562"/>
            <ac:spMk id="23" creationId="{9AA8F8BF-AE3D-3A58-92D4-D6C71D96CE4F}"/>
          </ac:spMkLst>
        </pc:spChg>
        <pc:spChg chg="del">
          <ac:chgData name="Ánh Diệu" userId="c5672c39bf0da1c1" providerId="LiveId" clId="{5E4637DD-0A94-4866-9A52-7A76313B2872}" dt="2024-08-05T12:01:17.746" v="2174" actId="478"/>
          <ac:spMkLst>
            <pc:docMk/>
            <pc:sldMk cId="957398466" sldId="562"/>
            <ac:spMk id="24" creationId="{34D6CC1C-285D-D2A9-0223-AB0BFE1EC5D8}"/>
          </ac:spMkLst>
        </pc:spChg>
        <pc:spChg chg="del mod">
          <ac:chgData name="Ánh Diệu" userId="c5672c39bf0da1c1" providerId="LiveId" clId="{5E4637DD-0A94-4866-9A52-7A76313B2872}" dt="2024-08-05T12:01:17.746" v="2174" actId="478"/>
          <ac:spMkLst>
            <pc:docMk/>
            <pc:sldMk cId="957398466" sldId="562"/>
            <ac:spMk id="25" creationId="{C8BF023B-B7D8-643A-3E4E-079F686F62EC}"/>
          </ac:spMkLst>
        </pc:spChg>
      </pc:sldChg>
      <pc:sldChg chg="modSp add mod">
        <pc:chgData name="Ánh Diệu" userId="c5672c39bf0da1c1" providerId="LiveId" clId="{5E4637DD-0A94-4866-9A52-7A76313B2872}" dt="2024-08-05T12:07:00.765" v="2364" actId="1036"/>
        <pc:sldMkLst>
          <pc:docMk/>
          <pc:sldMk cId="1195134094" sldId="563"/>
        </pc:sldMkLst>
        <pc:spChg chg="mod">
          <ac:chgData name="Ánh Diệu" userId="c5672c39bf0da1c1" providerId="LiveId" clId="{5E4637DD-0A94-4866-9A52-7A76313B2872}" dt="2024-08-05T12:02:27.439" v="2214" actId="20577"/>
          <ac:spMkLst>
            <pc:docMk/>
            <pc:sldMk cId="1195134094" sldId="563"/>
            <ac:spMk id="23" creationId="{9AA8F8BF-AE3D-3A58-92D4-D6C71D96CE4F}"/>
          </ac:spMkLst>
        </pc:spChg>
        <pc:spChg chg="mod">
          <ac:chgData name="Ánh Diệu" userId="c5672c39bf0da1c1" providerId="LiveId" clId="{5E4637DD-0A94-4866-9A52-7A76313B2872}" dt="2024-08-05T12:07:00.765" v="2364" actId="1036"/>
          <ac:spMkLst>
            <pc:docMk/>
            <pc:sldMk cId="1195134094" sldId="563"/>
            <ac:spMk id="24" creationId="{34D6CC1C-285D-D2A9-0223-AB0BFE1EC5D8}"/>
          </ac:spMkLst>
        </pc:spChg>
        <pc:spChg chg="mod">
          <ac:chgData name="Ánh Diệu" userId="c5672c39bf0da1c1" providerId="LiveId" clId="{5E4637DD-0A94-4866-9A52-7A76313B2872}" dt="2024-08-05T12:04:37.710" v="2336" actId="6549"/>
          <ac:spMkLst>
            <pc:docMk/>
            <pc:sldMk cId="1195134094" sldId="563"/>
            <ac:spMk id="25" creationId="{C8BF023B-B7D8-643A-3E4E-079F686F62EC}"/>
          </ac:spMkLst>
        </pc:spChg>
      </pc:sldChg>
      <pc:sldChg chg="addSp delSp modSp add mod">
        <pc:chgData name="Ánh Diệu" userId="c5672c39bf0da1c1" providerId="LiveId" clId="{5E4637DD-0A94-4866-9A52-7A76313B2872}" dt="2024-08-05T12:44:29.004" v="3289" actId="164"/>
        <pc:sldMkLst>
          <pc:docMk/>
          <pc:sldMk cId="3460387884" sldId="564"/>
        </pc:sldMkLst>
        <pc:spChg chg="mod">
          <ac:chgData name="Ánh Diệu" userId="c5672c39bf0da1c1" providerId="LiveId" clId="{5E4637DD-0A94-4866-9A52-7A76313B2872}" dt="2024-08-05T12:42:23.496" v="3207" actId="207"/>
          <ac:spMkLst>
            <pc:docMk/>
            <pc:sldMk cId="3460387884" sldId="564"/>
            <ac:spMk id="11" creationId="{00000000-0000-0000-0000-000000000000}"/>
          </ac:spMkLst>
        </pc:spChg>
        <pc:spChg chg="mod">
          <ac:chgData name="Ánh Diệu" userId="c5672c39bf0da1c1" providerId="LiveId" clId="{5E4637DD-0A94-4866-9A52-7A76313B2872}" dt="2024-08-05T12:42:23.496" v="3207" actId="207"/>
          <ac:spMkLst>
            <pc:docMk/>
            <pc:sldMk cId="3460387884" sldId="564"/>
            <ac:spMk id="12" creationId="{00000000-0000-0000-0000-000000000000}"/>
          </ac:spMkLst>
        </pc:spChg>
        <pc:spChg chg="del">
          <ac:chgData name="Ánh Diệu" userId="c5672c39bf0da1c1" providerId="LiveId" clId="{5E4637DD-0A94-4866-9A52-7A76313B2872}" dt="2024-08-05T12:33:22.651" v="2761" actId="478"/>
          <ac:spMkLst>
            <pc:docMk/>
            <pc:sldMk cId="3460387884" sldId="564"/>
            <ac:spMk id="13" creationId="{00000000-0000-0000-0000-000000000000}"/>
          </ac:spMkLst>
        </pc:spChg>
        <pc:spChg chg="mod">
          <ac:chgData name="Ánh Diệu" userId="c5672c39bf0da1c1" providerId="LiveId" clId="{5E4637DD-0A94-4866-9A52-7A76313B2872}" dt="2024-08-05T12:44:18.767" v="3272" actId="164"/>
          <ac:spMkLst>
            <pc:docMk/>
            <pc:sldMk cId="3460387884" sldId="564"/>
            <ac:spMk id="14" creationId="{529A5A24-F07A-9F37-A231-85E8558CD7E8}"/>
          </ac:spMkLst>
        </pc:spChg>
        <pc:spChg chg="del">
          <ac:chgData name="Ánh Diệu" userId="c5672c39bf0da1c1" providerId="LiveId" clId="{5E4637DD-0A94-4866-9A52-7A76313B2872}" dt="2024-08-05T12:33:22.651" v="2761" actId="478"/>
          <ac:spMkLst>
            <pc:docMk/>
            <pc:sldMk cId="3460387884" sldId="564"/>
            <ac:spMk id="15" creationId="{1D5100F8-72FA-1EBB-5E95-EA242D28F664}"/>
          </ac:spMkLst>
        </pc:spChg>
        <pc:spChg chg="del">
          <ac:chgData name="Ánh Diệu" userId="c5672c39bf0da1c1" providerId="LiveId" clId="{5E4637DD-0A94-4866-9A52-7A76313B2872}" dt="2024-08-05T12:33:22.651" v="2761" actId="478"/>
          <ac:spMkLst>
            <pc:docMk/>
            <pc:sldMk cId="3460387884" sldId="564"/>
            <ac:spMk id="16" creationId="{8B69B6AD-FC88-A352-98E1-F345242A6801}"/>
          </ac:spMkLst>
        </pc:spChg>
        <pc:spChg chg="mod">
          <ac:chgData name="Ánh Diệu" userId="c5672c39bf0da1c1" providerId="LiveId" clId="{5E4637DD-0A94-4866-9A52-7A76313B2872}" dt="2024-08-05T12:33:41.816" v="2763"/>
          <ac:spMkLst>
            <pc:docMk/>
            <pc:sldMk cId="3460387884" sldId="564"/>
            <ac:spMk id="18" creationId="{A1F65121-A044-D03B-DE47-3FA56A55625F}"/>
          </ac:spMkLst>
        </pc:spChg>
        <pc:spChg chg="mod">
          <ac:chgData name="Ánh Diệu" userId="c5672c39bf0da1c1" providerId="LiveId" clId="{5E4637DD-0A94-4866-9A52-7A76313B2872}" dt="2024-08-05T12:33:41.816" v="2763"/>
          <ac:spMkLst>
            <pc:docMk/>
            <pc:sldMk cId="3460387884" sldId="564"/>
            <ac:spMk id="20" creationId="{8BAE6328-D4FC-2FCB-4085-28EC04FAB16D}"/>
          </ac:spMkLst>
        </pc:spChg>
        <pc:spChg chg="mod">
          <ac:chgData name="Ánh Diệu" userId="c5672c39bf0da1c1" providerId="LiveId" clId="{5E4637DD-0A94-4866-9A52-7A76313B2872}" dt="2024-08-05T12:33:41.816" v="2763"/>
          <ac:spMkLst>
            <pc:docMk/>
            <pc:sldMk cId="3460387884" sldId="564"/>
            <ac:spMk id="22" creationId="{741BB48D-1F1F-71B5-7D0E-CFDEE9B3BAF3}"/>
          </ac:spMkLst>
        </pc:spChg>
        <pc:spChg chg="mod">
          <ac:chgData name="Ánh Diệu" userId="c5672c39bf0da1c1" providerId="LiveId" clId="{5E4637DD-0A94-4866-9A52-7A76313B2872}" dt="2024-08-05T12:33:41.816" v="2763"/>
          <ac:spMkLst>
            <pc:docMk/>
            <pc:sldMk cId="3460387884" sldId="564"/>
            <ac:spMk id="24" creationId="{B1813B9C-C943-1632-C779-E81CFBDBC991}"/>
          </ac:spMkLst>
        </pc:spChg>
        <pc:spChg chg="mod">
          <ac:chgData name="Ánh Diệu" userId="c5672c39bf0da1c1" providerId="LiveId" clId="{5E4637DD-0A94-4866-9A52-7A76313B2872}" dt="2024-08-05T12:34:58.957" v="2910"/>
          <ac:spMkLst>
            <pc:docMk/>
            <pc:sldMk cId="3460387884" sldId="564"/>
            <ac:spMk id="26" creationId="{8970F07E-5C5A-51FE-56F9-3DF9335FD654}"/>
          </ac:spMkLst>
        </pc:spChg>
        <pc:spChg chg="mod">
          <ac:chgData name="Ánh Diệu" userId="c5672c39bf0da1c1" providerId="LiveId" clId="{5E4637DD-0A94-4866-9A52-7A76313B2872}" dt="2024-08-05T12:34:58.957" v="2910"/>
          <ac:spMkLst>
            <pc:docMk/>
            <pc:sldMk cId="3460387884" sldId="564"/>
            <ac:spMk id="27" creationId="{FCF6B3AC-2A9F-A093-8A88-27274ED35214}"/>
          </ac:spMkLst>
        </pc:spChg>
        <pc:spChg chg="add mod">
          <ac:chgData name="Ánh Diệu" userId="c5672c39bf0da1c1" providerId="LiveId" clId="{5E4637DD-0A94-4866-9A52-7A76313B2872}" dt="2024-08-05T12:44:29.004" v="3289" actId="164"/>
          <ac:spMkLst>
            <pc:docMk/>
            <pc:sldMk cId="3460387884" sldId="564"/>
            <ac:spMk id="28" creationId="{88ED7F38-7155-1632-FECB-F45D03DC51F0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0" creationId="{AF9B8147-9889-5119-AF98-214931EA84B8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1" creationId="{C7254E29-7F96-05BD-247F-7C2F572EA4ED}"/>
          </ac:spMkLst>
        </pc:spChg>
        <pc:spChg chg="add 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2" creationId="{286608E7-C4C2-DAF2-91D9-5FBE7184BFF6}"/>
          </ac:spMkLst>
        </pc:spChg>
        <pc:spChg chg="add mod">
          <ac:chgData name="Ánh Diệu" userId="c5672c39bf0da1c1" providerId="LiveId" clId="{5E4637DD-0A94-4866-9A52-7A76313B2872}" dt="2024-08-05T12:40:01.408" v="2989" actId="571"/>
          <ac:spMkLst>
            <pc:docMk/>
            <pc:sldMk cId="3460387884" sldId="564"/>
            <ac:spMk id="33" creationId="{F1779DD6-52B0-3C56-B4CD-2E1689F3D97D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7" creationId="{98BB709D-5C94-5577-4F95-A1E70BD27F4E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8" creationId="{B1D14A35-2F02-D7C2-59F6-BD26FE5E61A7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39" creationId="{48E60FDE-C459-D429-4868-115B97EE8306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42" creationId="{52D0DE0F-7B72-B4C2-E7A8-D7FFD18104C9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43" creationId="{985FADD3-E5CE-BDCC-0BE1-61F9230062E2}"/>
          </ac:spMkLst>
        </pc:spChg>
        <pc:spChg chg="mod">
          <ac:chgData name="Ánh Diệu" userId="c5672c39bf0da1c1" providerId="LiveId" clId="{5E4637DD-0A94-4866-9A52-7A76313B2872}" dt="2024-08-05T12:41:58.158" v="3191" actId="404"/>
          <ac:spMkLst>
            <pc:docMk/>
            <pc:sldMk cId="3460387884" sldId="564"/>
            <ac:spMk id="44" creationId="{FB6CC94B-F5FA-684B-7025-756BCC99A366}"/>
          </ac:spMkLst>
        </pc:spChg>
        <pc:spChg chg="mod topLvl">
          <ac:chgData name="Ánh Diệu" userId="c5672c39bf0da1c1" providerId="LiveId" clId="{5E4637DD-0A94-4866-9A52-7A76313B2872}" dt="2024-08-05T12:43:58.184" v="3246" actId="164"/>
          <ac:spMkLst>
            <pc:docMk/>
            <pc:sldMk cId="3460387884" sldId="564"/>
            <ac:spMk id="47" creationId="{114C9641-FA01-4376-8A3A-887652FCDB91}"/>
          </ac:spMkLst>
        </pc:spChg>
        <pc:spChg chg="mod">
          <ac:chgData name="Ánh Diệu" userId="c5672c39bf0da1c1" providerId="LiveId" clId="{5E4637DD-0A94-4866-9A52-7A76313B2872}" dt="2024-08-05T12:43:41.343" v="3243" actId="165"/>
          <ac:spMkLst>
            <pc:docMk/>
            <pc:sldMk cId="3460387884" sldId="564"/>
            <ac:spMk id="48" creationId="{ECCD0C4D-B7F4-6DC0-5A7A-1277BA825D5E}"/>
          </ac:spMkLst>
        </pc:spChg>
        <pc:spChg chg="mod">
          <ac:chgData name="Ánh Diệu" userId="c5672c39bf0da1c1" providerId="LiveId" clId="{5E4637DD-0A94-4866-9A52-7A76313B2872}" dt="2024-08-05T12:43:41.343" v="3243" actId="165"/>
          <ac:spMkLst>
            <pc:docMk/>
            <pc:sldMk cId="3460387884" sldId="564"/>
            <ac:spMk id="49" creationId="{3F4CAB69-ECFD-D9CE-B8E2-5C990675C14C}"/>
          </ac:spMkLst>
        </pc:spChg>
        <pc:grpChg chg="del">
          <ac:chgData name="Ánh Diệu" userId="c5672c39bf0da1c1" providerId="LiveId" clId="{5E4637DD-0A94-4866-9A52-7A76313B2872}" dt="2024-08-05T12:33:22.651" v="2761" actId="478"/>
          <ac:grpSpMkLst>
            <pc:docMk/>
            <pc:sldMk cId="3460387884" sldId="564"/>
            <ac:grpSpMk id="2" creationId="{00000000-0000-0000-0000-000000000000}"/>
          </ac:grpSpMkLst>
        </pc:grpChg>
        <pc:grpChg chg="del">
          <ac:chgData name="Ánh Diệu" userId="c5672c39bf0da1c1" providerId="LiveId" clId="{5E4637DD-0A94-4866-9A52-7A76313B2872}" dt="2024-08-05T12:33:22.651" v="2761" actId="478"/>
          <ac:grpSpMkLst>
            <pc:docMk/>
            <pc:sldMk cId="3460387884" sldId="564"/>
            <ac:grpSpMk id="4" creationId="{00000000-0000-0000-0000-000000000000}"/>
          </ac:grpSpMkLst>
        </pc:grpChg>
        <pc:grpChg chg="del">
          <ac:chgData name="Ánh Diệu" userId="c5672c39bf0da1c1" providerId="LiveId" clId="{5E4637DD-0A94-4866-9A52-7A76313B2872}" dt="2024-08-05T12:33:22.651" v="2761" actId="478"/>
          <ac:grpSpMkLst>
            <pc:docMk/>
            <pc:sldMk cId="3460387884" sldId="564"/>
            <ac:grpSpMk id="6" creationId="{00000000-0000-0000-0000-000000000000}"/>
          </ac:grpSpMkLst>
        </pc:grpChg>
        <pc:grpChg chg="del">
          <ac:chgData name="Ánh Diệu" userId="c5672c39bf0da1c1" providerId="LiveId" clId="{5E4637DD-0A94-4866-9A52-7A76313B2872}" dt="2024-08-05T12:33:22.651" v="2761" actId="478"/>
          <ac:grpSpMkLst>
            <pc:docMk/>
            <pc:sldMk cId="3460387884" sldId="564"/>
            <ac:grpSpMk id="8" creationId="{00000000-0000-0000-0000-000000000000}"/>
          </ac:grpSpMkLst>
        </pc:grpChg>
        <pc:grpChg chg="mod">
          <ac:chgData name="Ánh Diệu" userId="c5672c39bf0da1c1" providerId="LiveId" clId="{5E4637DD-0A94-4866-9A52-7A76313B2872}" dt="2024-08-05T12:44:18.767" v="3272" actId="164"/>
          <ac:grpSpMkLst>
            <pc:docMk/>
            <pc:sldMk cId="3460387884" sldId="564"/>
            <ac:grpSpMk id="10" creationId="{00000000-0000-0000-0000-000000000000}"/>
          </ac:grpSpMkLst>
        </pc:grpChg>
        <pc:grpChg chg="add mod">
          <ac:chgData name="Ánh Diệu" userId="c5672c39bf0da1c1" providerId="LiveId" clId="{5E4637DD-0A94-4866-9A52-7A76313B2872}" dt="2024-08-05T12:33:51.426" v="2842" actId="1037"/>
          <ac:grpSpMkLst>
            <pc:docMk/>
            <pc:sldMk cId="3460387884" sldId="564"/>
            <ac:grpSpMk id="17" creationId="{3BD9ED7C-E74E-C6B0-B807-BCDB26AC1296}"/>
          </ac:grpSpMkLst>
        </pc:grpChg>
        <pc:grpChg chg="add mod">
          <ac:chgData name="Ánh Diệu" userId="c5672c39bf0da1c1" providerId="LiveId" clId="{5E4637DD-0A94-4866-9A52-7A76313B2872}" dt="2024-08-05T12:33:51.426" v="2842" actId="1037"/>
          <ac:grpSpMkLst>
            <pc:docMk/>
            <pc:sldMk cId="3460387884" sldId="564"/>
            <ac:grpSpMk id="19" creationId="{A8509701-8B05-B782-DC5F-5BB2167CCBFF}"/>
          </ac:grpSpMkLst>
        </pc:grpChg>
        <pc:grpChg chg="add mod">
          <ac:chgData name="Ánh Diệu" userId="c5672c39bf0da1c1" providerId="LiveId" clId="{5E4637DD-0A94-4866-9A52-7A76313B2872}" dt="2024-08-05T12:33:51.426" v="2842" actId="1037"/>
          <ac:grpSpMkLst>
            <pc:docMk/>
            <pc:sldMk cId="3460387884" sldId="564"/>
            <ac:grpSpMk id="21" creationId="{E066335F-AADB-939F-01E9-ABCF11EF2714}"/>
          </ac:grpSpMkLst>
        </pc:grpChg>
        <pc:grpChg chg="add mod">
          <ac:chgData name="Ánh Diệu" userId="c5672c39bf0da1c1" providerId="LiveId" clId="{5E4637DD-0A94-4866-9A52-7A76313B2872}" dt="2024-08-05T12:33:51.426" v="2842" actId="1037"/>
          <ac:grpSpMkLst>
            <pc:docMk/>
            <pc:sldMk cId="3460387884" sldId="564"/>
            <ac:grpSpMk id="23" creationId="{3F6E5F3A-C402-8394-1F5B-B4675FD17F50}"/>
          </ac:grpSpMkLst>
        </pc:grpChg>
        <pc:grpChg chg="add mod">
          <ac:chgData name="Ánh Diệu" userId="c5672c39bf0da1c1" providerId="LiveId" clId="{5E4637DD-0A94-4866-9A52-7A76313B2872}" dt="2024-08-05T12:44:29.004" v="3289" actId="164"/>
          <ac:grpSpMkLst>
            <pc:docMk/>
            <pc:sldMk cId="3460387884" sldId="564"/>
            <ac:grpSpMk id="25" creationId="{F3E0FFE1-23A3-289E-E5BA-C4B40322D952}"/>
          </ac:grpSpMkLst>
        </pc:grpChg>
        <pc:grpChg chg="add mod">
          <ac:chgData name="Ánh Diệu" userId="c5672c39bf0da1c1" providerId="LiveId" clId="{5E4637DD-0A94-4866-9A52-7A76313B2872}" dt="2024-08-05T12:40:07.778" v="2990" actId="164"/>
          <ac:grpSpMkLst>
            <pc:docMk/>
            <pc:sldMk cId="3460387884" sldId="564"/>
            <ac:grpSpMk id="29" creationId="{3F795BE9-54EF-566C-1551-E40ED5C59D61}"/>
          </ac:grpSpMkLst>
        </pc:grpChg>
        <pc:grpChg chg="add mod">
          <ac:chgData name="Ánh Diệu" userId="c5672c39bf0da1c1" providerId="LiveId" clId="{5E4637DD-0A94-4866-9A52-7A76313B2872}" dt="2024-08-05T12:44:09.939" v="3271" actId="1036"/>
          <ac:grpSpMkLst>
            <pc:docMk/>
            <pc:sldMk cId="3460387884" sldId="564"/>
            <ac:grpSpMk id="34" creationId="{82980FFB-3C2E-E64E-AEE0-3A6AF471BA62}"/>
          </ac:grpSpMkLst>
        </pc:grpChg>
        <pc:grpChg chg="add mod">
          <ac:chgData name="Ánh Diệu" userId="c5672c39bf0da1c1" providerId="LiveId" clId="{5E4637DD-0A94-4866-9A52-7A76313B2872}" dt="2024-08-05T12:44:09.939" v="3271" actId="1036"/>
          <ac:grpSpMkLst>
            <pc:docMk/>
            <pc:sldMk cId="3460387884" sldId="564"/>
            <ac:grpSpMk id="35" creationId="{109B6E99-6D20-8B1C-D8BC-BE0D474E94E3}"/>
          </ac:grpSpMkLst>
        </pc:grpChg>
        <pc:grpChg chg="mod">
          <ac:chgData name="Ánh Diệu" userId="c5672c39bf0da1c1" providerId="LiveId" clId="{5E4637DD-0A94-4866-9A52-7A76313B2872}" dt="2024-08-05T12:40:11.559" v="2991" actId="571"/>
          <ac:grpSpMkLst>
            <pc:docMk/>
            <pc:sldMk cId="3460387884" sldId="564"/>
            <ac:grpSpMk id="36" creationId="{96893CD8-B1F3-F9A3-B3C9-0058A8057E80}"/>
          </ac:grpSpMkLst>
        </pc:grpChg>
        <pc:grpChg chg="add mod">
          <ac:chgData name="Ánh Diệu" userId="c5672c39bf0da1c1" providerId="LiveId" clId="{5E4637DD-0A94-4866-9A52-7A76313B2872}" dt="2024-08-05T12:44:09.939" v="3271" actId="1036"/>
          <ac:grpSpMkLst>
            <pc:docMk/>
            <pc:sldMk cId="3460387884" sldId="564"/>
            <ac:grpSpMk id="40" creationId="{6A4BD558-C755-FA7F-1490-85DD3FB7E73B}"/>
          </ac:grpSpMkLst>
        </pc:grpChg>
        <pc:grpChg chg="mod">
          <ac:chgData name="Ánh Diệu" userId="c5672c39bf0da1c1" providerId="LiveId" clId="{5E4637DD-0A94-4866-9A52-7A76313B2872}" dt="2024-08-05T12:40:45.492" v="3029" actId="571"/>
          <ac:grpSpMkLst>
            <pc:docMk/>
            <pc:sldMk cId="3460387884" sldId="564"/>
            <ac:grpSpMk id="41" creationId="{346DA57D-E5C1-2349-C577-C43C519843FD}"/>
          </ac:grpSpMkLst>
        </pc:grpChg>
        <pc:grpChg chg="add del mod">
          <ac:chgData name="Ánh Diệu" userId="c5672c39bf0da1c1" providerId="LiveId" clId="{5E4637DD-0A94-4866-9A52-7A76313B2872}" dt="2024-08-05T12:43:41.343" v="3243" actId="165"/>
          <ac:grpSpMkLst>
            <pc:docMk/>
            <pc:sldMk cId="3460387884" sldId="564"/>
            <ac:grpSpMk id="45" creationId="{B5A7460D-3F7A-2E27-B271-686103E4DE5C}"/>
          </ac:grpSpMkLst>
        </pc:grpChg>
        <pc:grpChg chg="mod topLvl">
          <ac:chgData name="Ánh Diệu" userId="c5672c39bf0da1c1" providerId="LiveId" clId="{5E4637DD-0A94-4866-9A52-7A76313B2872}" dt="2024-08-05T12:43:58.184" v="3246" actId="164"/>
          <ac:grpSpMkLst>
            <pc:docMk/>
            <pc:sldMk cId="3460387884" sldId="564"/>
            <ac:grpSpMk id="46" creationId="{CB96C6BC-CF69-206F-76B1-1D3BF612D319}"/>
          </ac:grpSpMkLst>
        </pc:grpChg>
        <pc:grpChg chg="add mod">
          <ac:chgData name="Ánh Diệu" userId="c5672c39bf0da1c1" providerId="LiveId" clId="{5E4637DD-0A94-4866-9A52-7A76313B2872}" dt="2024-08-05T12:44:09.939" v="3271" actId="1036"/>
          <ac:grpSpMkLst>
            <pc:docMk/>
            <pc:sldMk cId="3460387884" sldId="564"/>
            <ac:grpSpMk id="50" creationId="{197D9D14-8E25-58B0-E69F-F2FBB9DD5044}"/>
          </ac:grpSpMkLst>
        </pc:grpChg>
        <pc:grpChg chg="add mod">
          <ac:chgData name="Ánh Diệu" userId="c5672c39bf0da1c1" providerId="LiveId" clId="{5E4637DD-0A94-4866-9A52-7A76313B2872}" dt="2024-08-05T12:44:21.789" v="3288" actId="1036"/>
          <ac:grpSpMkLst>
            <pc:docMk/>
            <pc:sldMk cId="3460387884" sldId="564"/>
            <ac:grpSpMk id="51" creationId="{8789C582-52CB-E166-A5F4-CF7DB369390F}"/>
          </ac:grpSpMkLst>
        </pc:grpChg>
        <pc:grpChg chg="add mod">
          <ac:chgData name="Ánh Diệu" userId="c5672c39bf0da1c1" providerId="LiveId" clId="{5E4637DD-0A94-4866-9A52-7A76313B2872}" dt="2024-08-05T12:44:29.004" v="3289" actId="164"/>
          <ac:grpSpMkLst>
            <pc:docMk/>
            <pc:sldMk cId="3460387884" sldId="564"/>
            <ac:grpSpMk id="52" creationId="{03B5B1E1-69D0-3DD6-C913-6515FBB54389}"/>
          </ac:grpSpMkLst>
        </pc:grpChg>
      </pc:sldChg>
      <pc:sldChg chg="add del setBg">
        <pc:chgData name="Ánh Diệu" userId="c5672c39bf0da1c1" providerId="LiveId" clId="{5E4637DD-0A94-4866-9A52-7A76313B2872}" dt="2024-08-05T12:33:44.212" v="2764" actId="47"/>
        <pc:sldMkLst>
          <pc:docMk/>
          <pc:sldMk cId="952135733" sldId="565"/>
        </pc:sldMkLst>
      </pc:sldChg>
      <pc:sldChg chg="delSp modSp add mod">
        <pc:chgData name="Ánh Diệu" userId="c5672c39bf0da1c1" providerId="LiveId" clId="{5E4637DD-0A94-4866-9A52-7A76313B2872}" dt="2024-08-05T13:12:39.932" v="3728" actId="1036"/>
        <pc:sldMkLst>
          <pc:docMk/>
          <pc:sldMk cId="4231622049" sldId="565"/>
        </pc:sldMkLst>
        <pc:spChg chg="del">
          <ac:chgData name="Ánh Diệu" userId="c5672c39bf0da1c1" providerId="LiveId" clId="{5E4637DD-0A94-4866-9A52-7A76313B2872}" dt="2024-08-05T13:03:48.890" v="3577" actId="478"/>
          <ac:spMkLst>
            <pc:docMk/>
            <pc:sldMk cId="4231622049" sldId="565"/>
            <ac:spMk id="11" creationId="{00000000-0000-0000-0000-000000000000}"/>
          </ac:spMkLst>
        </pc:spChg>
        <pc:spChg chg="mod">
          <ac:chgData name="Ánh Diệu" userId="c5672c39bf0da1c1" providerId="LiveId" clId="{5E4637DD-0A94-4866-9A52-7A76313B2872}" dt="2024-08-05T13:12:39.932" v="3728" actId="1036"/>
          <ac:spMkLst>
            <pc:docMk/>
            <pc:sldMk cId="4231622049" sldId="565"/>
            <ac:spMk id="12" creationId="{00000000-0000-0000-0000-000000000000}"/>
          </ac:spMkLst>
        </pc:spChg>
        <pc:spChg chg="mod">
          <ac:chgData name="Ánh Diệu" userId="c5672c39bf0da1c1" providerId="LiveId" clId="{5E4637DD-0A94-4866-9A52-7A76313B2872}" dt="2024-08-05T13:12:39.932" v="3728" actId="1036"/>
          <ac:spMkLst>
            <pc:docMk/>
            <pc:sldMk cId="4231622049" sldId="565"/>
            <ac:spMk id="13" creationId="{00000000-0000-0000-0000-000000000000}"/>
          </ac:spMkLst>
        </pc:spChg>
        <pc:spChg chg="del">
          <ac:chgData name="Ánh Diệu" userId="c5672c39bf0da1c1" providerId="LiveId" clId="{5E4637DD-0A94-4866-9A52-7A76313B2872}" dt="2024-08-05T13:03:47.524" v="3576" actId="478"/>
          <ac:spMkLst>
            <pc:docMk/>
            <pc:sldMk cId="4231622049" sldId="565"/>
            <ac:spMk id="14" creationId="{00000000-0000-0000-0000-000000000000}"/>
          </ac:spMkLst>
        </pc:spChg>
      </pc:sldChg>
      <pc:sldMasterChg chg="delSldLayout">
        <pc:chgData name="Ánh Diệu" userId="c5672c39bf0da1c1" providerId="LiveId" clId="{5E4637DD-0A94-4866-9A52-7A76313B2872}" dt="2024-08-05T06:46:24.719" v="0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5E4637DD-0A94-4866-9A52-7A76313B2872}" dt="2024-08-05T06:46:24.719" v="0" actId="47"/>
          <pc:sldLayoutMkLst>
            <pc:docMk/>
            <pc:sldMasterMk cId="3655976940" sldId="2147483680"/>
            <pc:sldLayoutMk cId="1261137653" sldId="2147483710"/>
          </pc:sldLayoutMkLst>
        </pc:sldLayoutChg>
      </pc:sldMasterChg>
      <pc:sldMasterChg chg="delSldLayout">
        <pc:chgData name="Ánh Diệu" userId="c5672c39bf0da1c1" providerId="LiveId" clId="{5E4637DD-0A94-4866-9A52-7A76313B2872}" dt="2024-08-05T06:47:07.572" v="4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5E4637DD-0A94-4866-9A52-7A76313B2872}" dt="2024-08-05T06:47:07.572" v="4" actId="47"/>
          <pc:sldLayoutMkLst>
            <pc:docMk/>
            <pc:sldMasterMk cId="1922329767" sldId="2147483795"/>
            <pc:sldLayoutMk cId="3251579584" sldId="2147483797"/>
          </pc:sldLayoutMkLst>
        </pc:sldLayoutChg>
      </pc:sldMasterChg>
      <pc:sldMasterChg chg="delSldLayout">
        <pc:chgData name="Ánh Diệu" userId="c5672c39bf0da1c1" providerId="LiveId" clId="{5E4637DD-0A94-4866-9A52-7A76313B2872}" dt="2024-08-05T10:03:55.090" v="655" actId="47"/>
        <pc:sldMasterMkLst>
          <pc:docMk/>
          <pc:sldMasterMk cId="391908740" sldId="2147483803"/>
        </pc:sldMasterMkLst>
        <pc:sldLayoutChg chg="del">
          <pc:chgData name="Ánh Diệu" userId="c5672c39bf0da1c1" providerId="LiveId" clId="{5E4637DD-0A94-4866-9A52-7A76313B2872}" dt="2024-08-05T10:03:55.090" v="655" actId="47"/>
          <pc:sldLayoutMkLst>
            <pc:docMk/>
            <pc:sldMasterMk cId="391908740" sldId="2147483803"/>
            <pc:sldLayoutMk cId="158784154" sldId="2147483805"/>
          </pc:sldLayoutMkLst>
        </pc:sldLayoutChg>
      </pc:sldMasterChg>
    </pc:docChg>
  </pc:docChgLst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3853197233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3853197233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3853197233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3853197233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853197233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853197233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853197233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3853197233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3853197233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3853197233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3853197233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3853197233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3853197233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3853197233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3853197233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201348478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201348478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3853197233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3853197233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53197233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53197233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53197233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853197233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853197233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853197233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3853197233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3853197233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853197233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3853197233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3853197233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3853197233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1725964161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1725964161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201348478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201348478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201348478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201348478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201348478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201348478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201348478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201348478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201348478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201348478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201348478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201348478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201348478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201348478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201348478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201348478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Diệu Ánh" userId="c5672c39bf0da1c1" providerId="LiveId" clId="{CEFF430E-697D-46A0-98C4-FC211546E817}"/>
    <pc:docChg chg="modSld">
      <pc:chgData name="Diệu Ánh" userId="c5672c39bf0da1c1" providerId="LiveId" clId="{CEFF430E-697D-46A0-98C4-FC211546E817}" dt="2024-06-28T15:06:19.198" v="10"/>
      <pc:docMkLst>
        <pc:docMk/>
      </pc:docMkLst>
      <pc:sldChg chg="addSp modSp">
        <pc:chgData name="Diệu Ánh" userId="c5672c39bf0da1c1" providerId="LiveId" clId="{CEFF430E-697D-46A0-98C4-FC211546E817}" dt="2024-06-28T15:06:04.327" v="6"/>
        <pc:sldMkLst>
          <pc:docMk/>
          <pc:sldMk cId="1156081839" sldId="256"/>
        </pc:sldMkLst>
        <pc:picChg chg="add mod">
          <ac:chgData name="Diệu Ánh" userId="c5672c39bf0da1c1" providerId="LiveId" clId="{CEFF430E-697D-46A0-98C4-FC211546E817}" dt="2024-06-28T15:06:04.327" v="6"/>
          <ac:picMkLst>
            <pc:docMk/>
            <pc:sldMk cId="1156081839" sldId="256"/>
            <ac:picMk id="25" creationId="{BBD0E3DC-CA42-AF52-6D89-18878B6168B1}"/>
          </ac:picMkLst>
        </pc:picChg>
      </pc:sldChg>
      <pc:sldChg chg="addSp modSp">
        <pc:chgData name="Diệu Ánh" userId="c5672c39bf0da1c1" providerId="LiveId" clId="{CEFF430E-697D-46A0-98C4-FC211546E817}" dt="2024-06-28T15:06:09.585" v="7"/>
        <pc:sldMkLst>
          <pc:docMk/>
          <pc:sldMk cId="3139547486" sldId="257"/>
        </pc:sldMkLst>
        <pc:picChg chg="add mod">
          <ac:chgData name="Diệu Ánh" userId="c5672c39bf0da1c1" providerId="LiveId" clId="{CEFF430E-697D-46A0-98C4-FC211546E817}" dt="2024-06-28T15:06:09.585" v="7"/>
          <ac:picMkLst>
            <pc:docMk/>
            <pc:sldMk cId="3139547486" sldId="257"/>
            <ac:picMk id="27" creationId="{E257452B-842B-4841-DBF5-5098E0DBB7D5}"/>
          </ac:picMkLst>
        </pc:picChg>
      </pc:sldChg>
      <pc:sldChg chg="addSp modSp">
        <pc:chgData name="Diệu Ánh" userId="c5672c39bf0da1c1" providerId="LiveId" clId="{CEFF430E-697D-46A0-98C4-FC211546E817}" dt="2024-06-28T15:06:14.318" v="8"/>
        <pc:sldMkLst>
          <pc:docMk/>
          <pc:sldMk cId="2945742556" sldId="259"/>
        </pc:sldMkLst>
        <pc:picChg chg="add mod">
          <ac:chgData name="Diệu Ánh" userId="c5672c39bf0da1c1" providerId="LiveId" clId="{CEFF430E-697D-46A0-98C4-FC211546E817}" dt="2024-06-28T15:06:14.318" v="8"/>
          <ac:picMkLst>
            <pc:docMk/>
            <pc:sldMk cId="2945742556" sldId="259"/>
            <ac:picMk id="10" creationId="{04C9A674-E20B-8216-90AF-41DD9CC10AC6}"/>
          </ac:picMkLst>
        </pc:picChg>
      </pc:sldChg>
      <pc:sldChg chg="addSp modSp">
        <pc:chgData name="Diệu Ánh" userId="c5672c39bf0da1c1" providerId="LiveId" clId="{CEFF430E-697D-46A0-98C4-FC211546E817}" dt="2024-06-28T15:05:36.944" v="0"/>
        <pc:sldMkLst>
          <pc:docMk/>
          <pc:sldMk cId="1927721630" sldId="488"/>
        </pc:sldMkLst>
        <pc:picChg chg="add mod">
          <ac:chgData name="Diệu Ánh" userId="c5672c39bf0da1c1" providerId="LiveId" clId="{CEFF430E-697D-46A0-98C4-FC211546E817}" dt="2024-06-28T15:05:36.944" v="0"/>
          <ac:picMkLst>
            <pc:docMk/>
            <pc:sldMk cId="1927721630" sldId="488"/>
            <ac:picMk id="2" creationId="{09375B1E-0625-2D7A-DA61-7C6A81E323F3}"/>
          </ac:picMkLst>
        </pc:picChg>
      </pc:sldChg>
      <pc:sldChg chg="addSp modSp">
        <pc:chgData name="Diệu Ánh" userId="c5672c39bf0da1c1" providerId="LiveId" clId="{CEFF430E-697D-46A0-98C4-FC211546E817}" dt="2024-06-28T15:05:44.132" v="1"/>
        <pc:sldMkLst>
          <pc:docMk/>
          <pc:sldMk cId="2445626059" sldId="489"/>
        </pc:sldMkLst>
        <pc:picChg chg="add mod">
          <ac:chgData name="Diệu Ánh" userId="c5672c39bf0da1c1" providerId="LiveId" clId="{CEFF430E-697D-46A0-98C4-FC211546E817}" dt="2024-06-28T15:05:44.132" v="1"/>
          <ac:picMkLst>
            <pc:docMk/>
            <pc:sldMk cId="2445626059" sldId="489"/>
            <ac:picMk id="3" creationId="{6A65CA84-5006-BCCB-6C8E-2EF355FFC90D}"/>
          </ac:picMkLst>
        </pc:picChg>
      </pc:sldChg>
      <pc:sldChg chg="addSp modSp">
        <pc:chgData name="Diệu Ánh" userId="c5672c39bf0da1c1" providerId="LiveId" clId="{CEFF430E-697D-46A0-98C4-FC211546E817}" dt="2024-06-28T15:05:46.073" v="2"/>
        <pc:sldMkLst>
          <pc:docMk/>
          <pc:sldMk cId="1332083695" sldId="490"/>
        </pc:sldMkLst>
        <pc:picChg chg="add mod">
          <ac:chgData name="Diệu Ánh" userId="c5672c39bf0da1c1" providerId="LiveId" clId="{CEFF430E-697D-46A0-98C4-FC211546E817}" dt="2024-06-28T15:05:46.073" v="2"/>
          <ac:picMkLst>
            <pc:docMk/>
            <pc:sldMk cId="1332083695" sldId="490"/>
            <ac:picMk id="3" creationId="{8F076225-0540-B6C6-2F27-79DACA7E6707}"/>
          </ac:picMkLst>
        </pc:picChg>
      </pc:sldChg>
      <pc:sldChg chg="addSp modSp">
        <pc:chgData name="Diệu Ánh" userId="c5672c39bf0da1c1" providerId="LiveId" clId="{CEFF430E-697D-46A0-98C4-FC211546E817}" dt="2024-06-28T15:05:52.186" v="3"/>
        <pc:sldMkLst>
          <pc:docMk/>
          <pc:sldMk cId="1677569447" sldId="491"/>
        </pc:sldMkLst>
        <pc:picChg chg="add mod">
          <ac:chgData name="Diệu Ánh" userId="c5672c39bf0da1c1" providerId="LiveId" clId="{CEFF430E-697D-46A0-98C4-FC211546E817}" dt="2024-06-28T15:05:52.186" v="3"/>
          <ac:picMkLst>
            <pc:docMk/>
            <pc:sldMk cId="1677569447" sldId="491"/>
            <ac:picMk id="4" creationId="{5D3FFB44-6D89-2478-1454-B4EAB34DA8D3}"/>
          </ac:picMkLst>
        </pc:picChg>
      </pc:sldChg>
      <pc:sldChg chg="addSp modSp">
        <pc:chgData name="Diệu Ánh" userId="c5672c39bf0da1c1" providerId="LiveId" clId="{CEFF430E-697D-46A0-98C4-FC211546E817}" dt="2024-06-28T15:05:56.007" v="4"/>
        <pc:sldMkLst>
          <pc:docMk/>
          <pc:sldMk cId="4499049" sldId="492"/>
        </pc:sldMkLst>
        <pc:picChg chg="add mod">
          <ac:chgData name="Diệu Ánh" userId="c5672c39bf0da1c1" providerId="LiveId" clId="{CEFF430E-697D-46A0-98C4-FC211546E817}" dt="2024-06-28T15:05:56.007" v="4"/>
          <ac:picMkLst>
            <pc:docMk/>
            <pc:sldMk cId="4499049" sldId="492"/>
            <ac:picMk id="8" creationId="{15427D17-82E7-D396-749A-C3385151413B}"/>
          </ac:picMkLst>
        </pc:picChg>
      </pc:sldChg>
      <pc:sldChg chg="addSp modSp">
        <pc:chgData name="Diệu Ánh" userId="c5672c39bf0da1c1" providerId="LiveId" clId="{CEFF430E-697D-46A0-98C4-FC211546E817}" dt="2024-06-28T15:06:01.566" v="5"/>
        <pc:sldMkLst>
          <pc:docMk/>
          <pc:sldMk cId="2144288924" sldId="493"/>
        </pc:sldMkLst>
        <pc:picChg chg="add mod">
          <ac:chgData name="Diệu Ánh" userId="c5672c39bf0da1c1" providerId="LiveId" clId="{CEFF430E-697D-46A0-98C4-FC211546E817}" dt="2024-06-28T15:06:01.566" v="5"/>
          <ac:picMkLst>
            <pc:docMk/>
            <pc:sldMk cId="2144288924" sldId="493"/>
            <ac:picMk id="4" creationId="{E3471A87-860C-A2DD-FBDF-01CC09AFD8FA}"/>
          </ac:picMkLst>
        </pc:picChg>
      </pc:sldChg>
      <pc:sldChg chg="addSp modSp">
        <pc:chgData name="Diệu Ánh" userId="c5672c39bf0da1c1" providerId="LiveId" clId="{CEFF430E-697D-46A0-98C4-FC211546E817}" dt="2024-06-28T15:06:16.584" v="9"/>
        <pc:sldMkLst>
          <pc:docMk/>
          <pc:sldMk cId="2277216177" sldId="500"/>
        </pc:sldMkLst>
        <pc:picChg chg="add mod">
          <ac:chgData name="Diệu Ánh" userId="c5672c39bf0da1c1" providerId="LiveId" clId="{CEFF430E-697D-46A0-98C4-FC211546E817}" dt="2024-06-28T15:06:16.584" v="9"/>
          <ac:picMkLst>
            <pc:docMk/>
            <pc:sldMk cId="2277216177" sldId="500"/>
            <ac:picMk id="11" creationId="{64707F59-F9F7-62E2-B568-00A2B0A5B525}"/>
          </ac:picMkLst>
        </pc:picChg>
      </pc:sldChg>
      <pc:sldChg chg="addSp modSp">
        <pc:chgData name="Diệu Ánh" userId="c5672c39bf0da1c1" providerId="LiveId" clId="{CEFF430E-697D-46A0-98C4-FC211546E817}" dt="2024-06-28T15:06:19.198" v="10"/>
        <pc:sldMkLst>
          <pc:docMk/>
          <pc:sldMk cId="2325161785" sldId="501"/>
        </pc:sldMkLst>
        <pc:picChg chg="add mod">
          <ac:chgData name="Diệu Ánh" userId="c5672c39bf0da1c1" providerId="LiveId" clId="{CEFF430E-697D-46A0-98C4-FC211546E817}" dt="2024-06-28T15:06:19.198" v="10"/>
          <ac:picMkLst>
            <pc:docMk/>
            <pc:sldMk cId="2325161785" sldId="501"/>
            <ac:picMk id="7" creationId="{538AFFD5-75FB-1DB3-81A3-7E6FD19809E2}"/>
          </ac:picMkLst>
        </pc:picChg>
      </pc:sldChg>
    </pc:docChg>
  </pc:docChgLst>
  <pc:docChgLst>
    <pc:chgData name="Ánh Diệu" userId="c5672c39bf0da1c1" providerId="LiveId" clId="{182E032E-8E67-40BB-BF6E-667E4B08DC61}"/>
    <pc:docChg chg="undo custSel addSld delSld modSld sldOrd delMainMaster">
      <pc:chgData name="Ánh Diệu" userId="c5672c39bf0da1c1" providerId="LiveId" clId="{182E032E-8E67-40BB-BF6E-667E4B08DC61}" dt="2024-08-01T06:35:56.163" v="2709"/>
      <pc:docMkLst>
        <pc:docMk/>
      </pc:docMkLst>
      <pc:sldChg chg="addSp modSp add mod modTransition modAnim">
        <pc:chgData name="Ánh Diệu" userId="c5672c39bf0da1c1" providerId="LiveId" clId="{182E032E-8E67-40BB-BF6E-667E4B08DC61}" dt="2024-08-01T06:29:08.766" v="2582" actId="20577"/>
        <pc:sldMkLst>
          <pc:docMk/>
          <pc:sldMk cId="59816483" sldId="256"/>
        </pc:sldMkLst>
        <pc:spChg chg="mod">
          <ac:chgData name="Ánh Diệu" userId="c5672c39bf0da1c1" providerId="LiveId" clId="{182E032E-8E67-40BB-BF6E-667E4B08DC61}" dt="2024-07-30T15:12:33.174" v="799" actId="1076"/>
          <ac:spMkLst>
            <pc:docMk/>
            <pc:sldMk cId="59816483" sldId="256"/>
            <ac:spMk id="8" creationId="{00000000-0000-0000-0000-000000000000}"/>
          </ac:spMkLst>
        </pc:spChg>
        <pc:spChg chg="mod">
          <ac:chgData name="Ánh Diệu" userId="c5672c39bf0da1c1" providerId="LiveId" clId="{182E032E-8E67-40BB-BF6E-667E4B08DC61}" dt="2024-07-30T15:17:27.049" v="874" actId="1076"/>
          <ac:spMkLst>
            <pc:docMk/>
            <pc:sldMk cId="59816483" sldId="256"/>
            <ac:spMk id="11" creationId="{00000000-0000-0000-0000-000000000000}"/>
          </ac:spMkLst>
        </pc:spChg>
        <pc:spChg chg="mod">
          <ac:chgData name="Ánh Diệu" userId="c5672c39bf0da1c1" providerId="LiveId" clId="{182E032E-8E67-40BB-BF6E-667E4B08DC61}" dt="2024-07-30T15:17:39.864" v="878" actId="1076"/>
          <ac:spMkLst>
            <pc:docMk/>
            <pc:sldMk cId="59816483" sldId="256"/>
            <ac:spMk id="12" creationId="{00000000-0000-0000-0000-000000000000}"/>
          </ac:spMkLst>
        </pc:spChg>
        <pc:spChg chg="add mod">
          <ac:chgData name="Ánh Diệu" userId="c5672c39bf0da1c1" providerId="LiveId" clId="{182E032E-8E67-40BB-BF6E-667E4B08DC61}" dt="2024-08-01T05:56:54.041" v="2422" actId="1036"/>
          <ac:spMkLst>
            <pc:docMk/>
            <pc:sldMk cId="59816483" sldId="256"/>
            <ac:spMk id="13" creationId="{F69909A3-1853-222B-FDA3-F4811A5510F8}"/>
          </ac:spMkLst>
        </pc:spChg>
        <pc:spChg chg="add mod">
          <ac:chgData name="Ánh Diệu" userId="c5672c39bf0da1c1" providerId="LiveId" clId="{182E032E-8E67-40BB-BF6E-667E4B08DC61}" dt="2024-08-01T05:56:54.041" v="2422" actId="1036"/>
          <ac:spMkLst>
            <pc:docMk/>
            <pc:sldMk cId="59816483" sldId="256"/>
            <ac:spMk id="14" creationId="{C2025FF9-1796-BB64-BA06-B79CD61C5CAA}"/>
          </ac:spMkLst>
        </pc:spChg>
        <pc:spChg chg="add mod">
          <ac:chgData name="Ánh Diệu" userId="c5672c39bf0da1c1" providerId="LiveId" clId="{182E032E-8E67-40BB-BF6E-667E4B08DC61}" dt="2024-08-01T06:27:48.049" v="2562" actId="1076"/>
          <ac:spMkLst>
            <pc:docMk/>
            <pc:sldMk cId="59816483" sldId="256"/>
            <ac:spMk id="17" creationId="{0495B8C2-3E93-9992-BB73-E6ABD6C05F4E}"/>
          </ac:spMkLst>
        </pc:spChg>
        <pc:spChg chg="add mod">
          <ac:chgData name="Ánh Diệu" userId="c5672c39bf0da1c1" providerId="LiveId" clId="{182E032E-8E67-40BB-BF6E-667E4B08DC61}" dt="2024-07-31T04:21:42.751" v="1680" actId="207"/>
          <ac:spMkLst>
            <pc:docMk/>
            <pc:sldMk cId="59816483" sldId="256"/>
            <ac:spMk id="18" creationId="{5CE30774-302C-854E-509B-FC494B3E6F5A}"/>
          </ac:spMkLst>
        </pc:spChg>
        <pc:spChg chg="add mod">
          <ac:chgData name="Ánh Diệu" userId="c5672c39bf0da1c1" providerId="LiveId" clId="{182E032E-8E67-40BB-BF6E-667E4B08DC61}" dt="2024-08-01T06:29:08.766" v="2582" actId="20577"/>
          <ac:spMkLst>
            <pc:docMk/>
            <pc:sldMk cId="59816483" sldId="256"/>
            <ac:spMk id="19" creationId="{42CADAFD-06D1-AFDA-287A-5100E8CC77A5}"/>
          </ac:spMkLst>
        </pc:spChg>
        <pc:grpChg chg="add mod">
          <ac:chgData name="Ánh Diệu" userId="c5672c39bf0da1c1" providerId="LiveId" clId="{182E032E-8E67-40BB-BF6E-667E4B08DC61}" dt="2024-08-01T06:28:51.010" v="2577" actId="164"/>
          <ac:grpSpMkLst>
            <pc:docMk/>
            <pc:sldMk cId="59816483" sldId="256"/>
            <ac:grpSpMk id="20" creationId="{214967E0-2C55-BDED-E7B8-B931581A2837}"/>
          </ac:grpSpMkLst>
        </pc:grpChg>
        <pc:picChg chg="add mod">
          <ac:chgData name="Ánh Diệu" userId="c5672c39bf0da1c1" providerId="LiveId" clId="{182E032E-8E67-40BB-BF6E-667E4B08DC61}" dt="2024-07-31T14:24:10.745" v="1745"/>
          <ac:picMkLst>
            <pc:docMk/>
            <pc:sldMk cId="59816483" sldId="256"/>
            <ac:picMk id="15" creationId="{4FE6348D-4BE9-EDC2-3C9A-7BFC1AFB87B2}"/>
          </ac:picMkLst>
        </pc:picChg>
        <pc:picChg chg="add mod">
          <ac:chgData name="Ánh Diệu" userId="c5672c39bf0da1c1" providerId="LiveId" clId="{182E032E-8E67-40BB-BF6E-667E4B08DC61}" dt="2024-08-01T06:28:51.010" v="2577" actId="164"/>
          <ac:picMkLst>
            <pc:docMk/>
            <pc:sldMk cId="59816483" sldId="256"/>
            <ac:picMk id="16" creationId="{D24E3BE1-E3CD-59B0-13FF-7E34C5627669}"/>
          </ac:picMkLst>
        </pc:picChg>
      </pc:sldChg>
      <pc:sldChg chg="del">
        <pc:chgData name="Ánh Diệu" userId="c5672c39bf0da1c1" providerId="LiveId" clId="{182E032E-8E67-40BB-BF6E-667E4B08DC61}" dt="2024-07-30T13:41:30.468" v="619" actId="47"/>
        <pc:sldMkLst>
          <pc:docMk/>
          <pc:sldMk cId="1156081839" sldId="256"/>
        </pc:sldMkLst>
      </pc:sldChg>
      <pc:sldChg chg="addSp modSp add mod modTransition modAnim">
        <pc:chgData name="Ánh Diệu" userId="c5672c39bf0da1c1" providerId="LiveId" clId="{182E032E-8E67-40BB-BF6E-667E4B08DC61}" dt="2024-08-01T05:48:23.390" v="2243"/>
        <pc:sldMkLst>
          <pc:docMk/>
          <pc:sldMk cId="1818144812" sldId="257"/>
        </pc:sldMkLst>
        <pc:spChg chg="mod">
          <ac:chgData name="Ánh Diệu" userId="c5672c39bf0da1c1" providerId="LiveId" clId="{182E032E-8E67-40BB-BF6E-667E4B08DC61}" dt="2024-08-01T05:37:50.212" v="2103" actId="20577"/>
          <ac:spMkLst>
            <pc:docMk/>
            <pc:sldMk cId="1818144812" sldId="257"/>
            <ac:spMk id="11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3:14.518" v="1375" actId="1036"/>
          <ac:spMkLst>
            <pc:docMk/>
            <pc:sldMk cId="1818144812" sldId="257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3:11.363" v="1373" actId="1036"/>
          <ac:spMkLst>
            <pc:docMk/>
            <pc:sldMk cId="1818144812" sldId="257"/>
            <ac:spMk id="15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3:19.286" v="1378" actId="1036"/>
          <ac:spMkLst>
            <pc:docMk/>
            <pc:sldMk cId="1818144812" sldId="257"/>
            <ac:spMk id="16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3:19.286" v="1378" actId="1036"/>
          <ac:spMkLst>
            <pc:docMk/>
            <pc:sldMk cId="1818144812" sldId="257"/>
            <ac:spMk id="17" creationId="{00000000-0000-0000-0000-000000000000}"/>
          </ac:spMkLst>
        </pc:spChg>
        <pc:spChg chg="add mod">
          <ac:chgData name="Ánh Diệu" userId="c5672c39bf0da1c1" providerId="LiveId" clId="{182E032E-8E67-40BB-BF6E-667E4B08DC61}" dt="2024-08-01T05:36:38.052" v="2069"/>
          <ac:spMkLst>
            <pc:docMk/>
            <pc:sldMk cId="1818144812" sldId="257"/>
            <ac:spMk id="20" creationId="{CA42ACA1-EADE-5FB0-209E-0D7FA78650F0}"/>
          </ac:spMkLst>
        </pc:spChg>
        <pc:spChg chg="add mod">
          <ac:chgData name="Ánh Diệu" userId="c5672c39bf0da1c1" providerId="LiveId" clId="{182E032E-8E67-40BB-BF6E-667E4B08DC61}" dt="2024-08-01T05:36:38.052" v="2069"/>
          <ac:spMkLst>
            <pc:docMk/>
            <pc:sldMk cId="1818144812" sldId="257"/>
            <ac:spMk id="21" creationId="{B3E391DF-379F-9D77-55FE-9D97C101AEDD}"/>
          </ac:spMkLst>
        </pc:spChg>
        <pc:spChg chg="add mod">
          <ac:chgData name="Ánh Diệu" userId="c5672c39bf0da1c1" providerId="LiveId" clId="{182E032E-8E67-40BB-BF6E-667E4B08DC61}" dt="2024-08-01T05:36:38.052" v="2069"/>
          <ac:spMkLst>
            <pc:docMk/>
            <pc:sldMk cId="1818144812" sldId="257"/>
            <ac:spMk id="22" creationId="{D43D936A-C5AF-12D3-08EB-0D21B55CFC36}"/>
          </ac:spMkLst>
        </pc:spChg>
        <pc:spChg chg="add mod">
          <ac:chgData name="Ánh Diệu" userId="c5672c39bf0da1c1" providerId="LiveId" clId="{182E032E-8E67-40BB-BF6E-667E4B08DC61}" dt="2024-08-01T05:36:38.052" v="2069"/>
          <ac:spMkLst>
            <pc:docMk/>
            <pc:sldMk cId="1818144812" sldId="257"/>
            <ac:spMk id="23" creationId="{DF8ADB62-41D2-F8C9-1B54-B6DBCA63B8F1}"/>
          </ac:spMkLst>
        </pc:spChg>
        <pc:spChg chg="add mod ord">
          <ac:chgData name="Ánh Diệu" userId="c5672c39bf0da1c1" providerId="LiveId" clId="{182E032E-8E67-40BB-BF6E-667E4B08DC61}" dt="2024-08-01T05:46:35.701" v="2209" actId="171"/>
          <ac:spMkLst>
            <pc:docMk/>
            <pc:sldMk cId="1818144812" sldId="257"/>
            <ac:spMk id="24" creationId="{784C513A-1042-B38C-A2A7-5096D24F87F2}"/>
          </ac:spMkLst>
        </pc:spChg>
        <pc:spChg chg="add mod ord">
          <ac:chgData name="Ánh Diệu" userId="c5672c39bf0da1c1" providerId="LiveId" clId="{182E032E-8E67-40BB-BF6E-667E4B08DC61}" dt="2024-08-01T05:46:35.701" v="2209" actId="171"/>
          <ac:spMkLst>
            <pc:docMk/>
            <pc:sldMk cId="1818144812" sldId="257"/>
            <ac:spMk id="25" creationId="{4EFF7469-26EC-BAB5-0EAB-B64A77D0951D}"/>
          </ac:spMkLst>
        </pc:spChg>
        <pc:spChg chg="add mod ord">
          <ac:chgData name="Ánh Diệu" userId="c5672c39bf0da1c1" providerId="LiveId" clId="{182E032E-8E67-40BB-BF6E-667E4B08DC61}" dt="2024-08-01T05:46:35.701" v="2209" actId="171"/>
          <ac:spMkLst>
            <pc:docMk/>
            <pc:sldMk cId="1818144812" sldId="257"/>
            <ac:spMk id="26" creationId="{634BA3B7-39CA-AE9C-E7A2-2AAEA384A700}"/>
          </ac:spMkLst>
        </pc:spChg>
        <pc:spChg chg="add mod ord">
          <ac:chgData name="Ánh Diệu" userId="c5672c39bf0da1c1" providerId="LiveId" clId="{182E032E-8E67-40BB-BF6E-667E4B08DC61}" dt="2024-08-01T05:46:35.701" v="2209" actId="171"/>
          <ac:spMkLst>
            <pc:docMk/>
            <pc:sldMk cId="1818144812" sldId="257"/>
            <ac:spMk id="27" creationId="{8D1E5E17-3346-77F8-69F9-C8CF4D36F75C}"/>
          </ac:spMkLst>
        </pc:spChg>
        <pc:picChg chg="add mod">
          <ac:chgData name="Ánh Diệu" userId="c5672c39bf0da1c1" providerId="LiveId" clId="{182E032E-8E67-40BB-BF6E-667E4B08DC61}" dt="2024-07-31T04:31:03.222" v="1707" actId="1076"/>
          <ac:picMkLst>
            <pc:docMk/>
            <pc:sldMk cId="1818144812" sldId="257"/>
            <ac:picMk id="18" creationId="{08B623FE-3662-F55D-77A3-387089C000DC}"/>
          </ac:picMkLst>
        </pc:picChg>
        <pc:picChg chg="add mod">
          <ac:chgData name="Ánh Diệu" userId="c5672c39bf0da1c1" providerId="LiveId" clId="{182E032E-8E67-40BB-BF6E-667E4B08DC61}" dt="2024-07-31T14:23:55.008" v="1739"/>
          <ac:picMkLst>
            <pc:docMk/>
            <pc:sldMk cId="1818144812" sldId="257"/>
            <ac:picMk id="19" creationId="{8BA32505-C02B-8551-D2B8-894B6DE1ABF1}"/>
          </ac:picMkLst>
        </pc:picChg>
      </pc:sldChg>
      <pc:sldChg chg="del">
        <pc:chgData name="Ánh Diệu" userId="c5672c39bf0da1c1" providerId="LiveId" clId="{182E032E-8E67-40BB-BF6E-667E4B08DC61}" dt="2024-07-30T13:41:32.053" v="620" actId="47"/>
        <pc:sldMkLst>
          <pc:docMk/>
          <pc:sldMk cId="3139547486" sldId="257"/>
        </pc:sldMkLst>
      </pc:sldChg>
      <pc:sldChg chg="modTransition">
        <pc:chgData name="Ánh Diệu" userId="c5672c39bf0da1c1" providerId="LiveId" clId="{182E032E-8E67-40BB-BF6E-667E4B08DC61}" dt="2024-07-31T14:27:36.919" v="1752"/>
        <pc:sldMkLst>
          <pc:docMk/>
          <pc:sldMk cId="0" sldId="258"/>
        </pc:sldMkLst>
      </pc:sldChg>
      <pc:sldChg chg="addSp modSp add mod modTransition modAnim">
        <pc:chgData name="Ánh Diệu" userId="c5672c39bf0da1c1" providerId="LiveId" clId="{182E032E-8E67-40BB-BF6E-667E4B08DC61}" dt="2024-08-01T05:49:41.741" v="2252"/>
        <pc:sldMkLst>
          <pc:docMk/>
          <pc:sldMk cId="2759860815" sldId="259"/>
        </pc:sldMkLst>
        <pc:spChg chg="mod">
          <ac:chgData name="Ánh Diệu" userId="c5672c39bf0da1c1" providerId="LiveId" clId="{182E032E-8E67-40BB-BF6E-667E4B08DC61}" dt="2024-08-01T05:37:40.896" v="2095" actId="20577"/>
          <ac:spMkLst>
            <pc:docMk/>
            <pc:sldMk cId="2759860815" sldId="259"/>
            <ac:spMk id="23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47.712" v="1470" actId="1036"/>
          <ac:spMkLst>
            <pc:docMk/>
            <pc:sldMk cId="2759860815" sldId="259"/>
            <ac:spMk id="26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47.712" v="1470" actId="1036"/>
          <ac:spMkLst>
            <pc:docMk/>
            <pc:sldMk cId="2759860815" sldId="259"/>
            <ac:spMk id="27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47.712" v="1470" actId="1036"/>
          <ac:spMkLst>
            <pc:docMk/>
            <pc:sldMk cId="2759860815" sldId="259"/>
            <ac:spMk id="28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47.712" v="1470" actId="1036"/>
          <ac:spMkLst>
            <pc:docMk/>
            <pc:sldMk cId="2759860815" sldId="259"/>
            <ac:spMk id="29" creationId="{00000000-0000-0000-0000-000000000000}"/>
          </ac:spMkLst>
        </pc:spChg>
        <pc:spChg chg="add mod">
          <ac:chgData name="Ánh Diệu" userId="c5672c39bf0da1c1" providerId="LiveId" clId="{182E032E-8E67-40BB-BF6E-667E4B08DC61}" dt="2024-08-01T05:43:35.844" v="2163"/>
          <ac:spMkLst>
            <pc:docMk/>
            <pc:sldMk cId="2759860815" sldId="259"/>
            <ac:spMk id="32" creationId="{C83A5A3C-0695-3CBF-5CE3-665F5A230B93}"/>
          </ac:spMkLst>
        </pc:spChg>
        <pc:spChg chg="add mod">
          <ac:chgData name="Ánh Diệu" userId="c5672c39bf0da1c1" providerId="LiveId" clId="{182E032E-8E67-40BB-BF6E-667E4B08DC61}" dt="2024-08-01T05:43:35.844" v="2163"/>
          <ac:spMkLst>
            <pc:docMk/>
            <pc:sldMk cId="2759860815" sldId="259"/>
            <ac:spMk id="33" creationId="{D240FCB7-9812-BD9B-D719-901436CAEBF6}"/>
          </ac:spMkLst>
        </pc:spChg>
        <pc:spChg chg="add mod">
          <ac:chgData name="Ánh Diệu" userId="c5672c39bf0da1c1" providerId="LiveId" clId="{182E032E-8E67-40BB-BF6E-667E4B08DC61}" dt="2024-08-01T05:43:35.844" v="2163"/>
          <ac:spMkLst>
            <pc:docMk/>
            <pc:sldMk cId="2759860815" sldId="259"/>
            <ac:spMk id="34" creationId="{8D7C7683-4132-5C93-65CB-8B63B5FFCCAC}"/>
          </ac:spMkLst>
        </pc:spChg>
        <pc:spChg chg="add mod">
          <ac:chgData name="Ánh Diệu" userId="c5672c39bf0da1c1" providerId="LiveId" clId="{182E032E-8E67-40BB-BF6E-667E4B08DC61}" dt="2024-08-01T05:43:35.844" v="2163"/>
          <ac:spMkLst>
            <pc:docMk/>
            <pc:sldMk cId="2759860815" sldId="259"/>
            <ac:spMk id="35" creationId="{D32B7F36-48EE-25DF-2CCC-E835781BDA97}"/>
          </ac:spMkLst>
        </pc:spChg>
        <pc:spChg chg="add mod ord">
          <ac:chgData name="Ánh Diệu" userId="c5672c39bf0da1c1" providerId="LiveId" clId="{182E032E-8E67-40BB-BF6E-667E4B08DC61}" dt="2024-08-01T05:47:04.865" v="2221" actId="171"/>
          <ac:spMkLst>
            <pc:docMk/>
            <pc:sldMk cId="2759860815" sldId="259"/>
            <ac:spMk id="36" creationId="{1BB06510-A1FF-C334-D32B-8CC748169DA6}"/>
          </ac:spMkLst>
        </pc:spChg>
        <pc:spChg chg="add mod ord">
          <ac:chgData name="Ánh Diệu" userId="c5672c39bf0da1c1" providerId="LiveId" clId="{182E032E-8E67-40BB-BF6E-667E4B08DC61}" dt="2024-08-01T05:47:04.865" v="2221" actId="171"/>
          <ac:spMkLst>
            <pc:docMk/>
            <pc:sldMk cId="2759860815" sldId="259"/>
            <ac:spMk id="37" creationId="{9F339255-94B5-A14C-ADA3-C81A61114177}"/>
          </ac:spMkLst>
        </pc:spChg>
        <pc:spChg chg="add mod ord">
          <ac:chgData name="Ánh Diệu" userId="c5672c39bf0da1c1" providerId="LiveId" clId="{182E032E-8E67-40BB-BF6E-667E4B08DC61}" dt="2024-08-01T05:47:04.865" v="2221" actId="171"/>
          <ac:spMkLst>
            <pc:docMk/>
            <pc:sldMk cId="2759860815" sldId="259"/>
            <ac:spMk id="38" creationId="{A61F7DE9-DE16-E102-7890-249276937749}"/>
          </ac:spMkLst>
        </pc:spChg>
        <pc:spChg chg="add mod ord">
          <ac:chgData name="Ánh Diệu" userId="c5672c39bf0da1c1" providerId="LiveId" clId="{182E032E-8E67-40BB-BF6E-667E4B08DC61}" dt="2024-08-01T05:47:04.865" v="2221" actId="171"/>
          <ac:spMkLst>
            <pc:docMk/>
            <pc:sldMk cId="2759860815" sldId="259"/>
            <ac:spMk id="39" creationId="{9402D707-0B77-0116-81CB-6C3A4C904678}"/>
          </ac:spMkLst>
        </pc:spChg>
        <pc:picChg chg="add mod">
          <ac:chgData name="Ánh Diệu" userId="c5672c39bf0da1c1" providerId="LiveId" clId="{182E032E-8E67-40BB-BF6E-667E4B08DC61}" dt="2024-07-31T04:32:27.853" v="1713" actId="1076"/>
          <ac:picMkLst>
            <pc:docMk/>
            <pc:sldMk cId="2759860815" sldId="259"/>
            <ac:picMk id="30" creationId="{030F7CAA-34DD-32DB-E559-EA3312011AB0}"/>
          </ac:picMkLst>
        </pc:picChg>
        <pc:picChg chg="add mod">
          <ac:chgData name="Ánh Diệu" userId="c5672c39bf0da1c1" providerId="LiveId" clId="{182E032E-8E67-40BB-BF6E-667E4B08DC61}" dt="2024-07-31T14:24:01.007" v="1741"/>
          <ac:picMkLst>
            <pc:docMk/>
            <pc:sldMk cId="2759860815" sldId="259"/>
            <ac:picMk id="31" creationId="{7936F9FF-BA40-26C3-1CA9-73EA0258711F}"/>
          </ac:picMkLst>
        </pc:picChg>
      </pc:sldChg>
      <pc:sldChg chg="addSp modSp del">
        <pc:chgData name="Ánh Diệu" userId="c5672c39bf0da1c1" providerId="LiveId" clId="{182E032E-8E67-40BB-BF6E-667E4B08DC61}" dt="2024-07-30T13:55:07.164" v="769" actId="47"/>
        <pc:sldMkLst>
          <pc:docMk/>
          <pc:sldMk cId="2945742556" sldId="259"/>
        </pc:sldMkLst>
        <pc:spChg chg="add mod">
          <ac:chgData name="Ánh Diệu" userId="c5672c39bf0da1c1" providerId="LiveId" clId="{182E032E-8E67-40BB-BF6E-667E4B08DC61}" dt="2024-07-30T13:47:25.042" v="632"/>
          <ac:spMkLst>
            <pc:docMk/>
            <pc:sldMk cId="2945742556" sldId="259"/>
            <ac:spMk id="20" creationId="{910CE2B1-A6D2-44F6-40B5-91FB3C99F7E1}"/>
          </ac:spMkLst>
        </pc:spChg>
        <pc:spChg chg="add mod">
          <ac:chgData name="Ánh Diệu" userId="c5672c39bf0da1c1" providerId="LiveId" clId="{182E032E-8E67-40BB-BF6E-667E4B08DC61}" dt="2024-07-30T13:47:25.042" v="632"/>
          <ac:spMkLst>
            <pc:docMk/>
            <pc:sldMk cId="2945742556" sldId="259"/>
            <ac:spMk id="21" creationId="{8CCCA1ED-8739-1A28-1E23-99A53D302099}"/>
          </ac:spMkLst>
        </pc:spChg>
      </pc:sldChg>
      <pc:sldChg chg="addSp modSp add mod modTransition modAnim">
        <pc:chgData name="Ánh Diệu" userId="c5672c39bf0da1c1" providerId="LiveId" clId="{182E032E-8E67-40BB-BF6E-667E4B08DC61}" dt="2024-08-01T05:50:14.314" v="2256"/>
        <pc:sldMkLst>
          <pc:docMk/>
          <pc:sldMk cId="2645631571" sldId="260"/>
        </pc:sldMkLst>
        <pc:spChg chg="mod">
          <ac:chgData name="Ánh Diệu" userId="c5672c39bf0da1c1" providerId="LiveId" clId="{182E032E-8E67-40BB-BF6E-667E4B08DC61}" dt="2024-08-01T05:37:37.600" v="2092" actId="20577"/>
          <ac:spMkLst>
            <pc:docMk/>
            <pc:sldMk cId="2645631571" sldId="260"/>
            <ac:spMk id="16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28.094" v="1719" actId="1036"/>
          <ac:spMkLst>
            <pc:docMk/>
            <pc:sldMk cId="2645631571" sldId="260"/>
            <ac:spMk id="19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28.094" v="1719" actId="1036"/>
          <ac:spMkLst>
            <pc:docMk/>
            <pc:sldMk cId="2645631571" sldId="260"/>
            <ac:spMk id="20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28.094" v="1719" actId="1036"/>
          <ac:spMkLst>
            <pc:docMk/>
            <pc:sldMk cId="2645631571" sldId="260"/>
            <ac:spMk id="21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28.094" v="1719" actId="1036"/>
          <ac:spMkLst>
            <pc:docMk/>
            <pc:sldMk cId="2645631571" sldId="260"/>
            <ac:spMk id="22" creationId="{00000000-0000-0000-0000-000000000000}"/>
          </ac:spMkLst>
        </pc:spChg>
        <pc:spChg chg="add mod ord">
          <ac:chgData name="Ánh Diệu" userId="c5672c39bf0da1c1" providerId="LiveId" clId="{182E032E-8E67-40BB-BF6E-667E4B08DC61}" dt="2024-08-01T05:47:18.025" v="2227" actId="171"/>
          <ac:spMkLst>
            <pc:docMk/>
            <pc:sldMk cId="2645631571" sldId="260"/>
            <ac:spMk id="25" creationId="{AC3507C5-E60B-B655-3460-CEBD641BC251}"/>
          </ac:spMkLst>
        </pc:spChg>
        <pc:spChg chg="add mod ord">
          <ac:chgData name="Ánh Diệu" userId="c5672c39bf0da1c1" providerId="LiveId" clId="{182E032E-8E67-40BB-BF6E-667E4B08DC61}" dt="2024-08-01T05:47:18.025" v="2227" actId="171"/>
          <ac:spMkLst>
            <pc:docMk/>
            <pc:sldMk cId="2645631571" sldId="260"/>
            <ac:spMk id="26" creationId="{C4975A43-8E07-F0D7-DE9A-25F25DAF668B}"/>
          </ac:spMkLst>
        </pc:spChg>
        <pc:spChg chg="add mod ord">
          <ac:chgData name="Ánh Diệu" userId="c5672c39bf0da1c1" providerId="LiveId" clId="{182E032E-8E67-40BB-BF6E-667E4B08DC61}" dt="2024-08-01T05:47:18.025" v="2227" actId="171"/>
          <ac:spMkLst>
            <pc:docMk/>
            <pc:sldMk cId="2645631571" sldId="260"/>
            <ac:spMk id="27" creationId="{CFE08BCA-6351-DF6F-C295-7AB83ACC1F53}"/>
          </ac:spMkLst>
        </pc:spChg>
        <pc:spChg chg="add mod ord">
          <ac:chgData name="Ánh Diệu" userId="c5672c39bf0da1c1" providerId="LiveId" clId="{182E032E-8E67-40BB-BF6E-667E4B08DC61}" dt="2024-08-01T05:47:18.025" v="2227" actId="171"/>
          <ac:spMkLst>
            <pc:docMk/>
            <pc:sldMk cId="2645631571" sldId="260"/>
            <ac:spMk id="28" creationId="{F41623DE-36AB-2713-E74B-FEF5882BD51C}"/>
          </ac:spMkLst>
        </pc:spChg>
        <pc:picChg chg="add mod">
          <ac:chgData name="Ánh Diệu" userId="c5672c39bf0da1c1" providerId="LiveId" clId="{182E032E-8E67-40BB-BF6E-667E4B08DC61}" dt="2024-07-31T04:32:59.043" v="1715" actId="1076"/>
          <ac:picMkLst>
            <pc:docMk/>
            <pc:sldMk cId="2645631571" sldId="260"/>
            <ac:picMk id="23" creationId="{4960EB6F-FAF4-06E8-BC1A-0AB51C1D8F1F}"/>
          </ac:picMkLst>
        </pc:picChg>
        <pc:picChg chg="add mod">
          <ac:chgData name="Ánh Diệu" userId="c5672c39bf0da1c1" providerId="LiveId" clId="{182E032E-8E67-40BB-BF6E-667E4B08DC61}" dt="2024-07-31T14:24:03.031" v="1742"/>
          <ac:picMkLst>
            <pc:docMk/>
            <pc:sldMk cId="2645631571" sldId="260"/>
            <ac:picMk id="24" creationId="{72ADE11F-8795-0DC7-ED38-126BF797EAAB}"/>
          </ac:picMkLst>
        </pc:picChg>
      </pc:sldChg>
      <pc:sldChg chg="del">
        <pc:chgData name="Ánh Diệu" userId="c5672c39bf0da1c1" providerId="LiveId" clId="{182E032E-8E67-40BB-BF6E-667E4B08DC61}" dt="2024-07-30T13:41:36.708" v="623" actId="47"/>
        <pc:sldMkLst>
          <pc:docMk/>
          <pc:sldMk cId="3853197233" sldId="260"/>
        </pc:sldMkLst>
      </pc:sldChg>
      <pc:sldChg chg="del">
        <pc:chgData name="Ánh Diệu" userId="c5672c39bf0da1c1" providerId="LiveId" clId="{182E032E-8E67-40BB-BF6E-667E4B08DC61}" dt="2024-07-30T13:41:38.025" v="624" actId="47"/>
        <pc:sldMkLst>
          <pc:docMk/>
          <pc:sldMk cId="3340238088" sldId="261"/>
        </pc:sldMkLst>
      </pc:sldChg>
      <pc:sldChg chg="addSp modSp add mod ord modTransition modAnim">
        <pc:chgData name="Ánh Diệu" userId="c5672c39bf0da1c1" providerId="LiveId" clId="{182E032E-8E67-40BB-BF6E-667E4B08DC61}" dt="2024-08-01T05:50:43.797" v="2260"/>
        <pc:sldMkLst>
          <pc:docMk/>
          <pc:sldMk cId="3960404710" sldId="261"/>
        </pc:sldMkLst>
        <pc:spChg chg="mod">
          <ac:chgData name="Ánh Diệu" userId="c5672c39bf0da1c1" providerId="LiveId" clId="{182E032E-8E67-40BB-BF6E-667E4B08DC61}" dt="2024-07-31T03:55:27.519" v="1453" actId="1038"/>
          <ac:spMkLst>
            <pc:docMk/>
            <pc:sldMk cId="3960404710" sldId="261"/>
            <ac:spMk id="10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19.829" v="1437" actId="14100"/>
          <ac:spMkLst>
            <pc:docMk/>
            <pc:sldMk cId="3960404710" sldId="261"/>
            <ac:spMk id="11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27.519" v="1453" actId="1038"/>
          <ac:spMkLst>
            <pc:docMk/>
            <pc:sldMk cId="3960404710" sldId="261"/>
            <ac:spMk id="12" creationId="{00000000-0000-0000-0000-000000000000}"/>
          </ac:spMkLst>
        </pc:spChg>
        <pc:spChg chg="mod">
          <ac:chgData name="Ánh Diệu" userId="c5672c39bf0da1c1" providerId="LiveId" clId="{182E032E-8E67-40BB-BF6E-667E4B08DC61}" dt="2024-08-01T05:40:28.719" v="2137" actId="20577"/>
          <ac:spMkLst>
            <pc:docMk/>
            <pc:sldMk cId="3960404710" sldId="261"/>
            <ac:spMk id="13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19.829" v="1437" actId="14100"/>
          <ac:spMkLst>
            <pc:docMk/>
            <pc:sldMk cId="3960404710" sldId="261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38.927" v="1466" actId="1038"/>
          <ac:spMkLst>
            <pc:docMk/>
            <pc:sldMk cId="3960404710" sldId="261"/>
            <ac:spMk id="16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33.749" v="1461" actId="1038"/>
          <ac:spMkLst>
            <pc:docMk/>
            <pc:sldMk cId="3960404710" sldId="261"/>
            <ac:spMk id="17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38.927" v="1466" actId="1038"/>
          <ac:spMkLst>
            <pc:docMk/>
            <pc:sldMk cId="3960404710" sldId="261"/>
            <ac:spMk id="18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5:33.749" v="1461" actId="1038"/>
          <ac:spMkLst>
            <pc:docMk/>
            <pc:sldMk cId="3960404710" sldId="261"/>
            <ac:spMk id="19" creationId="{00000000-0000-0000-0000-000000000000}"/>
          </ac:spMkLst>
        </pc:spChg>
        <pc:spChg chg="add mod ord">
          <ac:chgData name="Ánh Diệu" userId="c5672c39bf0da1c1" providerId="LiveId" clId="{182E032E-8E67-40BB-BF6E-667E4B08DC61}" dt="2024-08-01T05:47:29.568" v="2233" actId="171"/>
          <ac:spMkLst>
            <pc:docMk/>
            <pc:sldMk cId="3960404710" sldId="261"/>
            <ac:spMk id="22" creationId="{7011A2A3-E513-9395-24AE-E03E37A823BA}"/>
          </ac:spMkLst>
        </pc:spChg>
        <pc:spChg chg="add mod ord">
          <ac:chgData name="Ánh Diệu" userId="c5672c39bf0da1c1" providerId="LiveId" clId="{182E032E-8E67-40BB-BF6E-667E4B08DC61}" dt="2024-08-01T05:47:29.568" v="2233" actId="171"/>
          <ac:spMkLst>
            <pc:docMk/>
            <pc:sldMk cId="3960404710" sldId="261"/>
            <ac:spMk id="23" creationId="{0F9B505A-0356-DE18-CE6C-358439E38C6A}"/>
          </ac:spMkLst>
        </pc:spChg>
        <pc:spChg chg="add mod ord">
          <ac:chgData name="Ánh Diệu" userId="c5672c39bf0da1c1" providerId="LiveId" clId="{182E032E-8E67-40BB-BF6E-667E4B08DC61}" dt="2024-08-01T05:47:29.568" v="2233" actId="171"/>
          <ac:spMkLst>
            <pc:docMk/>
            <pc:sldMk cId="3960404710" sldId="261"/>
            <ac:spMk id="24" creationId="{D4201860-9343-C563-A317-6713C9D51BFF}"/>
          </ac:spMkLst>
        </pc:spChg>
        <pc:spChg chg="add mod ord">
          <ac:chgData name="Ánh Diệu" userId="c5672c39bf0da1c1" providerId="LiveId" clId="{182E032E-8E67-40BB-BF6E-667E4B08DC61}" dt="2024-08-01T05:47:29.568" v="2233" actId="171"/>
          <ac:spMkLst>
            <pc:docMk/>
            <pc:sldMk cId="3960404710" sldId="261"/>
            <ac:spMk id="25" creationId="{65A06723-107E-E9B6-052D-CDB15AEEAD85}"/>
          </ac:spMkLst>
        </pc:spChg>
        <pc:picChg chg="add mod">
          <ac:chgData name="Ánh Diệu" userId="c5672c39bf0da1c1" providerId="LiveId" clId="{182E032E-8E67-40BB-BF6E-667E4B08DC61}" dt="2024-07-31T04:34:09.637" v="1724" actId="1076"/>
          <ac:picMkLst>
            <pc:docMk/>
            <pc:sldMk cId="3960404710" sldId="261"/>
            <ac:picMk id="20" creationId="{9AD34D5D-9209-4E80-D480-94FCC5C80FC5}"/>
          </ac:picMkLst>
        </pc:picChg>
        <pc:picChg chg="add mod">
          <ac:chgData name="Ánh Diệu" userId="c5672c39bf0da1c1" providerId="LiveId" clId="{182E032E-8E67-40BB-BF6E-667E4B08DC61}" dt="2024-07-31T14:24:05.699" v="1743"/>
          <ac:picMkLst>
            <pc:docMk/>
            <pc:sldMk cId="3960404710" sldId="261"/>
            <ac:picMk id="21" creationId="{249289F0-2C5B-D911-46C8-786495FCD36F}"/>
          </ac:picMkLst>
        </pc:picChg>
      </pc:sldChg>
      <pc:sldChg chg="addSp delSp modSp mod modTransition">
        <pc:chgData name="Ánh Diệu" userId="c5672c39bf0da1c1" providerId="LiveId" clId="{182E032E-8E67-40BB-BF6E-667E4B08DC61}" dt="2024-07-31T14:27:36.919" v="1752"/>
        <pc:sldMkLst>
          <pc:docMk/>
          <pc:sldMk cId="0" sldId="262"/>
        </pc:sldMkLst>
        <pc:spChg chg="add del">
          <ac:chgData name="Ánh Diệu" userId="c5672c39bf0da1c1" providerId="LiveId" clId="{182E032E-8E67-40BB-BF6E-667E4B08DC61}" dt="2024-07-30T10:23:16.578" v="79" actId="478"/>
          <ac:spMkLst>
            <pc:docMk/>
            <pc:sldMk cId="0" sldId="262"/>
            <ac:spMk id="2" creationId="{1E26EE59-6C15-B916-3869-2C15DED965D2}"/>
          </ac:spMkLst>
        </pc:spChg>
        <pc:spChg chg="add del mod">
          <ac:chgData name="Ánh Diệu" userId="c5672c39bf0da1c1" providerId="LiveId" clId="{182E032E-8E67-40BB-BF6E-667E4B08DC61}" dt="2024-07-30T10:23:16.578" v="79" actId="478"/>
          <ac:spMkLst>
            <pc:docMk/>
            <pc:sldMk cId="0" sldId="262"/>
            <ac:spMk id="4" creationId="{2B6B23E5-C192-8DE4-0D1F-3144F8A114E5}"/>
          </ac:spMkLst>
        </pc:spChg>
        <pc:spChg chg="mod">
          <ac:chgData name="Ánh Diệu" userId="c5672c39bf0da1c1" providerId="LiveId" clId="{182E032E-8E67-40BB-BF6E-667E4B08DC61}" dt="2024-07-30T10:08:23.573" v="75" actId="20577"/>
          <ac:spMkLst>
            <pc:docMk/>
            <pc:sldMk cId="0" sldId="262"/>
            <ac:spMk id="5942" creationId="{00000000-0000-0000-0000-000000000000}"/>
          </ac:spMkLst>
        </pc:spChg>
        <pc:spChg chg="add del mod">
          <ac:chgData name="Ánh Diệu" userId="c5672c39bf0da1c1" providerId="LiveId" clId="{182E032E-8E67-40BB-BF6E-667E4B08DC61}" dt="2024-07-30T10:23:27.890" v="97" actId="14100"/>
          <ac:spMkLst>
            <pc:docMk/>
            <pc:sldMk cId="0" sldId="262"/>
            <ac:spMk id="5943" creationId="{00000000-0000-0000-0000-000000000000}"/>
          </ac:spMkLst>
        </pc:spChg>
      </pc:sldChg>
      <pc:sldChg chg="del">
        <pc:chgData name="Ánh Diệu" userId="c5672c39bf0da1c1" providerId="LiveId" clId="{182E032E-8E67-40BB-BF6E-667E4B08DC61}" dt="2024-07-30T13:41:40.636" v="626" actId="47"/>
        <pc:sldMkLst>
          <pc:docMk/>
          <pc:sldMk cId="2171757512" sldId="263"/>
        </pc:sldMkLst>
      </pc:sldChg>
      <pc:sldChg chg="del">
        <pc:chgData name="Ánh Diệu" userId="c5672c39bf0da1c1" providerId="LiveId" clId="{182E032E-8E67-40BB-BF6E-667E4B08DC61}" dt="2024-07-30T13:41:41.605" v="627" actId="47"/>
        <pc:sldMkLst>
          <pc:docMk/>
          <pc:sldMk cId="3183686423" sldId="264"/>
        </pc:sldMkLst>
      </pc:sldChg>
      <pc:sldChg chg="delSp modSp mod modTransition delAnim">
        <pc:chgData name="Ánh Diệu" userId="c5672c39bf0da1c1" providerId="LiveId" clId="{182E032E-8E67-40BB-BF6E-667E4B08DC61}" dt="2024-08-01T05:19:33.708" v="2021" actId="478"/>
        <pc:sldMkLst>
          <pc:docMk/>
          <pc:sldMk cId="201348478" sldId="272"/>
        </pc:sldMkLst>
        <pc:spChg chg="mod">
          <ac:chgData name="Ánh Diệu" userId="c5672c39bf0da1c1" providerId="LiveId" clId="{182E032E-8E67-40BB-BF6E-667E4B08DC61}" dt="2024-07-18T14:17:06.166" v="1" actId="20577"/>
          <ac:spMkLst>
            <pc:docMk/>
            <pc:sldMk cId="201348478" sldId="272"/>
            <ac:spMk id="9" creationId="{29F93A07-8A63-38FF-BDBD-EEA1A033B5D7}"/>
          </ac:spMkLst>
        </pc:spChg>
        <pc:picChg chg="del">
          <ac:chgData name="Ánh Diệu" userId="c5672c39bf0da1c1" providerId="LiveId" clId="{182E032E-8E67-40BB-BF6E-667E4B08DC61}" dt="2024-08-01T05:19:33.708" v="2021" actId="478"/>
          <ac:picMkLst>
            <pc:docMk/>
            <pc:sldMk cId="201348478" sldId="272"/>
            <ac:picMk id="3" creationId="{87D9490F-6E7D-B91B-A73E-3F3194F94559}"/>
          </ac:picMkLst>
        </pc:picChg>
      </pc:sldChg>
      <pc:sldChg chg="modTransition">
        <pc:chgData name="Ánh Diệu" userId="c5672c39bf0da1c1" providerId="LiveId" clId="{182E032E-8E67-40BB-BF6E-667E4B08DC61}" dt="2024-07-31T14:27:36.919" v="1752"/>
        <pc:sldMkLst>
          <pc:docMk/>
          <pc:sldMk cId="1265206030" sldId="297"/>
        </pc:sldMkLst>
      </pc:sldChg>
      <pc:sldChg chg="modTransition modAnim">
        <pc:chgData name="Ánh Diệu" userId="c5672c39bf0da1c1" providerId="LiveId" clId="{182E032E-8E67-40BB-BF6E-667E4B08DC61}" dt="2024-08-01T05:19:54.652" v="2023"/>
        <pc:sldMkLst>
          <pc:docMk/>
          <pc:sldMk cId="2510270777" sldId="299"/>
        </pc:sldMkLst>
      </pc:sldChg>
      <pc:sldChg chg="modTransition">
        <pc:chgData name="Ánh Diệu" userId="c5672c39bf0da1c1" providerId="LiveId" clId="{182E032E-8E67-40BB-BF6E-667E4B08DC61}" dt="2024-07-31T14:27:36.919" v="1752"/>
        <pc:sldMkLst>
          <pc:docMk/>
          <pc:sldMk cId="2822779418" sldId="305"/>
        </pc:sldMkLst>
      </pc:sldChg>
      <pc:sldChg chg="modSp mod modTransition">
        <pc:chgData name="Ánh Diệu" userId="c5672c39bf0da1c1" providerId="LiveId" clId="{182E032E-8E67-40BB-BF6E-667E4B08DC61}" dt="2024-07-31T14:27:36.919" v="1752"/>
        <pc:sldMkLst>
          <pc:docMk/>
          <pc:sldMk cId="1547689859" sldId="306"/>
        </pc:sldMkLst>
        <pc:spChg chg="mod">
          <ac:chgData name="Ánh Diệu" userId="c5672c39bf0da1c1" providerId="LiveId" clId="{182E032E-8E67-40BB-BF6E-667E4B08DC61}" dt="2024-07-30T15:08:17.994" v="794" actId="403"/>
          <ac:spMkLst>
            <pc:docMk/>
            <pc:sldMk cId="1547689859" sldId="306"/>
            <ac:spMk id="5943" creationId="{00000000-0000-0000-0000-000000000000}"/>
          </ac:spMkLst>
        </pc:spChg>
      </pc:sldChg>
      <pc:sldChg chg="modTransition">
        <pc:chgData name="Ánh Diệu" userId="c5672c39bf0da1c1" providerId="LiveId" clId="{182E032E-8E67-40BB-BF6E-667E4B08DC61}" dt="2024-07-31T14:27:36.919" v="1752"/>
        <pc:sldMkLst>
          <pc:docMk/>
          <pc:sldMk cId="1029668020" sldId="307"/>
        </pc:sldMkLst>
      </pc:sldChg>
      <pc:sldChg chg="modTransition">
        <pc:chgData name="Ánh Diệu" userId="c5672c39bf0da1c1" providerId="LiveId" clId="{182E032E-8E67-40BB-BF6E-667E4B08DC61}" dt="2024-07-31T14:27:36.919" v="1752"/>
        <pc:sldMkLst>
          <pc:docMk/>
          <pc:sldMk cId="144742508" sldId="325"/>
        </pc:sldMkLst>
      </pc:sldChg>
      <pc:sldChg chg="add del">
        <pc:chgData name="Ánh Diệu" userId="c5672c39bf0da1c1" providerId="LiveId" clId="{182E032E-8E67-40BB-BF6E-667E4B08DC61}" dt="2024-07-31T03:15:02.601" v="1112" actId="47"/>
        <pc:sldMkLst>
          <pc:docMk/>
          <pc:sldMk cId="805429368" sldId="464"/>
        </pc:sldMkLst>
      </pc:sldChg>
      <pc:sldChg chg="modSp mod modTransition">
        <pc:chgData name="Ánh Diệu" userId="c5672c39bf0da1c1" providerId="LiveId" clId="{182E032E-8E67-40BB-BF6E-667E4B08DC61}" dt="2024-07-31T14:27:36.919" v="1752"/>
        <pc:sldMkLst>
          <pc:docMk/>
          <pc:sldMk cId="3010725395" sldId="481"/>
        </pc:sldMkLst>
        <pc:spChg chg="mod">
          <ac:chgData name="Ánh Diệu" userId="c5672c39bf0da1c1" providerId="LiveId" clId="{182E032E-8E67-40BB-BF6E-667E4B08DC61}" dt="2024-07-18T14:19:58.906" v="28" actId="1036"/>
          <ac:spMkLst>
            <pc:docMk/>
            <pc:sldMk cId="3010725395" sldId="481"/>
            <ac:spMk id="17" creationId="{036D0C29-F893-283D-4553-62253E8A67EE}"/>
          </ac:spMkLst>
        </pc:spChg>
        <pc:spChg chg="mod">
          <ac:chgData name="Ánh Diệu" userId="c5672c39bf0da1c1" providerId="LiveId" clId="{182E032E-8E67-40BB-BF6E-667E4B08DC61}" dt="2024-07-31T03:21:56.138" v="1341" actId="115"/>
          <ac:spMkLst>
            <pc:docMk/>
            <pc:sldMk cId="3010725395" sldId="481"/>
            <ac:spMk id="18" creationId="{C34C6259-35A2-9366-7BE5-0C90A27A5FB7}"/>
          </ac:spMkLst>
        </pc:spChg>
        <pc:spChg chg="mod">
          <ac:chgData name="Ánh Diệu" userId="c5672c39bf0da1c1" providerId="LiveId" clId="{182E032E-8E67-40BB-BF6E-667E4B08DC61}" dt="2024-07-18T14:20:13.086" v="73" actId="1036"/>
          <ac:spMkLst>
            <pc:docMk/>
            <pc:sldMk cId="3010725395" sldId="481"/>
            <ac:spMk id="20" creationId="{9200AD8F-C11B-44FE-39A7-0DD72D63F673}"/>
          </ac:spMkLst>
        </pc:spChg>
        <pc:grpChg chg="mod">
          <ac:chgData name="Ánh Diệu" userId="c5672c39bf0da1c1" providerId="LiveId" clId="{182E032E-8E67-40BB-BF6E-667E4B08DC61}" dt="2024-07-18T14:20:13.086" v="73" actId="1036"/>
          <ac:grpSpMkLst>
            <pc:docMk/>
            <pc:sldMk cId="3010725395" sldId="481"/>
            <ac:grpSpMk id="16" creationId="{BCB97D0E-E98D-D243-FB73-A8BEBD85A2E0}"/>
          </ac:grpSpMkLst>
        </pc:grpChg>
      </pc:sldChg>
      <pc:sldChg chg="del">
        <pc:chgData name="Ánh Diệu" userId="c5672c39bf0da1c1" providerId="LiveId" clId="{182E032E-8E67-40BB-BF6E-667E4B08DC61}" dt="2024-07-18T14:17:32.867" v="2" actId="47"/>
        <pc:sldMkLst>
          <pc:docMk/>
          <pc:sldMk cId="1927721630" sldId="488"/>
        </pc:sldMkLst>
      </pc:sldChg>
      <pc:sldChg chg="del">
        <pc:chgData name="Ánh Diệu" userId="c5672c39bf0da1c1" providerId="LiveId" clId="{182E032E-8E67-40BB-BF6E-667E4B08DC61}" dt="2024-07-30T10:50:58.337" v="175" actId="47"/>
        <pc:sldMkLst>
          <pc:docMk/>
          <pc:sldMk cId="2445626059" sldId="489"/>
        </pc:sldMkLst>
      </pc:sldChg>
      <pc:sldChg chg="del">
        <pc:chgData name="Ánh Diệu" userId="c5672c39bf0da1c1" providerId="LiveId" clId="{182E032E-8E67-40BB-BF6E-667E4B08DC61}" dt="2024-07-30T10:51:04.374" v="176" actId="47"/>
        <pc:sldMkLst>
          <pc:docMk/>
          <pc:sldMk cId="1332083695" sldId="490"/>
        </pc:sldMkLst>
      </pc:sldChg>
      <pc:sldChg chg="del">
        <pc:chgData name="Ánh Diệu" userId="c5672c39bf0da1c1" providerId="LiveId" clId="{182E032E-8E67-40BB-BF6E-667E4B08DC61}" dt="2024-07-30T13:41:04.937" v="614" actId="47"/>
        <pc:sldMkLst>
          <pc:docMk/>
          <pc:sldMk cId="1677569447" sldId="491"/>
        </pc:sldMkLst>
      </pc:sldChg>
      <pc:sldChg chg="del">
        <pc:chgData name="Ánh Diệu" userId="c5672c39bf0da1c1" providerId="LiveId" clId="{182E032E-8E67-40BB-BF6E-667E4B08DC61}" dt="2024-07-30T13:41:05.374" v="615" actId="47"/>
        <pc:sldMkLst>
          <pc:docMk/>
          <pc:sldMk cId="4499049" sldId="492"/>
        </pc:sldMkLst>
      </pc:sldChg>
      <pc:sldChg chg="del">
        <pc:chgData name="Ánh Diệu" userId="c5672c39bf0da1c1" providerId="LiveId" clId="{182E032E-8E67-40BB-BF6E-667E4B08DC61}" dt="2024-07-30T13:41:08.063" v="617" actId="47"/>
        <pc:sldMkLst>
          <pc:docMk/>
          <pc:sldMk cId="2144288924" sldId="493"/>
        </pc:sldMkLst>
      </pc:sldChg>
      <pc:sldChg chg="del">
        <pc:chgData name="Ánh Diệu" userId="c5672c39bf0da1c1" providerId="LiveId" clId="{182E032E-8E67-40BB-BF6E-667E4B08DC61}" dt="2024-07-30T13:41:33.803" v="621" actId="47"/>
        <pc:sldMkLst>
          <pc:docMk/>
          <pc:sldMk cId="4237939299" sldId="494"/>
        </pc:sldMkLst>
      </pc:sldChg>
      <pc:sldChg chg="del">
        <pc:chgData name="Ánh Diệu" userId="c5672c39bf0da1c1" providerId="LiveId" clId="{182E032E-8E67-40BB-BF6E-667E4B08DC61}" dt="2024-07-30T13:41:35.305" v="622" actId="47"/>
        <pc:sldMkLst>
          <pc:docMk/>
          <pc:sldMk cId="763134622" sldId="495"/>
        </pc:sldMkLst>
      </pc:sldChg>
      <pc:sldChg chg="del">
        <pc:chgData name="Ánh Diệu" userId="c5672c39bf0da1c1" providerId="LiveId" clId="{182E032E-8E67-40BB-BF6E-667E4B08DC61}" dt="2024-07-30T13:41:39.149" v="625" actId="47"/>
        <pc:sldMkLst>
          <pc:docMk/>
          <pc:sldMk cId="1726205299" sldId="496"/>
        </pc:sldMkLst>
      </pc:sldChg>
      <pc:sldChg chg="delSp modSp del mod">
        <pc:chgData name="Ánh Diệu" userId="c5672c39bf0da1c1" providerId="LiveId" clId="{182E032E-8E67-40BB-BF6E-667E4B08DC61}" dt="2024-07-30T15:21:07.917" v="972" actId="47"/>
        <pc:sldMkLst>
          <pc:docMk/>
          <pc:sldMk cId="2277216177" sldId="500"/>
        </pc:sldMkLst>
        <pc:spChg chg="del mod">
          <ac:chgData name="Ánh Diệu" userId="c5672c39bf0da1c1" providerId="LiveId" clId="{182E032E-8E67-40BB-BF6E-667E4B08DC61}" dt="2024-07-30T15:20:44.033" v="967" actId="478"/>
          <ac:spMkLst>
            <pc:docMk/>
            <pc:sldMk cId="2277216177" sldId="500"/>
            <ac:spMk id="5" creationId="{00000000-0000-0000-0000-000000000000}"/>
          </ac:spMkLst>
        </pc:spChg>
        <pc:grpChg chg="del mod">
          <ac:chgData name="Ánh Diệu" userId="c5672c39bf0da1c1" providerId="LiveId" clId="{182E032E-8E67-40BB-BF6E-667E4B08DC61}" dt="2024-07-30T15:20:40.829" v="965" actId="478"/>
          <ac:grpSpMkLst>
            <pc:docMk/>
            <pc:sldMk cId="2277216177" sldId="500"/>
            <ac:grpSpMk id="2" creationId="{00000000-0000-0000-0000-000000000000}"/>
          </ac:grpSpMkLst>
        </pc:grpChg>
      </pc:sldChg>
      <pc:sldChg chg="modSp del mod">
        <pc:chgData name="Ánh Diệu" userId="c5672c39bf0da1c1" providerId="LiveId" clId="{182E032E-8E67-40BB-BF6E-667E4B08DC61}" dt="2024-07-31T03:16:04.526" v="1118" actId="47"/>
        <pc:sldMkLst>
          <pc:docMk/>
          <pc:sldMk cId="2325161785" sldId="501"/>
        </pc:sldMkLst>
        <pc:spChg chg="mod">
          <ac:chgData name="Ánh Diệu" userId="c5672c39bf0da1c1" providerId="LiveId" clId="{182E032E-8E67-40BB-BF6E-667E4B08DC61}" dt="2024-07-31T03:14:15.046" v="1110" actId="20577"/>
          <ac:spMkLst>
            <pc:docMk/>
            <pc:sldMk cId="2325161785" sldId="501"/>
            <ac:spMk id="6" creationId="{00000000-0000-0000-0000-000000000000}"/>
          </ac:spMkLst>
        </pc:spChg>
      </pc:sldChg>
      <pc:sldChg chg="del">
        <pc:chgData name="Ánh Diệu" userId="c5672c39bf0da1c1" providerId="LiveId" clId="{182E032E-8E67-40BB-BF6E-667E4B08DC61}" dt="2024-07-30T13:41:10.861" v="618" actId="47"/>
        <pc:sldMkLst>
          <pc:docMk/>
          <pc:sldMk cId="1181001117" sldId="502"/>
        </pc:sldMkLst>
      </pc:sldChg>
      <pc:sldChg chg="del">
        <pc:chgData name="Ánh Diệu" userId="c5672c39bf0da1c1" providerId="LiveId" clId="{182E032E-8E67-40BB-BF6E-667E4B08DC61}" dt="2024-07-30T13:41:07.078" v="616" actId="47"/>
        <pc:sldMkLst>
          <pc:docMk/>
          <pc:sldMk cId="2181937357" sldId="503"/>
        </pc:sldMkLst>
      </pc:sldChg>
      <pc:sldChg chg="add del setBg">
        <pc:chgData name="Ánh Diệu" userId="c5672c39bf0da1c1" providerId="LiveId" clId="{182E032E-8E67-40BB-BF6E-667E4B08DC61}" dt="2024-07-31T03:15:48.322" v="1115" actId="47"/>
        <pc:sldMkLst>
          <pc:docMk/>
          <pc:sldMk cId="3208382863" sldId="504"/>
        </pc:sldMkLst>
      </pc:sldChg>
      <pc:sldChg chg="modSp add mod modTransition modAnim">
        <pc:chgData name="Ánh Diệu" userId="c5672c39bf0da1c1" providerId="LiveId" clId="{182E032E-8E67-40BB-BF6E-667E4B08DC61}" dt="2024-08-01T06:35:56.163" v="2709"/>
        <pc:sldMkLst>
          <pc:docMk/>
          <pc:sldMk cId="291819475" sldId="505"/>
        </pc:sldMkLst>
        <pc:spChg chg="mod">
          <ac:chgData name="Ánh Diệu" userId="c5672c39bf0da1c1" providerId="LiveId" clId="{182E032E-8E67-40BB-BF6E-667E4B08DC61}" dt="2024-07-31T03:18:38.582" v="1188" actId="14100"/>
          <ac:spMkLst>
            <pc:docMk/>
            <pc:sldMk cId="291819475" sldId="505"/>
            <ac:spMk id="6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19:58.954" v="1252" actId="20577"/>
          <ac:spMkLst>
            <pc:docMk/>
            <pc:sldMk cId="291819475" sldId="505"/>
            <ac:spMk id="8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21:07.756" v="1300"/>
          <ac:spMkLst>
            <pc:docMk/>
            <pc:sldMk cId="291819475" sldId="505"/>
            <ac:spMk id="9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20:09.578" v="1285" actId="1037"/>
          <ac:spMkLst>
            <pc:docMk/>
            <pc:sldMk cId="291819475" sldId="505"/>
            <ac:spMk id="19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21:16.133" v="1335" actId="1035"/>
          <ac:spMkLst>
            <pc:docMk/>
            <pc:sldMk cId="291819475" sldId="505"/>
            <ac:spMk id="20" creationId="{00000000-0000-0000-0000-000000000000}"/>
          </ac:spMkLst>
        </pc:spChg>
      </pc:sldChg>
      <pc:sldChg chg="del">
        <pc:chgData name="Ánh Diệu" userId="c5672c39bf0da1c1" providerId="LiveId" clId="{182E032E-8E67-40BB-BF6E-667E4B08DC61}" dt="2024-07-31T03:16:06.371" v="1119" actId="47"/>
        <pc:sldMkLst>
          <pc:docMk/>
          <pc:sldMk cId="1530601308" sldId="505"/>
        </pc:sldMkLst>
      </pc:sldChg>
      <pc:sldChg chg="addSp modSp new mod modTransition modAnim">
        <pc:chgData name="Ánh Diệu" userId="c5672c39bf0da1c1" providerId="LiveId" clId="{182E032E-8E67-40BB-BF6E-667E4B08DC61}" dt="2024-08-01T05:21:32.618" v="2024"/>
        <pc:sldMkLst>
          <pc:docMk/>
          <pc:sldMk cId="3919761760" sldId="506"/>
        </pc:sldMkLst>
        <pc:picChg chg="add mod">
          <ac:chgData name="Ánh Diệu" userId="c5672c39bf0da1c1" providerId="LiveId" clId="{182E032E-8E67-40BB-BF6E-667E4B08DC61}" dt="2024-07-31T14:23:09.745" v="1727"/>
          <ac:picMkLst>
            <pc:docMk/>
            <pc:sldMk cId="3919761760" sldId="506"/>
            <ac:picMk id="2" creationId="{8E1D6791-5B04-B731-E1BF-0F18CB0F434F}"/>
          </ac:picMkLst>
        </pc:picChg>
        <pc:picChg chg="add mod">
          <ac:chgData name="Ánh Diệu" userId="c5672c39bf0da1c1" providerId="LiveId" clId="{182E032E-8E67-40BB-BF6E-667E4B08DC61}" dt="2024-07-30T10:37:57.293" v="99" actId="931"/>
          <ac:picMkLst>
            <pc:docMk/>
            <pc:sldMk cId="3919761760" sldId="506"/>
            <ac:picMk id="3" creationId="{B8A71B42-89C2-1FEF-BF29-E6522EE67F60}"/>
          </ac:picMkLst>
        </pc:picChg>
        <pc:picChg chg="add mod">
          <ac:chgData name="Ánh Diệu" userId="c5672c39bf0da1c1" providerId="LiveId" clId="{182E032E-8E67-40BB-BF6E-667E4B08DC61}" dt="2024-07-31T15:18:15.218" v="1994" actId="1076"/>
          <ac:picMkLst>
            <pc:docMk/>
            <pc:sldMk cId="3919761760" sldId="506"/>
            <ac:picMk id="4" creationId="{7475FE16-2F36-2F21-8DA7-48B377328F25}"/>
          </ac:picMkLst>
        </pc:picChg>
      </pc:sldChg>
      <pc:sldChg chg="addSp delSp modSp add mod modTransition delAnim modAnim">
        <pc:chgData name="Ánh Diệu" userId="c5672c39bf0da1c1" providerId="LiveId" clId="{182E032E-8E67-40BB-BF6E-667E4B08DC61}" dt="2024-07-31T15:12:20.519" v="1989"/>
        <pc:sldMkLst>
          <pc:docMk/>
          <pc:sldMk cId="1687051389" sldId="507"/>
        </pc:sldMkLst>
        <pc:spChg chg="mod">
          <ac:chgData name="Ánh Diệu" userId="c5672c39bf0da1c1" providerId="LiveId" clId="{182E032E-8E67-40BB-BF6E-667E4B08DC61}" dt="2024-07-30T10:46:00.777" v="146" actId="14100"/>
          <ac:spMkLst>
            <pc:docMk/>
            <pc:sldMk cId="1687051389" sldId="507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0T10:45:30.717" v="145" actId="1035"/>
          <ac:spMkLst>
            <pc:docMk/>
            <pc:sldMk cId="1687051389" sldId="507"/>
            <ac:spMk id="15" creationId="{00000000-0000-0000-0000-000000000000}"/>
          </ac:spMkLst>
        </pc:spChg>
        <pc:spChg chg="del mod topLvl">
          <ac:chgData name="Ánh Diệu" userId="c5672c39bf0da1c1" providerId="LiveId" clId="{182E032E-8E67-40BB-BF6E-667E4B08DC61}" dt="2024-07-31T14:34:25.812" v="1812" actId="478"/>
          <ac:spMkLst>
            <pc:docMk/>
            <pc:sldMk cId="1687051389" sldId="507"/>
            <ac:spMk id="17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4:41:47.150" v="1870" actId="166"/>
          <ac:spMkLst>
            <pc:docMk/>
            <pc:sldMk cId="1687051389" sldId="507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3:02.464" v="1794" actId="571"/>
          <ac:spMkLst>
            <pc:docMk/>
            <pc:sldMk cId="1687051389" sldId="507"/>
            <ac:spMk id="19" creationId="{47D3D1A0-D2B3-75CA-A116-55E1647B61A7}"/>
          </ac:spMkLst>
        </pc:spChg>
        <pc:spChg chg="del mod topLvl">
          <ac:chgData name="Ánh Diệu" userId="c5672c39bf0da1c1" providerId="LiveId" clId="{182E032E-8E67-40BB-BF6E-667E4B08DC61}" dt="2024-07-31T14:34:33.110" v="1813" actId="478"/>
          <ac:spMkLst>
            <pc:docMk/>
            <pc:sldMk cId="1687051389" sldId="507"/>
            <ac:spMk id="20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4:41:47.150" v="1870" actId="166"/>
          <ac:spMkLst>
            <pc:docMk/>
            <pc:sldMk cId="1687051389" sldId="507"/>
            <ac:spMk id="21" creationId="{00000000-0000-0000-0000-000000000000}"/>
          </ac:spMkLst>
        </pc:spChg>
        <pc:spChg chg="add del">
          <ac:chgData name="Ánh Diệu" userId="c5672c39bf0da1c1" providerId="LiveId" clId="{182E032E-8E67-40BB-BF6E-667E4B08DC61}" dt="2024-07-31T14:33:13.621" v="1796" actId="478"/>
          <ac:spMkLst>
            <pc:docMk/>
            <pc:sldMk cId="1687051389" sldId="507"/>
            <ac:spMk id="22" creationId="{596572E5-E141-AB10-DE37-28602A67EEE0}"/>
          </ac:spMkLst>
        </pc:spChg>
        <pc:spChg chg="del mod topLvl">
          <ac:chgData name="Ánh Diệu" userId="c5672c39bf0da1c1" providerId="LiveId" clId="{182E032E-8E67-40BB-BF6E-667E4B08DC61}" dt="2024-07-31T14:34:33.110" v="1813" actId="478"/>
          <ac:spMkLst>
            <pc:docMk/>
            <pc:sldMk cId="1687051389" sldId="507"/>
            <ac:spMk id="23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4:41:47.150" v="1870" actId="166"/>
          <ac:spMkLst>
            <pc:docMk/>
            <pc:sldMk cId="1687051389" sldId="507"/>
            <ac:spMk id="24" creationId="{00000000-0000-0000-0000-000000000000}"/>
          </ac:spMkLst>
        </pc:spChg>
        <pc:spChg chg="add del mod">
          <ac:chgData name="Ánh Diệu" userId="c5672c39bf0da1c1" providerId="LiveId" clId="{182E032E-8E67-40BB-BF6E-667E4B08DC61}" dt="2024-07-31T14:34:22.999" v="1811" actId="478"/>
          <ac:spMkLst>
            <pc:docMk/>
            <pc:sldMk cId="1687051389" sldId="507"/>
            <ac:spMk id="25" creationId="{AA95F944-BFAE-C60B-547B-B852B463101C}"/>
          </ac:spMkLst>
        </pc:spChg>
        <pc:spChg chg="del mod topLvl">
          <ac:chgData name="Ánh Diệu" userId="c5672c39bf0da1c1" providerId="LiveId" clId="{182E032E-8E67-40BB-BF6E-667E4B08DC61}" dt="2024-07-31T14:34:33.110" v="1813" actId="478"/>
          <ac:spMkLst>
            <pc:docMk/>
            <pc:sldMk cId="1687051389" sldId="507"/>
            <ac:spMk id="26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4:41:47.150" v="1870" actId="166"/>
          <ac:spMkLst>
            <pc:docMk/>
            <pc:sldMk cId="1687051389" sldId="507"/>
            <ac:spMk id="27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8:13.855" v="1843" actId="692"/>
          <ac:spMkLst>
            <pc:docMk/>
            <pc:sldMk cId="1687051389" sldId="507"/>
            <ac:spMk id="29" creationId="{B022AFBF-1DEF-625A-495D-BCB8C07D8931}"/>
          </ac:spMkLst>
        </pc:spChg>
        <pc:spChg chg="add del mod">
          <ac:chgData name="Ánh Diệu" userId="c5672c39bf0da1c1" providerId="LiveId" clId="{182E032E-8E67-40BB-BF6E-667E4B08DC61}" dt="2024-07-31T14:38:02.902" v="1841" actId="478"/>
          <ac:spMkLst>
            <pc:docMk/>
            <pc:sldMk cId="1687051389" sldId="507"/>
            <ac:spMk id="30" creationId="{949C4FD6-ABBD-7468-EE0E-4DC400F4B24E}"/>
          </ac:spMkLst>
        </pc:spChg>
        <pc:spChg chg="add del mod">
          <ac:chgData name="Ánh Diệu" userId="c5672c39bf0da1c1" providerId="LiveId" clId="{182E032E-8E67-40BB-BF6E-667E4B08DC61}" dt="2024-07-31T14:38:02.902" v="1841" actId="478"/>
          <ac:spMkLst>
            <pc:docMk/>
            <pc:sldMk cId="1687051389" sldId="507"/>
            <ac:spMk id="31" creationId="{F86DF432-01F5-F4B0-0C86-38B93BC15092}"/>
          </ac:spMkLst>
        </pc:spChg>
        <pc:spChg chg="add del mod">
          <ac:chgData name="Ánh Diệu" userId="c5672c39bf0da1c1" providerId="LiveId" clId="{182E032E-8E67-40BB-BF6E-667E4B08DC61}" dt="2024-07-31T14:37:39.679" v="1837" actId="478"/>
          <ac:spMkLst>
            <pc:docMk/>
            <pc:sldMk cId="1687051389" sldId="507"/>
            <ac:spMk id="32" creationId="{AC7B944A-A8BF-EFF8-909C-516EF103844B}"/>
          </ac:spMkLst>
        </pc:spChg>
        <pc:spChg chg="add mod">
          <ac:chgData name="Ánh Diệu" userId="c5672c39bf0da1c1" providerId="LiveId" clId="{182E032E-8E67-40BB-BF6E-667E4B08DC61}" dt="2024-07-31T14:38:13.855" v="1843" actId="692"/>
          <ac:spMkLst>
            <pc:docMk/>
            <pc:sldMk cId="1687051389" sldId="507"/>
            <ac:spMk id="33" creationId="{5C1F6872-2FC9-CE28-5D75-CA30E31A9CD2}"/>
          </ac:spMkLst>
        </pc:spChg>
        <pc:spChg chg="add mod">
          <ac:chgData name="Ánh Diệu" userId="c5672c39bf0da1c1" providerId="LiveId" clId="{182E032E-8E67-40BB-BF6E-667E4B08DC61}" dt="2024-07-31T14:38:19.459" v="1845" actId="571"/>
          <ac:spMkLst>
            <pc:docMk/>
            <pc:sldMk cId="1687051389" sldId="507"/>
            <ac:spMk id="34" creationId="{B22C6305-E7A9-29C8-B916-B415395F4239}"/>
          </ac:spMkLst>
        </pc:spChg>
        <pc:spChg chg="add mod">
          <ac:chgData name="Ánh Diệu" userId="c5672c39bf0da1c1" providerId="LiveId" clId="{182E032E-8E67-40BB-BF6E-667E4B08DC61}" dt="2024-07-31T14:38:19.459" v="1845" actId="571"/>
          <ac:spMkLst>
            <pc:docMk/>
            <pc:sldMk cId="1687051389" sldId="507"/>
            <ac:spMk id="35" creationId="{8706BCA9-3AA9-F6A5-E32C-4B3B84EA1DD2}"/>
          </ac:spMkLst>
        </pc:spChg>
        <pc:spChg chg="add mod">
          <ac:chgData name="Ánh Diệu" userId="c5672c39bf0da1c1" providerId="LiveId" clId="{182E032E-8E67-40BB-BF6E-667E4B08DC61}" dt="2024-07-31T14:38:19.459" v="1845" actId="571"/>
          <ac:spMkLst>
            <pc:docMk/>
            <pc:sldMk cId="1687051389" sldId="507"/>
            <ac:spMk id="36" creationId="{8B23351C-B10A-95FA-8DB6-007D20BE1CAC}"/>
          </ac:spMkLst>
        </pc:spChg>
        <pc:spChg chg="add mod">
          <ac:chgData name="Ánh Diệu" userId="c5672c39bf0da1c1" providerId="LiveId" clId="{182E032E-8E67-40BB-BF6E-667E4B08DC61}" dt="2024-07-31T14:38:25.141" v="1847" actId="571"/>
          <ac:spMkLst>
            <pc:docMk/>
            <pc:sldMk cId="1687051389" sldId="507"/>
            <ac:spMk id="37" creationId="{A1DE26AB-F658-1ADE-1BE5-798F9E8E9E02}"/>
          </ac:spMkLst>
        </pc:spChg>
        <pc:spChg chg="add mod">
          <ac:chgData name="Ánh Diệu" userId="c5672c39bf0da1c1" providerId="LiveId" clId="{182E032E-8E67-40BB-BF6E-667E4B08DC61}" dt="2024-07-31T14:38:25.141" v="1847" actId="571"/>
          <ac:spMkLst>
            <pc:docMk/>
            <pc:sldMk cId="1687051389" sldId="507"/>
            <ac:spMk id="38" creationId="{265121AC-AB67-0475-90D5-0FD823ECBAD1}"/>
          </ac:spMkLst>
        </pc:spChg>
        <pc:spChg chg="add mod">
          <ac:chgData name="Ánh Diệu" userId="c5672c39bf0da1c1" providerId="LiveId" clId="{182E032E-8E67-40BB-BF6E-667E4B08DC61}" dt="2024-07-31T14:38:25.141" v="1847" actId="571"/>
          <ac:spMkLst>
            <pc:docMk/>
            <pc:sldMk cId="1687051389" sldId="507"/>
            <ac:spMk id="39" creationId="{48FA7C7B-023F-7B61-1321-1F3968A90B14}"/>
          </ac:spMkLst>
        </pc:spChg>
        <pc:spChg chg="add mod">
          <ac:chgData name="Ánh Diệu" userId="c5672c39bf0da1c1" providerId="LiveId" clId="{182E032E-8E67-40BB-BF6E-667E4B08DC61}" dt="2024-07-31T14:38:41.125" v="1848" actId="571"/>
          <ac:spMkLst>
            <pc:docMk/>
            <pc:sldMk cId="1687051389" sldId="507"/>
            <ac:spMk id="40" creationId="{EA6033B4-B872-F117-4C35-BACF3F907881}"/>
          </ac:spMkLst>
        </pc:spChg>
        <pc:spChg chg="add mod">
          <ac:chgData name="Ánh Diệu" userId="c5672c39bf0da1c1" providerId="LiveId" clId="{182E032E-8E67-40BB-BF6E-667E4B08DC61}" dt="2024-07-31T14:38:41.125" v="1848" actId="571"/>
          <ac:spMkLst>
            <pc:docMk/>
            <pc:sldMk cId="1687051389" sldId="507"/>
            <ac:spMk id="41" creationId="{48434066-DC09-FB78-0F5B-C9AA4DE3977F}"/>
          </ac:spMkLst>
        </pc:spChg>
        <pc:grpChg chg="mod">
          <ac:chgData name="Ánh Diệu" userId="c5672c39bf0da1c1" providerId="LiveId" clId="{182E032E-8E67-40BB-BF6E-667E4B08DC61}" dt="2024-07-30T10:46:03.684" v="147" actId="14100"/>
          <ac:grpSpMkLst>
            <pc:docMk/>
            <pc:sldMk cId="1687051389" sldId="507"/>
            <ac:grpSpMk id="13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35.619" v="123" actId="165"/>
          <ac:grpSpMkLst>
            <pc:docMk/>
            <pc:sldMk cId="1687051389" sldId="507"/>
            <ac:grpSpMk id="16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35.619" v="123" actId="165"/>
          <ac:grpSpMkLst>
            <pc:docMk/>
            <pc:sldMk cId="1687051389" sldId="507"/>
            <ac:grpSpMk id="19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35.619" v="123" actId="165"/>
          <ac:grpSpMkLst>
            <pc:docMk/>
            <pc:sldMk cId="1687051389" sldId="507"/>
            <ac:grpSpMk id="22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35.619" v="123" actId="165"/>
          <ac:grpSpMkLst>
            <pc:docMk/>
            <pc:sldMk cId="1687051389" sldId="507"/>
            <ac:grpSpMk id="25" creationId="{00000000-0000-0000-0000-000000000000}"/>
          </ac:grpSpMkLst>
        </pc:grpChg>
        <pc:picChg chg="add mod">
          <ac:chgData name="Ánh Diệu" userId="c5672c39bf0da1c1" providerId="LiveId" clId="{182E032E-8E67-40BB-BF6E-667E4B08DC61}" dt="2024-07-31T14:23:11.301" v="1728"/>
          <ac:picMkLst>
            <pc:docMk/>
            <pc:sldMk cId="1687051389" sldId="507"/>
            <ac:picMk id="16" creationId="{3F9A3A26-5C14-C947-25BE-A5707761EF82}"/>
          </ac:picMkLst>
        </pc:picChg>
      </pc:sldChg>
      <pc:sldChg chg="addSp delSp modSp add mod modTransition modAnim">
        <pc:chgData name="Ánh Diệu" userId="c5672c39bf0da1c1" providerId="LiveId" clId="{182E032E-8E67-40BB-BF6E-667E4B08DC61}" dt="2024-07-31T15:09:51.866" v="1980"/>
        <pc:sldMkLst>
          <pc:docMk/>
          <pc:sldMk cId="585476486" sldId="508"/>
        </pc:sldMkLst>
        <pc:spChg chg="mod">
          <ac:chgData name="Ánh Diệu" userId="c5672c39bf0da1c1" providerId="LiveId" clId="{182E032E-8E67-40BB-BF6E-667E4B08DC61}" dt="2024-07-30T10:47:42.027" v="157" actId="1036"/>
          <ac:spMkLst>
            <pc:docMk/>
            <pc:sldMk cId="585476486" sldId="508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0T10:47:35.180" v="156" actId="113"/>
          <ac:spMkLst>
            <pc:docMk/>
            <pc:sldMk cId="585476486" sldId="508"/>
            <ac:spMk id="15" creationId="{00000000-0000-0000-0000-000000000000}"/>
          </ac:spMkLst>
        </pc:spChg>
        <pc:spChg chg="del mod topLvl">
          <ac:chgData name="Ánh Diệu" userId="c5672c39bf0da1c1" providerId="LiveId" clId="{182E032E-8E67-40BB-BF6E-667E4B08DC61}" dt="2024-07-31T14:38:54.345" v="1849" actId="478"/>
          <ac:spMkLst>
            <pc:docMk/>
            <pc:sldMk cId="585476486" sldId="508"/>
            <ac:spMk id="17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0:21.291" v="1938" actId="166"/>
          <ac:spMkLst>
            <pc:docMk/>
            <pc:sldMk cId="585476486" sldId="508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8:58.522" v="1852" actId="14100"/>
          <ac:spMkLst>
            <pc:docMk/>
            <pc:sldMk cId="585476486" sldId="508"/>
            <ac:spMk id="19" creationId="{756B0F0F-7B13-1CBE-6C14-59F8B11B3099}"/>
          </ac:spMkLst>
        </pc:spChg>
        <pc:spChg chg="del mod topLvl">
          <ac:chgData name="Ánh Diệu" userId="c5672c39bf0da1c1" providerId="LiveId" clId="{182E032E-8E67-40BB-BF6E-667E4B08DC61}" dt="2024-07-31T14:38:54.345" v="1849" actId="478"/>
          <ac:spMkLst>
            <pc:docMk/>
            <pc:sldMk cId="585476486" sldId="508"/>
            <ac:spMk id="20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0:21.291" v="1938" actId="166"/>
          <ac:spMkLst>
            <pc:docMk/>
            <pc:sldMk cId="585476486" sldId="508"/>
            <ac:spMk id="21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8:58.522" v="1852" actId="14100"/>
          <ac:spMkLst>
            <pc:docMk/>
            <pc:sldMk cId="585476486" sldId="508"/>
            <ac:spMk id="22" creationId="{16E06826-D85C-2D3D-EED7-C7ECC1D3B9AD}"/>
          </ac:spMkLst>
        </pc:spChg>
        <pc:spChg chg="del mod topLvl">
          <ac:chgData name="Ánh Diệu" userId="c5672c39bf0da1c1" providerId="LiveId" clId="{182E032E-8E67-40BB-BF6E-667E4B08DC61}" dt="2024-07-31T14:38:54.345" v="1849" actId="478"/>
          <ac:spMkLst>
            <pc:docMk/>
            <pc:sldMk cId="585476486" sldId="508"/>
            <ac:spMk id="23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0:21.291" v="1938" actId="166"/>
          <ac:spMkLst>
            <pc:docMk/>
            <pc:sldMk cId="585476486" sldId="508"/>
            <ac:spMk id="24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8:58.522" v="1852" actId="14100"/>
          <ac:spMkLst>
            <pc:docMk/>
            <pc:sldMk cId="585476486" sldId="508"/>
            <ac:spMk id="25" creationId="{703E02E1-9C93-928E-C2CE-223F5FE7C207}"/>
          </ac:spMkLst>
        </pc:spChg>
        <pc:spChg chg="del mod topLvl">
          <ac:chgData name="Ánh Diệu" userId="c5672c39bf0da1c1" providerId="LiveId" clId="{182E032E-8E67-40BB-BF6E-667E4B08DC61}" dt="2024-07-31T14:38:54.345" v="1849" actId="478"/>
          <ac:spMkLst>
            <pc:docMk/>
            <pc:sldMk cId="585476486" sldId="508"/>
            <ac:spMk id="26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0:21.291" v="1938" actId="166"/>
          <ac:spMkLst>
            <pc:docMk/>
            <pc:sldMk cId="585476486" sldId="508"/>
            <ac:spMk id="27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8:58.522" v="1852" actId="14100"/>
          <ac:spMkLst>
            <pc:docMk/>
            <pc:sldMk cId="585476486" sldId="508"/>
            <ac:spMk id="29" creationId="{3575B2BC-5C52-7D6C-A9DD-194FE01D4C93}"/>
          </ac:spMkLst>
        </pc:spChg>
        <pc:grpChg chg="del">
          <ac:chgData name="Ánh Diệu" userId="c5672c39bf0da1c1" providerId="LiveId" clId="{182E032E-8E67-40BB-BF6E-667E4B08DC61}" dt="2024-07-30T10:43:00.593" v="119" actId="165"/>
          <ac:grpSpMkLst>
            <pc:docMk/>
            <pc:sldMk cId="585476486" sldId="508"/>
            <ac:grpSpMk id="16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00.593" v="119" actId="165"/>
          <ac:grpSpMkLst>
            <pc:docMk/>
            <pc:sldMk cId="585476486" sldId="508"/>
            <ac:grpSpMk id="19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00.593" v="119" actId="165"/>
          <ac:grpSpMkLst>
            <pc:docMk/>
            <pc:sldMk cId="585476486" sldId="508"/>
            <ac:grpSpMk id="22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3:00.593" v="119" actId="165"/>
          <ac:grpSpMkLst>
            <pc:docMk/>
            <pc:sldMk cId="585476486" sldId="508"/>
            <ac:grpSpMk id="25" creationId="{00000000-0000-0000-0000-000000000000}"/>
          </ac:grpSpMkLst>
        </pc:grpChg>
        <pc:picChg chg="add mod">
          <ac:chgData name="Ánh Diệu" userId="c5672c39bf0da1c1" providerId="LiveId" clId="{182E032E-8E67-40BB-BF6E-667E4B08DC61}" dt="2024-07-31T14:23:13.352" v="1729"/>
          <ac:picMkLst>
            <pc:docMk/>
            <pc:sldMk cId="585476486" sldId="508"/>
            <ac:picMk id="16" creationId="{5C218439-E653-5E87-0617-4B98D8875E86}"/>
          </ac:picMkLst>
        </pc:picChg>
      </pc:sldChg>
      <pc:sldChg chg="addSp delSp modSp add mod modTransition modAnim">
        <pc:chgData name="Ánh Diệu" userId="c5672c39bf0da1c1" providerId="LiveId" clId="{182E032E-8E67-40BB-BF6E-667E4B08DC61}" dt="2024-07-31T15:10:46.829" v="1983"/>
        <pc:sldMkLst>
          <pc:docMk/>
          <pc:sldMk cId="2301852958" sldId="509"/>
        </pc:sldMkLst>
        <pc:spChg chg="mod">
          <ac:chgData name="Ánh Diệu" userId="c5672c39bf0da1c1" providerId="LiveId" clId="{182E032E-8E67-40BB-BF6E-667E4B08DC61}" dt="2024-07-30T10:48:27.266" v="161" actId="1076"/>
          <ac:spMkLst>
            <pc:docMk/>
            <pc:sldMk cId="2301852958" sldId="509"/>
            <ac:spMk id="9" creationId="{00000000-0000-0000-0000-000000000000}"/>
          </ac:spMkLst>
        </pc:spChg>
        <pc:spChg chg="mod">
          <ac:chgData name="Ánh Diệu" userId="c5672c39bf0da1c1" providerId="LiveId" clId="{182E032E-8E67-40BB-BF6E-667E4B08DC61}" dt="2024-07-30T10:48:46.944" v="162" actId="2711"/>
          <ac:spMkLst>
            <pc:docMk/>
            <pc:sldMk cId="2301852958" sldId="509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0T10:48:52.648" v="163" actId="113"/>
          <ac:spMkLst>
            <pc:docMk/>
            <pc:sldMk cId="2301852958" sldId="509"/>
            <ac:spMk id="15" creationId="{00000000-0000-0000-0000-000000000000}"/>
          </ac:spMkLst>
        </pc:spChg>
        <pc:spChg chg="del mod topLvl">
          <ac:chgData name="Ánh Diệu" userId="c5672c39bf0da1c1" providerId="LiveId" clId="{182E032E-8E67-40BB-BF6E-667E4B08DC61}" dt="2024-07-31T14:39:06.332" v="1853" actId="478"/>
          <ac:spMkLst>
            <pc:docMk/>
            <pc:sldMk cId="2301852958" sldId="509"/>
            <ac:spMk id="17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3:04.882" v="1951" actId="166"/>
          <ac:spMkLst>
            <pc:docMk/>
            <pc:sldMk cId="2301852958" sldId="509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06.884" v="1854"/>
          <ac:spMkLst>
            <pc:docMk/>
            <pc:sldMk cId="2301852958" sldId="509"/>
            <ac:spMk id="19" creationId="{C28D7C40-10C7-ADE2-29BA-AAD3B78E33EF}"/>
          </ac:spMkLst>
        </pc:spChg>
        <pc:spChg chg="del mod topLvl">
          <ac:chgData name="Ánh Diệu" userId="c5672c39bf0da1c1" providerId="LiveId" clId="{182E032E-8E67-40BB-BF6E-667E4B08DC61}" dt="2024-07-31T14:39:06.332" v="1853" actId="478"/>
          <ac:spMkLst>
            <pc:docMk/>
            <pc:sldMk cId="2301852958" sldId="509"/>
            <ac:spMk id="20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3:04.882" v="1951" actId="166"/>
          <ac:spMkLst>
            <pc:docMk/>
            <pc:sldMk cId="2301852958" sldId="509"/>
            <ac:spMk id="21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06.884" v="1854"/>
          <ac:spMkLst>
            <pc:docMk/>
            <pc:sldMk cId="2301852958" sldId="509"/>
            <ac:spMk id="22" creationId="{D694CCCE-D7CC-2526-2D8F-4C375CDEBDD6}"/>
          </ac:spMkLst>
        </pc:spChg>
        <pc:spChg chg="del mod topLvl">
          <ac:chgData name="Ánh Diệu" userId="c5672c39bf0da1c1" providerId="LiveId" clId="{182E032E-8E67-40BB-BF6E-667E4B08DC61}" dt="2024-07-31T14:39:06.332" v="1853" actId="478"/>
          <ac:spMkLst>
            <pc:docMk/>
            <pc:sldMk cId="2301852958" sldId="509"/>
            <ac:spMk id="23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3:04.882" v="1951" actId="166"/>
          <ac:spMkLst>
            <pc:docMk/>
            <pc:sldMk cId="2301852958" sldId="509"/>
            <ac:spMk id="24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06.884" v="1854"/>
          <ac:spMkLst>
            <pc:docMk/>
            <pc:sldMk cId="2301852958" sldId="509"/>
            <ac:spMk id="25" creationId="{A7E95EB9-8EF1-F0F6-F754-482195E11B00}"/>
          </ac:spMkLst>
        </pc:spChg>
        <pc:spChg chg="del mod topLvl">
          <ac:chgData name="Ánh Diệu" userId="c5672c39bf0da1c1" providerId="LiveId" clId="{182E032E-8E67-40BB-BF6E-667E4B08DC61}" dt="2024-07-31T14:39:06.332" v="1853" actId="478"/>
          <ac:spMkLst>
            <pc:docMk/>
            <pc:sldMk cId="2301852958" sldId="509"/>
            <ac:spMk id="26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3:04.882" v="1951" actId="166"/>
          <ac:spMkLst>
            <pc:docMk/>
            <pc:sldMk cId="2301852958" sldId="509"/>
            <ac:spMk id="27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06.884" v="1854"/>
          <ac:spMkLst>
            <pc:docMk/>
            <pc:sldMk cId="2301852958" sldId="509"/>
            <ac:spMk id="29" creationId="{1D9334E8-4104-4BD6-B533-1E4DF319D441}"/>
          </ac:spMkLst>
        </pc:spChg>
        <pc:grpChg chg="mod">
          <ac:chgData name="Ánh Diệu" userId="c5672c39bf0da1c1" providerId="LiveId" clId="{182E032E-8E67-40BB-BF6E-667E4B08DC61}" dt="2024-07-30T10:48:27.266" v="161" actId="1076"/>
          <ac:grpSpMkLst>
            <pc:docMk/>
            <pc:sldMk cId="2301852958" sldId="509"/>
            <ac:grpSpMk id="13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02.960" v="124" actId="165"/>
          <ac:grpSpMkLst>
            <pc:docMk/>
            <pc:sldMk cId="2301852958" sldId="509"/>
            <ac:grpSpMk id="16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02.960" v="124" actId="165"/>
          <ac:grpSpMkLst>
            <pc:docMk/>
            <pc:sldMk cId="2301852958" sldId="509"/>
            <ac:grpSpMk id="19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02.960" v="124" actId="165"/>
          <ac:grpSpMkLst>
            <pc:docMk/>
            <pc:sldMk cId="2301852958" sldId="509"/>
            <ac:grpSpMk id="22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02.960" v="124" actId="165"/>
          <ac:grpSpMkLst>
            <pc:docMk/>
            <pc:sldMk cId="2301852958" sldId="509"/>
            <ac:grpSpMk id="25" creationId="{00000000-0000-0000-0000-000000000000}"/>
          </ac:grpSpMkLst>
        </pc:grpChg>
        <pc:picChg chg="add mod">
          <ac:chgData name="Ánh Diệu" userId="c5672c39bf0da1c1" providerId="LiveId" clId="{182E032E-8E67-40BB-BF6E-667E4B08DC61}" dt="2024-07-31T14:23:16.167" v="1730"/>
          <ac:picMkLst>
            <pc:docMk/>
            <pc:sldMk cId="2301852958" sldId="509"/>
            <ac:picMk id="16" creationId="{397E4C41-7878-DF88-9F7C-79F8C2BB758E}"/>
          </ac:picMkLst>
        </pc:picChg>
      </pc:sldChg>
      <pc:sldChg chg="addSp delSp modSp add mod modTransition modAnim">
        <pc:chgData name="Ánh Diệu" userId="c5672c39bf0da1c1" providerId="LiveId" clId="{182E032E-8E67-40BB-BF6E-667E4B08DC61}" dt="2024-07-31T15:11:20.087" v="1986"/>
        <pc:sldMkLst>
          <pc:docMk/>
          <pc:sldMk cId="4073388802" sldId="510"/>
        </pc:sldMkLst>
        <pc:spChg chg="mod">
          <ac:chgData name="Ánh Diệu" userId="c5672c39bf0da1c1" providerId="LiveId" clId="{182E032E-8E67-40BB-BF6E-667E4B08DC61}" dt="2024-07-30T10:50:11.206" v="166" actId="2711"/>
          <ac:spMkLst>
            <pc:docMk/>
            <pc:sldMk cId="4073388802" sldId="510"/>
            <ac:spMk id="14" creationId="{00000000-0000-0000-0000-000000000000}"/>
          </ac:spMkLst>
        </pc:spChg>
        <pc:spChg chg="mod">
          <ac:chgData name="Ánh Diệu" userId="c5672c39bf0da1c1" providerId="LiveId" clId="{182E032E-8E67-40BB-BF6E-667E4B08DC61}" dt="2024-07-30T10:50:18.761" v="167" actId="113"/>
          <ac:spMkLst>
            <pc:docMk/>
            <pc:sldMk cId="4073388802" sldId="510"/>
            <ac:spMk id="15" creationId="{00000000-0000-0000-0000-000000000000}"/>
          </ac:spMkLst>
        </pc:spChg>
        <pc:spChg chg="del mod topLvl">
          <ac:chgData name="Ánh Diệu" userId="c5672c39bf0da1c1" providerId="LiveId" clId="{182E032E-8E67-40BB-BF6E-667E4B08DC61}" dt="2024-07-31T14:39:16.667" v="1855" actId="478"/>
          <ac:spMkLst>
            <pc:docMk/>
            <pc:sldMk cId="4073388802" sldId="510"/>
            <ac:spMk id="17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27.896" v="1972" actId="166"/>
          <ac:spMkLst>
            <pc:docMk/>
            <pc:sldMk cId="4073388802" sldId="510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17.018" v="1856"/>
          <ac:spMkLst>
            <pc:docMk/>
            <pc:sldMk cId="4073388802" sldId="510"/>
            <ac:spMk id="19" creationId="{012720A6-CF2E-FF80-C3F1-D1CE934A21C6}"/>
          </ac:spMkLst>
        </pc:spChg>
        <pc:spChg chg="del mod topLvl">
          <ac:chgData name="Ánh Diệu" userId="c5672c39bf0da1c1" providerId="LiveId" clId="{182E032E-8E67-40BB-BF6E-667E4B08DC61}" dt="2024-07-31T14:39:16.667" v="1855" actId="478"/>
          <ac:spMkLst>
            <pc:docMk/>
            <pc:sldMk cId="4073388802" sldId="510"/>
            <ac:spMk id="20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27.896" v="1972" actId="166"/>
          <ac:spMkLst>
            <pc:docMk/>
            <pc:sldMk cId="4073388802" sldId="510"/>
            <ac:spMk id="21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17.018" v="1856"/>
          <ac:spMkLst>
            <pc:docMk/>
            <pc:sldMk cId="4073388802" sldId="510"/>
            <ac:spMk id="22" creationId="{290F3D53-009C-12A4-F071-C4C63D1615AF}"/>
          </ac:spMkLst>
        </pc:spChg>
        <pc:spChg chg="del mod topLvl">
          <ac:chgData name="Ánh Diệu" userId="c5672c39bf0da1c1" providerId="LiveId" clId="{182E032E-8E67-40BB-BF6E-667E4B08DC61}" dt="2024-07-31T14:39:16.667" v="1855" actId="478"/>
          <ac:spMkLst>
            <pc:docMk/>
            <pc:sldMk cId="4073388802" sldId="510"/>
            <ac:spMk id="23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27.896" v="1972" actId="166"/>
          <ac:spMkLst>
            <pc:docMk/>
            <pc:sldMk cId="4073388802" sldId="510"/>
            <ac:spMk id="24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17.018" v="1856"/>
          <ac:spMkLst>
            <pc:docMk/>
            <pc:sldMk cId="4073388802" sldId="510"/>
            <ac:spMk id="25" creationId="{0EDB3550-8122-BF4C-134B-8F18820E7C99}"/>
          </ac:spMkLst>
        </pc:spChg>
        <pc:spChg chg="del mod topLvl">
          <ac:chgData name="Ánh Diệu" userId="c5672c39bf0da1c1" providerId="LiveId" clId="{182E032E-8E67-40BB-BF6E-667E4B08DC61}" dt="2024-07-31T14:39:16.667" v="1855" actId="478"/>
          <ac:spMkLst>
            <pc:docMk/>
            <pc:sldMk cId="4073388802" sldId="510"/>
            <ac:spMk id="26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27.896" v="1972" actId="166"/>
          <ac:spMkLst>
            <pc:docMk/>
            <pc:sldMk cId="4073388802" sldId="510"/>
            <ac:spMk id="27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17.018" v="1856"/>
          <ac:spMkLst>
            <pc:docMk/>
            <pc:sldMk cId="4073388802" sldId="510"/>
            <ac:spMk id="29" creationId="{9931A567-43DF-7E72-FCB8-71AE87A3289C}"/>
          </ac:spMkLst>
        </pc:spChg>
        <pc:grpChg chg="del">
          <ac:chgData name="Ánh Diệu" userId="c5672c39bf0da1c1" providerId="LiveId" clId="{182E032E-8E67-40BB-BF6E-667E4B08DC61}" dt="2024-07-30T10:44:19.531" v="128" actId="165"/>
          <ac:grpSpMkLst>
            <pc:docMk/>
            <pc:sldMk cId="4073388802" sldId="510"/>
            <ac:grpSpMk id="16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19.531" v="128" actId="165"/>
          <ac:grpSpMkLst>
            <pc:docMk/>
            <pc:sldMk cId="4073388802" sldId="510"/>
            <ac:grpSpMk id="19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19.531" v="128" actId="165"/>
          <ac:grpSpMkLst>
            <pc:docMk/>
            <pc:sldMk cId="4073388802" sldId="510"/>
            <ac:grpSpMk id="22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19.531" v="128" actId="165"/>
          <ac:grpSpMkLst>
            <pc:docMk/>
            <pc:sldMk cId="4073388802" sldId="510"/>
            <ac:grpSpMk id="25" creationId="{00000000-0000-0000-0000-000000000000}"/>
          </ac:grpSpMkLst>
        </pc:grpChg>
        <pc:picChg chg="add mod">
          <ac:chgData name="Ánh Diệu" userId="c5672c39bf0da1c1" providerId="LiveId" clId="{182E032E-8E67-40BB-BF6E-667E4B08DC61}" dt="2024-07-31T14:23:20.098" v="1732"/>
          <ac:picMkLst>
            <pc:docMk/>
            <pc:sldMk cId="4073388802" sldId="510"/>
            <ac:picMk id="16" creationId="{4E7F4972-9A72-4D3B-3F02-1A56DE62F6DA}"/>
          </ac:picMkLst>
        </pc:picChg>
      </pc:sldChg>
      <pc:sldChg chg="addSp delSp modSp add mod modTransition modAnim">
        <pc:chgData name="Ánh Diệu" userId="c5672c39bf0da1c1" providerId="LiveId" clId="{182E032E-8E67-40BB-BF6E-667E4B08DC61}" dt="2024-08-01T05:22:02.806" v="2025"/>
        <pc:sldMkLst>
          <pc:docMk/>
          <pc:sldMk cId="49490230" sldId="511"/>
        </pc:sldMkLst>
        <pc:spChg chg="mod">
          <ac:chgData name="Ánh Diệu" userId="c5672c39bf0da1c1" providerId="LiveId" clId="{182E032E-8E67-40BB-BF6E-667E4B08DC61}" dt="2024-07-30T10:50:32.846" v="171" actId="2711"/>
          <ac:spMkLst>
            <pc:docMk/>
            <pc:sldMk cId="49490230" sldId="511"/>
            <ac:spMk id="15" creationId="{00000000-0000-0000-0000-000000000000}"/>
          </ac:spMkLst>
        </pc:spChg>
        <pc:spChg chg="del mod topLvl">
          <ac:chgData name="Ánh Diệu" userId="c5672c39bf0da1c1" providerId="LiveId" clId="{182E032E-8E67-40BB-BF6E-667E4B08DC61}" dt="2024-07-31T14:39:28.220" v="1857" actId="478"/>
          <ac:spMkLst>
            <pc:docMk/>
            <pc:sldMk cId="49490230" sldId="511"/>
            <ac:spMk id="17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38.633" v="1973" actId="166"/>
          <ac:spMkLst>
            <pc:docMk/>
            <pc:sldMk cId="49490230" sldId="511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28.606" v="1858"/>
          <ac:spMkLst>
            <pc:docMk/>
            <pc:sldMk cId="49490230" sldId="511"/>
            <ac:spMk id="19" creationId="{2E23F01B-F710-27CC-DF70-203994329E66}"/>
          </ac:spMkLst>
        </pc:spChg>
        <pc:spChg chg="del mod topLvl">
          <ac:chgData name="Ánh Diệu" userId="c5672c39bf0da1c1" providerId="LiveId" clId="{182E032E-8E67-40BB-BF6E-667E4B08DC61}" dt="2024-07-31T14:39:28.220" v="1857" actId="478"/>
          <ac:spMkLst>
            <pc:docMk/>
            <pc:sldMk cId="49490230" sldId="511"/>
            <ac:spMk id="20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38.633" v="1973" actId="166"/>
          <ac:spMkLst>
            <pc:docMk/>
            <pc:sldMk cId="49490230" sldId="511"/>
            <ac:spMk id="21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28.606" v="1858"/>
          <ac:spMkLst>
            <pc:docMk/>
            <pc:sldMk cId="49490230" sldId="511"/>
            <ac:spMk id="22" creationId="{1410B1DF-6DED-D9BF-F04B-F45D0A5F128D}"/>
          </ac:spMkLst>
        </pc:spChg>
        <pc:spChg chg="del mod topLvl">
          <ac:chgData name="Ánh Diệu" userId="c5672c39bf0da1c1" providerId="LiveId" clId="{182E032E-8E67-40BB-BF6E-667E4B08DC61}" dt="2024-07-31T14:39:28.220" v="1857" actId="478"/>
          <ac:spMkLst>
            <pc:docMk/>
            <pc:sldMk cId="49490230" sldId="511"/>
            <ac:spMk id="23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38.633" v="1973" actId="166"/>
          <ac:spMkLst>
            <pc:docMk/>
            <pc:sldMk cId="49490230" sldId="511"/>
            <ac:spMk id="24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28.606" v="1858"/>
          <ac:spMkLst>
            <pc:docMk/>
            <pc:sldMk cId="49490230" sldId="511"/>
            <ac:spMk id="25" creationId="{EDC7D636-B368-A373-127D-8FF29ADCC541}"/>
          </ac:spMkLst>
        </pc:spChg>
        <pc:spChg chg="del mod topLvl">
          <ac:chgData name="Ánh Diệu" userId="c5672c39bf0da1c1" providerId="LiveId" clId="{182E032E-8E67-40BB-BF6E-667E4B08DC61}" dt="2024-07-31T14:39:28.220" v="1857" actId="478"/>
          <ac:spMkLst>
            <pc:docMk/>
            <pc:sldMk cId="49490230" sldId="511"/>
            <ac:spMk id="26" creationId="{00000000-0000-0000-0000-000000000000}"/>
          </ac:spMkLst>
        </pc:spChg>
        <pc:spChg chg="mod ord topLvl">
          <ac:chgData name="Ánh Diệu" userId="c5672c39bf0da1c1" providerId="LiveId" clId="{182E032E-8E67-40BB-BF6E-667E4B08DC61}" dt="2024-07-31T15:05:38.633" v="1973" actId="166"/>
          <ac:spMkLst>
            <pc:docMk/>
            <pc:sldMk cId="49490230" sldId="511"/>
            <ac:spMk id="27" creationId="{00000000-0000-0000-0000-000000000000}"/>
          </ac:spMkLst>
        </pc:spChg>
        <pc:spChg chg="add mod">
          <ac:chgData name="Ánh Diệu" userId="c5672c39bf0da1c1" providerId="LiveId" clId="{182E032E-8E67-40BB-BF6E-667E4B08DC61}" dt="2024-07-31T14:39:28.606" v="1858"/>
          <ac:spMkLst>
            <pc:docMk/>
            <pc:sldMk cId="49490230" sldId="511"/>
            <ac:spMk id="29" creationId="{3E816799-168C-6887-E5FB-C8A6D1867640}"/>
          </ac:spMkLst>
        </pc:spChg>
        <pc:grpChg chg="del">
          <ac:chgData name="Ánh Diệu" userId="c5672c39bf0da1c1" providerId="LiveId" clId="{182E032E-8E67-40BB-BF6E-667E4B08DC61}" dt="2024-07-30T10:44:37.603" v="132" actId="165"/>
          <ac:grpSpMkLst>
            <pc:docMk/>
            <pc:sldMk cId="49490230" sldId="511"/>
            <ac:grpSpMk id="16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37.603" v="132" actId="165"/>
          <ac:grpSpMkLst>
            <pc:docMk/>
            <pc:sldMk cId="49490230" sldId="511"/>
            <ac:grpSpMk id="19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37.603" v="132" actId="165"/>
          <ac:grpSpMkLst>
            <pc:docMk/>
            <pc:sldMk cId="49490230" sldId="511"/>
            <ac:grpSpMk id="22" creationId="{00000000-0000-0000-0000-000000000000}"/>
          </ac:grpSpMkLst>
        </pc:grpChg>
        <pc:grpChg chg="del">
          <ac:chgData name="Ánh Diệu" userId="c5672c39bf0da1c1" providerId="LiveId" clId="{182E032E-8E67-40BB-BF6E-667E4B08DC61}" dt="2024-07-30T10:44:37.603" v="132" actId="165"/>
          <ac:grpSpMkLst>
            <pc:docMk/>
            <pc:sldMk cId="49490230" sldId="511"/>
            <ac:grpSpMk id="25" creationId="{00000000-0000-0000-0000-000000000000}"/>
          </ac:grpSpMkLst>
        </pc:grpChg>
        <pc:picChg chg="add mod">
          <ac:chgData name="Ánh Diệu" userId="c5672c39bf0da1c1" providerId="LiveId" clId="{182E032E-8E67-40BB-BF6E-667E4B08DC61}" dt="2024-07-31T14:23:17.930" v="1731"/>
          <ac:picMkLst>
            <pc:docMk/>
            <pc:sldMk cId="49490230" sldId="511"/>
            <ac:picMk id="16" creationId="{C5AFB115-25F1-1C07-9A59-ABD526C09801}"/>
          </ac:picMkLst>
        </pc:picChg>
      </pc:sldChg>
      <pc:sldChg chg="addSp modSp add mod modTransition modAnim">
        <pc:chgData name="Ánh Diệu" userId="c5672c39bf0da1c1" providerId="LiveId" clId="{182E032E-8E67-40BB-BF6E-667E4B08DC61}" dt="2024-07-31T15:19:11.884" v="2001"/>
        <pc:sldMkLst>
          <pc:docMk/>
          <pc:sldMk cId="2018841125" sldId="512"/>
        </pc:sldMkLst>
        <pc:spChg chg="mod">
          <ac:chgData name="Ánh Diệu" userId="c5672c39bf0da1c1" providerId="LiveId" clId="{182E032E-8E67-40BB-BF6E-667E4B08DC61}" dt="2024-07-30T13:26:59.965" v="252" actId="1076"/>
          <ac:spMkLst>
            <pc:docMk/>
            <pc:sldMk cId="2018841125" sldId="512"/>
            <ac:spMk id="3" creationId="{00000000-0000-0000-0000-000000000000}"/>
          </ac:spMkLst>
        </pc:spChg>
        <pc:spChg chg="mod">
          <ac:chgData name="Ánh Diệu" userId="c5672c39bf0da1c1" providerId="LiveId" clId="{182E032E-8E67-40BB-BF6E-667E4B08DC61}" dt="2024-07-30T13:29:27.966" v="280" actId="1076"/>
          <ac:spMkLst>
            <pc:docMk/>
            <pc:sldMk cId="2018841125" sldId="512"/>
            <ac:spMk id="8" creationId="{00000000-0000-0000-0000-000000000000}"/>
          </ac:spMkLst>
        </pc:spChg>
        <pc:spChg chg="mod">
          <ac:chgData name="Ánh Diệu" userId="c5672c39bf0da1c1" providerId="LiveId" clId="{182E032E-8E67-40BB-BF6E-667E4B08DC61}" dt="2024-07-30T13:35:44.162" v="469" actId="1035"/>
          <ac:spMkLst>
            <pc:docMk/>
            <pc:sldMk cId="2018841125" sldId="512"/>
            <ac:spMk id="9" creationId="{00000000-0000-0000-0000-000000000000}"/>
          </ac:spMkLst>
        </pc:spChg>
        <pc:spChg chg="mod">
          <ac:chgData name="Ánh Diệu" userId="c5672c39bf0da1c1" providerId="LiveId" clId="{182E032E-8E67-40BB-BF6E-667E4B08DC61}" dt="2024-07-30T13:26:54.514" v="250" actId="1076"/>
          <ac:spMkLst>
            <pc:docMk/>
            <pc:sldMk cId="2018841125" sldId="512"/>
            <ac:spMk id="11" creationId="{00000000-0000-0000-0000-000000000000}"/>
          </ac:spMkLst>
        </pc:spChg>
        <pc:spChg chg="add mod">
          <ac:chgData name="Ánh Diệu" userId="c5672c39bf0da1c1" providerId="LiveId" clId="{182E032E-8E67-40BB-BF6E-667E4B08DC61}" dt="2024-07-30T13:27:52.073" v="254" actId="14838"/>
          <ac:spMkLst>
            <pc:docMk/>
            <pc:sldMk cId="2018841125" sldId="512"/>
            <ac:spMk id="12" creationId="{D6A0D500-0454-FE71-4230-01442D2E3277}"/>
          </ac:spMkLst>
        </pc:spChg>
        <pc:spChg chg="add mod">
          <ac:chgData name="Ánh Diệu" userId="c5672c39bf0da1c1" providerId="LiveId" clId="{182E032E-8E67-40BB-BF6E-667E4B08DC61}" dt="2024-07-30T13:35:44.162" v="469" actId="1035"/>
          <ac:spMkLst>
            <pc:docMk/>
            <pc:sldMk cId="2018841125" sldId="512"/>
            <ac:spMk id="13" creationId="{3897F9B0-DE38-5F57-4ABF-D5052DEA6E3F}"/>
          </ac:spMkLst>
        </pc:spChg>
        <pc:spChg chg="add mod">
          <ac:chgData name="Ánh Diệu" userId="c5672c39bf0da1c1" providerId="LiveId" clId="{182E032E-8E67-40BB-BF6E-667E4B08DC61}" dt="2024-07-30T13:36:50.041" v="470" actId="20577"/>
          <ac:spMkLst>
            <pc:docMk/>
            <pc:sldMk cId="2018841125" sldId="512"/>
            <ac:spMk id="14" creationId="{C7C0613A-7C76-222E-F066-10EC01EAC1FA}"/>
          </ac:spMkLst>
        </pc:spChg>
        <pc:picChg chg="add mod">
          <ac:chgData name="Ánh Diệu" userId="c5672c39bf0da1c1" providerId="LiveId" clId="{182E032E-8E67-40BB-BF6E-667E4B08DC61}" dt="2024-07-31T14:23:24.743" v="1733"/>
          <ac:picMkLst>
            <pc:docMk/>
            <pc:sldMk cId="2018841125" sldId="512"/>
            <ac:picMk id="15" creationId="{F1451868-47B8-103C-C705-65AEFBAF1897}"/>
          </ac:picMkLst>
        </pc:picChg>
      </pc:sldChg>
      <pc:sldChg chg="addSp modSp add mod modTransition modAnim">
        <pc:chgData name="Ánh Diệu" userId="c5672c39bf0da1c1" providerId="LiveId" clId="{182E032E-8E67-40BB-BF6E-667E4B08DC61}" dt="2024-08-01T05:22:52.486" v="2034"/>
        <pc:sldMkLst>
          <pc:docMk/>
          <pc:sldMk cId="2671807041" sldId="513"/>
        </pc:sldMkLst>
        <pc:spChg chg="mod">
          <ac:chgData name="Ánh Diệu" userId="c5672c39bf0da1c1" providerId="LiveId" clId="{182E032E-8E67-40BB-BF6E-667E4B08DC61}" dt="2024-07-30T13:40:02.431" v="561" actId="1076"/>
          <ac:spMkLst>
            <pc:docMk/>
            <pc:sldMk cId="2671807041" sldId="513"/>
            <ac:spMk id="9" creationId="{00000000-0000-0000-0000-000000000000}"/>
          </ac:spMkLst>
        </pc:spChg>
        <pc:spChg chg="mod">
          <ac:chgData name="Ánh Diệu" userId="c5672c39bf0da1c1" providerId="LiveId" clId="{182E032E-8E67-40BB-BF6E-667E4B08DC61}" dt="2024-07-30T13:39:58.821" v="560" actId="14100"/>
          <ac:spMkLst>
            <pc:docMk/>
            <pc:sldMk cId="2671807041" sldId="513"/>
            <ac:spMk id="13" creationId="{3897F9B0-DE38-5F57-4ABF-D5052DEA6E3F}"/>
          </ac:spMkLst>
        </pc:spChg>
        <pc:spChg chg="mod">
          <ac:chgData name="Ánh Diệu" userId="c5672c39bf0da1c1" providerId="LiveId" clId="{182E032E-8E67-40BB-BF6E-667E4B08DC61}" dt="2024-07-30T13:39:16.213" v="518" actId="20577"/>
          <ac:spMkLst>
            <pc:docMk/>
            <pc:sldMk cId="2671807041" sldId="513"/>
            <ac:spMk id="14" creationId="{C7C0613A-7C76-222E-F066-10EC01EAC1FA}"/>
          </ac:spMkLst>
        </pc:spChg>
        <pc:picChg chg="add mod">
          <ac:chgData name="Ánh Diệu" userId="c5672c39bf0da1c1" providerId="LiveId" clId="{182E032E-8E67-40BB-BF6E-667E4B08DC61}" dt="2024-07-31T14:23:29.258" v="1734"/>
          <ac:picMkLst>
            <pc:docMk/>
            <pc:sldMk cId="2671807041" sldId="513"/>
            <ac:picMk id="15" creationId="{84621319-799E-9014-02F1-46AF4E3E0401}"/>
          </ac:picMkLst>
        </pc:picChg>
      </pc:sldChg>
      <pc:sldChg chg="addSp modSp add modTransition modAnim">
        <pc:chgData name="Ánh Diệu" userId="c5672c39bf0da1c1" providerId="LiveId" clId="{182E032E-8E67-40BB-BF6E-667E4B08DC61}" dt="2024-08-01T05:22:52.486" v="2034"/>
        <pc:sldMkLst>
          <pc:docMk/>
          <pc:sldMk cId="3248755409" sldId="514"/>
        </pc:sldMkLst>
        <pc:spChg chg="mod">
          <ac:chgData name="Ánh Diệu" userId="c5672c39bf0da1c1" providerId="LiveId" clId="{182E032E-8E67-40BB-BF6E-667E4B08DC61}" dt="2024-07-30T13:39:44.861" v="539" actId="20577"/>
          <ac:spMkLst>
            <pc:docMk/>
            <pc:sldMk cId="3248755409" sldId="514"/>
            <ac:spMk id="13" creationId="{3897F9B0-DE38-5F57-4ABF-D5052DEA6E3F}"/>
          </ac:spMkLst>
        </pc:spChg>
        <pc:spChg chg="mod">
          <ac:chgData name="Ánh Diệu" userId="c5672c39bf0da1c1" providerId="LiveId" clId="{182E032E-8E67-40BB-BF6E-667E4B08DC61}" dt="2024-07-30T13:40:52.760" v="613" actId="6549"/>
          <ac:spMkLst>
            <pc:docMk/>
            <pc:sldMk cId="3248755409" sldId="514"/>
            <ac:spMk id="14" creationId="{C7C0613A-7C76-222E-F066-10EC01EAC1FA}"/>
          </ac:spMkLst>
        </pc:spChg>
        <pc:picChg chg="add mod">
          <ac:chgData name="Ánh Diệu" userId="c5672c39bf0da1c1" providerId="LiveId" clId="{182E032E-8E67-40BB-BF6E-667E4B08DC61}" dt="2024-07-31T14:23:31.369" v="1735"/>
          <ac:picMkLst>
            <pc:docMk/>
            <pc:sldMk cId="3248755409" sldId="514"/>
            <ac:picMk id="15" creationId="{9CC0A42C-FE58-7E83-C537-0F9C1375600A}"/>
          </ac:picMkLst>
        </pc:picChg>
      </pc:sldChg>
      <pc:sldChg chg="addSp delSp modSp new mod modTransition setBg modAnim">
        <pc:chgData name="Ánh Diệu" userId="c5672c39bf0da1c1" providerId="LiveId" clId="{182E032E-8E67-40BB-BF6E-667E4B08DC61}" dt="2024-07-31T14:27:36.919" v="1752"/>
        <pc:sldMkLst>
          <pc:docMk/>
          <pc:sldMk cId="155612086" sldId="515"/>
        </pc:sldMkLst>
        <pc:spChg chg="add mod">
          <ac:chgData name="Ánh Diệu" userId="c5672c39bf0da1c1" providerId="LiveId" clId="{182E032E-8E67-40BB-BF6E-667E4B08DC61}" dt="2024-07-30T13:47:47.454" v="639" actId="14100"/>
          <ac:spMkLst>
            <pc:docMk/>
            <pc:sldMk cId="155612086" sldId="515"/>
            <ac:spMk id="2" creationId="{2FAFEAC3-0D8B-361B-E705-7095D0E13B30}"/>
          </ac:spMkLst>
        </pc:spChg>
        <pc:spChg chg="add mod">
          <ac:chgData name="Ánh Diệu" userId="c5672c39bf0da1c1" providerId="LiveId" clId="{182E032E-8E67-40BB-BF6E-667E4B08DC61}" dt="2024-07-31T04:26:51.268" v="1699" actId="1037"/>
          <ac:spMkLst>
            <pc:docMk/>
            <pc:sldMk cId="155612086" sldId="515"/>
            <ac:spMk id="3" creationId="{AB36D543-DF26-421B-A7FD-B84754EDD105}"/>
          </ac:spMkLst>
        </pc:spChg>
        <pc:spChg chg="add mod">
          <ac:chgData name="Ánh Diệu" userId="c5672c39bf0da1c1" providerId="LiveId" clId="{182E032E-8E67-40BB-BF6E-667E4B08DC61}" dt="2024-07-30T13:51:04.075" v="736" actId="113"/>
          <ac:spMkLst>
            <pc:docMk/>
            <pc:sldMk cId="155612086" sldId="515"/>
            <ac:spMk id="5" creationId="{12035756-E851-E6C3-EB84-5CCBB2D71B2A}"/>
          </ac:spMkLst>
        </pc:spChg>
        <pc:spChg chg="add">
          <ac:chgData name="Ánh Diệu" userId="c5672c39bf0da1c1" providerId="LiveId" clId="{182E032E-8E67-40BB-BF6E-667E4B08DC61}" dt="2024-07-30T13:52:32.856" v="750"/>
          <ac:spMkLst>
            <pc:docMk/>
            <pc:sldMk cId="155612086" sldId="515"/>
            <ac:spMk id="8" creationId="{A6889705-9CD1-1A65-C852-EEDB1908AAB2}"/>
          </ac:spMkLst>
        </pc:spChg>
        <pc:spChg chg="add del mod">
          <ac:chgData name="Ánh Diệu" userId="c5672c39bf0da1c1" providerId="LiveId" clId="{182E032E-8E67-40BB-BF6E-667E4B08DC61}" dt="2024-07-30T13:52:49.287" v="753" actId="478"/>
          <ac:spMkLst>
            <pc:docMk/>
            <pc:sldMk cId="155612086" sldId="515"/>
            <ac:spMk id="9" creationId="{2EF9F8A0-E334-FF12-7A66-05D25CF8FB44}"/>
          </ac:spMkLst>
        </pc:spChg>
        <pc:picChg chg="add mod">
          <ac:chgData name="Ánh Diệu" userId="c5672c39bf0da1c1" providerId="LiveId" clId="{182E032E-8E67-40BB-BF6E-667E4B08DC61}" dt="2024-07-31T04:26:51.268" v="1699" actId="1037"/>
          <ac:picMkLst>
            <pc:docMk/>
            <pc:sldMk cId="155612086" sldId="515"/>
            <ac:picMk id="4" creationId="{8F8A30B3-4429-EA2F-4076-376E8220B832}"/>
          </ac:picMkLst>
        </pc:picChg>
        <pc:picChg chg="add mod">
          <ac:chgData name="Ánh Diệu" userId="c5672c39bf0da1c1" providerId="LiveId" clId="{182E032E-8E67-40BB-BF6E-667E4B08DC61}" dt="2024-07-31T14:23:34.651" v="1736"/>
          <ac:picMkLst>
            <pc:docMk/>
            <pc:sldMk cId="155612086" sldId="515"/>
            <ac:picMk id="6" creationId="{64F46F91-7571-FCB3-0293-D9636004BD0A}"/>
          </ac:picMkLst>
        </pc:picChg>
        <pc:picChg chg="add del mod">
          <ac:chgData name="Ánh Diệu" userId="c5672c39bf0da1c1" providerId="LiveId" clId="{182E032E-8E67-40BB-BF6E-667E4B08DC61}" dt="2024-07-30T13:52:15.785" v="749" actId="478"/>
          <ac:picMkLst>
            <pc:docMk/>
            <pc:sldMk cId="155612086" sldId="515"/>
            <ac:picMk id="7" creationId="{ED5CD0C5-21B6-52EA-0F98-908685D164CF}"/>
          </ac:picMkLst>
        </pc:picChg>
        <pc:picChg chg="add mod modCrop">
          <ac:chgData name="Ánh Diệu" userId="c5672c39bf0da1c1" providerId="LiveId" clId="{182E032E-8E67-40BB-BF6E-667E4B08DC61}" dt="2024-07-30T13:54:44.797" v="768" actId="1076"/>
          <ac:picMkLst>
            <pc:docMk/>
            <pc:sldMk cId="155612086" sldId="515"/>
            <ac:picMk id="11" creationId="{133BF550-2E2E-25AE-21AB-C9FCADB7D06E}"/>
          </ac:picMkLst>
        </pc:picChg>
      </pc:sldChg>
      <pc:sldChg chg="addSp modSp new mod modTransition setBg">
        <pc:chgData name="Ánh Diệu" userId="c5672c39bf0da1c1" providerId="LiveId" clId="{182E032E-8E67-40BB-BF6E-667E4B08DC61}" dt="2024-07-31T14:27:36.919" v="1752"/>
        <pc:sldMkLst>
          <pc:docMk/>
          <pc:sldMk cId="3976406350" sldId="516"/>
        </pc:sldMkLst>
        <pc:spChg chg="add mod">
          <ac:chgData name="Ánh Diệu" userId="c5672c39bf0da1c1" providerId="LiveId" clId="{182E032E-8E67-40BB-BF6E-667E4B08DC61}" dt="2024-07-31T04:01:03.507" v="1636" actId="14100"/>
          <ac:spMkLst>
            <pc:docMk/>
            <pc:sldMk cId="3976406350" sldId="516"/>
            <ac:spMk id="2" creationId="{3667F52A-6B36-5A22-5F92-6F9925B77543}"/>
          </ac:spMkLst>
        </pc:spChg>
        <pc:spChg chg="add mod">
          <ac:chgData name="Ánh Diệu" userId="c5672c39bf0da1c1" providerId="LiveId" clId="{182E032E-8E67-40BB-BF6E-667E4B08DC61}" dt="2024-07-31T04:01:35.346" v="1646" actId="1036"/>
          <ac:spMkLst>
            <pc:docMk/>
            <pc:sldMk cId="3976406350" sldId="516"/>
            <ac:spMk id="3" creationId="{7F9961AE-930B-980C-F5F0-50FD517084EF}"/>
          </ac:spMkLst>
        </pc:spChg>
        <pc:spChg chg="add mod">
          <ac:chgData name="Ánh Diệu" userId="c5672c39bf0da1c1" providerId="LiveId" clId="{182E032E-8E67-40BB-BF6E-667E4B08DC61}" dt="2024-07-31T04:01:46.916" v="1657" actId="1036"/>
          <ac:spMkLst>
            <pc:docMk/>
            <pc:sldMk cId="3976406350" sldId="516"/>
            <ac:spMk id="5" creationId="{17232BB4-E02F-115A-4F74-76F88C4F4C12}"/>
          </ac:spMkLst>
        </pc:spChg>
        <pc:picChg chg="add mod">
          <ac:chgData name="Ánh Diệu" userId="c5672c39bf0da1c1" providerId="LiveId" clId="{182E032E-8E67-40BB-BF6E-667E4B08DC61}" dt="2024-07-31T14:24:13.716" v="1746"/>
          <ac:picMkLst>
            <pc:docMk/>
            <pc:sldMk cId="3976406350" sldId="516"/>
            <ac:picMk id="4" creationId="{2FF9B919-2ED1-AD86-EFD2-9F47F7931856}"/>
          </ac:picMkLst>
        </pc:picChg>
      </pc:sldChg>
      <pc:sldChg chg="modSp add mod modTransition modAnim">
        <pc:chgData name="Ánh Diệu" userId="c5672c39bf0da1c1" providerId="LiveId" clId="{182E032E-8E67-40BB-BF6E-667E4B08DC61}" dt="2024-08-01T06:35:36.994" v="2708"/>
        <pc:sldMkLst>
          <pc:docMk/>
          <pc:sldMk cId="4124645643" sldId="517"/>
        </pc:sldMkLst>
        <pc:spChg chg="mod">
          <ac:chgData name="Ánh Diệu" userId="c5672c39bf0da1c1" providerId="LiveId" clId="{182E032E-8E67-40BB-BF6E-667E4B08DC61}" dt="2024-07-31T03:16:01.445" v="1117" actId="14100"/>
          <ac:spMkLst>
            <pc:docMk/>
            <pc:sldMk cId="4124645643" sldId="517"/>
            <ac:spMk id="6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19:34.738" v="1212" actId="20577"/>
          <ac:spMkLst>
            <pc:docMk/>
            <pc:sldMk cId="4124645643" sldId="517"/>
            <ac:spMk id="8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17:28.758" v="1163" actId="20577"/>
          <ac:spMkLst>
            <pc:docMk/>
            <pc:sldMk cId="4124645643" sldId="517"/>
            <ac:spMk id="9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17:03.506" v="1159" actId="1076"/>
          <ac:spMkLst>
            <pc:docMk/>
            <pc:sldMk cId="4124645643" sldId="517"/>
            <ac:spMk id="19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17:45.166" v="1185" actId="20577"/>
          <ac:spMkLst>
            <pc:docMk/>
            <pc:sldMk cId="4124645643" sldId="517"/>
            <ac:spMk id="20" creationId="{00000000-0000-0000-0000-000000000000}"/>
          </ac:spMkLst>
        </pc:spChg>
      </pc:sldChg>
      <pc:sldChg chg="addSp modSp new mod modTransition modAnim">
        <pc:chgData name="Ánh Diệu" userId="c5672c39bf0da1c1" providerId="LiveId" clId="{182E032E-8E67-40BB-BF6E-667E4B08DC61}" dt="2024-07-31T15:24:46.252" v="2014"/>
        <pc:sldMkLst>
          <pc:docMk/>
          <pc:sldMk cId="3610473648" sldId="518"/>
        </pc:sldMkLst>
        <pc:picChg chg="add mod">
          <ac:chgData name="Ánh Diệu" userId="c5672c39bf0da1c1" providerId="LiveId" clId="{182E032E-8E67-40BB-BF6E-667E4B08DC61}" dt="2024-07-31T14:23:49.619" v="1737"/>
          <ac:picMkLst>
            <pc:docMk/>
            <pc:sldMk cId="3610473648" sldId="518"/>
            <ac:picMk id="2" creationId="{4934886F-C5B9-66F8-87CA-A1103031BCD8}"/>
          </ac:picMkLst>
        </pc:picChg>
        <pc:picChg chg="add mod">
          <ac:chgData name="Ánh Diệu" userId="c5672c39bf0da1c1" providerId="LiveId" clId="{182E032E-8E67-40BB-BF6E-667E4B08DC61}" dt="2024-07-31T03:52:04.436" v="1345" actId="962"/>
          <ac:picMkLst>
            <pc:docMk/>
            <pc:sldMk cId="3610473648" sldId="518"/>
            <ac:picMk id="3" creationId="{BD3C9FC4-ABCA-E76E-4CE0-A0F6CD63D56C}"/>
          </ac:picMkLst>
        </pc:picChg>
        <pc:picChg chg="add mod">
          <ac:chgData name="Ánh Diệu" userId="c5672c39bf0da1c1" providerId="LiveId" clId="{182E032E-8E67-40BB-BF6E-667E4B08DC61}" dt="2024-07-31T15:24:31.589" v="2012" actId="1076"/>
          <ac:picMkLst>
            <pc:docMk/>
            <pc:sldMk cId="3610473648" sldId="518"/>
            <ac:picMk id="4" creationId="{7EABC98C-DE9C-D17B-881D-D470B0A3D390}"/>
          </ac:picMkLst>
        </pc:picChg>
      </pc:sldChg>
      <pc:sldChg chg="addSp modSp add mod modTransition modAnim">
        <pc:chgData name="Ánh Diệu" userId="c5672c39bf0da1c1" providerId="LiveId" clId="{182E032E-8E67-40BB-BF6E-667E4B08DC61}" dt="2024-08-01T05:37:54.852" v="2107" actId="20577"/>
        <pc:sldMkLst>
          <pc:docMk/>
          <pc:sldMk cId="1315641154" sldId="519"/>
        </pc:sldMkLst>
        <pc:spChg chg="mod">
          <ac:chgData name="Ánh Diệu" userId="c5672c39bf0da1c1" providerId="LiveId" clId="{182E032E-8E67-40BB-BF6E-667E4B08DC61}" dt="2024-08-01T05:37:54.852" v="2107" actId="20577"/>
          <ac:spMkLst>
            <pc:docMk/>
            <pc:sldMk cId="1315641154" sldId="519"/>
            <ac:spMk id="9" creationId="{00000000-0000-0000-0000-000000000000}"/>
          </ac:spMkLst>
        </pc:spChg>
        <pc:spChg chg="mod ord">
          <ac:chgData name="Ánh Diệu" userId="c5672c39bf0da1c1" providerId="LiveId" clId="{182E032E-8E67-40BB-BF6E-667E4B08DC61}" dt="2024-08-01T05:24:09.579" v="2039" actId="166"/>
          <ac:spMkLst>
            <pc:docMk/>
            <pc:sldMk cId="1315641154" sldId="519"/>
            <ac:spMk id="15" creationId="{00000000-0000-0000-0000-000000000000}"/>
          </ac:spMkLst>
        </pc:spChg>
        <pc:spChg chg="mod ord">
          <ac:chgData name="Ánh Diệu" userId="c5672c39bf0da1c1" providerId="LiveId" clId="{182E032E-8E67-40BB-BF6E-667E4B08DC61}" dt="2024-08-01T05:24:09.579" v="2039" actId="166"/>
          <ac:spMkLst>
            <pc:docMk/>
            <pc:sldMk cId="1315641154" sldId="519"/>
            <ac:spMk id="16" creationId="{00000000-0000-0000-0000-000000000000}"/>
          </ac:spMkLst>
        </pc:spChg>
        <pc:spChg chg="mod ord">
          <ac:chgData name="Ánh Diệu" userId="c5672c39bf0da1c1" providerId="LiveId" clId="{182E032E-8E67-40BB-BF6E-667E4B08DC61}" dt="2024-08-01T05:24:09.579" v="2039" actId="166"/>
          <ac:spMkLst>
            <pc:docMk/>
            <pc:sldMk cId="1315641154" sldId="519"/>
            <ac:spMk id="17" creationId="{00000000-0000-0000-0000-000000000000}"/>
          </ac:spMkLst>
        </pc:spChg>
        <pc:spChg chg="mod ord">
          <ac:chgData name="Ánh Diệu" userId="c5672c39bf0da1c1" providerId="LiveId" clId="{182E032E-8E67-40BB-BF6E-667E4B08DC61}" dt="2024-08-01T05:24:09.579" v="2039" actId="166"/>
          <ac:spMkLst>
            <pc:docMk/>
            <pc:sldMk cId="1315641154" sldId="519"/>
            <ac:spMk id="18" creationId="{00000000-0000-0000-0000-000000000000}"/>
          </ac:spMkLst>
        </pc:spChg>
        <pc:spChg chg="add mod">
          <ac:chgData name="Ánh Diệu" userId="c5672c39bf0da1c1" providerId="LiveId" clId="{182E032E-8E67-40BB-BF6E-667E4B08DC61}" dt="2024-08-01T05:24:14.497" v="2040" actId="1076"/>
          <ac:spMkLst>
            <pc:docMk/>
            <pc:sldMk cId="1315641154" sldId="519"/>
            <ac:spMk id="23" creationId="{F72F8B16-548A-3037-792F-912BEE18C5CC}"/>
          </ac:spMkLst>
        </pc:spChg>
        <pc:spChg chg="add mod ord">
          <ac:chgData name="Ánh Diệu" userId="c5672c39bf0da1c1" providerId="LiveId" clId="{182E032E-8E67-40BB-BF6E-667E4B08DC61}" dt="2024-08-01T05:25:06.829" v="2049" actId="171"/>
          <ac:spMkLst>
            <pc:docMk/>
            <pc:sldMk cId="1315641154" sldId="519"/>
            <ac:spMk id="24" creationId="{8504CAB2-F1B9-D339-E1A5-BF8EAEE061B0}"/>
          </ac:spMkLst>
        </pc:spChg>
        <pc:spChg chg="add mod ord">
          <ac:chgData name="Ánh Diệu" userId="c5672c39bf0da1c1" providerId="LiveId" clId="{182E032E-8E67-40BB-BF6E-667E4B08DC61}" dt="2024-08-01T05:34:19.988" v="2065" actId="1038"/>
          <ac:spMkLst>
            <pc:docMk/>
            <pc:sldMk cId="1315641154" sldId="519"/>
            <ac:spMk id="25" creationId="{7B7647EB-AE51-FC20-AD4E-87CF71CDE217}"/>
          </ac:spMkLst>
        </pc:spChg>
        <pc:spChg chg="add mod ord">
          <ac:chgData name="Ánh Diệu" userId="c5672c39bf0da1c1" providerId="LiveId" clId="{182E032E-8E67-40BB-BF6E-667E4B08DC61}" dt="2024-08-01T05:25:06.829" v="2049" actId="171"/>
          <ac:spMkLst>
            <pc:docMk/>
            <pc:sldMk cId="1315641154" sldId="519"/>
            <ac:spMk id="26" creationId="{2301C497-2A1E-D69C-1F2E-0125FA0E2D38}"/>
          </ac:spMkLst>
        </pc:spChg>
        <pc:picChg chg="add mod">
          <ac:chgData name="Ánh Diệu" userId="c5672c39bf0da1c1" providerId="LiveId" clId="{182E032E-8E67-40BB-BF6E-667E4B08DC61}" dt="2024-07-31T04:29:49.565" v="1705" actId="1076"/>
          <ac:picMkLst>
            <pc:docMk/>
            <pc:sldMk cId="1315641154" sldId="519"/>
            <ac:picMk id="21" creationId="{45C3D5F2-D3BA-AB2D-4327-F5CA1B3D9085}"/>
          </ac:picMkLst>
        </pc:picChg>
        <pc:picChg chg="add mod">
          <ac:chgData name="Ánh Diệu" userId="c5672c39bf0da1c1" providerId="LiveId" clId="{182E032E-8E67-40BB-BF6E-667E4B08DC61}" dt="2024-07-31T14:23:51.965" v="1738"/>
          <ac:picMkLst>
            <pc:docMk/>
            <pc:sldMk cId="1315641154" sldId="519"/>
            <ac:picMk id="22" creationId="{28E27380-0DE0-0A42-9275-54A2C47FFF5F}"/>
          </ac:picMkLst>
        </pc:picChg>
      </pc:sldChg>
      <pc:sldChg chg="addSp modSp add mod modTransition modAnim">
        <pc:chgData name="Ánh Diệu" userId="c5672c39bf0da1c1" providerId="LiveId" clId="{182E032E-8E67-40BB-BF6E-667E4B08DC61}" dt="2024-08-01T05:54:27.285" v="2373" actId="20577"/>
        <pc:sldMkLst>
          <pc:docMk/>
          <pc:sldMk cId="462440195" sldId="520"/>
        </pc:sldMkLst>
        <pc:spChg chg="mod">
          <ac:chgData name="Ánh Diệu" userId="c5672c39bf0da1c1" providerId="LiveId" clId="{182E032E-8E67-40BB-BF6E-667E4B08DC61}" dt="2024-08-01T05:37:45.160" v="2099" actId="20577"/>
          <ac:spMkLst>
            <pc:docMk/>
            <pc:sldMk cId="462440195" sldId="520"/>
            <ac:spMk id="15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42.262" v="1721" actId="1036"/>
          <ac:spMkLst>
            <pc:docMk/>
            <pc:sldMk cId="462440195" sldId="520"/>
            <ac:spMk id="18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42.262" v="1721" actId="1036"/>
          <ac:spMkLst>
            <pc:docMk/>
            <pc:sldMk cId="462440195" sldId="520"/>
            <ac:spMk id="19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45.125" v="1722" actId="1036"/>
          <ac:spMkLst>
            <pc:docMk/>
            <pc:sldMk cId="462440195" sldId="520"/>
            <ac:spMk id="20" creationId="{00000000-0000-0000-0000-000000000000}"/>
          </ac:spMkLst>
        </pc:spChg>
        <pc:spChg chg="mod">
          <ac:chgData name="Ánh Diệu" userId="c5672c39bf0da1c1" providerId="LiveId" clId="{182E032E-8E67-40BB-BF6E-667E4B08DC61}" dt="2024-07-31T04:33:45.125" v="1722" actId="1036"/>
          <ac:spMkLst>
            <pc:docMk/>
            <pc:sldMk cId="462440195" sldId="520"/>
            <ac:spMk id="21" creationId="{00000000-0000-0000-0000-000000000000}"/>
          </ac:spMkLst>
        </pc:spChg>
        <pc:spChg chg="add mod ord">
          <ac:chgData name="Ánh Diệu" userId="c5672c39bf0da1c1" providerId="LiveId" clId="{182E032E-8E67-40BB-BF6E-667E4B08DC61}" dt="2024-08-01T05:46:52.701" v="2215" actId="171"/>
          <ac:spMkLst>
            <pc:docMk/>
            <pc:sldMk cId="462440195" sldId="520"/>
            <ac:spMk id="24" creationId="{AEA539EE-ED01-A5E0-2F43-E193A6B297BA}"/>
          </ac:spMkLst>
        </pc:spChg>
        <pc:spChg chg="add mod ord">
          <ac:chgData name="Ánh Diệu" userId="c5672c39bf0da1c1" providerId="LiveId" clId="{182E032E-8E67-40BB-BF6E-667E4B08DC61}" dt="2024-08-01T05:46:52.701" v="2215" actId="171"/>
          <ac:spMkLst>
            <pc:docMk/>
            <pc:sldMk cId="462440195" sldId="520"/>
            <ac:spMk id="25" creationId="{95A3C2EB-756A-495F-D7D8-59E6EFE86F33}"/>
          </ac:spMkLst>
        </pc:spChg>
        <pc:spChg chg="add mod ord">
          <ac:chgData name="Ánh Diệu" userId="c5672c39bf0da1c1" providerId="LiveId" clId="{182E032E-8E67-40BB-BF6E-667E4B08DC61}" dt="2024-08-01T05:46:52.701" v="2215" actId="171"/>
          <ac:spMkLst>
            <pc:docMk/>
            <pc:sldMk cId="462440195" sldId="520"/>
            <ac:spMk id="26" creationId="{1756040C-FE6A-4C77-B60A-6A30778E1919}"/>
          </ac:spMkLst>
        </pc:spChg>
        <pc:spChg chg="add mod ord">
          <ac:chgData name="Ánh Diệu" userId="c5672c39bf0da1c1" providerId="LiveId" clId="{182E032E-8E67-40BB-BF6E-667E4B08DC61}" dt="2024-08-01T05:54:27.285" v="2373" actId="20577"/>
          <ac:spMkLst>
            <pc:docMk/>
            <pc:sldMk cId="462440195" sldId="520"/>
            <ac:spMk id="27" creationId="{062AD0C4-2930-B23C-227D-B10CEFDF030E}"/>
          </ac:spMkLst>
        </pc:spChg>
        <pc:picChg chg="add mod">
          <ac:chgData name="Ánh Diệu" userId="c5672c39bf0da1c1" providerId="LiveId" clId="{182E032E-8E67-40BB-BF6E-667E4B08DC61}" dt="2024-07-31T04:31:46.756" v="1709" actId="1076"/>
          <ac:picMkLst>
            <pc:docMk/>
            <pc:sldMk cId="462440195" sldId="520"/>
            <ac:picMk id="22" creationId="{2C43A831-9C62-0BC7-AD9F-3A9B86E90C26}"/>
          </ac:picMkLst>
        </pc:picChg>
        <pc:picChg chg="add mod">
          <ac:chgData name="Ánh Diệu" userId="c5672c39bf0da1c1" providerId="LiveId" clId="{182E032E-8E67-40BB-BF6E-667E4B08DC61}" dt="2024-07-31T14:23:58.035" v="1740"/>
          <ac:picMkLst>
            <pc:docMk/>
            <pc:sldMk cId="462440195" sldId="520"/>
            <ac:picMk id="23" creationId="{B789C904-E3AE-CACB-8E55-7C29B619DCC4}"/>
          </ac:picMkLst>
        </pc:picChg>
      </pc:sldChg>
      <pc:sldChg chg="addSp modSp add mod modTransition modAnim">
        <pc:chgData name="Ánh Diệu" userId="c5672c39bf0da1c1" providerId="LiveId" clId="{182E032E-8E67-40BB-BF6E-667E4B08DC61}" dt="2024-08-01T05:53:42.782" v="2266" actId="1038"/>
        <pc:sldMkLst>
          <pc:docMk/>
          <pc:sldMk cId="364752433" sldId="521"/>
        </pc:sldMkLst>
        <pc:spChg chg="mod">
          <ac:chgData name="Ánh Diệu" userId="c5672c39bf0da1c1" providerId="LiveId" clId="{182E032E-8E67-40BB-BF6E-667E4B08DC61}" dt="2024-08-01T05:37:23.283" v="2080" actId="20577"/>
          <ac:spMkLst>
            <pc:docMk/>
            <pc:sldMk cId="364752433" sldId="521"/>
            <ac:spMk id="18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4:56.426" v="1428" actId="1036"/>
          <ac:spMkLst>
            <pc:docMk/>
            <pc:sldMk cId="364752433" sldId="521"/>
            <ac:spMk id="21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4:56.426" v="1428" actId="1036"/>
          <ac:spMkLst>
            <pc:docMk/>
            <pc:sldMk cId="364752433" sldId="521"/>
            <ac:spMk id="22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4:56.426" v="1428" actId="1036"/>
          <ac:spMkLst>
            <pc:docMk/>
            <pc:sldMk cId="364752433" sldId="521"/>
            <ac:spMk id="23" creationId="{00000000-0000-0000-0000-000000000000}"/>
          </ac:spMkLst>
        </pc:spChg>
        <pc:spChg chg="mod">
          <ac:chgData name="Ánh Diệu" userId="c5672c39bf0da1c1" providerId="LiveId" clId="{182E032E-8E67-40BB-BF6E-667E4B08DC61}" dt="2024-07-31T03:54:56.426" v="1428" actId="1036"/>
          <ac:spMkLst>
            <pc:docMk/>
            <pc:sldMk cId="364752433" sldId="521"/>
            <ac:spMk id="24" creationId="{00000000-0000-0000-0000-000000000000}"/>
          </ac:spMkLst>
        </pc:spChg>
        <pc:spChg chg="add mod ord">
          <ac:chgData name="Ánh Diệu" userId="c5672c39bf0da1c1" providerId="LiveId" clId="{182E032E-8E67-40BB-BF6E-667E4B08DC61}" dt="2024-08-01T05:47:41.455" v="2239" actId="171"/>
          <ac:spMkLst>
            <pc:docMk/>
            <pc:sldMk cId="364752433" sldId="521"/>
            <ac:spMk id="27" creationId="{26198860-545C-A071-D992-609ECCCF0D41}"/>
          </ac:spMkLst>
        </pc:spChg>
        <pc:spChg chg="add mod ord">
          <ac:chgData name="Ánh Diệu" userId="c5672c39bf0da1c1" providerId="LiveId" clId="{182E032E-8E67-40BB-BF6E-667E4B08DC61}" dt="2024-08-01T05:47:41.455" v="2239" actId="171"/>
          <ac:spMkLst>
            <pc:docMk/>
            <pc:sldMk cId="364752433" sldId="521"/>
            <ac:spMk id="28" creationId="{1596AB9D-F373-0B30-4222-5215C7157027}"/>
          </ac:spMkLst>
        </pc:spChg>
        <pc:spChg chg="add mod ord">
          <ac:chgData name="Ánh Diệu" userId="c5672c39bf0da1c1" providerId="LiveId" clId="{182E032E-8E67-40BB-BF6E-667E4B08DC61}" dt="2024-08-01T05:53:42.782" v="2266" actId="1038"/>
          <ac:spMkLst>
            <pc:docMk/>
            <pc:sldMk cId="364752433" sldId="521"/>
            <ac:spMk id="29" creationId="{E7990278-7DF3-FB29-2FD9-F049EF40DF34}"/>
          </ac:spMkLst>
        </pc:spChg>
        <pc:spChg chg="add mod ord">
          <ac:chgData name="Ánh Diệu" userId="c5672c39bf0da1c1" providerId="LiveId" clId="{182E032E-8E67-40BB-BF6E-667E4B08DC61}" dt="2024-08-01T05:53:42.782" v="2266" actId="1038"/>
          <ac:spMkLst>
            <pc:docMk/>
            <pc:sldMk cId="364752433" sldId="521"/>
            <ac:spMk id="30" creationId="{66A93C21-8459-61F7-D484-372FC002ACFA}"/>
          </ac:spMkLst>
        </pc:spChg>
        <pc:picChg chg="add mod">
          <ac:chgData name="Ánh Diệu" userId="c5672c39bf0da1c1" providerId="LiveId" clId="{182E032E-8E67-40BB-BF6E-667E4B08DC61}" dt="2024-07-31T04:34:37.794" v="1726" actId="1076"/>
          <ac:picMkLst>
            <pc:docMk/>
            <pc:sldMk cId="364752433" sldId="521"/>
            <ac:picMk id="25" creationId="{FFB23948-1A01-566B-A23F-F67EDB154954}"/>
          </ac:picMkLst>
        </pc:picChg>
        <pc:picChg chg="add mod">
          <ac:chgData name="Ánh Diệu" userId="c5672c39bf0da1c1" providerId="LiveId" clId="{182E032E-8E67-40BB-BF6E-667E4B08DC61}" dt="2024-07-31T14:24:08.123" v="1744"/>
          <ac:picMkLst>
            <pc:docMk/>
            <pc:sldMk cId="364752433" sldId="521"/>
            <ac:picMk id="26" creationId="{809697A2-6840-09E6-D820-69C68334B7DB}"/>
          </ac:picMkLst>
        </pc:picChg>
      </pc:sldChg>
      <pc:sldChg chg="addSp delSp modSp add mod delAnim modAnim">
        <pc:chgData name="Ánh Diệu" userId="c5672c39bf0da1c1" providerId="LiveId" clId="{182E032E-8E67-40BB-BF6E-667E4B08DC61}" dt="2024-08-01T06:34:57.151" v="2707"/>
        <pc:sldMkLst>
          <pc:docMk/>
          <pc:sldMk cId="609908780" sldId="522"/>
        </pc:sldMkLst>
        <pc:spChg chg="mod">
          <ac:chgData name="Ánh Diệu" userId="c5672c39bf0da1c1" providerId="LiveId" clId="{182E032E-8E67-40BB-BF6E-667E4B08DC61}" dt="2024-08-01T06:29:21.678" v="2584" actId="1076"/>
          <ac:spMkLst>
            <pc:docMk/>
            <pc:sldMk cId="609908780" sldId="522"/>
            <ac:spMk id="2" creationId="{00000000-0000-0000-0000-000000000000}"/>
          </ac:spMkLst>
        </pc:spChg>
        <pc:spChg chg="del">
          <ac:chgData name="Ánh Diệu" userId="c5672c39bf0da1c1" providerId="LiveId" clId="{182E032E-8E67-40BB-BF6E-667E4B08DC61}" dt="2024-08-01T05:59:03.510" v="2428" actId="478"/>
          <ac:spMkLst>
            <pc:docMk/>
            <pc:sldMk cId="609908780" sldId="522"/>
            <ac:spMk id="11" creationId="{00000000-0000-0000-0000-000000000000}"/>
          </ac:spMkLst>
        </pc:spChg>
        <pc:spChg chg="del">
          <ac:chgData name="Ánh Diệu" userId="c5672c39bf0da1c1" providerId="LiveId" clId="{182E032E-8E67-40BB-BF6E-667E4B08DC61}" dt="2024-08-01T05:59:01.012" v="2427" actId="478"/>
          <ac:spMkLst>
            <pc:docMk/>
            <pc:sldMk cId="609908780" sldId="522"/>
            <ac:spMk id="12" creationId="{00000000-0000-0000-0000-000000000000}"/>
          </ac:spMkLst>
        </pc:spChg>
        <pc:spChg chg="del">
          <ac:chgData name="Ánh Diệu" userId="c5672c39bf0da1c1" providerId="LiveId" clId="{182E032E-8E67-40BB-BF6E-667E4B08DC61}" dt="2024-08-01T05:58:56.409" v="2426" actId="478"/>
          <ac:spMkLst>
            <pc:docMk/>
            <pc:sldMk cId="609908780" sldId="522"/>
            <ac:spMk id="17" creationId="{0495B8C2-3E93-9992-BB73-E6ABD6C05F4E}"/>
          </ac:spMkLst>
        </pc:spChg>
        <pc:spChg chg="del">
          <ac:chgData name="Ánh Diệu" userId="c5672c39bf0da1c1" providerId="LiveId" clId="{182E032E-8E67-40BB-BF6E-667E4B08DC61}" dt="2024-08-01T05:58:56.409" v="2426" actId="478"/>
          <ac:spMkLst>
            <pc:docMk/>
            <pc:sldMk cId="609908780" sldId="522"/>
            <ac:spMk id="18" creationId="{5CE30774-302C-854E-509B-FC494B3E6F5A}"/>
          </ac:spMkLst>
        </pc:spChg>
        <pc:spChg chg="add mod">
          <ac:chgData name="Ánh Diệu" userId="c5672c39bf0da1c1" providerId="LiveId" clId="{182E032E-8E67-40BB-BF6E-667E4B08DC61}" dt="2024-08-01T06:32:47.028" v="2700" actId="164"/>
          <ac:spMkLst>
            <pc:docMk/>
            <pc:sldMk cId="609908780" sldId="522"/>
            <ac:spMk id="23" creationId="{19778ED6-3D4A-A1CD-530D-AF1979421364}"/>
          </ac:spMkLst>
        </pc:spChg>
        <pc:spChg chg="add mod">
          <ac:chgData name="Ánh Diệu" userId="c5672c39bf0da1c1" providerId="LiveId" clId="{182E032E-8E67-40BB-BF6E-667E4B08DC61}" dt="2024-08-01T06:33:14.584" v="2702" actId="164"/>
          <ac:spMkLst>
            <pc:docMk/>
            <pc:sldMk cId="609908780" sldId="522"/>
            <ac:spMk id="24" creationId="{3F19FC64-52B9-B421-378E-083FEC0CBD19}"/>
          </ac:spMkLst>
        </pc:spChg>
        <pc:spChg chg="add mod">
          <ac:chgData name="Ánh Diệu" userId="c5672c39bf0da1c1" providerId="LiveId" clId="{182E032E-8E67-40BB-BF6E-667E4B08DC61}" dt="2024-08-01T06:33:18.763" v="2703" actId="164"/>
          <ac:spMkLst>
            <pc:docMk/>
            <pc:sldMk cId="609908780" sldId="522"/>
            <ac:spMk id="25" creationId="{6C847454-9126-3D38-704B-BE2BF6136682}"/>
          </ac:spMkLst>
        </pc:spChg>
        <pc:spChg chg="add mod">
          <ac:chgData name="Ánh Diệu" userId="c5672c39bf0da1c1" providerId="LiveId" clId="{182E032E-8E67-40BB-BF6E-667E4B08DC61}" dt="2024-08-01T06:33:23.188" v="2704" actId="164"/>
          <ac:spMkLst>
            <pc:docMk/>
            <pc:sldMk cId="609908780" sldId="522"/>
            <ac:spMk id="26" creationId="{AF887078-FF71-7B02-EAEE-3D01E3E5B79D}"/>
          </ac:spMkLst>
        </pc:spChg>
        <pc:spChg chg="add mod">
          <ac:chgData name="Ánh Diệu" userId="c5672c39bf0da1c1" providerId="LiveId" clId="{182E032E-8E67-40BB-BF6E-667E4B08DC61}" dt="2024-08-01T06:32:47.028" v="2700" actId="164"/>
          <ac:spMkLst>
            <pc:docMk/>
            <pc:sldMk cId="609908780" sldId="522"/>
            <ac:spMk id="27" creationId="{7268B174-9855-C556-6DF2-F2A38DAA73FA}"/>
          </ac:spMkLst>
        </pc:spChg>
        <pc:spChg chg="add mod">
          <ac:chgData name="Ánh Diệu" userId="c5672c39bf0da1c1" providerId="LiveId" clId="{182E032E-8E67-40BB-BF6E-667E4B08DC61}" dt="2024-08-01T06:30:07.336" v="2620" actId="571"/>
          <ac:spMkLst>
            <pc:docMk/>
            <pc:sldMk cId="609908780" sldId="522"/>
            <ac:spMk id="28" creationId="{20630CC1-04CB-7FB4-4ACC-A72B41773BA8}"/>
          </ac:spMkLst>
        </pc:spChg>
        <pc:spChg chg="add mod">
          <ac:chgData name="Ánh Diệu" userId="c5672c39bf0da1c1" providerId="LiveId" clId="{182E032E-8E67-40BB-BF6E-667E4B08DC61}" dt="2024-08-01T06:33:14.584" v="2702" actId="164"/>
          <ac:spMkLst>
            <pc:docMk/>
            <pc:sldMk cId="609908780" sldId="522"/>
            <ac:spMk id="29" creationId="{1BDD3F55-5DBB-F609-4904-7EAE26C5BC3E}"/>
          </ac:spMkLst>
        </pc:spChg>
        <pc:spChg chg="add mod">
          <ac:chgData name="Ánh Diệu" userId="c5672c39bf0da1c1" providerId="LiveId" clId="{182E032E-8E67-40BB-BF6E-667E4B08DC61}" dt="2024-08-01T06:33:18.763" v="2703" actId="164"/>
          <ac:spMkLst>
            <pc:docMk/>
            <pc:sldMk cId="609908780" sldId="522"/>
            <ac:spMk id="30" creationId="{FB47418A-D31C-CA97-363D-52D2D08B3391}"/>
          </ac:spMkLst>
        </pc:spChg>
        <pc:spChg chg="add mod">
          <ac:chgData name="Ánh Diệu" userId="c5672c39bf0da1c1" providerId="LiveId" clId="{182E032E-8E67-40BB-BF6E-667E4B08DC61}" dt="2024-08-01T06:33:23.188" v="2704" actId="164"/>
          <ac:spMkLst>
            <pc:docMk/>
            <pc:sldMk cId="609908780" sldId="522"/>
            <ac:spMk id="31" creationId="{F0BDECB5-7E90-2D3D-B4E5-833CF72FD1A1}"/>
          </ac:spMkLst>
        </pc:spChg>
        <pc:grpChg chg="add mod">
          <ac:chgData name="Ánh Diệu" userId="c5672c39bf0da1c1" providerId="LiveId" clId="{182E032E-8E67-40BB-BF6E-667E4B08DC61}" dt="2024-08-01T06:32:47.028" v="2700" actId="164"/>
          <ac:grpSpMkLst>
            <pc:docMk/>
            <pc:sldMk cId="609908780" sldId="522"/>
            <ac:grpSpMk id="32" creationId="{3564D16C-4D36-FCD1-9BA8-D2C11344CEB5}"/>
          </ac:grpSpMkLst>
        </pc:grpChg>
        <pc:grpChg chg="add mod">
          <ac:chgData name="Ánh Diệu" userId="c5672c39bf0da1c1" providerId="LiveId" clId="{182E032E-8E67-40BB-BF6E-667E4B08DC61}" dt="2024-08-01T06:33:14.584" v="2702" actId="164"/>
          <ac:grpSpMkLst>
            <pc:docMk/>
            <pc:sldMk cId="609908780" sldId="522"/>
            <ac:grpSpMk id="33" creationId="{29217113-1683-4DB3-63D7-216C5078F7BB}"/>
          </ac:grpSpMkLst>
        </pc:grpChg>
        <pc:grpChg chg="add mod">
          <ac:chgData name="Ánh Diệu" userId="c5672c39bf0da1c1" providerId="LiveId" clId="{182E032E-8E67-40BB-BF6E-667E4B08DC61}" dt="2024-08-01T06:33:18.763" v="2703" actId="164"/>
          <ac:grpSpMkLst>
            <pc:docMk/>
            <pc:sldMk cId="609908780" sldId="522"/>
            <ac:grpSpMk id="34" creationId="{5967E12F-6B0A-6996-FD45-9D09ADEB743C}"/>
          </ac:grpSpMkLst>
        </pc:grpChg>
        <pc:grpChg chg="add mod">
          <ac:chgData name="Ánh Diệu" userId="c5672c39bf0da1c1" providerId="LiveId" clId="{182E032E-8E67-40BB-BF6E-667E4B08DC61}" dt="2024-08-01T06:33:23.188" v="2704" actId="164"/>
          <ac:grpSpMkLst>
            <pc:docMk/>
            <pc:sldMk cId="609908780" sldId="522"/>
            <ac:grpSpMk id="35" creationId="{18E4F150-7B4D-B038-0140-55A55B2BD38B}"/>
          </ac:grpSpMkLst>
        </pc:grpChg>
        <pc:picChg chg="del mod">
          <ac:chgData name="Ánh Diệu" userId="c5672c39bf0da1c1" providerId="LiveId" clId="{182E032E-8E67-40BB-BF6E-667E4B08DC61}" dt="2024-08-01T06:03:20.250" v="2447" actId="478"/>
          <ac:picMkLst>
            <pc:docMk/>
            <pc:sldMk cId="609908780" sldId="522"/>
            <ac:picMk id="16" creationId="{D24E3BE1-E3CD-59B0-13FF-7E34C5627669}"/>
          </ac:picMkLst>
        </pc:picChg>
        <pc:picChg chg="add mod">
          <ac:chgData name="Ánh Diệu" userId="c5672c39bf0da1c1" providerId="LiveId" clId="{182E032E-8E67-40BB-BF6E-667E4B08DC61}" dt="2024-08-01T06:32:47.028" v="2700" actId="164"/>
          <ac:picMkLst>
            <pc:docMk/>
            <pc:sldMk cId="609908780" sldId="522"/>
            <ac:picMk id="19" creationId="{7D3CD2F7-D9B9-80DC-CCE9-2E5C19473F79}"/>
          </ac:picMkLst>
        </pc:picChg>
        <pc:picChg chg="add mod">
          <ac:chgData name="Ánh Diệu" userId="c5672c39bf0da1c1" providerId="LiveId" clId="{182E032E-8E67-40BB-BF6E-667E4B08DC61}" dt="2024-08-01T06:33:14.584" v="2702" actId="164"/>
          <ac:picMkLst>
            <pc:docMk/>
            <pc:sldMk cId="609908780" sldId="522"/>
            <ac:picMk id="20" creationId="{1E0CF4AF-378B-5A75-3A1E-928F1C4A136D}"/>
          </ac:picMkLst>
        </pc:picChg>
        <pc:picChg chg="add mod">
          <ac:chgData name="Ánh Diệu" userId="c5672c39bf0da1c1" providerId="LiveId" clId="{182E032E-8E67-40BB-BF6E-667E4B08DC61}" dt="2024-08-01T06:33:23.188" v="2704" actId="164"/>
          <ac:picMkLst>
            <pc:docMk/>
            <pc:sldMk cId="609908780" sldId="522"/>
            <ac:picMk id="21" creationId="{F24D6B0B-B20D-BEAB-2C3A-3FDF9C03DF00}"/>
          </ac:picMkLst>
        </pc:picChg>
        <pc:picChg chg="add mod">
          <ac:chgData name="Ánh Diệu" userId="c5672c39bf0da1c1" providerId="LiveId" clId="{182E032E-8E67-40BB-BF6E-667E4B08DC61}" dt="2024-08-01T06:33:18.763" v="2703" actId="164"/>
          <ac:picMkLst>
            <pc:docMk/>
            <pc:sldMk cId="609908780" sldId="522"/>
            <ac:picMk id="22" creationId="{D6E44A2D-DF75-B766-20E5-1BA55D954DB8}"/>
          </ac:picMkLst>
        </pc:picChg>
      </pc:sldChg>
      <pc:sldMasterChg chg="del delSldLayout">
        <pc:chgData name="Ánh Diệu" userId="c5672c39bf0da1c1" providerId="LiveId" clId="{182E032E-8E67-40BB-BF6E-667E4B08DC61}" dt="2024-07-31T03:15:02.601" v="1112" actId="47"/>
        <pc:sldMasterMkLst>
          <pc:docMk/>
          <pc:sldMasterMk cId="24858940" sldId="2147483813"/>
        </pc:sldMasterMkLst>
        <pc:sldLayoutChg chg="del">
          <pc:chgData name="Ánh Diệu" userId="c5672c39bf0da1c1" providerId="LiveId" clId="{182E032E-8E67-40BB-BF6E-667E4B08DC61}" dt="2024-07-31T03:15:02.601" v="1112" actId="47"/>
          <pc:sldLayoutMkLst>
            <pc:docMk/>
            <pc:sldMasterMk cId="24858940" sldId="2147483813"/>
            <pc:sldLayoutMk cId="3826280847" sldId="2147483814"/>
          </pc:sldLayoutMkLst>
        </pc:sldLayoutChg>
      </pc:sldMasterChg>
    </pc:docChg>
  </pc:docChgLst>
  <pc:docChgLst>
    <pc:chgData name="Ánh Diệu" userId="c5672c39bf0da1c1" providerId="LiveId" clId="{5D59763E-491A-42B0-A7DD-770A091D3AFF}"/>
    <pc:docChg chg="undo custSel addSld delSld modSld sldOrd delMainMaster">
      <pc:chgData name="Ánh Diệu" userId="c5672c39bf0da1c1" providerId="LiveId" clId="{5D59763E-491A-42B0-A7DD-770A091D3AFF}" dt="2024-08-07T03:46:58.417" v="2302"/>
      <pc:docMkLst>
        <pc:docMk/>
      </pc:docMkLst>
      <pc:sldChg chg="addSp modSp add mod ord modTransition modAnim modNotesTx">
        <pc:chgData name="Ánh Diệu" userId="c5672c39bf0da1c1" providerId="LiveId" clId="{5D59763E-491A-42B0-A7DD-770A091D3AFF}" dt="2024-08-07T03:27:46.893" v="2285"/>
        <pc:sldMkLst>
          <pc:docMk/>
          <pc:sldMk cId="2181928884" sldId="256"/>
        </pc:sldMkLst>
        <pc:spChg chg="mod">
          <ac:chgData name="Ánh Diệu" userId="c5672c39bf0da1c1" providerId="LiveId" clId="{5D59763E-491A-42B0-A7DD-770A091D3AFF}" dt="2024-08-06T12:58:06.986" v="174" actId="1036"/>
          <ac:spMkLst>
            <pc:docMk/>
            <pc:sldMk cId="2181928884" sldId="256"/>
            <ac:spMk id="7" creationId="{00000000-0000-0000-0000-000000000000}"/>
          </ac:spMkLst>
        </pc:spChg>
        <pc:picChg chg="add mod modCrop">
          <ac:chgData name="Ánh Diệu" userId="c5672c39bf0da1c1" providerId="LiveId" clId="{5D59763E-491A-42B0-A7DD-770A091D3AFF}" dt="2024-08-06T12:58:11.066" v="181" actId="1036"/>
          <ac:picMkLst>
            <pc:docMk/>
            <pc:sldMk cId="2181928884" sldId="256"/>
            <ac:picMk id="8" creationId="{9FB8CB4A-E1AA-4C0D-029A-F3F3DA88A0AF}"/>
          </ac:picMkLst>
        </pc:picChg>
        <pc:picChg chg="add mod">
          <ac:chgData name="Ánh Diệu" userId="c5672c39bf0da1c1" providerId="LiveId" clId="{5D59763E-491A-42B0-A7DD-770A091D3AFF}" dt="2024-08-06T13:01:13.176" v="196"/>
          <ac:picMkLst>
            <pc:docMk/>
            <pc:sldMk cId="2181928884" sldId="256"/>
            <ac:picMk id="9" creationId="{34CE9B16-E3F8-EADC-3CFB-17C5D829B4B9}"/>
          </ac:picMkLst>
        </pc:picChg>
        <pc:picChg chg="add mod">
          <ac:chgData name="Ánh Diệu" userId="c5672c39bf0da1c1" providerId="LiveId" clId="{5D59763E-491A-42B0-A7DD-770A091D3AFF}" dt="2024-08-07T02:56:42.463" v="1951"/>
          <ac:picMkLst>
            <pc:docMk/>
            <pc:sldMk cId="2181928884" sldId="256"/>
            <ac:picMk id="10" creationId="{83CAE7DC-DD39-C59B-BDA6-6AFC6851B798}"/>
          </ac:picMkLst>
        </pc:picChg>
      </pc:sldChg>
      <pc:sldChg chg="del">
        <pc:chgData name="Ánh Diệu" userId="c5672c39bf0da1c1" providerId="LiveId" clId="{5D59763E-491A-42B0-A7DD-770A091D3AFF}" dt="2024-08-06T08:03:28.212" v="9" actId="47"/>
        <pc:sldMkLst>
          <pc:docMk/>
          <pc:sldMk cId="3742996308" sldId="256"/>
        </pc:sldMkLst>
      </pc:sldChg>
      <pc:sldChg chg="add del setBg">
        <pc:chgData name="Ánh Diệu" userId="c5672c39bf0da1c1" providerId="LiveId" clId="{5D59763E-491A-42B0-A7DD-770A091D3AFF}" dt="2024-08-06T12:49:35.351" v="71"/>
        <pc:sldMkLst>
          <pc:docMk/>
          <pc:sldMk cId="4091993294" sldId="256"/>
        </pc:sldMkLst>
      </pc:sldChg>
      <pc:sldChg chg="add del setBg">
        <pc:chgData name="Ánh Diệu" userId="c5672c39bf0da1c1" providerId="LiveId" clId="{5D59763E-491A-42B0-A7DD-770A091D3AFF}" dt="2024-08-06T12:50:34.538" v="84" actId="47"/>
        <pc:sldMkLst>
          <pc:docMk/>
          <pc:sldMk cId="35179668" sldId="257"/>
        </pc:sldMkLst>
      </pc:sldChg>
      <pc:sldChg chg="del">
        <pc:chgData name="Ánh Diệu" userId="c5672c39bf0da1c1" providerId="LiveId" clId="{5D59763E-491A-42B0-A7DD-770A091D3AFF}" dt="2024-08-06T08:03:28.945" v="10" actId="47"/>
        <pc:sldMkLst>
          <pc:docMk/>
          <pc:sldMk cId="426654978" sldId="257"/>
        </pc:sldMkLst>
      </pc:sldChg>
      <pc:sldChg chg="addSp modSp add mod ord modTransition modNotesTx">
        <pc:chgData name="Ánh Diệu" userId="c5672c39bf0da1c1" providerId="LiveId" clId="{5D59763E-491A-42B0-A7DD-770A091D3AFF}" dt="2024-08-07T03:27:48.720" v="2286"/>
        <pc:sldMkLst>
          <pc:docMk/>
          <pc:sldMk cId="939805510" sldId="257"/>
        </pc:sldMkLst>
        <pc:spChg chg="mod">
          <ac:chgData name="Ánh Diệu" userId="c5672c39bf0da1c1" providerId="LiveId" clId="{5D59763E-491A-42B0-A7DD-770A091D3AFF}" dt="2024-08-06T16:55:35.069" v="1940" actId="1076"/>
          <ac:spMkLst>
            <pc:docMk/>
            <pc:sldMk cId="939805510" sldId="257"/>
            <ac:spMk id="7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15.208" v="197"/>
          <ac:picMkLst>
            <pc:docMk/>
            <pc:sldMk cId="939805510" sldId="257"/>
            <ac:picMk id="8" creationId="{8C394AB6-1C70-0C61-F788-422321E72920}"/>
          </ac:picMkLst>
        </pc:picChg>
      </pc:sldChg>
      <pc:sldChg chg="modTransition">
        <pc:chgData name="Ánh Diệu" userId="c5672c39bf0da1c1" providerId="LiveId" clId="{5D59763E-491A-42B0-A7DD-770A091D3AFF}" dt="2024-08-07T03:12:53.526" v="2135"/>
        <pc:sldMkLst>
          <pc:docMk/>
          <pc:sldMk cId="0" sldId="258"/>
        </pc:sldMkLst>
      </pc:sldChg>
      <pc:sldChg chg="addSp modSp add mod modTransition modNotesTx">
        <pc:chgData name="Ánh Diệu" userId="c5672c39bf0da1c1" providerId="LiveId" clId="{5D59763E-491A-42B0-A7DD-770A091D3AFF}" dt="2024-08-07T03:27:45.129" v="2284"/>
        <pc:sldMkLst>
          <pc:docMk/>
          <pc:sldMk cId="3666967652" sldId="259"/>
        </pc:sldMkLst>
        <pc:spChg chg="mod">
          <ac:chgData name="Ánh Diệu" userId="c5672c39bf0da1c1" providerId="LiveId" clId="{5D59763E-491A-42B0-A7DD-770A091D3AFF}" dt="2024-08-06T16:09:59.055" v="539" actId="255"/>
          <ac:spMkLst>
            <pc:docMk/>
            <pc:sldMk cId="3666967652" sldId="259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17.911" v="199"/>
          <ac:picMkLst>
            <pc:docMk/>
            <pc:sldMk cId="3666967652" sldId="259"/>
            <ac:picMk id="8" creationId="{9C44D89A-7F45-7912-D7F4-2D6B435CF685}"/>
          </ac:picMkLst>
        </pc:picChg>
      </pc:sldChg>
      <pc:sldChg chg="addSp delSp modSp add mod ord modTransition delAnim modAnim modNotesTx">
        <pc:chgData name="Ánh Diệu" userId="c5672c39bf0da1c1" providerId="LiveId" clId="{5D59763E-491A-42B0-A7DD-770A091D3AFF}" dt="2024-08-07T03:28:06.453" v="2296"/>
        <pc:sldMkLst>
          <pc:docMk/>
          <pc:sldMk cId="943742761" sldId="260"/>
        </pc:sldMkLst>
        <pc:picChg chg="add del mod">
          <ac:chgData name="Ánh Diệu" userId="c5672c39bf0da1c1" providerId="LiveId" clId="{5D59763E-491A-42B0-A7DD-770A091D3AFF}" dt="2024-08-07T02:57:26.013" v="1962" actId="478"/>
          <ac:picMkLst>
            <pc:docMk/>
            <pc:sldMk cId="943742761" sldId="260"/>
            <ac:picMk id="8" creationId="{748408AF-F0E6-2772-D1BF-56327AC0BC81}"/>
          </ac:picMkLst>
        </pc:picChg>
        <pc:picChg chg="add mod">
          <ac:chgData name="Ánh Diệu" userId="c5672c39bf0da1c1" providerId="LiveId" clId="{5D59763E-491A-42B0-A7DD-770A091D3AFF}" dt="2024-08-06T13:01:19.365" v="200"/>
          <ac:picMkLst>
            <pc:docMk/>
            <pc:sldMk cId="943742761" sldId="260"/>
            <ac:picMk id="9" creationId="{2273B564-ED2E-B7C0-5247-043D1EC49E95}"/>
          </ac:picMkLst>
        </pc:picChg>
        <pc:picChg chg="add mod">
          <ac:chgData name="Ánh Diệu" userId="c5672c39bf0da1c1" providerId="LiveId" clId="{5D59763E-491A-42B0-A7DD-770A091D3AFF}" dt="2024-08-07T02:57:26.359" v="1963"/>
          <ac:picMkLst>
            <pc:docMk/>
            <pc:sldMk cId="943742761" sldId="260"/>
            <ac:picMk id="10" creationId="{75701C03-E692-F448-A23C-5D94D544F32F}"/>
          </ac:picMkLst>
        </pc:picChg>
        <pc:picChg chg="add mod">
          <ac:chgData name="Ánh Diệu" userId="c5672c39bf0da1c1" providerId="LiveId" clId="{5D59763E-491A-42B0-A7DD-770A091D3AFF}" dt="2024-08-07T02:57:26.359" v="1963"/>
          <ac:picMkLst>
            <pc:docMk/>
            <pc:sldMk cId="943742761" sldId="260"/>
            <ac:picMk id="11" creationId="{0B90A2F1-CF88-6460-A9F6-5B81F3598EF3}"/>
          </ac:picMkLst>
        </pc:picChg>
      </pc:sldChg>
      <pc:sldChg chg="del">
        <pc:chgData name="Ánh Diệu" userId="c5672c39bf0da1c1" providerId="LiveId" clId="{5D59763E-491A-42B0-A7DD-770A091D3AFF}" dt="2024-08-06T08:03:30.478" v="13" actId="47"/>
        <pc:sldMkLst>
          <pc:docMk/>
          <pc:sldMk cId="1129973453" sldId="260"/>
        </pc:sldMkLst>
      </pc:sldChg>
      <pc:sldChg chg="addSp modSp add mod ord modTransition modNotesTx">
        <pc:chgData name="Ánh Diệu" userId="c5672c39bf0da1c1" providerId="LiveId" clId="{5D59763E-491A-42B0-A7DD-770A091D3AFF}" dt="2024-08-07T03:28:07.849" v="2297"/>
        <pc:sldMkLst>
          <pc:docMk/>
          <pc:sldMk cId="2588526300" sldId="261"/>
        </pc:sldMkLst>
        <pc:spChg chg="mod">
          <ac:chgData name="Ánh Diệu" userId="c5672c39bf0da1c1" providerId="LiveId" clId="{5D59763E-491A-42B0-A7DD-770A091D3AFF}" dt="2024-08-06T16:09:50.665" v="538" actId="1036"/>
          <ac:spMkLst>
            <pc:docMk/>
            <pc:sldMk cId="2588526300" sldId="261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21.460" v="201"/>
          <ac:picMkLst>
            <pc:docMk/>
            <pc:sldMk cId="2588526300" sldId="261"/>
            <ac:picMk id="8" creationId="{27793EA3-EA6D-6DD3-EF43-9C0247CA3526}"/>
          </ac:picMkLst>
        </pc:picChg>
      </pc:sldChg>
      <pc:sldChg chg="addSp delSp modSp mod modTransition">
        <pc:chgData name="Ánh Diệu" userId="c5672c39bf0da1c1" providerId="LiveId" clId="{5D59763E-491A-42B0-A7DD-770A091D3AFF}" dt="2024-08-07T03:12:53.526" v="2135"/>
        <pc:sldMkLst>
          <pc:docMk/>
          <pc:sldMk cId="0" sldId="262"/>
        </pc:sldMkLst>
        <pc:spChg chg="del mod">
          <ac:chgData name="Ánh Diệu" userId="c5672c39bf0da1c1" providerId="LiveId" clId="{5D59763E-491A-42B0-A7DD-770A091D3AFF}" dt="2024-08-06T16:05:58.238" v="396" actId="478"/>
          <ac:spMkLst>
            <pc:docMk/>
            <pc:sldMk cId="0" sldId="262"/>
            <ac:spMk id="2" creationId="{1E26EE59-6C15-B916-3869-2C15DED965D2}"/>
          </ac:spMkLst>
        </pc:spChg>
        <pc:spChg chg="add del mod">
          <ac:chgData name="Ánh Diệu" userId="c5672c39bf0da1c1" providerId="LiveId" clId="{5D59763E-491A-42B0-A7DD-770A091D3AFF}" dt="2024-08-06T16:05:59.569" v="397" actId="478"/>
          <ac:spMkLst>
            <pc:docMk/>
            <pc:sldMk cId="0" sldId="262"/>
            <ac:spMk id="4" creationId="{45FB82C6-AFF0-DC5E-0138-AF828A048F91}"/>
          </ac:spMkLst>
        </pc:spChg>
        <pc:spChg chg="mod">
          <ac:chgData name="Ánh Diệu" userId="c5672c39bf0da1c1" providerId="LiveId" clId="{5D59763E-491A-42B0-A7DD-770A091D3AFF}" dt="2024-08-06T08:10:45.356" v="63" actId="1036"/>
          <ac:spMkLst>
            <pc:docMk/>
            <pc:sldMk cId="0" sldId="262"/>
            <ac:spMk id="5942" creationId="{00000000-0000-0000-0000-000000000000}"/>
          </ac:spMkLst>
        </pc:spChg>
        <pc:spChg chg="del mod">
          <ac:chgData name="Ánh Diệu" userId="c5672c39bf0da1c1" providerId="LiveId" clId="{5D59763E-491A-42B0-A7DD-770A091D3AFF}" dt="2024-08-06T16:05:58.238" v="396" actId="478"/>
          <ac:spMkLst>
            <pc:docMk/>
            <pc:sldMk cId="0" sldId="262"/>
            <ac:spMk id="5943" creationId="{00000000-0000-0000-0000-000000000000}"/>
          </ac:spMkLst>
        </pc:spChg>
      </pc:sldChg>
      <pc:sldChg chg="addSp modSp add mod ord modTransition modNotesTx">
        <pc:chgData name="Ánh Diệu" userId="c5672c39bf0da1c1" providerId="LiveId" clId="{5D59763E-491A-42B0-A7DD-770A091D3AFF}" dt="2024-08-07T03:27:59.686" v="2292"/>
        <pc:sldMkLst>
          <pc:docMk/>
          <pc:sldMk cId="3966557873" sldId="263"/>
        </pc:sldMkLst>
        <pc:spChg chg="mod">
          <ac:chgData name="Ánh Diệu" userId="c5672c39bf0da1c1" providerId="LiveId" clId="{5D59763E-491A-42B0-A7DD-770A091D3AFF}" dt="2024-08-06T16:11:22.033" v="584" actId="14100"/>
          <ac:spMkLst>
            <pc:docMk/>
            <pc:sldMk cId="3966557873" sldId="263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23.195" v="202"/>
          <ac:picMkLst>
            <pc:docMk/>
            <pc:sldMk cId="3966557873" sldId="263"/>
            <ac:picMk id="8" creationId="{EBCC60E7-63C9-5E50-4715-D8531A2FC8A5}"/>
          </ac:picMkLst>
        </pc:picChg>
      </pc:sldChg>
      <pc:sldChg chg="addSp delSp modSp add mod ord modTransition delAnim modAnim modNotesTx">
        <pc:chgData name="Ánh Diệu" userId="c5672c39bf0da1c1" providerId="LiveId" clId="{5D59763E-491A-42B0-A7DD-770A091D3AFF}" dt="2024-08-07T03:27:39.822" v="2281"/>
        <pc:sldMkLst>
          <pc:docMk/>
          <pc:sldMk cId="1730264180" sldId="264"/>
        </pc:sldMkLst>
        <pc:picChg chg="add del mod">
          <ac:chgData name="Ánh Diệu" userId="c5672c39bf0da1c1" providerId="LiveId" clId="{5D59763E-491A-42B0-A7DD-770A091D3AFF}" dt="2024-08-07T02:57:36.228" v="1966" actId="478"/>
          <ac:picMkLst>
            <pc:docMk/>
            <pc:sldMk cId="1730264180" sldId="264"/>
            <ac:picMk id="8" creationId="{5617F751-F22E-D860-A6BC-CE4DBB96CF0D}"/>
          </ac:picMkLst>
        </pc:picChg>
        <pc:picChg chg="add mod">
          <ac:chgData name="Ánh Diệu" userId="c5672c39bf0da1c1" providerId="LiveId" clId="{5D59763E-491A-42B0-A7DD-770A091D3AFF}" dt="2024-08-06T13:01:27.699" v="204"/>
          <ac:picMkLst>
            <pc:docMk/>
            <pc:sldMk cId="1730264180" sldId="264"/>
            <ac:picMk id="9" creationId="{18540080-F486-D873-43EF-4CED5CEF0720}"/>
          </ac:picMkLst>
        </pc:picChg>
        <pc:picChg chg="add mod">
          <ac:chgData name="Ánh Diệu" userId="c5672c39bf0da1c1" providerId="LiveId" clId="{5D59763E-491A-42B0-A7DD-770A091D3AFF}" dt="2024-08-07T02:57:45.542" v="1968" actId="1076"/>
          <ac:picMkLst>
            <pc:docMk/>
            <pc:sldMk cId="1730264180" sldId="264"/>
            <ac:picMk id="10" creationId="{285F18F7-2DB4-1577-6C16-4B428732D61C}"/>
          </ac:picMkLst>
        </pc:picChg>
        <pc:picChg chg="add mod">
          <ac:chgData name="Ánh Diệu" userId="c5672c39bf0da1c1" providerId="LiveId" clId="{5D59763E-491A-42B0-A7DD-770A091D3AFF}" dt="2024-08-06T13:01:29.810" v="205"/>
          <ac:picMkLst>
            <pc:docMk/>
            <pc:sldMk cId="1730264180" sldId="264"/>
            <ac:picMk id="10" creationId="{BD1FB2D5-941D-1F89-7561-5107755154C3}"/>
          </ac:picMkLst>
        </pc:picChg>
        <pc:picChg chg="add mod">
          <ac:chgData name="Ánh Diệu" userId="c5672c39bf0da1c1" providerId="LiveId" clId="{5D59763E-491A-42B0-A7DD-770A091D3AFF}" dt="2024-08-07T02:57:36.576" v="1967"/>
          <ac:picMkLst>
            <pc:docMk/>
            <pc:sldMk cId="1730264180" sldId="264"/>
            <ac:picMk id="11" creationId="{D6AC1670-ED64-8010-5084-49C1F10DB638}"/>
          </ac:picMkLst>
        </pc:picChg>
      </pc:sldChg>
      <pc:sldChg chg="del">
        <pc:chgData name="Ánh Diệu" userId="c5672c39bf0da1c1" providerId="LiveId" clId="{5D59763E-491A-42B0-A7DD-770A091D3AFF}" dt="2024-08-06T08:03:32.719" v="17" actId="47"/>
        <pc:sldMkLst>
          <pc:docMk/>
          <pc:sldMk cId="3918248193" sldId="264"/>
        </pc:sldMkLst>
      </pc:sldChg>
      <pc:sldChg chg="addSp modSp add mod ord modTransition modNotesTx">
        <pc:chgData name="Ánh Diệu" userId="c5672c39bf0da1c1" providerId="LiveId" clId="{5D59763E-491A-42B0-A7DD-770A091D3AFF}" dt="2024-08-07T03:27:41.549" v="2282"/>
        <pc:sldMkLst>
          <pc:docMk/>
          <pc:sldMk cId="2168702794" sldId="265"/>
        </pc:sldMkLst>
        <pc:spChg chg="mod">
          <ac:chgData name="Ánh Diệu" userId="c5672c39bf0da1c1" providerId="LiveId" clId="{5D59763E-491A-42B0-A7DD-770A091D3AFF}" dt="2024-08-06T16:11:14.319" v="582" actId="1076"/>
          <ac:spMkLst>
            <pc:docMk/>
            <pc:sldMk cId="2168702794" sldId="265"/>
            <ac:spMk id="7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32.967" v="206"/>
          <ac:picMkLst>
            <pc:docMk/>
            <pc:sldMk cId="2168702794" sldId="265"/>
            <ac:picMk id="8" creationId="{A52F8FA9-BB25-3639-C729-A2B45C7CC75D}"/>
          </ac:picMkLst>
        </pc:picChg>
      </pc:sldChg>
      <pc:sldChg chg="del">
        <pc:chgData name="Ánh Diệu" userId="c5672c39bf0da1c1" providerId="LiveId" clId="{5D59763E-491A-42B0-A7DD-770A091D3AFF}" dt="2024-08-06T08:03:31.022" v="14" actId="47"/>
        <pc:sldMkLst>
          <pc:docMk/>
          <pc:sldMk cId="568070389" sldId="266"/>
        </pc:sldMkLst>
      </pc:sldChg>
      <pc:sldChg chg="addSp delSp modSp add mod ord modTransition delAnim modAnim modNotesTx">
        <pc:chgData name="Ánh Diệu" userId="c5672c39bf0da1c1" providerId="LiveId" clId="{5D59763E-491A-42B0-A7DD-770A091D3AFF}" dt="2024-08-07T03:27:50.597" v="2287"/>
        <pc:sldMkLst>
          <pc:docMk/>
          <pc:sldMk cId="3329688775" sldId="266"/>
        </pc:sldMkLst>
        <pc:picChg chg="add del mod">
          <ac:chgData name="Ánh Diệu" userId="c5672c39bf0da1c1" providerId="LiveId" clId="{5D59763E-491A-42B0-A7DD-770A091D3AFF}" dt="2024-08-07T02:57:49.943" v="1969" actId="478"/>
          <ac:picMkLst>
            <pc:docMk/>
            <pc:sldMk cId="3329688775" sldId="266"/>
            <ac:picMk id="8" creationId="{587AAB44-E0C4-0272-909D-5005AA302EC5}"/>
          </ac:picMkLst>
        </pc:picChg>
        <pc:picChg chg="add mod">
          <ac:chgData name="Ánh Diệu" userId="c5672c39bf0da1c1" providerId="LiveId" clId="{5D59763E-491A-42B0-A7DD-770A091D3AFF}" dt="2024-08-06T13:01:37.157" v="207"/>
          <ac:picMkLst>
            <pc:docMk/>
            <pc:sldMk cId="3329688775" sldId="266"/>
            <ac:picMk id="9" creationId="{8E4D40E9-1D67-3DA6-CAED-0DB53F21A4DC}"/>
          </ac:picMkLst>
        </pc:picChg>
        <pc:picChg chg="add mod">
          <ac:chgData name="Ánh Diệu" userId="c5672c39bf0da1c1" providerId="LiveId" clId="{5D59763E-491A-42B0-A7DD-770A091D3AFF}" dt="2024-08-07T02:57:50.196" v="1970"/>
          <ac:picMkLst>
            <pc:docMk/>
            <pc:sldMk cId="3329688775" sldId="266"/>
            <ac:picMk id="10" creationId="{8EC6F0F2-EFF1-68C8-5750-5C866455BDE5}"/>
          </ac:picMkLst>
        </pc:picChg>
        <pc:picChg chg="add mod">
          <ac:chgData name="Ánh Diệu" userId="c5672c39bf0da1c1" providerId="LiveId" clId="{5D59763E-491A-42B0-A7DD-770A091D3AFF}" dt="2024-08-07T02:57:50.196" v="1970"/>
          <ac:picMkLst>
            <pc:docMk/>
            <pc:sldMk cId="3329688775" sldId="266"/>
            <ac:picMk id="11" creationId="{A2A46590-6584-CDBE-83B8-F8A2C3BED7BC}"/>
          </ac:picMkLst>
        </pc:picChg>
      </pc:sldChg>
      <pc:sldChg chg="addSp modSp add mod ord modTransition modNotesTx">
        <pc:chgData name="Ánh Diệu" userId="c5672c39bf0da1c1" providerId="LiveId" clId="{5D59763E-491A-42B0-A7DD-770A091D3AFF}" dt="2024-08-07T03:27:53.605" v="2288"/>
        <pc:sldMkLst>
          <pc:docMk/>
          <pc:sldMk cId="1725964161" sldId="267"/>
        </pc:sldMkLst>
        <pc:spChg chg="mod">
          <ac:chgData name="Ánh Diệu" userId="c5672c39bf0da1c1" providerId="LiveId" clId="{5D59763E-491A-42B0-A7DD-770A091D3AFF}" dt="2024-08-06T16:11:52.937" v="596" actId="1038"/>
          <ac:spMkLst>
            <pc:docMk/>
            <pc:sldMk cId="1725964161" sldId="267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38.564" v="208"/>
          <ac:picMkLst>
            <pc:docMk/>
            <pc:sldMk cId="1725964161" sldId="267"/>
            <ac:picMk id="8" creationId="{5C0172F2-A8C8-BB03-CE70-E3D0944F814E}"/>
          </ac:picMkLst>
        </pc:picChg>
      </pc:sldChg>
      <pc:sldChg chg="del">
        <pc:chgData name="Ánh Diệu" userId="c5672c39bf0da1c1" providerId="LiveId" clId="{5D59763E-491A-42B0-A7DD-770A091D3AFF}" dt="2024-08-06T08:03:32.137" v="16" actId="47"/>
        <pc:sldMkLst>
          <pc:docMk/>
          <pc:sldMk cId="83473365" sldId="268"/>
        </pc:sldMkLst>
      </pc:sldChg>
      <pc:sldChg chg="addSp delSp modSp add mod ord modTransition delAnim modAnim modNotesTx">
        <pc:chgData name="Ánh Diệu" userId="c5672c39bf0da1c1" providerId="LiveId" clId="{5D59763E-491A-42B0-A7DD-770A091D3AFF}" dt="2024-08-07T03:28:01.609" v="2293"/>
        <pc:sldMkLst>
          <pc:docMk/>
          <pc:sldMk cId="3216607702" sldId="268"/>
        </pc:sldMkLst>
        <pc:picChg chg="add del mod">
          <ac:chgData name="Ánh Diệu" userId="c5672c39bf0da1c1" providerId="LiveId" clId="{5D59763E-491A-42B0-A7DD-770A091D3AFF}" dt="2024-08-07T02:57:54.211" v="1971" actId="478"/>
          <ac:picMkLst>
            <pc:docMk/>
            <pc:sldMk cId="3216607702" sldId="268"/>
            <ac:picMk id="11" creationId="{CC09DD33-6874-CFBF-84CF-C4D2F32385D5}"/>
          </ac:picMkLst>
        </pc:picChg>
        <pc:picChg chg="add mod">
          <ac:chgData name="Ánh Diệu" userId="c5672c39bf0da1c1" providerId="LiveId" clId="{5D59763E-491A-42B0-A7DD-770A091D3AFF}" dt="2024-08-06T13:01:40.236" v="209"/>
          <ac:picMkLst>
            <pc:docMk/>
            <pc:sldMk cId="3216607702" sldId="268"/>
            <ac:picMk id="12" creationId="{74D7B696-A117-4AF5-0798-CEA2EC1355E3}"/>
          </ac:picMkLst>
        </pc:picChg>
        <pc:picChg chg="add mod">
          <ac:chgData name="Ánh Diệu" userId="c5672c39bf0da1c1" providerId="LiveId" clId="{5D59763E-491A-42B0-A7DD-770A091D3AFF}" dt="2024-08-07T02:57:54.510" v="1972"/>
          <ac:picMkLst>
            <pc:docMk/>
            <pc:sldMk cId="3216607702" sldId="268"/>
            <ac:picMk id="13" creationId="{FCB1B593-40D3-B8B0-C5E3-2DA21F36975E}"/>
          </ac:picMkLst>
        </pc:picChg>
        <pc:picChg chg="add mod">
          <ac:chgData name="Ánh Diệu" userId="c5672c39bf0da1c1" providerId="LiveId" clId="{5D59763E-491A-42B0-A7DD-770A091D3AFF}" dt="2024-08-07T02:57:54.510" v="1972"/>
          <ac:picMkLst>
            <pc:docMk/>
            <pc:sldMk cId="3216607702" sldId="268"/>
            <ac:picMk id="14" creationId="{D3E68587-C187-D080-8EB6-AA5DBACDCC3B}"/>
          </ac:picMkLst>
        </pc:picChg>
      </pc:sldChg>
      <pc:sldChg chg="addSp modSp add mod ord modTransition modNotesTx">
        <pc:chgData name="Ánh Diệu" userId="c5672c39bf0da1c1" providerId="LiveId" clId="{5D59763E-491A-42B0-A7DD-770A091D3AFF}" dt="2024-08-07T03:28:02.753" v="2294"/>
        <pc:sldMkLst>
          <pc:docMk/>
          <pc:sldMk cId="3350097092" sldId="269"/>
        </pc:sldMkLst>
        <pc:spChg chg="mod">
          <ac:chgData name="Ánh Diệu" userId="c5672c39bf0da1c1" providerId="LiveId" clId="{5D59763E-491A-42B0-A7DD-770A091D3AFF}" dt="2024-08-06T16:12:30.740" v="603" actId="14100"/>
          <ac:spMkLst>
            <pc:docMk/>
            <pc:sldMk cId="3350097092" sldId="269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41.566" v="210"/>
          <ac:picMkLst>
            <pc:docMk/>
            <pc:sldMk cId="3350097092" sldId="269"/>
            <ac:picMk id="11" creationId="{89B44AB5-A77E-9DA4-1288-4BD434FDE7CD}"/>
          </ac:picMkLst>
        </pc:picChg>
      </pc:sldChg>
      <pc:sldChg chg="addSp delSp modSp add mod modTransition delAnim modAnim modNotesTx">
        <pc:chgData name="Ánh Diệu" userId="c5672c39bf0da1c1" providerId="LiveId" clId="{5D59763E-491A-42B0-A7DD-770A091D3AFF}" dt="2024-08-07T03:27:54.974" v="2289"/>
        <pc:sldMkLst>
          <pc:docMk/>
          <pc:sldMk cId="885609975" sldId="270"/>
        </pc:sldMkLst>
        <pc:picChg chg="add del mod">
          <ac:chgData name="Ánh Diệu" userId="c5672c39bf0da1c1" providerId="LiveId" clId="{5D59763E-491A-42B0-A7DD-770A091D3AFF}" dt="2024-08-07T02:57:58.460" v="1973" actId="478"/>
          <ac:picMkLst>
            <pc:docMk/>
            <pc:sldMk cId="885609975" sldId="270"/>
            <ac:picMk id="8" creationId="{D35A185A-8B5C-2C1E-8387-133C73C57AF7}"/>
          </ac:picMkLst>
        </pc:picChg>
        <pc:picChg chg="add mod">
          <ac:chgData name="Ánh Diệu" userId="c5672c39bf0da1c1" providerId="LiveId" clId="{5D59763E-491A-42B0-A7DD-770A091D3AFF}" dt="2024-08-06T13:01:44.646" v="211"/>
          <ac:picMkLst>
            <pc:docMk/>
            <pc:sldMk cId="885609975" sldId="270"/>
            <ac:picMk id="9" creationId="{1FC5EA5C-C797-B80D-F002-1522319E7960}"/>
          </ac:picMkLst>
        </pc:picChg>
        <pc:picChg chg="add mod">
          <ac:chgData name="Ánh Diệu" userId="c5672c39bf0da1c1" providerId="LiveId" clId="{5D59763E-491A-42B0-A7DD-770A091D3AFF}" dt="2024-08-07T02:57:58.649" v="1974"/>
          <ac:picMkLst>
            <pc:docMk/>
            <pc:sldMk cId="885609975" sldId="270"/>
            <ac:picMk id="10" creationId="{8CF65446-2CD6-9A50-27A1-F589DB7B94D4}"/>
          </ac:picMkLst>
        </pc:picChg>
        <pc:picChg chg="add mod">
          <ac:chgData name="Ánh Diệu" userId="c5672c39bf0da1c1" providerId="LiveId" clId="{5D59763E-491A-42B0-A7DD-770A091D3AFF}" dt="2024-08-07T02:57:58.649" v="1974"/>
          <ac:picMkLst>
            <pc:docMk/>
            <pc:sldMk cId="885609975" sldId="270"/>
            <ac:picMk id="11" creationId="{A761917B-9E60-515B-ACEA-008AEDF811F4}"/>
          </ac:picMkLst>
        </pc:picChg>
      </pc:sldChg>
      <pc:sldChg chg="del">
        <pc:chgData name="Ánh Diệu" userId="c5672c39bf0da1c1" providerId="LiveId" clId="{5D59763E-491A-42B0-A7DD-770A091D3AFF}" dt="2024-08-06T08:03:34.131" v="19" actId="47"/>
        <pc:sldMkLst>
          <pc:docMk/>
          <pc:sldMk cId="2150676984" sldId="270"/>
        </pc:sldMkLst>
      </pc:sldChg>
      <pc:sldChg chg="addSp modSp add mod modTransition modNotesTx">
        <pc:chgData name="Ánh Diệu" userId="c5672c39bf0da1c1" providerId="LiveId" clId="{5D59763E-491A-42B0-A7DD-770A091D3AFF}" dt="2024-08-07T03:27:56.179" v="2290"/>
        <pc:sldMkLst>
          <pc:docMk/>
          <pc:sldMk cId="1788671733" sldId="271"/>
        </pc:sldMkLst>
        <pc:spChg chg="mod">
          <ac:chgData name="Ánh Diệu" userId="c5672c39bf0da1c1" providerId="LiveId" clId="{5D59763E-491A-42B0-A7DD-770A091D3AFF}" dt="2024-08-06T16:12:56.218" v="653" actId="1038"/>
          <ac:spMkLst>
            <pc:docMk/>
            <pc:sldMk cId="1788671733" sldId="271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45.880" v="212"/>
          <ac:picMkLst>
            <pc:docMk/>
            <pc:sldMk cId="1788671733" sldId="271"/>
            <ac:picMk id="8" creationId="{B2EED1E6-0CC4-96D9-8612-0054FE51BB0D}"/>
          </ac:picMkLst>
        </pc:picChg>
      </pc:sldChg>
      <pc:sldChg chg="del">
        <pc:chgData name="Ánh Diệu" userId="c5672c39bf0da1c1" providerId="LiveId" clId="{5D59763E-491A-42B0-A7DD-770A091D3AFF}" dt="2024-08-06T08:03:29.328" v="11" actId="47"/>
        <pc:sldMkLst>
          <pc:docMk/>
          <pc:sldMk cId="201348478" sldId="272"/>
        </pc:sldMkLst>
      </pc:sldChg>
      <pc:sldChg chg="addSp delSp modSp add mod modTransition delAnim modAnim">
        <pc:chgData name="Ánh Diệu" userId="c5672c39bf0da1c1" providerId="LiveId" clId="{5D59763E-491A-42B0-A7DD-770A091D3AFF}" dt="2024-08-07T03:12:53.526" v="2135"/>
        <pc:sldMkLst>
          <pc:docMk/>
          <pc:sldMk cId="2555745178" sldId="272"/>
        </pc:sldMkLst>
        <pc:grpChg chg="del">
          <ac:chgData name="Ánh Diệu" userId="c5672c39bf0da1c1" providerId="LiveId" clId="{5D59763E-491A-42B0-A7DD-770A091D3AFF}" dt="2024-08-06T12:58:50.167" v="190" actId="478"/>
          <ac:grpSpMkLst>
            <pc:docMk/>
            <pc:sldMk cId="2555745178" sldId="272"/>
            <ac:grpSpMk id="7" creationId="{00000000-0000-0000-0000-000000000000}"/>
          </ac:grpSpMkLst>
        </pc:grpChg>
        <pc:picChg chg="add mod">
          <ac:chgData name="Ánh Diệu" userId="c5672c39bf0da1c1" providerId="LiveId" clId="{5D59763E-491A-42B0-A7DD-770A091D3AFF}" dt="2024-08-07T02:58:03.159" v="1976"/>
          <ac:picMkLst>
            <pc:docMk/>
            <pc:sldMk cId="2555745178" sldId="272"/>
            <ac:picMk id="7" creationId="{298BDF2C-7EAB-E7E7-C08C-CEDE2A7189B6}"/>
          </ac:picMkLst>
        </pc:picChg>
        <pc:picChg chg="add mod">
          <ac:chgData name="Ánh Diệu" userId="c5672c39bf0da1c1" providerId="LiveId" clId="{5D59763E-491A-42B0-A7DD-770A091D3AFF}" dt="2024-08-07T02:58:03.159" v="1976"/>
          <ac:picMkLst>
            <pc:docMk/>
            <pc:sldMk cId="2555745178" sldId="272"/>
            <ac:picMk id="8" creationId="{4C1C7830-C9FD-0374-FEC2-A976AE08A36E}"/>
          </ac:picMkLst>
        </pc:picChg>
        <pc:picChg chg="add del mod">
          <ac:chgData name="Ánh Diệu" userId="c5672c39bf0da1c1" providerId="LiveId" clId="{5D59763E-491A-42B0-A7DD-770A091D3AFF}" dt="2024-08-07T02:58:02.938" v="1975" actId="478"/>
          <ac:picMkLst>
            <pc:docMk/>
            <pc:sldMk cId="2555745178" sldId="272"/>
            <ac:picMk id="10" creationId="{F61C1691-3BB4-FA0C-ABC6-67A13D3AF165}"/>
          </ac:picMkLst>
        </pc:picChg>
        <pc:picChg chg="add mod">
          <ac:chgData name="Ánh Diệu" userId="c5672c39bf0da1c1" providerId="LiveId" clId="{5D59763E-491A-42B0-A7DD-770A091D3AFF}" dt="2024-08-06T13:01:47.177" v="213"/>
          <ac:picMkLst>
            <pc:docMk/>
            <pc:sldMk cId="2555745178" sldId="272"/>
            <ac:picMk id="11" creationId="{130ADEC3-5FF8-D27C-BDD6-9673D4457012}"/>
          </ac:picMkLst>
        </pc:picChg>
      </pc:sldChg>
      <pc:sldChg chg="addSp modSp add mod modTransition modNotesTx">
        <pc:chgData name="Ánh Diệu" userId="c5672c39bf0da1c1" providerId="LiveId" clId="{5D59763E-491A-42B0-A7DD-770A091D3AFF}" dt="2024-08-07T03:28:04.416" v="2295"/>
        <pc:sldMkLst>
          <pc:docMk/>
          <pc:sldMk cId="55213344" sldId="273"/>
        </pc:sldMkLst>
        <pc:spChg chg="mod">
          <ac:chgData name="Ánh Diệu" userId="c5672c39bf0da1c1" providerId="LiveId" clId="{5D59763E-491A-42B0-A7DD-770A091D3AFF}" dt="2024-08-06T16:13:14.017" v="713" actId="1035"/>
          <ac:spMkLst>
            <pc:docMk/>
            <pc:sldMk cId="55213344" sldId="273"/>
            <ac:spMk id="6" creationId="{00000000-0000-0000-0000-000000000000}"/>
          </ac:spMkLst>
        </pc:spChg>
        <pc:picChg chg="add mod">
          <ac:chgData name="Ánh Diệu" userId="c5672c39bf0da1c1" providerId="LiveId" clId="{5D59763E-491A-42B0-A7DD-770A091D3AFF}" dt="2024-08-06T13:01:48.318" v="214"/>
          <ac:picMkLst>
            <pc:docMk/>
            <pc:sldMk cId="55213344" sldId="273"/>
            <ac:picMk id="8" creationId="{35AA07A2-2E4E-A1B8-AEA8-0DF5002C3414}"/>
          </ac:picMkLst>
        </pc:picChg>
      </pc:sldChg>
      <pc:sldChg chg="del">
        <pc:chgData name="Ánh Diệu" userId="c5672c39bf0da1c1" providerId="LiveId" clId="{5D59763E-491A-42B0-A7DD-770A091D3AFF}" dt="2024-08-06T08:03:33.301" v="18" actId="47"/>
        <pc:sldMkLst>
          <pc:docMk/>
          <pc:sldMk cId="2349495428" sldId="274"/>
        </pc:sldMkLst>
      </pc:sldChg>
      <pc:sldChg chg="addSp delSp modSp mod modTransition">
        <pc:chgData name="Ánh Diệu" userId="c5672c39bf0da1c1" providerId="LiveId" clId="{5D59763E-491A-42B0-A7DD-770A091D3AFF}" dt="2024-08-07T03:12:53.526" v="2135"/>
        <pc:sldMkLst>
          <pc:docMk/>
          <pc:sldMk cId="1265206030" sldId="297"/>
        </pc:sldMkLst>
        <pc:picChg chg="add mod">
          <ac:chgData name="Ánh Diệu" userId="c5672c39bf0da1c1" providerId="LiveId" clId="{5D59763E-491A-42B0-A7DD-770A091D3AFF}" dt="2024-08-06T13:01:49.834" v="215"/>
          <ac:picMkLst>
            <pc:docMk/>
            <pc:sldMk cId="1265206030" sldId="297"/>
            <ac:picMk id="2" creationId="{9EAD6380-904D-D643-FFE7-FF213FDF1A88}"/>
          </ac:picMkLst>
        </pc:picChg>
        <pc:picChg chg="add del mod">
          <ac:chgData name="Ánh Diệu" userId="c5672c39bf0da1c1" providerId="LiveId" clId="{5D59763E-491A-42B0-A7DD-770A091D3AFF}" dt="2024-08-06T13:01:56.135" v="217" actId="478"/>
          <ac:picMkLst>
            <pc:docMk/>
            <pc:sldMk cId="1265206030" sldId="297"/>
            <ac:picMk id="3" creationId="{6BAF9ED2-46C1-8D19-64E6-5393E77EAA9A}"/>
          </ac:picMkLst>
        </pc:picChg>
      </pc:sldChg>
      <pc:sldChg chg="addSp delSp modSp modTransition modAnim">
        <pc:chgData name="Ánh Diệu" userId="c5672c39bf0da1c1" providerId="LiveId" clId="{5D59763E-491A-42B0-A7DD-770A091D3AFF}" dt="2024-08-07T03:12:53.526" v="2135"/>
        <pc:sldMkLst>
          <pc:docMk/>
          <pc:sldMk cId="2510270777" sldId="299"/>
        </pc:sldMkLst>
        <pc:picChg chg="add mod">
          <ac:chgData name="Ánh Diệu" userId="c5672c39bf0da1c1" providerId="LiveId" clId="{5D59763E-491A-42B0-A7DD-770A091D3AFF}" dt="2024-08-06T16:00:56.369" v="370"/>
          <ac:picMkLst>
            <pc:docMk/>
            <pc:sldMk cId="2510270777" sldId="299"/>
            <ac:picMk id="2" creationId="{BE5E3C82-EA14-7D48-9E6D-FFA1BCA4EACF}"/>
          </ac:picMkLst>
        </pc:picChg>
        <pc:picChg chg="add mod">
          <ac:chgData name="Ánh Diệu" userId="c5672c39bf0da1c1" providerId="LiveId" clId="{5D59763E-491A-42B0-A7DD-770A091D3AFF}" dt="2024-08-06T16:02:15.170" v="372"/>
          <ac:picMkLst>
            <pc:docMk/>
            <pc:sldMk cId="2510270777" sldId="299"/>
            <ac:picMk id="5" creationId="{E98E25A7-2E69-0C83-C2AC-DC59B75A7629}"/>
          </ac:picMkLst>
        </pc:picChg>
        <pc:picChg chg="del">
          <ac:chgData name="Ánh Diệu" userId="c5672c39bf0da1c1" providerId="LiveId" clId="{5D59763E-491A-42B0-A7DD-770A091D3AFF}" dt="2024-08-06T16:02:13.785" v="371" actId="478"/>
          <ac:picMkLst>
            <pc:docMk/>
            <pc:sldMk cId="2510270777" sldId="299"/>
            <ac:picMk id="14" creationId="{00000000-0000-0000-0000-000000000000}"/>
          </ac:picMkLst>
        </pc:picChg>
        <pc:picChg chg="del">
          <ac:chgData name="Ánh Diệu" userId="c5672c39bf0da1c1" providerId="LiveId" clId="{5D59763E-491A-42B0-A7DD-770A091D3AFF}" dt="2024-08-06T16:00:55.379" v="369" actId="478"/>
          <ac:picMkLst>
            <pc:docMk/>
            <pc:sldMk cId="2510270777" sldId="299"/>
            <ac:picMk id="119" creationId="{00000000-0000-0000-0000-000000000000}"/>
          </ac:picMkLst>
        </pc:picChg>
      </pc:sldChg>
      <pc:sldChg chg="addSp delSp modSp mod modTransition">
        <pc:chgData name="Ánh Diệu" userId="c5672c39bf0da1c1" providerId="LiveId" clId="{5D59763E-491A-42B0-A7DD-770A091D3AFF}" dt="2024-08-07T03:12:53.526" v="2135"/>
        <pc:sldMkLst>
          <pc:docMk/>
          <pc:sldMk cId="1547689859" sldId="306"/>
        </pc:sldMkLst>
        <pc:spChg chg="del mod">
          <ac:chgData name="Ánh Diệu" userId="c5672c39bf0da1c1" providerId="LiveId" clId="{5D59763E-491A-42B0-A7DD-770A091D3AFF}" dt="2024-08-06T16:45:12.981" v="1568" actId="478"/>
          <ac:spMkLst>
            <pc:docMk/>
            <pc:sldMk cId="1547689859" sldId="306"/>
            <ac:spMk id="2" creationId="{7F623B60-7003-B840-A983-C116EFF3B7E2}"/>
          </ac:spMkLst>
        </pc:spChg>
        <pc:spChg chg="add del mod">
          <ac:chgData name="Ánh Diệu" userId="c5672c39bf0da1c1" providerId="LiveId" clId="{5D59763E-491A-42B0-A7DD-770A091D3AFF}" dt="2024-08-06T16:45:14.444" v="1569" actId="478"/>
          <ac:spMkLst>
            <pc:docMk/>
            <pc:sldMk cId="1547689859" sldId="306"/>
            <ac:spMk id="5" creationId="{DE1D6F4D-AAA6-BF9B-A48D-445523E67E7A}"/>
          </ac:spMkLst>
        </pc:spChg>
        <pc:spChg chg="mod">
          <ac:chgData name="Ánh Diệu" userId="c5672c39bf0da1c1" providerId="LiveId" clId="{5D59763E-491A-42B0-A7DD-770A091D3AFF}" dt="2024-08-06T16:45:17.807" v="1570" actId="14100"/>
          <ac:spMkLst>
            <pc:docMk/>
            <pc:sldMk cId="1547689859" sldId="306"/>
            <ac:spMk id="5942" creationId="{00000000-0000-0000-0000-000000000000}"/>
          </ac:spMkLst>
        </pc:spChg>
        <pc:spChg chg="del mod">
          <ac:chgData name="Ánh Diệu" userId="c5672c39bf0da1c1" providerId="LiveId" clId="{5D59763E-491A-42B0-A7DD-770A091D3AFF}" dt="2024-08-06T16:45:12.981" v="1568" actId="478"/>
          <ac:spMkLst>
            <pc:docMk/>
            <pc:sldMk cId="1547689859" sldId="306"/>
            <ac:spMk id="5943" creationId="{00000000-0000-0000-0000-000000000000}"/>
          </ac:spMkLst>
        </pc:spChg>
      </pc:sldChg>
      <pc:sldChg chg="addSp delSp modSp mod modTransition">
        <pc:chgData name="Ánh Diệu" userId="c5672c39bf0da1c1" providerId="LiveId" clId="{5D59763E-491A-42B0-A7DD-770A091D3AFF}" dt="2024-08-07T03:12:53.526" v="2135"/>
        <pc:sldMkLst>
          <pc:docMk/>
          <pc:sldMk cId="1029668020" sldId="307"/>
        </pc:sldMkLst>
        <pc:spChg chg="mod">
          <ac:chgData name="Ánh Diệu" userId="c5672c39bf0da1c1" providerId="LiveId" clId="{5D59763E-491A-42B0-A7DD-770A091D3AFF}" dt="2024-08-06T08:06:43.119" v="41" actId="1036"/>
          <ac:spMkLst>
            <pc:docMk/>
            <pc:sldMk cId="1029668020" sldId="307"/>
            <ac:spMk id="7" creationId="{FB640682-A411-9DC2-5A8A-483DAC654888}"/>
          </ac:spMkLst>
        </pc:spChg>
        <pc:spChg chg="mod">
          <ac:chgData name="Ánh Diệu" userId="c5672c39bf0da1c1" providerId="LiveId" clId="{5D59763E-491A-42B0-A7DD-770A091D3AFF}" dt="2024-08-06T08:03:43.502" v="21" actId="20577"/>
          <ac:spMkLst>
            <pc:docMk/>
            <pc:sldMk cId="1029668020" sldId="307"/>
            <ac:spMk id="5944" creationId="{00000000-0000-0000-0000-000000000000}"/>
          </ac:spMkLst>
        </pc:spChg>
        <pc:picChg chg="add del mod">
          <ac:chgData name="Ánh Diệu" userId="c5672c39bf0da1c1" providerId="LiveId" clId="{5D59763E-491A-42B0-A7DD-770A091D3AFF}" dt="2024-08-06T08:06:35.908" v="30" actId="1076"/>
          <ac:picMkLst>
            <pc:docMk/>
            <pc:sldMk cId="1029668020" sldId="307"/>
            <ac:picMk id="5" creationId="{73E8692C-E2BA-489C-0245-2BCCB0D08B86}"/>
          </ac:picMkLst>
        </pc:picChg>
      </pc:sldChg>
      <pc:sldChg chg="delSp mod modTransition delAnim">
        <pc:chgData name="Ánh Diệu" userId="c5672c39bf0da1c1" providerId="LiveId" clId="{5D59763E-491A-42B0-A7DD-770A091D3AFF}" dt="2024-08-07T03:12:53.526" v="2135"/>
        <pc:sldMkLst>
          <pc:docMk/>
          <pc:sldMk cId="144742508" sldId="325"/>
        </pc:sldMkLst>
        <pc:picChg chg="del">
          <ac:chgData name="Ánh Diệu" userId="c5672c39bf0da1c1" providerId="LiveId" clId="{5D59763E-491A-42B0-A7DD-770A091D3AFF}" dt="2024-08-07T03:12:40.983" v="2130" actId="21"/>
          <ac:picMkLst>
            <pc:docMk/>
            <pc:sldMk cId="144742508" sldId="325"/>
            <ac:picMk id="2" creationId="{00000000-0000-0000-0000-000000000000}"/>
          </ac:picMkLst>
        </pc:picChg>
      </pc:sldChg>
      <pc:sldChg chg="addSp modSp new mod modTransition setBg modAnim modNotesTx">
        <pc:chgData name="Ánh Diệu" userId="c5672c39bf0da1c1" providerId="LiveId" clId="{5D59763E-491A-42B0-A7DD-770A091D3AFF}" dt="2024-08-07T03:27:34.540" v="2280" actId="20577"/>
        <pc:sldMkLst>
          <pc:docMk/>
          <pc:sldMk cId="3150332200" sldId="326"/>
        </pc:sldMkLst>
        <pc:picChg chg="add mod">
          <ac:chgData name="Ánh Diệu" userId="c5672c39bf0da1c1" providerId="LiveId" clId="{5D59763E-491A-42B0-A7DD-770A091D3AFF}" dt="2024-08-07T02:56:08.678" v="1949" actId="1076"/>
          <ac:picMkLst>
            <pc:docMk/>
            <pc:sldMk cId="3150332200" sldId="326"/>
            <ac:picMk id="2" creationId="{82943DBE-B1BE-6D7D-3A5E-E9AF49C9618E}"/>
          </ac:picMkLst>
        </pc:picChg>
        <pc:picChg chg="add mod">
          <ac:chgData name="Ánh Diệu" userId="c5672c39bf0da1c1" providerId="LiveId" clId="{5D59763E-491A-42B0-A7DD-770A091D3AFF}" dt="2024-08-06T12:49:26.345" v="69" actId="962"/>
          <ac:picMkLst>
            <pc:docMk/>
            <pc:sldMk cId="3150332200" sldId="326"/>
            <ac:picMk id="3" creationId="{C055F1F6-E2B7-69B8-8997-A4027AD9E71A}"/>
          </ac:picMkLst>
        </pc:picChg>
        <pc:picChg chg="add mod">
          <ac:chgData name="Ánh Diệu" userId="c5672c39bf0da1c1" providerId="LiveId" clId="{5D59763E-491A-42B0-A7DD-770A091D3AFF}" dt="2024-08-06T13:01:08.095" v="195"/>
          <ac:picMkLst>
            <pc:docMk/>
            <pc:sldMk cId="3150332200" sldId="326"/>
            <ac:picMk id="4" creationId="{2B95372C-9201-5BA9-6E37-EFEB84380724}"/>
          </ac:picMkLst>
        </pc:picChg>
      </pc:sldChg>
      <pc:sldChg chg="addSp delSp modSp add mod modTransition delAnim modAnim modNotesTx">
        <pc:chgData name="Ánh Diệu" userId="c5672c39bf0da1c1" providerId="LiveId" clId="{5D59763E-491A-42B0-A7DD-770A091D3AFF}" dt="2024-08-07T03:27:42.856" v="2283"/>
        <pc:sldMkLst>
          <pc:docMk/>
          <pc:sldMk cId="469503804" sldId="327"/>
        </pc:sldMkLst>
        <pc:picChg chg="add mod">
          <ac:chgData name="Ánh Diệu" userId="c5672c39bf0da1c1" providerId="LiveId" clId="{5D59763E-491A-42B0-A7DD-770A091D3AFF}" dt="2024-08-07T02:57:19.955" v="1961"/>
          <ac:picMkLst>
            <pc:docMk/>
            <pc:sldMk cId="469503804" sldId="327"/>
            <ac:picMk id="8" creationId="{BE2E1192-05AE-7068-91CA-9E074ADDCC8D}"/>
          </ac:picMkLst>
        </pc:picChg>
        <pc:picChg chg="add del mod">
          <ac:chgData name="Ánh Diệu" userId="c5672c39bf0da1c1" providerId="LiveId" clId="{5D59763E-491A-42B0-A7DD-770A091D3AFF}" dt="2024-08-06T12:58:13.747" v="182" actId="478"/>
          <ac:picMkLst>
            <pc:docMk/>
            <pc:sldMk cId="469503804" sldId="327"/>
            <ac:picMk id="8" creationId="{C7F97DCE-A819-EDAD-B9FE-78940FE80A63}"/>
          </ac:picMkLst>
        </pc:picChg>
        <pc:picChg chg="add del mod">
          <ac:chgData name="Ánh Diệu" userId="c5672c39bf0da1c1" providerId="LiveId" clId="{5D59763E-491A-42B0-A7DD-770A091D3AFF}" dt="2024-08-07T02:57:19.607" v="1960" actId="478"/>
          <ac:picMkLst>
            <pc:docMk/>
            <pc:sldMk cId="469503804" sldId="327"/>
            <ac:picMk id="9" creationId="{D4FBA2A4-B4D0-1842-6DAE-C41945D29C45}"/>
          </ac:picMkLst>
        </pc:picChg>
        <pc:picChg chg="add mod">
          <ac:chgData name="Ánh Diệu" userId="c5672c39bf0da1c1" providerId="LiveId" clId="{5D59763E-491A-42B0-A7DD-770A091D3AFF}" dt="2024-08-06T13:01:16.552" v="198"/>
          <ac:picMkLst>
            <pc:docMk/>
            <pc:sldMk cId="469503804" sldId="327"/>
            <ac:picMk id="10" creationId="{65EADC8A-30BC-3878-FD7F-DC80E2530981}"/>
          </ac:picMkLst>
        </pc:picChg>
        <pc:picChg chg="add mod">
          <ac:chgData name="Ánh Diệu" userId="c5672c39bf0da1c1" providerId="LiveId" clId="{5D59763E-491A-42B0-A7DD-770A091D3AFF}" dt="2024-08-07T02:57:19.955" v="1961"/>
          <ac:picMkLst>
            <pc:docMk/>
            <pc:sldMk cId="469503804" sldId="327"/>
            <ac:picMk id="11" creationId="{49F12212-8706-538E-EA23-D8D576A7A851}"/>
          </ac:picMkLst>
        </pc:picChg>
      </pc:sldChg>
      <pc:sldChg chg="modSp add del mod setBg">
        <pc:chgData name="Ánh Diệu" userId="c5672c39bf0da1c1" providerId="LiveId" clId="{5D59763E-491A-42B0-A7DD-770A091D3AFF}" dt="2024-08-06T12:50:30.255" v="83"/>
        <pc:sldMkLst>
          <pc:docMk/>
          <pc:sldMk cId="1668244246" sldId="327"/>
        </pc:sldMkLst>
        <pc:spChg chg="mod">
          <ac:chgData name="Ánh Diệu" userId="c5672c39bf0da1c1" providerId="LiveId" clId="{5D59763E-491A-42B0-A7DD-770A091D3AFF}" dt="2024-08-06T12:50:29.223" v="82" actId="207"/>
          <ac:spMkLst>
            <pc:docMk/>
            <pc:sldMk cId="1668244246" sldId="327"/>
            <ac:spMk id="6" creationId="{00000000-0000-0000-0000-000000000000}"/>
          </ac:spMkLst>
        </pc:spChg>
      </pc:sldChg>
      <pc:sldChg chg="add del setBg">
        <pc:chgData name="Ánh Diệu" userId="c5672c39bf0da1c1" providerId="LiveId" clId="{5D59763E-491A-42B0-A7DD-770A091D3AFF}" dt="2024-08-06T12:49:47.465" v="76"/>
        <pc:sldMkLst>
          <pc:docMk/>
          <pc:sldMk cId="3179779863" sldId="327"/>
        </pc:sldMkLst>
      </pc:sldChg>
      <pc:sldChg chg="add del setBg">
        <pc:chgData name="Ánh Diệu" userId="c5672c39bf0da1c1" providerId="LiveId" clId="{5D59763E-491A-42B0-A7DD-770A091D3AFF}" dt="2024-08-06T12:50:28.864" v="81"/>
        <pc:sldMkLst>
          <pc:docMk/>
          <pc:sldMk cId="279360847" sldId="328"/>
        </pc:sldMkLst>
      </pc:sldChg>
      <pc:sldChg chg="addSp delSp modSp add mod ord modTransition delAnim modAnim modNotesTx">
        <pc:chgData name="Ánh Diệu" userId="c5672c39bf0da1c1" providerId="LiveId" clId="{5D59763E-491A-42B0-A7DD-770A091D3AFF}" dt="2024-08-07T03:27:57.978" v="2291"/>
        <pc:sldMkLst>
          <pc:docMk/>
          <pc:sldMk cId="1788656756" sldId="328"/>
        </pc:sldMkLst>
        <pc:picChg chg="add del mod">
          <ac:chgData name="Ánh Diệu" userId="c5672c39bf0da1c1" providerId="LiveId" clId="{5D59763E-491A-42B0-A7DD-770A091D3AFF}" dt="2024-08-07T02:57:31.646" v="1964" actId="478"/>
          <ac:picMkLst>
            <pc:docMk/>
            <pc:sldMk cId="1788656756" sldId="328"/>
            <ac:picMk id="8" creationId="{0CB8C6A4-8F76-D34B-CAEB-C844DB028B3E}"/>
          </ac:picMkLst>
        </pc:picChg>
        <pc:picChg chg="add mod">
          <ac:chgData name="Ánh Diệu" userId="c5672c39bf0da1c1" providerId="LiveId" clId="{5D59763E-491A-42B0-A7DD-770A091D3AFF}" dt="2024-08-06T13:01:25.009" v="203"/>
          <ac:picMkLst>
            <pc:docMk/>
            <pc:sldMk cId="1788656756" sldId="328"/>
            <ac:picMk id="9" creationId="{A9CAC086-8329-F561-0964-D858CFFC884F}"/>
          </ac:picMkLst>
        </pc:picChg>
        <pc:picChg chg="add mod">
          <ac:chgData name="Ánh Diệu" userId="c5672c39bf0da1c1" providerId="LiveId" clId="{5D59763E-491A-42B0-A7DD-770A091D3AFF}" dt="2024-08-07T02:57:31.921" v="1965"/>
          <ac:picMkLst>
            <pc:docMk/>
            <pc:sldMk cId="1788656756" sldId="328"/>
            <ac:picMk id="10" creationId="{789641A4-023F-7069-00C9-9B4D0A941A28}"/>
          </ac:picMkLst>
        </pc:picChg>
        <pc:picChg chg="add mod">
          <ac:chgData name="Ánh Diệu" userId="c5672c39bf0da1c1" providerId="LiveId" clId="{5D59763E-491A-42B0-A7DD-770A091D3AFF}" dt="2024-08-07T02:57:31.921" v="1965"/>
          <ac:picMkLst>
            <pc:docMk/>
            <pc:sldMk cId="1788656756" sldId="328"/>
            <ac:picMk id="11" creationId="{E2568F99-B9F5-CB17-B1FD-A0BFA63D4CBB}"/>
          </ac:picMkLst>
        </pc:picChg>
      </pc:sldChg>
      <pc:sldChg chg="delSp add del mod setBg delAnim">
        <pc:chgData name="Ánh Diệu" userId="c5672c39bf0da1c1" providerId="LiveId" clId="{5D59763E-491A-42B0-A7DD-770A091D3AFF}" dt="2024-08-06T12:53:14.082" v="135" actId="47"/>
        <pc:sldMkLst>
          <pc:docMk/>
          <pc:sldMk cId="2543011645" sldId="329"/>
        </pc:sldMkLst>
        <pc:picChg chg="del">
          <ac:chgData name="Ánh Diệu" userId="c5672c39bf0da1c1" providerId="LiveId" clId="{5D59763E-491A-42B0-A7DD-770A091D3AFF}" dt="2024-08-06T12:52:04.347" v="123" actId="478"/>
          <ac:picMkLst>
            <pc:docMk/>
            <pc:sldMk cId="2543011645" sldId="329"/>
            <ac:picMk id="20" creationId="{00000000-0000-0000-0000-000000000000}"/>
          </ac:picMkLst>
        </pc:picChg>
      </pc:sldChg>
      <pc:sldChg chg="addSp modSp add mod modTransition modAnim">
        <pc:chgData name="Ánh Diệu" userId="c5672c39bf0da1c1" providerId="LiveId" clId="{5D59763E-491A-42B0-A7DD-770A091D3AFF}" dt="2024-08-07T03:17:33.881" v="2146"/>
        <pc:sldMkLst>
          <pc:docMk/>
          <pc:sldMk cId="1236447771" sldId="330"/>
        </pc:sldMkLst>
        <pc:spChg chg="mod">
          <ac:chgData name="Ánh Diệu" userId="c5672c39bf0da1c1" providerId="LiveId" clId="{5D59763E-491A-42B0-A7DD-770A091D3AFF}" dt="2024-08-06T16:22:48.225" v="1093"/>
          <ac:spMkLst>
            <pc:docMk/>
            <pc:sldMk cId="1236447771" sldId="330"/>
            <ac:spMk id="1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03.297" v="1380" actId="403"/>
          <ac:spMkLst>
            <pc:docMk/>
            <pc:sldMk cId="1236447771" sldId="330"/>
            <ac:spMk id="17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1:23.158" v="1338" actId="1037"/>
          <ac:spMkLst>
            <pc:docMk/>
            <pc:sldMk cId="1236447771" sldId="330"/>
            <ac:spMk id="18" creationId="{00000000-0000-0000-0000-000000000000}"/>
          </ac:spMkLst>
        </pc:spChg>
        <pc:spChg chg="add mod">
          <ac:chgData name="Ánh Diệu" userId="c5672c39bf0da1c1" providerId="LiveId" clId="{5D59763E-491A-42B0-A7DD-770A091D3AFF}" dt="2024-08-06T16:32:32.636" v="1377" actId="1036"/>
          <ac:spMkLst>
            <pc:docMk/>
            <pc:sldMk cId="1236447771" sldId="330"/>
            <ac:spMk id="22" creationId="{7FB9B41D-7F30-62C0-88BB-DE241F116500}"/>
          </ac:spMkLst>
        </pc:spChg>
        <pc:spChg chg="add mod">
          <ac:chgData name="Ánh Diệu" userId="c5672c39bf0da1c1" providerId="LiveId" clId="{5D59763E-491A-42B0-A7DD-770A091D3AFF}" dt="2024-08-06T16:31:36.036" v="1349" actId="14100"/>
          <ac:spMkLst>
            <pc:docMk/>
            <pc:sldMk cId="1236447771" sldId="330"/>
            <ac:spMk id="23" creationId="{A1A77BDF-22D1-9E30-8F44-FD4B0F003EFA}"/>
          </ac:spMkLst>
        </pc:spChg>
        <pc:spChg chg="add mod">
          <ac:chgData name="Ánh Diệu" userId="c5672c39bf0da1c1" providerId="LiveId" clId="{5D59763E-491A-42B0-A7DD-770A091D3AFF}" dt="2024-08-06T16:16:49.296" v="815" actId="571"/>
          <ac:spMkLst>
            <pc:docMk/>
            <pc:sldMk cId="1236447771" sldId="330"/>
            <ac:spMk id="24" creationId="{C06E7258-6C9D-093F-8156-C23638E15519}"/>
          </ac:spMkLst>
        </pc:spChg>
        <pc:spChg chg="add mod">
          <ac:chgData name="Ánh Diệu" userId="c5672c39bf0da1c1" providerId="LiveId" clId="{5D59763E-491A-42B0-A7DD-770A091D3AFF}" dt="2024-08-06T16:16:49.296" v="815" actId="571"/>
          <ac:spMkLst>
            <pc:docMk/>
            <pc:sldMk cId="1236447771" sldId="330"/>
            <ac:spMk id="25" creationId="{1A6CDC58-FB43-F7C3-5EF3-B5B34479CC8A}"/>
          </ac:spMkLst>
        </pc:spChg>
        <pc:spChg chg="add mod">
          <ac:chgData name="Ánh Diệu" userId="c5672c39bf0da1c1" providerId="LiveId" clId="{5D59763E-491A-42B0-A7DD-770A091D3AFF}" dt="2024-08-06T16:31:43.843" v="1359" actId="1035"/>
          <ac:spMkLst>
            <pc:docMk/>
            <pc:sldMk cId="1236447771" sldId="330"/>
            <ac:spMk id="26" creationId="{12576A42-6035-085F-F8AD-1F737948BB02}"/>
          </ac:spMkLst>
        </pc:spChg>
        <pc:spChg chg="add mod">
          <ac:chgData name="Ánh Diệu" userId="c5672c39bf0da1c1" providerId="LiveId" clId="{5D59763E-491A-42B0-A7DD-770A091D3AFF}" dt="2024-08-06T16:32:37.578" v="1378" actId="1036"/>
          <ac:spMkLst>
            <pc:docMk/>
            <pc:sldMk cId="1236447771" sldId="330"/>
            <ac:spMk id="27" creationId="{C4F1A5A5-40E1-AF59-9B0F-82DFAE88ABDE}"/>
          </ac:spMkLst>
        </pc:spChg>
        <pc:spChg chg="add mod">
          <ac:chgData name="Ánh Diệu" userId="c5672c39bf0da1c1" providerId="LiveId" clId="{5D59763E-491A-42B0-A7DD-770A091D3AFF}" dt="2024-08-06T16:32:05.340" v="1367" actId="1037"/>
          <ac:spMkLst>
            <pc:docMk/>
            <pc:sldMk cId="1236447771" sldId="330"/>
            <ac:spMk id="28" creationId="{CDC3E9CA-6063-9F70-7481-BA53CA53B199}"/>
          </ac:spMkLst>
        </pc:spChg>
        <pc:spChg chg="add mod">
          <ac:chgData name="Ánh Diệu" userId="c5672c39bf0da1c1" providerId="LiveId" clId="{5D59763E-491A-42B0-A7DD-770A091D3AFF}" dt="2024-08-06T16:32:12.936" v="1372" actId="1036"/>
          <ac:spMkLst>
            <pc:docMk/>
            <pc:sldMk cId="1236447771" sldId="330"/>
            <ac:spMk id="29" creationId="{01D1F153-DF2D-09A1-DFE6-770409FA52FD}"/>
          </ac:spMkLst>
        </pc:spChg>
        <pc:spChg chg="add mod">
          <ac:chgData name="Ánh Diệu" userId="c5672c39bf0da1c1" providerId="LiveId" clId="{5D59763E-491A-42B0-A7DD-770A091D3AFF}" dt="2024-08-06T16:32:26.310" v="1376" actId="20577"/>
          <ac:spMkLst>
            <pc:docMk/>
            <pc:sldMk cId="1236447771" sldId="330"/>
            <ac:spMk id="30" creationId="{3B542E1A-98CD-692A-2A36-273DC9303006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1" creationId="{9297A0EB-90D0-ECFA-37CA-33CB477CBCE4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2" creationId="{721F7A5C-8DDF-66EE-85A7-EED27C3F381A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3" creationId="{F2ADDAF6-420B-4FE4-A547-DF066F11538B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4" creationId="{AEC32752-D119-E063-6DF3-73C1682C5E62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5" creationId="{D5E186CE-4613-9F41-D4AD-0B7F69E0F42E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6" creationId="{0BD3D01F-1DAD-34B8-A02F-C60CB40BAC78}"/>
          </ac:spMkLst>
        </pc:spChg>
        <pc:spChg chg="add mod">
          <ac:chgData name="Ánh Diệu" userId="c5672c39bf0da1c1" providerId="LiveId" clId="{5D59763E-491A-42B0-A7DD-770A091D3AFF}" dt="2024-08-06T16:31:07.666" v="1330" actId="14100"/>
          <ac:spMkLst>
            <pc:docMk/>
            <pc:sldMk cId="1236447771" sldId="330"/>
            <ac:spMk id="37" creationId="{71BB61CA-69BC-5F27-4678-01E315572004}"/>
          </ac:spMkLst>
        </pc:spChg>
        <pc:grpChg chg="mod">
          <ac:chgData name="Ánh Diệu" userId="c5672c39bf0da1c1" providerId="LiveId" clId="{5D59763E-491A-42B0-A7DD-770A091D3AFF}" dt="2024-08-06T16:22:48.225" v="1093"/>
          <ac:grpSpMkLst>
            <pc:docMk/>
            <pc:sldMk cId="1236447771" sldId="330"/>
            <ac:grpSpMk id="11" creationId="{00000000-0000-0000-0000-000000000000}"/>
          </ac:grpSpMkLst>
        </pc:grpChg>
        <pc:picChg chg="add mod">
          <ac:chgData name="Ánh Diệu" userId="c5672c39bf0da1c1" providerId="LiveId" clId="{5D59763E-491A-42B0-A7DD-770A091D3AFF}" dt="2024-08-06T13:02:03.481" v="218"/>
          <ac:picMkLst>
            <pc:docMk/>
            <pc:sldMk cId="1236447771" sldId="330"/>
            <ac:picMk id="19" creationId="{FE7D731B-65C9-38B5-023A-C5D32114F726}"/>
          </ac:picMkLst>
        </pc:picChg>
        <pc:picChg chg="add mod">
          <ac:chgData name="Ánh Diệu" userId="c5672c39bf0da1c1" providerId="LiveId" clId="{5D59763E-491A-42B0-A7DD-770A091D3AFF}" dt="2024-08-06T16:14:40.688" v="764"/>
          <ac:picMkLst>
            <pc:docMk/>
            <pc:sldMk cId="1236447771" sldId="330"/>
            <ac:picMk id="20" creationId="{55FABA7E-78BC-1323-4274-C353875DB7D0}"/>
          </ac:picMkLst>
        </pc:picChg>
        <pc:picChg chg="add mod">
          <ac:chgData name="Ánh Diệu" userId="c5672c39bf0da1c1" providerId="LiveId" clId="{5D59763E-491A-42B0-A7DD-770A091D3AFF}" dt="2024-08-06T16:14:43.442" v="766"/>
          <ac:picMkLst>
            <pc:docMk/>
            <pc:sldMk cId="1236447771" sldId="330"/>
            <ac:picMk id="21" creationId="{03769EFF-9F2B-A74B-AB3B-6853B3F41A4F}"/>
          </ac:picMkLst>
        </pc:picChg>
        <pc:cxnChg chg="add mod">
          <ac:chgData name="Ánh Diệu" userId="c5672c39bf0da1c1" providerId="LiveId" clId="{5D59763E-491A-42B0-A7DD-770A091D3AFF}" dt="2024-08-07T03:03:06.904" v="2069" actId="1038"/>
          <ac:cxnSpMkLst>
            <pc:docMk/>
            <pc:sldMk cId="1236447771" sldId="330"/>
            <ac:cxnSpMk id="21" creationId="{9C8BED27-C2B9-A195-41D6-354A28688713}"/>
          </ac:cxnSpMkLst>
        </pc:cxnChg>
        <pc:cxnChg chg="add mod">
          <ac:chgData name="Ánh Diệu" userId="c5672c39bf0da1c1" providerId="LiveId" clId="{5D59763E-491A-42B0-A7DD-770A091D3AFF}" dt="2024-08-07T03:02:59.813" v="2067" actId="14100"/>
          <ac:cxnSpMkLst>
            <pc:docMk/>
            <pc:sldMk cId="1236447771" sldId="330"/>
            <ac:cxnSpMk id="24" creationId="{6B605B3A-229A-82D3-8802-EA379CCA4EE6}"/>
          </ac:cxnSpMkLst>
        </pc:cxnChg>
        <pc:cxnChg chg="add mod">
          <ac:chgData name="Ánh Diệu" userId="c5672c39bf0da1c1" providerId="LiveId" clId="{5D59763E-491A-42B0-A7DD-770A091D3AFF}" dt="2024-08-07T03:02:55.284" v="2065" actId="14100"/>
          <ac:cxnSpMkLst>
            <pc:docMk/>
            <pc:sldMk cId="1236447771" sldId="330"/>
            <ac:cxnSpMk id="25" creationId="{49FBDF61-3E04-C944-C016-08324D0E1835}"/>
          </ac:cxnSpMkLst>
        </pc:cxnChg>
        <pc:cxnChg chg="add mod">
          <ac:chgData name="Ánh Diệu" userId="c5672c39bf0da1c1" providerId="LiveId" clId="{5D59763E-491A-42B0-A7DD-770A091D3AFF}" dt="2024-08-07T03:03:13.527" v="2071" actId="14100"/>
          <ac:cxnSpMkLst>
            <pc:docMk/>
            <pc:sldMk cId="1236447771" sldId="330"/>
            <ac:cxnSpMk id="38" creationId="{A507BD62-D2D0-92E8-5621-9B206713D03E}"/>
          </ac:cxnSpMkLst>
        </pc:cxnChg>
        <pc:cxnChg chg="add mod">
          <ac:chgData name="Ánh Diệu" userId="c5672c39bf0da1c1" providerId="LiveId" clId="{5D59763E-491A-42B0-A7DD-770A091D3AFF}" dt="2024-08-07T03:03:16.887" v="2072" actId="14100"/>
          <ac:cxnSpMkLst>
            <pc:docMk/>
            <pc:sldMk cId="1236447771" sldId="330"/>
            <ac:cxnSpMk id="39" creationId="{2558C6FE-FEF3-F991-78DB-DE0DB8C87688}"/>
          </ac:cxnSpMkLst>
        </pc:cxnChg>
        <pc:cxnChg chg="add mod">
          <ac:chgData name="Ánh Diệu" userId="c5672c39bf0da1c1" providerId="LiveId" clId="{5D59763E-491A-42B0-A7DD-770A091D3AFF}" dt="2024-08-07T03:03:10.371" v="2070" actId="14100"/>
          <ac:cxnSpMkLst>
            <pc:docMk/>
            <pc:sldMk cId="1236447771" sldId="330"/>
            <ac:cxnSpMk id="40" creationId="{7C6888DD-E843-9995-ECC8-7821CDFCBBDA}"/>
          </ac:cxnSpMkLst>
        </pc:cxnChg>
      </pc:sldChg>
      <pc:sldChg chg="addSp delSp modSp add mod modTransition modAnim">
        <pc:chgData name="Ánh Diệu" userId="c5672c39bf0da1c1" providerId="LiveId" clId="{5D59763E-491A-42B0-A7DD-770A091D3AFF}" dt="2024-08-07T03:17:47.716" v="2147"/>
        <pc:sldMkLst>
          <pc:docMk/>
          <pc:sldMk cId="1669337889" sldId="331"/>
        </pc:sldMkLst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7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1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1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44.059" v="1385" actId="403"/>
          <ac:spMkLst>
            <pc:docMk/>
            <pc:sldMk cId="1669337889" sldId="331"/>
            <ac:spMk id="1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48.481" v="1386" actId="113"/>
          <ac:spMkLst>
            <pc:docMk/>
            <pc:sldMk cId="1669337889" sldId="331"/>
            <ac:spMk id="1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1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19.346" v="1381" actId="2711"/>
          <ac:spMkLst>
            <pc:docMk/>
            <pc:sldMk cId="1669337889" sldId="331"/>
            <ac:spMk id="1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07.479" v="1391" actId="113"/>
          <ac:spMkLst>
            <pc:docMk/>
            <pc:sldMk cId="1669337889" sldId="331"/>
            <ac:spMk id="1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07.479" v="1391" actId="113"/>
          <ac:spMkLst>
            <pc:docMk/>
            <pc:sldMk cId="1669337889" sldId="331"/>
            <ac:spMk id="2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51.062" v="1387" actId="113"/>
          <ac:spMkLst>
            <pc:docMk/>
            <pc:sldMk cId="1669337889" sldId="331"/>
            <ac:spMk id="21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09.760" v="1392" actId="113"/>
          <ac:spMkLst>
            <pc:docMk/>
            <pc:sldMk cId="1669337889" sldId="331"/>
            <ac:spMk id="2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09.760" v="1392" actId="113"/>
          <ac:spMkLst>
            <pc:docMk/>
            <pc:sldMk cId="1669337889" sldId="331"/>
            <ac:spMk id="2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3:54.107" v="1388" actId="113"/>
          <ac:spMkLst>
            <pc:docMk/>
            <pc:sldMk cId="1669337889" sldId="331"/>
            <ac:spMk id="2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11.919" v="1393" actId="113"/>
          <ac:spMkLst>
            <pc:docMk/>
            <pc:sldMk cId="1669337889" sldId="331"/>
            <ac:spMk id="2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59.341" v="1400" actId="1076"/>
          <ac:spMkLst>
            <pc:docMk/>
            <pc:sldMk cId="1669337889" sldId="331"/>
            <ac:spMk id="26" creationId="{00000000-0000-0000-0000-000000000000}"/>
          </ac:spMkLst>
        </pc:spChg>
        <pc:spChg chg="add del">
          <ac:chgData name="Ánh Diệu" userId="c5672c39bf0da1c1" providerId="LiveId" clId="{5D59763E-491A-42B0-A7DD-770A091D3AFF}" dt="2024-08-06T16:34:05.198" v="1390" actId="22"/>
          <ac:spMkLst>
            <pc:docMk/>
            <pc:sldMk cId="1669337889" sldId="331"/>
            <ac:spMk id="29" creationId="{3A10FE70-9A71-EB69-31AB-56796F1EA479}"/>
          </ac:spMkLst>
        </pc:spChg>
        <pc:spChg chg="add mod">
          <ac:chgData name="Ánh Diệu" userId="c5672c39bf0da1c1" providerId="LiveId" clId="{5D59763E-491A-42B0-A7DD-770A091D3AFF}" dt="2024-08-06T16:35:35.577" v="1415" actId="1036"/>
          <ac:spMkLst>
            <pc:docMk/>
            <pc:sldMk cId="1669337889" sldId="331"/>
            <ac:spMk id="30" creationId="{FC72EF46-80EC-9D2F-3E88-37B42E6DD83C}"/>
          </ac:spMkLst>
        </pc:spChg>
        <pc:spChg chg="add mod">
          <ac:chgData name="Ánh Diệu" userId="c5672c39bf0da1c1" providerId="LiveId" clId="{5D59763E-491A-42B0-A7DD-770A091D3AFF}" dt="2024-08-06T16:35:45.188" v="1420" actId="1037"/>
          <ac:spMkLst>
            <pc:docMk/>
            <pc:sldMk cId="1669337889" sldId="331"/>
            <ac:spMk id="31" creationId="{1B831BB2-281A-798A-5E43-B7AD0FCC6EA7}"/>
          </ac:spMkLst>
        </pc:spChg>
        <pc:spChg chg="add mod">
          <ac:chgData name="Ánh Diệu" userId="c5672c39bf0da1c1" providerId="LiveId" clId="{5D59763E-491A-42B0-A7DD-770A091D3AFF}" dt="2024-08-06T16:36:07.997" v="1425" actId="1036"/>
          <ac:spMkLst>
            <pc:docMk/>
            <pc:sldMk cId="1669337889" sldId="331"/>
            <ac:spMk id="32" creationId="{BCFFA1DA-6EF2-C4AC-B47D-BD2A8996B527}"/>
          </ac:spMkLst>
        </pc:spChg>
        <pc:picChg chg="add mod">
          <ac:chgData name="Ánh Diệu" userId="c5672c39bf0da1c1" providerId="LiveId" clId="{5D59763E-491A-42B0-A7DD-770A091D3AFF}" dt="2024-08-06T13:02:07.953" v="219"/>
          <ac:picMkLst>
            <pc:docMk/>
            <pc:sldMk cId="1669337889" sldId="331"/>
            <ac:picMk id="27" creationId="{56D02DD1-D40D-A53E-D0B5-89AE7E1251E3}"/>
          </ac:picMkLst>
        </pc:picChg>
      </pc:sldChg>
      <pc:sldChg chg="addSp modSp add mod modTransition modAnim">
        <pc:chgData name="Ánh Diệu" userId="c5672c39bf0da1c1" providerId="LiveId" clId="{5D59763E-491A-42B0-A7DD-770A091D3AFF}" dt="2024-08-07T03:25:59.798" v="2177"/>
        <pc:sldMkLst>
          <pc:docMk/>
          <pc:sldMk cId="2296360400" sldId="332"/>
        </pc:sldMkLst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7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1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1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30.856" v="1395" actId="113"/>
          <ac:spMkLst>
            <pc:docMk/>
            <pc:sldMk cId="2296360400" sldId="332"/>
            <ac:spMk id="1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37.304" v="1396" actId="113"/>
          <ac:spMkLst>
            <pc:docMk/>
            <pc:sldMk cId="2296360400" sldId="332"/>
            <ac:spMk id="1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1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26.092" v="1394" actId="2711"/>
          <ac:spMkLst>
            <pc:docMk/>
            <pc:sldMk cId="2296360400" sldId="332"/>
            <ac:spMk id="1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1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2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39.096" v="1397" actId="113"/>
          <ac:spMkLst>
            <pc:docMk/>
            <pc:sldMk cId="2296360400" sldId="332"/>
            <ac:spMk id="21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2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2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3.438" v="1398" actId="113"/>
          <ac:spMkLst>
            <pc:docMk/>
            <pc:sldMk cId="2296360400" sldId="332"/>
            <ac:spMk id="2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2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4:48.258" v="1399" actId="113"/>
          <ac:spMkLst>
            <pc:docMk/>
            <pc:sldMk cId="2296360400" sldId="332"/>
            <ac:spMk id="26" creationId="{00000000-0000-0000-0000-000000000000}"/>
          </ac:spMkLst>
        </pc:spChg>
        <pc:spChg chg="add mod">
          <ac:chgData name="Ánh Diệu" userId="c5672c39bf0da1c1" providerId="LiveId" clId="{5D59763E-491A-42B0-A7DD-770A091D3AFF}" dt="2024-08-06T16:36:31.014" v="1430" actId="1036"/>
          <ac:spMkLst>
            <pc:docMk/>
            <pc:sldMk cId="2296360400" sldId="332"/>
            <ac:spMk id="28" creationId="{22076580-5863-99B5-F8EF-95BB3343D8F2}"/>
          </ac:spMkLst>
        </pc:spChg>
        <pc:spChg chg="add mod">
          <ac:chgData name="Ánh Diệu" userId="c5672c39bf0da1c1" providerId="LiveId" clId="{5D59763E-491A-42B0-A7DD-770A091D3AFF}" dt="2024-08-06T16:37:16.462" v="1436" actId="1036"/>
          <ac:spMkLst>
            <pc:docMk/>
            <pc:sldMk cId="2296360400" sldId="332"/>
            <ac:spMk id="29" creationId="{1D3B7A61-36A8-017F-3C0E-50AF9C7CB41F}"/>
          </ac:spMkLst>
        </pc:spChg>
        <pc:spChg chg="add mod">
          <ac:chgData name="Ánh Diệu" userId="c5672c39bf0da1c1" providerId="LiveId" clId="{5D59763E-491A-42B0-A7DD-770A091D3AFF}" dt="2024-08-06T16:37:09.758" v="1435" actId="1036"/>
          <ac:spMkLst>
            <pc:docMk/>
            <pc:sldMk cId="2296360400" sldId="332"/>
            <ac:spMk id="30" creationId="{D241EF0C-F594-6CB9-5D6F-1304D255CA0E}"/>
          </ac:spMkLst>
        </pc:spChg>
        <pc:picChg chg="add mod">
          <ac:chgData name="Ánh Diệu" userId="c5672c39bf0da1c1" providerId="LiveId" clId="{5D59763E-491A-42B0-A7DD-770A091D3AFF}" dt="2024-08-06T13:02:09.173" v="220"/>
          <ac:picMkLst>
            <pc:docMk/>
            <pc:sldMk cId="2296360400" sldId="332"/>
            <ac:picMk id="27" creationId="{7D840C89-1BDF-FF84-8F5F-65FC4F138993}"/>
          </ac:picMkLst>
        </pc:picChg>
      </pc:sldChg>
      <pc:sldChg chg="addSp modSp add mod modTransition modAnim">
        <pc:chgData name="Ánh Diệu" userId="c5672c39bf0da1c1" providerId="LiveId" clId="{5D59763E-491A-42B0-A7DD-770A091D3AFF}" dt="2024-08-07T03:46:58.417" v="2302"/>
        <pc:sldMkLst>
          <pc:docMk/>
          <pc:sldMk cId="2922830061" sldId="333"/>
        </pc:sldMkLst>
        <pc:spChg chg="mod">
          <ac:chgData name="Ánh Diệu" userId="c5672c39bf0da1c1" providerId="LiveId" clId="{5D59763E-491A-42B0-A7DD-770A091D3AFF}" dt="2024-08-06T16:44:49.075" v="1566" actId="207"/>
          <ac:spMkLst>
            <pc:docMk/>
            <pc:sldMk cId="2922830061" sldId="333"/>
            <ac:spMk id="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4:37.271" v="1565" actId="207"/>
          <ac:spMkLst>
            <pc:docMk/>
            <pc:sldMk cId="2922830061" sldId="333"/>
            <ac:spMk id="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8:41.409" v="1454" actId="1035"/>
          <ac:spMkLst>
            <pc:docMk/>
            <pc:sldMk cId="2922830061" sldId="333"/>
            <ac:spMk id="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54.257" v="1538" actId="1076"/>
          <ac:spMkLst>
            <pc:docMk/>
            <pc:sldMk cId="2922830061" sldId="333"/>
            <ac:spMk id="1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9:48.632" v="1470" actId="1037"/>
          <ac:spMkLst>
            <pc:docMk/>
            <pc:sldMk cId="2922830061" sldId="333"/>
            <ac:spMk id="1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0:01.233" v="1488" actId="1038"/>
          <ac:spMkLst>
            <pc:docMk/>
            <pc:sldMk cId="2922830061" sldId="333"/>
            <ac:spMk id="1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37:34.366" v="1438" actId="113"/>
          <ac:spMkLst>
            <pc:docMk/>
            <pc:sldMk cId="2922830061" sldId="333"/>
            <ac:spMk id="1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0:33.884" v="1506" actId="1037"/>
          <ac:spMkLst>
            <pc:docMk/>
            <pc:sldMk cId="2922830061" sldId="333"/>
            <ac:spMk id="1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16.424" v="1514" actId="1035"/>
          <ac:spMkLst>
            <pc:docMk/>
            <pc:sldMk cId="2922830061" sldId="333"/>
            <ac:spMk id="1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16.424" v="1514" actId="1035"/>
          <ac:spMkLst>
            <pc:docMk/>
            <pc:sldMk cId="2922830061" sldId="333"/>
            <ac:spMk id="1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1.667" v="1524" actId="1036"/>
          <ac:spMkLst>
            <pc:docMk/>
            <pc:sldMk cId="2922830061" sldId="333"/>
            <ac:spMk id="2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1.667" v="1524" actId="1036"/>
          <ac:spMkLst>
            <pc:docMk/>
            <pc:sldMk cId="2922830061" sldId="333"/>
            <ac:spMk id="21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8.759" v="1531" actId="1036"/>
          <ac:spMkLst>
            <pc:docMk/>
            <pc:sldMk cId="2922830061" sldId="333"/>
            <ac:spMk id="2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8.759" v="1531" actId="1036"/>
          <ac:spMkLst>
            <pc:docMk/>
            <pc:sldMk cId="2922830061" sldId="333"/>
            <ac:spMk id="2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8.759" v="1531" actId="1036"/>
          <ac:spMkLst>
            <pc:docMk/>
            <pc:sldMk cId="2922830061" sldId="333"/>
            <ac:spMk id="2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1:38.759" v="1531" actId="1036"/>
          <ac:spMkLst>
            <pc:docMk/>
            <pc:sldMk cId="2922830061" sldId="333"/>
            <ac:spMk id="25" creationId="{00000000-0000-0000-0000-000000000000}"/>
          </ac:spMkLst>
        </pc:spChg>
        <pc:grpChg chg="mod">
          <ac:chgData name="Ánh Diệu" userId="c5672c39bf0da1c1" providerId="LiveId" clId="{5D59763E-491A-42B0-A7DD-770A091D3AFF}" dt="2024-08-06T16:44:37.271" v="1565" actId="207"/>
          <ac:grpSpMkLst>
            <pc:docMk/>
            <pc:sldMk cId="2922830061" sldId="333"/>
            <ac:grpSpMk id="3" creationId="{00000000-0000-0000-0000-000000000000}"/>
          </ac:grpSpMkLst>
        </pc:grpChg>
        <pc:picChg chg="add mod">
          <ac:chgData name="Ánh Diệu" userId="c5672c39bf0da1c1" providerId="LiveId" clId="{5D59763E-491A-42B0-A7DD-770A091D3AFF}" dt="2024-08-06T13:02:12.394" v="221"/>
          <ac:picMkLst>
            <pc:docMk/>
            <pc:sldMk cId="2922830061" sldId="333"/>
            <ac:picMk id="26" creationId="{361B171F-8655-EE17-104F-07BF5D72DAD1}"/>
          </ac:picMkLst>
        </pc:picChg>
        <pc:picChg chg="add mod">
          <ac:chgData name="Ánh Diệu" userId="c5672c39bf0da1c1" providerId="LiveId" clId="{5D59763E-491A-42B0-A7DD-770A091D3AFF}" dt="2024-08-06T16:43:19.020" v="1543" actId="1076"/>
          <ac:picMkLst>
            <pc:docMk/>
            <pc:sldMk cId="2922830061" sldId="333"/>
            <ac:picMk id="27" creationId="{CB0520CE-7685-AF48-D1D5-3BD1F1B346E7}"/>
          </ac:picMkLst>
        </pc:picChg>
        <pc:picChg chg="add mod">
          <ac:chgData name="Ánh Diệu" userId="c5672c39bf0da1c1" providerId="LiveId" clId="{5D59763E-491A-42B0-A7DD-770A091D3AFF}" dt="2024-08-06T16:44:05.042" v="1561" actId="1038"/>
          <ac:picMkLst>
            <pc:docMk/>
            <pc:sldMk cId="2922830061" sldId="333"/>
            <ac:picMk id="28" creationId="{A82603FC-4CBA-8239-4565-9CA3E6A7BF06}"/>
          </ac:picMkLst>
        </pc:picChg>
        <pc:picChg chg="add mod">
          <ac:chgData name="Ánh Diệu" userId="c5672c39bf0da1c1" providerId="LiveId" clId="{5D59763E-491A-42B0-A7DD-770A091D3AFF}" dt="2024-08-06T16:44:01.169" v="1560" actId="1037"/>
          <ac:picMkLst>
            <pc:docMk/>
            <pc:sldMk cId="2922830061" sldId="333"/>
            <ac:picMk id="29" creationId="{0A10F2D8-B8F2-744C-9B06-50DDBD42BCD0}"/>
          </ac:picMkLst>
        </pc:picChg>
        <pc:picChg chg="add mod">
          <ac:chgData name="Ánh Diệu" userId="c5672c39bf0da1c1" providerId="LiveId" clId="{5D59763E-491A-42B0-A7DD-770A091D3AFF}" dt="2024-08-06T16:43:46.374" v="1556" actId="1036"/>
          <ac:picMkLst>
            <pc:docMk/>
            <pc:sldMk cId="2922830061" sldId="333"/>
            <ac:picMk id="30" creationId="{6F427F93-F37D-B922-70CE-83982754A390}"/>
          </ac:picMkLst>
        </pc:picChg>
        <pc:picChg chg="add mod">
          <ac:chgData name="Ánh Diệu" userId="c5672c39bf0da1c1" providerId="LiveId" clId="{5D59763E-491A-42B0-A7DD-770A091D3AFF}" dt="2024-08-06T16:43:58.501" v="1559" actId="1037"/>
          <ac:picMkLst>
            <pc:docMk/>
            <pc:sldMk cId="2922830061" sldId="333"/>
            <ac:picMk id="31" creationId="{39D89102-E681-7C57-0335-F72C14997F04}"/>
          </ac:picMkLst>
        </pc:picChg>
        <pc:picChg chg="add mod">
          <ac:chgData name="Ánh Diệu" userId="c5672c39bf0da1c1" providerId="LiveId" clId="{5D59763E-491A-42B0-A7DD-770A091D3AFF}" dt="2024-08-07T03:46:24.228" v="2300" actId="1076"/>
          <ac:picMkLst>
            <pc:docMk/>
            <pc:sldMk cId="2922830061" sldId="333"/>
            <ac:picMk id="32" creationId="{BBD9DE6E-0BD6-AF42-DA71-5D8766E11A2D}"/>
          </ac:picMkLst>
        </pc:picChg>
      </pc:sldChg>
      <pc:sldChg chg="addSp delSp modSp new mod modTransition modAnim">
        <pc:chgData name="Ánh Diệu" userId="c5672c39bf0da1c1" providerId="LiveId" clId="{5D59763E-491A-42B0-A7DD-770A091D3AFF}" dt="2024-08-07T03:12:53.526" v="2135"/>
        <pc:sldMkLst>
          <pc:docMk/>
          <pc:sldMk cId="919558947" sldId="334"/>
        </pc:sldMkLst>
        <pc:picChg chg="add mod">
          <ac:chgData name="Ánh Diệu" userId="c5672c39bf0da1c1" providerId="LiveId" clId="{5D59763E-491A-42B0-A7DD-770A091D3AFF}" dt="2024-08-07T03:10:56.871" v="2118"/>
          <ac:picMkLst>
            <pc:docMk/>
            <pc:sldMk cId="919558947" sldId="334"/>
            <ac:picMk id="2" creationId="{4D8D51A1-B5D6-E99F-CD2D-CA43AD6BB226}"/>
          </ac:picMkLst>
        </pc:picChg>
        <pc:picChg chg="add del mod">
          <ac:chgData name="Ánh Diệu" userId="c5672c39bf0da1c1" providerId="LiveId" clId="{5D59763E-491A-42B0-A7DD-770A091D3AFF}" dt="2024-08-06T12:56:18.016" v="140" actId="478"/>
          <ac:picMkLst>
            <pc:docMk/>
            <pc:sldMk cId="919558947" sldId="334"/>
            <ac:picMk id="3" creationId="{E0F54F99-D10B-9234-C1C1-DF2FC283BB98}"/>
          </ac:picMkLst>
        </pc:picChg>
        <pc:picChg chg="add mod">
          <ac:chgData name="Ánh Diệu" userId="c5672c39bf0da1c1" providerId="LiveId" clId="{5D59763E-491A-42B0-A7DD-770A091D3AFF}" dt="2024-08-06T12:59:18.399" v="193" actId="27614"/>
          <ac:picMkLst>
            <pc:docMk/>
            <pc:sldMk cId="919558947" sldId="334"/>
            <ac:picMk id="5" creationId="{02519356-2D07-8A8A-782E-4D1D11A628D7}"/>
          </ac:picMkLst>
        </pc:picChg>
        <pc:picChg chg="add mod">
          <ac:chgData name="Ánh Diệu" userId="c5672c39bf0da1c1" providerId="LiveId" clId="{5D59763E-491A-42B0-A7DD-770A091D3AFF}" dt="2024-08-06T13:02:15.238" v="222"/>
          <ac:picMkLst>
            <pc:docMk/>
            <pc:sldMk cId="919558947" sldId="334"/>
            <ac:picMk id="6" creationId="{F6D87269-7AE8-C655-1F36-FD3FB75FA206}"/>
          </ac:picMkLst>
        </pc:picChg>
      </pc:sldChg>
      <pc:sldChg chg="addSp modSp add mod modTransition modAnim">
        <pc:chgData name="Ánh Diệu" userId="c5672c39bf0da1c1" providerId="LiveId" clId="{5D59763E-491A-42B0-A7DD-770A091D3AFF}" dt="2024-08-07T03:22:34.966" v="2170"/>
        <pc:sldMkLst>
          <pc:docMk/>
          <pc:sldMk cId="3883501954" sldId="335"/>
        </pc:sldMkLst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7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44.522" v="1575" actId="179"/>
          <ac:spMkLst>
            <pc:docMk/>
            <pc:sldMk cId="3883501954" sldId="335"/>
            <ac:spMk id="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10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11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1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4.101" v="1571" actId="2711"/>
          <ac:spMkLst>
            <pc:docMk/>
            <pc:sldMk cId="3883501954" sldId="335"/>
            <ac:spMk id="1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5:28.778" v="1572" actId="113"/>
          <ac:spMkLst>
            <pc:docMk/>
            <pc:sldMk cId="3883501954" sldId="335"/>
            <ac:spMk id="1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50:54.678" v="1817" actId="179"/>
          <ac:spMkLst>
            <pc:docMk/>
            <pc:sldMk cId="3883501954" sldId="335"/>
            <ac:spMk id="15" creationId="{00000000-0000-0000-0000-000000000000}"/>
          </ac:spMkLst>
        </pc:spChg>
        <pc:spChg chg="add mod">
          <ac:chgData name="Ánh Diệu" userId="c5672c39bf0da1c1" providerId="LiveId" clId="{5D59763E-491A-42B0-A7DD-770A091D3AFF}" dt="2024-08-06T16:47:02.602" v="1605" actId="1036"/>
          <ac:spMkLst>
            <pc:docMk/>
            <pc:sldMk cId="3883501954" sldId="335"/>
            <ac:spMk id="17" creationId="{73F9FE14-57D0-1676-FE7D-E1145F091A1D}"/>
          </ac:spMkLst>
        </pc:spChg>
        <pc:spChg chg="add mod">
          <ac:chgData name="Ánh Diệu" userId="c5672c39bf0da1c1" providerId="LiveId" clId="{5D59763E-491A-42B0-A7DD-770A091D3AFF}" dt="2024-08-06T16:47:17.290" v="1639" actId="20577"/>
          <ac:spMkLst>
            <pc:docMk/>
            <pc:sldMk cId="3883501954" sldId="335"/>
            <ac:spMk id="18" creationId="{E3E3C60C-9D4C-E8FA-1A2B-6CABDA94C39F}"/>
          </ac:spMkLst>
        </pc:spChg>
        <pc:picChg chg="add mod">
          <ac:chgData name="Ánh Diệu" userId="c5672c39bf0da1c1" providerId="LiveId" clId="{5D59763E-491A-42B0-A7DD-770A091D3AFF}" dt="2024-08-06T13:02:17.692" v="223"/>
          <ac:picMkLst>
            <pc:docMk/>
            <pc:sldMk cId="3883501954" sldId="335"/>
            <ac:picMk id="16" creationId="{55CA23E9-DCA2-83D8-C788-CC941D5BC7D7}"/>
          </ac:picMkLst>
        </pc:picChg>
      </pc:sldChg>
      <pc:sldChg chg="addSp delSp modSp add mod modTransition modAnim">
        <pc:chgData name="Ánh Diệu" userId="c5672c39bf0da1c1" providerId="LiveId" clId="{5D59763E-491A-42B0-A7DD-770A091D3AFF}" dt="2024-08-07T03:25:51.259" v="2176"/>
        <pc:sldMkLst>
          <pc:docMk/>
          <pc:sldMk cId="2356767825" sldId="336"/>
        </pc:sldMkLst>
        <pc:spChg chg="mod">
          <ac:chgData name="Ánh Diệu" userId="c5672c39bf0da1c1" providerId="LiveId" clId="{5D59763E-491A-42B0-A7DD-770A091D3AFF}" dt="2024-08-06T16:50:46.323" v="1815" actId="179"/>
          <ac:spMkLst>
            <pc:docMk/>
            <pc:sldMk cId="2356767825" sldId="336"/>
            <ac:spMk id="9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6:03.012" v="1578" actId="113"/>
          <ac:spMkLst>
            <pc:docMk/>
            <pc:sldMk cId="2356767825" sldId="336"/>
            <ac:spMk id="14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46:15.120" v="1581" actId="179"/>
          <ac:spMkLst>
            <pc:docMk/>
            <pc:sldMk cId="2356767825" sldId="336"/>
            <ac:spMk id="15" creationId="{00000000-0000-0000-0000-000000000000}"/>
          </ac:spMkLst>
        </pc:spChg>
        <pc:spChg chg="add mod">
          <ac:chgData name="Ánh Diệu" userId="c5672c39bf0da1c1" providerId="LiveId" clId="{5D59763E-491A-42B0-A7DD-770A091D3AFF}" dt="2024-08-06T16:50:37.481" v="1814" actId="1036"/>
          <ac:spMkLst>
            <pc:docMk/>
            <pc:sldMk cId="2356767825" sldId="336"/>
            <ac:spMk id="17" creationId="{243A3BB8-3EF0-47BA-20A1-9A6DE2347A5C}"/>
          </ac:spMkLst>
        </pc:spChg>
        <pc:spChg chg="add mod">
          <ac:chgData name="Ánh Diệu" userId="c5672c39bf0da1c1" providerId="LiveId" clId="{5D59763E-491A-42B0-A7DD-770A091D3AFF}" dt="2024-08-06T16:49:53.801" v="1802"/>
          <ac:spMkLst>
            <pc:docMk/>
            <pc:sldMk cId="2356767825" sldId="336"/>
            <ac:spMk id="18" creationId="{207C9C80-D7A0-2A8D-27BF-72E501D02B20}"/>
          </ac:spMkLst>
        </pc:spChg>
        <pc:spChg chg="add del mod">
          <ac:chgData name="Ánh Diệu" userId="c5672c39bf0da1c1" providerId="LiveId" clId="{5D59763E-491A-42B0-A7DD-770A091D3AFF}" dt="2024-08-06T16:50:17.977" v="1807" actId="478"/>
          <ac:spMkLst>
            <pc:docMk/>
            <pc:sldMk cId="2356767825" sldId="336"/>
            <ac:spMk id="20" creationId="{26D5A5C1-141D-10EA-B027-3F76444364EF}"/>
          </ac:spMkLst>
        </pc:spChg>
        <pc:picChg chg="add mod">
          <ac:chgData name="Ánh Diệu" userId="c5672c39bf0da1c1" providerId="LiveId" clId="{5D59763E-491A-42B0-A7DD-770A091D3AFF}" dt="2024-08-06T13:02:19.443" v="224"/>
          <ac:picMkLst>
            <pc:docMk/>
            <pc:sldMk cId="2356767825" sldId="336"/>
            <ac:picMk id="16" creationId="{555CE570-F556-D19B-F4B6-B3D9D1DC99B0}"/>
          </ac:picMkLst>
        </pc:picChg>
      </pc:sldChg>
      <pc:sldChg chg="addSp modSp add del mod setBg">
        <pc:chgData name="Ánh Diệu" userId="c5672c39bf0da1c1" providerId="LiveId" clId="{5D59763E-491A-42B0-A7DD-770A091D3AFF}" dt="2024-08-06T16:51:19.985" v="1819" actId="47"/>
        <pc:sldMkLst>
          <pc:docMk/>
          <pc:sldMk cId="253740971" sldId="337"/>
        </pc:sldMkLst>
        <pc:spChg chg="add mod">
          <ac:chgData name="Ánh Diệu" userId="c5672c39bf0da1c1" providerId="LiveId" clId="{5D59763E-491A-42B0-A7DD-770A091D3AFF}" dt="2024-08-06T13:10:31.762" v="368" actId="20577"/>
          <ac:spMkLst>
            <pc:docMk/>
            <pc:sldMk cId="253740971" sldId="337"/>
            <ac:spMk id="18" creationId="{471D9F34-CC3B-546D-BA07-1205E452C2A8}"/>
          </ac:spMkLst>
        </pc:spChg>
        <pc:picChg chg="add mod">
          <ac:chgData name="Ánh Diệu" userId="c5672c39bf0da1c1" providerId="LiveId" clId="{5D59763E-491A-42B0-A7DD-770A091D3AFF}" dt="2024-08-06T13:02:21.318" v="225"/>
          <ac:picMkLst>
            <pc:docMk/>
            <pc:sldMk cId="253740971" sldId="337"/>
            <ac:picMk id="17" creationId="{6F4BC052-FE8F-EB2C-DF03-D2887D73716D}"/>
          </ac:picMkLst>
        </pc:picChg>
      </pc:sldChg>
      <pc:sldChg chg="addSp delSp modSp add mod modTransition delAnim modAnim">
        <pc:chgData name="Ánh Diệu" userId="c5672c39bf0da1c1" providerId="LiveId" clId="{5D59763E-491A-42B0-A7DD-770A091D3AFF}" dt="2024-08-07T03:12:53.526" v="2135"/>
        <pc:sldMkLst>
          <pc:docMk/>
          <pc:sldMk cId="1573449349" sldId="338"/>
        </pc:sldMkLst>
        <pc:spChg chg="mod">
          <ac:chgData name="Ánh Diệu" userId="c5672c39bf0da1c1" providerId="LiveId" clId="{5D59763E-491A-42B0-A7DD-770A091D3AFF}" dt="2024-08-06T16:54:23.825" v="1936" actId="1076"/>
          <ac:spMkLst>
            <pc:docMk/>
            <pc:sldMk cId="1573449349" sldId="338"/>
            <ac:spMk id="2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54:59.166" v="1938" actId="207"/>
          <ac:spMkLst>
            <pc:docMk/>
            <pc:sldMk cId="1573449349" sldId="338"/>
            <ac:spMk id="3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04:26.006" v="389" actId="1076"/>
          <ac:spMkLst>
            <pc:docMk/>
            <pc:sldMk cId="1573449349" sldId="338"/>
            <ac:spMk id="16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54:21.734" v="1935" actId="14100"/>
          <ac:spMkLst>
            <pc:docMk/>
            <pc:sldMk cId="1573449349" sldId="338"/>
            <ac:spMk id="17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04:19.376" v="388" actId="1036"/>
          <ac:spMkLst>
            <pc:docMk/>
            <pc:sldMk cId="1573449349" sldId="338"/>
            <ac:spMk id="18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04:31.939" v="393" actId="1035"/>
          <ac:spMkLst>
            <pc:docMk/>
            <pc:sldMk cId="1573449349" sldId="338"/>
            <ac:spMk id="19" creationId="{00000000-0000-0000-0000-000000000000}"/>
          </ac:spMkLst>
        </pc:spChg>
        <pc:picChg chg="del">
          <ac:chgData name="Ánh Diệu" userId="c5672c39bf0da1c1" providerId="LiveId" clId="{5D59763E-491A-42B0-A7DD-770A091D3AFF}" dt="2024-08-06T12:53:21.242" v="136" actId="478"/>
          <ac:picMkLst>
            <pc:docMk/>
            <pc:sldMk cId="1573449349" sldId="338"/>
            <ac:picMk id="20" creationId="{00000000-0000-0000-0000-000000000000}"/>
          </ac:picMkLst>
        </pc:picChg>
        <pc:picChg chg="add mod">
          <ac:chgData name="Ánh Diệu" userId="c5672c39bf0da1c1" providerId="LiveId" clId="{5D59763E-491A-42B0-A7DD-770A091D3AFF}" dt="2024-08-06T13:01:04.168" v="194"/>
          <ac:picMkLst>
            <pc:docMk/>
            <pc:sldMk cId="1573449349" sldId="338"/>
            <ac:picMk id="21" creationId="{479A6722-05CC-35FD-3732-71FE99520F13}"/>
          </ac:picMkLst>
        </pc:picChg>
      </pc:sldChg>
      <pc:sldChg chg="add del">
        <pc:chgData name="Ánh Diệu" userId="c5672c39bf0da1c1" providerId="LiveId" clId="{5D59763E-491A-42B0-A7DD-770A091D3AFF}" dt="2024-08-06T12:52:56.662" v="133"/>
        <pc:sldMkLst>
          <pc:docMk/>
          <pc:sldMk cId="3367433780" sldId="338"/>
        </pc:sldMkLst>
      </pc:sldChg>
      <pc:sldChg chg="modSp add del mod">
        <pc:chgData name="Ánh Diệu" userId="c5672c39bf0da1c1" providerId="LiveId" clId="{5D59763E-491A-42B0-A7DD-770A091D3AFF}" dt="2024-08-06T16:44:57.491" v="1567" actId="47"/>
        <pc:sldMkLst>
          <pc:docMk/>
          <pc:sldMk cId="1828080395" sldId="339"/>
        </pc:sldMkLst>
        <pc:spChg chg="mod">
          <ac:chgData name="Ánh Diệu" userId="c5672c39bf0da1c1" providerId="LiveId" clId="{5D59763E-491A-42B0-A7DD-770A091D3AFF}" dt="2024-08-06T16:42:54.998" v="1540" actId="1076"/>
          <ac:spMkLst>
            <pc:docMk/>
            <pc:sldMk cId="1828080395" sldId="339"/>
            <ac:spMk id="22" creationId="{3F1D7A52-1ADB-676A-3F8D-6FFC45C04F37}"/>
          </ac:spMkLst>
        </pc:spChg>
        <pc:picChg chg="mod">
          <ac:chgData name="Ánh Diệu" userId="c5672c39bf0da1c1" providerId="LiveId" clId="{5D59763E-491A-42B0-A7DD-770A091D3AFF}" dt="2024-08-06T16:42:57.775" v="1541" actId="1076"/>
          <ac:picMkLst>
            <pc:docMk/>
            <pc:sldMk cId="1828080395" sldId="339"/>
            <ac:picMk id="38" creationId="{D240B064-07D8-EA36-2602-44D37C3AA42F}"/>
          </ac:picMkLst>
        </pc:picChg>
      </pc:sldChg>
      <pc:sldChg chg="add del">
        <pc:chgData name="Ánh Diệu" userId="c5672c39bf0da1c1" providerId="LiveId" clId="{5D59763E-491A-42B0-A7DD-770A091D3AFF}" dt="2024-08-06T16:32:56.380" v="1379" actId="47"/>
        <pc:sldMkLst>
          <pc:docMk/>
          <pc:sldMk cId="4128298523" sldId="555"/>
        </pc:sldMkLst>
      </pc:sldChg>
      <pc:sldChg chg="delSp modSp del mod">
        <pc:chgData name="Ánh Diệu" userId="c5672c39bf0da1c1" providerId="LiveId" clId="{5D59763E-491A-42B0-A7DD-770A091D3AFF}" dt="2024-08-06T12:48:32.067" v="64" actId="47"/>
        <pc:sldMkLst>
          <pc:docMk/>
          <pc:sldMk cId="1029675414" sldId="566"/>
        </pc:sldMkLst>
        <pc:spChg chg="del">
          <ac:chgData name="Ánh Diệu" userId="c5672c39bf0da1c1" providerId="LiveId" clId="{5D59763E-491A-42B0-A7DD-770A091D3AFF}" dt="2024-08-06T08:02:32.232" v="5" actId="478"/>
          <ac:spMkLst>
            <pc:docMk/>
            <pc:sldMk cId="1029675414" sldId="566"/>
            <ac:spMk id="8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36" v="7" actId="478"/>
          <ac:spMkLst>
            <pc:docMk/>
            <pc:sldMk cId="1029675414" sldId="566"/>
            <ac:spMk id="9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27.878" v="2" actId="478"/>
          <ac:spMkLst>
            <pc:docMk/>
            <pc:sldMk cId="1029675414" sldId="566"/>
            <ac:spMk id="10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30.850" v="4" actId="478"/>
          <ac:spMkLst>
            <pc:docMk/>
            <pc:sldMk cId="1029675414" sldId="566"/>
            <ac:spMk id="11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29.330" v="3" actId="478"/>
          <ac:spMkLst>
            <pc:docMk/>
            <pc:sldMk cId="1029675414" sldId="566"/>
            <ac:spMk id="12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33.878" v="6" actId="478"/>
          <ac:spMkLst>
            <pc:docMk/>
            <pc:sldMk cId="1029675414" sldId="566"/>
            <ac:spMk id="13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42.963" v="8" actId="478"/>
          <ac:spMkLst>
            <pc:docMk/>
            <pc:sldMk cId="1029675414" sldId="566"/>
            <ac:spMk id="15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42.963" v="8" actId="478"/>
          <ac:spMkLst>
            <pc:docMk/>
            <pc:sldMk cId="1029675414" sldId="566"/>
            <ac:spMk id="16" creationId="{00000000-0000-0000-0000-000000000000}"/>
          </ac:spMkLst>
        </pc:spChg>
        <pc:spChg chg="mod">
          <ac:chgData name="Ánh Diệu" userId="c5672c39bf0da1c1" providerId="LiveId" clId="{5D59763E-491A-42B0-A7DD-770A091D3AFF}" dt="2024-08-06T07:59:56.169" v="1" actId="20577"/>
          <ac:spMkLst>
            <pc:docMk/>
            <pc:sldMk cId="1029675414" sldId="566"/>
            <ac:spMk id="17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42.963" v="8" actId="478"/>
          <ac:spMkLst>
            <pc:docMk/>
            <pc:sldMk cId="1029675414" sldId="566"/>
            <ac:spMk id="18" creationId="{00000000-0000-0000-0000-000000000000}"/>
          </ac:spMkLst>
        </pc:spChg>
        <pc:spChg chg="del">
          <ac:chgData name="Ánh Diệu" userId="c5672c39bf0da1c1" providerId="LiveId" clId="{5D59763E-491A-42B0-A7DD-770A091D3AFF}" dt="2024-08-06T08:02:42.963" v="8" actId="478"/>
          <ac:spMkLst>
            <pc:docMk/>
            <pc:sldMk cId="1029675414" sldId="566"/>
            <ac:spMk id="19" creationId="{00000000-0000-0000-0000-000000000000}"/>
          </ac:spMkLst>
        </pc:spChg>
      </pc:sldChg>
      <pc:sldChg chg="del">
        <pc:chgData name="Ánh Diệu" userId="c5672c39bf0da1c1" providerId="LiveId" clId="{5D59763E-491A-42B0-A7DD-770A091D3AFF}" dt="2024-08-06T08:03:31.574" v="15" actId="47"/>
        <pc:sldMkLst>
          <pc:docMk/>
          <pc:sldMk cId="468669487" sldId="567"/>
        </pc:sldMkLst>
      </pc:sldChg>
      <pc:sldChg chg="del">
        <pc:chgData name="Ánh Diệu" userId="c5672c39bf0da1c1" providerId="LiveId" clId="{5D59763E-491A-42B0-A7DD-770A091D3AFF}" dt="2024-08-06T08:03:29.914" v="12" actId="47"/>
        <pc:sldMkLst>
          <pc:docMk/>
          <pc:sldMk cId="3239964875" sldId="568"/>
        </pc:sldMkLst>
      </pc:sldChg>
      <pc:sldChg chg="add del setBg">
        <pc:chgData name="Ánh Diệu" userId="c5672c39bf0da1c1" providerId="LiveId" clId="{5D59763E-491A-42B0-A7DD-770A091D3AFF}" dt="2024-08-07T02:56:44.546" v="1952" actId="47"/>
        <pc:sldMkLst>
          <pc:docMk/>
          <pc:sldMk cId="434417817" sldId="572"/>
        </pc:sldMkLst>
      </pc:sldChg>
      <pc:sldChg chg="addSp modSp add mod modTransition setBg modAnim">
        <pc:chgData name="Ánh Diệu" userId="c5672c39bf0da1c1" providerId="LiveId" clId="{5D59763E-491A-42B0-A7DD-770A091D3AFF}" dt="2024-08-07T03:23:23.224" v="2175"/>
        <pc:sldMkLst>
          <pc:docMk/>
          <pc:sldMk cId="2341347324" sldId="575"/>
        </pc:sldMkLst>
        <pc:spChg chg="mod">
          <ac:chgData name="Ánh Diệu" userId="c5672c39bf0da1c1" providerId="LiveId" clId="{5D59763E-491A-42B0-A7DD-770A091D3AFF}" dt="2024-08-06T16:51:23.557" v="1823" actId="20577"/>
          <ac:spMkLst>
            <pc:docMk/>
            <pc:sldMk cId="2341347324" sldId="575"/>
            <ac:spMk id="15" creationId="{00000000-0000-0000-0000-000000000000}"/>
          </ac:spMkLst>
        </pc:spChg>
        <pc:spChg chg="mod">
          <ac:chgData name="Ánh Diệu" userId="c5672c39bf0da1c1" providerId="LiveId" clId="{5D59763E-491A-42B0-A7DD-770A091D3AFF}" dt="2024-08-06T16:53:28.085" v="1929" actId="2"/>
          <ac:spMkLst>
            <pc:docMk/>
            <pc:sldMk cId="2341347324" sldId="575"/>
            <ac:spMk id="18" creationId="{4E705777-4BFA-51E3-44AE-49050DF2FC14}"/>
          </ac:spMkLst>
        </pc:spChg>
        <pc:picChg chg="add mod">
          <ac:chgData name="Ánh Diệu" userId="c5672c39bf0da1c1" providerId="LiveId" clId="{5D59763E-491A-42B0-A7DD-770A091D3AFF}" dt="2024-08-07T03:12:42.063" v="2131"/>
          <ac:picMkLst>
            <pc:docMk/>
            <pc:sldMk cId="2341347324" sldId="575"/>
            <ac:picMk id="19" creationId="{00000000-0000-0000-0000-000000000000}"/>
          </ac:picMkLst>
        </pc:picChg>
      </pc:sldChg>
      <pc:sldMasterChg chg="delSldLayout">
        <pc:chgData name="Ánh Diệu" userId="c5672c39bf0da1c1" providerId="LiveId" clId="{5D59763E-491A-42B0-A7DD-770A091D3AFF}" dt="2024-08-06T12:53:14.082" v="135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5D59763E-491A-42B0-A7DD-770A091D3AFF}" dt="2024-08-06T12:53:14.082" v="135" actId="47"/>
          <pc:sldLayoutMkLst>
            <pc:docMk/>
            <pc:sldMasterMk cId="1922329767" sldId="2147483795"/>
            <pc:sldLayoutMk cId="3089136756" sldId="2147483811"/>
          </pc:sldLayoutMkLst>
        </pc:sldLayoutChg>
      </pc:sldMasterChg>
      <pc:sldMasterChg chg="del delSldLayout">
        <pc:chgData name="Ánh Diệu" userId="c5672c39bf0da1c1" providerId="LiveId" clId="{5D59763E-491A-42B0-A7DD-770A091D3AFF}" dt="2024-08-06T12:48:32.067" v="64" actId="47"/>
        <pc:sldMasterMkLst>
          <pc:docMk/>
          <pc:sldMasterMk cId="2379430841" sldId="2147483811"/>
        </pc:sldMasterMkLst>
        <pc:sldLayoutChg chg="del">
          <pc:chgData name="Ánh Diệu" userId="c5672c39bf0da1c1" providerId="LiveId" clId="{5D59763E-491A-42B0-A7DD-770A091D3AFF}" dt="2024-08-06T12:48:32.067" v="64" actId="47"/>
          <pc:sldLayoutMkLst>
            <pc:docMk/>
            <pc:sldMasterMk cId="2379430841" sldId="2147483811"/>
            <pc:sldLayoutMk cId="165009220" sldId="2147483812"/>
          </pc:sldLayoutMkLst>
        </pc:sldLayoutChg>
      </pc:sldMasterChg>
    </pc:docChg>
  </pc:docChgLst>
  <pc:docChgLst>
    <pc:chgData name="Ánh Diệu" userId="c5672c39bf0da1c1" providerId="LiveId" clId="{7FCAD085-D625-4ECE-8F62-97772D2F0BCB}"/>
    <pc:docChg chg="undo redo custSel addSld delSld modSld sldOrd delMainMaster">
      <pc:chgData name="Ánh Diệu" userId="c5672c39bf0da1c1" providerId="LiveId" clId="{7FCAD085-D625-4ECE-8F62-97772D2F0BCB}" dt="2024-06-25T15:23:58.136" v="3664" actId="1038"/>
      <pc:docMkLst>
        <pc:docMk/>
      </pc:docMkLst>
      <pc:sldChg chg="add del setBg">
        <pc:chgData name="Ánh Diệu" userId="c5672c39bf0da1c1" providerId="LiveId" clId="{7FCAD085-D625-4ECE-8F62-97772D2F0BCB}" dt="2024-06-24T03:59:36.407" v="208"/>
        <pc:sldMkLst>
          <pc:docMk/>
          <pc:sldMk cId="3253184027" sldId="256"/>
        </pc:sldMkLst>
      </pc:sldChg>
      <pc:sldChg chg="addSp delSp modSp add mod ord modTransition modAnim">
        <pc:chgData name="Ánh Diệu" userId="c5672c39bf0da1c1" providerId="LiveId" clId="{7FCAD085-D625-4ECE-8F62-97772D2F0BCB}" dt="2024-06-25T04:31:14.028" v="3629"/>
        <pc:sldMkLst>
          <pc:docMk/>
          <pc:sldMk cId="3982154733" sldId="256"/>
        </pc:sldMkLst>
        <pc:spChg chg="mod">
          <ac:chgData name="Ánh Diệu" userId="c5672c39bf0da1c1" providerId="LiveId" clId="{7FCAD085-D625-4ECE-8F62-97772D2F0BCB}" dt="2024-06-24T14:45:20.487" v="2452"/>
          <ac:spMkLst>
            <pc:docMk/>
            <pc:sldMk cId="3982154733" sldId="256"/>
            <ac:spMk id="2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16:23.541" v="234" actId="478"/>
          <ac:spMkLst>
            <pc:docMk/>
            <pc:sldMk cId="3982154733" sldId="256"/>
            <ac:spMk id="3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16:25.978" v="235" actId="478"/>
          <ac:spMkLst>
            <pc:docMk/>
            <pc:sldMk cId="3982154733" sldId="256"/>
            <ac:spMk id="4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40:54.511" v="2190" actId="20577"/>
          <ac:spMkLst>
            <pc:docMk/>
            <pc:sldMk cId="3982154733" sldId="256"/>
            <ac:spMk id="5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44:30.819" v="2443" actId="1035"/>
          <ac:spMkLst>
            <pc:docMk/>
            <pc:sldMk cId="3982154733" sldId="256"/>
            <ac:spMk id="6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22:52.551" v="356" actId="478"/>
          <ac:spMkLst>
            <pc:docMk/>
            <pc:sldMk cId="3982154733" sldId="256"/>
            <ac:spMk id="7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44:30.819" v="2443" actId="1035"/>
          <ac:spMkLst>
            <pc:docMk/>
            <pc:sldMk cId="3982154733" sldId="256"/>
            <ac:spMk id="8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22:52.551" v="356" actId="478"/>
          <ac:spMkLst>
            <pc:docMk/>
            <pc:sldMk cId="3982154733" sldId="256"/>
            <ac:spMk id="9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44:30.819" v="2443" actId="1035"/>
          <ac:spMkLst>
            <pc:docMk/>
            <pc:sldMk cId="3982154733" sldId="256"/>
            <ac:spMk id="10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16:25.978" v="235" actId="478"/>
          <ac:spMkLst>
            <pc:docMk/>
            <pc:sldMk cId="3982154733" sldId="256"/>
            <ac:spMk id="11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16:28.434" v="236" actId="478"/>
          <ac:spMkLst>
            <pc:docMk/>
            <pc:sldMk cId="3982154733" sldId="256"/>
            <ac:spMk id="12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16:28.434" v="236" actId="478"/>
          <ac:spMkLst>
            <pc:docMk/>
            <pc:sldMk cId="3982154733" sldId="256"/>
            <ac:spMk id="13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0:21:13.229" v="345" actId="478"/>
          <ac:spMkLst>
            <pc:docMk/>
            <pc:sldMk cId="3982154733" sldId="256"/>
            <ac:spMk id="16" creationId="{AF435402-9E37-70B8-607F-0ED944D011F7}"/>
          </ac:spMkLst>
        </pc:spChg>
        <pc:spChg chg="add mod">
          <ac:chgData name="Ánh Diệu" userId="c5672c39bf0da1c1" providerId="LiveId" clId="{7FCAD085-D625-4ECE-8F62-97772D2F0BCB}" dt="2024-06-24T14:45:51.360" v="2471" actId="20577"/>
          <ac:spMkLst>
            <pc:docMk/>
            <pc:sldMk cId="3982154733" sldId="256"/>
            <ac:spMk id="18" creationId="{77EB8DBC-C1B2-CECC-0002-4CCFDA25E7EB}"/>
          </ac:spMkLst>
        </pc:spChg>
        <pc:spChg chg="add mod">
          <ac:chgData name="Ánh Diệu" userId="c5672c39bf0da1c1" providerId="LiveId" clId="{7FCAD085-D625-4ECE-8F62-97772D2F0BCB}" dt="2024-06-24T14:44:30.819" v="2443" actId="1035"/>
          <ac:spMkLst>
            <pc:docMk/>
            <pc:sldMk cId="3982154733" sldId="256"/>
            <ac:spMk id="20" creationId="{F70C148B-3937-A667-2A37-A47B3F04720F}"/>
          </ac:spMkLst>
        </pc:spChg>
        <pc:spChg chg="add mod">
          <ac:chgData name="Ánh Diệu" userId="c5672c39bf0da1c1" providerId="LiveId" clId="{7FCAD085-D625-4ECE-8F62-97772D2F0BCB}" dt="2024-06-24T14:44:30.819" v="2443" actId="1035"/>
          <ac:spMkLst>
            <pc:docMk/>
            <pc:sldMk cId="3982154733" sldId="256"/>
            <ac:spMk id="22" creationId="{7D362AA6-4D0D-6A3A-952F-9292E9C7353E}"/>
          </ac:spMkLst>
        </pc:spChg>
        <pc:spChg chg="add mod">
          <ac:chgData name="Ánh Diệu" userId="c5672c39bf0da1c1" providerId="LiveId" clId="{7FCAD085-D625-4ECE-8F62-97772D2F0BCB}" dt="2024-06-24T14:44:35.778" v="2447" actId="1035"/>
          <ac:spMkLst>
            <pc:docMk/>
            <pc:sldMk cId="3982154733" sldId="256"/>
            <ac:spMk id="23" creationId="{9F221274-A3FE-21AA-C89B-2744925C757E}"/>
          </ac:spMkLst>
        </pc:spChg>
        <pc:spChg chg="add mod">
          <ac:chgData name="Ánh Diệu" userId="c5672c39bf0da1c1" providerId="LiveId" clId="{7FCAD085-D625-4ECE-8F62-97772D2F0BCB}" dt="2024-06-24T14:45:05.719" v="2448"/>
          <ac:spMkLst>
            <pc:docMk/>
            <pc:sldMk cId="3982154733" sldId="256"/>
            <ac:spMk id="24" creationId="{C978D3CB-74C6-9F47-E8CE-701C18916A5C}"/>
          </ac:spMkLst>
        </pc:spChg>
        <pc:spChg chg="add mod">
          <ac:chgData name="Ánh Diệu" userId="c5672c39bf0da1c1" providerId="LiveId" clId="{7FCAD085-D625-4ECE-8F62-97772D2F0BCB}" dt="2024-06-24T14:45:46.474" v="2460" actId="962"/>
          <ac:spMkLst>
            <pc:docMk/>
            <pc:sldMk cId="3982154733" sldId="256"/>
            <ac:spMk id="25" creationId="{1F19805D-8B33-459D-1EEE-4178AAE75F43}"/>
          </ac:spMkLst>
        </pc:spChg>
        <pc:spChg chg="add mod">
          <ac:chgData name="Ánh Diệu" userId="c5672c39bf0da1c1" providerId="LiveId" clId="{7FCAD085-D625-4ECE-8F62-97772D2F0BCB}" dt="2024-06-24T14:46:20.223" v="2480" actId="962"/>
          <ac:spMkLst>
            <pc:docMk/>
            <pc:sldMk cId="3982154733" sldId="256"/>
            <ac:spMk id="26" creationId="{8627EE0D-A737-51BC-9E39-794729306468}"/>
          </ac:spMkLst>
        </pc:spChg>
        <pc:spChg chg="add mod">
          <ac:chgData name="Ánh Diệu" userId="c5672c39bf0da1c1" providerId="LiveId" clId="{7FCAD085-D625-4ECE-8F62-97772D2F0BCB}" dt="2024-06-24T14:46:46.291" v="2484"/>
          <ac:spMkLst>
            <pc:docMk/>
            <pc:sldMk cId="3982154733" sldId="256"/>
            <ac:spMk id="27" creationId="{23BA8CDD-A24C-C103-15E7-C71DDC88A883}"/>
          </ac:spMkLst>
        </pc:spChg>
        <pc:picChg chg="add mod">
          <ac:chgData name="Ánh Diệu" userId="c5672c39bf0da1c1" providerId="LiveId" clId="{7FCAD085-D625-4ECE-8F62-97772D2F0BCB}" dt="2024-06-25T04:31:14.028" v="3629"/>
          <ac:picMkLst>
            <pc:docMk/>
            <pc:sldMk cId="3982154733" sldId="256"/>
            <ac:picMk id="3" creationId="{7C2E929C-C4D7-CCF1-E24D-91ECA7E1A7F8}"/>
          </ac:picMkLst>
        </pc:picChg>
        <pc:picChg chg="add mod">
          <ac:chgData name="Ánh Diệu" userId="c5672c39bf0da1c1" providerId="LiveId" clId="{7FCAD085-D625-4ECE-8F62-97772D2F0BCB}" dt="2024-06-24T10:17:35.371" v="252" actId="1038"/>
          <ac:picMkLst>
            <pc:docMk/>
            <pc:sldMk cId="3982154733" sldId="256"/>
            <ac:picMk id="14" creationId="{2DCBE3F3-1A06-5983-4D4C-8111731F1B16}"/>
          </ac:picMkLst>
        </pc:picChg>
      </pc:sldChg>
      <pc:sldChg chg="modTransition">
        <pc:chgData name="Ánh Diệu" userId="c5672c39bf0da1c1" providerId="LiveId" clId="{7FCAD085-D625-4ECE-8F62-97772D2F0BCB}" dt="2024-06-24T14:32:36.660" v="2147"/>
        <pc:sldMkLst>
          <pc:docMk/>
          <pc:sldMk cId="0" sldId="258"/>
        </pc:sldMkLst>
      </pc:sldChg>
      <pc:sldChg chg="addSp delSp modSp add mod modTransition modAnim">
        <pc:chgData name="Ánh Diệu" userId="c5672c39bf0da1c1" providerId="LiveId" clId="{7FCAD085-D625-4ECE-8F62-97772D2F0BCB}" dt="2024-06-25T04:31:51.986" v="3642"/>
        <pc:sldMkLst>
          <pc:docMk/>
          <pc:sldMk cId="2275737025" sldId="259"/>
        </pc:sldMkLst>
        <pc:spChg chg="mod">
          <ac:chgData name="Ánh Diệu" userId="c5672c39bf0da1c1" providerId="LiveId" clId="{7FCAD085-D625-4ECE-8F62-97772D2F0BCB}" dt="2024-06-24T13:14:58.183" v="1092" actId="14100"/>
          <ac:spMkLst>
            <pc:docMk/>
            <pc:sldMk cId="2275737025" sldId="259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14:58.183" v="1092" actId="14100"/>
          <ac:spMkLst>
            <pc:docMk/>
            <pc:sldMk cId="2275737025" sldId="259"/>
            <ac:spMk id="4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14:58.183" v="1092" actId="14100"/>
          <ac:spMkLst>
            <pc:docMk/>
            <pc:sldMk cId="2275737025" sldId="259"/>
            <ac:spMk id="5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3:43.797" v="3424" actId="2711"/>
          <ac:spMkLst>
            <pc:docMk/>
            <pc:sldMk cId="2275737025" sldId="259"/>
            <ac:spMk id="6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3:43.797" v="3424" actId="2711"/>
          <ac:spMkLst>
            <pc:docMk/>
            <pc:sldMk cId="2275737025" sldId="259"/>
            <ac:spMk id="7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3:43.797" v="3424" actId="2711"/>
          <ac:spMkLst>
            <pc:docMk/>
            <pc:sldMk cId="2275737025" sldId="259"/>
            <ac:spMk id="8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3:14:39.651" v="1090" actId="478"/>
          <ac:spMkLst>
            <pc:docMk/>
            <pc:sldMk cId="2275737025" sldId="259"/>
            <ac:spMk id="9" creationId="{00000000-0000-0000-0000-000000000000}"/>
          </ac:spMkLst>
        </pc:spChg>
        <pc:spChg chg="del mod">
          <ac:chgData name="Ánh Diệu" userId="c5672c39bf0da1c1" providerId="LiveId" clId="{7FCAD085-D625-4ECE-8F62-97772D2F0BCB}" dt="2024-06-24T13:15:10.261" v="1094" actId="478"/>
          <ac:spMkLst>
            <pc:docMk/>
            <pc:sldMk cId="2275737025" sldId="259"/>
            <ac:spMk id="10" creationId="{00000000-0000-0000-0000-000000000000}"/>
          </ac:spMkLst>
        </pc:spChg>
        <pc:spChg chg="del mod">
          <ac:chgData name="Ánh Diệu" userId="c5672c39bf0da1c1" providerId="LiveId" clId="{7FCAD085-D625-4ECE-8F62-97772D2F0BCB}" dt="2024-06-24T13:15:08.741" v="1093" actId="478"/>
          <ac:spMkLst>
            <pc:docMk/>
            <pc:sldMk cId="2275737025" sldId="259"/>
            <ac:spMk id="11" creationId="{00000000-0000-0000-0000-000000000000}"/>
          </ac:spMkLst>
        </pc:spChg>
        <pc:spChg chg="del mod">
          <ac:chgData name="Ánh Diệu" userId="c5672c39bf0da1c1" providerId="LiveId" clId="{7FCAD085-D625-4ECE-8F62-97772D2F0BCB}" dt="2024-06-24T13:15:11.765" v="1095" actId="478"/>
          <ac:spMkLst>
            <pc:docMk/>
            <pc:sldMk cId="2275737025" sldId="259"/>
            <ac:spMk id="12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4:00.084" v="1048" actId="478"/>
          <ac:spMkLst>
            <pc:docMk/>
            <pc:sldMk cId="2275737025" sldId="259"/>
            <ac:spMk id="13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2:57.578" v="1035" actId="478"/>
          <ac:spMkLst>
            <pc:docMk/>
            <pc:sldMk cId="2275737025" sldId="259"/>
            <ac:spMk id="14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4:02.095" v="3428" actId="403"/>
          <ac:spMkLst>
            <pc:docMk/>
            <pc:sldMk cId="2275737025" sldId="259"/>
            <ac:spMk id="15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4:02.095" v="3428" actId="403"/>
          <ac:spMkLst>
            <pc:docMk/>
            <pc:sldMk cId="2275737025" sldId="259"/>
            <ac:spMk id="16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44:02.095" v="3428" actId="403"/>
          <ac:spMkLst>
            <pc:docMk/>
            <pc:sldMk cId="2275737025" sldId="259"/>
            <ac:spMk id="17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4:00.084" v="1048" actId="478"/>
          <ac:spMkLst>
            <pc:docMk/>
            <pc:sldMk cId="2275737025" sldId="259"/>
            <ac:spMk id="18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3:13:15.459" v="1044"/>
          <ac:spMkLst>
            <pc:docMk/>
            <pc:sldMk cId="2275737025" sldId="259"/>
            <ac:spMk id="21" creationId="{C92E5960-3FD0-19DB-395D-8C9754DE06CB}"/>
          </ac:spMkLst>
        </pc:spChg>
        <pc:spChg chg="mod">
          <ac:chgData name="Ánh Diệu" userId="c5672c39bf0da1c1" providerId="LiveId" clId="{7FCAD085-D625-4ECE-8F62-97772D2F0BCB}" dt="2024-06-24T13:13:54.845" v="1047" actId="207"/>
          <ac:spMkLst>
            <pc:docMk/>
            <pc:sldMk cId="2275737025" sldId="259"/>
            <ac:spMk id="23" creationId="{18BB0A87-86D7-8AF5-9452-6C76F3C726AB}"/>
          </ac:spMkLst>
        </pc:spChg>
        <pc:spChg chg="mod">
          <ac:chgData name="Ánh Diệu" userId="c5672c39bf0da1c1" providerId="LiveId" clId="{7FCAD085-D625-4ECE-8F62-97772D2F0BCB}" dt="2024-06-24T13:13:23.639" v="1045"/>
          <ac:spMkLst>
            <pc:docMk/>
            <pc:sldMk cId="2275737025" sldId="259"/>
            <ac:spMk id="24" creationId="{544D76CF-6745-B241-34A2-D8E79DD4781E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25" creationId="{99DDCE5F-6CAB-7435-4A40-37915D31FB52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26" creationId="{8E71A655-0A13-FB13-26FA-1D149D671DF4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27" creationId="{4B3F49D5-459E-D6D4-D3B1-C55C5BF734A9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28" creationId="{B3E46C4D-1EC4-F87A-99C1-F3A72640C650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29" creationId="{FD4BF1D6-19E0-DE8B-7504-D62678AA26B2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30" creationId="{0B29F991-2B03-56C6-34C1-3F84521B0087}"/>
          </ac:spMkLst>
        </pc:spChg>
        <pc:spChg chg="add mod">
          <ac:chgData name="Ánh Diệu" userId="c5672c39bf0da1c1" providerId="LiveId" clId="{7FCAD085-D625-4ECE-8F62-97772D2F0BCB}" dt="2024-06-24T13:14:37.212" v="1088" actId="571"/>
          <ac:spMkLst>
            <pc:docMk/>
            <pc:sldMk cId="2275737025" sldId="259"/>
            <ac:spMk id="31" creationId="{4EC42957-23C2-1441-F3B7-793239F55E3C}"/>
          </ac:spMkLst>
        </pc:spChg>
        <pc:spChg chg="add mod">
          <ac:chgData name="Ánh Diệu" userId="c5672c39bf0da1c1" providerId="LiveId" clId="{7FCAD085-D625-4ECE-8F62-97772D2F0BCB}" dt="2024-06-24T13:14:58.183" v="1092" actId="14100"/>
          <ac:spMkLst>
            <pc:docMk/>
            <pc:sldMk cId="2275737025" sldId="259"/>
            <ac:spMk id="32" creationId="{56C0CA18-776D-E997-7A2B-DE9993429D97}"/>
          </ac:spMkLst>
        </pc:spChg>
        <pc:spChg chg="add mod">
          <ac:chgData name="Ánh Diệu" userId="c5672c39bf0da1c1" providerId="LiveId" clId="{7FCAD085-D625-4ECE-8F62-97772D2F0BCB}" dt="2024-06-24T13:14:58.183" v="1092" actId="14100"/>
          <ac:spMkLst>
            <pc:docMk/>
            <pc:sldMk cId="2275737025" sldId="259"/>
            <ac:spMk id="33" creationId="{FE629B4C-50A7-08AD-156E-31A798C0C243}"/>
          </ac:spMkLst>
        </pc:spChg>
        <pc:spChg chg="add mod">
          <ac:chgData name="Ánh Diệu" userId="c5672c39bf0da1c1" providerId="LiveId" clId="{7FCAD085-D625-4ECE-8F62-97772D2F0BCB}" dt="2024-06-24T15:43:43.797" v="3424" actId="2711"/>
          <ac:spMkLst>
            <pc:docMk/>
            <pc:sldMk cId="2275737025" sldId="259"/>
            <ac:spMk id="34" creationId="{EA6DD254-81D4-AE23-748A-8EEB038C7376}"/>
          </ac:spMkLst>
        </pc:spChg>
        <pc:spChg chg="add mod">
          <ac:chgData name="Ánh Diệu" userId="c5672c39bf0da1c1" providerId="LiveId" clId="{7FCAD085-D625-4ECE-8F62-97772D2F0BCB}" dt="2024-06-24T15:43:43.797" v="3424" actId="2711"/>
          <ac:spMkLst>
            <pc:docMk/>
            <pc:sldMk cId="2275737025" sldId="259"/>
            <ac:spMk id="35" creationId="{7735E031-093F-8807-6D5F-B3F7D9F252FC}"/>
          </ac:spMkLst>
        </pc:spChg>
        <pc:spChg chg="add del mod">
          <ac:chgData name="Ánh Diệu" userId="c5672c39bf0da1c1" providerId="LiveId" clId="{7FCAD085-D625-4ECE-8F62-97772D2F0BCB}" dt="2024-06-24T13:15:14.637" v="1097" actId="478"/>
          <ac:spMkLst>
            <pc:docMk/>
            <pc:sldMk cId="2275737025" sldId="259"/>
            <ac:spMk id="36" creationId="{74F1348B-3694-5E8E-6EA0-E537FFD79F9C}"/>
          </ac:spMkLst>
        </pc:spChg>
        <pc:spChg chg="add del mod">
          <ac:chgData name="Ánh Diệu" userId="c5672c39bf0da1c1" providerId="LiveId" clId="{7FCAD085-D625-4ECE-8F62-97772D2F0BCB}" dt="2024-06-24T13:15:13.164" v="1096" actId="478"/>
          <ac:spMkLst>
            <pc:docMk/>
            <pc:sldMk cId="2275737025" sldId="259"/>
            <ac:spMk id="37" creationId="{A526BDB6-4DFD-7625-3124-6D562D47D3C4}"/>
          </ac:spMkLst>
        </pc:spChg>
        <pc:spChg chg="add mod">
          <ac:chgData name="Ánh Diệu" userId="c5672c39bf0da1c1" providerId="LiveId" clId="{7FCAD085-D625-4ECE-8F62-97772D2F0BCB}" dt="2024-06-24T15:44:02.095" v="3428" actId="403"/>
          <ac:spMkLst>
            <pc:docMk/>
            <pc:sldMk cId="2275737025" sldId="259"/>
            <ac:spMk id="38" creationId="{4623F4E2-57F0-E79B-6AD6-4069CCEAD27B}"/>
          </ac:spMkLst>
        </pc:spChg>
        <pc:spChg chg="add mod">
          <ac:chgData name="Ánh Diệu" userId="c5672c39bf0da1c1" providerId="LiveId" clId="{7FCAD085-D625-4ECE-8F62-97772D2F0BCB}" dt="2024-06-24T15:44:02.095" v="3428" actId="403"/>
          <ac:spMkLst>
            <pc:docMk/>
            <pc:sldMk cId="2275737025" sldId="259"/>
            <ac:spMk id="39" creationId="{79169314-F833-030C-19FF-8C7999C53329}"/>
          </ac:spMkLst>
        </pc:spChg>
        <pc:grpChg chg="add mod">
          <ac:chgData name="Ánh Diệu" userId="c5672c39bf0da1c1" providerId="LiveId" clId="{7FCAD085-D625-4ECE-8F62-97772D2F0BCB}" dt="2024-06-24T15:44:42.399" v="3432" actId="14100"/>
          <ac:grpSpMkLst>
            <pc:docMk/>
            <pc:sldMk cId="2275737025" sldId="259"/>
            <ac:grpSpMk id="22" creationId="{53126BE3-26EA-AAEC-B89D-B1083864F4C2}"/>
          </ac:grpSpMkLst>
        </pc:grpChg>
        <pc:picChg chg="add mod">
          <ac:chgData name="Ánh Diệu" userId="c5672c39bf0da1c1" providerId="LiveId" clId="{7FCAD085-D625-4ECE-8F62-97772D2F0BCB}" dt="2024-06-25T04:31:51.986" v="3642"/>
          <ac:picMkLst>
            <pc:docMk/>
            <pc:sldMk cId="2275737025" sldId="259"/>
            <ac:picMk id="9" creationId="{BAFE0918-ADB7-379E-5884-E0586778C6B2}"/>
          </ac:picMkLst>
        </pc:picChg>
        <pc:picChg chg="add mod">
          <ac:chgData name="Ánh Diệu" userId="c5672c39bf0da1c1" providerId="LiveId" clId="{7FCAD085-D625-4ECE-8F62-97772D2F0BCB}" dt="2024-06-24T15:44:25.467" v="3430" actId="1076"/>
          <ac:picMkLst>
            <pc:docMk/>
            <pc:sldMk cId="2275737025" sldId="259"/>
            <ac:picMk id="41" creationId="{766EB22A-EA7F-0F11-542E-9197B008D5C4}"/>
          </ac:picMkLst>
        </pc:picChg>
        <pc:picChg chg="add mod">
          <ac:chgData name="Ánh Diệu" userId="c5672c39bf0da1c1" providerId="LiveId" clId="{7FCAD085-D625-4ECE-8F62-97772D2F0BCB}" dt="2024-06-24T15:44:20.349" v="3429" actId="1076"/>
          <ac:picMkLst>
            <pc:docMk/>
            <pc:sldMk cId="2275737025" sldId="259"/>
            <ac:picMk id="43" creationId="{99705B81-A093-EE79-DD17-59B4FE4D2CAF}"/>
          </ac:picMkLst>
        </pc:picChg>
        <pc:picChg chg="add mod">
          <ac:chgData name="Ánh Diệu" userId="c5672c39bf0da1c1" providerId="LiveId" clId="{7FCAD085-D625-4ECE-8F62-97772D2F0BCB}" dt="2024-06-24T15:39:08.713" v="3385" actId="1076"/>
          <ac:picMkLst>
            <pc:docMk/>
            <pc:sldMk cId="2275737025" sldId="259"/>
            <ac:picMk id="45" creationId="{83CCC965-1924-04E4-7F74-614697A3756A}"/>
          </ac:picMkLst>
        </pc:picChg>
        <pc:picChg chg="add mod">
          <ac:chgData name="Ánh Diệu" userId="c5672c39bf0da1c1" providerId="LiveId" clId="{7FCAD085-D625-4ECE-8F62-97772D2F0BCB}" dt="2024-06-24T15:39:04.179" v="3384" actId="1076"/>
          <ac:picMkLst>
            <pc:docMk/>
            <pc:sldMk cId="2275737025" sldId="259"/>
            <ac:picMk id="47" creationId="{FB533348-7D41-FDC5-7320-35617923D788}"/>
          </ac:picMkLst>
        </pc:picChg>
        <pc:picChg chg="add mod">
          <ac:chgData name="Ánh Diệu" userId="c5672c39bf0da1c1" providerId="LiveId" clId="{7FCAD085-D625-4ECE-8F62-97772D2F0BCB}" dt="2024-06-24T15:44:38.615" v="3431" actId="1076"/>
          <ac:picMkLst>
            <pc:docMk/>
            <pc:sldMk cId="2275737025" sldId="259"/>
            <ac:picMk id="49" creationId="{74FBE6E5-884F-38D5-1A7A-1D10CD1E9100}"/>
          </ac:picMkLst>
        </pc:picChg>
        <pc:picChg chg="add mod">
          <ac:chgData name="Ánh Diệu" userId="c5672c39bf0da1c1" providerId="LiveId" clId="{7FCAD085-D625-4ECE-8F62-97772D2F0BCB}" dt="2024-06-24T15:44:57.623" v="3435" actId="1076"/>
          <ac:picMkLst>
            <pc:docMk/>
            <pc:sldMk cId="2275737025" sldId="259"/>
            <ac:picMk id="50" creationId="{CE3E3FB4-95EC-9D0A-616E-A7C7EA1C97F5}"/>
          </ac:picMkLst>
        </pc:picChg>
      </pc:sldChg>
      <pc:sldChg chg="del">
        <pc:chgData name="Ánh Diệu" userId="c5672c39bf0da1c1" providerId="LiveId" clId="{7FCAD085-D625-4ECE-8F62-97772D2F0BCB}" dt="2024-06-24T13:17:07.947" v="1120" actId="47"/>
        <pc:sldMkLst>
          <pc:docMk/>
          <pc:sldMk cId="3853197233" sldId="260"/>
        </pc:sldMkLst>
      </pc:sldChg>
      <pc:sldChg chg="addSp delSp modSp add mod modTransition modAnim">
        <pc:chgData name="Ánh Diệu" userId="c5672c39bf0da1c1" providerId="LiveId" clId="{7FCAD085-D625-4ECE-8F62-97772D2F0BCB}" dt="2024-06-25T04:31:38.406" v="3637"/>
        <pc:sldMkLst>
          <pc:docMk/>
          <pc:sldMk cId="3918306747" sldId="261"/>
        </pc:sldMkLst>
        <pc:spChg chg="mod">
          <ac:chgData name="Ánh Diệu" userId="c5672c39bf0da1c1" providerId="LiveId" clId="{7FCAD085-D625-4ECE-8F62-97772D2F0BCB}" dt="2024-06-24T15:26:45.034" v="3168"/>
          <ac:spMkLst>
            <pc:docMk/>
            <pc:sldMk cId="3918306747" sldId="261"/>
            <ac:spMk id="2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28:20.881" v="3298" actId="113"/>
          <ac:spMkLst>
            <pc:docMk/>
            <pc:sldMk cId="3918306747" sldId="261"/>
            <ac:spMk id="3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09:57.436" v="866" actId="478"/>
          <ac:spMkLst>
            <pc:docMk/>
            <pc:sldMk cId="3918306747" sldId="261"/>
            <ac:spMk id="4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09:57.436" v="866" actId="478"/>
          <ac:spMkLst>
            <pc:docMk/>
            <pc:sldMk cId="3918306747" sldId="261"/>
            <ac:spMk id="5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0:00.218" v="867" actId="478"/>
          <ac:spMkLst>
            <pc:docMk/>
            <pc:sldMk cId="3918306747" sldId="261"/>
            <ac:spMk id="6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10:46.912" v="1003" actId="1035"/>
          <ac:spMkLst>
            <pc:docMk/>
            <pc:sldMk cId="3918306747" sldId="261"/>
            <ac:spMk id="7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10:43.223" v="993" actId="1038"/>
          <ac:spMkLst>
            <pc:docMk/>
            <pc:sldMk cId="3918306747" sldId="261"/>
            <ac:spMk id="8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10:52.602" v="1005" actId="1035"/>
          <ac:spMkLst>
            <pc:docMk/>
            <pc:sldMk cId="3918306747" sldId="261"/>
            <ac:spMk id="9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0:00.218" v="867" actId="478"/>
          <ac:spMkLst>
            <pc:docMk/>
            <pc:sldMk cId="3918306747" sldId="261"/>
            <ac:spMk id="10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10:00.218" v="867" actId="478"/>
          <ac:spMkLst>
            <pc:docMk/>
            <pc:sldMk cId="3918306747" sldId="261"/>
            <ac:spMk id="11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09:57.436" v="866" actId="478"/>
          <ac:spMkLst>
            <pc:docMk/>
            <pc:sldMk cId="3918306747" sldId="261"/>
            <ac:spMk id="12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5:28:17.766" v="3297" actId="1036"/>
          <ac:spMkLst>
            <pc:docMk/>
            <pc:sldMk cId="3918306747" sldId="261"/>
            <ac:spMk id="20" creationId="{E892B142-A639-14AE-E5B9-27639B43AF05}"/>
          </ac:spMkLst>
        </pc:spChg>
        <pc:picChg chg="add mod">
          <ac:chgData name="Ánh Diệu" userId="c5672c39bf0da1c1" providerId="LiveId" clId="{7FCAD085-D625-4ECE-8F62-97772D2F0BCB}" dt="2024-06-25T04:31:38.406" v="3637"/>
          <ac:picMkLst>
            <pc:docMk/>
            <pc:sldMk cId="3918306747" sldId="261"/>
            <ac:picMk id="4" creationId="{9863ED98-F9EA-87DC-8A30-013D3302A15C}"/>
          </ac:picMkLst>
        </pc:picChg>
        <pc:picChg chg="add mod modCrop">
          <ac:chgData name="Ánh Diệu" userId="c5672c39bf0da1c1" providerId="LiveId" clId="{7FCAD085-D625-4ECE-8F62-97772D2F0BCB}" dt="2024-06-24T15:28:14.827" v="3289" actId="1036"/>
          <ac:picMkLst>
            <pc:docMk/>
            <pc:sldMk cId="3918306747" sldId="261"/>
            <ac:picMk id="17" creationId="{FCE11433-D60C-4F28-FB73-DBF306E013AE}"/>
          </ac:picMkLst>
        </pc:picChg>
        <pc:picChg chg="add mod">
          <ac:chgData name="Ánh Diệu" userId="c5672c39bf0da1c1" providerId="LiveId" clId="{7FCAD085-D625-4ECE-8F62-97772D2F0BCB}" dt="2024-06-24T15:27:32.222" v="3280" actId="1076"/>
          <ac:picMkLst>
            <pc:docMk/>
            <pc:sldMk cId="3918306747" sldId="261"/>
            <ac:picMk id="18" creationId="{3C102767-DE24-2A9D-A0CA-B64828E926BC}"/>
          </ac:picMkLst>
        </pc:picChg>
      </pc:sldChg>
      <pc:sldChg chg="modSp mod modTransition">
        <pc:chgData name="Ánh Diệu" userId="c5672c39bf0da1c1" providerId="LiveId" clId="{7FCAD085-D625-4ECE-8F62-97772D2F0BCB}" dt="2024-06-24T14:32:36.660" v="2147"/>
        <pc:sldMkLst>
          <pc:docMk/>
          <pc:sldMk cId="0" sldId="262"/>
        </pc:sldMkLst>
        <pc:spChg chg="mod">
          <ac:chgData name="Ánh Diệu" userId="c5672c39bf0da1c1" providerId="LiveId" clId="{7FCAD085-D625-4ECE-8F62-97772D2F0BCB}" dt="2024-06-24T03:34:44.641" v="6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 del setBg">
        <pc:chgData name="Ánh Diệu" userId="c5672c39bf0da1c1" providerId="LiveId" clId="{7FCAD085-D625-4ECE-8F62-97772D2F0BCB}" dt="2024-06-24T10:36:48.097" v="597" actId="47"/>
        <pc:sldMkLst>
          <pc:docMk/>
          <pc:sldMk cId="4028560318" sldId="264"/>
        </pc:sldMkLst>
      </pc:sldChg>
      <pc:sldChg chg="add del">
        <pc:chgData name="Ánh Diệu" userId="c5672c39bf0da1c1" providerId="LiveId" clId="{7FCAD085-D625-4ECE-8F62-97772D2F0BCB}" dt="2024-06-24T14:06:11.447" v="1581" actId="47"/>
        <pc:sldMkLst>
          <pc:docMk/>
          <pc:sldMk cId="731726826" sldId="265"/>
        </pc:sldMkLst>
      </pc:sldChg>
      <pc:sldChg chg="add del setBg">
        <pc:chgData name="Ánh Diệu" userId="c5672c39bf0da1c1" providerId="LiveId" clId="{7FCAD085-D625-4ECE-8F62-97772D2F0BCB}" dt="2024-06-24T14:06:10.984" v="1580" actId="47"/>
        <pc:sldMkLst>
          <pc:docMk/>
          <pc:sldMk cId="3806142288" sldId="268"/>
        </pc:sldMkLst>
      </pc:sldChg>
      <pc:sldChg chg="addSp delSp modSp mod modTransition setBg modAnim">
        <pc:chgData name="Ánh Diệu" userId="c5672c39bf0da1c1" providerId="LiveId" clId="{7FCAD085-D625-4ECE-8F62-97772D2F0BCB}" dt="2024-06-24T14:39:03.971" v="2185"/>
        <pc:sldMkLst>
          <pc:docMk/>
          <pc:sldMk cId="201348478" sldId="272"/>
        </pc:sldMkLst>
        <pc:spChg chg="mod">
          <ac:chgData name="Ánh Diệu" userId="c5672c39bf0da1c1" providerId="LiveId" clId="{7FCAD085-D625-4ECE-8F62-97772D2F0BCB}" dt="2024-06-24T10:30:56.414" v="578" actId="208"/>
          <ac:spMkLst>
            <pc:docMk/>
            <pc:sldMk cId="201348478" sldId="272"/>
            <ac:spMk id="7" creationId="{CA4FBFBF-D7ED-0163-1623-D0372476F03A}"/>
          </ac:spMkLst>
        </pc:spChg>
        <pc:spChg chg="mod">
          <ac:chgData name="Ánh Diệu" userId="c5672c39bf0da1c1" providerId="LiveId" clId="{7FCAD085-D625-4ECE-8F62-97772D2F0BCB}" dt="2024-06-24T10:31:46.856" v="591" actId="207"/>
          <ac:spMkLst>
            <pc:docMk/>
            <pc:sldMk cId="201348478" sldId="272"/>
            <ac:spMk id="9" creationId="{29F93A07-8A63-38FF-BDBD-EEA1A033B5D7}"/>
          </ac:spMkLst>
        </pc:spChg>
        <pc:spChg chg="mod">
          <ac:chgData name="Ánh Diệu" userId="c5672c39bf0da1c1" providerId="LiveId" clId="{7FCAD085-D625-4ECE-8F62-97772D2F0BCB}" dt="2024-06-24T10:31:33.776" v="590" actId="1035"/>
          <ac:spMkLst>
            <pc:docMk/>
            <pc:sldMk cId="201348478" sldId="272"/>
            <ac:spMk id="12" creationId="{C1D12148-0142-A16E-BE98-19931E18832F}"/>
          </ac:spMkLst>
        </pc:spChg>
        <pc:spChg chg="del">
          <ac:chgData name="Ánh Diệu" userId="c5672c39bf0da1c1" providerId="LiveId" clId="{7FCAD085-D625-4ECE-8F62-97772D2F0BCB}" dt="2024-06-24T10:31:04.456" v="580" actId="478"/>
          <ac:spMkLst>
            <pc:docMk/>
            <pc:sldMk cId="201348478" sldId="272"/>
            <ac:spMk id="7078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31:06.770" v="581" actId="478"/>
          <ac:spMkLst>
            <pc:docMk/>
            <pc:sldMk cId="201348478" sldId="272"/>
            <ac:spMk id="7079" creationId="{00000000-0000-0000-0000-000000000000}"/>
          </ac:spMkLst>
        </pc:spChg>
        <pc:picChg chg="add mod">
          <ac:chgData name="Ánh Diệu" userId="c5672c39bf0da1c1" providerId="LiveId" clId="{7FCAD085-D625-4ECE-8F62-97772D2F0BCB}" dt="2024-06-24T14:35:25.497" v="2154"/>
          <ac:picMkLst>
            <pc:docMk/>
            <pc:sldMk cId="201348478" sldId="272"/>
            <ac:picMk id="2" creationId="{41ABE57E-425E-DC05-6550-6560F4BF862C}"/>
          </ac:picMkLst>
        </pc:picChg>
        <pc:picChg chg="add mod">
          <ac:chgData name="Ánh Diệu" userId="c5672c39bf0da1c1" providerId="LiveId" clId="{7FCAD085-D625-4ECE-8F62-97772D2F0BCB}" dt="2024-06-24T14:35:37.285" v="2156"/>
          <ac:picMkLst>
            <pc:docMk/>
            <pc:sldMk cId="201348478" sldId="272"/>
            <ac:picMk id="3" creationId="{87D9490F-6E7D-B91B-A73E-3F3194F94559}"/>
          </ac:picMkLst>
        </pc:picChg>
        <pc:picChg chg="del">
          <ac:chgData name="Ánh Diệu" userId="c5672c39bf0da1c1" providerId="LiveId" clId="{7FCAD085-D625-4ECE-8F62-97772D2F0BCB}" dt="2024-06-24T10:27:35.692" v="525" actId="478"/>
          <ac:picMkLst>
            <pc:docMk/>
            <pc:sldMk cId="201348478" sldId="272"/>
            <ac:picMk id="13" creationId="{E2C933B1-10BD-A9CB-35AD-0F829A2D27B1}"/>
          </ac:picMkLst>
        </pc:picChg>
      </pc:sldChg>
      <pc:sldChg chg="del">
        <pc:chgData name="Ánh Diệu" userId="c5672c39bf0da1c1" providerId="LiveId" clId="{7FCAD085-D625-4ECE-8F62-97772D2F0BCB}" dt="2024-06-24T03:39:37.554" v="12" actId="47"/>
        <pc:sldMkLst>
          <pc:docMk/>
          <pc:sldMk cId="1562182612" sldId="295"/>
        </pc:sldMkLst>
      </pc:sldChg>
      <pc:sldChg chg="modTransition">
        <pc:chgData name="Ánh Diệu" userId="c5672c39bf0da1c1" providerId="LiveId" clId="{7FCAD085-D625-4ECE-8F62-97772D2F0BCB}" dt="2024-06-24T14:32:36.660" v="2147"/>
        <pc:sldMkLst>
          <pc:docMk/>
          <pc:sldMk cId="1265206030" sldId="297"/>
        </pc:sldMkLst>
      </pc:sldChg>
      <pc:sldChg chg="modTransition setBg">
        <pc:chgData name="Ánh Diệu" userId="c5672c39bf0da1c1" providerId="LiveId" clId="{7FCAD085-D625-4ECE-8F62-97772D2F0BCB}" dt="2024-06-24T14:32:36.660" v="2147"/>
        <pc:sldMkLst>
          <pc:docMk/>
          <pc:sldMk cId="2510270777" sldId="299"/>
        </pc:sldMkLst>
      </pc:sldChg>
      <pc:sldChg chg="addSp delSp modSp mod modTransition">
        <pc:chgData name="Ánh Diệu" userId="c5672c39bf0da1c1" providerId="LiveId" clId="{7FCAD085-D625-4ECE-8F62-97772D2F0BCB}" dt="2024-06-24T14:32:36.660" v="2147"/>
        <pc:sldMkLst>
          <pc:docMk/>
          <pc:sldMk cId="2822779418" sldId="305"/>
        </pc:sldMkLst>
        <pc:spChg chg="del">
          <ac:chgData name="Ánh Diệu" userId="c5672c39bf0da1c1" providerId="LiveId" clId="{7FCAD085-D625-4ECE-8F62-97772D2F0BCB}" dt="2024-06-24T13:16:37.672" v="111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7FCAD085-D625-4ECE-8F62-97772D2F0BCB}" dt="2024-06-24T13:16:39.911" v="1113" actId="478"/>
          <ac:spMkLst>
            <pc:docMk/>
            <pc:sldMk cId="2822779418" sldId="305"/>
            <ac:spMk id="5" creationId="{8A3B0EFD-4BAA-3E2C-2C2D-CB7CCFC323E8}"/>
          </ac:spMkLst>
        </pc:spChg>
        <pc:spChg chg="del">
          <ac:chgData name="Ánh Diệu" userId="c5672c39bf0da1c1" providerId="LiveId" clId="{7FCAD085-D625-4ECE-8F62-97772D2F0BCB}" dt="2024-06-24T13:16:37.672" v="1112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 modTransition">
        <pc:chgData name="Ánh Diệu" userId="c5672c39bf0da1c1" providerId="LiveId" clId="{7FCAD085-D625-4ECE-8F62-97772D2F0BCB}" dt="2024-06-25T15:23:58.136" v="3664" actId="1038"/>
        <pc:sldMkLst>
          <pc:docMk/>
          <pc:sldMk cId="1547689859" sldId="306"/>
        </pc:sldMkLst>
        <pc:spChg chg="mod">
          <ac:chgData name="Ánh Diệu" userId="c5672c39bf0da1c1" providerId="LiveId" clId="{7FCAD085-D625-4ECE-8F62-97772D2F0BCB}" dt="2024-06-25T15:23:58.136" v="3664" actId="1038"/>
          <ac:spMkLst>
            <pc:docMk/>
            <pc:sldMk cId="1547689859" sldId="306"/>
            <ac:spMk id="2" creationId="{7F623B60-7003-B840-A983-C116EFF3B7E2}"/>
          </ac:spMkLst>
        </pc:spChg>
        <pc:spChg chg="mod">
          <ac:chgData name="Ánh Diệu" userId="c5672c39bf0da1c1" providerId="LiveId" clId="{7FCAD085-D625-4ECE-8F62-97772D2F0BCB}" dt="2024-06-25T15:23:51.412" v="3652" actId="1076"/>
          <ac:spMkLst>
            <pc:docMk/>
            <pc:sldMk cId="1547689859" sldId="306"/>
            <ac:spMk id="5942" creationId="{00000000-0000-0000-0000-000000000000}"/>
          </ac:spMkLst>
        </pc:spChg>
        <pc:spChg chg="mod">
          <ac:chgData name="Ánh Diệu" userId="c5672c39bf0da1c1" providerId="LiveId" clId="{7FCAD085-D625-4ECE-8F62-97772D2F0BCB}" dt="2024-06-25T15:23:58.136" v="3664" actId="1038"/>
          <ac:spMkLst>
            <pc:docMk/>
            <pc:sldMk cId="1547689859" sldId="306"/>
            <ac:spMk id="5943" creationId="{00000000-0000-0000-0000-000000000000}"/>
          </ac:spMkLst>
        </pc:spChg>
        <pc:picChg chg="mod">
          <ac:chgData name="Ánh Diệu" userId="c5672c39bf0da1c1" providerId="LiveId" clId="{7FCAD085-D625-4ECE-8F62-97772D2F0BCB}" dt="2024-06-24T14:12:53.420" v="1674" actId="14100"/>
          <ac:picMkLst>
            <pc:docMk/>
            <pc:sldMk cId="1547689859" sldId="306"/>
            <ac:picMk id="3" creationId="{423DC345-0100-E1FD-2554-4A8558C29D39}"/>
          </ac:picMkLst>
        </pc:picChg>
      </pc:sldChg>
      <pc:sldChg chg="modTransition">
        <pc:chgData name="Ánh Diệu" userId="c5672c39bf0da1c1" providerId="LiveId" clId="{7FCAD085-D625-4ECE-8F62-97772D2F0BCB}" dt="2024-06-24T14:32:36.660" v="2147"/>
        <pc:sldMkLst>
          <pc:docMk/>
          <pc:sldMk cId="1029668020" sldId="307"/>
        </pc:sldMkLst>
      </pc:sldChg>
      <pc:sldChg chg="modTransition">
        <pc:chgData name="Ánh Diệu" userId="c5672c39bf0da1c1" providerId="LiveId" clId="{7FCAD085-D625-4ECE-8F62-97772D2F0BCB}" dt="2024-06-24T14:32:36.660" v="2147"/>
        <pc:sldMkLst>
          <pc:docMk/>
          <pc:sldMk cId="144742508" sldId="325"/>
        </pc:sldMkLst>
      </pc:sldChg>
      <pc:sldChg chg="del">
        <pc:chgData name="Ánh Diệu" userId="c5672c39bf0da1c1" providerId="LiveId" clId="{7FCAD085-D625-4ECE-8F62-97772D2F0BCB}" dt="2024-06-24T14:32:22.455" v="2144" actId="47"/>
        <pc:sldMkLst>
          <pc:docMk/>
          <pc:sldMk cId="2612431147" sldId="395"/>
        </pc:sldMkLst>
      </pc:sldChg>
      <pc:sldChg chg="del">
        <pc:chgData name="Ánh Diệu" userId="c5672c39bf0da1c1" providerId="LiveId" clId="{7FCAD085-D625-4ECE-8F62-97772D2F0BCB}" dt="2024-06-24T13:13:04.753" v="1036" actId="47"/>
        <pc:sldMkLst>
          <pc:docMk/>
          <pc:sldMk cId="1037381492" sldId="431"/>
        </pc:sldMkLst>
      </pc:sldChg>
      <pc:sldChg chg="del">
        <pc:chgData name="Ánh Diệu" userId="c5672c39bf0da1c1" providerId="LiveId" clId="{7FCAD085-D625-4ECE-8F62-97772D2F0BCB}" dt="2024-06-24T13:16:42.966" v="1114" actId="47"/>
        <pc:sldMkLst>
          <pc:docMk/>
          <pc:sldMk cId="1597345136" sldId="446"/>
        </pc:sldMkLst>
      </pc:sldChg>
      <pc:sldChg chg="del">
        <pc:chgData name="Ánh Diệu" userId="c5672c39bf0da1c1" providerId="LiveId" clId="{7FCAD085-D625-4ECE-8F62-97772D2F0BCB}" dt="2024-06-24T10:33:40.654" v="594" actId="47"/>
        <pc:sldMkLst>
          <pc:docMk/>
          <pc:sldMk cId="1897887426" sldId="448"/>
        </pc:sldMkLst>
      </pc:sldChg>
      <pc:sldChg chg="del">
        <pc:chgData name="Ánh Diệu" userId="c5672c39bf0da1c1" providerId="LiveId" clId="{7FCAD085-D625-4ECE-8F62-97772D2F0BCB}" dt="2024-06-24T13:09:37.020" v="864" actId="47"/>
        <pc:sldMkLst>
          <pc:docMk/>
          <pc:sldMk cId="23959624" sldId="449"/>
        </pc:sldMkLst>
      </pc:sldChg>
      <pc:sldChg chg="del">
        <pc:chgData name="Ánh Diệu" userId="c5672c39bf0da1c1" providerId="LiveId" clId="{7FCAD085-D625-4ECE-8F62-97772D2F0BCB}" dt="2024-06-24T13:09:37.020" v="864" actId="47"/>
        <pc:sldMkLst>
          <pc:docMk/>
          <pc:sldMk cId="394275250" sldId="450"/>
        </pc:sldMkLst>
      </pc:sldChg>
      <pc:sldChg chg="add del">
        <pc:chgData name="Ánh Diệu" userId="c5672c39bf0da1c1" providerId="LiveId" clId="{7FCAD085-D625-4ECE-8F62-97772D2F0BCB}" dt="2024-06-24T13:16:30.459" v="1111" actId="47"/>
        <pc:sldMkLst>
          <pc:docMk/>
          <pc:sldMk cId="1662816936" sldId="452"/>
        </pc:sldMkLst>
      </pc:sldChg>
      <pc:sldChg chg="del">
        <pc:chgData name="Ánh Diệu" userId="c5672c39bf0da1c1" providerId="LiveId" clId="{7FCAD085-D625-4ECE-8F62-97772D2F0BCB}" dt="2024-06-24T14:04:21.322" v="1572" actId="47"/>
        <pc:sldMkLst>
          <pc:docMk/>
          <pc:sldMk cId="2728278695" sldId="453"/>
        </pc:sldMkLst>
      </pc:sldChg>
      <pc:sldChg chg="del">
        <pc:chgData name="Ánh Diệu" userId="c5672c39bf0da1c1" providerId="LiveId" clId="{7FCAD085-D625-4ECE-8F62-97772D2F0BCB}" dt="2024-06-24T13:13:06.019" v="1037" actId="47"/>
        <pc:sldMkLst>
          <pc:docMk/>
          <pc:sldMk cId="2388630769" sldId="454"/>
        </pc:sldMkLst>
      </pc:sldChg>
      <pc:sldChg chg="del">
        <pc:chgData name="Ánh Diệu" userId="c5672c39bf0da1c1" providerId="LiveId" clId="{7FCAD085-D625-4ECE-8F62-97772D2F0BCB}" dt="2024-06-24T13:13:06.801" v="1038" actId="47"/>
        <pc:sldMkLst>
          <pc:docMk/>
          <pc:sldMk cId="1545220041" sldId="455"/>
        </pc:sldMkLst>
      </pc:sldChg>
      <pc:sldChg chg="del">
        <pc:chgData name="Ánh Diệu" userId="c5672c39bf0da1c1" providerId="LiveId" clId="{7FCAD085-D625-4ECE-8F62-97772D2F0BCB}" dt="2024-06-24T13:13:07.410" v="1039" actId="47"/>
        <pc:sldMkLst>
          <pc:docMk/>
          <pc:sldMk cId="594671229" sldId="456"/>
        </pc:sldMkLst>
      </pc:sldChg>
      <pc:sldChg chg="del">
        <pc:chgData name="Ánh Diệu" userId="c5672c39bf0da1c1" providerId="LiveId" clId="{7FCAD085-D625-4ECE-8F62-97772D2F0BCB}" dt="2024-06-24T13:13:07.958" v="1040" actId="47"/>
        <pc:sldMkLst>
          <pc:docMk/>
          <pc:sldMk cId="55094954" sldId="457"/>
        </pc:sldMkLst>
      </pc:sldChg>
      <pc:sldChg chg="del">
        <pc:chgData name="Ánh Diệu" userId="c5672c39bf0da1c1" providerId="LiveId" clId="{7FCAD085-D625-4ECE-8F62-97772D2F0BCB}" dt="2024-06-24T13:13:08.739" v="1041" actId="47"/>
        <pc:sldMkLst>
          <pc:docMk/>
          <pc:sldMk cId="351842944" sldId="458"/>
        </pc:sldMkLst>
      </pc:sldChg>
      <pc:sldChg chg="del">
        <pc:chgData name="Ánh Diệu" userId="c5672c39bf0da1c1" providerId="LiveId" clId="{7FCAD085-D625-4ECE-8F62-97772D2F0BCB}" dt="2024-06-24T13:16:43.382" v="1115" actId="47"/>
        <pc:sldMkLst>
          <pc:docMk/>
          <pc:sldMk cId="2709968856" sldId="459"/>
        </pc:sldMkLst>
      </pc:sldChg>
      <pc:sldChg chg="del">
        <pc:chgData name="Ánh Diệu" userId="c5672c39bf0da1c1" providerId="LiveId" clId="{7FCAD085-D625-4ECE-8F62-97772D2F0BCB}" dt="2024-06-24T13:16:43.710" v="1116" actId="47"/>
        <pc:sldMkLst>
          <pc:docMk/>
          <pc:sldMk cId="2225530264" sldId="460"/>
        </pc:sldMkLst>
      </pc:sldChg>
      <pc:sldChg chg="del">
        <pc:chgData name="Ánh Diệu" userId="c5672c39bf0da1c1" providerId="LiveId" clId="{7FCAD085-D625-4ECE-8F62-97772D2F0BCB}" dt="2024-06-24T13:16:44.075" v="1117" actId="47"/>
        <pc:sldMkLst>
          <pc:docMk/>
          <pc:sldMk cId="2486590871" sldId="461"/>
        </pc:sldMkLst>
      </pc:sldChg>
      <pc:sldChg chg="del">
        <pc:chgData name="Ánh Diệu" userId="c5672c39bf0da1c1" providerId="LiveId" clId="{7FCAD085-D625-4ECE-8F62-97772D2F0BCB}" dt="2024-06-24T13:16:44.647" v="1118" actId="47"/>
        <pc:sldMkLst>
          <pc:docMk/>
          <pc:sldMk cId="1573070584" sldId="462"/>
        </pc:sldMkLst>
      </pc:sldChg>
      <pc:sldChg chg="del">
        <pc:chgData name="Ánh Diệu" userId="c5672c39bf0da1c1" providerId="LiveId" clId="{7FCAD085-D625-4ECE-8F62-97772D2F0BCB}" dt="2024-06-24T13:16:45.156" v="1119" actId="47"/>
        <pc:sldMkLst>
          <pc:docMk/>
          <pc:sldMk cId="3899218881" sldId="463"/>
        </pc:sldMkLst>
      </pc:sldChg>
      <pc:sldChg chg="del">
        <pc:chgData name="Ánh Diệu" userId="c5672c39bf0da1c1" providerId="LiveId" clId="{7FCAD085-D625-4ECE-8F62-97772D2F0BCB}" dt="2024-06-24T14:26:27.404" v="1876" actId="47"/>
        <pc:sldMkLst>
          <pc:docMk/>
          <pc:sldMk cId="2784735539" sldId="464"/>
        </pc:sldMkLst>
      </pc:sldChg>
      <pc:sldChg chg="del">
        <pc:chgData name="Ánh Diệu" userId="c5672c39bf0da1c1" providerId="LiveId" clId="{7FCAD085-D625-4ECE-8F62-97772D2F0BCB}" dt="2024-06-24T13:09:37.020" v="864" actId="47"/>
        <pc:sldMkLst>
          <pc:docMk/>
          <pc:sldMk cId="1159353821" sldId="465"/>
        </pc:sldMkLst>
      </pc:sldChg>
      <pc:sldChg chg="addSp delSp modSp new mod modTransition setBg modAnim">
        <pc:chgData name="Ánh Diệu" userId="c5672c39bf0da1c1" providerId="LiveId" clId="{7FCAD085-D625-4ECE-8F62-97772D2F0BCB}" dt="2024-06-25T04:30:58.858" v="3624"/>
        <pc:sldMkLst>
          <pc:docMk/>
          <pc:sldMk cId="3613681215" sldId="466"/>
        </pc:sldMkLst>
        <pc:spChg chg="del">
          <ac:chgData name="Ánh Diệu" userId="c5672c39bf0da1c1" providerId="LiveId" clId="{7FCAD085-D625-4ECE-8F62-97772D2F0BCB}" dt="2024-06-24T03:39:30.505" v="11" actId="478"/>
          <ac:spMkLst>
            <pc:docMk/>
            <pc:sldMk cId="3613681215" sldId="466"/>
            <ac:spMk id="2" creationId="{6DB899E5-67E4-5A0A-CE18-A6B257CBD17B}"/>
          </ac:spMkLst>
        </pc:spChg>
        <pc:spChg chg="del">
          <ac:chgData name="Ánh Diệu" userId="c5672c39bf0da1c1" providerId="LiveId" clId="{7FCAD085-D625-4ECE-8F62-97772D2F0BCB}" dt="2024-06-24T03:39:30.505" v="11" actId="478"/>
          <ac:spMkLst>
            <pc:docMk/>
            <pc:sldMk cId="3613681215" sldId="466"/>
            <ac:spMk id="3" creationId="{9C0CA7DA-76F4-5D36-2BEE-397F570D750B}"/>
          </ac:spMkLst>
        </pc:spChg>
        <pc:spChg chg="add mod">
          <ac:chgData name="Ánh Diệu" userId="c5672c39bf0da1c1" providerId="LiveId" clId="{7FCAD085-D625-4ECE-8F62-97772D2F0BCB}" dt="2024-06-24T03:47:00.479" v="80" actId="207"/>
          <ac:spMkLst>
            <pc:docMk/>
            <pc:sldMk cId="3613681215" sldId="466"/>
            <ac:spMk id="4" creationId="{B849F832-19F9-FF3A-B137-E8FAC8737A1D}"/>
          </ac:spMkLst>
        </pc:spChg>
        <pc:picChg chg="add mod">
          <ac:chgData name="Ánh Diệu" userId="c5672c39bf0da1c1" providerId="LiveId" clId="{7FCAD085-D625-4ECE-8F62-97772D2F0BCB}" dt="2024-06-25T04:30:58.858" v="3624"/>
          <ac:picMkLst>
            <pc:docMk/>
            <pc:sldMk cId="3613681215" sldId="466"/>
            <ac:picMk id="2" creationId="{A5721964-C612-34D2-0083-1CBC4A417940}"/>
          </ac:picMkLst>
        </pc:picChg>
        <pc:picChg chg="add mod">
          <ac:chgData name="Ánh Diệu" userId="c5672c39bf0da1c1" providerId="LiveId" clId="{7FCAD085-D625-4ECE-8F62-97772D2F0BCB}" dt="2024-06-24T03:46:01.417" v="47" actId="1076"/>
          <ac:picMkLst>
            <pc:docMk/>
            <pc:sldMk cId="3613681215" sldId="466"/>
            <ac:picMk id="1026" creationId="{5ED86878-0ABF-3643-7259-C7E5F1D67C79}"/>
          </ac:picMkLst>
        </pc:picChg>
      </pc:sldChg>
      <pc:sldChg chg="addSp modSp add modTransition">
        <pc:chgData name="Ánh Diệu" userId="c5672c39bf0da1c1" providerId="LiveId" clId="{7FCAD085-D625-4ECE-8F62-97772D2F0BCB}" dt="2024-06-25T04:31:03.126" v="3625"/>
        <pc:sldMkLst>
          <pc:docMk/>
          <pc:sldMk cId="4099180111" sldId="467"/>
        </pc:sldMkLst>
        <pc:spChg chg="mod">
          <ac:chgData name="Ánh Diệu" userId="c5672c39bf0da1c1" providerId="LiveId" clId="{7FCAD085-D625-4ECE-8F62-97772D2F0BCB}" dt="2024-06-24T03:49:31.024" v="121" actId="20577"/>
          <ac:spMkLst>
            <pc:docMk/>
            <pc:sldMk cId="4099180111" sldId="467"/>
            <ac:spMk id="4" creationId="{B849F832-19F9-FF3A-B137-E8FAC8737A1D}"/>
          </ac:spMkLst>
        </pc:spChg>
        <pc:picChg chg="add mod">
          <ac:chgData name="Ánh Diệu" userId="c5672c39bf0da1c1" providerId="LiveId" clId="{7FCAD085-D625-4ECE-8F62-97772D2F0BCB}" dt="2024-06-25T04:31:03.126" v="3625"/>
          <ac:picMkLst>
            <pc:docMk/>
            <pc:sldMk cId="4099180111" sldId="467"/>
            <ac:picMk id="2" creationId="{ED0CF8FB-F19F-BCC2-E010-0F6DBDB9A449}"/>
          </ac:picMkLst>
        </pc:picChg>
        <pc:picChg chg="mod">
          <ac:chgData name="Ánh Diệu" userId="c5672c39bf0da1c1" providerId="LiveId" clId="{7FCAD085-D625-4ECE-8F62-97772D2F0BCB}" dt="2024-06-24T03:49:11.385" v="87" actId="18131"/>
          <ac:picMkLst>
            <pc:docMk/>
            <pc:sldMk cId="4099180111" sldId="467"/>
            <ac:picMk id="1026" creationId="{5ED86878-0ABF-3643-7259-C7E5F1D67C79}"/>
          </ac:picMkLst>
        </pc:picChg>
      </pc:sldChg>
      <pc:sldChg chg="addSp modSp add modTransition">
        <pc:chgData name="Ánh Diệu" userId="c5672c39bf0da1c1" providerId="LiveId" clId="{7FCAD085-D625-4ECE-8F62-97772D2F0BCB}" dt="2024-06-25T04:31:05.389" v="3626"/>
        <pc:sldMkLst>
          <pc:docMk/>
          <pc:sldMk cId="3574930167" sldId="468"/>
        </pc:sldMkLst>
        <pc:spChg chg="mod">
          <ac:chgData name="Ánh Diệu" userId="c5672c39bf0da1c1" providerId="LiveId" clId="{7FCAD085-D625-4ECE-8F62-97772D2F0BCB}" dt="2024-06-24T03:51:10.042" v="162" actId="20577"/>
          <ac:spMkLst>
            <pc:docMk/>
            <pc:sldMk cId="3574930167" sldId="468"/>
            <ac:spMk id="4" creationId="{B849F832-19F9-FF3A-B137-E8FAC8737A1D}"/>
          </ac:spMkLst>
        </pc:spChg>
        <pc:picChg chg="add mod">
          <ac:chgData name="Ánh Diệu" userId="c5672c39bf0da1c1" providerId="LiveId" clId="{7FCAD085-D625-4ECE-8F62-97772D2F0BCB}" dt="2024-06-25T04:31:05.389" v="3626"/>
          <ac:picMkLst>
            <pc:docMk/>
            <pc:sldMk cId="3574930167" sldId="468"/>
            <ac:picMk id="2" creationId="{82A4FB70-32EC-6CF7-DF51-B3B743DAFBA2}"/>
          </ac:picMkLst>
        </pc:picChg>
        <pc:picChg chg="mod">
          <ac:chgData name="Ánh Diệu" userId="c5672c39bf0da1c1" providerId="LiveId" clId="{7FCAD085-D625-4ECE-8F62-97772D2F0BCB}" dt="2024-06-24T03:50:31.677" v="122" actId="14826"/>
          <ac:picMkLst>
            <pc:docMk/>
            <pc:sldMk cId="3574930167" sldId="468"/>
            <ac:picMk id="1026" creationId="{5ED86878-0ABF-3643-7259-C7E5F1D67C79}"/>
          </ac:picMkLst>
        </pc:picChg>
      </pc:sldChg>
      <pc:sldChg chg="addSp modSp add modTransition">
        <pc:chgData name="Ánh Diệu" userId="c5672c39bf0da1c1" providerId="LiveId" clId="{7FCAD085-D625-4ECE-8F62-97772D2F0BCB}" dt="2024-06-25T04:31:07.435" v="3627"/>
        <pc:sldMkLst>
          <pc:docMk/>
          <pc:sldMk cId="175261346" sldId="469"/>
        </pc:sldMkLst>
        <pc:spChg chg="mod">
          <ac:chgData name="Ánh Diệu" userId="c5672c39bf0da1c1" providerId="LiveId" clId="{7FCAD085-D625-4ECE-8F62-97772D2F0BCB}" dt="2024-06-24T03:52:09.869" v="186" actId="20577"/>
          <ac:spMkLst>
            <pc:docMk/>
            <pc:sldMk cId="175261346" sldId="469"/>
            <ac:spMk id="4" creationId="{B849F832-19F9-FF3A-B137-E8FAC8737A1D}"/>
          </ac:spMkLst>
        </pc:spChg>
        <pc:picChg chg="add mod">
          <ac:chgData name="Ánh Diệu" userId="c5672c39bf0da1c1" providerId="LiveId" clId="{7FCAD085-D625-4ECE-8F62-97772D2F0BCB}" dt="2024-06-25T04:31:07.435" v="3627"/>
          <ac:picMkLst>
            <pc:docMk/>
            <pc:sldMk cId="175261346" sldId="469"/>
            <ac:picMk id="2" creationId="{97841367-1449-CB4D-7C37-C75D2C25A88A}"/>
          </ac:picMkLst>
        </pc:picChg>
        <pc:picChg chg="mod">
          <ac:chgData name="Ánh Diệu" userId="c5672c39bf0da1c1" providerId="LiveId" clId="{7FCAD085-D625-4ECE-8F62-97772D2F0BCB}" dt="2024-06-24T03:51:57.442" v="165" actId="14826"/>
          <ac:picMkLst>
            <pc:docMk/>
            <pc:sldMk cId="175261346" sldId="469"/>
            <ac:picMk id="1026" creationId="{5ED86878-0ABF-3643-7259-C7E5F1D67C79}"/>
          </ac:picMkLst>
        </pc:picChg>
      </pc:sldChg>
      <pc:sldChg chg="addSp modSp add mod modTransition">
        <pc:chgData name="Ánh Diệu" userId="c5672c39bf0da1c1" providerId="LiveId" clId="{7FCAD085-D625-4ECE-8F62-97772D2F0BCB}" dt="2024-06-25T04:31:09.523" v="3628"/>
        <pc:sldMkLst>
          <pc:docMk/>
          <pc:sldMk cId="2693317709" sldId="470"/>
        </pc:sldMkLst>
        <pc:spChg chg="mod">
          <ac:chgData name="Ánh Diệu" userId="c5672c39bf0da1c1" providerId="LiveId" clId="{7FCAD085-D625-4ECE-8F62-97772D2F0BCB}" dt="2024-06-24T04:02:40.587" v="226" actId="1038"/>
          <ac:spMkLst>
            <pc:docMk/>
            <pc:sldMk cId="2693317709" sldId="470"/>
            <ac:spMk id="4" creationId="{B849F832-19F9-FF3A-B137-E8FAC8737A1D}"/>
          </ac:spMkLst>
        </pc:spChg>
        <pc:picChg chg="add mod">
          <ac:chgData name="Ánh Diệu" userId="c5672c39bf0da1c1" providerId="LiveId" clId="{7FCAD085-D625-4ECE-8F62-97772D2F0BCB}" dt="2024-06-25T04:31:09.523" v="3628"/>
          <ac:picMkLst>
            <pc:docMk/>
            <pc:sldMk cId="2693317709" sldId="470"/>
            <ac:picMk id="2" creationId="{44CCED97-EA88-FAD7-68E6-C60A2A248534}"/>
          </ac:picMkLst>
        </pc:picChg>
        <pc:picChg chg="mod">
          <ac:chgData name="Ánh Diệu" userId="c5672c39bf0da1c1" providerId="LiveId" clId="{7FCAD085-D625-4ECE-8F62-97772D2F0BCB}" dt="2024-06-24T04:02:46.979" v="233" actId="1036"/>
          <ac:picMkLst>
            <pc:docMk/>
            <pc:sldMk cId="2693317709" sldId="470"/>
            <ac:picMk id="1026" creationId="{5ED86878-0ABF-3643-7259-C7E5F1D67C79}"/>
          </ac:picMkLst>
        </pc:picChg>
      </pc:sldChg>
      <pc:sldChg chg="addSp delSp modSp add mod modTransition modAnim">
        <pc:chgData name="Ánh Diệu" userId="c5672c39bf0da1c1" providerId="LiveId" clId="{7FCAD085-D625-4ECE-8F62-97772D2F0BCB}" dt="2024-06-25T04:31:17.719" v="3630"/>
        <pc:sldMkLst>
          <pc:docMk/>
          <pc:sldMk cId="1082229401" sldId="471"/>
        </pc:sldMkLst>
        <pc:spChg chg="del">
          <ac:chgData name="Ánh Diệu" userId="c5672c39bf0da1c1" providerId="LiveId" clId="{7FCAD085-D625-4ECE-8F62-97772D2F0BCB}" dt="2024-06-24T10:55:10.881" v="677" actId="478"/>
          <ac:spMkLst>
            <pc:docMk/>
            <pc:sldMk cId="1082229401" sldId="471"/>
            <ac:spMk id="2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1:02:58.627" v="842" actId="20577"/>
          <ac:spMkLst>
            <pc:docMk/>
            <pc:sldMk cId="1082229401" sldId="471"/>
            <ac:spMk id="3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4:53:42.472" v="2541" actId="1076"/>
          <ac:spMkLst>
            <pc:docMk/>
            <pc:sldMk cId="1082229401" sldId="471"/>
            <ac:spMk id="4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0:41:12.632" v="627" actId="14100"/>
          <ac:spMkLst>
            <pc:docMk/>
            <pc:sldMk cId="1082229401" sldId="471"/>
            <ac:spMk id="5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52:01.910" v="665" actId="478"/>
          <ac:spMkLst>
            <pc:docMk/>
            <pc:sldMk cId="1082229401" sldId="471"/>
            <ac:spMk id="6" creationId="{00000000-0000-0000-0000-000000000000}"/>
          </ac:spMkLst>
        </pc:spChg>
        <pc:spChg chg="add del">
          <ac:chgData name="Ánh Diệu" userId="c5672c39bf0da1c1" providerId="LiveId" clId="{7FCAD085-D625-4ECE-8F62-97772D2F0BCB}" dt="2024-06-24T10:37:47.276" v="604" actId="478"/>
          <ac:spMkLst>
            <pc:docMk/>
            <pc:sldMk cId="1082229401" sldId="471"/>
            <ac:spMk id="7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4:53:12.332" v="2511" actId="1076"/>
          <ac:spMkLst>
            <pc:docMk/>
            <pc:sldMk cId="1082229401" sldId="471"/>
            <ac:spMk id="8" creationId="{00000000-0000-0000-0000-000000000000}"/>
          </ac:spMkLst>
        </pc:spChg>
        <pc:spChg chg="add del mod">
          <ac:chgData name="Ánh Diệu" userId="c5672c39bf0da1c1" providerId="LiveId" clId="{7FCAD085-D625-4ECE-8F62-97772D2F0BCB}" dt="2024-06-24T10:57:26.535" v="829" actId="1035"/>
          <ac:spMkLst>
            <pc:docMk/>
            <pc:sldMk cId="1082229401" sldId="471"/>
            <ac:spMk id="9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52:05.149" v="666" actId="478"/>
          <ac:spMkLst>
            <pc:docMk/>
            <pc:sldMk cId="1082229401" sldId="471"/>
            <ac:spMk id="10" creationId="{00000000-0000-0000-0000-000000000000}"/>
          </ac:spMkLst>
        </pc:spChg>
        <pc:spChg chg="del mod">
          <ac:chgData name="Ánh Diệu" userId="c5672c39bf0da1c1" providerId="LiveId" clId="{7FCAD085-D625-4ECE-8F62-97772D2F0BCB}" dt="2024-06-24T10:52:19.219" v="667" actId="478"/>
          <ac:spMkLst>
            <pc:docMk/>
            <pc:sldMk cId="1082229401" sldId="471"/>
            <ac:spMk id="11" creationId="{00000000-0000-0000-0000-000000000000}"/>
          </ac:spMkLst>
        </pc:spChg>
        <pc:spChg chg="del">
          <ac:chgData name="Ánh Diệu" userId="c5672c39bf0da1c1" providerId="LiveId" clId="{7FCAD085-D625-4ECE-8F62-97772D2F0BCB}" dt="2024-06-24T10:52:19.219" v="667" actId="478"/>
          <ac:spMkLst>
            <pc:docMk/>
            <pc:sldMk cId="1082229401" sldId="471"/>
            <ac:spMk id="13" creationId="{00000000-0000-0000-0000-000000000000}"/>
          </ac:spMkLst>
        </pc:spChg>
        <pc:spChg chg="mod">
          <ac:chgData name="Ánh Diệu" userId="c5672c39bf0da1c1" providerId="LiveId" clId="{7FCAD085-D625-4ECE-8F62-97772D2F0BCB}" dt="2024-06-24T10:38:17.854" v="607" actId="207"/>
          <ac:spMkLst>
            <pc:docMk/>
            <pc:sldMk cId="1082229401" sldId="471"/>
            <ac:spMk id="15" creationId="{CAFDDD9B-0188-B8FE-2FF8-46DAD0ED31C4}"/>
          </ac:spMkLst>
        </pc:spChg>
        <pc:spChg chg="mod">
          <ac:chgData name="Ánh Diệu" userId="c5672c39bf0da1c1" providerId="LiveId" clId="{7FCAD085-D625-4ECE-8F62-97772D2F0BCB}" dt="2024-06-25T03:18:03.275" v="3551" actId="20577"/>
          <ac:spMkLst>
            <pc:docMk/>
            <pc:sldMk cId="1082229401" sldId="471"/>
            <ac:spMk id="16" creationId="{CB7BD736-F3E8-D06C-A02F-F77616EAC1F2}"/>
          </ac:spMkLst>
        </pc:spChg>
        <pc:spChg chg="add mod">
          <ac:chgData name="Ánh Diệu" userId="c5672c39bf0da1c1" providerId="LiveId" clId="{7FCAD085-D625-4ECE-8F62-97772D2F0BCB}" dt="2024-06-24T15:07:48.638" v="2687" actId="207"/>
          <ac:spMkLst>
            <pc:docMk/>
            <pc:sldMk cId="1082229401" sldId="471"/>
            <ac:spMk id="21" creationId="{6D052657-C610-5B71-0E4F-E66174B1DD74}"/>
          </ac:spMkLst>
        </pc:spChg>
        <pc:spChg chg="add mod">
          <ac:chgData name="Ánh Diệu" userId="c5672c39bf0da1c1" providerId="LiveId" clId="{7FCAD085-D625-4ECE-8F62-97772D2F0BCB}" dt="2024-06-24T15:07:59.803" v="2723" actId="207"/>
          <ac:spMkLst>
            <pc:docMk/>
            <pc:sldMk cId="1082229401" sldId="471"/>
            <ac:spMk id="22" creationId="{4FC1438C-0298-43A9-4141-C46045A22DC0}"/>
          </ac:spMkLst>
        </pc:spChg>
        <pc:grpChg chg="add mod">
          <ac:chgData name="Ánh Diệu" userId="c5672c39bf0da1c1" providerId="LiveId" clId="{7FCAD085-D625-4ECE-8F62-97772D2F0BCB}" dt="2024-06-24T14:52:14.949" v="2509" actId="14100"/>
          <ac:grpSpMkLst>
            <pc:docMk/>
            <pc:sldMk cId="1082229401" sldId="471"/>
            <ac:grpSpMk id="14" creationId="{3B891484-EA0C-3D68-2BB2-2D854C575BA4}"/>
          </ac:grpSpMkLst>
        </pc:grpChg>
        <pc:picChg chg="add mod">
          <ac:chgData name="Ánh Diệu" userId="c5672c39bf0da1c1" providerId="LiveId" clId="{7FCAD085-D625-4ECE-8F62-97772D2F0BCB}" dt="2024-06-25T04:31:17.719" v="3630"/>
          <ac:picMkLst>
            <pc:docMk/>
            <pc:sldMk cId="1082229401" sldId="471"/>
            <ac:picMk id="2" creationId="{ED8498E9-B5B4-DDD6-C1F2-8836701E149D}"/>
          </ac:picMkLst>
        </pc:picChg>
        <pc:picChg chg="add mod modCrop">
          <ac:chgData name="Ánh Diệu" userId="c5672c39bf0da1c1" providerId="LiveId" clId="{7FCAD085-D625-4ECE-8F62-97772D2F0BCB}" dt="2024-06-24T14:53:12.332" v="2511" actId="1076"/>
          <ac:picMkLst>
            <pc:docMk/>
            <pc:sldMk cId="1082229401" sldId="471"/>
            <ac:picMk id="18" creationId="{A26A5225-318F-1AF2-119F-E22C636FDF1C}"/>
          </ac:picMkLst>
        </pc:picChg>
        <pc:picChg chg="add mod modCrop">
          <ac:chgData name="Ánh Diệu" userId="c5672c39bf0da1c1" providerId="LiveId" clId="{7FCAD085-D625-4ECE-8F62-97772D2F0BCB}" dt="2024-06-24T10:57:16.988" v="801" actId="1076"/>
          <ac:picMkLst>
            <pc:docMk/>
            <pc:sldMk cId="1082229401" sldId="471"/>
            <ac:picMk id="19" creationId="{B48B3649-91AF-F32C-1761-679E542D7F7C}"/>
          </ac:picMkLst>
        </pc:picChg>
        <pc:picChg chg="add mod">
          <ac:chgData name="Ánh Diệu" userId="c5672c39bf0da1c1" providerId="LiveId" clId="{7FCAD085-D625-4ECE-8F62-97772D2F0BCB}" dt="2024-06-24T14:52:09.797" v="2508" actId="1076"/>
          <ac:picMkLst>
            <pc:docMk/>
            <pc:sldMk cId="1082229401" sldId="471"/>
            <ac:picMk id="20" creationId="{2FF00BDE-93ED-0122-88C5-AB05168BD22C}"/>
          </ac:picMkLst>
        </pc:picChg>
      </pc:sldChg>
      <pc:sldChg chg="add del">
        <pc:chgData name="Ánh Diệu" userId="c5672c39bf0da1c1" providerId="LiveId" clId="{7FCAD085-D625-4ECE-8F62-97772D2F0BCB}" dt="2024-06-24T03:59:45.093" v="210" actId="47"/>
        <pc:sldMkLst>
          <pc:docMk/>
          <pc:sldMk cId="4084036205" sldId="471"/>
        </pc:sldMkLst>
      </pc:sldChg>
      <pc:sldChg chg="addSp delSp modSp add mod modTransition modAnim">
        <pc:chgData name="Ánh Diệu" userId="c5672c39bf0da1c1" providerId="LiveId" clId="{7FCAD085-D625-4ECE-8F62-97772D2F0BCB}" dt="2024-06-25T04:31:29.149" v="3633"/>
        <pc:sldMkLst>
          <pc:docMk/>
          <pc:sldMk cId="934951720" sldId="472"/>
        </pc:sldMkLst>
        <pc:spChg chg="del">
          <ac:chgData name="Ánh Diệu" userId="c5672c39bf0da1c1" providerId="LiveId" clId="{7FCAD085-D625-4ECE-8F62-97772D2F0BCB}" dt="2024-06-24T13:04:37.804" v="844" actId="478"/>
          <ac:spMkLst>
            <pc:docMk/>
            <pc:sldMk cId="934951720" sldId="472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5T03:18:10.371" v="3553"/>
          <ac:spMkLst>
            <pc:docMk/>
            <pc:sldMk cId="934951720" sldId="472"/>
            <ac:spMk id="3" creationId="{E6DEC703-A89F-14DB-C520-96AFE47D5713}"/>
          </ac:spMkLst>
        </pc:spChg>
        <pc:spChg chg="del">
          <ac:chgData name="Ánh Diệu" userId="c5672c39bf0da1c1" providerId="LiveId" clId="{7FCAD085-D625-4ECE-8F62-97772D2F0BCB}" dt="2024-06-24T13:04:40.070" v="845" actId="478"/>
          <ac:spMkLst>
            <pc:docMk/>
            <pc:sldMk cId="934951720" sldId="472"/>
            <ac:spMk id="4" creationId="{00000000-0000-0000-0000-000000000000}"/>
          </ac:spMkLst>
        </pc:spChg>
        <pc:spChg chg="mod">
          <ac:chgData name="Ánh Diệu" userId="c5672c39bf0da1c1" providerId="LiveId" clId="{7FCAD085-D625-4ECE-8F62-97772D2F0BCB}" dt="2024-06-25T03:18:10.371" v="3553"/>
          <ac:spMkLst>
            <pc:docMk/>
            <pc:sldMk cId="934951720" sldId="472"/>
            <ac:spMk id="4" creationId="{40384E4B-7B53-C7AC-5A61-A92C3FEE8786}"/>
          </ac:spMkLst>
        </pc:spChg>
        <pc:spChg chg="add mod">
          <ac:chgData name="Ánh Diệu" userId="c5672c39bf0da1c1" providerId="LiveId" clId="{7FCAD085-D625-4ECE-8F62-97772D2F0BCB}" dt="2024-06-24T15:08:56.913" v="2739" actId="404"/>
          <ac:spMkLst>
            <pc:docMk/>
            <pc:sldMk cId="934951720" sldId="472"/>
            <ac:spMk id="7" creationId="{CC3C4804-8B30-5276-6895-6A6A5399D87D}"/>
          </ac:spMkLst>
        </pc:spChg>
        <pc:spChg chg="del">
          <ac:chgData name="Ánh Diệu" userId="c5672c39bf0da1c1" providerId="LiveId" clId="{7FCAD085-D625-4ECE-8F62-97772D2F0BCB}" dt="2024-06-24T13:04:37.804" v="844" actId="478"/>
          <ac:spMkLst>
            <pc:docMk/>
            <pc:sldMk cId="934951720" sldId="472"/>
            <ac:spMk id="8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04:40.070" v="845" actId="478"/>
          <ac:spMkLst>
            <pc:docMk/>
            <pc:sldMk cId="934951720" sldId="472"/>
            <ac:spMk id="9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5:08:56.913" v="2739" actId="404"/>
          <ac:spMkLst>
            <pc:docMk/>
            <pc:sldMk cId="934951720" sldId="472"/>
            <ac:spMk id="10" creationId="{822FF5B7-2039-A590-56FE-8AB497D916F4}"/>
          </ac:spMkLst>
        </pc:spChg>
        <pc:spChg chg="add mod ord">
          <ac:chgData name="Ánh Diệu" userId="c5672c39bf0da1c1" providerId="LiveId" clId="{7FCAD085-D625-4ECE-8F62-97772D2F0BCB}" dt="2024-06-25T03:11:35.841" v="3541" actId="171"/>
          <ac:spMkLst>
            <pc:docMk/>
            <pc:sldMk cId="934951720" sldId="472"/>
            <ac:spMk id="17" creationId="{3C927626-4FE4-B2F5-40A4-480AE5706844}"/>
          </ac:spMkLst>
        </pc:spChg>
        <pc:spChg chg="add mod ord">
          <ac:chgData name="Ánh Diệu" userId="c5672c39bf0da1c1" providerId="LiveId" clId="{7FCAD085-D625-4ECE-8F62-97772D2F0BCB}" dt="2024-06-25T03:10:41.618" v="3535" actId="171"/>
          <ac:spMkLst>
            <pc:docMk/>
            <pc:sldMk cId="934951720" sldId="472"/>
            <ac:spMk id="20" creationId="{4390340D-9BAE-7DD1-97B7-A73C78EC83EC}"/>
          </ac:spMkLst>
        </pc:spChg>
        <pc:grpChg chg="add mod">
          <ac:chgData name="Ánh Diệu" userId="c5672c39bf0da1c1" providerId="LiveId" clId="{7FCAD085-D625-4ECE-8F62-97772D2F0BCB}" dt="2024-06-25T03:18:10.371" v="3553"/>
          <ac:grpSpMkLst>
            <pc:docMk/>
            <pc:sldMk cId="934951720" sldId="472"/>
            <ac:grpSpMk id="2" creationId="{3364F414-4E1F-C711-2846-E6FB14E45AA2}"/>
          </ac:grpSpMkLst>
        </pc:grpChg>
        <pc:grpChg chg="add mod">
          <ac:chgData name="Ánh Diệu" userId="c5672c39bf0da1c1" providerId="LiveId" clId="{7FCAD085-D625-4ECE-8F62-97772D2F0BCB}" dt="2024-06-24T15:09:06.229" v="2743" actId="1036"/>
          <ac:grpSpMkLst>
            <pc:docMk/>
            <pc:sldMk cId="934951720" sldId="472"/>
            <ac:grpSpMk id="11" creationId="{74642764-8527-378A-E11A-05FFA87F48B3}"/>
          </ac:grpSpMkLst>
        </pc:grpChg>
        <pc:grpChg chg="add mod">
          <ac:chgData name="Ánh Diệu" userId="c5672c39bf0da1c1" providerId="LiveId" clId="{7FCAD085-D625-4ECE-8F62-97772D2F0BCB}" dt="2024-06-24T15:09:01.279" v="2741" actId="1076"/>
          <ac:grpSpMkLst>
            <pc:docMk/>
            <pc:sldMk cId="934951720" sldId="472"/>
            <ac:grpSpMk id="13" creationId="{8D25AEA7-7086-284A-9B2D-CDC74CA3E2F0}"/>
          </ac:grpSpMkLst>
        </pc:grpChg>
        <pc:grpChg chg="del">
          <ac:chgData name="Ánh Diệu" userId="c5672c39bf0da1c1" providerId="LiveId" clId="{7FCAD085-D625-4ECE-8F62-97772D2F0BCB}" dt="2024-06-25T03:18:09.928" v="3552" actId="478"/>
          <ac:grpSpMkLst>
            <pc:docMk/>
            <pc:sldMk cId="934951720" sldId="472"/>
            <ac:grpSpMk id="14" creationId="{3B891484-EA0C-3D68-2BB2-2D854C575BA4}"/>
          </ac:grpSpMkLst>
        </pc:grpChg>
        <pc:picChg chg="add mod">
          <ac:chgData name="Ánh Diệu" userId="c5672c39bf0da1c1" providerId="LiveId" clId="{7FCAD085-D625-4ECE-8F62-97772D2F0BCB}" dt="2024-06-24T13:08:03.675" v="852" actId="1076"/>
          <ac:picMkLst>
            <pc:docMk/>
            <pc:sldMk cId="934951720" sldId="472"/>
            <ac:picMk id="6" creationId="{F32C55A8-01B7-1C74-A4D5-760950BD3442}"/>
          </ac:picMkLst>
        </pc:picChg>
        <pc:picChg chg="add mod">
          <ac:chgData name="Ánh Diệu" userId="c5672c39bf0da1c1" providerId="LiveId" clId="{7FCAD085-D625-4ECE-8F62-97772D2F0BCB}" dt="2024-06-25T04:31:29.149" v="3633"/>
          <ac:picMkLst>
            <pc:docMk/>
            <pc:sldMk cId="934951720" sldId="472"/>
            <ac:picMk id="8" creationId="{29CFB48F-B132-162A-8BD9-2F9063420740}"/>
          </ac:picMkLst>
        </pc:picChg>
        <pc:picChg chg="mod">
          <ac:chgData name="Ánh Diệu" userId="c5672c39bf0da1c1" providerId="LiveId" clId="{7FCAD085-D625-4ECE-8F62-97772D2F0BCB}" dt="2024-06-24T15:08:56.913" v="2739" actId="404"/>
          <ac:picMkLst>
            <pc:docMk/>
            <pc:sldMk cId="934951720" sldId="472"/>
            <ac:picMk id="18" creationId="{A26A5225-318F-1AF2-119F-E22C636FDF1C}"/>
          </ac:picMkLst>
        </pc:picChg>
        <pc:picChg chg="mod">
          <ac:chgData name="Ánh Diệu" userId="c5672c39bf0da1c1" providerId="LiveId" clId="{7FCAD085-D625-4ECE-8F62-97772D2F0BCB}" dt="2024-06-24T15:08:56.913" v="2739" actId="404"/>
          <ac:picMkLst>
            <pc:docMk/>
            <pc:sldMk cId="934951720" sldId="472"/>
            <ac:picMk id="19" creationId="{B48B3649-91AF-F32C-1761-679E542D7F7C}"/>
          </ac:picMkLst>
        </pc:picChg>
      </pc:sldChg>
      <pc:sldChg chg="add del ord modTransition">
        <pc:chgData name="Ánh Diệu" userId="c5672c39bf0da1c1" providerId="LiveId" clId="{7FCAD085-D625-4ECE-8F62-97772D2F0BCB}" dt="2024-06-24T15:11:05.308" v="2822" actId="47"/>
        <pc:sldMkLst>
          <pc:docMk/>
          <pc:sldMk cId="438313967" sldId="473"/>
        </pc:sldMkLst>
      </pc:sldChg>
      <pc:sldChg chg="addSp modSp add del mod modTransition">
        <pc:chgData name="Ánh Diệu" userId="c5672c39bf0da1c1" providerId="LiveId" clId="{7FCAD085-D625-4ECE-8F62-97772D2F0BCB}" dt="2024-06-24T15:25:33.802" v="3164" actId="47"/>
        <pc:sldMkLst>
          <pc:docMk/>
          <pc:sldMk cId="1857557486" sldId="474"/>
        </pc:sldMkLst>
        <pc:spChg chg="add mod">
          <ac:chgData name="Ánh Diệu" userId="c5672c39bf0da1c1" providerId="LiveId" clId="{7FCAD085-D625-4ECE-8F62-97772D2F0BCB}" dt="2024-06-24T13:09:19.208" v="863" actId="1076"/>
          <ac:spMkLst>
            <pc:docMk/>
            <pc:sldMk cId="1857557486" sldId="474"/>
            <ac:spMk id="6" creationId="{2BD183CA-0355-C842-5777-7E3D32CEC943}"/>
          </ac:spMkLst>
        </pc:spChg>
      </pc:sldChg>
      <pc:sldChg chg="addSp delSp modSp add mod modTransition modAnim">
        <pc:chgData name="Ánh Diệu" userId="c5672c39bf0da1c1" providerId="LiveId" clId="{7FCAD085-D625-4ECE-8F62-97772D2F0BCB}" dt="2024-06-25T04:31:58.782" v="3643"/>
        <pc:sldMkLst>
          <pc:docMk/>
          <pc:sldMk cId="1683992057" sldId="475"/>
        </pc:sldMkLst>
        <pc:spChg chg="mod">
          <ac:chgData name="Ánh Diệu" userId="c5672c39bf0da1c1" providerId="LiveId" clId="{7FCAD085-D625-4ECE-8F62-97772D2F0BCB}" dt="2024-06-24T13:20:37.033" v="1170" actId="14100"/>
          <ac:spMkLst>
            <pc:docMk/>
            <pc:sldMk cId="1683992057" sldId="475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20:41.534" v="1186" actId="1036"/>
          <ac:spMkLst>
            <pc:docMk/>
            <pc:sldMk cId="1683992057" sldId="475"/>
            <ac:spMk id="4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27:48.907" v="1441" actId="1076"/>
          <ac:spMkLst>
            <pc:docMk/>
            <pc:sldMk cId="1683992057" sldId="475"/>
            <ac:spMk id="5" creationId="{00000000-0000-0000-0000-000000000000}"/>
          </ac:spMkLst>
        </pc:spChg>
        <pc:spChg chg="mod ord">
          <ac:chgData name="Ánh Diệu" userId="c5672c39bf0da1c1" providerId="LiveId" clId="{7FCAD085-D625-4ECE-8F62-97772D2F0BCB}" dt="2024-06-24T13:28:02.851" v="1442" actId="14100"/>
          <ac:spMkLst>
            <pc:docMk/>
            <pc:sldMk cId="1683992057" sldId="475"/>
            <ac:spMk id="8" creationId="{00000000-0000-0000-0000-000000000000}"/>
          </ac:spMkLst>
        </pc:spChg>
        <pc:spChg chg="mod">
          <ac:chgData name="Ánh Diệu" userId="c5672c39bf0da1c1" providerId="LiveId" clId="{7FCAD085-D625-4ECE-8F62-97772D2F0BCB}" dt="2024-06-24T13:22:49.133" v="1284" actId="1076"/>
          <ac:spMkLst>
            <pc:docMk/>
            <pc:sldMk cId="1683992057" sldId="475"/>
            <ac:spMk id="9" creationId="{00000000-0000-0000-0000-000000000000}"/>
          </ac:spMkLst>
        </pc:spChg>
        <pc:spChg chg="del">
          <ac:chgData name="Ánh Diệu" userId="c5672c39bf0da1c1" providerId="LiveId" clId="{7FCAD085-D625-4ECE-8F62-97772D2F0BCB}" dt="2024-06-24T13:20:30.216" v="1169" actId="478"/>
          <ac:spMkLst>
            <pc:docMk/>
            <pc:sldMk cId="1683992057" sldId="475"/>
            <ac:spMk id="10" creationId="{00000000-0000-0000-0000-000000000000}"/>
          </ac:spMkLst>
        </pc:spChg>
        <pc:spChg chg="add mod">
          <ac:chgData name="Ánh Diệu" userId="c5672c39bf0da1c1" providerId="LiveId" clId="{7FCAD085-D625-4ECE-8F62-97772D2F0BCB}" dt="2024-06-25T03:00:11.976" v="3483" actId="207"/>
          <ac:spMkLst>
            <pc:docMk/>
            <pc:sldMk cId="1683992057" sldId="475"/>
            <ac:spMk id="10" creationId="{4026AD68-7678-4889-9591-89A2F1AA8992}"/>
          </ac:spMkLst>
        </pc:spChg>
        <pc:spChg chg="add mod ord">
          <ac:chgData name="Ánh Diệu" userId="c5672c39bf0da1c1" providerId="LiveId" clId="{7FCAD085-D625-4ECE-8F62-97772D2F0BCB}" dt="2024-06-24T13:22:33.872" v="1266" actId="1035"/>
          <ac:spMkLst>
            <pc:docMk/>
            <pc:sldMk cId="1683992057" sldId="475"/>
            <ac:spMk id="11" creationId="{ED16AA02-7278-FC7A-55CB-F05099858854}"/>
          </ac:spMkLst>
        </pc:spChg>
        <pc:spChg chg="add mod">
          <ac:chgData name="Ánh Diệu" userId="c5672c39bf0da1c1" providerId="LiveId" clId="{7FCAD085-D625-4ECE-8F62-97772D2F0BCB}" dt="2024-06-24T13:27:41.965" v="1440" actId="20577"/>
          <ac:spMkLst>
            <pc:docMk/>
            <pc:sldMk cId="1683992057" sldId="475"/>
            <ac:spMk id="12" creationId="{26628282-15BF-AB10-2E68-9B0CD94B5A5F}"/>
          </ac:spMkLst>
        </pc:spChg>
        <pc:spChg chg="add mod">
          <ac:chgData name="Ánh Diệu" userId="c5672c39bf0da1c1" providerId="LiveId" clId="{7FCAD085-D625-4ECE-8F62-97772D2F0BCB}" dt="2024-06-24T13:27:33.283" v="1439" actId="255"/>
          <ac:spMkLst>
            <pc:docMk/>
            <pc:sldMk cId="1683992057" sldId="475"/>
            <ac:spMk id="13" creationId="{E239927C-D22D-9F63-DDC8-AB0EE76CC432}"/>
          </ac:spMkLst>
        </pc:spChg>
        <pc:spChg chg="add mod">
          <ac:chgData name="Ánh Diệu" userId="c5672c39bf0da1c1" providerId="LiveId" clId="{7FCAD085-D625-4ECE-8F62-97772D2F0BCB}" dt="2024-06-25T03:03:13.859" v="3518" actId="20577"/>
          <ac:spMkLst>
            <pc:docMk/>
            <pc:sldMk cId="1683992057" sldId="475"/>
            <ac:spMk id="14" creationId="{A941834B-9EC4-12EA-34EE-13F922FC180F}"/>
          </ac:spMkLst>
        </pc:spChg>
        <pc:spChg chg="add mod">
          <ac:chgData name="Ánh Diệu" userId="c5672c39bf0da1c1" providerId="LiveId" clId="{7FCAD085-D625-4ECE-8F62-97772D2F0BCB}" dt="2024-06-25T03:03:09.626" v="3511" actId="20577"/>
          <ac:spMkLst>
            <pc:docMk/>
            <pc:sldMk cId="1683992057" sldId="475"/>
            <ac:spMk id="15" creationId="{667D96F8-72AF-877C-A929-9F0B07E81E60}"/>
          </ac:spMkLst>
        </pc:spChg>
        <pc:spChg chg="add mod">
          <ac:chgData name="Ánh Diệu" userId="c5672c39bf0da1c1" providerId="LiveId" clId="{7FCAD085-D625-4ECE-8F62-97772D2F0BCB}" dt="2024-06-25T03:03:03.463" v="3492" actId="20577"/>
          <ac:spMkLst>
            <pc:docMk/>
            <pc:sldMk cId="1683992057" sldId="475"/>
            <ac:spMk id="16" creationId="{77C5756D-1549-00D2-F445-A8866CC47220}"/>
          </ac:spMkLst>
        </pc:spChg>
        <pc:picChg chg="add mod">
          <ac:chgData name="Ánh Diệu" userId="c5672c39bf0da1c1" providerId="LiveId" clId="{7FCAD085-D625-4ECE-8F62-97772D2F0BCB}" dt="2024-06-25T04:31:58.782" v="3643"/>
          <ac:picMkLst>
            <pc:docMk/>
            <pc:sldMk cId="1683992057" sldId="475"/>
            <ac:picMk id="17" creationId="{003C1C0D-C35C-DF94-16E8-7D01B70039FA}"/>
          </ac:picMkLst>
        </pc:picChg>
        <pc:cxnChg chg="add mod">
          <ac:chgData name="Ánh Diệu" userId="c5672c39bf0da1c1" providerId="LiveId" clId="{7FCAD085-D625-4ECE-8F62-97772D2F0BCB}" dt="2024-06-25T03:04:49.418" v="3526" actId="14100"/>
          <ac:cxnSpMkLst>
            <pc:docMk/>
            <pc:sldMk cId="1683992057" sldId="475"/>
            <ac:cxnSpMk id="18" creationId="{DECA63A9-BAC1-4595-5442-307441D716F8}"/>
          </ac:cxnSpMkLst>
        </pc:cxnChg>
        <pc:cxnChg chg="add mod">
          <ac:chgData name="Ánh Diệu" userId="c5672c39bf0da1c1" providerId="LiveId" clId="{7FCAD085-D625-4ECE-8F62-97772D2F0BCB}" dt="2024-06-25T03:05:02.066" v="3528" actId="14100"/>
          <ac:cxnSpMkLst>
            <pc:docMk/>
            <pc:sldMk cId="1683992057" sldId="475"/>
            <ac:cxnSpMk id="21" creationId="{C48E3CC6-8A96-903B-2A51-1E0E4C322356}"/>
          </ac:cxnSpMkLst>
        </pc:cxnChg>
        <pc:cxnChg chg="add mod">
          <ac:chgData name="Ánh Diệu" userId="c5672c39bf0da1c1" providerId="LiveId" clId="{7FCAD085-D625-4ECE-8F62-97772D2F0BCB}" dt="2024-06-25T03:05:18.472" v="3531" actId="1036"/>
          <ac:cxnSpMkLst>
            <pc:docMk/>
            <pc:sldMk cId="1683992057" sldId="475"/>
            <ac:cxnSpMk id="26" creationId="{87486E0B-54A9-4CA1-1DB4-967AAEF8C488}"/>
          </ac:cxnSpMkLst>
        </pc:cxnChg>
        <pc:cxnChg chg="add mod">
          <ac:chgData name="Ánh Diệu" userId="c5672c39bf0da1c1" providerId="LiveId" clId="{7FCAD085-D625-4ECE-8F62-97772D2F0BCB}" dt="2024-06-25T03:05:48.972" v="3533" actId="14100"/>
          <ac:cxnSpMkLst>
            <pc:docMk/>
            <pc:sldMk cId="1683992057" sldId="475"/>
            <ac:cxnSpMk id="28" creationId="{720F53A9-B6AA-2214-4CF7-53C7A701603C}"/>
          </ac:cxnSpMkLst>
        </pc:cxnChg>
      </pc:sldChg>
      <pc:sldChg chg="new del">
        <pc:chgData name="Ánh Diệu" userId="c5672c39bf0da1c1" providerId="LiveId" clId="{7FCAD085-D625-4ECE-8F62-97772D2F0BCB}" dt="2024-06-24T13:19:41.095" v="1122" actId="680"/>
        <pc:sldMkLst>
          <pc:docMk/>
          <pc:sldMk cId="1827190680" sldId="475"/>
        </pc:sldMkLst>
      </pc:sldChg>
      <pc:sldChg chg="add del">
        <pc:chgData name="Ánh Diệu" userId="c5672c39bf0da1c1" providerId="LiveId" clId="{7FCAD085-D625-4ECE-8F62-97772D2F0BCB}" dt="2024-06-24T13:12:48.509" v="1033"/>
        <pc:sldMkLst>
          <pc:docMk/>
          <pc:sldMk cId="2056453615" sldId="475"/>
        </pc:sldMkLst>
      </pc:sldChg>
      <pc:sldChg chg="addSp modSp add mod modTransition modAnim">
        <pc:chgData name="Ánh Diệu" userId="c5672c39bf0da1c1" providerId="LiveId" clId="{7FCAD085-D625-4ECE-8F62-97772D2F0BCB}" dt="2024-06-25T04:32:08.342" v="3644"/>
        <pc:sldMkLst>
          <pc:docMk/>
          <pc:sldMk cId="2498584599" sldId="476"/>
        </pc:sldMkLst>
        <pc:spChg chg="mod ord">
          <ac:chgData name="Ánh Diệu" userId="c5672c39bf0da1c1" providerId="LiveId" clId="{7FCAD085-D625-4ECE-8F62-97772D2F0BCB}" dt="2024-06-24T13:40:22.542" v="1545" actId="1076"/>
          <ac:spMkLst>
            <pc:docMk/>
            <pc:sldMk cId="2498584599" sldId="476"/>
            <ac:spMk id="12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3:40:32.079" v="1571" actId="1035"/>
          <ac:spMkLst>
            <pc:docMk/>
            <pc:sldMk cId="2498584599" sldId="476"/>
            <ac:spMk id="15" creationId="{58472E60-74AA-0266-358F-7B0E34DE8B76}"/>
          </ac:spMkLst>
        </pc:spChg>
        <pc:picChg chg="add mod">
          <ac:chgData name="Ánh Diệu" userId="c5672c39bf0da1c1" providerId="LiveId" clId="{7FCAD085-D625-4ECE-8F62-97772D2F0BCB}" dt="2024-06-25T03:24:33.924" v="3574" actId="14100"/>
          <ac:picMkLst>
            <pc:docMk/>
            <pc:sldMk cId="2498584599" sldId="476"/>
            <ac:picMk id="13" creationId="{160B283A-8F1B-23C8-DD79-0195D3FCCC30}"/>
          </ac:picMkLst>
        </pc:picChg>
        <pc:picChg chg="add mod modCrop">
          <ac:chgData name="Ánh Diệu" userId="c5672c39bf0da1c1" providerId="LiveId" clId="{7FCAD085-D625-4ECE-8F62-97772D2F0BCB}" dt="2024-06-24T13:40:27.477" v="1561" actId="1036"/>
          <ac:picMkLst>
            <pc:docMk/>
            <pc:sldMk cId="2498584599" sldId="476"/>
            <ac:picMk id="14" creationId="{FEFBDEB3-630C-AB81-71AA-C08235D66B6E}"/>
          </ac:picMkLst>
        </pc:picChg>
        <pc:picChg chg="add mod">
          <ac:chgData name="Ánh Diệu" userId="c5672c39bf0da1c1" providerId="LiveId" clId="{7FCAD085-D625-4ECE-8F62-97772D2F0BCB}" dt="2024-06-25T04:32:08.342" v="3644"/>
          <ac:picMkLst>
            <pc:docMk/>
            <pc:sldMk cId="2498584599" sldId="476"/>
            <ac:picMk id="16" creationId="{32A2DC02-2260-8F50-B41F-BB5222CC0E20}"/>
          </ac:picMkLst>
        </pc:picChg>
      </pc:sldChg>
      <pc:sldChg chg="addSp delSp modSp add del mod setBg">
        <pc:chgData name="Ánh Diệu" userId="c5672c39bf0da1c1" providerId="LiveId" clId="{7FCAD085-D625-4ECE-8F62-97772D2F0BCB}" dt="2024-06-24T14:11:51.062" v="1600" actId="47"/>
        <pc:sldMkLst>
          <pc:docMk/>
          <pc:sldMk cId="1132333609" sldId="477"/>
        </pc:sldMkLst>
        <pc:spChg chg="del">
          <ac:chgData name="Ánh Diệu" userId="c5672c39bf0da1c1" providerId="LiveId" clId="{7FCAD085-D625-4ECE-8F62-97772D2F0BCB}" dt="2024-06-24T14:06:34.682" v="1586" actId="478"/>
          <ac:spMkLst>
            <pc:docMk/>
            <pc:sldMk cId="1132333609" sldId="477"/>
            <ac:spMk id="5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4.682" v="1586" actId="478"/>
          <ac:spMkLst>
            <pc:docMk/>
            <pc:sldMk cId="1132333609" sldId="477"/>
            <ac:spMk id="11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2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3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4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5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6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19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22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06:38.802" v="1587" actId="478"/>
          <ac:spMkLst>
            <pc:docMk/>
            <pc:sldMk cId="1132333609" sldId="477"/>
            <ac:spMk id="25" creationId="{00000000-0000-0000-0000-000000000000}"/>
          </ac:spMkLst>
        </pc:spChg>
        <pc:grpChg chg="del">
          <ac:chgData name="Ánh Diệu" userId="c5672c39bf0da1c1" providerId="LiveId" clId="{7FCAD085-D625-4ECE-8F62-97772D2F0BCB}" dt="2024-06-24T14:06:38.802" v="1587" actId="478"/>
          <ac:grpSpMkLst>
            <pc:docMk/>
            <pc:sldMk cId="1132333609" sldId="477"/>
            <ac:grpSpMk id="3" creationId="{00000000-0000-0000-0000-000000000000}"/>
          </ac:grpSpMkLst>
        </pc:grpChg>
        <pc:grpChg chg="del">
          <ac:chgData name="Ánh Diệu" userId="c5672c39bf0da1c1" providerId="LiveId" clId="{7FCAD085-D625-4ECE-8F62-97772D2F0BCB}" dt="2024-06-24T14:06:34.682" v="1586" actId="478"/>
          <ac:grpSpMkLst>
            <pc:docMk/>
            <pc:sldMk cId="1132333609" sldId="477"/>
            <ac:grpSpMk id="8" creationId="{00000000-0000-0000-0000-000000000000}"/>
          </ac:grpSpMkLst>
        </pc:grpChg>
        <pc:grpChg chg="del">
          <ac:chgData name="Ánh Diệu" userId="c5672c39bf0da1c1" providerId="LiveId" clId="{7FCAD085-D625-4ECE-8F62-97772D2F0BCB}" dt="2024-06-24T14:06:38.802" v="1587" actId="478"/>
          <ac:grpSpMkLst>
            <pc:docMk/>
            <pc:sldMk cId="1132333609" sldId="477"/>
            <ac:grpSpMk id="17" creationId="{00000000-0000-0000-0000-000000000000}"/>
          </ac:grpSpMkLst>
        </pc:grpChg>
        <pc:grpChg chg="del">
          <ac:chgData name="Ánh Diệu" userId="c5672c39bf0da1c1" providerId="LiveId" clId="{7FCAD085-D625-4ECE-8F62-97772D2F0BCB}" dt="2024-06-24T14:06:38.802" v="1587" actId="478"/>
          <ac:grpSpMkLst>
            <pc:docMk/>
            <pc:sldMk cId="1132333609" sldId="477"/>
            <ac:grpSpMk id="20" creationId="{00000000-0000-0000-0000-000000000000}"/>
          </ac:grpSpMkLst>
        </pc:grpChg>
        <pc:grpChg chg="del">
          <ac:chgData name="Ánh Diệu" userId="c5672c39bf0da1c1" providerId="LiveId" clId="{7FCAD085-D625-4ECE-8F62-97772D2F0BCB}" dt="2024-06-24T14:06:38.802" v="1587" actId="478"/>
          <ac:grpSpMkLst>
            <pc:docMk/>
            <pc:sldMk cId="1132333609" sldId="477"/>
            <ac:grpSpMk id="23" creationId="{00000000-0000-0000-0000-000000000000}"/>
          </ac:grpSpMkLst>
        </pc:grpChg>
        <pc:picChg chg="add mod">
          <ac:chgData name="Ánh Diệu" userId="c5672c39bf0da1c1" providerId="LiveId" clId="{7FCAD085-D625-4ECE-8F62-97772D2F0BCB}" dt="2024-06-24T14:07:18.043" v="1598" actId="1076"/>
          <ac:picMkLst>
            <pc:docMk/>
            <pc:sldMk cId="1132333609" sldId="477"/>
            <ac:picMk id="27" creationId="{2531C760-18BC-6658-CF55-9926C8F61AC8}"/>
          </ac:picMkLst>
        </pc:picChg>
      </pc:sldChg>
      <pc:sldChg chg="add del">
        <pc:chgData name="Ánh Diệu" userId="c5672c39bf0da1c1" providerId="LiveId" clId="{7FCAD085-D625-4ECE-8F62-97772D2F0BCB}" dt="2024-06-24T14:06:11.928" v="1582" actId="47"/>
        <pc:sldMkLst>
          <pc:docMk/>
          <pc:sldMk cId="1780326473" sldId="477"/>
        </pc:sldMkLst>
      </pc:sldChg>
      <pc:sldChg chg="add del">
        <pc:chgData name="Ánh Diệu" userId="c5672c39bf0da1c1" providerId="LiveId" clId="{7FCAD085-D625-4ECE-8F62-97772D2F0BCB}" dt="2024-06-24T14:05:55.814" v="1575"/>
        <pc:sldMkLst>
          <pc:docMk/>
          <pc:sldMk cId="3043075664" sldId="477"/>
        </pc:sldMkLst>
      </pc:sldChg>
      <pc:sldChg chg="addSp delSp modSp add mod ord modTransition modAnim">
        <pc:chgData name="Ánh Diệu" userId="c5672c39bf0da1c1" providerId="LiveId" clId="{7FCAD085-D625-4ECE-8F62-97772D2F0BCB}" dt="2024-06-25T04:32:13.598" v="3645"/>
        <pc:sldMkLst>
          <pc:docMk/>
          <pc:sldMk cId="1750613822" sldId="478"/>
        </pc:sldMkLst>
        <pc:spChg chg="mod">
          <ac:chgData name="Ánh Diệu" userId="c5672c39bf0da1c1" providerId="LiveId" clId="{7FCAD085-D625-4ECE-8F62-97772D2F0BCB}" dt="2024-06-24T14:14:58.851" v="1712" actId="571"/>
          <ac:spMkLst>
            <pc:docMk/>
            <pc:sldMk cId="1750613822" sldId="478"/>
            <ac:spMk id="2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14:58.851" v="1712" actId="571"/>
          <ac:spMkLst>
            <pc:docMk/>
            <pc:sldMk cId="1750613822" sldId="478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14:58.851" v="1712" actId="571"/>
          <ac:spMkLst>
            <pc:docMk/>
            <pc:sldMk cId="1750613822" sldId="478"/>
            <ac:spMk id="5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14:58.851" v="1712" actId="571"/>
          <ac:spMkLst>
            <pc:docMk/>
            <pc:sldMk cId="1750613822" sldId="478"/>
            <ac:spMk id="6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13:28.266" v="1676" actId="478"/>
          <ac:spMkLst>
            <pc:docMk/>
            <pc:sldMk cId="1750613822" sldId="478"/>
            <ac:spMk id="7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4:14:47.781" v="1709" actId="571"/>
          <ac:spMkLst>
            <pc:docMk/>
            <pc:sldMk cId="1750613822" sldId="478"/>
            <ac:spMk id="9" creationId="{5D835BA7-066E-C40D-49F3-9F64AE7D9804}"/>
          </ac:spMkLst>
        </pc:spChg>
        <pc:spChg chg="add mod">
          <ac:chgData name="Ánh Diệu" userId="c5672c39bf0da1c1" providerId="LiveId" clId="{7FCAD085-D625-4ECE-8F62-97772D2F0BCB}" dt="2024-06-24T14:14:47.781" v="1709" actId="571"/>
          <ac:spMkLst>
            <pc:docMk/>
            <pc:sldMk cId="1750613822" sldId="478"/>
            <ac:spMk id="10" creationId="{87AC5DD5-922C-F324-5A9D-EBBA36BED2E1}"/>
          </ac:spMkLst>
        </pc:spChg>
        <pc:spChg chg="add mod">
          <ac:chgData name="Ánh Diệu" userId="c5672c39bf0da1c1" providerId="LiveId" clId="{7FCAD085-D625-4ECE-8F62-97772D2F0BCB}" dt="2024-06-24T14:15:25.445" v="1740" actId="1036"/>
          <ac:spMkLst>
            <pc:docMk/>
            <pc:sldMk cId="1750613822" sldId="478"/>
            <ac:spMk id="11" creationId="{DCCD8CD9-FF95-CFD3-D0C0-0519F2C143C0}"/>
          </ac:spMkLst>
        </pc:spChg>
        <pc:grpChg chg="add mod">
          <ac:chgData name="Ánh Diệu" userId="c5672c39bf0da1c1" providerId="LiveId" clId="{7FCAD085-D625-4ECE-8F62-97772D2F0BCB}" dt="2024-06-24T14:14:58.851" v="1712" actId="571"/>
          <ac:grpSpMkLst>
            <pc:docMk/>
            <pc:sldMk cId="1750613822" sldId="478"/>
            <ac:grpSpMk id="8" creationId="{33DEB5EA-19EF-4D2A-DDDF-B135A9730395}"/>
          </ac:grpSpMkLst>
        </pc:grpChg>
        <pc:picChg chg="add mod">
          <ac:chgData name="Ánh Diệu" userId="c5672c39bf0da1c1" providerId="LiveId" clId="{7FCAD085-D625-4ECE-8F62-97772D2F0BCB}" dt="2024-06-25T03:28:09.168" v="3579" actId="1076"/>
          <ac:picMkLst>
            <pc:docMk/>
            <pc:sldMk cId="1750613822" sldId="478"/>
            <ac:picMk id="7" creationId="{E13FC29E-28CA-B247-761E-88564DC9420C}"/>
          </ac:picMkLst>
        </pc:picChg>
        <pc:picChg chg="add mod">
          <ac:chgData name="Ánh Diệu" userId="c5672c39bf0da1c1" providerId="LiveId" clId="{7FCAD085-D625-4ECE-8F62-97772D2F0BCB}" dt="2024-06-25T04:32:13.598" v="3645"/>
          <ac:picMkLst>
            <pc:docMk/>
            <pc:sldMk cId="1750613822" sldId="478"/>
            <ac:picMk id="9" creationId="{8420C80F-4899-9E1C-B57F-23A53E6691B9}"/>
          </ac:picMkLst>
        </pc:picChg>
      </pc:sldChg>
      <pc:sldChg chg="add del">
        <pc:chgData name="Ánh Diệu" userId="c5672c39bf0da1c1" providerId="LiveId" clId="{7FCAD085-D625-4ECE-8F62-97772D2F0BCB}" dt="2024-06-24T14:06:13.509" v="1583" actId="47"/>
        <pc:sldMkLst>
          <pc:docMk/>
          <pc:sldMk cId="3151085408" sldId="478"/>
        </pc:sldMkLst>
      </pc:sldChg>
      <pc:sldChg chg="addSp modSp add mod modTransition modAnim">
        <pc:chgData name="Ánh Diệu" userId="c5672c39bf0da1c1" providerId="LiveId" clId="{7FCAD085-D625-4ECE-8F62-97772D2F0BCB}" dt="2024-06-25T04:32:16.157" v="3646"/>
        <pc:sldMkLst>
          <pc:docMk/>
          <pc:sldMk cId="368856354" sldId="479"/>
        </pc:sldMkLst>
        <pc:spChg chg="mod">
          <ac:chgData name="Ánh Diệu" userId="c5672c39bf0da1c1" providerId="LiveId" clId="{7FCAD085-D625-4ECE-8F62-97772D2F0BCB}" dt="2024-06-25T03:29:55.263" v="3585" actId="1076"/>
          <ac:spMkLst>
            <pc:docMk/>
            <pc:sldMk cId="368856354" sldId="479"/>
            <ac:spMk id="7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4:16:36.472" v="1762" actId="404"/>
          <ac:spMkLst>
            <pc:docMk/>
            <pc:sldMk cId="368856354" sldId="479"/>
            <ac:spMk id="8" creationId="{812E1834-F418-1B17-130A-674F4D03FF9C}"/>
          </ac:spMkLst>
        </pc:spChg>
        <pc:spChg chg="add mod">
          <ac:chgData name="Ánh Diệu" userId="c5672c39bf0da1c1" providerId="LiveId" clId="{7FCAD085-D625-4ECE-8F62-97772D2F0BCB}" dt="2024-06-24T14:22:16.501" v="1872" actId="207"/>
          <ac:spMkLst>
            <pc:docMk/>
            <pc:sldMk cId="368856354" sldId="479"/>
            <ac:spMk id="9" creationId="{BE739826-8B41-63DC-AA71-A4CA87B80BBB}"/>
          </ac:spMkLst>
        </pc:spChg>
        <pc:spChg chg="add mod">
          <ac:chgData name="Ánh Diệu" userId="c5672c39bf0da1c1" providerId="LiveId" clId="{7FCAD085-D625-4ECE-8F62-97772D2F0BCB}" dt="2024-06-24T14:22:36.025" v="1873" actId="207"/>
          <ac:spMkLst>
            <pc:docMk/>
            <pc:sldMk cId="368856354" sldId="479"/>
            <ac:spMk id="10" creationId="{AB05EBEE-D680-96B7-F60C-1D186172584E}"/>
          </ac:spMkLst>
        </pc:spChg>
        <pc:spChg chg="add mod">
          <ac:chgData name="Ánh Diệu" userId="c5672c39bf0da1c1" providerId="LiveId" clId="{7FCAD085-D625-4ECE-8F62-97772D2F0BCB}" dt="2024-06-24T14:22:41.928" v="1874" actId="207"/>
          <ac:spMkLst>
            <pc:docMk/>
            <pc:sldMk cId="368856354" sldId="479"/>
            <ac:spMk id="11" creationId="{311B84BE-8C04-13E9-895D-EB6835132BC4}"/>
          </ac:spMkLst>
        </pc:spChg>
        <pc:spChg chg="add mod">
          <ac:chgData name="Ánh Diệu" userId="c5672c39bf0da1c1" providerId="LiveId" clId="{7FCAD085-D625-4ECE-8F62-97772D2F0BCB}" dt="2024-06-24T14:22:48.714" v="1875" actId="207"/>
          <ac:spMkLst>
            <pc:docMk/>
            <pc:sldMk cId="368856354" sldId="479"/>
            <ac:spMk id="12" creationId="{E1C99656-3D39-E0A0-7DFF-F4B8973BFD79}"/>
          </ac:spMkLst>
        </pc:spChg>
        <pc:picChg chg="add mod">
          <ac:chgData name="Ánh Diệu" userId="c5672c39bf0da1c1" providerId="LiveId" clId="{7FCAD085-D625-4ECE-8F62-97772D2F0BCB}" dt="2024-06-25T04:32:16.157" v="3646"/>
          <ac:picMkLst>
            <pc:docMk/>
            <pc:sldMk cId="368856354" sldId="479"/>
            <ac:picMk id="13" creationId="{DBEECBD0-31C9-463E-C3A9-F1B77B615CD3}"/>
          </ac:picMkLst>
        </pc:picChg>
      </pc:sldChg>
      <pc:sldChg chg="add del">
        <pc:chgData name="Ánh Diệu" userId="c5672c39bf0da1c1" providerId="LiveId" clId="{7FCAD085-D625-4ECE-8F62-97772D2F0BCB}" dt="2024-06-24T14:06:16.876" v="1584" actId="47"/>
        <pc:sldMkLst>
          <pc:docMk/>
          <pc:sldMk cId="806539372" sldId="479"/>
        </pc:sldMkLst>
      </pc:sldChg>
      <pc:sldChg chg="addSp delSp modSp new mod ord modTransition setBg">
        <pc:chgData name="Ánh Diệu" userId="c5672c39bf0da1c1" providerId="LiveId" clId="{7FCAD085-D625-4ECE-8F62-97772D2F0BCB}" dt="2024-06-25T04:32:19.052" v="3647"/>
        <pc:sldMkLst>
          <pc:docMk/>
          <pc:sldMk cId="3923642092" sldId="480"/>
        </pc:sldMkLst>
        <pc:spChg chg="del">
          <ac:chgData name="Ánh Diệu" userId="c5672c39bf0da1c1" providerId="LiveId" clId="{7FCAD085-D625-4ECE-8F62-97772D2F0BCB}" dt="2024-06-24T14:26:47.980" v="1883" actId="478"/>
          <ac:spMkLst>
            <pc:docMk/>
            <pc:sldMk cId="3923642092" sldId="480"/>
            <ac:spMk id="2" creationId="{9468A031-BAEF-5F7C-485F-C244EBC9F8C2}"/>
          </ac:spMkLst>
        </pc:spChg>
        <pc:spChg chg="del">
          <ac:chgData name="Ánh Diệu" userId="c5672c39bf0da1c1" providerId="LiveId" clId="{7FCAD085-D625-4ECE-8F62-97772D2F0BCB}" dt="2024-06-24T14:26:47.980" v="1883" actId="478"/>
          <ac:spMkLst>
            <pc:docMk/>
            <pc:sldMk cId="3923642092" sldId="480"/>
            <ac:spMk id="3" creationId="{D497721E-3930-B139-C7A6-5EF43488F059}"/>
          </ac:spMkLst>
        </pc:spChg>
        <pc:spChg chg="del">
          <ac:chgData name="Ánh Diệu" userId="c5672c39bf0da1c1" providerId="LiveId" clId="{7FCAD085-D625-4ECE-8F62-97772D2F0BCB}" dt="2024-06-24T14:26:47.980" v="1883" actId="478"/>
          <ac:spMkLst>
            <pc:docMk/>
            <pc:sldMk cId="3923642092" sldId="480"/>
            <ac:spMk id="4" creationId="{56E007F6-6C1A-1AE9-A0C9-803588C9D266}"/>
          </ac:spMkLst>
        </pc:spChg>
        <pc:picChg chg="add mod">
          <ac:chgData name="Ánh Diệu" userId="c5672c39bf0da1c1" providerId="LiveId" clId="{7FCAD085-D625-4ECE-8F62-97772D2F0BCB}" dt="2024-06-25T04:32:19.052" v="3647"/>
          <ac:picMkLst>
            <pc:docMk/>
            <pc:sldMk cId="3923642092" sldId="480"/>
            <ac:picMk id="2" creationId="{22B04CE7-769B-1FA5-620D-527356E4179A}"/>
          </ac:picMkLst>
        </pc:picChg>
      </pc:sldChg>
      <pc:sldChg chg="addSp delSp modSp add mod modTransition delAnim modAnim">
        <pc:chgData name="Ánh Diệu" userId="c5672c39bf0da1c1" providerId="LiveId" clId="{7FCAD085-D625-4ECE-8F62-97772D2F0BCB}" dt="2024-06-25T15:13:58.161" v="3650"/>
        <pc:sldMkLst>
          <pc:docMk/>
          <pc:sldMk cId="3010725395" sldId="481"/>
        </pc:sldMkLst>
        <pc:spChg chg="del">
          <ac:chgData name="Ánh Diệu" userId="c5672c39bf0da1c1" providerId="LiveId" clId="{7FCAD085-D625-4ECE-8F62-97772D2F0BCB}" dt="2024-06-24T14:27:44.010" v="1885" actId="478"/>
          <ac:spMkLst>
            <pc:docMk/>
            <pc:sldMk cId="3010725395" sldId="481"/>
            <ac:spMk id="6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27:44.010" v="1885" actId="478"/>
          <ac:spMkLst>
            <pc:docMk/>
            <pc:sldMk cId="3010725395" sldId="481"/>
            <ac:spMk id="14" creationId="{00000000-0000-0000-0000-000000000000}"/>
          </ac:spMkLst>
        </pc:spChg>
        <pc:spChg chg="del">
          <ac:chgData name="Ánh Diệu" userId="c5672c39bf0da1c1" providerId="LiveId" clId="{7FCAD085-D625-4ECE-8F62-97772D2F0BCB}" dt="2024-06-24T14:27:49.584" v="1886" actId="478"/>
          <ac:spMkLst>
            <pc:docMk/>
            <pc:sldMk cId="3010725395" sldId="481"/>
            <ac:spMk id="15" creationId="{00000000-0000-0000-0000-000000000000}"/>
          </ac:spMkLst>
        </pc:spChg>
        <pc:spChg chg="mod">
          <ac:chgData name="Ánh Diệu" userId="c5672c39bf0da1c1" providerId="LiveId" clId="{7FCAD085-D625-4ECE-8F62-97772D2F0BCB}" dt="2024-06-24T14:29:12.534" v="1997" actId="208"/>
          <ac:spMkLst>
            <pc:docMk/>
            <pc:sldMk cId="3010725395" sldId="481"/>
            <ac:spMk id="17" creationId="{036D0C29-F893-283D-4553-62253E8A67EE}"/>
          </ac:spMkLst>
        </pc:spChg>
        <pc:spChg chg="mod">
          <ac:chgData name="Ánh Diệu" userId="c5672c39bf0da1c1" providerId="LiveId" clId="{7FCAD085-D625-4ECE-8F62-97772D2F0BCB}" dt="2024-06-24T14:32:07.714" v="2143" actId="207"/>
          <ac:spMkLst>
            <pc:docMk/>
            <pc:sldMk cId="3010725395" sldId="481"/>
            <ac:spMk id="18" creationId="{C34C6259-35A2-9366-7BE5-0C90A27A5FB7}"/>
          </ac:spMkLst>
        </pc:spChg>
        <pc:spChg chg="mod">
          <ac:chgData name="Ánh Diệu" userId="c5672c39bf0da1c1" providerId="LiveId" clId="{7FCAD085-D625-4ECE-8F62-97772D2F0BCB}" dt="2024-06-24T14:32:02.850" v="2136" actId="14100"/>
          <ac:spMkLst>
            <pc:docMk/>
            <pc:sldMk cId="3010725395" sldId="481"/>
            <ac:spMk id="19" creationId="{F569149A-9AF5-EAE9-CE78-51328956CA6B}"/>
          </ac:spMkLst>
        </pc:spChg>
        <pc:spChg chg="add mod">
          <ac:chgData name="Ánh Diệu" userId="c5672c39bf0da1c1" providerId="LiveId" clId="{7FCAD085-D625-4ECE-8F62-97772D2F0BCB}" dt="2024-06-24T14:30:02.794" v="2055" actId="20577"/>
          <ac:spMkLst>
            <pc:docMk/>
            <pc:sldMk cId="3010725395" sldId="481"/>
            <ac:spMk id="20" creationId="{9200AD8F-C11B-44FE-39A7-0DD72D63F673}"/>
          </ac:spMkLst>
        </pc:spChg>
        <pc:grpChg chg="add mod">
          <ac:chgData name="Ánh Diệu" userId="c5672c39bf0da1c1" providerId="LiveId" clId="{7FCAD085-D625-4ECE-8F62-97772D2F0BCB}" dt="2024-06-24T14:31:58.370" v="2135" actId="14100"/>
          <ac:grpSpMkLst>
            <pc:docMk/>
            <pc:sldMk cId="3010725395" sldId="481"/>
            <ac:grpSpMk id="16" creationId="{BCB97D0E-E98D-D243-FB73-A8BEBD85A2E0}"/>
          </ac:grpSpMkLst>
        </pc:grpChg>
        <pc:picChg chg="add del mod">
          <ac:chgData name="Ánh Diệu" userId="c5672c39bf0da1c1" providerId="LiveId" clId="{7FCAD085-D625-4ECE-8F62-97772D2F0BCB}" dt="2024-06-25T15:13:37.804" v="3649" actId="478"/>
          <ac:picMkLst>
            <pc:docMk/>
            <pc:sldMk cId="3010725395" sldId="481"/>
            <ac:picMk id="6" creationId="{B3A5921D-C616-C11D-FD13-F21C3AE193CA}"/>
          </ac:picMkLst>
        </pc:picChg>
        <pc:picChg chg="add mod">
          <ac:chgData name="Ánh Diệu" userId="c5672c39bf0da1c1" providerId="LiveId" clId="{7FCAD085-D625-4ECE-8F62-97772D2F0BCB}" dt="2024-06-25T04:32:20.746" v="3648"/>
          <ac:picMkLst>
            <pc:docMk/>
            <pc:sldMk cId="3010725395" sldId="481"/>
            <ac:picMk id="14" creationId="{D6B090D1-B81B-A4AA-9E76-19023E187080}"/>
          </ac:picMkLst>
        </pc:picChg>
      </pc:sldChg>
      <pc:sldChg chg="addSp delSp modSp add mod ord setBg modAnim">
        <pc:chgData name="Ánh Diệu" userId="c5672c39bf0da1c1" providerId="LiveId" clId="{7FCAD085-D625-4ECE-8F62-97772D2F0BCB}" dt="2024-06-25T04:31:31.216" v="3634"/>
        <pc:sldMkLst>
          <pc:docMk/>
          <pc:sldMk cId="2607749393" sldId="482"/>
        </pc:sldMkLst>
        <pc:spChg chg="del">
          <ac:chgData name="Ánh Diệu" userId="c5672c39bf0da1c1" providerId="LiveId" clId="{7FCAD085-D625-4ECE-8F62-97772D2F0BCB}" dt="2024-06-24T15:12:31.351" v="2850" actId="478"/>
          <ac:spMkLst>
            <pc:docMk/>
            <pc:sldMk cId="2607749393" sldId="482"/>
            <ac:spMk id="5" creationId="{00000000-0000-0000-0000-000000000000}"/>
          </ac:spMkLst>
        </pc:spChg>
        <pc:spChg chg="del">
          <ac:chgData name="Ánh Diệu" userId="c5672c39bf0da1c1" providerId="LiveId" clId="{7FCAD085-D625-4ECE-8F62-97772D2F0BCB}" dt="2024-06-24T15:11:54.525" v="2832" actId="478"/>
          <ac:spMkLst>
            <pc:docMk/>
            <pc:sldMk cId="2607749393" sldId="482"/>
            <ac:spMk id="12" creationId="{00000000-0000-0000-0000-000000000000}"/>
          </ac:spMkLst>
        </pc:spChg>
        <pc:spChg chg="mod">
          <ac:chgData name="Ánh Diệu" userId="c5672c39bf0da1c1" providerId="LiveId" clId="{7FCAD085-D625-4ECE-8F62-97772D2F0BCB}" dt="2024-06-25T03:18:15.779" v="3554" actId="20577"/>
          <ac:spMkLst>
            <pc:docMk/>
            <pc:sldMk cId="2607749393" sldId="482"/>
            <ac:spMk id="16" creationId="{CB7BD736-F3E8-D06C-A02F-F77616EAC1F2}"/>
          </ac:spMkLst>
        </pc:spChg>
        <pc:picChg chg="add del mod ord">
          <ac:chgData name="Ánh Diệu" userId="c5672c39bf0da1c1" providerId="LiveId" clId="{7FCAD085-D625-4ECE-8F62-97772D2F0BCB}" dt="2024-06-24T15:21:30.887" v="3069" actId="478"/>
          <ac:picMkLst>
            <pc:docMk/>
            <pc:sldMk cId="2607749393" sldId="482"/>
            <ac:picMk id="2" creationId="{4DC48FD5-230D-21D8-E3FA-7902D43E2318}"/>
          </ac:picMkLst>
        </pc:picChg>
        <pc:picChg chg="add mod">
          <ac:chgData name="Ánh Diệu" userId="c5672c39bf0da1c1" providerId="LiveId" clId="{7FCAD085-D625-4ECE-8F62-97772D2F0BCB}" dt="2024-06-25T04:31:31.216" v="3634"/>
          <ac:picMkLst>
            <pc:docMk/>
            <pc:sldMk cId="2607749393" sldId="482"/>
            <ac:picMk id="2" creationId="{FF54F298-B514-5A35-EBC5-345A7D047F68}"/>
          </ac:picMkLst>
        </pc:picChg>
      </pc:sldChg>
      <pc:sldChg chg="addSp delSp modSp add mod setBg delAnim modAnim">
        <pc:chgData name="Ánh Diệu" userId="c5672c39bf0da1c1" providerId="LiveId" clId="{7FCAD085-D625-4ECE-8F62-97772D2F0BCB}" dt="2024-06-25T04:31:34.634" v="3636"/>
        <pc:sldMkLst>
          <pc:docMk/>
          <pc:sldMk cId="949564217" sldId="483"/>
        </pc:sldMkLst>
        <pc:spChg chg="mod">
          <ac:chgData name="Ánh Diệu" userId="c5672c39bf0da1c1" providerId="LiveId" clId="{7FCAD085-D625-4ECE-8F62-97772D2F0BCB}" dt="2024-06-24T15:17:36.015" v="2929" actId="14100"/>
          <ac:spMkLst>
            <pc:docMk/>
            <pc:sldMk cId="949564217" sldId="483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16:43.382" v="2908" actId="14100"/>
          <ac:spMkLst>
            <pc:docMk/>
            <pc:sldMk cId="949564217" sldId="483"/>
            <ac:spMk id="4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5:22:28.476" v="3124" actId="1037"/>
          <ac:spMkLst>
            <pc:docMk/>
            <pc:sldMk cId="949564217" sldId="483"/>
            <ac:spMk id="7" creationId="{342E2B0C-DEE3-E432-2AA9-397655C214ED}"/>
          </ac:spMkLst>
        </pc:spChg>
        <pc:spChg chg="mod">
          <ac:chgData name="Ánh Diệu" userId="c5672c39bf0da1c1" providerId="LiveId" clId="{7FCAD085-D625-4ECE-8F62-97772D2F0BCB}" dt="2024-06-24T15:17:28.057" v="2928" actId="1038"/>
          <ac:spMkLst>
            <pc:docMk/>
            <pc:sldMk cId="949564217" sldId="483"/>
            <ac:spMk id="8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16:25.741" v="2899" actId="14100"/>
          <ac:spMkLst>
            <pc:docMk/>
            <pc:sldMk cId="949564217" sldId="483"/>
            <ac:spMk id="9" creationId="{00000000-0000-0000-0000-000000000000}"/>
          </ac:spMkLst>
        </pc:spChg>
        <pc:spChg chg="add mod">
          <ac:chgData name="Ánh Diệu" userId="c5672c39bf0da1c1" providerId="LiveId" clId="{7FCAD085-D625-4ECE-8F62-97772D2F0BCB}" dt="2024-06-24T15:23:26.855" v="3131" actId="1035"/>
          <ac:spMkLst>
            <pc:docMk/>
            <pc:sldMk cId="949564217" sldId="483"/>
            <ac:spMk id="10" creationId="{864EB366-2593-877E-D27E-61C14EE63667}"/>
          </ac:spMkLst>
        </pc:spChg>
        <pc:spChg chg="add mod">
          <ac:chgData name="Ánh Diệu" userId="c5672c39bf0da1c1" providerId="LiveId" clId="{7FCAD085-D625-4ECE-8F62-97772D2F0BCB}" dt="2024-06-24T15:23:26.855" v="3131" actId="1035"/>
          <ac:spMkLst>
            <pc:docMk/>
            <pc:sldMk cId="949564217" sldId="483"/>
            <ac:spMk id="11" creationId="{1172A2CF-E396-DF4E-27DE-FC6DC6327277}"/>
          </ac:spMkLst>
        </pc:spChg>
        <pc:spChg chg="add mod">
          <ac:chgData name="Ánh Diệu" userId="c5672c39bf0da1c1" providerId="LiveId" clId="{7FCAD085-D625-4ECE-8F62-97772D2F0BCB}" dt="2024-06-24T15:23:26.855" v="3131" actId="1035"/>
          <ac:spMkLst>
            <pc:docMk/>
            <pc:sldMk cId="949564217" sldId="483"/>
            <ac:spMk id="12" creationId="{71D60BD0-F4AC-E51E-34C5-728662D2C482}"/>
          </ac:spMkLst>
        </pc:spChg>
        <pc:spChg chg="add mod">
          <ac:chgData name="Ánh Diệu" userId="c5672c39bf0da1c1" providerId="LiveId" clId="{7FCAD085-D625-4ECE-8F62-97772D2F0BCB}" dt="2024-06-24T15:24:56.746" v="3163" actId="1038"/>
          <ac:spMkLst>
            <pc:docMk/>
            <pc:sldMk cId="949564217" sldId="483"/>
            <ac:spMk id="13" creationId="{207D59E2-870A-B752-2CF3-EA2A27E1A3A7}"/>
          </ac:spMkLst>
        </pc:spChg>
        <pc:spChg chg="mod">
          <ac:chgData name="Ánh Diệu" userId="c5672c39bf0da1c1" providerId="LiveId" clId="{7FCAD085-D625-4ECE-8F62-97772D2F0BCB}" dt="2024-06-25T03:18:20.008" v="3555" actId="20577"/>
          <ac:spMkLst>
            <pc:docMk/>
            <pc:sldMk cId="949564217" sldId="483"/>
            <ac:spMk id="16" creationId="{CB7BD736-F3E8-D06C-A02F-F77616EAC1F2}"/>
          </ac:spMkLst>
        </pc:spChg>
        <pc:spChg chg="add mod">
          <ac:chgData name="Ánh Diệu" userId="c5672c39bf0da1c1" providerId="LiveId" clId="{7FCAD085-D625-4ECE-8F62-97772D2F0BCB}" dt="2024-06-24T15:24:56.746" v="3163" actId="1038"/>
          <ac:spMkLst>
            <pc:docMk/>
            <pc:sldMk cId="949564217" sldId="483"/>
            <ac:spMk id="17" creationId="{F2C52B39-4091-D3D0-4B5A-BE04F6EEF0AC}"/>
          </ac:spMkLst>
        </pc:spChg>
        <pc:spChg chg="mod">
          <ac:chgData name="Ánh Diệu" userId="c5672c39bf0da1c1" providerId="LiveId" clId="{7FCAD085-D625-4ECE-8F62-97772D2F0BCB}" dt="2024-06-24T15:17:53.494" v="2931" actId="1076"/>
          <ac:spMkLst>
            <pc:docMk/>
            <pc:sldMk cId="949564217" sldId="483"/>
            <ac:spMk id="21" creationId="{6D052657-C610-5B71-0E4F-E66174B1DD74}"/>
          </ac:spMkLst>
        </pc:spChg>
        <pc:spChg chg="mod">
          <ac:chgData name="Ánh Diệu" userId="c5672c39bf0da1c1" providerId="LiveId" clId="{7FCAD085-D625-4ECE-8F62-97772D2F0BCB}" dt="2024-06-24T15:15:09.974" v="2888" actId="404"/>
          <ac:spMkLst>
            <pc:docMk/>
            <pc:sldMk cId="949564217" sldId="483"/>
            <ac:spMk id="22" creationId="{4FC1438C-0298-43A9-4141-C46045A22DC0}"/>
          </ac:spMkLst>
        </pc:spChg>
        <pc:spChg chg="add mod">
          <ac:chgData name="Ánh Diệu" userId="c5672c39bf0da1c1" providerId="LiveId" clId="{7FCAD085-D625-4ECE-8F62-97772D2F0BCB}" dt="2024-06-24T15:24:56.746" v="3163" actId="1038"/>
          <ac:spMkLst>
            <pc:docMk/>
            <pc:sldMk cId="949564217" sldId="483"/>
            <ac:spMk id="23" creationId="{E2956682-1C51-2A57-CFA8-5F370EF221D7}"/>
          </ac:spMkLst>
        </pc:spChg>
        <pc:grpChg chg="add mod">
          <ac:chgData name="Ánh Diệu" userId="c5672c39bf0da1c1" providerId="LiveId" clId="{7FCAD085-D625-4ECE-8F62-97772D2F0BCB}" dt="2024-06-24T15:19:43.893" v="2999" actId="1038"/>
          <ac:grpSpMkLst>
            <pc:docMk/>
            <pc:sldMk cId="949564217" sldId="483"/>
            <ac:grpSpMk id="5" creationId="{7D309B27-91F0-E167-C103-3430D5B7311D}"/>
          </ac:grpSpMkLst>
        </pc:grpChg>
        <pc:grpChg chg="add mod">
          <ac:chgData name="Ánh Diệu" userId="c5672c39bf0da1c1" providerId="LiveId" clId="{7FCAD085-D625-4ECE-8F62-97772D2F0BCB}" dt="2024-06-24T15:19:41.276" v="2994" actId="1038"/>
          <ac:grpSpMkLst>
            <pc:docMk/>
            <pc:sldMk cId="949564217" sldId="483"/>
            <ac:grpSpMk id="6" creationId="{C439310A-6980-7F1F-A9F5-FDB6286E7686}"/>
          </ac:grpSpMkLst>
        </pc:grpChg>
        <pc:grpChg chg="ord">
          <ac:chgData name="Ánh Diệu" userId="c5672c39bf0da1c1" providerId="LiveId" clId="{7FCAD085-D625-4ECE-8F62-97772D2F0BCB}" dt="2024-06-24T15:14:45.228" v="2883" actId="166"/>
          <ac:grpSpMkLst>
            <pc:docMk/>
            <pc:sldMk cId="949564217" sldId="483"/>
            <ac:grpSpMk id="14" creationId="{3B891484-EA0C-3D68-2BB2-2D854C575BA4}"/>
          </ac:grpSpMkLst>
        </pc:grpChg>
        <pc:picChg chg="del mod">
          <ac:chgData name="Ánh Diệu" userId="c5672c39bf0da1c1" providerId="LiveId" clId="{7FCAD085-D625-4ECE-8F62-97772D2F0BCB}" dt="2024-06-24T15:21:15.921" v="3065" actId="478"/>
          <ac:picMkLst>
            <pc:docMk/>
            <pc:sldMk cId="949564217" sldId="483"/>
            <ac:picMk id="2" creationId="{4DC48FD5-230D-21D8-E3FA-7902D43E2318}"/>
          </ac:picMkLst>
        </pc:picChg>
        <pc:picChg chg="add mod">
          <ac:chgData name="Ánh Diệu" userId="c5672c39bf0da1c1" providerId="LiveId" clId="{7FCAD085-D625-4ECE-8F62-97772D2F0BCB}" dt="2024-06-25T04:31:33.995" v="3635"/>
          <ac:picMkLst>
            <pc:docMk/>
            <pc:sldMk cId="949564217" sldId="483"/>
            <ac:picMk id="2" creationId="{56AEB1C2-F3AA-3FCF-CB10-88748D73442A}"/>
          </ac:picMkLst>
        </pc:picChg>
        <pc:picChg chg="mod">
          <ac:chgData name="Ánh Diệu" userId="c5672c39bf0da1c1" providerId="LiveId" clId="{7FCAD085-D625-4ECE-8F62-97772D2F0BCB}" dt="2024-06-24T15:17:45.425" v="2930" actId="1076"/>
          <ac:picMkLst>
            <pc:docMk/>
            <pc:sldMk cId="949564217" sldId="483"/>
            <ac:picMk id="18" creationId="{A26A5225-318F-1AF2-119F-E22C636FDF1C}"/>
          </ac:picMkLst>
        </pc:picChg>
        <pc:picChg chg="mod">
          <ac:chgData name="Ánh Diệu" userId="c5672c39bf0da1c1" providerId="LiveId" clId="{7FCAD085-D625-4ECE-8F62-97772D2F0BCB}" dt="2024-06-24T15:14:55.575" v="2884" actId="164"/>
          <ac:picMkLst>
            <pc:docMk/>
            <pc:sldMk cId="949564217" sldId="483"/>
            <ac:picMk id="19" creationId="{B48B3649-91AF-F32C-1761-679E542D7F7C}"/>
          </ac:picMkLst>
        </pc:picChg>
        <pc:picChg chg="del">
          <ac:chgData name="Ánh Diệu" userId="c5672c39bf0da1c1" providerId="LiveId" clId="{7FCAD085-D625-4ECE-8F62-97772D2F0BCB}" dt="2024-06-24T15:13:13.329" v="2852" actId="478"/>
          <ac:picMkLst>
            <pc:docMk/>
            <pc:sldMk cId="949564217" sldId="483"/>
            <ac:picMk id="20" creationId="{2FF00BDE-93ED-0122-88C5-AB05168BD22C}"/>
          </ac:picMkLst>
        </pc:picChg>
        <pc:picChg chg="add mod">
          <ac:chgData name="Ánh Diệu" userId="c5672c39bf0da1c1" providerId="LiveId" clId="{7FCAD085-D625-4ECE-8F62-97772D2F0BCB}" dt="2024-06-25T04:31:34.634" v="3636"/>
          <ac:picMkLst>
            <pc:docMk/>
            <pc:sldMk cId="949564217" sldId="483"/>
            <ac:picMk id="20" creationId="{ACFFC422-487B-2912-1CB9-A27184531EC4}"/>
          </ac:picMkLst>
        </pc:picChg>
      </pc:sldChg>
      <pc:sldChg chg="addSp modSp add modAnim">
        <pc:chgData name="Ánh Diệu" userId="c5672c39bf0da1c1" providerId="LiveId" clId="{7FCAD085-D625-4ECE-8F62-97772D2F0BCB}" dt="2024-06-25T04:31:41.664" v="3638"/>
        <pc:sldMkLst>
          <pc:docMk/>
          <pc:sldMk cId="459542888" sldId="484"/>
        </pc:sldMkLst>
        <pc:spChg chg="mod">
          <ac:chgData name="Ánh Diệu" userId="c5672c39bf0da1c1" providerId="LiveId" clId="{7FCAD085-D625-4ECE-8F62-97772D2F0BCB}" dt="2024-06-24T15:34:35.911" v="3330" actId="122"/>
          <ac:spMkLst>
            <pc:docMk/>
            <pc:sldMk cId="459542888" sldId="484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35:22.005" v="3337" actId="2711"/>
          <ac:spMkLst>
            <pc:docMk/>
            <pc:sldMk cId="459542888" sldId="484"/>
            <ac:spMk id="20" creationId="{E892B142-A639-14AE-E5B9-27639B43AF05}"/>
          </ac:spMkLst>
        </pc:spChg>
        <pc:picChg chg="add mod">
          <ac:chgData name="Ánh Diệu" userId="c5672c39bf0da1c1" providerId="LiveId" clId="{7FCAD085-D625-4ECE-8F62-97772D2F0BCB}" dt="2024-06-25T04:31:41.664" v="3638"/>
          <ac:picMkLst>
            <pc:docMk/>
            <pc:sldMk cId="459542888" sldId="484"/>
            <ac:picMk id="4" creationId="{3A97A62D-EC32-A203-45EF-4898277124D6}"/>
          </ac:picMkLst>
        </pc:picChg>
        <pc:picChg chg="mod">
          <ac:chgData name="Ánh Diệu" userId="c5672c39bf0da1c1" providerId="LiveId" clId="{7FCAD085-D625-4ECE-8F62-97772D2F0BCB}" dt="2024-06-24T15:34:21.029" v="3306" actId="14826"/>
          <ac:picMkLst>
            <pc:docMk/>
            <pc:sldMk cId="459542888" sldId="484"/>
            <ac:picMk id="17" creationId="{FCE11433-D60C-4F28-FB73-DBF306E013AE}"/>
          </ac:picMkLst>
        </pc:picChg>
      </pc:sldChg>
      <pc:sldChg chg="addSp modSp add modAnim">
        <pc:chgData name="Ánh Diệu" userId="c5672c39bf0da1c1" providerId="LiveId" clId="{7FCAD085-D625-4ECE-8F62-97772D2F0BCB}" dt="2024-06-25T04:31:43.379" v="3639"/>
        <pc:sldMkLst>
          <pc:docMk/>
          <pc:sldMk cId="1698949525" sldId="485"/>
        </pc:sldMkLst>
        <pc:spChg chg="mod">
          <ac:chgData name="Ánh Diệu" userId="c5672c39bf0da1c1" providerId="LiveId" clId="{7FCAD085-D625-4ECE-8F62-97772D2F0BCB}" dt="2024-06-24T15:36:01.212" v="3344" actId="20577"/>
          <ac:spMkLst>
            <pc:docMk/>
            <pc:sldMk cId="1698949525" sldId="485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36:16.220" v="3350"/>
          <ac:spMkLst>
            <pc:docMk/>
            <pc:sldMk cId="1698949525" sldId="485"/>
            <ac:spMk id="20" creationId="{E892B142-A639-14AE-E5B9-27639B43AF05}"/>
          </ac:spMkLst>
        </pc:spChg>
        <pc:picChg chg="add mod">
          <ac:chgData name="Ánh Diệu" userId="c5672c39bf0da1c1" providerId="LiveId" clId="{7FCAD085-D625-4ECE-8F62-97772D2F0BCB}" dt="2024-06-25T04:31:43.379" v="3639"/>
          <ac:picMkLst>
            <pc:docMk/>
            <pc:sldMk cId="1698949525" sldId="485"/>
            <ac:picMk id="4" creationId="{E10228D5-E330-0842-938A-034D1E0963CD}"/>
          </ac:picMkLst>
        </pc:picChg>
        <pc:picChg chg="mod">
          <ac:chgData name="Ánh Diệu" userId="c5672c39bf0da1c1" providerId="LiveId" clId="{7FCAD085-D625-4ECE-8F62-97772D2F0BCB}" dt="2024-06-24T15:35:57.931" v="3339" actId="14826"/>
          <ac:picMkLst>
            <pc:docMk/>
            <pc:sldMk cId="1698949525" sldId="485"/>
            <ac:picMk id="17" creationId="{FCE11433-D60C-4F28-FB73-DBF306E013AE}"/>
          </ac:picMkLst>
        </pc:picChg>
      </pc:sldChg>
      <pc:sldChg chg="addSp modSp add modAnim">
        <pc:chgData name="Ánh Diệu" userId="c5672c39bf0da1c1" providerId="LiveId" clId="{7FCAD085-D625-4ECE-8F62-97772D2F0BCB}" dt="2024-06-25T04:31:45.422" v="3640"/>
        <pc:sldMkLst>
          <pc:docMk/>
          <pc:sldMk cId="820543305" sldId="486"/>
        </pc:sldMkLst>
        <pc:spChg chg="mod">
          <ac:chgData name="Ánh Diệu" userId="c5672c39bf0da1c1" providerId="LiveId" clId="{7FCAD085-D625-4ECE-8F62-97772D2F0BCB}" dt="2024-06-24T15:36:41.392" v="3355" actId="20577"/>
          <ac:spMkLst>
            <pc:docMk/>
            <pc:sldMk cId="820543305" sldId="486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37:06.132" v="3357"/>
          <ac:spMkLst>
            <pc:docMk/>
            <pc:sldMk cId="820543305" sldId="486"/>
            <ac:spMk id="20" creationId="{E892B142-A639-14AE-E5B9-27639B43AF05}"/>
          </ac:spMkLst>
        </pc:spChg>
        <pc:picChg chg="add mod">
          <ac:chgData name="Ánh Diệu" userId="c5672c39bf0da1c1" providerId="LiveId" clId="{7FCAD085-D625-4ECE-8F62-97772D2F0BCB}" dt="2024-06-25T04:31:45.422" v="3640"/>
          <ac:picMkLst>
            <pc:docMk/>
            <pc:sldMk cId="820543305" sldId="486"/>
            <ac:picMk id="4" creationId="{899A2505-D935-6145-606D-78F2E9CBE20F}"/>
          </ac:picMkLst>
        </pc:picChg>
        <pc:picChg chg="mod">
          <ac:chgData name="Ánh Diệu" userId="c5672c39bf0da1c1" providerId="LiveId" clId="{7FCAD085-D625-4ECE-8F62-97772D2F0BCB}" dt="2024-06-24T15:36:49.014" v="3356" actId="14826"/>
          <ac:picMkLst>
            <pc:docMk/>
            <pc:sldMk cId="820543305" sldId="486"/>
            <ac:picMk id="17" creationId="{FCE11433-D60C-4F28-FB73-DBF306E013AE}"/>
          </ac:picMkLst>
        </pc:picChg>
      </pc:sldChg>
      <pc:sldChg chg="addSp modSp add mod modAnim">
        <pc:chgData name="Ánh Diệu" userId="c5672c39bf0da1c1" providerId="LiveId" clId="{7FCAD085-D625-4ECE-8F62-97772D2F0BCB}" dt="2024-06-25T04:31:47.304" v="3641"/>
        <pc:sldMkLst>
          <pc:docMk/>
          <pc:sldMk cId="2933932026" sldId="487"/>
        </pc:sldMkLst>
        <pc:spChg chg="mod">
          <ac:chgData name="Ánh Diệu" userId="c5672c39bf0da1c1" providerId="LiveId" clId="{7FCAD085-D625-4ECE-8F62-97772D2F0BCB}" dt="2024-06-24T15:38:06.822" v="3373" actId="6549"/>
          <ac:spMkLst>
            <pc:docMk/>
            <pc:sldMk cId="2933932026" sldId="487"/>
            <ac:spMk id="3" creationId="{00000000-0000-0000-0000-000000000000}"/>
          </ac:spMkLst>
        </pc:spChg>
        <pc:spChg chg="mod">
          <ac:chgData name="Ánh Diệu" userId="c5672c39bf0da1c1" providerId="LiveId" clId="{7FCAD085-D625-4ECE-8F62-97772D2F0BCB}" dt="2024-06-24T15:38:29.812" v="3381" actId="14100"/>
          <ac:spMkLst>
            <pc:docMk/>
            <pc:sldMk cId="2933932026" sldId="487"/>
            <ac:spMk id="20" creationId="{E892B142-A639-14AE-E5B9-27639B43AF05}"/>
          </ac:spMkLst>
        </pc:spChg>
        <pc:picChg chg="add mod">
          <ac:chgData name="Ánh Diệu" userId="c5672c39bf0da1c1" providerId="LiveId" clId="{7FCAD085-D625-4ECE-8F62-97772D2F0BCB}" dt="2024-06-25T04:31:47.304" v="3641"/>
          <ac:picMkLst>
            <pc:docMk/>
            <pc:sldMk cId="2933932026" sldId="487"/>
            <ac:picMk id="4" creationId="{8FBCCBDD-32D4-07DC-0736-605E3E957A3E}"/>
          </ac:picMkLst>
        </pc:picChg>
        <pc:picChg chg="mod">
          <ac:chgData name="Ánh Diệu" userId="c5672c39bf0da1c1" providerId="LiveId" clId="{7FCAD085-D625-4ECE-8F62-97772D2F0BCB}" dt="2024-06-24T15:38:52.377" v="3382" actId="14826"/>
          <ac:picMkLst>
            <pc:docMk/>
            <pc:sldMk cId="2933932026" sldId="487"/>
            <ac:picMk id="17" creationId="{FCE11433-D60C-4F28-FB73-DBF306E013AE}"/>
          </ac:picMkLst>
        </pc:picChg>
      </pc:sldChg>
      <pc:sldChg chg="add del setBg">
        <pc:chgData name="Ánh Diệu" userId="c5672c39bf0da1c1" providerId="LiveId" clId="{7FCAD085-D625-4ECE-8F62-97772D2F0BCB}" dt="2024-06-25T04:31:22.749" v="3632"/>
        <pc:sldMkLst>
          <pc:docMk/>
          <pc:sldMk cId="4141016961" sldId="488"/>
        </pc:sldMkLst>
      </pc:sldChg>
      <pc:sldMasterChg chg="delSldLayout">
        <pc:chgData name="Ánh Diệu" userId="c5672c39bf0da1c1" providerId="LiveId" clId="{7FCAD085-D625-4ECE-8F62-97772D2F0BCB}" dt="2024-06-24T14:11:51.062" v="1600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7FCAD085-D625-4ECE-8F62-97772D2F0BCB}" dt="2024-06-24T13:09:37.020" v="864" actId="47"/>
          <pc:sldLayoutMkLst>
            <pc:docMk/>
            <pc:sldMasterMk cId="3655976940" sldId="2147483680"/>
            <pc:sldLayoutMk cId="2161613136" sldId="2147483689"/>
          </pc:sldLayoutMkLst>
        </pc:sldLayoutChg>
        <pc:sldLayoutChg chg="del">
          <pc:chgData name="Ánh Diệu" userId="c5672c39bf0da1c1" providerId="LiveId" clId="{7FCAD085-D625-4ECE-8F62-97772D2F0BCB}" dt="2024-06-24T13:17:07.947" v="1120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del">
          <pc:chgData name="Ánh Diệu" userId="c5672c39bf0da1c1" providerId="LiveId" clId="{7FCAD085-D625-4ECE-8F62-97772D2F0BCB}" dt="2024-06-24T14:06:10.984" v="1580" actId="47"/>
          <pc:sldLayoutMkLst>
            <pc:docMk/>
            <pc:sldMasterMk cId="3655976940" sldId="2147483680"/>
            <pc:sldLayoutMk cId="2531498700" sldId="2147483813"/>
          </pc:sldLayoutMkLst>
        </pc:sldLayoutChg>
        <pc:sldLayoutChg chg="del">
          <pc:chgData name="Ánh Diệu" userId="c5672c39bf0da1c1" providerId="LiveId" clId="{7FCAD085-D625-4ECE-8F62-97772D2F0BCB}" dt="2024-06-24T10:36:48.097" v="597" actId="47"/>
          <pc:sldLayoutMkLst>
            <pc:docMk/>
            <pc:sldMasterMk cId="3655976940" sldId="2147483680"/>
            <pc:sldLayoutMk cId="2874743119" sldId="2147483813"/>
          </pc:sldLayoutMkLst>
        </pc:sldLayoutChg>
        <pc:sldLayoutChg chg="del">
          <pc:chgData name="Ánh Diệu" userId="c5672c39bf0da1c1" providerId="LiveId" clId="{7FCAD085-D625-4ECE-8F62-97772D2F0BCB}" dt="2024-06-24T14:11:51.062" v="1600" actId="47"/>
          <pc:sldLayoutMkLst>
            <pc:docMk/>
            <pc:sldMasterMk cId="3655976940" sldId="2147483680"/>
            <pc:sldLayoutMk cId="3291567352" sldId="2147483813"/>
          </pc:sldLayoutMkLst>
        </pc:sldLayoutChg>
      </pc:sldMasterChg>
      <pc:sldMasterChg chg="addSldLayout delSldLayout">
        <pc:chgData name="Ánh Diệu" userId="c5672c39bf0da1c1" providerId="LiveId" clId="{7FCAD085-D625-4ECE-8F62-97772D2F0BCB}" dt="2024-06-24T13:16:30.459" v="1111" actId="47"/>
        <pc:sldMasterMkLst>
          <pc:docMk/>
          <pc:sldMasterMk cId="391908740" sldId="2147483803"/>
        </pc:sldMasterMkLst>
        <pc:sldLayoutChg chg="add del">
          <pc:chgData name="Ánh Diệu" userId="c5672c39bf0da1c1" providerId="LiveId" clId="{7FCAD085-D625-4ECE-8F62-97772D2F0BCB}" dt="2024-06-24T13:16:30.459" v="1111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Ánh Diệu" userId="c5672c39bf0da1c1" providerId="LiveId" clId="{7FCAD085-D625-4ECE-8F62-97772D2F0BCB}" dt="2024-06-24T14:26:27.404" v="1876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7FCAD085-D625-4ECE-8F62-97772D2F0BCB}" dt="2024-06-24T14:26:27.404" v="1876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201348478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201348478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201348478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201348478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201348478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CEFF430E-697D-46A0-98C4-FC211546E817}"/>
    <pc:docChg chg="undo redo custSel addSld delSld modSld sldOrd delMainMaster">
      <pc:chgData name="Ánh Diệu" userId="c5672c39bf0da1c1" providerId="LiveId" clId="{CEFF430E-697D-46A0-98C4-FC211546E817}" dt="2024-07-15T16:46:41.732" v="3431"/>
      <pc:docMkLst>
        <pc:docMk/>
      </pc:docMkLst>
      <pc:sldChg chg="modSp add mod">
        <pc:chgData name="Ánh Diệu" userId="c5672c39bf0da1c1" providerId="LiveId" clId="{CEFF430E-697D-46A0-98C4-FC211546E817}" dt="2024-06-28T03:29:13.704" v="1037" actId="2711"/>
        <pc:sldMkLst>
          <pc:docMk/>
          <pc:sldMk cId="1156081839" sldId="256"/>
        </pc:sldMkLst>
        <pc:spChg chg="mod">
          <ac:chgData name="Ánh Diệu" userId="c5672c39bf0da1c1" providerId="LiveId" clId="{CEFF430E-697D-46A0-98C4-FC211546E817}" dt="2024-06-28T03:29:13.704" v="1037" actId="2711"/>
          <ac:spMkLst>
            <pc:docMk/>
            <pc:sldMk cId="1156081839" sldId="256"/>
            <ac:spMk id="17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29:13.704" v="1037" actId="2711"/>
          <ac:spMkLst>
            <pc:docMk/>
            <pc:sldMk cId="1156081839" sldId="256"/>
            <ac:spMk id="23" creationId="{00000000-0000-0000-0000-000000000000}"/>
          </ac:spMkLst>
        </pc:spChg>
      </pc:sldChg>
      <pc:sldChg chg="del">
        <pc:chgData name="Ánh Diệu" userId="c5672c39bf0da1c1" providerId="LiveId" clId="{CEFF430E-697D-46A0-98C4-FC211546E817}" dt="2024-06-27T01:21:57.343" v="66" actId="47"/>
        <pc:sldMkLst>
          <pc:docMk/>
          <pc:sldMk cId="3982154733" sldId="256"/>
        </pc:sldMkLst>
      </pc:sldChg>
      <pc:sldChg chg="addSp modSp add mod modAnim">
        <pc:chgData name="Ánh Diệu" userId="c5672c39bf0da1c1" providerId="LiveId" clId="{CEFF430E-697D-46A0-98C4-FC211546E817}" dt="2024-06-29T09:54:08.911" v="3338"/>
        <pc:sldMkLst>
          <pc:docMk/>
          <pc:sldMk cId="3139547486" sldId="257"/>
        </pc:sldMkLst>
        <pc:spChg chg="mod">
          <ac:chgData name="Ánh Diệu" userId="c5672c39bf0da1c1" providerId="LiveId" clId="{CEFF430E-697D-46A0-98C4-FC211546E817}" dt="2024-06-29T09:42:26.181" v="3290" actId="14100"/>
          <ac:spMkLst>
            <pc:docMk/>
            <pc:sldMk cId="3139547486" sldId="257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40:41.073" v="3135" actId="404"/>
          <ac:spMkLst>
            <pc:docMk/>
            <pc:sldMk cId="3139547486" sldId="257"/>
            <ac:spMk id="25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29:27.748" v="1039" actId="2711"/>
          <ac:spMkLst>
            <pc:docMk/>
            <pc:sldMk cId="3139547486" sldId="257"/>
            <ac:spMk id="26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28" creationId="{C52A7B00-D736-6BF4-647D-48E8047A02C3}"/>
          </ac:spMkLst>
        </pc:spChg>
        <pc:spChg chg="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29" creationId="{31A13EB7-A37F-71E9-BBFF-73CCABA3ECA7}"/>
          </ac:spMkLst>
        </pc:spChg>
        <pc:spChg chg="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29" creationId="{3E43F23C-5819-29BC-CFD8-DA8E1F3EF1B1}"/>
          </ac:spMkLst>
        </pc:spChg>
        <pc:spChg chg="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30" creationId="{04A55BE7-5CFF-8D28-AD40-086182EC1C4A}"/>
          </ac:spMkLst>
        </pc:spChg>
        <pc:spChg chg="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30" creationId="{1384A1E8-26AF-D5E5-4F9C-169D977407EA}"/>
          </ac:spMkLst>
        </pc:spChg>
        <pc:spChg chg="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31" creationId="{1D208E39-DC50-897E-19B0-D5088476F881}"/>
          </ac:spMkLst>
        </pc:spChg>
        <pc:spChg chg="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31" creationId="{5584FE0B-8BCC-2D48-04F9-53D9921AEA6B}"/>
          </ac:spMkLst>
        </pc:spChg>
        <pc:spChg chg="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32" creationId="{BEC50773-41FB-9A30-CAA1-6CBB6871F7F0}"/>
          </ac:spMkLst>
        </pc:spChg>
        <pc:spChg chg="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32" creationId="{F5DBE875-54F9-1F0B-3B4F-EC8F809155BF}"/>
          </ac:spMkLst>
        </pc:spChg>
        <pc:spChg chg="add mod">
          <ac:chgData name="Ánh Diệu" userId="c5672c39bf0da1c1" providerId="LiveId" clId="{CEFF430E-697D-46A0-98C4-FC211546E817}" dt="2024-06-28T03:27:20.885" v="992" actId="571"/>
          <ac:spMkLst>
            <pc:docMk/>
            <pc:sldMk cId="3139547486" sldId="257"/>
            <ac:spMk id="33" creationId="{6A1B9B73-CF82-A934-892E-FDBC4CD71072}"/>
          </ac:spMkLst>
        </pc:spChg>
        <pc:spChg chg="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33" creationId="{7780E521-C0E9-2882-4625-BBC3B01AFAB7}"/>
          </ac:spMkLst>
        </pc:spChg>
        <pc:spChg chg="add mod">
          <ac:chgData name="Ánh Diệu" userId="c5672c39bf0da1c1" providerId="LiveId" clId="{CEFF430E-697D-46A0-98C4-FC211546E817}" dt="2024-06-29T09:42:26.181" v="3290" actId="14100"/>
          <ac:spMkLst>
            <pc:docMk/>
            <pc:sldMk cId="3139547486" sldId="257"/>
            <ac:spMk id="34" creationId="{38F1AA8D-385C-C8BE-EF78-C0CC92837C09}"/>
          </ac:spMkLst>
        </pc:spChg>
        <pc:spChg chg="add mod">
          <ac:chgData name="Ánh Diệu" userId="c5672c39bf0da1c1" providerId="LiveId" clId="{CEFF430E-697D-46A0-98C4-FC211546E817}" dt="2024-06-29T09:42:26.181" v="3290" actId="14100"/>
          <ac:spMkLst>
            <pc:docMk/>
            <pc:sldMk cId="3139547486" sldId="257"/>
            <ac:spMk id="35" creationId="{7CF2B65B-E6A7-0D5F-31AA-D97081F25E4A}"/>
          </ac:spMkLst>
        </pc:spChg>
        <pc:spChg chg="add mod">
          <ac:chgData name="Ánh Diệu" userId="c5672c39bf0da1c1" providerId="LiveId" clId="{CEFF430E-697D-46A0-98C4-FC211546E817}" dt="2024-06-29T09:38:12.898" v="3074" actId="571"/>
          <ac:spMkLst>
            <pc:docMk/>
            <pc:sldMk cId="3139547486" sldId="257"/>
            <ac:spMk id="37" creationId="{2D2C9768-271C-AD57-AAA6-1218876DD38F}"/>
          </ac:spMkLst>
        </pc:spChg>
        <pc:spChg chg="add mod">
          <ac:chgData name="Ánh Diệu" userId="c5672c39bf0da1c1" providerId="LiveId" clId="{CEFF430E-697D-46A0-98C4-FC211546E817}" dt="2024-06-29T09:42:26.181" v="3290" actId="14100"/>
          <ac:spMkLst>
            <pc:docMk/>
            <pc:sldMk cId="3139547486" sldId="257"/>
            <ac:spMk id="38" creationId="{BD704542-1B21-4B0F-13AB-A5FCC971FD8C}"/>
          </ac:spMkLst>
        </pc:spChg>
        <pc:grpChg chg="mod">
          <ac:chgData name="Ánh Diệu" userId="c5672c39bf0da1c1" providerId="LiveId" clId="{CEFF430E-697D-46A0-98C4-FC211546E817}" dt="2024-06-29T09:37:56.516" v="3070" actId="1076"/>
          <ac:grpSpMkLst>
            <pc:docMk/>
            <pc:sldMk cId="3139547486" sldId="257"/>
            <ac:grpSpMk id="12" creationId="{00000000-0000-0000-0000-000000000000}"/>
          </ac:grpSpMkLst>
        </pc:grpChg>
        <pc:grpChg chg="add mod">
          <ac:chgData name="Ánh Diệu" userId="c5672c39bf0da1c1" providerId="LiveId" clId="{CEFF430E-697D-46A0-98C4-FC211546E817}" dt="2024-06-28T03:27:20.885" v="992" actId="571"/>
          <ac:grpSpMkLst>
            <pc:docMk/>
            <pc:sldMk cId="3139547486" sldId="257"/>
            <ac:grpSpMk id="27" creationId="{605BF415-767F-3A96-464B-0B692E612104}"/>
          </ac:grpSpMkLst>
        </pc:grpChg>
        <pc:grpChg chg="add mod">
          <ac:chgData name="Ánh Diệu" userId="c5672c39bf0da1c1" providerId="LiveId" clId="{CEFF430E-697D-46A0-98C4-FC211546E817}" dt="2024-06-29T09:38:12.898" v="3074" actId="571"/>
          <ac:grpSpMkLst>
            <pc:docMk/>
            <pc:sldMk cId="3139547486" sldId="257"/>
            <ac:grpSpMk id="28" creationId="{8DF2C519-4C70-CEAB-B2BC-DC88AEB255A4}"/>
          </ac:grpSpMkLst>
        </pc:grpChg>
        <pc:picChg chg="add mod">
          <ac:chgData name="Ánh Diệu" userId="c5672c39bf0da1c1" providerId="LiveId" clId="{CEFF430E-697D-46A0-98C4-FC211546E817}" dt="2024-06-29T09:43:02.725" v="3293" actId="1076"/>
          <ac:picMkLst>
            <pc:docMk/>
            <pc:sldMk cId="3139547486" sldId="257"/>
            <ac:picMk id="36" creationId="{A7642F80-9708-7D47-9A6A-6041C3940E82}"/>
          </ac:picMkLst>
        </pc:picChg>
        <pc:picChg chg="add mod">
          <ac:chgData name="Ánh Diệu" userId="c5672c39bf0da1c1" providerId="LiveId" clId="{CEFF430E-697D-46A0-98C4-FC211546E817}" dt="2024-06-29T09:43:08.173" v="3295" actId="1076"/>
          <ac:picMkLst>
            <pc:docMk/>
            <pc:sldMk cId="3139547486" sldId="257"/>
            <ac:picMk id="39" creationId="{6BB86C40-01B8-9D2A-B45B-BB81E4DFC32C}"/>
          </ac:picMkLst>
        </pc:picChg>
        <pc:picChg chg="add mod">
          <ac:chgData name="Ánh Diệu" userId="c5672c39bf0da1c1" providerId="LiveId" clId="{CEFF430E-697D-46A0-98C4-FC211546E817}" dt="2024-06-29T09:43:14.382" v="3296" actId="571"/>
          <ac:picMkLst>
            <pc:docMk/>
            <pc:sldMk cId="3139547486" sldId="257"/>
            <ac:picMk id="40" creationId="{F2B30E40-BA45-D87E-D2B7-76F11FDAFB1F}"/>
          </ac:picMkLst>
        </pc:picChg>
      </pc:sldChg>
      <pc:sldChg chg="addSp modSp mod">
        <pc:chgData name="Ánh Diệu" userId="c5672c39bf0da1c1" providerId="LiveId" clId="{CEFF430E-697D-46A0-98C4-FC211546E817}" dt="2024-06-28T03:36:54.930" v="1138" actId="1038"/>
        <pc:sldMkLst>
          <pc:docMk/>
          <pc:sldMk cId="0" sldId="258"/>
        </pc:sldMkLst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" creationId="{5450581B-2E9B-81A8-19F6-E5ADC14540F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4" creationId="{1D7C864C-9691-04AB-D547-6CF3CF5E8C2C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" creationId="{E0754C5B-6282-A072-8BDD-0B9564945ECD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6" creationId="{4E4E9692-55FA-62BD-A0BA-5E0915E45C59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7" creationId="{193A8E77-CEBB-EADE-6C20-120C48364FC9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8" creationId="{12428A91-8E3A-15CF-9D41-B1C74D92DDA3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9" creationId="{47B85055-896D-0DB0-53D1-51B5D601D976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0" creationId="{B0FC163B-20B1-4DEC-2552-3DD81B9AC9D7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1" creationId="{EB8FECEE-2DA6-8207-156D-15AE9C76AF0D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2" creationId="{60FDDF1B-39C0-7855-183D-5144B2D75E2C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3" creationId="{4B3F5014-046D-9816-CB9F-BD3ADB7C83D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4" creationId="{5EA17B07-1B35-FB63-29F2-83EA7232F2B8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5" creationId="{D804CDFD-A667-C3CB-832F-6A504AE516AB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6" creationId="{811CD778-2552-2724-012F-93DC533A3D18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7" creationId="{74A9B4C8-AB62-F047-E676-5FB39DFA6D9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18" creationId="{9D940241-CC30-796F-6B01-05CD685AE991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24" creationId="{D76E0E8F-1042-1951-9712-50CB8CE3C38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25" creationId="{3E30F555-670E-76A8-1906-CF129F4F4E3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26" creationId="{A7DE3AA4-D1FA-CB0C-4E4D-6B4C999D0C3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28" creationId="{032DFCA6-212C-B943-6935-D08D4864D155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29" creationId="{D5F890F5-C224-F103-C6FA-B9EF88254BB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0" creationId="{0CF293E4-5B1D-ADAD-BBC8-73F94E32A304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1" creationId="{1BE8BC4B-9183-E5D7-4759-DDEFC9ECFF8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2" creationId="{9A2ADE5B-55DB-834D-AA40-4D7F3E19A35D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3" creationId="{194E4335-B4B9-B48B-CEE3-6C4A4780A4E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4" creationId="{4A87E8C7-FDA2-5464-2FC4-900126FF87E0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5" creationId="{61897A41-831D-147B-5B5B-2EACF7CEA76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6" creationId="{3545B26E-50DA-65EE-C13E-7486D88E4859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7" creationId="{DE923C8D-8ACC-12A7-BE97-199CD69B3B07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8" creationId="{60BC649B-4A86-4DC0-AC00-33B647088210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39" creationId="{5FB512F0-272D-8C3C-19AA-770FBDA0858A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0" creationId="{506C2854-4F1D-939A-D1ED-45116A74A7FB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1" creationId="{9B86410D-61C6-4369-91E2-4FBC8B9F8D67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2" creationId="{B9F56B0F-B17B-AE9A-10FD-B764DD311BAC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3" creationId="{5FA78F99-71BD-6FA0-3F9D-A278D8AEA429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4" creationId="{B3014AD1-47A6-3526-BA5F-44B5F60D8FA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5" creationId="{EEF12D04-E3FA-DDA6-3539-9C3B1966DC0B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6" creationId="{2A9768D0-2355-820A-3574-75844320A8C5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7" creationId="{2E815525-FA1F-9FF3-237D-268F4082992E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8" creationId="{0609EACC-879F-1F32-8B70-2A700027F28B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49" creationId="{AA4D8870-3D11-AE81-A19F-F5D1A5571485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0" creationId="{1C3E5132-7037-82C7-0B04-340BA00935C9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1" creationId="{E05896FD-2D83-5496-B4AE-B5ED55F0686A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2" creationId="{E8347A40-95DD-9908-99AC-DC43CC585F17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3" creationId="{7D238742-5052-57F4-C384-53EA086BE61F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4" creationId="{E2DA551B-CD89-4864-7A02-41045E179756}"/>
          </ac:spMkLst>
        </pc:spChg>
        <pc:spChg chg="mod">
          <ac:chgData name="Ánh Diệu" userId="c5672c39bf0da1c1" providerId="LiveId" clId="{CEFF430E-697D-46A0-98C4-FC211546E817}" dt="2024-06-28T03:33:42.247" v="1041"/>
          <ac:spMkLst>
            <pc:docMk/>
            <pc:sldMk cId="0" sldId="258"/>
            <ac:spMk id="55" creationId="{B7C0FD47-312F-EBEE-8864-2CCB8EC9AB25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45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46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51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52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54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55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58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69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79" creationId="{120098DD-55F2-B3E6-8883-7A46CEDC3714}"/>
          </ac:spMkLst>
        </pc:spChg>
        <pc:spChg chg="mod">
          <ac:chgData name="Ánh Diệu" userId="c5672c39bf0da1c1" providerId="LiveId" clId="{CEFF430E-697D-46A0-98C4-FC211546E817}" dt="2024-06-28T03:36:54.930" v="1138" actId="1038"/>
          <ac:spMkLst>
            <pc:docMk/>
            <pc:sldMk cId="0" sldId="258"/>
            <ac:spMk id="5680" creationId="{78395B76-DC85-97A3-1106-F2E9C5F69E64}"/>
          </ac:spMkLst>
        </pc:spChg>
        <pc:grpChg chg="add mod ord">
          <ac:chgData name="Ánh Diệu" userId="c5672c39bf0da1c1" providerId="LiveId" clId="{CEFF430E-697D-46A0-98C4-FC211546E817}" dt="2024-06-28T03:36:54.930" v="1138" actId="1038"/>
          <ac:grpSpMkLst>
            <pc:docMk/>
            <pc:sldMk cId="0" sldId="258"/>
            <ac:grpSpMk id="2" creationId="{28F6D276-F0D8-349B-D97A-2C1C5757BC19}"/>
          </ac:grpSpMkLst>
        </pc:grpChg>
        <pc:grpChg chg="mod">
          <ac:chgData name="Ánh Diệu" userId="c5672c39bf0da1c1" providerId="LiveId" clId="{CEFF430E-697D-46A0-98C4-FC211546E817}" dt="2024-06-28T03:33:42.247" v="1041"/>
          <ac:grpSpMkLst>
            <pc:docMk/>
            <pc:sldMk cId="0" sldId="258"/>
            <ac:grpSpMk id="19" creationId="{A422BF7A-B120-3F3D-6318-481A6092C02C}"/>
          </ac:grpSpMkLst>
        </pc:grpChg>
        <pc:grpChg chg="mod">
          <ac:chgData name="Ánh Diệu" userId="c5672c39bf0da1c1" providerId="LiveId" clId="{CEFF430E-697D-46A0-98C4-FC211546E817}" dt="2024-06-28T03:33:42.247" v="1041"/>
          <ac:grpSpMkLst>
            <pc:docMk/>
            <pc:sldMk cId="0" sldId="258"/>
            <ac:grpSpMk id="20" creationId="{CA1AEBC3-6A33-75FC-C237-6FE0526E82FF}"/>
          </ac:grpSpMkLst>
        </pc:grpChg>
        <pc:grpChg chg="mod">
          <ac:chgData name="Ánh Diệu" userId="c5672c39bf0da1c1" providerId="LiveId" clId="{CEFF430E-697D-46A0-98C4-FC211546E817}" dt="2024-06-28T03:33:42.247" v="1041"/>
          <ac:grpSpMkLst>
            <pc:docMk/>
            <pc:sldMk cId="0" sldId="258"/>
            <ac:grpSpMk id="21" creationId="{FB1A1813-B350-E9E1-10FD-7F2A5C9EA071}"/>
          </ac:grpSpMkLst>
        </pc:grpChg>
        <pc:grpChg chg="mod">
          <ac:chgData name="Ánh Diệu" userId="c5672c39bf0da1c1" providerId="LiveId" clId="{CEFF430E-697D-46A0-98C4-FC211546E817}" dt="2024-06-28T03:33:42.247" v="1041"/>
          <ac:grpSpMkLst>
            <pc:docMk/>
            <pc:sldMk cId="0" sldId="258"/>
            <ac:grpSpMk id="22" creationId="{7F32878E-906D-C188-F93C-F4177F3669C7}"/>
          </ac:grpSpMkLst>
        </pc:grpChg>
        <pc:grpChg chg="mod">
          <ac:chgData name="Ánh Diệu" userId="c5672c39bf0da1c1" providerId="LiveId" clId="{CEFF430E-697D-46A0-98C4-FC211546E817}" dt="2024-06-28T03:33:42.247" v="1041"/>
          <ac:grpSpMkLst>
            <pc:docMk/>
            <pc:sldMk cId="0" sldId="258"/>
            <ac:grpSpMk id="23" creationId="{C40CD308-2D2A-99F8-63E0-6DBF1B004B66}"/>
          </ac:grpSpMkLst>
        </pc:grpChg>
        <pc:picChg chg="add mod">
          <ac:chgData name="Ánh Diệu" userId="c5672c39bf0da1c1" providerId="LiveId" clId="{CEFF430E-697D-46A0-98C4-FC211546E817}" dt="2024-06-28T03:36:35.176" v="1078" actId="1076"/>
          <ac:picMkLst>
            <pc:docMk/>
            <pc:sldMk cId="0" sldId="258"/>
            <ac:picMk id="56" creationId="{8AED4F5F-C779-AF76-4721-E1F36514815A}"/>
          </ac:picMkLst>
        </pc:picChg>
        <pc:picChg chg="mod">
          <ac:chgData name="Ánh Diệu" userId="c5672c39bf0da1c1" providerId="LiveId" clId="{CEFF430E-697D-46A0-98C4-FC211546E817}" dt="2024-06-28T03:36:54.930" v="1138" actId="1038"/>
          <ac:picMkLst>
            <pc:docMk/>
            <pc:sldMk cId="0" sldId="258"/>
            <ac:picMk id="5682" creationId="{A1F9F2E9-8CF7-AE45-23DB-348D78E7B24B}"/>
          </ac:picMkLst>
        </pc:picChg>
        <pc:picChg chg="mod">
          <ac:chgData name="Ánh Diệu" userId="c5672c39bf0da1c1" providerId="LiveId" clId="{CEFF430E-697D-46A0-98C4-FC211546E817}" dt="2024-06-28T03:36:54.930" v="1138" actId="1038"/>
          <ac:picMkLst>
            <pc:docMk/>
            <pc:sldMk cId="0" sldId="258"/>
            <ac:picMk id="5684" creationId="{CB1B32F9-ABB6-E539-E290-0F258C8BD9A8}"/>
          </ac:picMkLst>
        </pc:picChg>
        <pc:picChg chg="mod">
          <ac:chgData name="Ánh Diệu" userId="c5672c39bf0da1c1" providerId="LiveId" clId="{CEFF430E-697D-46A0-98C4-FC211546E817}" dt="2024-06-28T03:36:54.930" v="1138" actId="1038"/>
          <ac:picMkLst>
            <pc:docMk/>
            <pc:sldMk cId="0" sldId="258"/>
            <ac:picMk id="5685" creationId="{7EB3DEB0-873D-B222-6C12-9A827F0BAA21}"/>
          </ac:picMkLst>
        </pc:picChg>
        <pc:picChg chg="mod">
          <ac:chgData name="Ánh Diệu" userId="c5672c39bf0da1c1" providerId="LiveId" clId="{CEFF430E-697D-46A0-98C4-FC211546E817}" dt="2024-06-28T03:36:54.930" v="1138" actId="1038"/>
          <ac:picMkLst>
            <pc:docMk/>
            <pc:sldMk cId="0" sldId="258"/>
            <ac:picMk id="5686" creationId="{DDF8B598-BB33-1204-8825-B331FFA01B13}"/>
          </ac:picMkLst>
        </pc:picChg>
        <pc:picChg chg="mod">
          <ac:chgData name="Ánh Diệu" userId="c5672c39bf0da1c1" providerId="LiveId" clId="{CEFF430E-697D-46A0-98C4-FC211546E817}" dt="2024-06-28T03:36:54.930" v="1138" actId="1038"/>
          <ac:picMkLst>
            <pc:docMk/>
            <pc:sldMk cId="0" sldId="258"/>
            <ac:picMk id="5687" creationId="{F88BD413-73D3-175C-9FD1-E98544ED9949}"/>
          </ac:picMkLst>
        </pc:picChg>
      </pc:sldChg>
      <pc:sldChg chg="del">
        <pc:chgData name="Ánh Diệu" userId="c5672c39bf0da1c1" providerId="LiveId" clId="{CEFF430E-697D-46A0-98C4-FC211546E817}" dt="2024-06-27T06:11:58.138" v="958" actId="47"/>
        <pc:sldMkLst>
          <pc:docMk/>
          <pc:sldMk cId="2275737025" sldId="259"/>
        </pc:sldMkLst>
      </pc:sldChg>
      <pc:sldChg chg="addSp delSp modSp add mod">
        <pc:chgData name="Ánh Diệu" userId="c5672c39bf0da1c1" providerId="LiveId" clId="{CEFF430E-697D-46A0-98C4-FC211546E817}" dt="2024-06-28T03:46:09.494" v="1387" actId="20577"/>
        <pc:sldMkLst>
          <pc:docMk/>
          <pc:sldMk cId="2945742556" sldId="259"/>
        </pc:sldMkLst>
        <pc:spChg chg="mod">
          <ac:chgData name="Ánh Diệu" userId="c5672c39bf0da1c1" providerId="LiveId" clId="{CEFF430E-697D-46A0-98C4-FC211546E817}" dt="2024-06-28T03:40:08.079" v="1216" actId="1036"/>
          <ac:spMkLst>
            <pc:docMk/>
            <pc:sldMk cId="2945742556" sldId="259"/>
            <ac:spMk id="3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42:33.248" v="1311" actId="1076"/>
          <ac:spMkLst>
            <pc:docMk/>
            <pc:sldMk cId="2945742556" sldId="259"/>
            <ac:spMk id="4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42:33.248" v="1311" actId="1076"/>
          <ac:spMkLst>
            <pc:docMk/>
            <pc:sldMk cId="2945742556" sldId="259"/>
            <ac:spMk id="5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40:55.826" v="1289" actId="1035"/>
          <ac:spMkLst>
            <pc:docMk/>
            <pc:sldMk cId="2945742556" sldId="259"/>
            <ac:spMk id="8" creationId="{00000000-0000-0000-0000-000000000000}"/>
          </ac:spMkLst>
        </pc:spChg>
        <pc:spChg chg="mod ord">
          <ac:chgData name="Ánh Diệu" userId="c5672c39bf0da1c1" providerId="LiveId" clId="{CEFF430E-697D-46A0-98C4-FC211546E817}" dt="2024-06-28T03:40:49.955" v="1276" actId="1038"/>
          <ac:spMkLst>
            <pc:docMk/>
            <pc:sldMk cId="2945742556" sldId="259"/>
            <ac:spMk id="9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40:55.826" v="1289" actId="1035"/>
          <ac:spMkLst>
            <pc:docMk/>
            <pc:sldMk cId="2945742556" sldId="259"/>
            <ac:spMk id="12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46:09.494" v="1387" actId="20577"/>
          <ac:spMkLst>
            <pc:docMk/>
            <pc:sldMk cId="2945742556" sldId="259"/>
            <ac:spMk id="13" creationId="{00000000-0000-0000-0000-000000000000}"/>
          </ac:spMkLst>
        </pc:spChg>
        <pc:grpChg chg="del">
          <ac:chgData name="Ánh Diệu" userId="c5672c39bf0da1c1" providerId="LiveId" clId="{CEFF430E-697D-46A0-98C4-FC211546E817}" dt="2024-06-28T03:39:57.860" v="1199" actId="478"/>
          <ac:grpSpMkLst>
            <pc:docMk/>
            <pc:sldMk cId="2945742556" sldId="259"/>
            <ac:grpSpMk id="10" creationId="{00000000-0000-0000-0000-000000000000}"/>
          </ac:grpSpMkLst>
        </pc:grpChg>
        <pc:picChg chg="add mod">
          <ac:chgData name="Ánh Diệu" userId="c5672c39bf0da1c1" providerId="LiveId" clId="{CEFF430E-697D-46A0-98C4-FC211546E817}" dt="2024-06-28T03:45:48.609" v="1332" actId="1076"/>
          <ac:picMkLst>
            <pc:docMk/>
            <pc:sldMk cId="2945742556" sldId="259"/>
            <ac:picMk id="15" creationId="{3FC130ED-C297-98DA-BD63-E3D26F35DC45}"/>
          </ac:picMkLst>
        </pc:picChg>
      </pc:sldChg>
      <pc:sldChg chg="add del">
        <pc:chgData name="Ánh Diệu" userId="c5672c39bf0da1c1" providerId="LiveId" clId="{CEFF430E-697D-46A0-98C4-FC211546E817}" dt="2024-06-28T03:29:20.692" v="1038" actId="47"/>
        <pc:sldMkLst>
          <pc:docMk/>
          <pc:sldMk cId="2976847270" sldId="259"/>
        </pc:sldMkLst>
      </pc:sldChg>
      <pc:sldChg chg="addSp delSp modSp add mod modAnim">
        <pc:chgData name="Ánh Diệu" userId="c5672c39bf0da1c1" providerId="LiveId" clId="{CEFF430E-697D-46A0-98C4-FC211546E817}" dt="2024-06-29T09:57:05.046" v="3380" actId="2711"/>
        <pc:sldMkLst>
          <pc:docMk/>
          <pc:sldMk cId="3853197233" sldId="260"/>
        </pc:sldMkLst>
        <pc:spChg chg="del">
          <ac:chgData name="Ánh Diệu" userId="c5672c39bf0da1c1" providerId="LiveId" clId="{CEFF430E-697D-46A0-98C4-FC211546E817}" dt="2024-06-29T09:54:44.240" v="3342" actId="478"/>
          <ac:spMkLst>
            <pc:docMk/>
            <pc:sldMk cId="3853197233" sldId="260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7:05.046" v="3380" actId="2711"/>
          <ac:spMkLst>
            <pc:docMk/>
            <pc:sldMk cId="3853197233" sldId="260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5:14.679" v="3351"/>
          <ac:spMkLst>
            <pc:docMk/>
            <pc:sldMk cId="3853197233" sldId="260"/>
            <ac:spMk id="27" creationId="{E2707B68-521B-ADAD-236A-410A92D5DA6E}"/>
          </ac:spMkLst>
        </pc:spChg>
        <pc:spChg chg="add mod">
          <ac:chgData name="Ánh Diệu" userId="c5672c39bf0da1c1" providerId="LiveId" clId="{CEFF430E-697D-46A0-98C4-FC211546E817}" dt="2024-06-29T09:55:14.679" v="3351"/>
          <ac:spMkLst>
            <pc:docMk/>
            <pc:sldMk cId="3853197233" sldId="260"/>
            <ac:spMk id="28" creationId="{05FD5AAC-2972-1D85-51B2-FDAB2BE1F630}"/>
          </ac:spMkLst>
        </pc:spChg>
        <pc:spChg chg="add mod">
          <ac:chgData name="Ánh Diệu" userId="c5672c39bf0da1c1" providerId="LiveId" clId="{CEFF430E-697D-46A0-98C4-FC211546E817}" dt="2024-06-29T09:55:14.679" v="3351"/>
          <ac:spMkLst>
            <pc:docMk/>
            <pc:sldMk cId="3853197233" sldId="260"/>
            <ac:spMk id="29" creationId="{76B373AC-BFC3-CF28-7916-C961E580C9A0}"/>
          </ac:spMkLst>
        </pc:spChg>
        <pc:spChg chg="add mod">
          <ac:chgData name="Ánh Diệu" userId="c5672c39bf0da1c1" providerId="LiveId" clId="{CEFF430E-697D-46A0-98C4-FC211546E817}" dt="2024-06-29T09:55:14.679" v="3351"/>
          <ac:spMkLst>
            <pc:docMk/>
            <pc:sldMk cId="3853197233" sldId="260"/>
            <ac:spMk id="31" creationId="{D4E36FD9-9671-7DE9-CDE3-CFD8ECC68E75}"/>
          </ac:spMkLst>
        </pc:spChg>
        <pc:spChg chg="add mod">
          <ac:chgData name="Ánh Diệu" userId="c5672c39bf0da1c1" providerId="LiveId" clId="{CEFF430E-697D-46A0-98C4-FC211546E817}" dt="2024-06-29T09:56:08.047" v="3367"/>
          <ac:spMkLst>
            <pc:docMk/>
            <pc:sldMk cId="3853197233" sldId="260"/>
            <ac:spMk id="33" creationId="{F1034C71-2FF6-17A6-4255-4AD9F0A52311}"/>
          </ac:spMkLst>
        </pc:spChg>
        <pc:spChg chg="add mod">
          <ac:chgData name="Ánh Diệu" userId="c5672c39bf0da1c1" providerId="LiveId" clId="{CEFF430E-697D-46A0-98C4-FC211546E817}" dt="2024-06-29T09:56:08.047" v="3367"/>
          <ac:spMkLst>
            <pc:docMk/>
            <pc:sldMk cId="3853197233" sldId="260"/>
            <ac:spMk id="34" creationId="{90669883-DB86-0FF5-A7D7-8C0DC8D1B97F}"/>
          </ac:spMkLst>
        </pc:spChg>
        <pc:spChg chg="add mod">
          <ac:chgData name="Ánh Diệu" userId="c5672c39bf0da1c1" providerId="LiveId" clId="{CEFF430E-697D-46A0-98C4-FC211546E817}" dt="2024-06-29T09:56:08.047" v="3367"/>
          <ac:spMkLst>
            <pc:docMk/>
            <pc:sldMk cId="3853197233" sldId="260"/>
            <ac:spMk id="35" creationId="{01AEB724-33D5-7B21-FE02-0BC159C58BA5}"/>
          </ac:spMkLst>
        </pc:spChg>
        <pc:spChg chg="add mod">
          <ac:chgData name="Ánh Diệu" userId="c5672c39bf0da1c1" providerId="LiveId" clId="{CEFF430E-697D-46A0-98C4-FC211546E817}" dt="2024-06-29T09:56:08.047" v="3367"/>
          <ac:spMkLst>
            <pc:docMk/>
            <pc:sldMk cId="3853197233" sldId="260"/>
            <ac:spMk id="37" creationId="{D504E666-6FD9-2251-CB47-F4990EDD4122}"/>
          </ac:spMkLst>
        </pc:spChg>
        <pc:picChg chg="add mod">
          <ac:chgData name="Ánh Diệu" userId="c5672c39bf0da1c1" providerId="LiveId" clId="{CEFF430E-697D-46A0-98C4-FC211546E817}" dt="2024-06-29T09:55:14.679" v="3351"/>
          <ac:picMkLst>
            <pc:docMk/>
            <pc:sldMk cId="3853197233" sldId="260"/>
            <ac:picMk id="30" creationId="{B0927F16-936C-5875-112E-5CCF1B938694}"/>
          </ac:picMkLst>
        </pc:picChg>
        <pc:picChg chg="add mod">
          <ac:chgData name="Ánh Diệu" userId="c5672c39bf0da1c1" providerId="LiveId" clId="{CEFF430E-697D-46A0-98C4-FC211546E817}" dt="2024-06-29T09:55:14.679" v="3351"/>
          <ac:picMkLst>
            <pc:docMk/>
            <pc:sldMk cId="3853197233" sldId="260"/>
            <ac:picMk id="32" creationId="{E1008EB2-0900-709D-512C-176BA8DB8707}"/>
          </ac:picMkLst>
        </pc:picChg>
        <pc:picChg chg="add mod">
          <ac:chgData name="Ánh Diệu" userId="c5672c39bf0da1c1" providerId="LiveId" clId="{CEFF430E-697D-46A0-98C4-FC211546E817}" dt="2024-06-29T09:56:08.047" v="3367"/>
          <ac:picMkLst>
            <pc:docMk/>
            <pc:sldMk cId="3853197233" sldId="260"/>
            <ac:picMk id="36" creationId="{1FA1B239-2C84-8364-E685-F23284F45981}"/>
          </ac:picMkLst>
        </pc:picChg>
        <pc:picChg chg="add mod">
          <ac:chgData name="Ánh Diệu" userId="c5672c39bf0da1c1" providerId="LiveId" clId="{CEFF430E-697D-46A0-98C4-FC211546E817}" dt="2024-06-29T09:56:08.047" v="3367"/>
          <ac:picMkLst>
            <pc:docMk/>
            <pc:sldMk cId="3853197233" sldId="260"/>
            <ac:picMk id="38" creationId="{B2E0B250-7CEC-3133-CCEE-30516585C832}"/>
          </ac:picMkLst>
        </pc:picChg>
        <pc:picChg chg="add mod">
          <ac:chgData name="Ánh Diệu" userId="c5672c39bf0da1c1" providerId="LiveId" clId="{CEFF430E-697D-46A0-98C4-FC211546E817}" dt="2024-06-29T09:56:08.047" v="3367"/>
          <ac:picMkLst>
            <pc:docMk/>
            <pc:sldMk cId="3853197233" sldId="260"/>
            <ac:picMk id="39" creationId="{82FD3013-A0AF-0A80-F8B0-CC67BF9944E4}"/>
          </ac:picMkLst>
        </pc:picChg>
      </pc:sldChg>
      <pc:sldChg chg="addSp delSp modSp add mod modAnim">
        <pc:chgData name="Ánh Diệu" userId="c5672c39bf0da1c1" providerId="LiveId" clId="{CEFF430E-697D-46A0-98C4-FC211546E817}" dt="2024-06-29T09:57:11.316" v="3381" actId="2711"/>
        <pc:sldMkLst>
          <pc:docMk/>
          <pc:sldMk cId="3340238088" sldId="261"/>
        </pc:sldMkLst>
        <pc:spChg chg="add del">
          <ac:chgData name="Ánh Diệu" userId="c5672c39bf0da1c1" providerId="LiveId" clId="{CEFF430E-697D-46A0-98C4-FC211546E817}" dt="2024-06-29T09:56:21.739" v="3368" actId="478"/>
          <ac:spMkLst>
            <pc:docMk/>
            <pc:sldMk cId="3340238088" sldId="261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7:11.316" v="3381" actId="2711"/>
          <ac:spMkLst>
            <pc:docMk/>
            <pc:sldMk cId="3340238088" sldId="261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5:11.059" v="3350"/>
          <ac:spMkLst>
            <pc:docMk/>
            <pc:sldMk cId="3340238088" sldId="261"/>
            <ac:spMk id="27" creationId="{406DF825-457C-6DF5-53DC-797054AE2461}"/>
          </ac:spMkLst>
        </pc:spChg>
        <pc:spChg chg="add mod">
          <ac:chgData name="Ánh Diệu" userId="c5672c39bf0da1c1" providerId="LiveId" clId="{CEFF430E-697D-46A0-98C4-FC211546E817}" dt="2024-06-29T09:55:11.059" v="3350"/>
          <ac:spMkLst>
            <pc:docMk/>
            <pc:sldMk cId="3340238088" sldId="261"/>
            <ac:spMk id="28" creationId="{4CEFA812-7DCF-EAA2-688C-CADC6CC180DE}"/>
          </ac:spMkLst>
        </pc:spChg>
        <pc:spChg chg="add mod">
          <ac:chgData name="Ánh Diệu" userId="c5672c39bf0da1c1" providerId="LiveId" clId="{CEFF430E-697D-46A0-98C4-FC211546E817}" dt="2024-06-29T09:55:11.059" v="3350"/>
          <ac:spMkLst>
            <pc:docMk/>
            <pc:sldMk cId="3340238088" sldId="261"/>
            <ac:spMk id="29" creationId="{FEC1F52C-B261-A56E-2536-A70AA61AF45C}"/>
          </ac:spMkLst>
        </pc:spChg>
        <pc:spChg chg="add mod">
          <ac:chgData name="Ánh Diệu" userId="c5672c39bf0da1c1" providerId="LiveId" clId="{CEFF430E-697D-46A0-98C4-FC211546E817}" dt="2024-06-29T09:55:11.059" v="3350"/>
          <ac:spMkLst>
            <pc:docMk/>
            <pc:sldMk cId="3340238088" sldId="261"/>
            <ac:spMk id="31" creationId="{6D13F11A-D281-017E-F831-24BB49ACEA8D}"/>
          </ac:spMkLst>
        </pc:spChg>
        <pc:spChg chg="add mod">
          <ac:chgData name="Ánh Diệu" userId="c5672c39bf0da1c1" providerId="LiveId" clId="{CEFF430E-697D-46A0-98C4-FC211546E817}" dt="2024-06-29T09:56:22.335" v="3369"/>
          <ac:spMkLst>
            <pc:docMk/>
            <pc:sldMk cId="3340238088" sldId="261"/>
            <ac:spMk id="33" creationId="{3D25C85E-E82E-07A6-4531-C48E9636A970}"/>
          </ac:spMkLst>
        </pc:spChg>
        <pc:spChg chg="add mod">
          <ac:chgData name="Ánh Diệu" userId="c5672c39bf0da1c1" providerId="LiveId" clId="{CEFF430E-697D-46A0-98C4-FC211546E817}" dt="2024-06-29T09:56:22.335" v="3369"/>
          <ac:spMkLst>
            <pc:docMk/>
            <pc:sldMk cId="3340238088" sldId="261"/>
            <ac:spMk id="34" creationId="{E9D208A5-F5AB-DAED-EA39-308B06880C52}"/>
          </ac:spMkLst>
        </pc:spChg>
        <pc:spChg chg="add mod">
          <ac:chgData name="Ánh Diệu" userId="c5672c39bf0da1c1" providerId="LiveId" clId="{CEFF430E-697D-46A0-98C4-FC211546E817}" dt="2024-06-29T09:56:22.335" v="3369"/>
          <ac:spMkLst>
            <pc:docMk/>
            <pc:sldMk cId="3340238088" sldId="261"/>
            <ac:spMk id="35" creationId="{1F55DCAF-3352-BD57-3FEB-65E83CF8920C}"/>
          </ac:spMkLst>
        </pc:spChg>
        <pc:spChg chg="add mod">
          <ac:chgData name="Ánh Diệu" userId="c5672c39bf0da1c1" providerId="LiveId" clId="{CEFF430E-697D-46A0-98C4-FC211546E817}" dt="2024-06-29T09:56:22.335" v="3369"/>
          <ac:spMkLst>
            <pc:docMk/>
            <pc:sldMk cId="3340238088" sldId="261"/>
            <ac:spMk id="37" creationId="{FCA4744E-653E-CD83-69EE-5111441AC600}"/>
          </ac:spMkLst>
        </pc:spChg>
        <pc:picChg chg="add mod">
          <ac:chgData name="Ánh Diệu" userId="c5672c39bf0da1c1" providerId="LiveId" clId="{CEFF430E-697D-46A0-98C4-FC211546E817}" dt="2024-06-29T09:55:11.059" v="3350"/>
          <ac:picMkLst>
            <pc:docMk/>
            <pc:sldMk cId="3340238088" sldId="261"/>
            <ac:picMk id="30" creationId="{1363F6D1-11D0-F0F2-778C-67E05A7A7D61}"/>
          </ac:picMkLst>
        </pc:picChg>
        <pc:picChg chg="add mod">
          <ac:chgData name="Ánh Diệu" userId="c5672c39bf0da1c1" providerId="LiveId" clId="{CEFF430E-697D-46A0-98C4-FC211546E817}" dt="2024-06-29T09:55:11.059" v="3350"/>
          <ac:picMkLst>
            <pc:docMk/>
            <pc:sldMk cId="3340238088" sldId="261"/>
            <ac:picMk id="32" creationId="{E3D81552-4308-58EC-128B-B5C41105DADF}"/>
          </ac:picMkLst>
        </pc:picChg>
        <pc:picChg chg="add mod">
          <ac:chgData name="Ánh Diệu" userId="c5672c39bf0da1c1" providerId="LiveId" clId="{CEFF430E-697D-46A0-98C4-FC211546E817}" dt="2024-06-29T09:56:22.335" v="3369"/>
          <ac:picMkLst>
            <pc:docMk/>
            <pc:sldMk cId="3340238088" sldId="261"/>
            <ac:picMk id="36" creationId="{FC489B3F-1AEF-26DF-3894-1A1925E0EA0A}"/>
          </ac:picMkLst>
        </pc:picChg>
        <pc:picChg chg="add mod">
          <ac:chgData name="Ánh Diệu" userId="c5672c39bf0da1c1" providerId="LiveId" clId="{CEFF430E-697D-46A0-98C4-FC211546E817}" dt="2024-06-29T09:56:22.335" v="3369"/>
          <ac:picMkLst>
            <pc:docMk/>
            <pc:sldMk cId="3340238088" sldId="261"/>
            <ac:picMk id="38" creationId="{A7CF7E3A-5097-A19B-9243-3196C79EAF11}"/>
          </ac:picMkLst>
        </pc:picChg>
        <pc:picChg chg="add mod">
          <ac:chgData name="Ánh Diệu" userId="c5672c39bf0da1c1" providerId="LiveId" clId="{CEFF430E-697D-46A0-98C4-FC211546E817}" dt="2024-06-29T09:56:22.335" v="3369"/>
          <ac:picMkLst>
            <pc:docMk/>
            <pc:sldMk cId="3340238088" sldId="261"/>
            <ac:picMk id="39" creationId="{5ADD6AC3-DC43-AFFA-2131-5C01A6979A94}"/>
          </ac:picMkLst>
        </pc:picChg>
      </pc:sldChg>
      <pc:sldChg chg="del">
        <pc:chgData name="Ánh Diệu" userId="c5672c39bf0da1c1" providerId="LiveId" clId="{CEFF430E-697D-46A0-98C4-FC211546E817}" dt="2024-06-27T06:11:52.571" v="953" actId="47"/>
        <pc:sldMkLst>
          <pc:docMk/>
          <pc:sldMk cId="3918306747" sldId="261"/>
        </pc:sldMkLst>
      </pc:sldChg>
      <pc:sldChg chg="modSp mod">
        <pc:chgData name="Ánh Diệu" userId="c5672c39bf0da1c1" providerId="LiveId" clId="{CEFF430E-697D-46A0-98C4-FC211546E817}" dt="2024-06-27T01:06:53.770" v="23" actId="20577"/>
        <pc:sldMkLst>
          <pc:docMk/>
          <pc:sldMk cId="0" sldId="262"/>
        </pc:sldMkLst>
        <pc:spChg chg="mod">
          <ac:chgData name="Ánh Diệu" userId="c5672c39bf0da1c1" providerId="LiveId" clId="{CEFF430E-697D-46A0-98C4-FC211546E817}" dt="2024-06-27T01:06:53.770" v="2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Anim">
        <pc:chgData name="Ánh Diệu" userId="c5672c39bf0da1c1" providerId="LiveId" clId="{CEFF430E-697D-46A0-98C4-FC211546E817}" dt="2024-06-29T09:57:36.573" v="3384" actId="2711"/>
        <pc:sldMkLst>
          <pc:docMk/>
          <pc:sldMk cId="2171757512" sldId="263"/>
        </pc:sldMkLst>
        <pc:spChg chg="add del">
          <ac:chgData name="Ánh Diệu" userId="c5672c39bf0da1c1" providerId="LiveId" clId="{CEFF430E-697D-46A0-98C4-FC211546E817}" dt="2024-06-29T09:56:34.013" v="3372" actId="478"/>
          <ac:spMkLst>
            <pc:docMk/>
            <pc:sldMk cId="2171757512" sldId="263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7:36.573" v="3384" actId="2711"/>
          <ac:spMkLst>
            <pc:docMk/>
            <pc:sldMk cId="2171757512" sldId="263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4:57.874" v="3346"/>
          <ac:spMkLst>
            <pc:docMk/>
            <pc:sldMk cId="2171757512" sldId="263"/>
            <ac:spMk id="27" creationId="{0854539A-1730-04E0-7AA1-6C91643D131B}"/>
          </ac:spMkLst>
        </pc:spChg>
        <pc:spChg chg="add mod">
          <ac:chgData name="Ánh Diệu" userId="c5672c39bf0da1c1" providerId="LiveId" clId="{CEFF430E-697D-46A0-98C4-FC211546E817}" dt="2024-06-29T09:54:57.874" v="3346"/>
          <ac:spMkLst>
            <pc:docMk/>
            <pc:sldMk cId="2171757512" sldId="263"/>
            <ac:spMk id="28" creationId="{B6A84EAB-5096-1CE6-079E-636DBB3F2879}"/>
          </ac:spMkLst>
        </pc:spChg>
        <pc:spChg chg="add mod">
          <ac:chgData name="Ánh Diệu" userId="c5672c39bf0da1c1" providerId="LiveId" clId="{CEFF430E-697D-46A0-98C4-FC211546E817}" dt="2024-06-29T09:54:57.874" v="3346"/>
          <ac:spMkLst>
            <pc:docMk/>
            <pc:sldMk cId="2171757512" sldId="263"/>
            <ac:spMk id="29" creationId="{6D1629E3-E2D1-7BF8-C35E-DB428360B651}"/>
          </ac:spMkLst>
        </pc:spChg>
        <pc:spChg chg="add mod">
          <ac:chgData name="Ánh Diệu" userId="c5672c39bf0da1c1" providerId="LiveId" clId="{CEFF430E-697D-46A0-98C4-FC211546E817}" dt="2024-06-29T09:54:57.874" v="3346"/>
          <ac:spMkLst>
            <pc:docMk/>
            <pc:sldMk cId="2171757512" sldId="263"/>
            <ac:spMk id="31" creationId="{C8424DBE-C77D-BCD6-4EDF-8FABF96CF716}"/>
          </ac:spMkLst>
        </pc:spChg>
        <pc:spChg chg="add mod">
          <ac:chgData name="Ánh Diệu" userId="c5672c39bf0da1c1" providerId="LiveId" clId="{CEFF430E-697D-46A0-98C4-FC211546E817}" dt="2024-06-29T09:56:34.457" v="3373"/>
          <ac:spMkLst>
            <pc:docMk/>
            <pc:sldMk cId="2171757512" sldId="263"/>
            <ac:spMk id="33" creationId="{6BF4AD70-B8D9-F93B-4D34-3ACB7C4C3546}"/>
          </ac:spMkLst>
        </pc:spChg>
        <pc:spChg chg="add mod">
          <ac:chgData name="Ánh Diệu" userId="c5672c39bf0da1c1" providerId="LiveId" clId="{CEFF430E-697D-46A0-98C4-FC211546E817}" dt="2024-06-29T09:56:34.457" v="3373"/>
          <ac:spMkLst>
            <pc:docMk/>
            <pc:sldMk cId="2171757512" sldId="263"/>
            <ac:spMk id="34" creationId="{48B93C4D-079E-F502-C4F4-0895156C6A3F}"/>
          </ac:spMkLst>
        </pc:spChg>
        <pc:spChg chg="add mod">
          <ac:chgData name="Ánh Diệu" userId="c5672c39bf0da1c1" providerId="LiveId" clId="{CEFF430E-697D-46A0-98C4-FC211546E817}" dt="2024-06-29T09:56:34.457" v="3373"/>
          <ac:spMkLst>
            <pc:docMk/>
            <pc:sldMk cId="2171757512" sldId="263"/>
            <ac:spMk id="35" creationId="{7B1E8F25-50E4-5C41-18C6-8BCAC904BC02}"/>
          </ac:spMkLst>
        </pc:spChg>
        <pc:spChg chg="add mod">
          <ac:chgData name="Ánh Diệu" userId="c5672c39bf0da1c1" providerId="LiveId" clId="{CEFF430E-697D-46A0-98C4-FC211546E817}" dt="2024-06-29T09:56:34.457" v="3373"/>
          <ac:spMkLst>
            <pc:docMk/>
            <pc:sldMk cId="2171757512" sldId="263"/>
            <ac:spMk id="37" creationId="{203B8C0B-038A-5B52-68AE-A493575A95B0}"/>
          </ac:spMkLst>
        </pc:spChg>
        <pc:picChg chg="add mod">
          <ac:chgData name="Ánh Diệu" userId="c5672c39bf0da1c1" providerId="LiveId" clId="{CEFF430E-697D-46A0-98C4-FC211546E817}" dt="2024-06-29T09:54:57.874" v="3346"/>
          <ac:picMkLst>
            <pc:docMk/>
            <pc:sldMk cId="2171757512" sldId="263"/>
            <ac:picMk id="30" creationId="{07532794-65D3-01F4-D99B-000A796E08A9}"/>
          </ac:picMkLst>
        </pc:picChg>
        <pc:picChg chg="add mod">
          <ac:chgData name="Ánh Diệu" userId="c5672c39bf0da1c1" providerId="LiveId" clId="{CEFF430E-697D-46A0-98C4-FC211546E817}" dt="2024-06-29T09:54:57.874" v="3346"/>
          <ac:picMkLst>
            <pc:docMk/>
            <pc:sldMk cId="2171757512" sldId="263"/>
            <ac:picMk id="32" creationId="{BFD5EFDF-495D-BF42-F6DD-FBCC0A58B611}"/>
          </ac:picMkLst>
        </pc:picChg>
        <pc:picChg chg="add mod">
          <ac:chgData name="Ánh Diệu" userId="c5672c39bf0da1c1" providerId="LiveId" clId="{CEFF430E-697D-46A0-98C4-FC211546E817}" dt="2024-06-29T09:56:34.457" v="3373"/>
          <ac:picMkLst>
            <pc:docMk/>
            <pc:sldMk cId="2171757512" sldId="263"/>
            <ac:picMk id="36" creationId="{675E79FB-434C-13B4-1A25-4A0261B76E4A}"/>
          </ac:picMkLst>
        </pc:picChg>
        <pc:picChg chg="add mod">
          <ac:chgData name="Ánh Diệu" userId="c5672c39bf0da1c1" providerId="LiveId" clId="{CEFF430E-697D-46A0-98C4-FC211546E817}" dt="2024-06-29T09:56:34.457" v="3373"/>
          <ac:picMkLst>
            <pc:docMk/>
            <pc:sldMk cId="2171757512" sldId="263"/>
            <ac:picMk id="38" creationId="{73B46D0D-1826-0B4A-9CC1-05551CC1DE31}"/>
          </ac:picMkLst>
        </pc:picChg>
        <pc:picChg chg="add mod">
          <ac:chgData name="Ánh Diệu" userId="c5672c39bf0da1c1" providerId="LiveId" clId="{CEFF430E-697D-46A0-98C4-FC211546E817}" dt="2024-06-29T09:56:34.457" v="3373"/>
          <ac:picMkLst>
            <pc:docMk/>
            <pc:sldMk cId="2171757512" sldId="263"/>
            <ac:picMk id="39" creationId="{2DB18E70-1FBC-03CA-B607-C0A72B231F20}"/>
          </ac:picMkLst>
        </pc:picChg>
      </pc:sldChg>
      <pc:sldChg chg="addSp delSp modSp add mod modAnim">
        <pc:chgData name="Ánh Diệu" userId="c5672c39bf0da1c1" providerId="LiveId" clId="{CEFF430E-697D-46A0-98C4-FC211546E817}" dt="2024-06-29T09:57:45.297" v="3387" actId="2711"/>
        <pc:sldMkLst>
          <pc:docMk/>
          <pc:sldMk cId="3183686423" sldId="264"/>
        </pc:sldMkLst>
        <pc:spChg chg="del">
          <ac:chgData name="Ánh Diệu" userId="c5672c39bf0da1c1" providerId="LiveId" clId="{CEFF430E-697D-46A0-98C4-FC211546E817}" dt="2024-06-29T09:54:51.185" v="3343" actId="478"/>
          <ac:spMkLst>
            <pc:docMk/>
            <pc:sldMk cId="3183686423" sldId="264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7:45.297" v="3387" actId="2711"/>
          <ac:spMkLst>
            <pc:docMk/>
            <pc:sldMk cId="3183686423" sldId="264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4:51.937" v="3344"/>
          <ac:spMkLst>
            <pc:docMk/>
            <pc:sldMk cId="3183686423" sldId="264"/>
            <ac:spMk id="27" creationId="{B0A39E58-AF1A-7E9B-C47B-BB3A1BDB9C2D}"/>
          </ac:spMkLst>
        </pc:spChg>
        <pc:spChg chg="add mod">
          <ac:chgData name="Ánh Diệu" userId="c5672c39bf0da1c1" providerId="LiveId" clId="{CEFF430E-697D-46A0-98C4-FC211546E817}" dt="2024-06-29T09:54:51.937" v="3344"/>
          <ac:spMkLst>
            <pc:docMk/>
            <pc:sldMk cId="3183686423" sldId="264"/>
            <ac:spMk id="28" creationId="{FFAA684E-E344-D3EB-DB6E-24E019AE4276}"/>
          </ac:spMkLst>
        </pc:spChg>
        <pc:spChg chg="add mod">
          <ac:chgData name="Ánh Diệu" userId="c5672c39bf0da1c1" providerId="LiveId" clId="{CEFF430E-697D-46A0-98C4-FC211546E817}" dt="2024-06-29T09:54:51.937" v="3344"/>
          <ac:spMkLst>
            <pc:docMk/>
            <pc:sldMk cId="3183686423" sldId="264"/>
            <ac:spMk id="29" creationId="{31FA153E-98C7-4434-9D6A-92F8EBEA6D1A}"/>
          </ac:spMkLst>
        </pc:spChg>
        <pc:spChg chg="add mod">
          <ac:chgData name="Ánh Diệu" userId="c5672c39bf0da1c1" providerId="LiveId" clId="{CEFF430E-697D-46A0-98C4-FC211546E817}" dt="2024-06-29T09:54:51.937" v="3344"/>
          <ac:spMkLst>
            <pc:docMk/>
            <pc:sldMk cId="3183686423" sldId="264"/>
            <ac:spMk id="31" creationId="{6488294D-0B33-AC03-0607-6015235922BD}"/>
          </ac:spMkLst>
        </pc:spChg>
        <pc:spChg chg="add mod">
          <ac:chgData name="Ánh Diệu" userId="c5672c39bf0da1c1" providerId="LiveId" clId="{CEFF430E-697D-46A0-98C4-FC211546E817}" dt="2024-06-29T09:56:36.723" v="3374"/>
          <ac:spMkLst>
            <pc:docMk/>
            <pc:sldMk cId="3183686423" sldId="264"/>
            <ac:spMk id="33" creationId="{3FD62B9A-7742-9CA4-3052-E71C46ED44D7}"/>
          </ac:spMkLst>
        </pc:spChg>
        <pc:spChg chg="add mod">
          <ac:chgData name="Ánh Diệu" userId="c5672c39bf0da1c1" providerId="LiveId" clId="{CEFF430E-697D-46A0-98C4-FC211546E817}" dt="2024-06-29T09:56:36.723" v="3374"/>
          <ac:spMkLst>
            <pc:docMk/>
            <pc:sldMk cId="3183686423" sldId="264"/>
            <ac:spMk id="34" creationId="{92048726-372C-CB9F-5A43-B18EDAD0254E}"/>
          </ac:spMkLst>
        </pc:spChg>
        <pc:spChg chg="add mod">
          <ac:chgData name="Ánh Diệu" userId="c5672c39bf0da1c1" providerId="LiveId" clId="{CEFF430E-697D-46A0-98C4-FC211546E817}" dt="2024-06-29T09:56:36.723" v="3374"/>
          <ac:spMkLst>
            <pc:docMk/>
            <pc:sldMk cId="3183686423" sldId="264"/>
            <ac:spMk id="35" creationId="{D25086CA-8FB7-44FB-097D-315F73469E12}"/>
          </ac:spMkLst>
        </pc:spChg>
        <pc:spChg chg="add mod">
          <ac:chgData name="Ánh Diệu" userId="c5672c39bf0da1c1" providerId="LiveId" clId="{CEFF430E-697D-46A0-98C4-FC211546E817}" dt="2024-06-29T09:56:36.723" v="3374"/>
          <ac:spMkLst>
            <pc:docMk/>
            <pc:sldMk cId="3183686423" sldId="264"/>
            <ac:spMk id="37" creationId="{7E5C010B-093B-F145-82CB-FD8BF9008A9E}"/>
          </ac:spMkLst>
        </pc:spChg>
        <pc:picChg chg="add mod">
          <ac:chgData name="Ánh Diệu" userId="c5672c39bf0da1c1" providerId="LiveId" clId="{CEFF430E-697D-46A0-98C4-FC211546E817}" dt="2024-06-29T09:54:51.937" v="3344"/>
          <ac:picMkLst>
            <pc:docMk/>
            <pc:sldMk cId="3183686423" sldId="264"/>
            <ac:picMk id="30" creationId="{694502AE-7B9B-2320-D044-E11183E4D304}"/>
          </ac:picMkLst>
        </pc:picChg>
        <pc:picChg chg="add mod">
          <ac:chgData name="Ánh Diệu" userId="c5672c39bf0da1c1" providerId="LiveId" clId="{CEFF430E-697D-46A0-98C4-FC211546E817}" dt="2024-06-29T09:54:51.937" v="3344"/>
          <ac:picMkLst>
            <pc:docMk/>
            <pc:sldMk cId="3183686423" sldId="264"/>
            <ac:picMk id="32" creationId="{67E671EE-4C8A-51A6-9200-60FEC8C3F34A}"/>
          </ac:picMkLst>
        </pc:picChg>
        <pc:picChg chg="add mod">
          <ac:chgData name="Ánh Diệu" userId="c5672c39bf0da1c1" providerId="LiveId" clId="{CEFF430E-697D-46A0-98C4-FC211546E817}" dt="2024-06-29T09:56:36.723" v="3374"/>
          <ac:picMkLst>
            <pc:docMk/>
            <pc:sldMk cId="3183686423" sldId="264"/>
            <ac:picMk id="36" creationId="{64F8A8AF-0563-C3E8-E6B1-ADAA9C9F9EB3}"/>
          </ac:picMkLst>
        </pc:picChg>
        <pc:picChg chg="add mod">
          <ac:chgData name="Ánh Diệu" userId="c5672c39bf0da1c1" providerId="LiveId" clId="{CEFF430E-697D-46A0-98C4-FC211546E817}" dt="2024-06-29T09:56:36.723" v="3374"/>
          <ac:picMkLst>
            <pc:docMk/>
            <pc:sldMk cId="3183686423" sldId="264"/>
            <ac:picMk id="38" creationId="{4C9DAADC-9154-CDE9-55BD-4DD961B0A59D}"/>
          </ac:picMkLst>
        </pc:picChg>
        <pc:picChg chg="add mod">
          <ac:chgData name="Ánh Diệu" userId="c5672c39bf0da1c1" providerId="LiveId" clId="{CEFF430E-697D-46A0-98C4-FC211546E817}" dt="2024-06-29T09:56:36.723" v="3374"/>
          <ac:picMkLst>
            <pc:docMk/>
            <pc:sldMk cId="3183686423" sldId="264"/>
            <ac:picMk id="39" creationId="{2404F726-8F3D-CB92-BCE6-FD068533917C}"/>
          </ac:picMkLst>
        </pc:picChg>
      </pc:sldChg>
      <pc:sldChg chg="add del setBg">
        <pc:chgData name="Ánh Diệu" userId="c5672c39bf0da1c1" providerId="LiveId" clId="{CEFF430E-697D-46A0-98C4-FC211546E817}" dt="2024-06-28T04:00:28.277" v="1476" actId="47"/>
        <pc:sldMkLst>
          <pc:docMk/>
          <pc:sldMk cId="1175138501" sldId="267"/>
        </pc:sldMkLst>
      </pc:sldChg>
      <pc:sldChg chg="modSp ord">
        <pc:chgData name="Ánh Diệu" userId="c5672c39bf0da1c1" providerId="LiveId" clId="{CEFF430E-697D-46A0-98C4-FC211546E817}" dt="2024-07-15T16:46:41.732" v="3431"/>
        <pc:sldMkLst>
          <pc:docMk/>
          <pc:sldMk cId="201348478" sldId="272"/>
        </pc:sldMkLst>
        <pc:spChg chg="mod">
          <ac:chgData name="Ánh Diệu" userId="c5672c39bf0da1c1" providerId="LiveId" clId="{CEFF430E-697D-46A0-98C4-FC211546E817}" dt="2024-06-27T01:21:42.411" v="65" actId="20577"/>
          <ac:spMkLst>
            <pc:docMk/>
            <pc:sldMk cId="201348478" sldId="272"/>
            <ac:spMk id="9" creationId="{29F93A07-8A63-38FF-BDBD-EEA1A033B5D7}"/>
          </ac:spMkLst>
        </pc:spChg>
      </pc:sldChg>
      <pc:sldChg chg="modSp mod">
        <pc:chgData name="Ánh Diệu" userId="c5672c39bf0da1c1" providerId="LiveId" clId="{CEFF430E-697D-46A0-98C4-FC211546E817}" dt="2024-06-28T03:46:35.537" v="1404" actId="14100"/>
        <pc:sldMkLst>
          <pc:docMk/>
          <pc:sldMk cId="1547689859" sldId="306"/>
        </pc:sldMkLst>
        <pc:spChg chg="mod">
          <ac:chgData name="Ánh Diệu" userId="c5672c39bf0da1c1" providerId="LiveId" clId="{CEFF430E-697D-46A0-98C4-FC211546E817}" dt="2024-06-28T03:46:35.537" v="1404" actId="14100"/>
          <ac:spMkLst>
            <pc:docMk/>
            <pc:sldMk cId="1547689859" sldId="306"/>
            <ac:spMk id="2" creationId="{7F623B60-7003-B840-A983-C116EFF3B7E2}"/>
          </ac:spMkLst>
        </pc:spChg>
        <pc:spChg chg="mod">
          <ac:chgData name="Ánh Diệu" userId="c5672c39bf0da1c1" providerId="LiveId" clId="{CEFF430E-697D-46A0-98C4-FC211546E817}" dt="2024-06-28T03:46:27.457" v="1400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Ánh Diệu" userId="c5672c39bf0da1c1" providerId="LiveId" clId="{CEFF430E-697D-46A0-98C4-FC211546E817}" dt="2024-06-27T01:19:02.848" v="24" actId="47"/>
        <pc:sldMkLst>
          <pc:docMk/>
          <pc:sldMk cId="3613681215" sldId="466"/>
        </pc:sldMkLst>
      </pc:sldChg>
      <pc:sldChg chg="del">
        <pc:chgData name="Ánh Diệu" userId="c5672c39bf0da1c1" providerId="LiveId" clId="{CEFF430E-697D-46A0-98C4-FC211546E817}" dt="2024-06-27T01:19:03.312" v="25" actId="47"/>
        <pc:sldMkLst>
          <pc:docMk/>
          <pc:sldMk cId="4099180111" sldId="467"/>
        </pc:sldMkLst>
      </pc:sldChg>
      <pc:sldChg chg="del">
        <pc:chgData name="Ánh Diệu" userId="c5672c39bf0da1c1" providerId="LiveId" clId="{CEFF430E-697D-46A0-98C4-FC211546E817}" dt="2024-06-27T01:19:03.960" v="26" actId="47"/>
        <pc:sldMkLst>
          <pc:docMk/>
          <pc:sldMk cId="3574930167" sldId="468"/>
        </pc:sldMkLst>
      </pc:sldChg>
      <pc:sldChg chg="del">
        <pc:chgData name="Ánh Diệu" userId="c5672c39bf0da1c1" providerId="LiveId" clId="{CEFF430E-697D-46A0-98C4-FC211546E817}" dt="2024-06-27T01:19:05.169" v="27" actId="47"/>
        <pc:sldMkLst>
          <pc:docMk/>
          <pc:sldMk cId="175261346" sldId="469"/>
        </pc:sldMkLst>
      </pc:sldChg>
      <pc:sldChg chg="add del mod modClrScheme chgLayout">
        <pc:chgData name="Ánh Diệu" userId="c5672c39bf0da1c1" providerId="LiveId" clId="{CEFF430E-697D-46A0-98C4-FC211546E817}" dt="2024-06-27T01:21:30.963" v="43" actId="47"/>
        <pc:sldMkLst>
          <pc:docMk/>
          <pc:sldMk cId="2693317709" sldId="470"/>
        </pc:sldMkLst>
      </pc:sldChg>
      <pc:sldChg chg="del">
        <pc:chgData name="Ánh Diệu" userId="c5672c39bf0da1c1" providerId="LiveId" clId="{CEFF430E-697D-46A0-98C4-FC211546E817}" dt="2024-06-27T06:01:51.476" v="863" actId="47"/>
        <pc:sldMkLst>
          <pc:docMk/>
          <pc:sldMk cId="1082229401" sldId="471"/>
        </pc:sldMkLst>
      </pc:sldChg>
      <pc:sldChg chg="del">
        <pc:chgData name="Ánh Diệu" userId="c5672c39bf0da1c1" providerId="LiveId" clId="{CEFF430E-697D-46A0-98C4-FC211546E817}" dt="2024-06-27T06:11:49.942" v="950" actId="47"/>
        <pc:sldMkLst>
          <pc:docMk/>
          <pc:sldMk cId="934951720" sldId="472"/>
        </pc:sldMkLst>
      </pc:sldChg>
      <pc:sldChg chg="del">
        <pc:chgData name="Ánh Diệu" userId="c5672c39bf0da1c1" providerId="LiveId" clId="{CEFF430E-697D-46A0-98C4-FC211546E817}" dt="2024-06-27T06:12:05.019" v="959" actId="47"/>
        <pc:sldMkLst>
          <pc:docMk/>
          <pc:sldMk cId="1683992057" sldId="475"/>
        </pc:sldMkLst>
      </pc:sldChg>
      <pc:sldChg chg="del">
        <pc:chgData name="Ánh Diệu" userId="c5672c39bf0da1c1" providerId="LiveId" clId="{CEFF430E-697D-46A0-98C4-FC211546E817}" dt="2024-06-27T06:13:19.220" v="960" actId="47"/>
        <pc:sldMkLst>
          <pc:docMk/>
          <pc:sldMk cId="2498584599" sldId="476"/>
        </pc:sldMkLst>
      </pc:sldChg>
      <pc:sldChg chg="del">
        <pc:chgData name="Ánh Diệu" userId="c5672c39bf0da1c1" providerId="LiveId" clId="{CEFF430E-697D-46A0-98C4-FC211546E817}" dt="2024-06-28T03:46:44.975" v="1405" actId="47"/>
        <pc:sldMkLst>
          <pc:docMk/>
          <pc:sldMk cId="1750613822" sldId="478"/>
        </pc:sldMkLst>
      </pc:sldChg>
      <pc:sldChg chg="del">
        <pc:chgData name="Ánh Diệu" userId="c5672c39bf0da1c1" providerId="LiveId" clId="{CEFF430E-697D-46A0-98C4-FC211546E817}" dt="2024-06-28T03:46:46.101" v="1406" actId="47"/>
        <pc:sldMkLst>
          <pc:docMk/>
          <pc:sldMk cId="368856354" sldId="479"/>
        </pc:sldMkLst>
      </pc:sldChg>
      <pc:sldChg chg="del">
        <pc:chgData name="Ánh Diệu" userId="c5672c39bf0da1c1" providerId="LiveId" clId="{CEFF430E-697D-46A0-98C4-FC211546E817}" dt="2024-06-28T03:57:01.712" v="1473" actId="47"/>
        <pc:sldMkLst>
          <pc:docMk/>
          <pc:sldMk cId="3923642092" sldId="480"/>
        </pc:sldMkLst>
      </pc:sldChg>
      <pc:sldChg chg="delSp modSp mod">
        <pc:chgData name="Ánh Diệu" userId="c5672c39bf0da1c1" providerId="LiveId" clId="{CEFF430E-697D-46A0-98C4-FC211546E817}" dt="2024-06-28T04:10:07.389" v="1614" actId="20577"/>
        <pc:sldMkLst>
          <pc:docMk/>
          <pc:sldMk cId="3010725395" sldId="481"/>
        </pc:sldMkLst>
        <pc:spChg chg="mod">
          <ac:chgData name="Ánh Diệu" userId="c5672c39bf0da1c1" providerId="LiveId" clId="{CEFF430E-697D-46A0-98C4-FC211546E817}" dt="2024-06-28T04:09:04.352" v="1568" actId="14100"/>
          <ac:spMkLst>
            <pc:docMk/>
            <pc:sldMk cId="3010725395" sldId="481"/>
            <ac:spMk id="17" creationId="{036D0C29-F893-283D-4553-62253E8A67EE}"/>
          </ac:spMkLst>
        </pc:spChg>
        <pc:spChg chg="mod">
          <ac:chgData name="Ánh Diệu" userId="c5672c39bf0da1c1" providerId="LiveId" clId="{CEFF430E-697D-46A0-98C4-FC211546E817}" dt="2024-06-28T04:09:37.230" v="1588" actId="1038"/>
          <ac:spMkLst>
            <pc:docMk/>
            <pc:sldMk cId="3010725395" sldId="481"/>
            <ac:spMk id="18" creationId="{C34C6259-35A2-9366-7BE5-0C90A27A5FB7}"/>
          </ac:spMkLst>
        </pc:spChg>
        <pc:spChg chg="del mod">
          <ac:chgData name="Ánh Diệu" userId="c5672c39bf0da1c1" providerId="LiveId" clId="{CEFF430E-697D-46A0-98C4-FC211546E817}" dt="2024-06-28T04:05:38.017" v="1500" actId="478"/>
          <ac:spMkLst>
            <pc:docMk/>
            <pc:sldMk cId="3010725395" sldId="481"/>
            <ac:spMk id="19" creationId="{F569149A-9AF5-EAE9-CE78-51328956CA6B}"/>
          </ac:spMkLst>
        </pc:spChg>
        <pc:spChg chg="mod">
          <ac:chgData name="Ánh Diệu" userId="c5672c39bf0da1c1" providerId="LiveId" clId="{CEFF430E-697D-46A0-98C4-FC211546E817}" dt="2024-06-28T04:10:07.389" v="1614" actId="20577"/>
          <ac:spMkLst>
            <pc:docMk/>
            <pc:sldMk cId="3010725395" sldId="481"/>
            <ac:spMk id="20" creationId="{9200AD8F-C11B-44FE-39A7-0DD72D63F673}"/>
          </ac:spMkLst>
        </pc:spChg>
        <pc:grpChg chg="mod">
          <ac:chgData name="Ánh Diệu" userId="c5672c39bf0da1c1" providerId="LiveId" clId="{CEFF430E-697D-46A0-98C4-FC211546E817}" dt="2024-06-28T04:09:57.452" v="1604" actId="1036"/>
          <ac:grpSpMkLst>
            <pc:docMk/>
            <pc:sldMk cId="3010725395" sldId="481"/>
            <ac:grpSpMk id="16" creationId="{BCB97D0E-E98D-D243-FB73-A8BEBD85A2E0}"/>
          </ac:grpSpMkLst>
        </pc:grpChg>
      </pc:sldChg>
      <pc:sldChg chg="del">
        <pc:chgData name="Ánh Diệu" userId="c5672c39bf0da1c1" providerId="LiveId" clId="{CEFF430E-697D-46A0-98C4-FC211546E817}" dt="2024-06-27T06:11:50.544" v="951" actId="47"/>
        <pc:sldMkLst>
          <pc:docMk/>
          <pc:sldMk cId="2607749393" sldId="482"/>
        </pc:sldMkLst>
      </pc:sldChg>
      <pc:sldChg chg="del">
        <pc:chgData name="Ánh Diệu" userId="c5672c39bf0da1c1" providerId="LiveId" clId="{CEFF430E-697D-46A0-98C4-FC211546E817}" dt="2024-06-27T06:11:51.078" v="952" actId="47"/>
        <pc:sldMkLst>
          <pc:docMk/>
          <pc:sldMk cId="949564217" sldId="483"/>
        </pc:sldMkLst>
      </pc:sldChg>
      <pc:sldChg chg="del">
        <pc:chgData name="Ánh Diệu" userId="c5672c39bf0da1c1" providerId="LiveId" clId="{CEFF430E-697D-46A0-98C4-FC211546E817}" dt="2024-06-27T06:11:53.622" v="954" actId="47"/>
        <pc:sldMkLst>
          <pc:docMk/>
          <pc:sldMk cId="459542888" sldId="484"/>
        </pc:sldMkLst>
      </pc:sldChg>
      <pc:sldChg chg="del">
        <pc:chgData name="Ánh Diệu" userId="c5672c39bf0da1c1" providerId="LiveId" clId="{CEFF430E-697D-46A0-98C4-FC211546E817}" dt="2024-06-27T06:11:54.354" v="955" actId="47"/>
        <pc:sldMkLst>
          <pc:docMk/>
          <pc:sldMk cId="1698949525" sldId="485"/>
        </pc:sldMkLst>
      </pc:sldChg>
      <pc:sldChg chg="del">
        <pc:chgData name="Ánh Diệu" userId="c5672c39bf0da1c1" providerId="LiveId" clId="{CEFF430E-697D-46A0-98C4-FC211546E817}" dt="2024-06-27T06:11:55.520" v="956" actId="47"/>
        <pc:sldMkLst>
          <pc:docMk/>
          <pc:sldMk cId="820543305" sldId="486"/>
        </pc:sldMkLst>
      </pc:sldChg>
      <pc:sldChg chg="del">
        <pc:chgData name="Ánh Diệu" userId="c5672c39bf0da1c1" providerId="LiveId" clId="{CEFF430E-697D-46A0-98C4-FC211546E817}" dt="2024-06-27T06:11:56.580" v="957" actId="47"/>
        <pc:sldMkLst>
          <pc:docMk/>
          <pc:sldMk cId="2933932026" sldId="487"/>
        </pc:sldMkLst>
      </pc:sldChg>
      <pc:sldChg chg="addSp delSp modSp new mod setBg modClrScheme chgLayout">
        <pc:chgData name="Ánh Diệu" userId="c5672c39bf0da1c1" providerId="LiveId" clId="{CEFF430E-697D-46A0-98C4-FC211546E817}" dt="2024-06-27T01:20:48.187" v="42"/>
        <pc:sldMkLst>
          <pc:docMk/>
          <pc:sldMk cId="1927721630" sldId="488"/>
        </pc:sldMkLst>
        <pc:spChg chg="del">
          <ac:chgData name="Ánh Diệu" userId="c5672c39bf0da1c1" providerId="LiveId" clId="{CEFF430E-697D-46A0-98C4-FC211546E817}" dt="2024-06-27T01:19:44.927" v="32" actId="700"/>
          <ac:spMkLst>
            <pc:docMk/>
            <pc:sldMk cId="1927721630" sldId="488"/>
            <ac:spMk id="2" creationId="{6E924E11-AC9A-BB2F-1296-5E98189988BB}"/>
          </ac:spMkLst>
        </pc:spChg>
        <pc:spChg chg="del">
          <ac:chgData name="Ánh Diệu" userId="c5672c39bf0da1c1" providerId="LiveId" clId="{CEFF430E-697D-46A0-98C4-FC211546E817}" dt="2024-06-27T01:19:44.927" v="32" actId="700"/>
          <ac:spMkLst>
            <pc:docMk/>
            <pc:sldMk cId="1927721630" sldId="488"/>
            <ac:spMk id="3" creationId="{ADEF76B6-88BB-F959-4435-985405ED5907}"/>
          </ac:spMkLst>
        </pc:spChg>
        <pc:picChg chg="add mod">
          <ac:chgData name="Ánh Diệu" userId="c5672c39bf0da1c1" providerId="LiveId" clId="{CEFF430E-697D-46A0-98C4-FC211546E817}" dt="2024-06-27T01:20:48.187" v="42"/>
          <ac:picMkLst>
            <pc:docMk/>
            <pc:sldMk cId="1927721630" sldId="488"/>
            <ac:picMk id="5" creationId="{9B3D7F0F-4C07-3FDF-613C-E724187468D7}"/>
          </ac:picMkLst>
        </pc:picChg>
      </pc:sldChg>
      <pc:sldChg chg="addSp delSp modSp add mod">
        <pc:chgData name="Ánh Diệu" userId="c5672c39bf0da1c1" providerId="LiveId" clId="{CEFF430E-697D-46A0-98C4-FC211546E817}" dt="2024-06-27T04:03:51.556" v="471" actId="478"/>
        <pc:sldMkLst>
          <pc:docMk/>
          <pc:sldMk cId="2445626059" sldId="489"/>
        </pc:sldMkLst>
        <pc:spChg chg="mod">
          <ac:chgData name="Ánh Diệu" userId="c5672c39bf0da1c1" providerId="LiveId" clId="{CEFF430E-697D-46A0-98C4-FC211546E817}" dt="2024-06-27T03:59:10.761" v="270"/>
          <ac:spMkLst>
            <pc:docMk/>
            <pc:sldMk cId="2445626059" sldId="489"/>
            <ac:spMk id="2" creationId="{00000000-0000-0000-0000-000000000000}"/>
          </ac:spMkLst>
        </pc:spChg>
        <pc:spChg chg="del">
          <ac:chgData name="Ánh Diệu" userId="c5672c39bf0da1c1" providerId="LiveId" clId="{CEFF430E-697D-46A0-98C4-FC211546E817}" dt="2024-06-27T04:03:51.556" v="471" actId="478"/>
          <ac:spMkLst>
            <pc:docMk/>
            <pc:sldMk cId="2445626059" sldId="489"/>
            <ac:spMk id="3" creationId="{00000000-0000-0000-0000-000000000000}"/>
          </ac:spMkLst>
        </pc:spChg>
        <pc:spChg chg="mod">
          <ac:chgData name="Ánh Diệu" userId="c5672c39bf0da1c1" providerId="LiveId" clId="{CEFF430E-697D-46A0-98C4-FC211546E817}" dt="2024-06-27T04:02:42.095" v="436" actId="1037"/>
          <ac:spMkLst>
            <pc:docMk/>
            <pc:sldMk cId="2445626059" sldId="489"/>
            <ac:spMk id="5" creationId="{00000000-0000-0000-0000-000000000000}"/>
          </ac:spMkLst>
        </pc:spChg>
        <pc:spChg chg="mod">
          <ac:chgData name="Ánh Diệu" userId="c5672c39bf0da1c1" providerId="LiveId" clId="{CEFF430E-697D-46A0-98C4-FC211546E817}" dt="2024-06-27T03:38:02.722" v="145" actId="120"/>
          <ac:spMkLst>
            <pc:docMk/>
            <pc:sldMk cId="2445626059" sldId="489"/>
            <ac:spMk id="6" creationId="{00000000-0000-0000-0000-000000000000}"/>
          </ac:spMkLst>
        </pc:spChg>
        <pc:spChg chg="del">
          <ac:chgData name="Ánh Diệu" userId="c5672c39bf0da1c1" providerId="LiveId" clId="{CEFF430E-697D-46A0-98C4-FC211546E817}" dt="2024-06-27T03:05:55.237" v="68" actId="478"/>
          <ac:spMkLst>
            <pc:docMk/>
            <pc:sldMk cId="2445626059" sldId="489"/>
            <ac:spMk id="16" creationId="{00000000-0000-0000-0000-000000000000}"/>
          </ac:spMkLst>
        </pc:spChg>
        <pc:spChg chg="mod">
          <ac:chgData name="Ánh Diệu" userId="c5672c39bf0da1c1" providerId="LiveId" clId="{CEFF430E-697D-46A0-98C4-FC211546E817}" dt="2024-06-27T04:02:51.829" v="437" actId="164"/>
          <ac:spMkLst>
            <pc:docMk/>
            <pc:sldMk cId="2445626059" sldId="489"/>
            <ac:spMk id="23" creationId="{00000000-0000-0000-0000-000000000000}"/>
          </ac:spMkLst>
        </pc:spChg>
        <pc:spChg chg="del">
          <ac:chgData name="Ánh Diệu" userId="c5672c39bf0da1c1" providerId="LiveId" clId="{CEFF430E-697D-46A0-98C4-FC211546E817}" dt="2024-06-27T03:38:57.765" v="152" actId="478"/>
          <ac:spMkLst>
            <pc:docMk/>
            <pc:sldMk cId="2445626059" sldId="489"/>
            <ac:spMk id="24" creationId="{00000000-0000-0000-0000-000000000000}"/>
          </ac:spMkLst>
        </pc:spChg>
        <pc:spChg chg="del">
          <ac:chgData name="Ánh Diệu" userId="c5672c39bf0da1c1" providerId="LiveId" clId="{CEFF430E-697D-46A0-98C4-FC211546E817}" dt="2024-06-27T03:38:57.765" v="152" actId="478"/>
          <ac:spMkLst>
            <pc:docMk/>
            <pc:sldMk cId="2445626059" sldId="489"/>
            <ac:spMk id="25" creationId="{00000000-0000-0000-0000-000000000000}"/>
          </ac:spMkLst>
        </pc:spChg>
        <pc:spChg chg="del">
          <ac:chgData name="Ánh Diệu" userId="c5672c39bf0da1c1" providerId="LiveId" clId="{CEFF430E-697D-46A0-98C4-FC211546E817}" dt="2024-06-27T03:38:57.765" v="152" actId="478"/>
          <ac:spMkLst>
            <pc:docMk/>
            <pc:sldMk cId="2445626059" sldId="489"/>
            <ac:spMk id="26" creationId="{00000000-0000-0000-0000-000000000000}"/>
          </ac:spMkLst>
        </pc:spChg>
        <pc:spChg chg="mod">
          <ac:chgData name="Ánh Diệu" userId="c5672c39bf0da1c1" providerId="LiveId" clId="{CEFF430E-697D-46A0-98C4-FC211546E817}" dt="2024-06-27T03:37:47.272" v="139" actId="571"/>
          <ac:spMkLst>
            <pc:docMk/>
            <pc:sldMk cId="2445626059" sldId="489"/>
            <ac:spMk id="40" creationId="{73474182-C6ED-3F6B-FBE1-CDFAE8F7C395}"/>
          </ac:spMkLst>
        </pc:spChg>
        <pc:spChg chg="mod topLvl">
          <ac:chgData name="Ánh Diệu" userId="c5672c39bf0da1c1" providerId="LiveId" clId="{CEFF430E-697D-46A0-98C4-FC211546E817}" dt="2024-06-27T03:41:41.795" v="173" actId="165"/>
          <ac:spMkLst>
            <pc:docMk/>
            <pc:sldMk cId="2445626059" sldId="489"/>
            <ac:spMk id="42" creationId="{2B742564-7746-4778-57D6-679F0108955A}"/>
          </ac:spMkLst>
        </pc:spChg>
        <pc:grpChg chg="mod">
          <ac:chgData name="Ánh Diệu" userId="c5672c39bf0da1c1" providerId="LiveId" clId="{CEFF430E-697D-46A0-98C4-FC211546E817}" dt="2024-06-27T04:02:51.829" v="437" actId="164"/>
          <ac:grpSpMkLst>
            <pc:docMk/>
            <pc:sldMk cId="2445626059" sldId="489"/>
            <ac:grpSpMk id="4" creationId="{00000000-0000-0000-0000-000000000000}"/>
          </ac:grpSpMkLst>
        </pc:grpChg>
        <pc:grpChg chg="mod">
          <ac:chgData name="Ánh Diệu" userId="c5672c39bf0da1c1" providerId="LiveId" clId="{CEFF430E-697D-46A0-98C4-FC211546E817}" dt="2024-06-27T03:58:54.616" v="268" actId="164"/>
          <ac:grpSpMkLst>
            <pc:docMk/>
            <pc:sldMk cId="2445626059" sldId="489"/>
            <ac:grpSpMk id="7" creationId="{00000000-0000-0000-0000-000000000000}"/>
          </ac:grpSpMkLst>
        </pc:grpChg>
        <pc:grpChg chg="del">
          <ac:chgData name="Ánh Diệu" userId="c5672c39bf0da1c1" providerId="LiveId" clId="{CEFF430E-697D-46A0-98C4-FC211546E817}" dt="2024-06-27T03:38:57.765" v="152" actId="478"/>
          <ac:grpSpMkLst>
            <pc:docMk/>
            <pc:sldMk cId="2445626059" sldId="489"/>
            <ac:grpSpMk id="9" creationId="{00000000-0000-0000-0000-000000000000}"/>
          </ac:grpSpMkLst>
        </pc:grpChg>
        <pc:grpChg chg="mod">
          <ac:chgData name="Ánh Diệu" userId="c5672c39bf0da1c1" providerId="LiveId" clId="{CEFF430E-697D-46A0-98C4-FC211546E817}" dt="2024-06-27T03:58:45.527" v="267" actId="164"/>
          <ac:grpSpMkLst>
            <pc:docMk/>
            <pc:sldMk cId="2445626059" sldId="489"/>
            <ac:grpSpMk id="12" creationId="{00000000-0000-0000-0000-000000000000}"/>
          </ac:grpSpMkLst>
        </pc:grpChg>
        <pc:grpChg chg="mod">
          <ac:chgData name="Ánh Diệu" userId="c5672c39bf0da1c1" providerId="LiveId" clId="{CEFF430E-697D-46A0-98C4-FC211546E817}" dt="2024-06-27T03:59:01.054" v="269" actId="164"/>
          <ac:grpSpMkLst>
            <pc:docMk/>
            <pc:sldMk cId="2445626059" sldId="489"/>
            <ac:grpSpMk id="14" creationId="{00000000-0000-0000-0000-000000000000}"/>
          </ac:grpSpMkLst>
        </pc:grpChg>
        <pc:grpChg chg="del">
          <ac:chgData name="Ánh Diệu" userId="c5672c39bf0da1c1" providerId="LiveId" clId="{CEFF430E-697D-46A0-98C4-FC211546E817}" dt="2024-06-27T03:38:57.765" v="152" actId="478"/>
          <ac:grpSpMkLst>
            <pc:docMk/>
            <pc:sldMk cId="2445626059" sldId="489"/>
            <ac:grpSpMk id="17" creationId="{00000000-0000-0000-0000-000000000000}"/>
          </ac:grpSpMkLst>
        </pc:grpChg>
        <pc:grpChg chg="del">
          <ac:chgData name="Ánh Diệu" userId="c5672c39bf0da1c1" providerId="LiveId" clId="{CEFF430E-697D-46A0-98C4-FC211546E817}" dt="2024-06-27T03:38:57.765" v="152" actId="478"/>
          <ac:grpSpMkLst>
            <pc:docMk/>
            <pc:sldMk cId="2445626059" sldId="489"/>
            <ac:grpSpMk id="20" creationId="{00000000-0000-0000-0000-000000000000}"/>
          </ac:grpSpMkLst>
        </pc:grpChg>
        <pc:grpChg chg="add mod">
          <ac:chgData name="Ánh Diệu" userId="c5672c39bf0da1c1" providerId="LiveId" clId="{CEFF430E-697D-46A0-98C4-FC211546E817}" dt="2024-06-27T03:59:16.282" v="271" actId="164"/>
          <ac:grpSpMkLst>
            <pc:docMk/>
            <pc:sldMk cId="2445626059" sldId="489"/>
            <ac:grpSpMk id="39" creationId="{6288081A-8556-2135-D677-35F95245F385}"/>
          </ac:grpSpMkLst>
        </pc:grpChg>
        <pc:grpChg chg="add del mod">
          <ac:chgData name="Ánh Diệu" userId="c5672c39bf0da1c1" providerId="LiveId" clId="{CEFF430E-697D-46A0-98C4-FC211546E817}" dt="2024-06-27T03:59:46.358" v="279" actId="164"/>
          <ac:grpSpMkLst>
            <pc:docMk/>
            <pc:sldMk cId="2445626059" sldId="489"/>
            <ac:grpSpMk id="41" creationId="{707027D0-558A-5B44-45DD-9C818A65750D}"/>
          </ac:grpSpMkLst>
        </pc:grpChg>
        <pc:grpChg chg="add mod">
          <ac:chgData name="Ánh Diệu" userId="c5672c39bf0da1c1" providerId="LiveId" clId="{CEFF430E-697D-46A0-98C4-FC211546E817}" dt="2024-06-27T03:58:45.527" v="267" actId="164"/>
          <ac:grpSpMkLst>
            <pc:docMk/>
            <pc:sldMk cId="2445626059" sldId="489"/>
            <ac:grpSpMk id="47" creationId="{1D6D6498-6D6C-C4CA-2826-5ADC02DC4DDE}"/>
          </ac:grpSpMkLst>
        </pc:grpChg>
        <pc:grpChg chg="add mod">
          <ac:chgData name="Ánh Diệu" userId="c5672c39bf0da1c1" providerId="LiveId" clId="{CEFF430E-697D-46A0-98C4-FC211546E817}" dt="2024-06-27T03:58:54.616" v="268" actId="164"/>
          <ac:grpSpMkLst>
            <pc:docMk/>
            <pc:sldMk cId="2445626059" sldId="489"/>
            <ac:grpSpMk id="48" creationId="{D02A2DB6-DEDC-C029-04DA-F5B1B0D160BC}"/>
          </ac:grpSpMkLst>
        </pc:grpChg>
        <pc:grpChg chg="add mod">
          <ac:chgData name="Ánh Diệu" userId="c5672c39bf0da1c1" providerId="LiveId" clId="{CEFF430E-697D-46A0-98C4-FC211546E817}" dt="2024-06-27T03:59:01.054" v="269" actId="164"/>
          <ac:grpSpMkLst>
            <pc:docMk/>
            <pc:sldMk cId="2445626059" sldId="489"/>
            <ac:grpSpMk id="49" creationId="{EB26BE60-DBF0-C36A-36EE-8FCC0344F3A4}"/>
          </ac:grpSpMkLst>
        </pc:grpChg>
        <pc:grpChg chg="add mod">
          <ac:chgData name="Ánh Diệu" userId="c5672c39bf0da1c1" providerId="LiveId" clId="{CEFF430E-697D-46A0-98C4-FC211546E817}" dt="2024-06-27T03:59:16.282" v="271" actId="164"/>
          <ac:grpSpMkLst>
            <pc:docMk/>
            <pc:sldMk cId="2445626059" sldId="489"/>
            <ac:grpSpMk id="50" creationId="{C8DA1F47-7847-295A-1F97-3A537F0AE939}"/>
          </ac:grpSpMkLst>
        </pc:grpChg>
        <pc:grpChg chg="add mod">
          <ac:chgData name="Ánh Diệu" userId="c5672c39bf0da1c1" providerId="LiveId" clId="{CEFF430E-697D-46A0-98C4-FC211546E817}" dt="2024-06-27T03:59:46.358" v="279" actId="164"/>
          <ac:grpSpMkLst>
            <pc:docMk/>
            <pc:sldMk cId="2445626059" sldId="489"/>
            <ac:grpSpMk id="51" creationId="{A33FFE85-E783-0849-F910-391E158AA405}"/>
          </ac:grpSpMkLst>
        </pc:grpChg>
        <pc:grpChg chg="add mod">
          <ac:chgData name="Ánh Diệu" userId="c5672c39bf0da1c1" providerId="LiveId" clId="{CEFF430E-697D-46A0-98C4-FC211546E817}" dt="2024-06-27T04:02:56.965" v="469" actId="1038"/>
          <ac:grpSpMkLst>
            <pc:docMk/>
            <pc:sldMk cId="2445626059" sldId="489"/>
            <ac:grpSpMk id="52" creationId="{357BAB52-4ED6-3E5E-BBF0-F776C374FC0B}"/>
          </ac:grpSpMkLst>
        </pc:grpChg>
        <pc:picChg chg="add del mod">
          <ac:chgData name="Ánh Diệu" userId="c5672c39bf0da1c1" providerId="LiveId" clId="{CEFF430E-697D-46A0-98C4-FC211546E817}" dt="2024-06-27T03:58:29.216" v="265" actId="478"/>
          <ac:picMkLst>
            <pc:docMk/>
            <pc:sldMk cId="2445626059" sldId="489"/>
            <ac:picMk id="30" creationId="{659863D4-13F8-2362-39FF-1CA87A12F4BF}"/>
          </ac:picMkLst>
        </pc:picChg>
        <pc:picChg chg="add del mod">
          <ac:chgData name="Ánh Diệu" userId="c5672c39bf0da1c1" providerId="LiveId" clId="{CEFF430E-697D-46A0-98C4-FC211546E817}" dt="2024-06-27T03:58:09.824" v="262" actId="478"/>
          <ac:picMkLst>
            <pc:docMk/>
            <pc:sldMk cId="2445626059" sldId="489"/>
            <ac:picMk id="32" creationId="{0CE8C96A-DFB2-D4BD-18CA-DF0BF986C681}"/>
          </ac:picMkLst>
        </pc:picChg>
        <pc:picChg chg="add del mod">
          <ac:chgData name="Ánh Diệu" userId="c5672c39bf0da1c1" providerId="LiveId" clId="{CEFF430E-697D-46A0-98C4-FC211546E817}" dt="2024-06-27T03:57:41.002" v="257" actId="478"/>
          <ac:picMkLst>
            <pc:docMk/>
            <pc:sldMk cId="2445626059" sldId="489"/>
            <ac:picMk id="34" creationId="{F133EF4C-F932-0605-A07B-0833FE69B3B2}"/>
          </ac:picMkLst>
        </pc:picChg>
        <pc:picChg chg="add del mod">
          <ac:chgData name="Ánh Diệu" userId="c5672c39bf0da1c1" providerId="LiveId" clId="{CEFF430E-697D-46A0-98C4-FC211546E817}" dt="2024-06-27T03:57:24.703" v="252" actId="478"/>
          <ac:picMkLst>
            <pc:docMk/>
            <pc:sldMk cId="2445626059" sldId="489"/>
            <ac:picMk id="36" creationId="{A39E0DC3-DFA7-B44C-09A8-85D8E3392D1F}"/>
          </ac:picMkLst>
        </pc:picChg>
        <pc:picChg chg="add mod ord">
          <ac:chgData name="Ánh Diệu" userId="c5672c39bf0da1c1" providerId="LiveId" clId="{CEFF430E-697D-46A0-98C4-FC211546E817}" dt="2024-06-27T03:59:59.815" v="281" actId="14100"/>
          <ac:picMkLst>
            <pc:docMk/>
            <pc:sldMk cId="2445626059" sldId="489"/>
            <ac:picMk id="38" creationId="{62E2789B-ACFF-E317-2E7B-67E74A3D497B}"/>
          </ac:picMkLst>
        </pc:picChg>
        <pc:picChg chg="add mod modCrop">
          <ac:chgData name="Ánh Diệu" userId="c5672c39bf0da1c1" providerId="LiveId" clId="{CEFF430E-697D-46A0-98C4-FC211546E817}" dt="2024-06-27T03:59:46.358" v="279" actId="164"/>
          <ac:picMkLst>
            <pc:docMk/>
            <pc:sldMk cId="2445626059" sldId="489"/>
            <ac:picMk id="43" creationId="{5151A76C-8BF4-E1F5-7EED-76D0F61CCCE0}"/>
          </ac:picMkLst>
        </pc:picChg>
        <pc:picChg chg="add mod modCrop">
          <ac:chgData name="Ánh Diệu" userId="c5672c39bf0da1c1" providerId="LiveId" clId="{CEFF430E-697D-46A0-98C4-FC211546E817}" dt="2024-06-27T03:58:54.616" v="268" actId="164"/>
          <ac:picMkLst>
            <pc:docMk/>
            <pc:sldMk cId="2445626059" sldId="489"/>
            <ac:picMk id="44" creationId="{4A1920A7-BBBB-E8DD-68AF-95356A380627}"/>
          </ac:picMkLst>
        </pc:picChg>
        <pc:picChg chg="add mod">
          <ac:chgData name="Ánh Diệu" userId="c5672c39bf0da1c1" providerId="LiveId" clId="{CEFF430E-697D-46A0-98C4-FC211546E817}" dt="2024-06-27T03:59:01.054" v="269" actId="164"/>
          <ac:picMkLst>
            <pc:docMk/>
            <pc:sldMk cId="2445626059" sldId="489"/>
            <ac:picMk id="45" creationId="{6D94DA33-18AF-0F57-9B4B-6E26144AF7B2}"/>
          </ac:picMkLst>
        </pc:picChg>
        <pc:picChg chg="add mod modCrop">
          <ac:chgData name="Ánh Diệu" userId="c5672c39bf0da1c1" providerId="LiveId" clId="{CEFF430E-697D-46A0-98C4-FC211546E817}" dt="2024-06-27T03:59:16.282" v="271" actId="164"/>
          <ac:picMkLst>
            <pc:docMk/>
            <pc:sldMk cId="2445626059" sldId="489"/>
            <ac:picMk id="46" creationId="{950748AD-25B7-9C16-056A-B072EFA09A1A}"/>
          </ac:picMkLst>
        </pc:picChg>
      </pc:sldChg>
      <pc:sldChg chg="addSp delSp modSp add mod modAnim">
        <pc:chgData name="Ánh Diệu" userId="c5672c39bf0da1c1" providerId="LiveId" clId="{CEFF430E-697D-46A0-98C4-FC211546E817}" dt="2024-06-28T04:15:18.562" v="1637" actId="1076"/>
        <pc:sldMkLst>
          <pc:docMk/>
          <pc:sldMk cId="1332083695" sldId="490"/>
        </pc:sldMkLst>
        <pc:spChg chg="mod">
          <ac:chgData name="Ánh Diệu" userId="c5672c39bf0da1c1" providerId="LiveId" clId="{CEFF430E-697D-46A0-98C4-FC211546E817}" dt="2024-06-27T04:05:32.061" v="490"/>
          <ac:spMkLst>
            <pc:docMk/>
            <pc:sldMk cId="1332083695" sldId="490"/>
            <ac:spMk id="2" creationId="{00000000-0000-0000-0000-000000000000}"/>
          </ac:spMkLst>
        </pc:spChg>
        <pc:spChg chg="del">
          <ac:chgData name="Ánh Diệu" userId="c5672c39bf0da1c1" providerId="LiveId" clId="{CEFF430E-697D-46A0-98C4-FC211546E817}" dt="2024-06-27T04:03:56.398" v="473" actId="478"/>
          <ac:spMkLst>
            <pc:docMk/>
            <pc:sldMk cId="1332083695" sldId="490"/>
            <ac:spMk id="3" creationId="{00000000-0000-0000-0000-000000000000}"/>
          </ac:spMkLst>
        </pc:spChg>
        <pc:spChg chg="mod">
          <ac:chgData name="Ánh Diệu" userId="c5672c39bf0da1c1" providerId="LiveId" clId="{CEFF430E-697D-46A0-98C4-FC211546E817}" dt="2024-06-27T04:03:54.098" v="472"/>
          <ac:spMkLst>
            <pc:docMk/>
            <pc:sldMk cId="1332083695" sldId="490"/>
            <ac:spMk id="16" creationId="{2B810623-D2FE-95B3-336E-560C6B843273}"/>
          </ac:spMkLst>
        </pc:spChg>
        <pc:spChg chg="mod">
          <ac:chgData name="Ánh Diệu" userId="c5672c39bf0da1c1" providerId="LiveId" clId="{CEFF430E-697D-46A0-98C4-FC211546E817}" dt="2024-06-27T04:03:54.098" v="472"/>
          <ac:spMkLst>
            <pc:docMk/>
            <pc:sldMk cId="1332083695" sldId="490"/>
            <ac:spMk id="20" creationId="{A27416A2-C002-6C5A-3EC9-A40EDA2A443D}"/>
          </ac:spMkLst>
        </pc:spChg>
        <pc:spChg chg="mod">
          <ac:chgData name="Ánh Diệu" userId="c5672c39bf0da1c1" providerId="LiveId" clId="{CEFF430E-697D-46A0-98C4-FC211546E817}" dt="2024-06-28T04:14:40.203" v="1634" actId="404"/>
          <ac:spMkLst>
            <pc:docMk/>
            <pc:sldMk cId="1332083695" sldId="490"/>
            <ac:spMk id="23" creationId="{00000000-0000-0000-0000-000000000000}"/>
          </ac:spMkLst>
        </pc:spChg>
        <pc:spChg chg="mod">
          <ac:chgData name="Ánh Diệu" userId="c5672c39bf0da1c1" providerId="LiveId" clId="{CEFF430E-697D-46A0-98C4-FC211546E817}" dt="2024-06-27T04:03:54.098" v="472"/>
          <ac:spMkLst>
            <pc:docMk/>
            <pc:sldMk cId="1332083695" sldId="490"/>
            <ac:spMk id="25" creationId="{BB133A2D-2BB7-8D1B-FB16-19A6C282B75C}"/>
          </ac:spMkLst>
        </pc:spChg>
        <pc:spChg chg="mod">
          <ac:chgData name="Ánh Diệu" userId="c5672c39bf0da1c1" providerId="LiveId" clId="{CEFF430E-697D-46A0-98C4-FC211546E817}" dt="2024-06-27T04:03:54.098" v="472"/>
          <ac:spMkLst>
            <pc:docMk/>
            <pc:sldMk cId="1332083695" sldId="490"/>
            <ac:spMk id="33" creationId="{7AD2E887-CD54-6173-92D2-DCF46890B3B8}"/>
          </ac:spMkLst>
        </pc:spChg>
        <pc:spChg chg="mod">
          <ac:chgData name="Ánh Diệu" userId="c5672c39bf0da1c1" providerId="LiveId" clId="{CEFF430E-697D-46A0-98C4-FC211546E817}" dt="2024-06-27T04:03:54.098" v="472"/>
          <ac:spMkLst>
            <pc:docMk/>
            <pc:sldMk cId="1332083695" sldId="490"/>
            <ac:spMk id="44" creationId="{134A0F6E-6389-F231-0CD5-E022A3417378}"/>
          </ac:spMkLst>
        </pc:spChg>
        <pc:spChg chg="add del mod">
          <ac:chgData name="Ánh Diệu" userId="c5672c39bf0da1c1" providerId="LiveId" clId="{CEFF430E-697D-46A0-98C4-FC211546E817}" dt="2024-06-27T04:08:07.845" v="575" actId="478"/>
          <ac:spMkLst>
            <pc:docMk/>
            <pc:sldMk cId="1332083695" sldId="490"/>
            <ac:spMk id="46" creationId="{53B85439-C76F-9395-149F-4611262BFB3E}"/>
          </ac:spMkLst>
        </pc:spChg>
        <pc:spChg chg="add mod">
          <ac:chgData name="Ánh Diệu" userId="c5672c39bf0da1c1" providerId="LiveId" clId="{CEFF430E-697D-46A0-98C4-FC211546E817}" dt="2024-06-27T04:12:16.521" v="700" actId="14100"/>
          <ac:spMkLst>
            <pc:docMk/>
            <pc:sldMk cId="1332083695" sldId="490"/>
            <ac:spMk id="47" creationId="{FC6C538F-262C-7DA8-4E40-3BD1A4A7A331}"/>
          </ac:spMkLst>
        </pc:spChg>
        <pc:spChg chg="add mod">
          <ac:chgData name="Ánh Diệu" userId="c5672c39bf0da1c1" providerId="LiveId" clId="{CEFF430E-697D-46A0-98C4-FC211546E817}" dt="2024-06-27T04:12:16.521" v="700" actId="14100"/>
          <ac:spMkLst>
            <pc:docMk/>
            <pc:sldMk cId="1332083695" sldId="490"/>
            <ac:spMk id="48" creationId="{ABAE8ACA-3362-5560-9BDA-18705F49CE7A}"/>
          </ac:spMkLst>
        </pc:spChg>
        <pc:spChg chg="add mod">
          <ac:chgData name="Ánh Diệu" userId="c5672c39bf0da1c1" providerId="LiveId" clId="{CEFF430E-697D-46A0-98C4-FC211546E817}" dt="2024-06-27T04:12:16.521" v="700" actId="14100"/>
          <ac:spMkLst>
            <pc:docMk/>
            <pc:sldMk cId="1332083695" sldId="490"/>
            <ac:spMk id="49" creationId="{6C28B4A6-F7CC-9E37-8293-D8680A018B36}"/>
          </ac:spMkLst>
        </pc:spChg>
        <pc:spChg chg="add mod">
          <ac:chgData name="Ánh Diệu" userId="c5672c39bf0da1c1" providerId="LiveId" clId="{CEFF430E-697D-46A0-98C4-FC211546E817}" dt="2024-06-27T04:12:16.521" v="700" actId="14100"/>
          <ac:spMkLst>
            <pc:docMk/>
            <pc:sldMk cId="1332083695" sldId="490"/>
            <ac:spMk id="50" creationId="{4F43546E-C9CC-7F73-F418-7CF18F1F9756}"/>
          </ac:spMkLst>
        </pc:spChg>
        <pc:spChg chg="add mod">
          <ac:chgData name="Ánh Diệu" userId="c5672c39bf0da1c1" providerId="LiveId" clId="{CEFF430E-697D-46A0-98C4-FC211546E817}" dt="2024-06-27T04:12:16.521" v="700" actId="14100"/>
          <ac:spMkLst>
            <pc:docMk/>
            <pc:sldMk cId="1332083695" sldId="490"/>
            <ac:spMk id="51" creationId="{1CA7BC56-4F50-A4A4-CE88-90D6A91EF432}"/>
          </ac:spMkLst>
        </pc:spChg>
        <pc:spChg chg="add mod">
          <ac:chgData name="Ánh Diệu" userId="c5672c39bf0da1c1" providerId="LiveId" clId="{CEFF430E-697D-46A0-98C4-FC211546E817}" dt="2024-06-27T04:27:47.105" v="848" actId="1036"/>
          <ac:spMkLst>
            <pc:docMk/>
            <pc:sldMk cId="1332083695" sldId="490"/>
            <ac:spMk id="52" creationId="{9876F8F9-0578-BDD3-34D7-E93E82ADD7D0}"/>
          </ac:spMkLst>
        </pc:spChg>
        <pc:spChg chg="add mod">
          <ac:chgData name="Ánh Diệu" userId="c5672c39bf0da1c1" providerId="LiveId" clId="{CEFF430E-697D-46A0-98C4-FC211546E817}" dt="2024-06-27T04:27:47.105" v="848" actId="1036"/>
          <ac:spMkLst>
            <pc:docMk/>
            <pc:sldMk cId="1332083695" sldId="490"/>
            <ac:spMk id="53" creationId="{BD5765F9-A435-967E-F941-39A41389FFCD}"/>
          </ac:spMkLst>
        </pc:spChg>
        <pc:spChg chg="add mod">
          <ac:chgData name="Ánh Diệu" userId="c5672c39bf0da1c1" providerId="LiveId" clId="{CEFF430E-697D-46A0-98C4-FC211546E817}" dt="2024-06-27T04:27:47.105" v="848" actId="1036"/>
          <ac:spMkLst>
            <pc:docMk/>
            <pc:sldMk cId="1332083695" sldId="490"/>
            <ac:spMk id="54" creationId="{E8425E5B-CF52-0909-2338-388ACF53C9D2}"/>
          </ac:spMkLst>
        </pc:spChg>
        <pc:spChg chg="add mod">
          <ac:chgData name="Ánh Diệu" userId="c5672c39bf0da1c1" providerId="LiveId" clId="{CEFF430E-697D-46A0-98C4-FC211546E817}" dt="2024-06-27T04:27:56.531" v="862" actId="1036"/>
          <ac:spMkLst>
            <pc:docMk/>
            <pc:sldMk cId="1332083695" sldId="490"/>
            <ac:spMk id="55" creationId="{6C4A6568-FFA6-3606-066F-200BE12BBAE7}"/>
          </ac:spMkLst>
        </pc:spChg>
        <pc:spChg chg="add mod">
          <ac:chgData name="Ánh Diệu" userId="c5672c39bf0da1c1" providerId="LiveId" clId="{CEFF430E-697D-46A0-98C4-FC211546E817}" dt="2024-06-27T04:27:56.531" v="862" actId="1036"/>
          <ac:spMkLst>
            <pc:docMk/>
            <pc:sldMk cId="1332083695" sldId="490"/>
            <ac:spMk id="56" creationId="{588842AF-C38F-A39C-4818-0861E2C3B8B9}"/>
          </ac:spMkLst>
        </pc:spChg>
        <pc:grpChg chg="del">
          <ac:chgData name="Ánh Diệu" userId="c5672c39bf0da1c1" providerId="LiveId" clId="{CEFF430E-697D-46A0-98C4-FC211546E817}" dt="2024-06-27T04:03:38.719" v="470" actId="478"/>
          <ac:grpSpMkLst>
            <pc:docMk/>
            <pc:sldMk cId="1332083695" sldId="490"/>
            <ac:grpSpMk id="7" creationId="{00000000-0000-0000-0000-000000000000}"/>
          </ac:grpSpMkLst>
        </pc:grpChg>
        <pc:grpChg chg="add mod">
          <ac:chgData name="Ánh Diệu" userId="c5672c39bf0da1c1" providerId="LiveId" clId="{CEFF430E-697D-46A0-98C4-FC211546E817}" dt="2024-06-27T04:27:47.105" v="848" actId="1036"/>
          <ac:grpSpMkLst>
            <pc:docMk/>
            <pc:sldMk cId="1332083695" sldId="490"/>
            <ac:grpSpMk id="9" creationId="{6CE29132-93ED-286C-97E0-82E9703EFEBE}"/>
          </ac:grpSpMkLst>
        </pc:grpChg>
        <pc:grpChg chg="mod">
          <ac:chgData name="Ánh Diệu" userId="c5672c39bf0da1c1" providerId="LiveId" clId="{CEFF430E-697D-46A0-98C4-FC211546E817}" dt="2024-06-27T04:03:54.098" v="472"/>
          <ac:grpSpMkLst>
            <pc:docMk/>
            <pc:sldMk cId="1332083695" sldId="490"/>
            <ac:grpSpMk id="10" creationId="{B19A1317-5E56-20A4-0F9C-0D404F32856F}"/>
          </ac:grpSpMkLst>
        </pc:grpChg>
        <pc:grpChg chg="del">
          <ac:chgData name="Ánh Diệu" userId="c5672c39bf0da1c1" providerId="LiveId" clId="{CEFF430E-697D-46A0-98C4-FC211546E817}" dt="2024-06-27T04:03:38.719" v="470" actId="478"/>
          <ac:grpSpMkLst>
            <pc:docMk/>
            <pc:sldMk cId="1332083695" sldId="490"/>
            <ac:grpSpMk id="12" creationId="{00000000-0000-0000-0000-000000000000}"/>
          </ac:grpSpMkLst>
        </pc:grpChg>
        <pc:grpChg chg="del">
          <ac:chgData name="Ánh Diệu" userId="c5672c39bf0da1c1" providerId="LiveId" clId="{CEFF430E-697D-46A0-98C4-FC211546E817}" dt="2024-06-27T04:03:38.719" v="470" actId="478"/>
          <ac:grpSpMkLst>
            <pc:docMk/>
            <pc:sldMk cId="1332083695" sldId="490"/>
            <ac:grpSpMk id="14" creationId="{00000000-0000-0000-0000-000000000000}"/>
          </ac:grpSpMkLst>
        </pc:grpChg>
        <pc:grpChg chg="add mod">
          <ac:chgData name="Ánh Diệu" userId="c5672c39bf0da1c1" providerId="LiveId" clId="{CEFF430E-697D-46A0-98C4-FC211546E817}" dt="2024-06-27T04:27:56.531" v="862" actId="1036"/>
          <ac:grpSpMkLst>
            <pc:docMk/>
            <pc:sldMk cId="1332083695" sldId="490"/>
            <ac:grpSpMk id="17" creationId="{C6DE95E7-157B-86D4-9F79-9CA17F67B512}"/>
          </ac:grpSpMkLst>
        </pc:grpChg>
        <pc:grpChg chg="mod">
          <ac:chgData name="Ánh Diệu" userId="c5672c39bf0da1c1" providerId="LiveId" clId="{CEFF430E-697D-46A0-98C4-FC211546E817}" dt="2024-06-27T04:03:54.098" v="472"/>
          <ac:grpSpMkLst>
            <pc:docMk/>
            <pc:sldMk cId="1332083695" sldId="490"/>
            <ac:grpSpMk id="18" creationId="{0ABBF19A-8CFF-B2CB-E59C-CB237220A60E}"/>
          </ac:grpSpMkLst>
        </pc:grpChg>
        <pc:grpChg chg="add mod">
          <ac:chgData name="Ánh Diệu" userId="c5672c39bf0da1c1" providerId="LiveId" clId="{CEFF430E-697D-46A0-98C4-FC211546E817}" dt="2024-06-27T04:27:47.105" v="848" actId="1036"/>
          <ac:grpSpMkLst>
            <pc:docMk/>
            <pc:sldMk cId="1332083695" sldId="490"/>
            <ac:grpSpMk id="21" creationId="{E867611B-8BE4-64F0-CB99-106B33184A8A}"/>
          </ac:grpSpMkLst>
        </pc:grpChg>
        <pc:grpChg chg="mod">
          <ac:chgData name="Ánh Diệu" userId="c5672c39bf0da1c1" providerId="LiveId" clId="{CEFF430E-697D-46A0-98C4-FC211546E817}" dt="2024-06-27T04:03:54.098" v="472"/>
          <ac:grpSpMkLst>
            <pc:docMk/>
            <pc:sldMk cId="1332083695" sldId="490"/>
            <ac:grpSpMk id="22" creationId="{6B06E02B-999D-EC6C-71C5-A7305D1C2338}"/>
          </ac:grpSpMkLst>
        </pc:grpChg>
        <pc:grpChg chg="add mod">
          <ac:chgData name="Ánh Diệu" userId="c5672c39bf0da1c1" providerId="LiveId" clId="{CEFF430E-697D-46A0-98C4-FC211546E817}" dt="2024-06-27T04:27:47.105" v="848" actId="1036"/>
          <ac:grpSpMkLst>
            <pc:docMk/>
            <pc:sldMk cId="1332083695" sldId="490"/>
            <ac:grpSpMk id="26" creationId="{55E04903-5491-E7AE-933E-B9C65BE41756}"/>
          </ac:grpSpMkLst>
        </pc:grpChg>
        <pc:grpChg chg="mod">
          <ac:chgData name="Ánh Diệu" userId="c5672c39bf0da1c1" providerId="LiveId" clId="{CEFF430E-697D-46A0-98C4-FC211546E817}" dt="2024-06-27T04:03:54.098" v="472"/>
          <ac:grpSpMkLst>
            <pc:docMk/>
            <pc:sldMk cId="1332083695" sldId="490"/>
            <ac:grpSpMk id="29" creationId="{5CC908CA-62E5-AC08-42EF-C270213EF88C}"/>
          </ac:grpSpMkLst>
        </pc:grpChg>
        <pc:grpChg chg="add mod">
          <ac:chgData name="Ánh Diệu" userId="c5672c39bf0da1c1" providerId="LiveId" clId="{CEFF430E-697D-46A0-98C4-FC211546E817}" dt="2024-06-27T04:27:56.531" v="862" actId="1036"/>
          <ac:grpSpMkLst>
            <pc:docMk/>
            <pc:sldMk cId="1332083695" sldId="490"/>
            <ac:grpSpMk id="35" creationId="{E14FC760-353C-419C-79EB-B8683B992ABA}"/>
          </ac:grpSpMkLst>
        </pc:grpChg>
        <pc:grpChg chg="mod">
          <ac:chgData name="Ánh Diệu" userId="c5672c39bf0da1c1" providerId="LiveId" clId="{CEFF430E-697D-46A0-98C4-FC211546E817}" dt="2024-06-27T04:03:54.098" v="472"/>
          <ac:grpSpMkLst>
            <pc:docMk/>
            <pc:sldMk cId="1332083695" sldId="490"/>
            <ac:grpSpMk id="37" creationId="{DA48FDCF-287F-A89A-94F4-BB7C4142E030}"/>
          </ac:grpSpMkLst>
        </pc:grpChg>
        <pc:grpChg chg="del">
          <ac:chgData name="Ánh Diệu" userId="c5672c39bf0da1c1" providerId="LiveId" clId="{CEFF430E-697D-46A0-98C4-FC211546E817}" dt="2024-06-27T04:03:38.719" v="470" actId="478"/>
          <ac:grpSpMkLst>
            <pc:docMk/>
            <pc:sldMk cId="1332083695" sldId="490"/>
            <ac:grpSpMk id="39" creationId="{6288081A-8556-2135-D677-35F95245F385}"/>
          </ac:grpSpMkLst>
        </pc:grpChg>
        <pc:grpChg chg="del">
          <ac:chgData name="Ánh Diệu" userId="c5672c39bf0da1c1" providerId="LiveId" clId="{CEFF430E-697D-46A0-98C4-FC211546E817}" dt="2024-06-27T04:03:38.719" v="470" actId="478"/>
          <ac:grpSpMkLst>
            <pc:docMk/>
            <pc:sldMk cId="1332083695" sldId="490"/>
            <ac:grpSpMk id="41" creationId="{707027D0-558A-5B44-45DD-9C818A65750D}"/>
          </ac:grpSpMkLst>
        </pc:grpChg>
        <pc:picChg chg="mod">
          <ac:chgData name="Ánh Diệu" userId="c5672c39bf0da1c1" providerId="LiveId" clId="{CEFF430E-697D-46A0-98C4-FC211546E817}" dt="2024-06-27T04:03:54.098" v="472"/>
          <ac:picMkLst>
            <pc:docMk/>
            <pc:sldMk cId="1332083695" sldId="490"/>
            <ac:picMk id="11" creationId="{183D44FE-F3A1-0AA3-CF06-4B26F47309EF}"/>
          </ac:picMkLst>
        </pc:picChg>
        <pc:picChg chg="mod">
          <ac:chgData name="Ánh Diệu" userId="c5672c39bf0da1c1" providerId="LiveId" clId="{CEFF430E-697D-46A0-98C4-FC211546E817}" dt="2024-06-27T04:03:54.098" v="472"/>
          <ac:picMkLst>
            <pc:docMk/>
            <pc:sldMk cId="1332083695" sldId="490"/>
            <ac:picMk id="19" creationId="{3AADEA53-AE3C-B180-9D11-6444A1285E40}"/>
          </ac:picMkLst>
        </pc:picChg>
        <pc:picChg chg="mod">
          <ac:chgData name="Ánh Diệu" userId="c5672c39bf0da1c1" providerId="LiveId" clId="{CEFF430E-697D-46A0-98C4-FC211546E817}" dt="2024-06-27T04:03:54.098" v="472"/>
          <ac:picMkLst>
            <pc:docMk/>
            <pc:sldMk cId="1332083695" sldId="490"/>
            <ac:picMk id="24" creationId="{2A826060-401D-36CD-07BD-8C083550C5AA}"/>
          </ac:picMkLst>
        </pc:picChg>
        <pc:picChg chg="del">
          <ac:chgData name="Ánh Diệu" userId="c5672c39bf0da1c1" providerId="LiveId" clId="{CEFF430E-697D-46A0-98C4-FC211546E817}" dt="2024-06-27T04:05:09.256" v="487" actId="478"/>
          <ac:picMkLst>
            <pc:docMk/>
            <pc:sldMk cId="1332083695" sldId="490"/>
            <ac:picMk id="30" creationId="{659863D4-13F8-2362-39FF-1CA87A12F4BF}"/>
          </ac:picMkLst>
        </pc:picChg>
        <pc:picChg chg="mod">
          <ac:chgData name="Ánh Diệu" userId="c5672c39bf0da1c1" providerId="LiveId" clId="{CEFF430E-697D-46A0-98C4-FC211546E817}" dt="2024-06-27T04:03:54.098" v="472"/>
          <ac:picMkLst>
            <pc:docMk/>
            <pc:sldMk cId="1332083695" sldId="490"/>
            <ac:picMk id="31" creationId="{D581DBE9-D6CB-1BF4-CB3D-9AD19071BFA3}"/>
          </ac:picMkLst>
        </pc:picChg>
        <pc:picChg chg="del">
          <ac:chgData name="Ánh Diệu" userId="c5672c39bf0da1c1" providerId="LiveId" clId="{CEFF430E-697D-46A0-98C4-FC211546E817}" dt="2024-06-27T04:05:09.256" v="487" actId="478"/>
          <ac:picMkLst>
            <pc:docMk/>
            <pc:sldMk cId="1332083695" sldId="490"/>
            <ac:picMk id="32" creationId="{0CE8C96A-DFB2-D4BD-18CA-DF0BF986C681}"/>
          </ac:picMkLst>
        </pc:picChg>
        <pc:picChg chg="del">
          <ac:chgData name="Ánh Diệu" userId="c5672c39bf0da1c1" providerId="LiveId" clId="{CEFF430E-697D-46A0-98C4-FC211546E817}" dt="2024-06-27T04:05:09.256" v="487" actId="478"/>
          <ac:picMkLst>
            <pc:docMk/>
            <pc:sldMk cId="1332083695" sldId="490"/>
            <ac:picMk id="34" creationId="{F133EF4C-F932-0605-A07B-0833FE69B3B2}"/>
          </ac:picMkLst>
        </pc:picChg>
        <pc:picChg chg="del">
          <ac:chgData name="Ánh Diệu" userId="c5672c39bf0da1c1" providerId="LiveId" clId="{CEFF430E-697D-46A0-98C4-FC211546E817}" dt="2024-06-27T04:05:09.256" v="487" actId="478"/>
          <ac:picMkLst>
            <pc:docMk/>
            <pc:sldMk cId="1332083695" sldId="490"/>
            <ac:picMk id="36" creationId="{A39E0DC3-DFA7-B44C-09A8-85D8E3392D1F}"/>
          </ac:picMkLst>
        </pc:picChg>
        <pc:picChg chg="del">
          <ac:chgData name="Ánh Diệu" userId="c5672c39bf0da1c1" providerId="LiveId" clId="{CEFF430E-697D-46A0-98C4-FC211546E817}" dt="2024-06-27T04:05:09.256" v="487" actId="478"/>
          <ac:picMkLst>
            <pc:docMk/>
            <pc:sldMk cId="1332083695" sldId="490"/>
            <ac:picMk id="38" creationId="{62E2789B-ACFF-E317-2E7B-67E74A3D497B}"/>
          </ac:picMkLst>
        </pc:picChg>
        <pc:picChg chg="add mod">
          <ac:chgData name="Ánh Diệu" userId="c5672c39bf0da1c1" providerId="LiveId" clId="{CEFF430E-697D-46A0-98C4-FC211546E817}" dt="2024-06-28T04:15:18.562" v="1637" actId="1076"/>
          <ac:picMkLst>
            <pc:docMk/>
            <pc:sldMk cId="1332083695" sldId="490"/>
            <ac:picMk id="40" creationId="{CDF395E6-0764-2334-1F3A-78A7BFCFD6AC}"/>
          </ac:picMkLst>
        </pc:picChg>
        <pc:picChg chg="mod">
          <ac:chgData name="Ánh Diệu" userId="c5672c39bf0da1c1" providerId="LiveId" clId="{CEFF430E-697D-46A0-98C4-FC211546E817}" dt="2024-06-27T04:03:54.098" v="472"/>
          <ac:picMkLst>
            <pc:docMk/>
            <pc:sldMk cId="1332083695" sldId="490"/>
            <ac:picMk id="43" creationId="{CCEB63B6-3DF9-E7AC-A5D8-917DBEFADDC8}"/>
          </ac:picMkLst>
        </pc:picChg>
        <pc:cxnChg chg="add mod">
          <ac:chgData name="Ánh Diệu" userId="c5672c39bf0da1c1" providerId="LiveId" clId="{CEFF430E-697D-46A0-98C4-FC211546E817}" dt="2024-06-28T04:13:10.450" v="1617" actId="208"/>
          <ac:cxnSpMkLst>
            <pc:docMk/>
            <pc:sldMk cId="1332083695" sldId="490"/>
            <ac:cxnSpMk id="7" creationId="{46B11B2E-19A3-AB50-7D7F-E2915D494D0C}"/>
          </ac:cxnSpMkLst>
        </pc:cxnChg>
        <pc:cxnChg chg="add mod">
          <ac:chgData name="Ánh Diệu" userId="c5672c39bf0da1c1" providerId="LiveId" clId="{CEFF430E-697D-46A0-98C4-FC211546E817}" dt="2024-06-28T04:13:27.441" v="1619" actId="14100"/>
          <ac:cxnSpMkLst>
            <pc:docMk/>
            <pc:sldMk cId="1332083695" sldId="490"/>
            <ac:cxnSpMk id="8" creationId="{C9DAD023-FA37-5CF5-F20F-60BC3EB26AD2}"/>
          </ac:cxnSpMkLst>
        </pc:cxnChg>
        <pc:cxnChg chg="add mod">
          <ac:chgData name="Ánh Diệu" userId="c5672c39bf0da1c1" providerId="LiveId" clId="{CEFF430E-697D-46A0-98C4-FC211546E817}" dt="2024-06-28T04:13:52.002" v="1624" actId="1076"/>
          <ac:cxnSpMkLst>
            <pc:docMk/>
            <pc:sldMk cId="1332083695" sldId="490"/>
            <ac:cxnSpMk id="13" creationId="{6C2B7043-00D8-94CE-D0A7-C37ACCF07E9E}"/>
          </ac:cxnSpMkLst>
        </pc:cxnChg>
        <pc:cxnChg chg="add mod">
          <ac:chgData name="Ánh Diệu" userId="c5672c39bf0da1c1" providerId="LiveId" clId="{CEFF430E-697D-46A0-98C4-FC211546E817}" dt="2024-06-28T04:14:27.564" v="1632" actId="14100"/>
          <ac:cxnSpMkLst>
            <pc:docMk/>
            <pc:sldMk cId="1332083695" sldId="490"/>
            <ac:cxnSpMk id="30" creationId="{A968FDCC-804A-E93D-B17E-3BC41A09D2BC}"/>
          </ac:cxnSpMkLst>
        </pc:cxnChg>
        <pc:cxnChg chg="add mod">
          <ac:chgData name="Ánh Diệu" userId="c5672c39bf0da1c1" providerId="LiveId" clId="{CEFF430E-697D-46A0-98C4-FC211546E817}" dt="2024-06-28T04:14:23.341" v="1631" actId="14100"/>
          <ac:cxnSpMkLst>
            <pc:docMk/>
            <pc:sldMk cId="1332083695" sldId="490"/>
            <ac:cxnSpMk id="34" creationId="{F3F92BDF-F0AF-2A95-4448-9669548AF084}"/>
          </ac:cxnSpMkLst>
        </pc:cxnChg>
      </pc:sldChg>
      <pc:sldChg chg="addSp delSp modSp new add del mod setBg">
        <pc:chgData name="Ánh Diệu" userId="c5672c39bf0da1c1" providerId="LiveId" clId="{CEFF430E-697D-46A0-98C4-FC211546E817}" dt="2024-06-29T04:31:26.874" v="2439" actId="1036"/>
        <pc:sldMkLst>
          <pc:docMk/>
          <pc:sldMk cId="1677569447" sldId="491"/>
        </pc:sldMkLst>
        <pc:spChg chg="add mod">
          <ac:chgData name="Ánh Diệu" userId="c5672c39bf0da1c1" providerId="LiveId" clId="{CEFF430E-697D-46A0-98C4-FC211546E817}" dt="2024-06-28T05:06:42.888" v="2226" actId="14100"/>
          <ac:spMkLst>
            <pc:docMk/>
            <pc:sldMk cId="1677569447" sldId="491"/>
            <ac:spMk id="2" creationId="{6523DA7C-496C-D237-01C9-12838D931F9F}"/>
          </ac:spMkLst>
        </pc:spChg>
        <pc:spChg chg="add mod">
          <ac:chgData name="Ánh Diệu" userId="c5672c39bf0da1c1" providerId="LiveId" clId="{CEFF430E-697D-46A0-98C4-FC211546E817}" dt="2024-06-29T04:25:07.822" v="2369" actId="113"/>
          <ac:spMkLst>
            <pc:docMk/>
            <pc:sldMk cId="1677569447" sldId="491"/>
            <ac:spMk id="3" creationId="{74C24823-7252-B448-0889-2591BEC5631F}"/>
          </ac:spMkLst>
        </pc:spChg>
        <pc:spChg chg="add mod">
          <ac:chgData name="Ánh Diệu" userId="c5672c39bf0da1c1" providerId="LiveId" clId="{CEFF430E-697D-46A0-98C4-FC211546E817}" dt="2024-06-29T04:31:26.874" v="2439" actId="1036"/>
          <ac:spMkLst>
            <pc:docMk/>
            <pc:sldMk cId="1677569447" sldId="491"/>
            <ac:spMk id="8" creationId="{A3FBE1E7-57C9-C260-6974-064D66FF20F5}"/>
          </ac:spMkLst>
        </pc:spChg>
        <pc:spChg chg="add mod">
          <ac:chgData name="Ánh Diệu" userId="c5672c39bf0da1c1" providerId="LiveId" clId="{CEFF430E-697D-46A0-98C4-FC211546E817}" dt="2024-06-29T04:29:43.508" v="2430" actId="1036"/>
          <ac:spMkLst>
            <pc:docMk/>
            <pc:sldMk cId="1677569447" sldId="491"/>
            <ac:spMk id="9" creationId="{CBA96D51-8305-5404-DE11-7CC731BFECF6}"/>
          </ac:spMkLst>
        </pc:spChg>
        <pc:spChg chg="add mod">
          <ac:chgData name="Ánh Diệu" userId="c5672c39bf0da1c1" providerId="LiveId" clId="{CEFF430E-697D-46A0-98C4-FC211546E817}" dt="2024-06-29T04:29:43.508" v="2430" actId="1036"/>
          <ac:spMkLst>
            <pc:docMk/>
            <pc:sldMk cId="1677569447" sldId="491"/>
            <ac:spMk id="12" creationId="{51F781F3-7454-FD50-FAD9-931FDBBA09D0}"/>
          </ac:spMkLst>
        </pc:spChg>
        <pc:spChg chg="add del">
          <ac:chgData name="Ánh Diệu" userId="c5672c39bf0da1c1" providerId="LiveId" clId="{CEFF430E-697D-46A0-98C4-FC211546E817}" dt="2024-06-28T05:01:06.392" v="2048" actId="478"/>
          <ac:spMkLst>
            <pc:docMk/>
            <pc:sldMk cId="1677569447" sldId="491"/>
            <ac:spMk id="13" creationId="{68E89F50-CCE3-EF13-53E7-DAC005F8F654}"/>
          </ac:spMkLst>
        </pc:spChg>
        <pc:cxnChg chg="add del mod">
          <ac:chgData name="Ánh Diệu" userId="c5672c39bf0da1c1" providerId="LiveId" clId="{CEFF430E-697D-46A0-98C4-FC211546E817}" dt="2024-06-28T04:56:37.411" v="1842" actId="478"/>
          <ac:cxnSpMkLst>
            <pc:docMk/>
            <pc:sldMk cId="1677569447" sldId="491"/>
            <ac:cxnSpMk id="5" creationId="{BD7DFFFE-B74B-9F37-0D28-16696AFD9027}"/>
          </ac:cxnSpMkLst>
        </pc:cxnChg>
        <pc:cxnChg chg="add mod">
          <ac:chgData name="Ánh Diệu" userId="c5672c39bf0da1c1" providerId="LiveId" clId="{CEFF430E-697D-46A0-98C4-FC211546E817}" dt="2024-06-29T04:29:43.508" v="2430" actId="1036"/>
          <ac:cxnSpMkLst>
            <pc:docMk/>
            <pc:sldMk cId="1677569447" sldId="491"/>
            <ac:cxnSpMk id="7" creationId="{5F3C7902-EEF2-356E-E334-0E2AD693842B}"/>
          </ac:cxnSpMkLst>
        </pc:cxnChg>
        <pc:cxnChg chg="add mod">
          <ac:chgData name="Ánh Diệu" userId="c5672c39bf0da1c1" providerId="LiveId" clId="{CEFF430E-697D-46A0-98C4-FC211546E817}" dt="2024-06-29T04:29:43.508" v="2430" actId="1036"/>
          <ac:cxnSpMkLst>
            <pc:docMk/>
            <pc:sldMk cId="1677569447" sldId="491"/>
            <ac:cxnSpMk id="11" creationId="{A6113F94-E447-6249-9192-0DED873D77A4}"/>
          </ac:cxnSpMkLst>
        </pc:cxnChg>
        <pc:cxnChg chg="add mod">
          <ac:chgData name="Ánh Diệu" userId="c5672c39bf0da1c1" providerId="LiveId" clId="{CEFF430E-697D-46A0-98C4-FC211546E817}" dt="2024-06-29T04:31:24.113" v="2437" actId="1076"/>
          <ac:cxnSpMkLst>
            <pc:docMk/>
            <pc:sldMk cId="1677569447" sldId="491"/>
            <ac:cxnSpMk id="15" creationId="{88359FB1-925F-5520-472E-D7ACB2599308}"/>
          </ac:cxnSpMkLst>
        </pc:cxnChg>
      </pc:sldChg>
      <pc:sldChg chg="addSp delSp modSp add mod modAnim">
        <pc:chgData name="Ánh Diệu" userId="c5672c39bf0da1c1" providerId="LiveId" clId="{CEFF430E-697D-46A0-98C4-FC211546E817}" dt="2024-06-29T04:49:38.515" v="2700" actId="33935"/>
        <pc:sldMkLst>
          <pc:docMk/>
          <pc:sldMk cId="4499049" sldId="492"/>
        </pc:sldMkLst>
        <pc:spChg chg="mod modVis">
          <ac:chgData name="Ánh Diệu" userId="c5672c39bf0da1c1" providerId="LiveId" clId="{CEFF430E-697D-46A0-98C4-FC211546E817}" dt="2024-06-29T04:49:17.497" v="2673" actId="14429"/>
          <ac:spMkLst>
            <pc:docMk/>
            <pc:sldMk cId="4499049" sldId="492"/>
            <ac:spMk id="2" creationId="{6523DA7C-496C-D237-01C9-12838D931F9F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3" creationId="{954A6D8A-E4C6-8CF8-C1E6-C2348C14BB1E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5" creationId="{A45B85AF-F457-9314-11F2-BD3B49A0C5B7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6" creationId="{A630EDBC-46D9-4684-B1B2-32D1E95AAF50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7" creationId="{4BEE5A6D-359B-552F-89FD-BBE98E815453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9" creationId="{0F698075-C065-14D1-C295-903CF899938D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15" creationId="{9C2372C6-DFB6-835E-6FCE-66988A7F97FB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16" creationId="{AB075AEC-2B30-AAEF-2228-CC222615B444}"/>
          </ac:spMkLst>
        </pc:spChg>
        <pc:spChg chg="add mod modVis">
          <ac:chgData name="Ánh Diệu" userId="c5672c39bf0da1c1" providerId="LiveId" clId="{CEFF430E-697D-46A0-98C4-FC211546E817}" dt="2024-06-29T04:49:38.515" v="2700" actId="33935"/>
          <ac:spMkLst>
            <pc:docMk/>
            <pc:sldMk cId="4499049" sldId="492"/>
            <ac:spMk id="17" creationId="{7932F4C7-8B03-C7DB-49DC-0D308D52230E}"/>
          </ac:spMkLst>
        </pc:spChg>
        <pc:spChg chg="add mod modVis">
          <ac:chgData name="Ánh Diệu" userId="c5672c39bf0da1c1" providerId="LiveId" clId="{CEFF430E-697D-46A0-98C4-FC211546E817}" dt="2024-06-29T04:49:27.524" v="2681" actId="20577"/>
          <ac:spMkLst>
            <pc:docMk/>
            <pc:sldMk cId="4499049" sldId="492"/>
            <ac:spMk id="19" creationId="{DAAC6837-A33B-614E-C7FE-985C449DC600}"/>
          </ac:spMkLst>
        </pc:spChg>
        <pc:spChg chg="add mod modVis">
          <ac:chgData name="Ánh Diệu" userId="c5672c39bf0da1c1" providerId="LiveId" clId="{CEFF430E-697D-46A0-98C4-FC211546E817}" dt="2024-06-29T04:49:30.631" v="2687" actId="20577"/>
          <ac:spMkLst>
            <pc:docMk/>
            <pc:sldMk cId="4499049" sldId="492"/>
            <ac:spMk id="20" creationId="{830F8CF7-845C-049D-8652-891A3E60A2E1}"/>
          </ac:spMkLst>
        </pc:spChg>
        <pc:spChg chg="add mod modVis">
          <ac:chgData name="Ánh Diệu" userId="c5672c39bf0da1c1" providerId="LiveId" clId="{CEFF430E-697D-46A0-98C4-FC211546E817}" dt="2024-06-29T04:49:36.537" v="2699" actId="1037"/>
          <ac:spMkLst>
            <pc:docMk/>
            <pc:sldMk cId="4499049" sldId="492"/>
            <ac:spMk id="21" creationId="{8644248C-C678-1F50-E2D3-C774359F4CBC}"/>
          </ac:spMkLst>
        </pc:spChg>
        <pc:picChg chg="mod modVis">
          <ac:chgData name="Ánh Diệu" userId="c5672c39bf0da1c1" providerId="LiveId" clId="{CEFF430E-697D-46A0-98C4-FC211546E817}" dt="2024-06-29T04:49:38.515" v="2700" actId="33935"/>
          <ac:picMkLst>
            <pc:docMk/>
            <pc:sldMk cId="4499049" sldId="492"/>
            <ac:picMk id="8" creationId="{15427D17-82E7-D396-749A-C3385151413B}"/>
          </ac:picMkLst>
        </pc:picChg>
        <pc:cxnChg chg="add mod modVis">
          <ac:chgData name="Ánh Diệu" userId="c5672c39bf0da1c1" providerId="LiveId" clId="{CEFF430E-697D-46A0-98C4-FC211546E817}" dt="2024-06-29T04:49:38.515" v="2700" actId="33935"/>
          <ac:cxnSpMkLst>
            <pc:docMk/>
            <pc:sldMk cId="4499049" sldId="492"/>
            <ac:cxnSpMk id="4" creationId="{014D79F6-0B1A-2D15-5560-5DA9782D07D3}"/>
          </ac:cxnSpMkLst>
        </pc:cxnChg>
        <pc:cxnChg chg="add del">
          <ac:chgData name="Ánh Diệu" userId="c5672c39bf0da1c1" providerId="LiveId" clId="{CEFF430E-697D-46A0-98C4-FC211546E817}" dt="2024-06-29T04:36:11.392" v="2531" actId="11529"/>
          <ac:cxnSpMkLst>
            <pc:docMk/>
            <pc:sldMk cId="4499049" sldId="492"/>
            <ac:cxnSpMk id="11" creationId="{A15D39C2-FACB-79BE-1D6A-B112B23B9376}"/>
          </ac:cxnSpMkLst>
        </pc:cxnChg>
        <pc:cxnChg chg="add mod modVis">
          <ac:chgData name="Ánh Diệu" userId="c5672c39bf0da1c1" providerId="LiveId" clId="{CEFF430E-697D-46A0-98C4-FC211546E817}" dt="2024-06-29T04:49:38.515" v="2700" actId="33935"/>
          <ac:cxnSpMkLst>
            <pc:docMk/>
            <pc:sldMk cId="4499049" sldId="492"/>
            <ac:cxnSpMk id="13" creationId="{EBDE6452-D906-BE49-38B5-15D3469A984A}"/>
          </ac:cxnSpMkLst>
        </pc:cxnChg>
        <pc:cxnChg chg="add mod modVis">
          <ac:chgData name="Ánh Diệu" userId="c5672c39bf0da1c1" providerId="LiveId" clId="{CEFF430E-697D-46A0-98C4-FC211546E817}" dt="2024-06-29T04:49:38.515" v="2700" actId="33935"/>
          <ac:cxnSpMkLst>
            <pc:docMk/>
            <pc:sldMk cId="4499049" sldId="492"/>
            <ac:cxnSpMk id="18" creationId="{39D2677D-B835-85EE-A84A-084A8B925C15}"/>
          </ac:cxnSpMkLst>
        </pc:cxnChg>
        <pc:cxnChg chg="add mod modVis">
          <ac:chgData name="Ánh Diệu" userId="c5672c39bf0da1c1" providerId="LiveId" clId="{CEFF430E-697D-46A0-98C4-FC211546E817}" dt="2024-06-29T04:49:36.537" v="2699" actId="1037"/>
          <ac:cxnSpMkLst>
            <pc:docMk/>
            <pc:sldMk cId="4499049" sldId="492"/>
            <ac:cxnSpMk id="22" creationId="{CDD9C781-D5DF-C74A-307E-39B62A9515E9}"/>
          </ac:cxnSpMkLst>
        </pc:cxnChg>
      </pc:sldChg>
      <pc:sldChg chg="addSp delSp modSp add mod">
        <pc:chgData name="Ánh Diệu" userId="c5672c39bf0da1c1" providerId="LiveId" clId="{CEFF430E-697D-46A0-98C4-FC211546E817}" dt="2024-06-29T09:36:18.434" v="2965" actId="478"/>
        <pc:sldMkLst>
          <pc:docMk/>
          <pc:sldMk cId="2144288924" sldId="493"/>
        </pc:sldMkLst>
        <pc:spChg chg="mod">
          <ac:chgData name="Ánh Diệu" userId="c5672c39bf0da1c1" providerId="LiveId" clId="{CEFF430E-697D-46A0-98C4-FC211546E817}" dt="2024-06-28T05:07:32.278" v="2274" actId="404"/>
          <ac:spMkLst>
            <pc:docMk/>
            <pc:sldMk cId="2144288924" sldId="493"/>
            <ac:spMk id="2" creationId="{6523DA7C-496C-D237-01C9-12838D931F9F}"/>
          </ac:spMkLst>
        </pc:spChg>
        <pc:spChg chg="add mod">
          <ac:chgData name="Ánh Diệu" userId="c5672c39bf0da1c1" providerId="LiveId" clId="{CEFF430E-697D-46A0-98C4-FC211546E817}" dt="2024-06-29T09:36:15.598" v="2964" actId="20577"/>
          <ac:spMkLst>
            <pc:docMk/>
            <pc:sldMk cId="2144288924" sldId="493"/>
            <ac:spMk id="3" creationId="{E6F774D2-C8CC-20C9-80C7-659C4B76087A}"/>
          </ac:spMkLst>
        </pc:spChg>
        <pc:picChg chg="add del mod">
          <ac:chgData name="Ánh Diệu" userId="c5672c39bf0da1c1" providerId="LiveId" clId="{CEFF430E-697D-46A0-98C4-FC211546E817}" dt="2024-06-29T09:36:18.434" v="2965" actId="478"/>
          <ac:picMkLst>
            <pc:docMk/>
            <pc:sldMk cId="2144288924" sldId="493"/>
            <ac:picMk id="5" creationId="{87A6FA05-25B3-9135-3CAE-507B8345E231}"/>
          </ac:picMkLst>
        </pc:picChg>
        <pc:cxnChg chg="del">
          <ac:chgData name="Ánh Diệu" userId="c5672c39bf0da1c1" providerId="LiveId" clId="{CEFF430E-697D-46A0-98C4-FC211546E817}" dt="2024-06-27T06:11:13.665" v="948" actId="478"/>
          <ac:cxnSpMkLst>
            <pc:docMk/>
            <pc:sldMk cId="2144288924" sldId="493"/>
            <ac:cxnSpMk id="4" creationId="{014D79F6-0B1A-2D15-5560-5DA9782D07D3}"/>
          </ac:cxnSpMkLst>
        </pc:cxnChg>
      </pc:sldChg>
      <pc:sldChg chg="addSp delSp modSp add mod delAnim modAnim">
        <pc:chgData name="Ánh Diệu" userId="c5672c39bf0da1c1" providerId="LiveId" clId="{CEFF430E-697D-46A0-98C4-FC211546E817}" dt="2024-06-29T10:00:11.941" v="3417" actId="1076"/>
        <pc:sldMkLst>
          <pc:docMk/>
          <pc:sldMk cId="4237939299" sldId="494"/>
        </pc:sldMkLst>
        <pc:spChg chg="del">
          <ac:chgData name="Ánh Diệu" userId="c5672c39bf0da1c1" providerId="LiveId" clId="{CEFF430E-697D-46A0-98C4-FC211546E817}" dt="2024-06-29T09:54:25.950" v="3339" actId="478"/>
          <ac:spMkLst>
            <pc:docMk/>
            <pc:sldMk cId="4237939299" sldId="494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6:48.515" v="3375" actId="2711"/>
          <ac:spMkLst>
            <pc:docMk/>
            <pc:sldMk cId="4237939299" sldId="494"/>
            <ac:spMk id="26" creationId="{00000000-0000-0000-0000-000000000000}"/>
          </ac:spMkLst>
        </pc:spChg>
        <pc:spChg chg="add del mod">
          <ac:chgData name="Ánh Diệu" userId="c5672c39bf0da1c1" providerId="LiveId" clId="{CEFF430E-697D-46A0-98C4-FC211546E817}" dt="2024-06-29T09:56:03.336" v="3364" actId="478"/>
          <ac:spMkLst>
            <pc:docMk/>
            <pc:sldMk cId="4237939299" sldId="494"/>
            <ac:spMk id="27" creationId="{2C5925F2-B6FE-0B2F-3DBA-E2BD08831C5F}"/>
          </ac:spMkLst>
        </pc:spChg>
        <pc:spChg chg="add del mod">
          <ac:chgData name="Ánh Diệu" userId="c5672c39bf0da1c1" providerId="LiveId" clId="{CEFF430E-697D-46A0-98C4-FC211546E817}" dt="2024-06-29T09:56:03.336" v="3364" actId="478"/>
          <ac:spMkLst>
            <pc:docMk/>
            <pc:sldMk cId="4237939299" sldId="494"/>
            <ac:spMk id="28" creationId="{50297BC6-698F-EFDE-BE18-F10F556D3D7C}"/>
          </ac:spMkLst>
        </pc:spChg>
        <pc:spChg chg="add del mod">
          <ac:chgData name="Ánh Diệu" userId="c5672c39bf0da1c1" providerId="LiveId" clId="{CEFF430E-697D-46A0-98C4-FC211546E817}" dt="2024-06-29T09:56:03.336" v="3364" actId="478"/>
          <ac:spMkLst>
            <pc:docMk/>
            <pc:sldMk cId="4237939299" sldId="494"/>
            <ac:spMk id="29" creationId="{0E3B7CA4-6BA7-E1FE-D5BC-85A638F9FD90}"/>
          </ac:spMkLst>
        </pc:spChg>
        <pc:spChg chg="add del mod">
          <ac:chgData name="Ánh Diệu" userId="c5672c39bf0da1c1" providerId="LiveId" clId="{CEFF430E-697D-46A0-98C4-FC211546E817}" dt="2024-06-29T09:56:03.336" v="3364" actId="478"/>
          <ac:spMkLst>
            <pc:docMk/>
            <pc:sldMk cId="4237939299" sldId="494"/>
            <ac:spMk id="31" creationId="{1167F48A-082D-45A6-A9FD-DD268B8F6B7F}"/>
          </ac:spMkLst>
        </pc:spChg>
        <pc:spChg chg="add mod">
          <ac:chgData name="Ánh Diệu" userId="c5672c39bf0da1c1" providerId="LiveId" clId="{CEFF430E-697D-46A0-98C4-FC211546E817}" dt="2024-06-29T09:58:37.385" v="3393" actId="20577"/>
          <ac:spMkLst>
            <pc:docMk/>
            <pc:sldMk cId="4237939299" sldId="494"/>
            <ac:spMk id="34" creationId="{F6A01DA2-59E8-5ABF-53B9-4321EEC8054D}"/>
          </ac:spMkLst>
        </pc:spChg>
        <pc:spChg chg="add mod">
          <ac:chgData name="Ánh Diệu" userId="c5672c39bf0da1c1" providerId="LiveId" clId="{CEFF430E-697D-46A0-98C4-FC211546E817}" dt="2024-06-29T09:59:55.231" v="3416" actId="1076"/>
          <ac:spMkLst>
            <pc:docMk/>
            <pc:sldMk cId="4237939299" sldId="494"/>
            <ac:spMk id="35" creationId="{CA11103A-0BA9-1363-9087-2CB02FDC8675}"/>
          </ac:spMkLst>
        </pc:spChg>
        <pc:spChg chg="add mod">
          <ac:chgData name="Ánh Diệu" userId="c5672c39bf0da1c1" providerId="LiveId" clId="{CEFF430E-697D-46A0-98C4-FC211546E817}" dt="2024-06-29T09:59:01.332" v="3409" actId="20577"/>
          <ac:spMkLst>
            <pc:docMk/>
            <pc:sldMk cId="4237939299" sldId="494"/>
            <ac:spMk id="36" creationId="{F83E639F-880E-37D5-6C09-4CB6397CCBEE}"/>
          </ac:spMkLst>
        </pc:spChg>
        <pc:spChg chg="add mod">
          <ac:chgData name="Ánh Diệu" userId="c5672c39bf0da1c1" providerId="LiveId" clId="{CEFF430E-697D-46A0-98C4-FC211546E817}" dt="2024-06-29T10:00:11.941" v="3417" actId="1076"/>
          <ac:spMkLst>
            <pc:docMk/>
            <pc:sldMk cId="4237939299" sldId="494"/>
            <ac:spMk id="38" creationId="{50D44406-9A58-6BDC-341D-91A4BEBFA138}"/>
          </ac:spMkLst>
        </pc:spChg>
        <pc:picChg chg="add del mod">
          <ac:chgData name="Ánh Diệu" userId="c5672c39bf0da1c1" providerId="LiveId" clId="{CEFF430E-697D-46A0-98C4-FC211546E817}" dt="2024-06-29T09:56:03.336" v="3364" actId="478"/>
          <ac:picMkLst>
            <pc:docMk/>
            <pc:sldMk cId="4237939299" sldId="494"/>
            <ac:picMk id="30" creationId="{A0AF7D87-2FAD-D3D5-8956-FA0C5D8088D3}"/>
          </ac:picMkLst>
        </pc:picChg>
        <pc:picChg chg="add del mod">
          <ac:chgData name="Ánh Diệu" userId="c5672c39bf0da1c1" providerId="LiveId" clId="{CEFF430E-697D-46A0-98C4-FC211546E817}" dt="2024-06-29T09:56:03.336" v="3364" actId="478"/>
          <ac:picMkLst>
            <pc:docMk/>
            <pc:sldMk cId="4237939299" sldId="494"/>
            <ac:picMk id="32" creationId="{50A8C6CA-8FF2-00B5-F8FA-868929D0D856}"/>
          </ac:picMkLst>
        </pc:picChg>
        <pc:picChg chg="add mod">
          <ac:chgData name="Ánh Diệu" userId="c5672c39bf0da1c1" providerId="LiveId" clId="{CEFF430E-697D-46A0-98C4-FC211546E817}" dt="2024-06-29T09:55:26.125" v="3353"/>
          <ac:picMkLst>
            <pc:docMk/>
            <pc:sldMk cId="4237939299" sldId="494"/>
            <ac:picMk id="33" creationId="{D9D55913-E5A3-31A8-1ECF-CCC1A666E47B}"/>
          </ac:picMkLst>
        </pc:picChg>
        <pc:picChg chg="add mod">
          <ac:chgData name="Ánh Diệu" userId="c5672c39bf0da1c1" providerId="LiveId" clId="{CEFF430E-697D-46A0-98C4-FC211546E817}" dt="2024-06-29T09:56:04.025" v="3365"/>
          <ac:picMkLst>
            <pc:docMk/>
            <pc:sldMk cId="4237939299" sldId="494"/>
            <ac:picMk id="37" creationId="{E7B0B257-A2FE-8EC3-9150-46A1A12450BC}"/>
          </ac:picMkLst>
        </pc:picChg>
        <pc:picChg chg="add mod">
          <ac:chgData name="Ánh Diệu" userId="c5672c39bf0da1c1" providerId="LiveId" clId="{CEFF430E-697D-46A0-98C4-FC211546E817}" dt="2024-06-29T09:56:04.025" v="3365"/>
          <ac:picMkLst>
            <pc:docMk/>
            <pc:sldMk cId="4237939299" sldId="494"/>
            <ac:picMk id="39" creationId="{A60DFE45-CE78-776D-6CD7-67FCB3DA691E}"/>
          </ac:picMkLst>
        </pc:picChg>
        <pc:picChg chg="add mod">
          <ac:chgData name="Ánh Diệu" userId="c5672c39bf0da1c1" providerId="LiveId" clId="{CEFF430E-697D-46A0-98C4-FC211546E817}" dt="2024-06-29T10:00:11.941" v="3417" actId="1076"/>
          <ac:picMkLst>
            <pc:docMk/>
            <pc:sldMk cId="4237939299" sldId="494"/>
            <ac:picMk id="40" creationId="{C730E5C5-784B-8C8C-8A92-3D90FC3EED47}"/>
          </ac:picMkLst>
        </pc:picChg>
      </pc:sldChg>
      <pc:sldChg chg="addSp delSp modSp add mod modAnim">
        <pc:chgData name="Ánh Diệu" userId="c5672c39bf0da1c1" providerId="LiveId" clId="{CEFF430E-697D-46A0-98C4-FC211546E817}" dt="2024-06-29T09:56:54.787" v="3376" actId="2711"/>
        <pc:sldMkLst>
          <pc:docMk/>
          <pc:sldMk cId="763134622" sldId="495"/>
        </pc:sldMkLst>
        <pc:spChg chg="del">
          <ac:chgData name="Ánh Diệu" userId="c5672c39bf0da1c1" providerId="LiveId" clId="{CEFF430E-697D-46A0-98C4-FC211546E817}" dt="2024-06-29T09:54:35.904" v="3341" actId="478"/>
          <ac:spMkLst>
            <pc:docMk/>
            <pc:sldMk cId="763134622" sldId="495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6:54.787" v="3376" actId="2711"/>
          <ac:spMkLst>
            <pc:docMk/>
            <pc:sldMk cId="763134622" sldId="495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5:16.302" v="3352"/>
          <ac:spMkLst>
            <pc:docMk/>
            <pc:sldMk cId="763134622" sldId="495"/>
            <ac:spMk id="27" creationId="{5C55281B-21BE-54E0-C74B-D2D81094E8EA}"/>
          </ac:spMkLst>
        </pc:spChg>
        <pc:spChg chg="add mod">
          <ac:chgData name="Ánh Diệu" userId="c5672c39bf0da1c1" providerId="LiveId" clId="{CEFF430E-697D-46A0-98C4-FC211546E817}" dt="2024-06-29T09:55:16.302" v="3352"/>
          <ac:spMkLst>
            <pc:docMk/>
            <pc:sldMk cId="763134622" sldId="495"/>
            <ac:spMk id="28" creationId="{E307B389-3064-7172-8E8E-06B11AC71B45}"/>
          </ac:spMkLst>
        </pc:spChg>
        <pc:spChg chg="add mod">
          <ac:chgData name="Ánh Diệu" userId="c5672c39bf0da1c1" providerId="LiveId" clId="{CEFF430E-697D-46A0-98C4-FC211546E817}" dt="2024-06-29T09:55:16.302" v="3352"/>
          <ac:spMkLst>
            <pc:docMk/>
            <pc:sldMk cId="763134622" sldId="495"/>
            <ac:spMk id="29" creationId="{CAC92AB7-7DE8-98BE-B605-54F6CE3BCC8B}"/>
          </ac:spMkLst>
        </pc:spChg>
        <pc:spChg chg="add mod">
          <ac:chgData name="Ánh Diệu" userId="c5672c39bf0da1c1" providerId="LiveId" clId="{CEFF430E-697D-46A0-98C4-FC211546E817}" dt="2024-06-29T09:55:16.302" v="3352"/>
          <ac:spMkLst>
            <pc:docMk/>
            <pc:sldMk cId="763134622" sldId="495"/>
            <ac:spMk id="31" creationId="{096C9F36-D5F2-7EE0-AFED-ADA4135C69EA}"/>
          </ac:spMkLst>
        </pc:spChg>
        <pc:spChg chg="add mod">
          <ac:chgData name="Ánh Diệu" userId="c5672c39bf0da1c1" providerId="LiveId" clId="{CEFF430E-697D-46A0-98C4-FC211546E817}" dt="2024-06-29T09:56:06.445" v="3366"/>
          <ac:spMkLst>
            <pc:docMk/>
            <pc:sldMk cId="763134622" sldId="495"/>
            <ac:spMk id="33" creationId="{720070FD-13EF-66DC-495D-392ED60CB3F2}"/>
          </ac:spMkLst>
        </pc:spChg>
        <pc:spChg chg="add mod">
          <ac:chgData name="Ánh Diệu" userId="c5672c39bf0da1c1" providerId="LiveId" clId="{CEFF430E-697D-46A0-98C4-FC211546E817}" dt="2024-06-29T09:56:06.445" v="3366"/>
          <ac:spMkLst>
            <pc:docMk/>
            <pc:sldMk cId="763134622" sldId="495"/>
            <ac:spMk id="34" creationId="{8F1548CC-F46E-36AE-4F60-7EFA9793C4F6}"/>
          </ac:spMkLst>
        </pc:spChg>
        <pc:spChg chg="add mod">
          <ac:chgData name="Ánh Diệu" userId="c5672c39bf0da1c1" providerId="LiveId" clId="{CEFF430E-697D-46A0-98C4-FC211546E817}" dt="2024-06-29T09:56:06.445" v="3366"/>
          <ac:spMkLst>
            <pc:docMk/>
            <pc:sldMk cId="763134622" sldId="495"/>
            <ac:spMk id="35" creationId="{0C1B012D-AEC5-5265-2883-C0EABA962535}"/>
          </ac:spMkLst>
        </pc:spChg>
        <pc:spChg chg="add mod">
          <ac:chgData name="Ánh Diệu" userId="c5672c39bf0da1c1" providerId="LiveId" clId="{CEFF430E-697D-46A0-98C4-FC211546E817}" dt="2024-06-29T09:56:06.445" v="3366"/>
          <ac:spMkLst>
            <pc:docMk/>
            <pc:sldMk cId="763134622" sldId="495"/>
            <ac:spMk id="37" creationId="{76C78332-FBA8-03E1-0FD4-5C0379F7DEB0}"/>
          </ac:spMkLst>
        </pc:spChg>
        <pc:picChg chg="add mod">
          <ac:chgData name="Ánh Diệu" userId="c5672c39bf0da1c1" providerId="LiveId" clId="{CEFF430E-697D-46A0-98C4-FC211546E817}" dt="2024-06-29T09:55:16.302" v="3352"/>
          <ac:picMkLst>
            <pc:docMk/>
            <pc:sldMk cId="763134622" sldId="495"/>
            <ac:picMk id="30" creationId="{6A1F1665-DD1D-7E5E-8B4B-A9F9D1E87210}"/>
          </ac:picMkLst>
        </pc:picChg>
        <pc:picChg chg="add mod">
          <ac:chgData name="Ánh Diệu" userId="c5672c39bf0da1c1" providerId="LiveId" clId="{CEFF430E-697D-46A0-98C4-FC211546E817}" dt="2024-06-29T09:55:16.302" v="3352"/>
          <ac:picMkLst>
            <pc:docMk/>
            <pc:sldMk cId="763134622" sldId="495"/>
            <ac:picMk id="32" creationId="{8C3722C6-57B6-C385-5F18-67C7A0ED95B2}"/>
          </ac:picMkLst>
        </pc:picChg>
        <pc:picChg chg="add mod">
          <ac:chgData name="Ánh Diệu" userId="c5672c39bf0da1c1" providerId="LiveId" clId="{CEFF430E-697D-46A0-98C4-FC211546E817}" dt="2024-06-29T09:56:06.445" v="3366"/>
          <ac:picMkLst>
            <pc:docMk/>
            <pc:sldMk cId="763134622" sldId="495"/>
            <ac:picMk id="36" creationId="{48FBA1ED-0B50-A581-7FED-36C2979A37E6}"/>
          </ac:picMkLst>
        </pc:picChg>
        <pc:picChg chg="add mod">
          <ac:chgData name="Ánh Diệu" userId="c5672c39bf0da1c1" providerId="LiveId" clId="{CEFF430E-697D-46A0-98C4-FC211546E817}" dt="2024-06-29T09:56:06.445" v="3366"/>
          <ac:picMkLst>
            <pc:docMk/>
            <pc:sldMk cId="763134622" sldId="495"/>
            <ac:picMk id="38" creationId="{C72BDDF2-040A-FBF3-0527-D34D49FB6B04}"/>
          </ac:picMkLst>
        </pc:picChg>
        <pc:picChg chg="add mod">
          <ac:chgData name="Ánh Diệu" userId="c5672c39bf0da1c1" providerId="LiveId" clId="{CEFF430E-697D-46A0-98C4-FC211546E817}" dt="2024-06-29T09:56:06.445" v="3366"/>
          <ac:picMkLst>
            <pc:docMk/>
            <pc:sldMk cId="763134622" sldId="495"/>
            <ac:picMk id="39" creationId="{47E34898-34EA-1AC2-178E-F642EFF4CB48}"/>
          </ac:picMkLst>
        </pc:picChg>
      </pc:sldChg>
      <pc:sldChg chg="addSp delSp modSp add mod modAnim">
        <pc:chgData name="Ánh Diệu" userId="c5672c39bf0da1c1" providerId="LiveId" clId="{CEFF430E-697D-46A0-98C4-FC211546E817}" dt="2024-06-29T09:57:25.563" v="3383" actId="207"/>
        <pc:sldMkLst>
          <pc:docMk/>
          <pc:sldMk cId="1726205299" sldId="496"/>
        </pc:sldMkLst>
        <pc:spChg chg="add del">
          <ac:chgData name="Ánh Diệu" userId="c5672c39bf0da1c1" providerId="LiveId" clId="{CEFF430E-697D-46A0-98C4-FC211546E817}" dt="2024-06-29T09:56:28.419" v="3370" actId="478"/>
          <ac:spMkLst>
            <pc:docMk/>
            <pc:sldMk cId="1726205299" sldId="496"/>
            <ac:spMk id="21" creationId="{00000000-0000-0000-0000-000000000000}"/>
          </ac:spMkLst>
        </pc:spChg>
        <pc:spChg chg="mod">
          <ac:chgData name="Ánh Diệu" userId="c5672c39bf0da1c1" providerId="LiveId" clId="{CEFF430E-697D-46A0-98C4-FC211546E817}" dt="2024-06-29T09:57:19.138" v="3382" actId="2711"/>
          <ac:spMkLst>
            <pc:docMk/>
            <pc:sldMk cId="1726205299" sldId="496"/>
            <ac:spMk id="2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9T09:55:03.278" v="3348"/>
          <ac:spMkLst>
            <pc:docMk/>
            <pc:sldMk cId="1726205299" sldId="496"/>
            <ac:spMk id="27" creationId="{E3CF3615-3355-B0F0-B1CB-83CF9C62065A}"/>
          </ac:spMkLst>
        </pc:spChg>
        <pc:spChg chg="add mod">
          <ac:chgData name="Ánh Diệu" userId="c5672c39bf0da1c1" providerId="LiveId" clId="{CEFF430E-697D-46A0-98C4-FC211546E817}" dt="2024-06-29T09:55:03.278" v="3348"/>
          <ac:spMkLst>
            <pc:docMk/>
            <pc:sldMk cId="1726205299" sldId="496"/>
            <ac:spMk id="28" creationId="{FF7236A0-BA38-72A5-ADD1-47CFAF07F833}"/>
          </ac:spMkLst>
        </pc:spChg>
        <pc:spChg chg="add mod">
          <ac:chgData name="Ánh Diệu" userId="c5672c39bf0da1c1" providerId="LiveId" clId="{CEFF430E-697D-46A0-98C4-FC211546E817}" dt="2024-06-29T09:55:03.278" v="3348"/>
          <ac:spMkLst>
            <pc:docMk/>
            <pc:sldMk cId="1726205299" sldId="496"/>
            <ac:spMk id="29" creationId="{066AF1EB-F323-3470-54AB-9914E0279D04}"/>
          </ac:spMkLst>
        </pc:spChg>
        <pc:spChg chg="add mod">
          <ac:chgData name="Ánh Diệu" userId="c5672c39bf0da1c1" providerId="LiveId" clId="{CEFF430E-697D-46A0-98C4-FC211546E817}" dt="2024-06-29T09:55:03.278" v="3348"/>
          <ac:spMkLst>
            <pc:docMk/>
            <pc:sldMk cId="1726205299" sldId="496"/>
            <ac:spMk id="31" creationId="{5CFE2912-08A5-0D66-3EC4-49F871BC86A8}"/>
          </ac:spMkLst>
        </pc:spChg>
        <pc:spChg chg="add mod">
          <ac:chgData name="Ánh Diệu" userId="c5672c39bf0da1c1" providerId="LiveId" clId="{CEFF430E-697D-46A0-98C4-FC211546E817}" dt="2024-06-29T09:56:28.964" v="3371"/>
          <ac:spMkLst>
            <pc:docMk/>
            <pc:sldMk cId="1726205299" sldId="496"/>
            <ac:spMk id="33" creationId="{BC889744-7B82-5AB0-B215-8A91FA34C080}"/>
          </ac:spMkLst>
        </pc:spChg>
        <pc:spChg chg="add mod">
          <ac:chgData name="Ánh Diệu" userId="c5672c39bf0da1c1" providerId="LiveId" clId="{CEFF430E-697D-46A0-98C4-FC211546E817}" dt="2024-06-29T09:56:28.964" v="3371"/>
          <ac:spMkLst>
            <pc:docMk/>
            <pc:sldMk cId="1726205299" sldId="496"/>
            <ac:spMk id="34" creationId="{0BA8ED30-5B30-3D78-1C83-A635B58F2FD5}"/>
          </ac:spMkLst>
        </pc:spChg>
        <pc:spChg chg="add mod">
          <ac:chgData name="Ánh Diệu" userId="c5672c39bf0da1c1" providerId="LiveId" clId="{CEFF430E-697D-46A0-98C4-FC211546E817}" dt="2024-06-29T09:57:25.563" v="3383" actId="207"/>
          <ac:spMkLst>
            <pc:docMk/>
            <pc:sldMk cId="1726205299" sldId="496"/>
            <ac:spMk id="35" creationId="{4EAF40CE-110D-EB93-20B1-2E4A5AD3848A}"/>
          </ac:spMkLst>
        </pc:spChg>
        <pc:spChg chg="add mod">
          <ac:chgData name="Ánh Diệu" userId="c5672c39bf0da1c1" providerId="LiveId" clId="{CEFF430E-697D-46A0-98C4-FC211546E817}" dt="2024-06-29T09:56:28.964" v="3371"/>
          <ac:spMkLst>
            <pc:docMk/>
            <pc:sldMk cId="1726205299" sldId="496"/>
            <ac:spMk id="37" creationId="{68E094E1-C0F0-D384-E34A-24143054E18A}"/>
          </ac:spMkLst>
        </pc:spChg>
        <pc:picChg chg="add mod">
          <ac:chgData name="Ánh Diệu" userId="c5672c39bf0da1c1" providerId="LiveId" clId="{CEFF430E-697D-46A0-98C4-FC211546E817}" dt="2024-06-29T09:55:03.278" v="3348"/>
          <ac:picMkLst>
            <pc:docMk/>
            <pc:sldMk cId="1726205299" sldId="496"/>
            <ac:picMk id="30" creationId="{D5C652AF-9E63-6A07-5573-C36E8C20FB58}"/>
          </ac:picMkLst>
        </pc:picChg>
        <pc:picChg chg="add mod">
          <ac:chgData name="Ánh Diệu" userId="c5672c39bf0da1c1" providerId="LiveId" clId="{CEFF430E-697D-46A0-98C4-FC211546E817}" dt="2024-06-29T09:55:03.278" v="3348"/>
          <ac:picMkLst>
            <pc:docMk/>
            <pc:sldMk cId="1726205299" sldId="496"/>
            <ac:picMk id="32" creationId="{FA224066-2EFA-FF78-0845-905D82757429}"/>
          </ac:picMkLst>
        </pc:picChg>
        <pc:picChg chg="add mod">
          <ac:chgData name="Ánh Diệu" userId="c5672c39bf0da1c1" providerId="LiveId" clId="{CEFF430E-697D-46A0-98C4-FC211546E817}" dt="2024-06-29T09:56:28.964" v="3371"/>
          <ac:picMkLst>
            <pc:docMk/>
            <pc:sldMk cId="1726205299" sldId="496"/>
            <ac:picMk id="36" creationId="{269FC1AF-C50B-9F51-32F1-F0AA357F6CB3}"/>
          </ac:picMkLst>
        </pc:picChg>
        <pc:picChg chg="add mod">
          <ac:chgData name="Ánh Diệu" userId="c5672c39bf0da1c1" providerId="LiveId" clId="{CEFF430E-697D-46A0-98C4-FC211546E817}" dt="2024-06-29T09:56:28.964" v="3371"/>
          <ac:picMkLst>
            <pc:docMk/>
            <pc:sldMk cId="1726205299" sldId="496"/>
            <ac:picMk id="38" creationId="{C567856F-1C73-D78D-2C67-DD9B8E66190A}"/>
          </ac:picMkLst>
        </pc:picChg>
        <pc:picChg chg="add mod">
          <ac:chgData name="Ánh Diệu" userId="c5672c39bf0da1c1" providerId="LiveId" clId="{CEFF430E-697D-46A0-98C4-FC211546E817}" dt="2024-06-29T09:56:28.964" v="3371"/>
          <ac:picMkLst>
            <pc:docMk/>
            <pc:sldMk cId="1726205299" sldId="496"/>
            <ac:picMk id="39" creationId="{CC393647-0143-6EE9-F4E2-E48F81498F1B}"/>
          </ac:picMkLst>
        </pc:picChg>
      </pc:sldChg>
      <pc:sldChg chg="modSp add del mod">
        <pc:chgData name="Ánh Diệu" userId="c5672c39bf0da1c1" providerId="LiveId" clId="{CEFF430E-697D-46A0-98C4-FC211546E817}" dt="2024-06-28T03:55:17.493" v="1466" actId="47"/>
        <pc:sldMkLst>
          <pc:docMk/>
          <pc:sldMk cId="322525329" sldId="497"/>
        </pc:sldMkLst>
        <pc:spChg chg="mod">
          <ac:chgData name="Ánh Diệu" userId="c5672c39bf0da1c1" providerId="LiveId" clId="{CEFF430E-697D-46A0-98C4-FC211546E817}" dt="2024-06-28T03:48:54.587" v="1426" actId="20577"/>
          <ac:spMkLst>
            <pc:docMk/>
            <pc:sldMk cId="322525329" sldId="497"/>
            <ac:spMk id="19" creationId="{00000000-0000-0000-0000-000000000000}"/>
          </ac:spMkLst>
        </pc:spChg>
      </pc:sldChg>
      <pc:sldChg chg="add del">
        <pc:chgData name="Ánh Diệu" userId="c5672c39bf0da1c1" providerId="LiveId" clId="{CEFF430E-697D-46A0-98C4-FC211546E817}" dt="2024-06-28T03:39:13.687" v="1141"/>
        <pc:sldMkLst>
          <pc:docMk/>
          <pc:sldMk cId="1724770597" sldId="497"/>
        </pc:sldMkLst>
      </pc:sldChg>
      <pc:sldChg chg="add del">
        <pc:chgData name="Ánh Diệu" userId="c5672c39bf0da1c1" providerId="LiveId" clId="{CEFF430E-697D-46A0-98C4-FC211546E817}" dt="2024-06-28T03:48:36.576" v="1410" actId="47"/>
        <pc:sldMkLst>
          <pc:docMk/>
          <pc:sldMk cId="354721133" sldId="498"/>
        </pc:sldMkLst>
      </pc:sldChg>
      <pc:sldChg chg="add del">
        <pc:chgData name="Ánh Diệu" userId="c5672c39bf0da1c1" providerId="LiveId" clId="{CEFF430E-697D-46A0-98C4-FC211546E817}" dt="2024-06-28T03:55:19.714" v="1467" actId="47"/>
        <pc:sldMkLst>
          <pc:docMk/>
          <pc:sldMk cId="3130628902" sldId="498"/>
        </pc:sldMkLst>
      </pc:sldChg>
      <pc:sldChg chg="add del">
        <pc:chgData name="Ánh Diệu" userId="c5672c39bf0da1c1" providerId="LiveId" clId="{CEFF430E-697D-46A0-98C4-FC211546E817}" dt="2024-06-28T03:55:23.157" v="1468" actId="47"/>
        <pc:sldMkLst>
          <pc:docMk/>
          <pc:sldMk cId="657603167" sldId="499"/>
        </pc:sldMkLst>
      </pc:sldChg>
      <pc:sldChg chg="add del">
        <pc:chgData name="Ánh Diệu" userId="c5672c39bf0da1c1" providerId="LiveId" clId="{CEFF430E-697D-46A0-98C4-FC211546E817}" dt="2024-06-28T03:48:38.153" v="1411" actId="47"/>
        <pc:sldMkLst>
          <pc:docMk/>
          <pc:sldMk cId="3565015516" sldId="499"/>
        </pc:sldMkLst>
      </pc:sldChg>
      <pc:sldChg chg="addSp delSp modSp add mod ord">
        <pc:chgData name="Ánh Diệu" userId="c5672c39bf0da1c1" providerId="LiveId" clId="{CEFF430E-697D-46A0-98C4-FC211546E817}" dt="2024-06-28T05:13:43.555" v="2292" actId="478"/>
        <pc:sldMkLst>
          <pc:docMk/>
          <pc:sldMk cId="2277216177" sldId="500"/>
        </pc:sldMkLst>
        <pc:spChg chg="mod">
          <ac:chgData name="Ánh Diệu" userId="c5672c39bf0da1c1" providerId="LiveId" clId="{CEFF430E-697D-46A0-98C4-FC211546E817}" dt="2024-06-28T03:51:15.463" v="1446" actId="2711"/>
          <ac:spMkLst>
            <pc:docMk/>
            <pc:sldMk cId="2277216177" sldId="500"/>
            <ac:spMk id="5" creationId="{00000000-0000-0000-0000-000000000000}"/>
          </ac:spMkLst>
        </pc:spChg>
        <pc:spChg chg="mod">
          <ac:chgData name="Ánh Diệu" userId="c5672c39bf0da1c1" providerId="LiveId" clId="{CEFF430E-697D-46A0-98C4-FC211546E817}" dt="2024-06-28T03:55:56.941" v="1470"/>
          <ac:spMkLst>
            <pc:docMk/>
            <pc:sldMk cId="2277216177" sldId="500"/>
            <ac:spMk id="6" creationId="{00000000-0000-0000-0000-000000000000}"/>
          </ac:spMkLst>
        </pc:spChg>
        <pc:spChg chg="add mod">
          <ac:chgData name="Ánh Diệu" userId="c5672c39bf0da1c1" providerId="LiveId" clId="{CEFF430E-697D-46A0-98C4-FC211546E817}" dt="2024-06-28T03:53:50.849" v="1464" actId="2711"/>
          <ac:spMkLst>
            <pc:docMk/>
            <pc:sldMk cId="2277216177" sldId="500"/>
            <ac:spMk id="13" creationId="{EED3E06F-2324-8E4D-AFA6-1CFC22FC4DB6}"/>
          </ac:spMkLst>
        </pc:spChg>
        <pc:grpChg chg="mod">
          <ac:chgData name="Ánh Diệu" userId="c5672c39bf0da1c1" providerId="LiveId" clId="{CEFF430E-697D-46A0-98C4-FC211546E817}" dt="2024-06-28T03:56:59.301" v="1472" actId="1036"/>
          <ac:grpSpMkLst>
            <pc:docMk/>
            <pc:sldMk cId="2277216177" sldId="500"/>
            <ac:grpSpMk id="2" creationId="{00000000-0000-0000-0000-000000000000}"/>
          </ac:grpSpMkLst>
        </pc:grpChg>
        <pc:graphicFrameChg chg="add del modGraphic">
          <ac:chgData name="Ánh Diệu" userId="c5672c39bf0da1c1" providerId="LiveId" clId="{CEFF430E-697D-46A0-98C4-FC211546E817}" dt="2024-06-28T05:13:43.555" v="2292" actId="478"/>
          <ac:graphicFrameMkLst>
            <pc:docMk/>
            <pc:sldMk cId="2277216177" sldId="500"/>
            <ac:graphicFrameMk id="15" creationId="{8703F620-12DE-F6D5-F192-EC53B761FC5E}"/>
          </ac:graphicFrameMkLst>
        </pc:graphicFrameChg>
        <pc:picChg chg="add mod">
          <ac:chgData name="Ánh Diệu" userId="c5672c39bf0da1c1" providerId="LiveId" clId="{CEFF430E-697D-46A0-98C4-FC211546E817}" dt="2024-06-28T03:53:30.446" v="1461" actId="1076"/>
          <ac:picMkLst>
            <pc:docMk/>
            <pc:sldMk cId="2277216177" sldId="500"/>
            <ac:picMk id="12" creationId="{9D8D7620-E8FA-22A5-DEBC-98F1A6B63974}"/>
          </ac:picMkLst>
        </pc:picChg>
      </pc:sldChg>
      <pc:sldChg chg="delSp modSp add mod">
        <pc:chgData name="Ánh Diệu" userId="c5672c39bf0da1c1" providerId="LiveId" clId="{CEFF430E-697D-46A0-98C4-FC211546E817}" dt="2024-06-28T04:04:28.592" v="1496" actId="14100"/>
        <pc:sldMkLst>
          <pc:docMk/>
          <pc:sldMk cId="2325161785" sldId="501"/>
        </pc:sldMkLst>
        <pc:spChg chg="mod">
          <ac:chgData name="Ánh Diệu" userId="c5672c39bf0da1c1" providerId="LiveId" clId="{CEFF430E-697D-46A0-98C4-FC211546E817}" dt="2024-06-28T04:03:29.409" v="1488" actId="20577"/>
          <ac:spMkLst>
            <pc:docMk/>
            <pc:sldMk cId="2325161785" sldId="501"/>
            <ac:spMk id="6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7" creationId="{00000000-0000-0000-0000-000000000000}"/>
          </ac:spMkLst>
        </pc:spChg>
        <pc:spChg chg="mod">
          <ac:chgData name="Ánh Diệu" userId="c5672c39bf0da1c1" providerId="LiveId" clId="{CEFF430E-697D-46A0-98C4-FC211546E817}" dt="2024-06-28T04:04:20.189" v="1494" actId="14100"/>
          <ac:spMkLst>
            <pc:docMk/>
            <pc:sldMk cId="2325161785" sldId="501"/>
            <ac:spMk id="8" creationId="{00000000-0000-0000-0000-000000000000}"/>
          </ac:spMkLst>
        </pc:spChg>
        <pc:spChg chg="mod">
          <ac:chgData name="Ánh Diệu" userId="c5672c39bf0da1c1" providerId="LiveId" clId="{CEFF430E-697D-46A0-98C4-FC211546E817}" dt="2024-06-28T04:04:28.592" v="1496" actId="14100"/>
          <ac:spMkLst>
            <pc:docMk/>
            <pc:sldMk cId="2325161785" sldId="501"/>
            <ac:spMk id="9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10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11" creationId="{00000000-0000-0000-0000-000000000000}"/>
          </ac:spMkLst>
        </pc:spChg>
        <pc:spChg chg="mod">
          <ac:chgData name="Ánh Diệu" userId="c5672c39bf0da1c1" providerId="LiveId" clId="{CEFF430E-697D-46A0-98C4-FC211546E817}" dt="2024-06-28T04:04:07.718" v="1491" actId="1076"/>
          <ac:spMkLst>
            <pc:docMk/>
            <pc:sldMk cId="2325161785" sldId="501"/>
            <ac:spMk id="13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51.477" v="1490" actId="478"/>
          <ac:spMkLst>
            <pc:docMk/>
            <pc:sldMk cId="2325161785" sldId="501"/>
            <ac:spMk id="14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15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16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17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51.477" v="1490" actId="478"/>
          <ac:spMkLst>
            <pc:docMk/>
            <pc:sldMk cId="2325161785" sldId="501"/>
            <ac:spMk id="18" creationId="{00000000-0000-0000-0000-000000000000}"/>
          </ac:spMkLst>
        </pc:spChg>
        <pc:spChg chg="mod">
          <ac:chgData name="Ánh Diệu" userId="c5672c39bf0da1c1" providerId="LiveId" clId="{CEFF430E-697D-46A0-98C4-FC211546E817}" dt="2024-06-28T04:04:20.189" v="1494" actId="14100"/>
          <ac:spMkLst>
            <pc:docMk/>
            <pc:sldMk cId="2325161785" sldId="501"/>
            <ac:spMk id="19" creationId="{00000000-0000-0000-0000-000000000000}"/>
          </ac:spMkLst>
        </pc:spChg>
        <pc:spChg chg="mod">
          <ac:chgData name="Ánh Diệu" userId="c5672c39bf0da1c1" providerId="LiveId" clId="{CEFF430E-697D-46A0-98C4-FC211546E817}" dt="2024-06-28T04:04:28.592" v="1496" actId="14100"/>
          <ac:spMkLst>
            <pc:docMk/>
            <pc:sldMk cId="2325161785" sldId="501"/>
            <ac:spMk id="20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51.477" v="1490" actId="478"/>
          <ac:spMkLst>
            <pc:docMk/>
            <pc:sldMk cId="2325161785" sldId="501"/>
            <ac:spMk id="21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22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23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24" creationId="{00000000-0000-0000-0000-000000000000}"/>
          </ac:spMkLst>
        </pc:spChg>
        <pc:spChg chg="del">
          <ac:chgData name="Ánh Diệu" userId="c5672c39bf0da1c1" providerId="LiveId" clId="{CEFF430E-697D-46A0-98C4-FC211546E817}" dt="2024-06-28T04:03:47.967" v="1489" actId="478"/>
          <ac:spMkLst>
            <pc:docMk/>
            <pc:sldMk cId="2325161785" sldId="501"/>
            <ac:spMk id="25" creationId="{00000000-0000-0000-0000-000000000000}"/>
          </ac:spMkLst>
        </pc:spChg>
      </pc:sldChg>
      <pc:sldChg chg="modSp add mod modAnim">
        <pc:chgData name="Ánh Diệu" userId="c5672c39bf0da1c1" providerId="LiveId" clId="{CEFF430E-697D-46A0-98C4-FC211546E817}" dt="2024-07-13T13:41:40.331" v="3429"/>
        <pc:sldMkLst>
          <pc:docMk/>
          <pc:sldMk cId="1181001117" sldId="502"/>
        </pc:sldMkLst>
        <pc:spChg chg="mod">
          <ac:chgData name="Ánh Diệu" userId="c5672c39bf0da1c1" providerId="LiveId" clId="{CEFF430E-697D-46A0-98C4-FC211546E817}" dt="2024-06-28T05:07:53.616" v="2286" actId="20577"/>
          <ac:spMkLst>
            <pc:docMk/>
            <pc:sldMk cId="1181001117" sldId="502"/>
            <ac:spMk id="2" creationId="{6523DA7C-496C-D237-01C9-12838D931F9F}"/>
          </ac:spMkLst>
        </pc:spChg>
      </pc:sldChg>
      <pc:sldChg chg="addSp delSp modSp add mod delAnim modAnim">
        <pc:chgData name="Ánh Diệu" userId="c5672c39bf0da1c1" providerId="LiveId" clId="{CEFF430E-697D-46A0-98C4-FC211546E817}" dt="2024-06-29T09:35:19.290" v="2830" actId="1076"/>
        <pc:sldMkLst>
          <pc:docMk/>
          <pc:sldMk cId="2181937357" sldId="503"/>
        </pc:sldMkLst>
        <pc:spChg chg="mod">
          <ac:chgData name="Ánh Diệu" userId="c5672c39bf0da1c1" providerId="LiveId" clId="{CEFF430E-697D-46A0-98C4-FC211546E817}" dt="2024-06-29T09:31:20.632" v="2778" actId="20577"/>
          <ac:spMkLst>
            <pc:docMk/>
            <pc:sldMk cId="2181937357" sldId="503"/>
            <ac:spMk id="6" creationId="{A630EDBC-46D9-4684-B1B2-32D1E95AAF50}"/>
          </ac:spMkLst>
        </pc:spChg>
        <pc:spChg chg="mod">
          <ac:chgData name="Ánh Diệu" userId="c5672c39bf0da1c1" providerId="LiveId" clId="{CEFF430E-697D-46A0-98C4-FC211546E817}" dt="2024-06-29T09:31:39.435" v="2824" actId="20577"/>
          <ac:spMkLst>
            <pc:docMk/>
            <pc:sldMk cId="2181937357" sldId="503"/>
            <ac:spMk id="7" creationId="{4BEE5A6D-359B-552F-89FD-BBE98E815453}"/>
          </ac:spMkLst>
        </pc:spChg>
        <pc:spChg chg="del mod">
          <ac:chgData name="Ánh Diệu" userId="c5672c39bf0da1c1" providerId="LiveId" clId="{CEFF430E-697D-46A0-98C4-FC211546E817}" dt="2024-06-29T09:30:41.012" v="2729" actId="478"/>
          <ac:spMkLst>
            <pc:docMk/>
            <pc:sldMk cId="2181937357" sldId="503"/>
            <ac:spMk id="9" creationId="{0F698075-C065-14D1-C295-903CF899938D}"/>
          </ac:spMkLst>
        </pc:spChg>
        <pc:picChg chg="add mod">
          <ac:chgData name="Ánh Diệu" userId="c5672c39bf0da1c1" providerId="LiveId" clId="{CEFF430E-697D-46A0-98C4-FC211546E817}" dt="2024-06-29T09:35:09.371" v="2827" actId="1076"/>
          <ac:picMkLst>
            <pc:docMk/>
            <pc:sldMk cId="2181937357" sldId="503"/>
            <ac:picMk id="1026" creationId="{24D08AC8-0520-EA50-7F76-EA0D80A9ABBE}"/>
          </ac:picMkLst>
        </pc:picChg>
        <pc:picChg chg="add mod">
          <ac:chgData name="Ánh Diệu" userId="c5672c39bf0da1c1" providerId="LiveId" clId="{CEFF430E-697D-46A0-98C4-FC211546E817}" dt="2024-06-29T09:35:19.290" v="2830" actId="1076"/>
          <ac:picMkLst>
            <pc:docMk/>
            <pc:sldMk cId="2181937357" sldId="503"/>
            <ac:picMk id="1028" creationId="{965EDD19-845F-082B-603B-54B6F46850AF}"/>
          </ac:picMkLst>
        </pc:picChg>
        <pc:cxnChg chg="del mod">
          <ac:chgData name="Ánh Diệu" userId="c5672c39bf0da1c1" providerId="LiveId" clId="{CEFF430E-697D-46A0-98C4-FC211546E817}" dt="2024-06-29T09:30:41.012" v="2729" actId="478"/>
          <ac:cxnSpMkLst>
            <pc:docMk/>
            <pc:sldMk cId="2181937357" sldId="503"/>
            <ac:cxnSpMk id="13" creationId="{EBDE6452-D906-BE49-38B5-15D3469A984A}"/>
          </ac:cxnSpMkLst>
        </pc:cxnChg>
      </pc:sldChg>
      <pc:sldChg chg="add del">
        <pc:chgData name="Ánh Diệu" userId="c5672c39bf0da1c1" providerId="LiveId" clId="{CEFF430E-697D-46A0-98C4-FC211546E817}" dt="2024-06-29T04:44:23.585" v="2629" actId="47"/>
        <pc:sldMkLst>
          <pc:docMk/>
          <pc:sldMk cId="727515320" sldId="504"/>
        </pc:sldMkLst>
      </pc:sldChg>
      <pc:sldMasterChg chg="addSldLayout delSldLayout">
        <pc:chgData name="Ánh Diệu" userId="c5672c39bf0da1c1" providerId="LiveId" clId="{CEFF430E-697D-46A0-98C4-FC211546E817}" dt="2024-06-28T04:00:28.277" v="1476" actId="47"/>
        <pc:sldMasterMkLst>
          <pc:docMk/>
          <pc:sldMasterMk cId="3655976940" sldId="2147483680"/>
        </pc:sldMasterMkLst>
        <pc:sldLayoutChg chg="add del">
          <pc:chgData name="Ánh Diệu" userId="c5672c39bf0da1c1" providerId="LiveId" clId="{CEFF430E-697D-46A0-98C4-FC211546E817}" dt="2024-06-27T01:19:10.092" v="29" actId="47"/>
          <pc:sldLayoutMkLst>
            <pc:docMk/>
            <pc:sldMasterMk cId="3655976940" sldId="2147483680"/>
            <pc:sldLayoutMk cId="3310123304" sldId="2147483683"/>
          </pc:sldLayoutMkLst>
        </pc:sldLayoutChg>
        <pc:sldLayoutChg chg="del">
          <pc:chgData name="Ánh Diệu" userId="c5672c39bf0da1c1" providerId="LiveId" clId="{CEFF430E-697D-46A0-98C4-FC211546E817}" dt="2024-06-28T04:00:28.277" v="1476" actId="47"/>
          <pc:sldLayoutMkLst>
            <pc:docMk/>
            <pc:sldMasterMk cId="3655976940" sldId="2147483680"/>
            <pc:sldLayoutMk cId="130487846" sldId="2147483813"/>
          </pc:sldLayoutMkLst>
        </pc:sldLayoutChg>
      </pc:sldMasterChg>
      <pc:sldMasterChg chg="del delSldLayout">
        <pc:chgData name="Ánh Diệu" userId="c5672c39bf0da1c1" providerId="LiveId" clId="{CEFF430E-697D-46A0-98C4-FC211546E817}" dt="2024-06-28T03:57:01.712" v="1473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3018625623" sldId="2147483762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2133498135" sldId="2147483766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del">
          <pc:chgData name="Ánh Diệu" userId="c5672c39bf0da1c1" providerId="LiveId" clId="{CEFF430E-697D-46A0-98C4-FC211546E817}" dt="2024-06-28T03:57:01.712" v="147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</pc:docChg>
  </pc:docChgLst>
  <pc:docChgLst>
    <pc:chgData name="Ánh Diệu" userId="c5672c39bf0da1c1" providerId="LiveId" clId="{C7E91E78-6B41-4044-8CB4-0D54EA7B63B7}"/>
    <pc:docChg chg="undo custSel addSld delSld modSld sldOrd">
      <pc:chgData name="Ánh Diệu" userId="c5672c39bf0da1c1" providerId="LiveId" clId="{C7E91E78-6B41-4044-8CB4-0D54EA7B63B7}" dt="2024-08-06T07:58:21.951" v="689"/>
      <pc:docMkLst>
        <pc:docMk/>
      </pc:docMkLst>
      <pc:sldChg chg="modSp add mod">
        <pc:chgData name="Ánh Diệu" userId="c5672c39bf0da1c1" providerId="LiveId" clId="{C7E91E78-6B41-4044-8CB4-0D54EA7B63B7}" dt="2024-08-06T07:41:01.320" v="422" actId="404"/>
        <pc:sldMkLst>
          <pc:docMk/>
          <pc:sldMk cId="3742996308" sldId="256"/>
        </pc:sldMkLst>
        <pc:spChg chg="mod">
          <ac:chgData name="Ánh Diệu" userId="c5672c39bf0da1c1" providerId="LiveId" clId="{C7E91E78-6B41-4044-8CB4-0D54EA7B63B7}" dt="2024-08-06T07:41:01.320" v="422" actId="404"/>
          <ac:spMkLst>
            <pc:docMk/>
            <pc:sldMk cId="3742996308" sldId="256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01.320" v="422" actId="404"/>
          <ac:spMkLst>
            <pc:docMk/>
            <pc:sldMk cId="3742996308" sldId="256"/>
            <ac:spMk id="13" creationId="{00000000-0000-0000-0000-000000000000}"/>
          </ac:spMkLst>
        </pc:spChg>
      </pc:sldChg>
      <pc:sldChg chg="addSp delSp modSp del mod">
        <pc:chgData name="Ánh Diệu" userId="c5672c39bf0da1c1" providerId="LiveId" clId="{C7E91E78-6B41-4044-8CB4-0D54EA7B63B7}" dt="2024-08-06T06:26:50.025" v="383" actId="47"/>
        <pc:sldMkLst>
          <pc:docMk/>
          <pc:sldMk cId="3743971020" sldId="256"/>
        </pc:sldMkLst>
        <pc:spChg chg="add mod">
          <ac:chgData name="Ánh Diệu" userId="c5672c39bf0da1c1" providerId="LiveId" clId="{C7E91E78-6B41-4044-8CB4-0D54EA7B63B7}" dt="2024-08-06T05:23:44.175" v="382" actId="1038"/>
          <ac:spMkLst>
            <pc:docMk/>
            <pc:sldMk cId="3743971020" sldId="256"/>
            <ac:spMk id="9" creationId="{3C484626-E5EB-6163-7C54-1438CA635B80}"/>
          </ac:spMkLst>
        </pc:spChg>
        <pc:spChg chg="mod">
          <ac:chgData name="Ánh Diệu" userId="c5672c39bf0da1c1" providerId="LiveId" clId="{C7E91E78-6B41-4044-8CB4-0D54EA7B63B7}" dt="2024-08-06T05:21:27.305" v="189" actId="1038"/>
          <ac:spMkLst>
            <pc:docMk/>
            <pc:sldMk cId="3743971020" sldId="256"/>
            <ac:spMk id="14" creationId="{5079D394-9010-C468-49DD-DE9A28501623}"/>
          </ac:spMkLst>
        </pc:spChg>
        <pc:spChg chg="add mod">
          <ac:chgData name="Ánh Diệu" userId="c5672c39bf0da1c1" providerId="LiveId" clId="{C7E91E78-6B41-4044-8CB4-0D54EA7B63B7}" dt="2024-08-06T05:23:44.175" v="382" actId="1038"/>
          <ac:spMkLst>
            <pc:docMk/>
            <pc:sldMk cId="3743971020" sldId="256"/>
            <ac:spMk id="15" creationId="{2CF73CCB-AAB0-8139-7B25-F4CCC09EF98E}"/>
          </ac:spMkLst>
        </pc:spChg>
        <pc:spChg chg="del">
          <ac:chgData name="Ánh Diệu" userId="c5672c39bf0da1c1" providerId="LiveId" clId="{C7E91E78-6B41-4044-8CB4-0D54EA7B63B7}" dt="2024-08-06T05:20:29.157" v="114" actId="478"/>
          <ac:spMkLst>
            <pc:docMk/>
            <pc:sldMk cId="3743971020" sldId="256"/>
            <ac:spMk id="16" creationId="{EED8CCCE-F6CF-E90D-2278-5AFABD655C3E}"/>
          </ac:spMkLst>
        </pc:spChg>
        <pc:spChg chg="del">
          <ac:chgData name="Ánh Diệu" userId="c5672c39bf0da1c1" providerId="LiveId" clId="{C7E91E78-6B41-4044-8CB4-0D54EA7B63B7}" dt="2024-08-06T05:20:29.157" v="114" actId="478"/>
          <ac:spMkLst>
            <pc:docMk/>
            <pc:sldMk cId="3743971020" sldId="256"/>
            <ac:spMk id="17" creationId="{3B636B60-4960-DC8C-5315-14BB0AFBB9C9}"/>
          </ac:spMkLst>
        </pc:spChg>
        <pc:spChg chg="del">
          <ac:chgData name="Ánh Diệu" userId="c5672c39bf0da1c1" providerId="LiveId" clId="{C7E91E78-6B41-4044-8CB4-0D54EA7B63B7}" dt="2024-08-06T05:20:29.157" v="114" actId="478"/>
          <ac:spMkLst>
            <pc:docMk/>
            <pc:sldMk cId="3743971020" sldId="256"/>
            <ac:spMk id="18" creationId="{39BC6C81-1554-7C12-D260-6863A6CD8A90}"/>
          </ac:spMkLst>
        </pc:spChg>
        <pc:spChg chg="del">
          <ac:chgData name="Ánh Diệu" userId="c5672c39bf0da1c1" providerId="LiveId" clId="{C7E91E78-6B41-4044-8CB4-0D54EA7B63B7}" dt="2024-08-06T05:20:29.157" v="114" actId="478"/>
          <ac:spMkLst>
            <pc:docMk/>
            <pc:sldMk cId="3743971020" sldId="256"/>
            <ac:spMk id="19" creationId="{CAC9DF5D-8A0E-D233-92EE-28F7A83EA078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0" creationId="{231576A0-8E94-B0D1-2BF9-25CE3B7AD72D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1" creationId="{A83D3425-F423-917F-230C-BFA26D8EDF9A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2" creationId="{3F1D7A52-1ADB-676A-3F8D-6FFC45C04F37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3" creationId="{D0157A39-56E1-E50A-1676-3168A7E6B73A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4" creationId="{495263B9-7DF5-F49D-AAEE-85EC0AAC18E9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5" creationId="{BB9F3157-30F7-D40A-2306-992ECE2A01D4}"/>
          </ac:spMkLst>
        </pc:spChg>
        <pc:spChg chg="mod">
          <ac:chgData name="Ánh Diệu" userId="c5672c39bf0da1c1" providerId="LiveId" clId="{C7E91E78-6B41-4044-8CB4-0D54EA7B63B7}" dt="2024-08-06T05:23:36.044" v="375" actId="1036"/>
          <ac:spMkLst>
            <pc:docMk/>
            <pc:sldMk cId="3743971020" sldId="256"/>
            <ac:spMk id="26" creationId="{0BD87F32-E7B1-DAA3-360A-BC6F0EEDED31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7" creationId="{48D898BD-30D6-E2D6-B8F6-8B2B54A8DC1A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8" creationId="{EC4BF405-641A-47AC-80BA-CFAB2153EB83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29" creationId="{3D4F8F4E-7378-6AA6-76FE-DBF4EDFFB20E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0" creationId="{8470E65D-6D7E-EBE0-AC68-2203B2111DF7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1" creationId="{BB003EBB-54F4-9E3C-F420-08B870DA3D03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2" creationId="{1C8A92BC-E162-5D08-9F13-4A026484E204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3" creationId="{DFEF7ECF-878D-2708-5C37-522BAAECF9BE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4" creationId="{62DB4F00-45CE-DE27-8598-682C423F665E}"/>
          </ac:spMkLst>
        </pc:spChg>
        <pc:spChg chg="del">
          <ac:chgData name="Ánh Diệu" userId="c5672c39bf0da1c1" providerId="LiveId" clId="{C7E91E78-6B41-4044-8CB4-0D54EA7B63B7}" dt="2024-08-06T05:20:34.939" v="115" actId="478"/>
          <ac:spMkLst>
            <pc:docMk/>
            <pc:sldMk cId="3743971020" sldId="256"/>
            <ac:spMk id="35" creationId="{F84C2DB6-7B7B-1F09-65B3-DA6B29BACFFE}"/>
          </ac:spMkLst>
        </pc:spChg>
        <pc:spChg chg="add mod">
          <ac:chgData name="Ánh Diệu" userId="c5672c39bf0da1c1" providerId="LiveId" clId="{C7E91E78-6B41-4044-8CB4-0D54EA7B63B7}" dt="2024-08-06T05:23:44.175" v="382" actId="1038"/>
          <ac:spMkLst>
            <pc:docMk/>
            <pc:sldMk cId="3743971020" sldId="256"/>
            <ac:spMk id="36" creationId="{29C936F8-1E2C-AF21-CF7D-1B8AC8DA5DB8}"/>
          </ac:spMkLst>
        </pc:spChg>
        <pc:picChg chg="del">
          <ac:chgData name="Ánh Diệu" userId="c5672c39bf0da1c1" providerId="LiveId" clId="{C7E91E78-6B41-4044-8CB4-0D54EA7B63B7}" dt="2024-08-06T05:20:29.157" v="114" actId="478"/>
          <ac:picMkLst>
            <pc:docMk/>
            <pc:sldMk cId="3743971020" sldId="256"/>
            <ac:picMk id="37" creationId="{B1F36949-5336-E90D-BE09-861238356187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38" creationId="{D240B064-07D8-EA36-2602-44D37C3AA42F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39" creationId="{713AE8BB-7F01-BCFD-2C23-B949F892AF63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40" creationId="{46AEE36B-C58A-D4AA-BCE8-EAF055C554F2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41" creationId="{3C8AC611-97D7-5E9C-06D1-FA256380E5B3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42" creationId="{A692843E-7B93-FD5A-57AB-11A83BBA4120}"/>
          </ac:picMkLst>
        </pc:picChg>
        <pc:picChg chg="del">
          <ac:chgData name="Ánh Diệu" userId="c5672c39bf0da1c1" providerId="LiveId" clId="{C7E91E78-6B41-4044-8CB4-0D54EA7B63B7}" dt="2024-08-06T05:20:34.939" v="115" actId="478"/>
          <ac:picMkLst>
            <pc:docMk/>
            <pc:sldMk cId="3743971020" sldId="256"/>
            <ac:picMk id="43" creationId="{64C4CD5A-0E93-BFB6-D129-344145CA60FC}"/>
          </ac:picMkLst>
        </pc:picChg>
      </pc:sldChg>
      <pc:sldChg chg="add">
        <pc:chgData name="Ánh Diệu" userId="c5672c39bf0da1c1" providerId="LiveId" clId="{C7E91E78-6B41-4044-8CB4-0D54EA7B63B7}" dt="2024-08-06T07:40:19.279" v="397"/>
        <pc:sldMkLst>
          <pc:docMk/>
          <pc:sldMk cId="426654978" sldId="257"/>
        </pc:sldMkLst>
      </pc:sldChg>
      <pc:sldChg chg="del">
        <pc:chgData name="Ánh Diệu" userId="c5672c39bf0da1c1" providerId="LiveId" clId="{C7E91E78-6B41-4044-8CB4-0D54EA7B63B7}" dt="2024-08-06T05:19:37.466" v="61" actId="47"/>
        <pc:sldMkLst>
          <pc:docMk/>
          <pc:sldMk cId="1479435061" sldId="257"/>
        </pc:sldMkLst>
      </pc:sldChg>
      <pc:sldChg chg="delSp add del mod">
        <pc:chgData name="Ánh Diệu" userId="c5672c39bf0da1c1" providerId="LiveId" clId="{C7E91E78-6B41-4044-8CB4-0D54EA7B63B7}" dt="2024-08-06T07:57:50.487" v="678" actId="47"/>
        <pc:sldMkLst>
          <pc:docMk/>
          <pc:sldMk cId="702488209" sldId="259"/>
        </pc:sldMkLst>
        <pc:grpChg chg="del">
          <ac:chgData name="Ánh Diệu" userId="c5672c39bf0da1c1" providerId="LiveId" clId="{C7E91E78-6B41-4044-8CB4-0D54EA7B63B7}" dt="2024-08-06T07:57:39.566" v="675" actId="21"/>
          <ac:grpSpMkLst>
            <pc:docMk/>
            <pc:sldMk cId="702488209" sldId="259"/>
            <ac:grpSpMk id="9" creationId="{00000000-0000-0000-0000-000000000000}"/>
          </ac:grpSpMkLst>
        </pc:grpChg>
      </pc:sldChg>
      <pc:sldChg chg="del">
        <pc:chgData name="Ánh Diệu" userId="c5672c39bf0da1c1" providerId="LiveId" clId="{C7E91E78-6B41-4044-8CB4-0D54EA7B63B7}" dt="2024-08-06T05:19:38.841" v="63" actId="47"/>
        <pc:sldMkLst>
          <pc:docMk/>
          <pc:sldMk cId="890754969" sldId="259"/>
        </pc:sldMkLst>
      </pc:sldChg>
      <pc:sldChg chg="add del">
        <pc:chgData name="Ánh Diệu" userId="c5672c39bf0da1c1" providerId="LiveId" clId="{C7E91E78-6B41-4044-8CB4-0D54EA7B63B7}" dt="2024-08-06T07:42:20.886" v="438" actId="47"/>
        <pc:sldMkLst>
          <pc:docMk/>
          <pc:sldMk cId="2823575028" sldId="259"/>
        </pc:sldMkLst>
      </pc:sldChg>
      <pc:sldChg chg="del">
        <pc:chgData name="Ánh Diệu" userId="c5672c39bf0da1c1" providerId="LiveId" clId="{C7E91E78-6B41-4044-8CB4-0D54EA7B63B7}" dt="2024-08-06T05:19:39.419" v="64" actId="47"/>
        <pc:sldMkLst>
          <pc:docMk/>
          <pc:sldMk cId="540676739" sldId="260"/>
        </pc:sldMkLst>
      </pc:sldChg>
      <pc:sldChg chg="addSp modSp add mod ord">
        <pc:chgData name="Ánh Diệu" userId="c5672c39bf0da1c1" providerId="LiveId" clId="{C7E91E78-6B41-4044-8CB4-0D54EA7B63B7}" dt="2024-08-06T07:58:01.625" v="681"/>
        <pc:sldMkLst>
          <pc:docMk/>
          <pc:sldMk cId="1129973453" sldId="260"/>
        </pc:sldMkLst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2:50.582" v="574" actId="164"/>
          <ac:spMkLst>
            <pc:docMk/>
            <pc:sldMk cId="1129973453" sldId="260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22" creationId="{853766D2-F5D0-1377-F630-313A7E136AB7}"/>
          </ac:spMkLst>
        </pc:spChg>
        <pc:spChg chg="mod">
          <ac:chgData name="Ánh Diệu" userId="c5672c39bf0da1c1" providerId="LiveId" clId="{C7E91E78-6B41-4044-8CB4-0D54EA7B63B7}" dt="2024-08-06T07:42:45.323" v="448" actId="2711"/>
          <ac:spMkLst>
            <pc:docMk/>
            <pc:sldMk cId="1129973453" sldId="260"/>
            <ac:spMk id="23" creationId="{99CB317D-6C24-E379-B691-66D0A40D0DF9}"/>
          </ac:spMkLst>
        </pc:spChg>
        <pc:spChg chg="add mod ord">
          <ac:chgData name="Ánh Diệu" userId="c5672c39bf0da1c1" providerId="LiveId" clId="{C7E91E78-6B41-4044-8CB4-0D54EA7B63B7}" dt="2024-08-06T07:53:06.664" v="577" actId="164"/>
          <ac:spMkLst>
            <pc:docMk/>
            <pc:sldMk cId="1129973453" sldId="260"/>
            <ac:spMk id="24" creationId="{AE151190-69C0-1D7A-8554-55EF6D86BB0A}"/>
          </ac:spMkLst>
        </pc:spChg>
        <pc:spChg chg="add mod ord">
          <ac:chgData name="Ánh Diệu" userId="c5672c39bf0da1c1" providerId="LiveId" clId="{C7E91E78-6B41-4044-8CB4-0D54EA7B63B7}" dt="2024-08-06T07:53:19.416" v="581" actId="403"/>
          <ac:spMkLst>
            <pc:docMk/>
            <pc:sldMk cId="1129973453" sldId="260"/>
            <ac:spMk id="25" creationId="{9817772F-557B-466A-D754-8B70619D9E54}"/>
          </ac:spMkLst>
        </pc:spChg>
        <pc:grpChg chg="mod">
          <ac:chgData name="Ánh Diệu" userId="c5672c39bf0da1c1" providerId="LiveId" clId="{C7E91E78-6B41-4044-8CB4-0D54EA7B63B7}" dt="2024-08-06T07:52:50.582" v="574" actId="164"/>
          <ac:grpSpMkLst>
            <pc:docMk/>
            <pc:sldMk cId="1129973453" sldId="260"/>
            <ac:grpSpMk id="3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3:06.664" v="577" actId="164"/>
          <ac:grpSpMkLst>
            <pc:docMk/>
            <pc:sldMk cId="1129973453" sldId="260"/>
            <ac:grpSpMk id="21" creationId="{C4976A25-5C1C-DA5D-A847-55A5EF478EFA}"/>
          </ac:grpSpMkLst>
        </pc:grpChg>
        <pc:grpChg chg="add mod modVis">
          <ac:chgData name="Ánh Diệu" userId="c5672c39bf0da1c1" providerId="LiveId" clId="{C7E91E78-6B41-4044-8CB4-0D54EA7B63B7}" dt="2024-08-06T07:53:23.504" v="582" actId="33935"/>
          <ac:grpSpMkLst>
            <pc:docMk/>
            <pc:sldMk cId="1129973453" sldId="260"/>
            <ac:grpSpMk id="26" creationId="{64FE337F-4D91-9932-5FBB-AA362233C6D6}"/>
          </ac:grpSpMkLst>
        </pc:grpChg>
        <pc:grpChg chg="add mod">
          <ac:chgData name="Ánh Diệu" userId="c5672c39bf0da1c1" providerId="LiveId" clId="{C7E91E78-6B41-4044-8CB4-0D54EA7B63B7}" dt="2024-08-06T07:53:35.413" v="585" actId="1076"/>
          <ac:grpSpMkLst>
            <pc:docMk/>
            <pc:sldMk cId="1129973453" sldId="260"/>
            <ac:grpSpMk id="27" creationId="{391D4DBB-EF8F-12B6-536D-935B20DD1E21}"/>
          </ac:grpSpMkLst>
        </pc:grpChg>
      </pc:sldChg>
      <pc:sldChg chg="add del">
        <pc:chgData name="Ánh Diệu" userId="c5672c39bf0da1c1" providerId="LiveId" clId="{C7E91E78-6B41-4044-8CB4-0D54EA7B63B7}" dt="2024-08-06T07:43:02.314" v="452" actId="47"/>
        <pc:sldMkLst>
          <pc:docMk/>
          <pc:sldMk cId="2743486065" sldId="261"/>
        </pc:sldMkLst>
      </pc:sldChg>
      <pc:sldChg chg="del">
        <pc:chgData name="Ánh Diệu" userId="c5672c39bf0da1c1" providerId="LiveId" clId="{C7E91E78-6B41-4044-8CB4-0D54EA7B63B7}" dt="2024-08-06T05:19:40.170" v="65" actId="47"/>
        <pc:sldMkLst>
          <pc:docMk/>
          <pc:sldMk cId="3614493427" sldId="261"/>
        </pc:sldMkLst>
      </pc:sldChg>
      <pc:sldChg chg="add del">
        <pc:chgData name="Ánh Diệu" userId="c5672c39bf0da1c1" providerId="LiveId" clId="{C7E91E78-6B41-4044-8CB4-0D54EA7B63B7}" dt="2024-08-06T07:43:37.219" v="469" actId="47"/>
        <pc:sldMkLst>
          <pc:docMk/>
          <pc:sldMk cId="1538633020" sldId="263"/>
        </pc:sldMkLst>
      </pc:sldChg>
      <pc:sldChg chg="addSp modSp add mod ord">
        <pc:chgData name="Ánh Diệu" userId="c5672c39bf0da1c1" providerId="LiveId" clId="{C7E91E78-6B41-4044-8CB4-0D54EA7B63B7}" dt="2024-08-06T07:58:06.017" v="683"/>
        <pc:sldMkLst>
          <pc:docMk/>
          <pc:sldMk cId="3918248193" sldId="264"/>
        </pc:sldMkLst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03.997" v="594" actId="113"/>
          <ac:spMkLst>
            <pc:docMk/>
            <pc:sldMk cId="3918248193" sldId="264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03.997" v="594" actId="113"/>
          <ac:spMkLst>
            <pc:docMk/>
            <pc:sldMk cId="3918248193" sldId="264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05.966" v="595" actId="164"/>
          <ac:spMkLst>
            <pc:docMk/>
            <pc:sldMk cId="3918248193" sldId="264"/>
            <ac:spMk id="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05.869" v="485" actId="2711"/>
          <ac:spMkLst>
            <pc:docMk/>
            <pc:sldMk cId="3918248193" sldId="264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4:37.932" v="627" actId="164"/>
          <ac:spMkLst>
            <pc:docMk/>
            <pc:sldMk cId="3918248193" sldId="264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4:37.932" v="627" actId="164"/>
          <ac:spMkLst>
            <pc:docMk/>
            <pc:sldMk cId="3918248193" sldId="264"/>
            <ac:spMk id="25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54:05.966" v="595" actId="164"/>
          <ac:grpSpMkLst>
            <pc:docMk/>
            <pc:sldMk cId="3918248193" sldId="264"/>
            <ac:grpSpMk id="3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4:37.932" v="627" actId="164"/>
          <ac:grpSpMkLst>
            <pc:docMk/>
            <pc:sldMk cId="3918248193" sldId="264"/>
            <ac:grpSpMk id="21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4:40.851" v="628" actId="33935"/>
          <ac:grpSpMkLst>
            <pc:docMk/>
            <pc:sldMk cId="3918248193" sldId="264"/>
            <ac:grpSpMk id="26" creationId="{CE20EB39-0660-D263-0A5C-9C729F006A20}"/>
          </ac:grpSpMkLst>
        </pc:grpChg>
        <pc:grpChg chg="add mod">
          <ac:chgData name="Ánh Diệu" userId="c5672c39bf0da1c1" providerId="LiveId" clId="{C7E91E78-6B41-4044-8CB4-0D54EA7B63B7}" dt="2024-08-06T07:54:37.932" v="627" actId="164"/>
          <ac:grpSpMkLst>
            <pc:docMk/>
            <pc:sldMk cId="3918248193" sldId="264"/>
            <ac:grpSpMk id="27" creationId="{3C689148-FD72-BC07-6BCF-683146ADF0C0}"/>
          </ac:grpSpMkLst>
        </pc:grpChg>
      </pc:sldChg>
      <pc:sldChg chg="delSp modSp add del mod">
        <pc:chgData name="Ánh Diệu" userId="c5672c39bf0da1c1" providerId="LiveId" clId="{C7E91E78-6B41-4044-8CB4-0D54EA7B63B7}" dt="2024-08-06T07:44:07.934" v="486" actId="47"/>
        <pc:sldMkLst>
          <pc:docMk/>
          <pc:sldMk cId="759670463" sldId="265"/>
        </pc:sldMkLst>
        <pc:spChg chg="mod">
          <ac:chgData name="Ánh Diệu" userId="c5672c39bf0da1c1" providerId="LiveId" clId="{C7E91E78-6B41-4044-8CB4-0D54EA7B63B7}" dt="2024-08-06T07:43:46.772" v="471" actId="404"/>
          <ac:spMkLst>
            <pc:docMk/>
            <pc:sldMk cId="759670463" sldId="265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46.772" v="471" actId="404"/>
          <ac:spMkLst>
            <pc:docMk/>
            <pc:sldMk cId="759670463" sldId="265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3:50.917" v="472" actId="21"/>
          <ac:spMkLst>
            <pc:docMk/>
            <pc:sldMk cId="759670463" sldId="265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3:50.917" v="472" actId="21"/>
          <ac:spMkLst>
            <pc:docMk/>
            <pc:sldMk cId="759670463" sldId="265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3:50.917" v="472" actId="21"/>
          <ac:grpSpMkLst>
            <pc:docMk/>
            <pc:sldMk cId="759670463" sldId="265"/>
            <ac:grpSpMk id="3" creationId="{00000000-0000-0000-0000-000000000000}"/>
          </ac:grpSpMkLst>
        </pc:grpChg>
      </pc:sldChg>
      <pc:sldChg chg="addSp modSp add mod">
        <pc:chgData name="Ánh Diệu" userId="c5672c39bf0da1c1" providerId="LiveId" clId="{C7E91E78-6B41-4044-8CB4-0D54EA7B63B7}" dt="2024-08-06T07:55:00.607" v="634" actId="33935"/>
        <pc:sldMkLst>
          <pc:docMk/>
          <pc:sldMk cId="568070389" sldId="266"/>
        </pc:sldMkLst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45.364" v="629" actId="113"/>
          <ac:spMkLst>
            <pc:docMk/>
            <pc:sldMk cId="568070389" sldId="266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45.364" v="629" actId="113"/>
          <ac:spMkLst>
            <pc:docMk/>
            <pc:sldMk cId="568070389" sldId="266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49.100" v="630" actId="164"/>
          <ac:spMkLst>
            <pc:docMk/>
            <pc:sldMk cId="568070389" sldId="266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33.127" v="500" actId="2711"/>
          <ac:spMkLst>
            <pc:docMk/>
            <pc:sldMk cId="568070389" sldId="266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54.207" v="632" actId="113"/>
          <ac:spMkLst>
            <pc:docMk/>
            <pc:sldMk cId="568070389" sldId="266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4:54.207" v="632" actId="113"/>
          <ac:spMkLst>
            <pc:docMk/>
            <pc:sldMk cId="568070389" sldId="266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4:57.102" v="633" actId="164"/>
          <ac:spMkLst>
            <pc:docMk/>
            <pc:sldMk cId="568070389" sldId="266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4:57.102" v="633" actId="164"/>
          <ac:spMkLst>
            <pc:docMk/>
            <pc:sldMk cId="568070389" sldId="266"/>
            <ac:spMk id="25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54:49.100" v="630" actId="164"/>
          <ac:grpSpMkLst>
            <pc:docMk/>
            <pc:sldMk cId="568070389" sldId="266"/>
            <ac:grpSpMk id="3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4:57.102" v="633" actId="164"/>
          <ac:grpSpMkLst>
            <pc:docMk/>
            <pc:sldMk cId="568070389" sldId="266"/>
            <ac:grpSpMk id="21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5:00.607" v="634" actId="33935"/>
          <ac:grpSpMkLst>
            <pc:docMk/>
            <pc:sldMk cId="568070389" sldId="266"/>
            <ac:grpSpMk id="26" creationId="{A7B79902-86EF-E925-4771-8194D490C99D}"/>
          </ac:grpSpMkLst>
        </pc:grpChg>
        <pc:grpChg chg="add mod">
          <ac:chgData name="Ánh Diệu" userId="c5672c39bf0da1c1" providerId="LiveId" clId="{C7E91E78-6B41-4044-8CB4-0D54EA7B63B7}" dt="2024-08-06T07:54:57.102" v="633" actId="164"/>
          <ac:grpSpMkLst>
            <pc:docMk/>
            <pc:sldMk cId="568070389" sldId="266"/>
            <ac:grpSpMk id="27" creationId="{4B880D40-1148-9F8D-9AE1-02F1EE54CF80}"/>
          </ac:grpSpMkLst>
        </pc:grpChg>
      </pc:sldChg>
      <pc:sldChg chg="delSp modSp add del mod">
        <pc:chgData name="Ánh Diệu" userId="c5672c39bf0da1c1" providerId="LiveId" clId="{C7E91E78-6B41-4044-8CB4-0D54EA7B63B7}" dt="2024-08-06T07:44:35.284" v="501" actId="47"/>
        <pc:sldMkLst>
          <pc:docMk/>
          <pc:sldMk cId="314921109" sldId="267"/>
        </pc:sldMkLst>
        <pc:spChg chg="mod">
          <ac:chgData name="Ánh Diệu" userId="c5672c39bf0da1c1" providerId="LiveId" clId="{C7E91E78-6B41-4044-8CB4-0D54EA7B63B7}" dt="2024-08-06T07:44:15.826" v="489" actId="404"/>
          <ac:spMkLst>
            <pc:docMk/>
            <pc:sldMk cId="314921109" sldId="267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15.826" v="489" actId="404"/>
          <ac:spMkLst>
            <pc:docMk/>
            <pc:sldMk cId="314921109" sldId="267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4:17.169" v="490" actId="21"/>
          <ac:spMkLst>
            <pc:docMk/>
            <pc:sldMk cId="314921109" sldId="267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4:17.169" v="490" actId="21"/>
          <ac:spMkLst>
            <pc:docMk/>
            <pc:sldMk cId="314921109" sldId="267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4:17.169" v="490" actId="21"/>
          <ac:grpSpMkLst>
            <pc:docMk/>
            <pc:sldMk cId="314921109" sldId="267"/>
            <ac:grpSpMk id="3" creationId="{00000000-0000-0000-0000-000000000000}"/>
          </ac:grpSpMkLst>
        </pc:grpChg>
      </pc:sldChg>
      <pc:sldChg chg="addSp modSp add mod">
        <pc:chgData name="Ánh Diệu" userId="c5672c39bf0da1c1" providerId="LiveId" clId="{C7E91E78-6B41-4044-8CB4-0D54EA7B63B7}" dt="2024-08-06T07:55:22.711" v="640" actId="33935"/>
        <pc:sldMkLst>
          <pc:docMk/>
          <pc:sldMk cId="83473365" sldId="268"/>
        </pc:sldMkLst>
        <pc:spChg chg="mod or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08.508" v="636" actId="164"/>
          <ac:spMkLst>
            <pc:docMk/>
            <pc:sldMk cId="83473365" sldId="268"/>
            <ac:spMk id="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08.893" v="509" actId="2711"/>
          <ac:spMkLst>
            <pc:docMk/>
            <pc:sldMk cId="83473365" sldId="268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17.464" v="638" actId="113"/>
          <ac:spMkLst>
            <pc:docMk/>
            <pc:sldMk cId="83473365" sldId="268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17.464" v="638" actId="113"/>
          <ac:spMkLst>
            <pc:docMk/>
            <pc:sldMk cId="83473365" sldId="268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5:20.145" v="639" actId="164"/>
          <ac:spMkLst>
            <pc:docMk/>
            <pc:sldMk cId="83473365" sldId="268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5:20.145" v="639" actId="164"/>
          <ac:spMkLst>
            <pc:docMk/>
            <pc:sldMk cId="83473365" sldId="268"/>
            <ac:spMk id="25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55:08.508" v="636" actId="164"/>
          <ac:grpSpMkLst>
            <pc:docMk/>
            <pc:sldMk cId="83473365" sldId="268"/>
            <ac:grpSpMk id="3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5:20.145" v="639" actId="164"/>
          <ac:grpSpMkLst>
            <pc:docMk/>
            <pc:sldMk cId="83473365" sldId="268"/>
            <ac:grpSpMk id="21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5:22.711" v="640" actId="33935"/>
          <ac:grpSpMkLst>
            <pc:docMk/>
            <pc:sldMk cId="83473365" sldId="268"/>
            <ac:grpSpMk id="26" creationId="{E3D8A461-D57E-4313-D0CC-F8F3E355A2D7}"/>
          </ac:grpSpMkLst>
        </pc:grpChg>
        <pc:grpChg chg="add mod">
          <ac:chgData name="Ánh Diệu" userId="c5672c39bf0da1c1" providerId="LiveId" clId="{C7E91E78-6B41-4044-8CB4-0D54EA7B63B7}" dt="2024-08-06T07:55:20.145" v="639" actId="164"/>
          <ac:grpSpMkLst>
            <pc:docMk/>
            <pc:sldMk cId="83473365" sldId="268"/>
            <ac:grpSpMk id="27" creationId="{9761DAB6-EFCE-0CA0-67C8-E8B015D964FF}"/>
          </ac:grpSpMkLst>
        </pc:grpChg>
      </pc:sldChg>
      <pc:sldChg chg="delSp modSp add del mod">
        <pc:chgData name="Ánh Diệu" userId="c5672c39bf0da1c1" providerId="LiveId" clId="{C7E91E78-6B41-4044-8CB4-0D54EA7B63B7}" dt="2024-08-06T07:45:11.338" v="510" actId="47"/>
        <pc:sldMkLst>
          <pc:docMk/>
          <pc:sldMk cId="2096487340" sldId="269"/>
        </pc:sldMkLst>
        <pc:spChg chg="mod">
          <ac:chgData name="Ánh Diệu" userId="c5672c39bf0da1c1" providerId="LiveId" clId="{C7E91E78-6B41-4044-8CB4-0D54EA7B63B7}" dt="2024-08-06T07:44:41.743" v="503" actId="404"/>
          <ac:spMkLst>
            <pc:docMk/>
            <pc:sldMk cId="2096487340" sldId="269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4:41.743" v="503" actId="404"/>
          <ac:spMkLst>
            <pc:docMk/>
            <pc:sldMk cId="2096487340" sldId="269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4:42.863" v="504" actId="21"/>
          <ac:spMkLst>
            <pc:docMk/>
            <pc:sldMk cId="2096487340" sldId="269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4:42.863" v="504" actId="21"/>
          <ac:spMkLst>
            <pc:docMk/>
            <pc:sldMk cId="2096487340" sldId="269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4:42.863" v="504" actId="21"/>
          <ac:grpSpMkLst>
            <pc:docMk/>
            <pc:sldMk cId="2096487340" sldId="269"/>
            <ac:grpSpMk id="3" creationId="{00000000-0000-0000-0000-000000000000}"/>
          </ac:grpSpMkLst>
        </pc:grpChg>
      </pc:sldChg>
      <pc:sldChg chg="addSp delSp modSp add mod ord">
        <pc:chgData name="Ánh Diệu" userId="c5672c39bf0da1c1" providerId="LiveId" clId="{C7E91E78-6B41-4044-8CB4-0D54EA7B63B7}" dt="2024-08-06T07:58:21.951" v="689"/>
        <pc:sldMkLst>
          <pc:docMk/>
          <pc:sldMk cId="2150676984" sldId="270"/>
        </pc:sldMkLst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54.777" v="649" actId="113"/>
          <ac:spMkLst>
            <pc:docMk/>
            <pc:sldMk cId="2150676984" sldId="270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54.777" v="649" actId="113"/>
          <ac:spMkLst>
            <pc:docMk/>
            <pc:sldMk cId="2150676984" sldId="270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57.577" v="650" actId="164"/>
          <ac:spMkLst>
            <pc:docMk/>
            <pc:sldMk cId="2150676984" sldId="270"/>
            <ac:spMk id="18" creationId="{00000000-0000-0000-0000-000000000000}"/>
          </ac:spMkLst>
        </pc:spChg>
        <pc:spChg chg="mod ord">
          <ac:chgData name="Ánh Diệu" userId="c5672c39bf0da1c1" providerId="LiveId" clId="{C7E91E78-6B41-4044-8CB4-0D54EA7B63B7}" dt="2024-08-06T07:55:46.807" v="647" actId="166"/>
          <ac:spMkLst>
            <pc:docMk/>
            <pc:sldMk cId="2150676984" sldId="270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37.317" v="526" actId="2711"/>
          <ac:spMkLst>
            <pc:docMk/>
            <pc:sldMk cId="2150676984" sldId="270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04.057" v="652" actId="113"/>
          <ac:spMkLst>
            <pc:docMk/>
            <pc:sldMk cId="2150676984" sldId="270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04.057" v="652" actId="113"/>
          <ac:spMkLst>
            <pc:docMk/>
            <pc:sldMk cId="2150676984" sldId="270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6:10.291" v="653" actId="164"/>
          <ac:spMkLst>
            <pc:docMk/>
            <pc:sldMk cId="2150676984" sldId="270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6:14.932" v="654" actId="14100"/>
          <ac:spMkLst>
            <pc:docMk/>
            <pc:sldMk cId="2150676984" sldId="270"/>
            <ac:spMk id="2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34.539" v="644"/>
          <ac:spMkLst>
            <pc:docMk/>
            <pc:sldMk cId="2150676984" sldId="270"/>
            <ac:spMk id="2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5:34.539" v="644"/>
          <ac:spMkLst>
            <pc:docMk/>
            <pc:sldMk cId="2150676984" sldId="270"/>
            <ac:spMk id="28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55:57.577" v="650" actId="164"/>
          <ac:grpSpMkLst>
            <pc:docMk/>
            <pc:sldMk cId="2150676984" sldId="270"/>
            <ac:grpSpMk id="3" creationId="{00000000-0000-0000-0000-000000000000}"/>
          </ac:grpSpMkLst>
        </pc:grpChg>
        <pc:grpChg chg="del">
          <ac:chgData name="Ánh Diệu" userId="c5672c39bf0da1c1" providerId="LiveId" clId="{C7E91E78-6B41-4044-8CB4-0D54EA7B63B7}" dt="2024-08-06T07:55:28.114" v="641" actId="478"/>
          <ac:grpSpMkLst>
            <pc:docMk/>
            <pc:sldMk cId="2150676984" sldId="270"/>
            <ac:grpSpMk id="6" creationId="{00000000-0000-0000-0000-000000000000}"/>
          </ac:grpSpMkLst>
        </pc:grpChg>
        <pc:grpChg chg="ord">
          <ac:chgData name="Ánh Diệu" userId="c5672c39bf0da1c1" providerId="LiveId" clId="{C7E91E78-6B41-4044-8CB4-0D54EA7B63B7}" dt="2024-08-06T07:55:46.807" v="647" actId="166"/>
          <ac:grpSpMkLst>
            <pc:docMk/>
            <pc:sldMk cId="2150676984" sldId="270"/>
            <ac:grpSpMk id="12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6:10.291" v="653" actId="164"/>
          <ac:grpSpMkLst>
            <pc:docMk/>
            <pc:sldMk cId="2150676984" sldId="270"/>
            <ac:grpSpMk id="21" creationId="{00000000-0000-0000-0000-000000000000}"/>
          </ac:grpSpMkLst>
        </pc:grpChg>
        <pc:grpChg chg="add mod">
          <ac:chgData name="Ánh Diệu" userId="c5672c39bf0da1c1" providerId="LiveId" clId="{C7E91E78-6B41-4044-8CB4-0D54EA7B63B7}" dt="2024-08-06T07:55:34.539" v="644"/>
          <ac:grpSpMkLst>
            <pc:docMk/>
            <pc:sldMk cId="2150676984" sldId="270"/>
            <ac:grpSpMk id="26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6:18.843" v="655" actId="33935"/>
          <ac:grpSpMkLst>
            <pc:docMk/>
            <pc:sldMk cId="2150676984" sldId="270"/>
            <ac:grpSpMk id="29" creationId="{B331DE75-E80A-FBBF-FB1F-B3FC0680FC42}"/>
          </ac:grpSpMkLst>
        </pc:grpChg>
        <pc:grpChg chg="add mod">
          <ac:chgData name="Ánh Diệu" userId="c5672c39bf0da1c1" providerId="LiveId" clId="{C7E91E78-6B41-4044-8CB4-0D54EA7B63B7}" dt="2024-08-06T07:56:10.291" v="653" actId="164"/>
          <ac:grpSpMkLst>
            <pc:docMk/>
            <pc:sldMk cId="2150676984" sldId="270"/>
            <ac:grpSpMk id="30" creationId="{5B2F34DF-CAAB-79C6-4D08-19003CE3D27F}"/>
          </ac:grpSpMkLst>
        </pc:grpChg>
      </pc:sldChg>
      <pc:sldChg chg="delSp modSp add del mod">
        <pc:chgData name="Ánh Diệu" userId="c5672c39bf0da1c1" providerId="LiveId" clId="{C7E91E78-6B41-4044-8CB4-0D54EA7B63B7}" dt="2024-08-06T07:45:39.904" v="527" actId="47"/>
        <pc:sldMkLst>
          <pc:docMk/>
          <pc:sldMk cId="1781848665" sldId="271"/>
        </pc:sldMkLst>
        <pc:spChg chg="mod">
          <ac:chgData name="Ánh Diệu" userId="c5672c39bf0da1c1" providerId="LiveId" clId="{C7E91E78-6B41-4044-8CB4-0D54EA7B63B7}" dt="2024-08-06T07:45:20.234" v="512" actId="404"/>
          <ac:spMkLst>
            <pc:docMk/>
            <pc:sldMk cId="1781848665" sldId="271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20.234" v="512" actId="404"/>
          <ac:spMkLst>
            <pc:docMk/>
            <pc:sldMk cId="1781848665" sldId="271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5:21.511" v="513" actId="21"/>
          <ac:spMkLst>
            <pc:docMk/>
            <pc:sldMk cId="1781848665" sldId="271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5:21.511" v="513" actId="21"/>
          <ac:spMkLst>
            <pc:docMk/>
            <pc:sldMk cId="1781848665" sldId="271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5:21.511" v="513" actId="21"/>
          <ac:grpSpMkLst>
            <pc:docMk/>
            <pc:sldMk cId="1781848665" sldId="271"/>
            <ac:grpSpMk id="3" creationId="{00000000-0000-0000-0000-000000000000}"/>
          </ac:grpSpMkLst>
        </pc:grpChg>
      </pc:sldChg>
      <pc:sldChg chg="addSp delSp modSp add mod ord">
        <pc:chgData name="Ánh Diệu" userId="c5672c39bf0da1c1" providerId="LiveId" clId="{C7E91E78-6B41-4044-8CB4-0D54EA7B63B7}" dt="2024-08-06T07:58:10.156" v="685"/>
        <pc:sldMkLst>
          <pc:docMk/>
          <pc:sldMk cId="201348478" sldId="272"/>
        </pc:sldMkLst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29.911" v="657" actId="164"/>
          <ac:spMkLst>
            <pc:docMk/>
            <pc:sldMk cId="201348478" sldId="272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04.531" v="540" actId="2711"/>
          <ac:spMkLst>
            <pc:docMk/>
            <pc:sldMk cId="201348478" sldId="272"/>
            <ac:spMk id="19" creationId="{00000000-0000-0000-0000-000000000000}"/>
          </ac:spMkLst>
        </pc:spChg>
        <pc:spChg chg="mod ord">
          <ac:chgData name="Ánh Diệu" userId="c5672c39bf0da1c1" providerId="LiveId" clId="{C7E91E78-6B41-4044-8CB4-0D54EA7B63B7}" dt="2024-08-06T07:57:34.199" v="673" actId="166"/>
          <ac:spMkLst>
            <pc:docMk/>
            <pc:sldMk cId="201348478" sldId="272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41.903" v="659" actId="113"/>
          <ac:spMkLst>
            <pc:docMk/>
            <pc:sldMk cId="201348478" sldId="272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41.903" v="659" actId="113"/>
          <ac:spMkLst>
            <pc:docMk/>
            <pc:sldMk cId="201348478" sldId="272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6:45.271" v="660" actId="164"/>
          <ac:spMkLst>
            <pc:docMk/>
            <pc:sldMk cId="201348478" sldId="272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6:45.271" v="660" actId="164"/>
          <ac:spMkLst>
            <pc:docMk/>
            <pc:sldMk cId="201348478" sldId="272"/>
            <ac:spMk id="2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25.633" v="671"/>
          <ac:spMkLst>
            <pc:docMk/>
            <pc:sldMk cId="201348478" sldId="272"/>
            <ac:spMk id="29" creationId="{17AFE644-D9D3-BE5C-8504-5BA91616F196}"/>
          </ac:spMkLst>
        </pc:spChg>
        <pc:spChg chg="mod">
          <ac:chgData name="Ánh Diệu" userId="c5672c39bf0da1c1" providerId="LiveId" clId="{C7E91E78-6B41-4044-8CB4-0D54EA7B63B7}" dt="2024-08-06T07:57:25.633" v="671"/>
          <ac:spMkLst>
            <pc:docMk/>
            <pc:sldMk cId="201348478" sldId="272"/>
            <ac:spMk id="30" creationId="{7FE655CE-D349-BCB2-003A-51DEDB3C5960}"/>
          </ac:spMkLst>
        </pc:spChg>
        <pc:grpChg chg="mod">
          <ac:chgData name="Ánh Diệu" userId="c5672c39bf0da1c1" providerId="LiveId" clId="{C7E91E78-6B41-4044-8CB4-0D54EA7B63B7}" dt="2024-08-06T07:56:29.911" v="657" actId="164"/>
          <ac:grpSpMkLst>
            <pc:docMk/>
            <pc:sldMk cId="201348478" sldId="272"/>
            <ac:grpSpMk id="3" creationId="{00000000-0000-0000-0000-000000000000}"/>
          </ac:grpSpMkLst>
        </pc:grpChg>
        <pc:grpChg chg="del">
          <ac:chgData name="Ánh Diệu" userId="c5672c39bf0da1c1" providerId="LiveId" clId="{C7E91E78-6B41-4044-8CB4-0D54EA7B63B7}" dt="2024-08-06T07:56:50.300" v="662" actId="478"/>
          <ac:grpSpMkLst>
            <pc:docMk/>
            <pc:sldMk cId="201348478" sldId="272"/>
            <ac:grpSpMk id="9" creationId="{00000000-0000-0000-0000-000000000000}"/>
          </ac:grpSpMkLst>
        </pc:grpChg>
        <pc:grpChg chg="ord">
          <ac:chgData name="Ánh Diệu" userId="c5672c39bf0da1c1" providerId="LiveId" clId="{C7E91E78-6B41-4044-8CB4-0D54EA7B63B7}" dt="2024-08-06T07:57:34.199" v="673" actId="166"/>
          <ac:grpSpMkLst>
            <pc:docMk/>
            <pc:sldMk cId="201348478" sldId="272"/>
            <ac:grpSpMk id="15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6:45.271" v="660" actId="164"/>
          <ac:grpSpMkLst>
            <pc:docMk/>
            <pc:sldMk cId="201348478" sldId="272"/>
            <ac:grpSpMk id="21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6:48.491" v="661" actId="33935"/>
          <ac:grpSpMkLst>
            <pc:docMk/>
            <pc:sldMk cId="201348478" sldId="272"/>
            <ac:grpSpMk id="26" creationId="{EBA4DC25-997A-CADA-FA77-04798BBBC2FA}"/>
          </ac:grpSpMkLst>
        </pc:grpChg>
        <pc:grpChg chg="add mod">
          <ac:chgData name="Ánh Diệu" userId="c5672c39bf0da1c1" providerId="LiveId" clId="{C7E91E78-6B41-4044-8CB4-0D54EA7B63B7}" dt="2024-08-06T07:56:45.271" v="660" actId="164"/>
          <ac:grpSpMkLst>
            <pc:docMk/>
            <pc:sldMk cId="201348478" sldId="272"/>
            <ac:grpSpMk id="27" creationId="{7C22AE9D-E492-1B74-8C92-8EFAD8728399}"/>
          </ac:grpSpMkLst>
        </pc:grpChg>
        <pc:grpChg chg="add mod">
          <ac:chgData name="Ánh Diệu" userId="c5672c39bf0da1c1" providerId="LiveId" clId="{C7E91E78-6B41-4044-8CB4-0D54EA7B63B7}" dt="2024-08-06T07:57:25.633" v="671"/>
          <ac:grpSpMkLst>
            <pc:docMk/>
            <pc:sldMk cId="201348478" sldId="272"/>
            <ac:grpSpMk id="28" creationId="{0580E0B1-86DB-B3D2-4C46-611EB5556073}"/>
          </ac:grpSpMkLst>
        </pc:grpChg>
      </pc:sldChg>
      <pc:sldChg chg="delSp modSp add del mod">
        <pc:chgData name="Ánh Diệu" userId="c5672c39bf0da1c1" providerId="LiveId" clId="{C7E91E78-6B41-4044-8CB4-0D54EA7B63B7}" dt="2024-08-06T07:46:06.708" v="541" actId="47"/>
        <pc:sldMkLst>
          <pc:docMk/>
          <pc:sldMk cId="388294305" sldId="273"/>
        </pc:sldMkLst>
        <pc:spChg chg="mod">
          <ac:chgData name="Ánh Diệu" userId="c5672c39bf0da1c1" providerId="LiveId" clId="{C7E91E78-6B41-4044-8CB4-0D54EA7B63B7}" dt="2024-08-06T07:45:45.846" v="529" actId="404"/>
          <ac:spMkLst>
            <pc:docMk/>
            <pc:sldMk cId="388294305" sldId="273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5:45.846" v="529" actId="404"/>
          <ac:spMkLst>
            <pc:docMk/>
            <pc:sldMk cId="388294305" sldId="273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5:47.824" v="530" actId="21"/>
          <ac:spMkLst>
            <pc:docMk/>
            <pc:sldMk cId="388294305" sldId="273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5:47.824" v="530" actId="21"/>
          <ac:spMkLst>
            <pc:docMk/>
            <pc:sldMk cId="388294305" sldId="273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5:47.824" v="530" actId="21"/>
          <ac:grpSpMkLst>
            <pc:docMk/>
            <pc:sldMk cId="388294305" sldId="273"/>
            <ac:grpSpMk id="3" creationId="{00000000-0000-0000-0000-000000000000}"/>
          </ac:grpSpMkLst>
        </pc:grpChg>
      </pc:sldChg>
      <pc:sldChg chg="addSp delSp modSp add mod">
        <pc:chgData name="Ánh Diệu" userId="c5672c39bf0da1c1" providerId="LiveId" clId="{C7E91E78-6B41-4044-8CB4-0D54EA7B63B7}" dt="2024-08-06T07:57:48.189" v="677" actId="166"/>
        <pc:sldMkLst>
          <pc:docMk/>
          <pc:sldMk cId="2349495428" sldId="274"/>
        </pc:sldMkLst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57.024" v="663" actId="113"/>
          <ac:spMkLst>
            <pc:docMk/>
            <pc:sldMk cId="2349495428" sldId="274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6:57.024" v="663" actId="113"/>
          <ac:spMkLst>
            <pc:docMk/>
            <pc:sldMk cId="2349495428" sldId="274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04.887" v="664" actId="164"/>
          <ac:spMkLst>
            <pc:docMk/>
            <pc:sldMk cId="2349495428" sldId="274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30.493" v="554" actId="2711"/>
          <ac:spMkLst>
            <pc:docMk/>
            <pc:sldMk cId="2349495428" sldId="274"/>
            <ac:spMk id="19" creationId="{00000000-0000-0000-0000-000000000000}"/>
          </ac:spMkLst>
        </pc:spChg>
        <pc:spChg chg="mod ord">
          <ac:chgData name="Ánh Diệu" userId="c5672c39bf0da1c1" providerId="LiveId" clId="{C7E91E78-6B41-4044-8CB4-0D54EA7B63B7}" dt="2024-08-06T07:57:48.189" v="677" actId="166"/>
          <ac:spMkLst>
            <pc:docMk/>
            <pc:sldMk cId="2349495428" sldId="274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10.434" v="666" actId="113"/>
          <ac:spMkLst>
            <pc:docMk/>
            <pc:sldMk cId="2349495428" sldId="274"/>
            <ac:spMk id="2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10.434" v="666" actId="113"/>
          <ac:spMkLst>
            <pc:docMk/>
            <pc:sldMk cId="2349495428" sldId="274"/>
            <ac:spMk id="23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7:13.299" v="667" actId="164"/>
          <ac:spMkLst>
            <pc:docMk/>
            <pc:sldMk cId="2349495428" sldId="274"/>
            <ac:spMk id="24" creationId="{00000000-0000-0000-0000-000000000000}"/>
          </ac:spMkLst>
        </pc:spChg>
        <pc:spChg chg="add mod ord">
          <ac:chgData name="Ánh Diệu" userId="c5672c39bf0da1c1" providerId="LiveId" clId="{C7E91E78-6B41-4044-8CB4-0D54EA7B63B7}" dt="2024-08-06T07:57:13.299" v="667" actId="164"/>
          <ac:spMkLst>
            <pc:docMk/>
            <pc:sldMk cId="2349495428" sldId="274"/>
            <ac:spMk id="2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41.226" v="676"/>
          <ac:spMkLst>
            <pc:docMk/>
            <pc:sldMk cId="2349495428" sldId="274"/>
            <ac:spMk id="2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7:41.226" v="676"/>
          <ac:spMkLst>
            <pc:docMk/>
            <pc:sldMk cId="2349495428" sldId="274"/>
            <ac:spMk id="30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57:04.887" v="664" actId="164"/>
          <ac:grpSpMkLst>
            <pc:docMk/>
            <pc:sldMk cId="2349495428" sldId="274"/>
            <ac:grpSpMk id="3" creationId="{00000000-0000-0000-0000-000000000000}"/>
          </ac:grpSpMkLst>
        </pc:grpChg>
        <pc:grpChg chg="del">
          <ac:chgData name="Ánh Diệu" userId="c5672c39bf0da1c1" providerId="LiveId" clId="{C7E91E78-6B41-4044-8CB4-0D54EA7B63B7}" dt="2024-08-06T07:57:16.431" v="669" actId="478"/>
          <ac:grpSpMkLst>
            <pc:docMk/>
            <pc:sldMk cId="2349495428" sldId="274"/>
            <ac:grpSpMk id="9" creationId="{00000000-0000-0000-0000-000000000000}"/>
          </ac:grpSpMkLst>
        </pc:grpChg>
        <pc:grpChg chg="ord">
          <ac:chgData name="Ánh Diệu" userId="c5672c39bf0da1c1" providerId="LiveId" clId="{C7E91E78-6B41-4044-8CB4-0D54EA7B63B7}" dt="2024-08-06T07:57:48.189" v="677" actId="166"/>
          <ac:grpSpMkLst>
            <pc:docMk/>
            <pc:sldMk cId="2349495428" sldId="274"/>
            <ac:grpSpMk id="15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7:13.299" v="667" actId="164"/>
          <ac:grpSpMkLst>
            <pc:docMk/>
            <pc:sldMk cId="2349495428" sldId="274"/>
            <ac:grpSpMk id="21" creationId="{00000000-0000-0000-0000-000000000000}"/>
          </ac:grpSpMkLst>
        </pc:grpChg>
        <pc:grpChg chg="add mod modVis">
          <ac:chgData name="Ánh Diệu" userId="c5672c39bf0da1c1" providerId="LiveId" clId="{C7E91E78-6B41-4044-8CB4-0D54EA7B63B7}" dt="2024-08-06T07:57:14.889" v="668" actId="33935"/>
          <ac:grpSpMkLst>
            <pc:docMk/>
            <pc:sldMk cId="2349495428" sldId="274"/>
            <ac:grpSpMk id="26" creationId="{0C0DF1E8-69FF-24E4-FAC2-6181F91A1D10}"/>
          </ac:grpSpMkLst>
        </pc:grpChg>
        <pc:grpChg chg="add mod">
          <ac:chgData name="Ánh Diệu" userId="c5672c39bf0da1c1" providerId="LiveId" clId="{C7E91E78-6B41-4044-8CB4-0D54EA7B63B7}" dt="2024-08-06T07:57:13.299" v="667" actId="164"/>
          <ac:grpSpMkLst>
            <pc:docMk/>
            <pc:sldMk cId="2349495428" sldId="274"/>
            <ac:grpSpMk id="27" creationId="{D0BCCA2F-C095-6E76-F657-A3FA36635F7D}"/>
          </ac:grpSpMkLst>
        </pc:grpChg>
        <pc:grpChg chg="add mod">
          <ac:chgData name="Ánh Diệu" userId="c5672c39bf0da1c1" providerId="LiveId" clId="{C7E91E78-6B41-4044-8CB4-0D54EA7B63B7}" dt="2024-08-06T07:57:41.226" v="676"/>
          <ac:grpSpMkLst>
            <pc:docMk/>
            <pc:sldMk cId="2349495428" sldId="274"/>
            <ac:grpSpMk id="28" creationId="{00000000-0000-0000-0000-000000000000}"/>
          </ac:grpSpMkLst>
        </pc:grpChg>
      </pc:sldChg>
      <pc:sldChg chg="delSp modSp add del mod">
        <pc:chgData name="Ánh Diệu" userId="c5672c39bf0da1c1" providerId="LiveId" clId="{C7E91E78-6B41-4044-8CB4-0D54EA7B63B7}" dt="2024-08-06T07:46:32.470" v="555" actId="47"/>
        <pc:sldMkLst>
          <pc:docMk/>
          <pc:sldMk cId="637249540" sldId="275"/>
        </pc:sldMkLst>
        <pc:spChg chg="mod">
          <ac:chgData name="Ánh Diệu" userId="c5672c39bf0da1c1" providerId="LiveId" clId="{C7E91E78-6B41-4044-8CB4-0D54EA7B63B7}" dt="2024-08-06T07:46:12.512" v="543" actId="404"/>
          <ac:spMkLst>
            <pc:docMk/>
            <pc:sldMk cId="637249540" sldId="275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12.512" v="543" actId="404"/>
          <ac:spMkLst>
            <pc:docMk/>
            <pc:sldMk cId="637249540" sldId="275"/>
            <ac:spMk id="5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6:13.737" v="544" actId="21"/>
          <ac:spMkLst>
            <pc:docMk/>
            <pc:sldMk cId="637249540" sldId="275"/>
            <ac:spMk id="6" creationId="{00000000-0000-0000-0000-000000000000}"/>
          </ac:spMkLst>
        </pc:spChg>
        <pc:spChg chg="del mod">
          <ac:chgData name="Ánh Diệu" userId="c5672c39bf0da1c1" providerId="LiveId" clId="{C7E91E78-6B41-4044-8CB4-0D54EA7B63B7}" dt="2024-08-06T07:46:13.737" v="544" actId="21"/>
          <ac:spMkLst>
            <pc:docMk/>
            <pc:sldMk cId="637249540" sldId="275"/>
            <ac:spMk id="7" creationId="{00000000-0000-0000-0000-000000000000}"/>
          </ac:spMkLst>
        </pc:spChg>
        <pc:grpChg chg="del">
          <ac:chgData name="Ánh Diệu" userId="c5672c39bf0da1c1" providerId="LiveId" clId="{C7E91E78-6B41-4044-8CB4-0D54EA7B63B7}" dt="2024-08-06T07:46:13.737" v="544" actId="21"/>
          <ac:grpSpMkLst>
            <pc:docMk/>
            <pc:sldMk cId="637249540" sldId="275"/>
            <ac:grpSpMk id="3" creationId="{00000000-0000-0000-0000-000000000000}"/>
          </ac:grpSpMkLst>
        </pc:grpChg>
      </pc:sldChg>
      <pc:sldChg chg="add del">
        <pc:chgData name="Ánh Diệu" userId="c5672c39bf0da1c1" providerId="LiveId" clId="{C7E91E78-6B41-4044-8CB4-0D54EA7B63B7}" dt="2024-08-06T07:40:44.158" v="417" actId="47"/>
        <pc:sldMkLst>
          <pc:docMk/>
          <pc:sldMk cId="3581306233" sldId="276"/>
        </pc:sldMkLst>
      </pc:sldChg>
      <pc:sldChg chg="setBg">
        <pc:chgData name="Ánh Diệu" userId="c5672c39bf0da1c1" providerId="LiveId" clId="{C7E91E78-6B41-4044-8CB4-0D54EA7B63B7}" dt="2024-08-06T04:53:23.570" v="0"/>
        <pc:sldMkLst>
          <pc:docMk/>
          <pc:sldMk cId="2510270777" sldId="299"/>
        </pc:sldMkLst>
      </pc:sldChg>
      <pc:sldChg chg="del">
        <pc:chgData name="Ánh Diệu" userId="c5672c39bf0da1c1" providerId="LiveId" clId="{C7E91E78-6B41-4044-8CB4-0D54EA7B63B7}" dt="2024-08-06T07:33:10.433" v="392" actId="47"/>
        <pc:sldMkLst>
          <pc:docMk/>
          <pc:sldMk cId="4287492566" sldId="551"/>
        </pc:sldMkLst>
      </pc:sldChg>
      <pc:sldChg chg="del">
        <pc:chgData name="Ánh Diệu" userId="c5672c39bf0da1c1" providerId="LiveId" clId="{C7E91E78-6B41-4044-8CB4-0D54EA7B63B7}" dt="2024-08-06T04:55:51.135" v="59" actId="47"/>
        <pc:sldMkLst>
          <pc:docMk/>
          <pc:sldMk cId="429896758" sldId="552"/>
        </pc:sldMkLst>
      </pc:sldChg>
      <pc:sldChg chg="del">
        <pc:chgData name="Ánh Diệu" userId="c5672c39bf0da1c1" providerId="LiveId" clId="{C7E91E78-6B41-4044-8CB4-0D54EA7B63B7}" dt="2024-08-06T05:19:36.481" v="60" actId="47"/>
        <pc:sldMkLst>
          <pc:docMk/>
          <pc:sldMk cId="94002440" sldId="553"/>
        </pc:sldMkLst>
      </pc:sldChg>
      <pc:sldChg chg="del">
        <pc:chgData name="Ánh Diệu" userId="c5672c39bf0da1c1" providerId="LiveId" clId="{C7E91E78-6B41-4044-8CB4-0D54EA7B63B7}" dt="2024-08-06T05:19:38.106" v="62" actId="47"/>
        <pc:sldMkLst>
          <pc:docMk/>
          <pc:sldMk cId="3761258071" sldId="554"/>
        </pc:sldMkLst>
      </pc:sldChg>
      <pc:sldChg chg="del">
        <pc:chgData name="Ánh Diệu" userId="c5672c39bf0da1c1" providerId="LiveId" clId="{C7E91E78-6B41-4044-8CB4-0D54EA7B63B7}" dt="2024-08-06T06:26:51.916" v="384" actId="47"/>
        <pc:sldMkLst>
          <pc:docMk/>
          <pc:sldMk cId="2865445699" sldId="555"/>
        </pc:sldMkLst>
      </pc:sldChg>
      <pc:sldChg chg="del">
        <pc:chgData name="Ánh Diệu" userId="c5672c39bf0da1c1" providerId="LiveId" clId="{C7E91E78-6B41-4044-8CB4-0D54EA7B63B7}" dt="2024-08-06T06:26:52.947" v="385" actId="47"/>
        <pc:sldMkLst>
          <pc:docMk/>
          <pc:sldMk cId="1824399167" sldId="556"/>
        </pc:sldMkLst>
      </pc:sldChg>
      <pc:sldChg chg="del">
        <pc:chgData name="Ánh Diệu" userId="c5672c39bf0da1c1" providerId="LiveId" clId="{C7E91E78-6B41-4044-8CB4-0D54EA7B63B7}" dt="2024-08-06T06:26:53.980" v="386" actId="47"/>
        <pc:sldMkLst>
          <pc:docMk/>
          <pc:sldMk cId="2891687284" sldId="557"/>
        </pc:sldMkLst>
      </pc:sldChg>
      <pc:sldChg chg="del">
        <pc:chgData name="Ánh Diệu" userId="c5672c39bf0da1c1" providerId="LiveId" clId="{C7E91E78-6B41-4044-8CB4-0D54EA7B63B7}" dt="2024-08-06T06:26:55.762" v="388" actId="47"/>
        <pc:sldMkLst>
          <pc:docMk/>
          <pc:sldMk cId="1088588069" sldId="558"/>
        </pc:sldMkLst>
      </pc:sldChg>
      <pc:sldChg chg="del">
        <pc:chgData name="Ánh Diệu" userId="c5672c39bf0da1c1" providerId="LiveId" clId="{C7E91E78-6B41-4044-8CB4-0D54EA7B63B7}" dt="2024-08-06T06:26:54.761" v="387" actId="47"/>
        <pc:sldMkLst>
          <pc:docMk/>
          <pc:sldMk cId="611753865" sldId="559"/>
        </pc:sldMkLst>
      </pc:sldChg>
      <pc:sldChg chg="del">
        <pc:chgData name="Ánh Diệu" userId="c5672c39bf0da1c1" providerId="LiveId" clId="{C7E91E78-6B41-4044-8CB4-0D54EA7B63B7}" dt="2024-08-06T06:31:13.363" v="389" actId="47"/>
        <pc:sldMkLst>
          <pc:docMk/>
          <pc:sldMk cId="3844192412" sldId="561"/>
        </pc:sldMkLst>
      </pc:sldChg>
      <pc:sldChg chg="del">
        <pc:chgData name="Ánh Diệu" userId="c5672c39bf0da1c1" providerId="LiveId" clId="{C7E91E78-6B41-4044-8CB4-0D54EA7B63B7}" dt="2024-08-06T07:33:11.641" v="394" actId="47"/>
        <pc:sldMkLst>
          <pc:docMk/>
          <pc:sldMk cId="957398466" sldId="562"/>
        </pc:sldMkLst>
      </pc:sldChg>
      <pc:sldChg chg="del">
        <pc:chgData name="Ánh Diệu" userId="c5672c39bf0da1c1" providerId="LiveId" clId="{C7E91E78-6B41-4044-8CB4-0D54EA7B63B7}" dt="2024-08-06T07:33:11.126" v="393" actId="47"/>
        <pc:sldMkLst>
          <pc:docMk/>
          <pc:sldMk cId="1195134094" sldId="563"/>
        </pc:sldMkLst>
      </pc:sldChg>
      <pc:sldChg chg="del">
        <pc:chgData name="Ánh Diệu" userId="c5672c39bf0da1c1" providerId="LiveId" clId="{C7E91E78-6B41-4044-8CB4-0D54EA7B63B7}" dt="2024-08-06T06:31:13.956" v="390" actId="47"/>
        <pc:sldMkLst>
          <pc:docMk/>
          <pc:sldMk cId="3460387884" sldId="564"/>
        </pc:sldMkLst>
      </pc:sldChg>
      <pc:sldChg chg="modSp del mod">
        <pc:chgData name="Ánh Diệu" userId="c5672c39bf0da1c1" providerId="LiveId" clId="{C7E91E78-6B41-4044-8CB4-0D54EA7B63B7}" dt="2024-08-06T07:33:12.893" v="395" actId="47"/>
        <pc:sldMkLst>
          <pc:docMk/>
          <pc:sldMk cId="4231622049" sldId="565"/>
        </pc:sldMkLst>
        <pc:spChg chg="mod">
          <ac:chgData name="Ánh Diệu" userId="c5672c39bf0da1c1" providerId="LiveId" clId="{C7E91E78-6B41-4044-8CB4-0D54EA7B63B7}" dt="2024-08-06T07:10:34.595" v="391" actId="20577"/>
          <ac:spMkLst>
            <pc:docMk/>
            <pc:sldMk cId="4231622049" sldId="565"/>
            <ac:spMk id="13" creationId="{00000000-0000-0000-0000-000000000000}"/>
          </ac:spMkLst>
        </pc:spChg>
      </pc:sldChg>
      <pc:sldChg chg="modSp add mod">
        <pc:chgData name="Ánh Diệu" userId="c5672c39bf0da1c1" providerId="LiveId" clId="{C7E91E78-6B41-4044-8CB4-0D54EA7B63B7}" dt="2024-08-06T04:55:48.966" v="58" actId="1038"/>
        <pc:sldMkLst>
          <pc:docMk/>
          <pc:sldMk cId="1029675414" sldId="566"/>
        </pc:sldMkLst>
        <pc:spChg chg="mod">
          <ac:chgData name="Ánh Diệu" userId="c5672c39bf0da1c1" providerId="LiveId" clId="{C7E91E78-6B41-4044-8CB4-0D54EA7B63B7}" dt="2024-08-06T04:55:45.899" v="42" actId="1037"/>
          <ac:spMkLst>
            <pc:docMk/>
            <pc:sldMk cId="1029675414" sldId="566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4:55:48.966" v="58" actId="1038"/>
          <ac:spMkLst>
            <pc:docMk/>
            <pc:sldMk cId="1029675414" sldId="566"/>
            <ac:spMk id="6" creationId="{00000000-0000-0000-0000-000000000000}"/>
          </ac:spMkLst>
        </pc:spChg>
        <pc:spChg chg="mod">
          <ac:chgData name="Ánh Diệu" userId="c5672c39bf0da1c1" providerId="LiveId" clId="{C7E91E78-6B41-4044-8CB4-0D54EA7B63B7}" dt="2024-08-06T04:55:26.921" v="22" actId="1036"/>
          <ac:spMkLst>
            <pc:docMk/>
            <pc:sldMk cId="1029675414" sldId="566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4:55:36.472" v="26" actId="403"/>
          <ac:spMkLst>
            <pc:docMk/>
            <pc:sldMk cId="1029675414" sldId="566"/>
            <ac:spMk id="17" creationId="{00000000-0000-0000-0000-000000000000}"/>
          </ac:spMkLst>
        </pc:spChg>
      </pc:sldChg>
      <pc:sldChg chg="addSp delSp modSp add mod ord">
        <pc:chgData name="Ánh Diệu" userId="c5672c39bf0da1c1" providerId="LiveId" clId="{C7E91E78-6B41-4044-8CB4-0D54EA7B63B7}" dt="2024-08-06T07:58:15.343" v="687"/>
        <pc:sldMkLst>
          <pc:docMk/>
          <pc:sldMk cId="468669487" sldId="567"/>
        </pc:sldMkLst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7:23.837" v="564" actId="1076"/>
          <ac:spMkLst>
            <pc:docMk/>
            <pc:sldMk cId="468669487" sldId="567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6:54.685" v="556" actId="164"/>
          <ac:spMkLst>
            <pc:docMk/>
            <pc:sldMk cId="468669487" sldId="567"/>
            <ac:spMk id="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22" creationId="{55573529-DCED-72AC-2A08-A331CE477087}"/>
          </ac:spMkLst>
        </pc:spChg>
        <pc:spChg chg="mod">
          <ac:chgData name="Ánh Diệu" userId="c5672c39bf0da1c1" providerId="LiveId" clId="{C7E91E78-6B41-4044-8CB4-0D54EA7B63B7}" dt="2024-08-06T07:41:53.847" v="431" actId="2711"/>
          <ac:spMkLst>
            <pc:docMk/>
            <pc:sldMk cId="468669487" sldId="567"/>
            <ac:spMk id="23" creationId="{842E43D8-1EC4-19F1-0DE7-B25DA7444554}"/>
          </ac:spMkLst>
        </pc:spChg>
        <pc:spChg chg="add mod ord">
          <ac:chgData name="Ánh Diệu" userId="c5672c39bf0da1c1" providerId="LiveId" clId="{C7E91E78-6B41-4044-8CB4-0D54EA7B63B7}" dt="2024-08-06T07:47:19.404" v="562" actId="164"/>
          <ac:spMkLst>
            <pc:docMk/>
            <pc:sldMk cId="468669487" sldId="567"/>
            <ac:spMk id="24" creationId="{A23B06F5-8854-68F4-DA03-317F0F4E2977}"/>
          </ac:spMkLst>
        </pc:spChg>
        <pc:spChg chg="add mod ord">
          <ac:chgData name="Ánh Diệu" userId="c5672c39bf0da1c1" providerId="LiveId" clId="{C7E91E78-6B41-4044-8CB4-0D54EA7B63B7}" dt="2024-08-06T07:47:19.404" v="562" actId="164"/>
          <ac:spMkLst>
            <pc:docMk/>
            <pc:sldMk cId="468669487" sldId="567"/>
            <ac:spMk id="25" creationId="{4075D4BE-EB68-4245-5D7D-CDD3F4283CDD}"/>
          </ac:spMkLst>
        </pc:spChg>
        <pc:spChg chg="mod">
          <ac:chgData name="Ánh Diệu" userId="c5672c39bf0da1c1" providerId="LiveId" clId="{C7E91E78-6B41-4044-8CB4-0D54EA7B63B7}" dt="2024-08-06T07:52:17.533" v="568"/>
          <ac:spMkLst>
            <pc:docMk/>
            <pc:sldMk cId="468669487" sldId="567"/>
            <ac:spMk id="2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2:17.533" v="568"/>
          <ac:spMkLst>
            <pc:docMk/>
            <pc:sldMk cId="468669487" sldId="567"/>
            <ac:spMk id="30" creationId="{00000000-0000-0000-0000-000000000000}"/>
          </ac:spMkLst>
        </pc:spChg>
        <pc:grpChg chg="mod">
          <ac:chgData name="Ánh Diệu" userId="c5672c39bf0da1c1" providerId="LiveId" clId="{C7E91E78-6B41-4044-8CB4-0D54EA7B63B7}" dt="2024-08-06T07:46:54.685" v="556" actId="164"/>
          <ac:grpSpMkLst>
            <pc:docMk/>
            <pc:sldMk cId="468669487" sldId="567"/>
            <ac:grpSpMk id="3" creationId="{00000000-0000-0000-0000-000000000000}"/>
          </ac:grpSpMkLst>
        </pc:grpChg>
        <pc:grpChg chg="del">
          <ac:chgData name="Ánh Diệu" userId="c5672c39bf0da1c1" providerId="LiveId" clId="{C7E91E78-6B41-4044-8CB4-0D54EA7B63B7}" dt="2024-08-06T07:52:17.171" v="567" actId="478"/>
          <ac:grpSpMkLst>
            <pc:docMk/>
            <pc:sldMk cId="468669487" sldId="567"/>
            <ac:grpSpMk id="6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47:19.404" v="562" actId="164"/>
          <ac:grpSpMkLst>
            <pc:docMk/>
            <pc:sldMk cId="468669487" sldId="567"/>
            <ac:grpSpMk id="21" creationId="{96EB7891-4594-83F9-F99E-E0DB32F3CE04}"/>
          </ac:grpSpMkLst>
        </pc:grpChg>
        <pc:grpChg chg="add mod modVis">
          <ac:chgData name="Ánh Diệu" userId="c5672c39bf0da1c1" providerId="LiveId" clId="{C7E91E78-6B41-4044-8CB4-0D54EA7B63B7}" dt="2024-08-06T07:53:26.776" v="583" actId="33935"/>
          <ac:grpSpMkLst>
            <pc:docMk/>
            <pc:sldMk cId="468669487" sldId="567"/>
            <ac:grpSpMk id="26" creationId="{F4E69607-68C7-C39E-C21F-60CD1EFA6799}"/>
          </ac:grpSpMkLst>
        </pc:grpChg>
        <pc:grpChg chg="add mod">
          <ac:chgData name="Ánh Diệu" userId="c5672c39bf0da1c1" providerId="LiveId" clId="{C7E91E78-6B41-4044-8CB4-0D54EA7B63B7}" dt="2024-08-06T07:47:19.404" v="562" actId="164"/>
          <ac:grpSpMkLst>
            <pc:docMk/>
            <pc:sldMk cId="468669487" sldId="567"/>
            <ac:grpSpMk id="27" creationId="{02EA07B1-436D-0E43-EA0E-52ED41BFA962}"/>
          </ac:grpSpMkLst>
        </pc:grpChg>
        <pc:grpChg chg="add mod ord">
          <ac:chgData name="Ánh Diệu" userId="c5672c39bf0da1c1" providerId="LiveId" clId="{C7E91E78-6B41-4044-8CB4-0D54EA7B63B7}" dt="2024-08-06T07:52:22.757" v="572" actId="171"/>
          <ac:grpSpMkLst>
            <pc:docMk/>
            <pc:sldMk cId="468669487" sldId="567"/>
            <ac:grpSpMk id="28" creationId="{00000000-0000-0000-0000-000000000000}"/>
          </ac:grpSpMkLst>
        </pc:grpChg>
      </pc:sldChg>
      <pc:sldChg chg="addSp modSp add mod">
        <pc:chgData name="Ánh Diệu" userId="c5672c39bf0da1c1" providerId="LiveId" clId="{C7E91E78-6B41-4044-8CB4-0D54EA7B63B7}" dt="2024-08-06T07:53:59.209" v="593" actId="33935"/>
        <pc:sldMkLst>
          <pc:docMk/>
          <pc:sldMk cId="3239964875" sldId="568"/>
        </pc:sldMkLst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2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3:48.098" v="589"/>
          <ac:spMkLst>
            <pc:docMk/>
            <pc:sldMk cId="3239964875" sldId="568"/>
            <ac:spMk id="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3:48.098" v="589"/>
          <ac:spMkLst>
            <pc:docMk/>
            <pc:sldMk cId="3239964875" sldId="568"/>
            <ac:spMk id="5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1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3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4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6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7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53:48.098" v="589"/>
          <ac:spMkLst>
            <pc:docMk/>
            <pc:sldMk cId="3239964875" sldId="568"/>
            <ac:spMk id="18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19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20" creationId="{00000000-0000-0000-0000-000000000000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22" creationId="{B18629A8-FABE-98D6-CBAC-8E370E341F12}"/>
          </ac:spMkLst>
        </pc:spChg>
        <pc:spChg chg="mod">
          <ac:chgData name="Ánh Diệu" userId="c5672c39bf0da1c1" providerId="LiveId" clId="{C7E91E78-6B41-4044-8CB4-0D54EA7B63B7}" dt="2024-08-06T07:43:33.706" v="468" actId="2711"/>
          <ac:spMkLst>
            <pc:docMk/>
            <pc:sldMk cId="3239964875" sldId="568"/>
            <ac:spMk id="23" creationId="{F3FB1B90-76A3-FE88-E03A-771DFF0285D3}"/>
          </ac:spMkLst>
        </pc:spChg>
        <pc:spChg chg="add mod ord">
          <ac:chgData name="Ánh Diệu" userId="c5672c39bf0da1c1" providerId="LiveId" clId="{C7E91E78-6B41-4044-8CB4-0D54EA7B63B7}" dt="2024-08-06T07:53:56.379" v="592" actId="164"/>
          <ac:spMkLst>
            <pc:docMk/>
            <pc:sldMk cId="3239964875" sldId="568"/>
            <ac:spMk id="24" creationId="{F6E86E1C-079D-F09D-DA35-F19B21405547}"/>
          </ac:spMkLst>
        </pc:spChg>
        <pc:spChg chg="add mod ord">
          <ac:chgData name="Ánh Diệu" userId="c5672c39bf0da1c1" providerId="LiveId" clId="{C7E91E78-6B41-4044-8CB4-0D54EA7B63B7}" dt="2024-08-06T07:53:56.379" v="592" actId="164"/>
          <ac:spMkLst>
            <pc:docMk/>
            <pc:sldMk cId="3239964875" sldId="568"/>
            <ac:spMk id="25" creationId="{D5AA82E9-644F-194F-64FC-042D079E559E}"/>
          </ac:spMkLst>
        </pc:spChg>
        <pc:grpChg chg="mod">
          <ac:chgData name="Ánh Diệu" userId="c5672c39bf0da1c1" providerId="LiveId" clId="{C7E91E78-6B41-4044-8CB4-0D54EA7B63B7}" dt="2024-08-06T07:53:48.098" v="589"/>
          <ac:grpSpMkLst>
            <pc:docMk/>
            <pc:sldMk cId="3239964875" sldId="568"/>
            <ac:grpSpMk id="3" creationId="{00000000-0000-0000-0000-000000000000}"/>
          </ac:grpSpMkLst>
        </pc:grpChg>
        <pc:grpChg chg="add mod ord">
          <ac:chgData name="Ánh Diệu" userId="c5672c39bf0da1c1" providerId="LiveId" clId="{C7E91E78-6B41-4044-8CB4-0D54EA7B63B7}" dt="2024-08-06T07:53:56.379" v="592" actId="164"/>
          <ac:grpSpMkLst>
            <pc:docMk/>
            <pc:sldMk cId="3239964875" sldId="568"/>
            <ac:grpSpMk id="21" creationId="{D4C7C006-39BF-A907-ADAA-E068CC2B5030}"/>
          </ac:grpSpMkLst>
        </pc:grpChg>
        <pc:grpChg chg="add mod modVis">
          <ac:chgData name="Ánh Diệu" userId="c5672c39bf0da1c1" providerId="LiveId" clId="{C7E91E78-6B41-4044-8CB4-0D54EA7B63B7}" dt="2024-08-06T07:53:59.209" v="593" actId="33935"/>
          <ac:grpSpMkLst>
            <pc:docMk/>
            <pc:sldMk cId="3239964875" sldId="568"/>
            <ac:grpSpMk id="26" creationId="{B56DFF35-6B16-AFC3-A6A2-B94B57D050CC}"/>
          </ac:grpSpMkLst>
        </pc:grpChg>
        <pc:grpChg chg="add mod">
          <ac:chgData name="Ánh Diệu" userId="c5672c39bf0da1c1" providerId="LiveId" clId="{C7E91E78-6B41-4044-8CB4-0D54EA7B63B7}" dt="2024-08-06T07:53:56.379" v="592" actId="164"/>
          <ac:grpSpMkLst>
            <pc:docMk/>
            <pc:sldMk cId="3239964875" sldId="568"/>
            <ac:grpSpMk id="27" creationId="{53FDD029-08E2-66D3-1FDA-9BB7BA640346}"/>
          </ac:grpSpMkLst>
        </pc:grpChg>
      </pc:sldChg>
      <pc:sldChg chg="delSp add del mod">
        <pc:chgData name="Ánh Diệu" userId="c5672c39bf0da1c1" providerId="LiveId" clId="{C7E91E78-6B41-4044-8CB4-0D54EA7B63B7}" dt="2024-08-06T07:52:42.390" v="573" actId="47"/>
        <pc:sldMkLst>
          <pc:docMk/>
          <pc:sldMk cId="3518965946" sldId="569"/>
        </pc:sldMkLst>
        <pc:grpChg chg="del">
          <ac:chgData name="Ánh Diệu" userId="c5672c39bf0da1c1" providerId="LiveId" clId="{C7E91E78-6B41-4044-8CB4-0D54EA7B63B7}" dt="2024-08-06T07:52:14.544" v="566" actId="21"/>
          <ac:grpSpMkLst>
            <pc:docMk/>
            <pc:sldMk cId="3518965946" sldId="569"/>
            <ac:grpSpMk id="6" creationId="{00000000-0000-0000-0000-000000000000}"/>
          </ac:grpSpMkLst>
        </pc:grpChg>
      </pc:sldChg>
      <pc:sldChg chg="add del">
        <pc:chgData name="Ánh Diệu" userId="c5672c39bf0da1c1" providerId="LiveId" clId="{C7E91E78-6B41-4044-8CB4-0D54EA7B63B7}" dt="2024-08-06T07:57:51.951" v="679" actId="47"/>
        <pc:sldMkLst>
          <pc:docMk/>
          <pc:sldMk cId="3588096822" sldId="569"/>
        </pc:sldMkLst>
      </pc:sldChg>
      <pc:sldChg chg="delSp add del mod">
        <pc:chgData name="Ánh Diệu" userId="c5672c39bf0da1c1" providerId="LiveId" clId="{C7E91E78-6B41-4044-8CB4-0D54EA7B63B7}" dt="2024-08-06T07:55:51.064" v="648" actId="47"/>
        <pc:sldMkLst>
          <pc:docMk/>
          <pc:sldMk cId="3708194974" sldId="569"/>
        </pc:sldMkLst>
        <pc:grpChg chg="del">
          <ac:chgData name="Ánh Diệu" userId="c5672c39bf0da1c1" providerId="LiveId" clId="{C7E91E78-6B41-4044-8CB4-0D54EA7B63B7}" dt="2024-08-06T07:55:33.095" v="643" actId="21"/>
          <ac:grpSpMkLst>
            <pc:docMk/>
            <pc:sldMk cId="3708194974" sldId="569"/>
            <ac:grpSpMk id="6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0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11" Type="http://schemas.openxmlformats.org/officeDocument/2006/relationships/image" Target="../media/image12.jpeg"/><Relationship Id="rId10" Type="http://schemas.openxmlformats.org/officeDocument/2006/relationships/image" Target="../media/image95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1123"/>
            <a:ext cx="12890187" cy="10829917"/>
          </a:xfrm>
          <a:custGeom>
            <a:avLst/>
            <a:gdLst/>
            <a:ahLst/>
            <a:cxnLst/>
            <a:rect l="l" t="t" r="r" b="b"/>
            <a:pathLst>
              <a:path w="19335280" h="16244875">
                <a:moveTo>
                  <a:pt x="0" y="0"/>
                </a:moveTo>
                <a:lnTo>
                  <a:pt x="19335280" y="0"/>
                </a:lnTo>
                <a:lnTo>
                  <a:pt x="19335280" y="16244875"/>
                </a:lnTo>
                <a:lnTo>
                  <a:pt x="0" y="162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3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1420" y="3429000"/>
            <a:ext cx="12701161" cy="3730966"/>
          </a:xfrm>
          <a:custGeom>
            <a:avLst/>
            <a:gdLst/>
            <a:ahLst/>
            <a:cxnLst/>
            <a:rect l="l" t="t" r="r" b="b"/>
            <a:pathLst>
              <a:path w="19051742" h="5596449">
                <a:moveTo>
                  <a:pt x="0" y="0"/>
                </a:moveTo>
                <a:lnTo>
                  <a:pt x="19051742" y="0"/>
                </a:lnTo>
                <a:lnTo>
                  <a:pt x="19051742" y="5596449"/>
                </a:lnTo>
                <a:lnTo>
                  <a:pt x="0" y="5596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71169" y="1681825"/>
            <a:ext cx="2003371" cy="1968311"/>
          </a:xfrm>
          <a:custGeom>
            <a:avLst/>
            <a:gdLst/>
            <a:ahLst/>
            <a:cxnLst/>
            <a:rect l="l" t="t" r="r" b="b"/>
            <a:pathLst>
              <a:path w="3005056" h="2952467">
                <a:moveTo>
                  <a:pt x="0" y="0"/>
                </a:moveTo>
                <a:lnTo>
                  <a:pt x="3005055" y="0"/>
                </a:lnTo>
                <a:lnTo>
                  <a:pt x="3005055" y="2952467"/>
                </a:lnTo>
                <a:lnTo>
                  <a:pt x="0" y="2952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515234" y="3127034"/>
            <a:ext cx="12701161" cy="3730966"/>
          </a:xfrm>
          <a:custGeom>
            <a:avLst/>
            <a:gdLst/>
            <a:ahLst/>
            <a:cxnLst/>
            <a:rect l="l" t="t" r="r" b="b"/>
            <a:pathLst>
              <a:path w="19051742" h="5596449">
                <a:moveTo>
                  <a:pt x="0" y="0"/>
                </a:moveTo>
                <a:lnTo>
                  <a:pt x="19051742" y="0"/>
                </a:lnTo>
                <a:lnTo>
                  <a:pt x="19051742" y="5596449"/>
                </a:lnTo>
                <a:lnTo>
                  <a:pt x="0" y="5596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18778" y="3848760"/>
            <a:ext cx="12829555" cy="11086245"/>
          </a:xfrm>
          <a:custGeom>
            <a:avLst/>
            <a:gdLst/>
            <a:ahLst/>
            <a:cxnLst/>
            <a:rect l="l" t="t" r="r" b="b"/>
            <a:pathLst>
              <a:path w="19244332" h="16629367">
                <a:moveTo>
                  <a:pt x="0" y="0"/>
                </a:moveTo>
                <a:lnTo>
                  <a:pt x="19244332" y="0"/>
                </a:lnTo>
                <a:lnTo>
                  <a:pt x="19244332" y="16629367"/>
                </a:lnTo>
                <a:lnTo>
                  <a:pt x="0" y="16629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637555" y="2113957"/>
            <a:ext cx="1917229" cy="1536179"/>
          </a:xfrm>
          <a:custGeom>
            <a:avLst/>
            <a:gdLst/>
            <a:ahLst/>
            <a:cxnLst/>
            <a:rect l="l" t="t" r="r" b="b"/>
            <a:pathLst>
              <a:path w="2875843" h="2304269">
                <a:moveTo>
                  <a:pt x="0" y="0"/>
                </a:moveTo>
                <a:lnTo>
                  <a:pt x="2875843" y="0"/>
                </a:lnTo>
                <a:lnTo>
                  <a:pt x="2875843" y="2304269"/>
                </a:lnTo>
                <a:lnTo>
                  <a:pt x="0" y="23042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7555" y="-155571"/>
            <a:ext cx="3539513" cy="1682743"/>
          </a:xfrm>
          <a:custGeom>
            <a:avLst/>
            <a:gdLst/>
            <a:ahLst/>
            <a:cxnLst/>
            <a:rect l="l" t="t" r="r" b="b"/>
            <a:pathLst>
              <a:path w="5309269" h="2524115">
                <a:moveTo>
                  <a:pt x="0" y="0"/>
                </a:moveTo>
                <a:lnTo>
                  <a:pt x="5309269" y="0"/>
                </a:lnTo>
                <a:lnTo>
                  <a:pt x="5309269" y="2524114"/>
                </a:lnTo>
                <a:lnTo>
                  <a:pt x="0" y="2524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62614" y="0"/>
            <a:ext cx="3887172" cy="1848027"/>
          </a:xfrm>
          <a:custGeom>
            <a:avLst/>
            <a:gdLst/>
            <a:ahLst/>
            <a:cxnLst/>
            <a:rect l="l" t="t" r="r" b="b"/>
            <a:pathLst>
              <a:path w="5830758" h="2772040">
                <a:moveTo>
                  <a:pt x="0" y="0"/>
                </a:moveTo>
                <a:lnTo>
                  <a:pt x="5830758" y="0"/>
                </a:lnTo>
                <a:lnTo>
                  <a:pt x="5830758" y="2772040"/>
                </a:lnTo>
                <a:lnTo>
                  <a:pt x="0" y="2772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952067" y="924014"/>
            <a:ext cx="4252851" cy="3407597"/>
          </a:xfrm>
          <a:custGeom>
            <a:avLst/>
            <a:gdLst/>
            <a:ahLst/>
            <a:cxnLst/>
            <a:rect l="l" t="t" r="r" b="b"/>
            <a:pathLst>
              <a:path w="6379277" h="5111396">
                <a:moveTo>
                  <a:pt x="0" y="0"/>
                </a:moveTo>
                <a:lnTo>
                  <a:pt x="6379277" y="0"/>
                </a:lnTo>
                <a:lnTo>
                  <a:pt x="6379277" y="5111396"/>
                </a:lnTo>
                <a:lnTo>
                  <a:pt x="0" y="5111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558262" y="404121"/>
            <a:ext cx="11075477" cy="6049759"/>
            <a:chOff x="0" y="0"/>
            <a:chExt cx="2573822" cy="1405899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73822" cy="1405899"/>
            </a:xfrm>
            <a:custGeom>
              <a:avLst/>
              <a:gdLst/>
              <a:ahLst/>
              <a:cxnLst/>
              <a:rect l="l" t="t" r="r" b="b"/>
              <a:pathLst>
                <a:path w="2573822" h="1405899">
                  <a:moveTo>
                    <a:pt x="46601" y="0"/>
                  </a:moveTo>
                  <a:lnTo>
                    <a:pt x="2527221" y="0"/>
                  </a:lnTo>
                  <a:cubicBezTo>
                    <a:pt x="2552958" y="0"/>
                    <a:pt x="2573822" y="20864"/>
                    <a:pt x="2573822" y="46601"/>
                  </a:cubicBezTo>
                  <a:lnTo>
                    <a:pt x="2573822" y="1359298"/>
                  </a:lnTo>
                  <a:cubicBezTo>
                    <a:pt x="2573822" y="1371657"/>
                    <a:pt x="2568912" y="1383510"/>
                    <a:pt x="2560173" y="1392250"/>
                  </a:cubicBezTo>
                  <a:cubicBezTo>
                    <a:pt x="2551433" y="1400989"/>
                    <a:pt x="2539580" y="1405899"/>
                    <a:pt x="2527221" y="1405899"/>
                  </a:cubicBezTo>
                  <a:lnTo>
                    <a:pt x="46601" y="1405899"/>
                  </a:lnTo>
                  <a:cubicBezTo>
                    <a:pt x="34242" y="1405899"/>
                    <a:pt x="22388" y="1400989"/>
                    <a:pt x="13649" y="1392250"/>
                  </a:cubicBezTo>
                  <a:cubicBezTo>
                    <a:pt x="4910" y="1383510"/>
                    <a:pt x="0" y="1371657"/>
                    <a:pt x="0" y="1359298"/>
                  </a:cubicBezTo>
                  <a:lnTo>
                    <a:pt x="0" y="46601"/>
                  </a:lnTo>
                  <a:cubicBezTo>
                    <a:pt x="0" y="34242"/>
                    <a:pt x="4910" y="22388"/>
                    <a:pt x="13649" y="13649"/>
                  </a:cubicBezTo>
                  <a:cubicBezTo>
                    <a:pt x="22388" y="4910"/>
                    <a:pt x="34242" y="0"/>
                    <a:pt x="46601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" y="5782120"/>
            <a:ext cx="3704747" cy="1262701"/>
          </a:xfrm>
          <a:custGeom>
            <a:avLst/>
            <a:gdLst/>
            <a:ahLst/>
            <a:cxnLst/>
            <a:rect l="l" t="t" r="r" b="b"/>
            <a:pathLst>
              <a:path w="5557121" h="1894052">
                <a:moveTo>
                  <a:pt x="0" y="0"/>
                </a:moveTo>
                <a:lnTo>
                  <a:pt x="5557121" y="0"/>
                </a:lnTo>
                <a:lnTo>
                  <a:pt x="5557121" y="1894052"/>
                </a:lnTo>
                <a:lnTo>
                  <a:pt x="0" y="1894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04748" y="5727671"/>
            <a:ext cx="3704747" cy="1262701"/>
          </a:xfrm>
          <a:custGeom>
            <a:avLst/>
            <a:gdLst/>
            <a:ahLst/>
            <a:cxnLst/>
            <a:rect l="l" t="t" r="r" b="b"/>
            <a:pathLst>
              <a:path w="5557121" h="1894052">
                <a:moveTo>
                  <a:pt x="0" y="0"/>
                </a:moveTo>
                <a:lnTo>
                  <a:pt x="5557121" y="0"/>
                </a:lnTo>
                <a:lnTo>
                  <a:pt x="5557121" y="1894052"/>
                </a:lnTo>
                <a:lnTo>
                  <a:pt x="0" y="1894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409495" y="5782120"/>
            <a:ext cx="3704747" cy="1262701"/>
          </a:xfrm>
          <a:custGeom>
            <a:avLst/>
            <a:gdLst/>
            <a:ahLst/>
            <a:cxnLst/>
            <a:rect l="l" t="t" r="r" b="b"/>
            <a:pathLst>
              <a:path w="5557121" h="1894052">
                <a:moveTo>
                  <a:pt x="0" y="0"/>
                </a:moveTo>
                <a:lnTo>
                  <a:pt x="5557121" y="0"/>
                </a:lnTo>
                <a:lnTo>
                  <a:pt x="5557121" y="1894052"/>
                </a:lnTo>
                <a:lnTo>
                  <a:pt x="0" y="1894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114243" y="5836570"/>
            <a:ext cx="3704747" cy="1262701"/>
          </a:xfrm>
          <a:custGeom>
            <a:avLst/>
            <a:gdLst/>
            <a:ahLst/>
            <a:cxnLst/>
            <a:rect l="l" t="t" r="r" b="b"/>
            <a:pathLst>
              <a:path w="5557121" h="1894052">
                <a:moveTo>
                  <a:pt x="0" y="0"/>
                </a:moveTo>
                <a:lnTo>
                  <a:pt x="5557120" y="0"/>
                </a:lnTo>
                <a:lnTo>
                  <a:pt x="5557120" y="1894052"/>
                </a:lnTo>
                <a:lnTo>
                  <a:pt x="0" y="1894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98500" y="628650"/>
            <a:ext cx="10754989" cy="1068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294"/>
              </a:lnSpc>
              <a:spcBef>
                <a:spcPct val="0"/>
              </a:spcBef>
            </a:pPr>
            <a:r>
              <a:rPr lang="en-US" sz="3200" b="1" spc="-1" dirty="0">
                <a:solidFill>
                  <a:srgbClr val="3E630F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1 Complete the dialogue with the correct form of “be going to” and the verbs in the box.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53213" y="1798074"/>
            <a:ext cx="8600276" cy="4556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Vicky:</a:t>
            </a: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(1)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___________________ on holiday?</a:t>
            </a:r>
          </a:p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Mark: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No, I am not. I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(2)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_______________ at home.</a:t>
            </a:r>
          </a:p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Vicky:</a:t>
            </a: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What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(3)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 you _____________? </a:t>
            </a:r>
          </a:p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Mark: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I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(4)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_______________ a tree house! </a:t>
            </a:r>
          </a:p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Vicky: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On your own? </a:t>
            </a:r>
          </a:p>
          <a:p>
            <a:pPr defTabSz="609630">
              <a:lnSpc>
                <a:spcPts val="4500"/>
              </a:lnSpc>
            </a:pPr>
            <a:r>
              <a:rPr lang="en-US" sz="2600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Mark: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No, my dad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(5)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_______________ us. </a:t>
            </a:r>
          </a:p>
          <a:p>
            <a:pPr marL="1073150" defTabSz="609630">
              <a:lnSpc>
                <a:spcPts val="4500"/>
              </a:lnSpc>
            </a:pP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Then we 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(6)</a:t>
            </a:r>
            <a:r>
              <a:rPr lang="en-US" sz="2600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 _______________ all our friends there. You can come too.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7D731B-65C9-38B5-023A-C5D32114F7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B9B41D-7F30-62C0-88BB-DE241F116500}"/>
              </a:ext>
            </a:extLst>
          </p:cNvPr>
          <p:cNvSpPr txBox="1"/>
          <p:nvPr/>
        </p:nvSpPr>
        <p:spPr>
          <a:xfrm>
            <a:off x="4425243" y="1859316"/>
            <a:ext cx="3977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you going to travel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77BDF-22D1-9E30-8F44-FD4B0F003EFA}"/>
              </a:ext>
            </a:extLst>
          </p:cNvPr>
          <p:cNvSpPr txBox="1"/>
          <p:nvPr/>
        </p:nvSpPr>
        <p:spPr>
          <a:xfrm>
            <a:off x="6879589" y="2426695"/>
            <a:ext cx="3072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 going to stay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76A42-6035-085F-F8AD-1F737948BB02}"/>
              </a:ext>
            </a:extLst>
          </p:cNvPr>
          <p:cNvSpPr txBox="1"/>
          <p:nvPr/>
        </p:nvSpPr>
        <p:spPr>
          <a:xfrm>
            <a:off x="5517437" y="3003654"/>
            <a:ext cx="928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F1A5A5-40E1-AF59-9B0F-82DFAE88ABDE}"/>
              </a:ext>
            </a:extLst>
          </p:cNvPr>
          <p:cNvSpPr txBox="1"/>
          <p:nvPr/>
        </p:nvSpPr>
        <p:spPr>
          <a:xfrm>
            <a:off x="7305895" y="3001205"/>
            <a:ext cx="2488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going to do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C3E9CA-6063-9F70-7481-BA53CA53B199}"/>
              </a:ext>
            </a:extLst>
          </p:cNvPr>
          <p:cNvSpPr txBox="1"/>
          <p:nvPr/>
        </p:nvSpPr>
        <p:spPr>
          <a:xfrm>
            <a:off x="4784697" y="3577128"/>
            <a:ext cx="30586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 going to make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D1F153-DF2D-09A1-DFE6-770409FA52FD}"/>
              </a:ext>
            </a:extLst>
          </p:cNvPr>
          <p:cNvSpPr txBox="1"/>
          <p:nvPr/>
        </p:nvSpPr>
        <p:spPr>
          <a:xfrm>
            <a:off x="6299200" y="4714819"/>
            <a:ext cx="3058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going to help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542E1A-98CD-692A-2A36-273DC9303006}"/>
              </a:ext>
            </a:extLst>
          </p:cNvPr>
          <p:cNvSpPr txBox="1"/>
          <p:nvPr/>
        </p:nvSpPr>
        <p:spPr>
          <a:xfrm>
            <a:off x="5687024" y="5283557"/>
            <a:ext cx="3396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 invite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297A0EB-90D0-ECFA-37CA-33CB477CBCE4}"/>
              </a:ext>
            </a:extLst>
          </p:cNvPr>
          <p:cNvSpPr/>
          <p:nvPr/>
        </p:nvSpPr>
        <p:spPr>
          <a:xfrm>
            <a:off x="893397" y="1881730"/>
            <a:ext cx="1651663" cy="4291175"/>
          </a:xfrm>
          <a:prstGeom prst="roundRect">
            <a:avLst/>
          </a:prstGeom>
          <a:noFill/>
          <a:ln>
            <a:solidFill>
              <a:srgbClr val="2069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1F7A5C-8DDF-66EE-85A7-EED27C3F381A}"/>
              </a:ext>
            </a:extLst>
          </p:cNvPr>
          <p:cNvSpPr txBox="1"/>
          <p:nvPr/>
        </p:nvSpPr>
        <p:spPr>
          <a:xfrm>
            <a:off x="963467" y="2032874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travel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ADDAF6-420B-4FE4-A547-DF066F11538B}"/>
              </a:ext>
            </a:extLst>
          </p:cNvPr>
          <p:cNvSpPr txBox="1"/>
          <p:nvPr/>
        </p:nvSpPr>
        <p:spPr>
          <a:xfrm>
            <a:off x="958399" y="2708817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make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32752-D119-E063-6DF3-73C1682C5E62}"/>
              </a:ext>
            </a:extLst>
          </p:cNvPr>
          <p:cNvSpPr txBox="1"/>
          <p:nvPr/>
        </p:nvSpPr>
        <p:spPr>
          <a:xfrm>
            <a:off x="940520" y="3401337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E186CE-4613-9F41-D4AD-0B7F69E0F42E}"/>
              </a:ext>
            </a:extLst>
          </p:cNvPr>
          <p:cNvSpPr txBox="1"/>
          <p:nvPr/>
        </p:nvSpPr>
        <p:spPr>
          <a:xfrm>
            <a:off x="936681" y="4080064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stay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D3D01F-1DAD-34B8-A02F-C60CB40BAC78}"/>
              </a:ext>
            </a:extLst>
          </p:cNvPr>
          <p:cNvSpPr txBox="1"/>
          <p:nvPr/>
        </p:nvSpPr>
        <p:spPr>
          <a:xfrm>
            <a:off x="936681" y="4767845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help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BB61CA-69BC-5F27-4678-01E315572004}"/>
              </a:ext>
            </a:extLst>
          </p:cNvPr>
          <p:cNvSpPr txBox="1"/>
          <p:nvPr/>
        </p:nvSpPr>
        <p:spPr>
          <a:xfrm>
            <a:off x="944608" y="5446655"/>
            <a:ext cx="15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invite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8BED27-C2B9-A195-41D6-354A28688713}"/>
              </a:ext>
            </a:extLst>
          </p:cNvPr>
          <p:cNvCxnSpPr/>
          <p:nvPr/>
        </p:nvCxnSpPr>
        <p:spPr>
          <a:xfrm>
            <a:off x="1198246" y="2317892"/>
            <a:ext cx="109508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605B3A-229A-82D3-8802-EA379CCA4EE6}"/>
              </a:ext>
            </a:extLst>
          </p:cNvPr>
          <p:cNvCxnSpPr/>
          <p:nvPr/>
        </p:nvCxnSpPr>
        <p:spPr>
          <a:xfrm>
            <a:off x="1236734" y="3001205"/>
            <a:ext cx="99553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FBDF61-3E04-C944-C016-08324D0E1835}"/>
              </a:ext>
            </a:extLst>
          </p:cNvPr>
          <p:cNvCxnSpPr/>
          <p:nvPr/>
        </p:nvCxnSpPr>
        <p:spPr>
          <a:xfrm>
            <a:off x="1453524" y="3682363"/>
            <a:ext cx="5619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07BD62-D2D0-92E8-5621-9B206713D03E}"/>
              </a:ext>
            </a:extLst>
          </p:cNvPr>
          <p:cNvCxnSpPr/>
          <p:nvPr/>
        </p:nvCxnSpPr>
        <p:spPr>
          <a:xfrm>
            <a:off x="1300545" y="4354189"/>
            <a:ext cx="82275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558C6FE-FEF3-F991-78DB-DE0DB8C87688}"/>
              </a:ext>
            </a:extLst>
          </p:cNvPr>
          <p:cNvCxnSpPr/>
          <p:nvPr/>
        </p:nvCxnSpPr>
        <p:spPr>
          <a:xfrm>
            <a:off x="1289256" y="5042811"/>
            <a:ext cx="82275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6888DD-E843-9995-ECC8-7821CDFCBBDA}"/>
              </a:ext>
            </a:extLst>
          </p:cNvPr>
          <p:cNvCxnSpPr/>
          <p:nvPr/>
        </p:nvCxnSpPr>
        <p:spPr>
          <a:xfrm>
            <a:off x="1186957" y="5727671"/>
            <a:ext cx="109508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44777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C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9649" y="2488692"/>
            <a:ext cx="10915922" cy="5148944"/>
          </a:xfrm>
          <a:custGeom>
            <a:avLst/>
            <a:gdLst/>
            <a:ahLst/>
            <a:cxnLst/>
            <a:rect l="l" t="t" r="r" b="b"/>
            <a:pathLst>
              <a:path w="16373883" h="7723416">
                <a:moveTo>
                  <a:pt x="0" y="0"/>
                </a:moveTo>
                <a:lnTo>
                  <a:pt x="16373883" y="0"/>
                </a:lnTo>
                <a:lnTo>
                  <a:pt x="16373883" y="7723416"/>
                </a:lnTo>
                <a:lnTo>
                  <a:pt x="0" y="7723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49649" y="3955087"/>
            <a:ext cx="8670565" cy="3609123"/>
          </a:xfrm>
          <a:custGeom>
            <a:avLst/>
            <a:gdLst/>
            <a:ahLst/>
            <a:cxnLst/>
            <a:rect l="l" t="t" r="r" b="b"/>
            <a:pathLst>
              <a:path w="13005847" h="5413684">
                <a:moveTo>
                  <a:pt x="0" y="0"/>
                </a:moveTo>
                <a:lnTo>
                  <a:pt x="13005847" y="0"/>
                </a:lnTo>
                <a:lnTo>
                  <a:pt x="13005847" y="5413684"/>
                </a:lnTo>
                <a:lnTo>
                  <a:pt x="0" y="5413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86218" y="1138360"/>
            <a:ext cx="948415" cy="441013"/>
          </a:xfrm>
          <a:custGeom>
            <a:avLst/>
            <a:gdLst/>
            <a:ahLst/>
            <a:cxnLst/>
            <a:rect l="l" t="t" r="r" b="b"/>
            <a:pathLst>
              <a:path w="1422623" h="661520">
                <a:moveTo>
                  <a:pt x="0" y="0"/>
                </a:moveTo>
                <a:lnTo>
                  <a:pt x="1422623" y="0"/>
                </a:lnTo>
                <a:lnTo>
                  <a:pt x="1422623" y="661520"/>
                </a:lnTo>
                <a:lnTo>
                  <a:pt x="0" y="66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91599" y="589387"/>
            <a:ext cx="737531" cy="342951"/>
          </a:xfrm>
          <a:custGeom>
            <a:avLst/>
            <a:gdLst/>
            <a:ahLst/>
            <a:cxnLst/>
            <a:rect l="l" t="t" r="r" b="b"/>
            <a:pathLst>
              <a:path w="1106296" h="514427">
                <a:moveTo>
                  <a:pt x="0" y="0"/>
                </a:moveTo>
                <a:lnTo>
                  <a:pt x="1106296" y="0"/>
                </a:lnTo>
                <a:lnTo>
                  <a:pt x="1106296" y="514427"/>
                </a:lnTo>
                <a:lnTo>
                  <a:pt x="0" y="514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6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417858" y="917854"/>
            <a:ext cx="948415" cy="441013"/>
          </a:xfrm>
          <a:custGeom>
            <a:avLst/>
            <a:gdLst/>
            <a:ahLst/>
            <a:cxnLst/>
            <a:rect l="l" t="t" r="r" b="b"/>
            <a:pathLst>
              <a:path w="1422623" h="661520">
                <a:moveTo>
                  <a:pt x="0" y="0"/>
                </a:moveTo>
                <a:lnTo>
                  <a:pt x="1422623" y="0"/>
                </a:lnTo>
                <a:lnTo>
                  <a:pt x="1422623" y="661519"/>
                </a:lnTo>
                <a:lnTo>
                  <a:pt x="0" y="661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68669" y="1283806"/>
            <a:ext cx="737531" cy="342951"/>
          </a:xfrm>
          <a:custGeom>
            <a:avLst/>
            <a:gdLst/>
            <a:ahLst/>
            <a:cxnLst/>
            <a:rect l="l" t="t" r="r" b="b"/>
            <a:pathLst>
              <a:path w="1106296" h="514427">
                <a:moveTo>
                  <a:pt x="0" y="0"/>
                </a:moveTo>
                <a:lnTo>
                  <a:pt x="1106296" y="0"/>
                </a:lnTo>
                <a:lnTo>
                  <a:pt x="1106296" y="514427"/>
                </a:lnTo>
                <a:lnTo>
                  <a:pt x="0" y="514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6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18284" y="971440"/>
            <a:ext cx="464412" cy="215951"/>
          </a:xfrm>
          <a:custGeom>
            <a:avLst/>
            <a:gdLst/>
            <a:ahLst/>
            <a:cxnLst/>
            <a:rect l="l" t="t" r="r" b="b"/>
            <a:pathLst>
              <a:path w="696618" h="323927">
                <a:moveTo>
                  <a:pt x="0" y="0"/>
                </a:moveTo>
                <a:lnTo>
                  <a:pt x="696618" y="0"/>
                </a:lnTo>
                <a:lnTo>
                  <a:pt x="696618" y="323928"/>
                </a:lnTo>
                <a:lnTo>
                  <a:pt x="0" y="323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6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093390" y="1735022"/>
            <a:ext cx="2325729" cy="1081464"/>
          </a:xfrm>
          <a:custGeom>
            <a:avLst/>
            <a:gdLst/>
            <a:ahLst/>
            <a:cxnLst/>
            <a:rect l="l" t="t" r="r" b="b"/>
            <a:pathLst>
              <a:path w="3488594" h="1622196">
                <a:moveTo>
                  <a:pt x="0" y="0"/>
                </a:moveTo>
                <a:lnTo>
                  <a:pt x="3488593" y="0"/>
                </a:lnTo>
                <a:lnTo>
                  <a:pt x="3488593" y="1622196"/>
                </a:lnTo>
                <a:lnTo>
                  <a:pt x="0" y="1622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75685" y="1283805"/>
            <a:ext cx="1100911" cy="511924"/>
          </a:xfrm>
          <a:custGeom>
            <a:avLst/>
            <a:gdLst/>
            <a:ahLst/>
            <a:cxnLst/>
            <a:rect l="l" t="t" r="r" b="b"/>
            <a:pathLst>
              <a:path w="1651367" h="767886">
                <a:moveTo>
                  <a:pt x="0" y="0"/>
                </a:moveTo>
                <a:lnTo>
                  <a:pt x="1651366" y="0"/>
                </a:lnTo>
                <a:lnTo>
                  <a:pt x="1651366" y="767885"/>
                </a:lnTo>
                <a:lnTo>
                  <a:pt x="0" y="767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9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35000" y="435871"/>
            <a:ext cx="6283284" cy="6049759"/>
            <a:chOff x="0" y="0"/>
            <a:chExt cx="1460168" cy="14058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0168" cy="1405899"/>
            </a:xfrm>
            <a:custGeom>
              <a:avLst/>
              <a:gdLst/>
              <a:ahLst/>
              <a:cxnLst/>
              <a:rect l="l" t="t" r="r" b="b"/>
              <a:pathLst>
                <a:path w="1460168" h="1405899">
                  <a:moveTo>
                    <a:pt x="82143" y="0"/>
                  </a:moveTo>
                  <a:lnTo>
                    <a:pt x="1378025" y="0"/>
                  </a:lnTo>
                  <a:cubicBezTo>
                    <a:pt x="1423391" y="0"/>
                    <a:pt x="1460168" y="36777"/>
                    <a:pt x="1460168" y="82143"/>
                  </a:cubicBezTo>
                  <a:lnTo>
                    <a:pt x="1460168" y="1323756"/>
                  </a:lnTo>
                  <a:cubicBezTo>
                    <a:pt x="1460168" y="1369122"/>
                    <a:pt x="1423391" y="1405899"/>
                    <a:pt x="1378025" y="1405899"/>
                  </a:cubicBezTo>
                  <a:lnTo>
                    <a:pt x="82143" y="1405899"/>
                  </a:lnTo>
                  <a:cubicBezTo>
                    <a:pt x="36777" y="1405899"/>
                    <a:pt x="0" y="1369122"/>
                    <a:pt x="0" y="1323756"/>
                  </a:cubicBezTo>
                  <a:lnTo>
                    <a:pt x="0" y="82143"/>
                  </a:lnTo>
                  <a:cubicBezTo>
                    <a:pt x="0" y="36777"/>
                    <a:pt x="36777" y="0"/>
                    <a:pt x="8214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3396" y="761435"/>
            <a:ext cx="5730169" cy="51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94"/>
              </a:lnSpc>
              <a:spcBef>
                <a:spcPct val="0"/>
              </a:spcBef>
            </a:pPr>
            <a:r>
              <a:rPr lang="en-US" sz="3066" b="1" spc="-1" dirty="0">
                <a:solidFill>
                  <a:srgbClr val="3E630F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2 Choose the correct answer.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1600" y="1540953"/>
            <a:ext cx="5431966" cy="85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1. </a:t>
            </a:r>
            <a:r>
              <a:rPr lang="en-US" sz="2466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We are ____________ to see a water fall tomorrow.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541446" y="-1546723"/>
            <a:ext cx="4116779" cy="4929154"/>
            <a:chOff x="0" y="0"/>
            <a:chExt cx="765203" cy="9162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5203" cy="916203"/>
            </a:xfrm>
            <a:custGeom>
              <a:avLst/>
              <a:gdLst/>
              <a:ahLst/>
              <a:cxnLst/>
              <a:rect l="l" t="t" r="r" b="b"/>
              <a:pathLst>
                <a:path w="765203" h="916203">
                  <a:moveTo>
                    <a:pt x="0" y="0"/>
                  </a:moveTo>
                  <a:lnTo>
                    <a:pt x="765203" y="0"/>
                  </a:lnTo>
                  <a:lnTo>
                    <a:pt x="765203" y="916203"/>
                  </a:lnTo>
                  <a:lnTo>
                    <a:pt x="0" y="916203"/>
                  </a:lnTo>
                  <a:close/>
                </a:path>
              </a:pathLst>
            </a:custGeom>
            <a:blipFill>
              <a:blip r:embed="rId11"/>
              <a:stretch>
                <a:fillRect l="-29822" r="-29822"/>
              </a:stretch>
            </a:blip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41446" y="3448050"/>
            <a:ext cx="4116779" cy="4230888"/>
            <a:chOff x="0" y="0"/>
            <a:chExt cx="891493" cy="9162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91493" cy="916203"/>
            </a:xfrm>
            <a:custGeom>
              <a:avLst/>
              <a:gdLst/>
              <a:ahLst/>
              <a:cxnLst/>
              <a:rect l="l" t="t" r="r" b="b"/>
              <a:pathLst>
                <a:path w="891493" h="916203">
                  <a:moveTo>
                    <a:pt x="0" y="0"/>
                  </a:moveTo>
                  <a:lnTo>
                    <a:pt x="891493" y="0"/>
                  </a:lnTo>
                  <a:lnTo>
                    <a:pt x="891493" y="916203"/>
                  </a:lnTo>
                  <a:lnTo>
                    <a:pt x="0" y="916203"/>
                  </a:lnTo>
                  <a:close/>
                </a:path>
              </a:pathLst>
            </a:custGeom>
            <a:blipFill>
              <a:blip r:embed="rId12"/>
              <a:stretch>
                <a:fillRect l="-27078" r="-27078"/>
              </a:stretch>
            </a:blip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32985" y="2430800"/>
            <a:ext cx="976964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a. go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21918" y="2430800"/>
            <a:ext cx="1348672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b. going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1600" y="3165263"/>
            <a:ext cx="5431966" cy="85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2. </a:t>
            </a:r>
            <a:r>
              <a:rPr lang="en-US" sz="2466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____________ the forest be here in 50 years?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2985" y="4055110"/>
            <a:ext cx="1436115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a. Will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21918" y="4055109"/>
            <a:ext cx="1348672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b. Going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1600" y="4830656"/>
            <a:ext cx="5431966" cy="85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3. </a:t>
            </a:r>
            <a:r>
              <a:rPr lang="en-US" sz="2466" dirty="0">
                <a:solidFill>
                  <a:srgbClr val="000000"/>
                </a:solidFill>
                <a:latin typeface="Comic Sans MS" panose="030F0702030302020204" pitchFamily="66" charset="0"/>
                <a:ea typeface="Comic Sans"/>
                <a:cs typeface="Comic Sans"/>
                <a:sym typeface="Comic Sans"/>
              </a:rPr>
              <a:t>Are we going ____________ lizards at the zoo?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32985" y="5720504"/>
            <a:ext cx="1585029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a. to see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21918" y="5717476"/>
            <a:ext cx="1854677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</a:pPr>
            <a:r>
              <a:rPr lang="en-US" sz="2466" b="1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b. seeing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D02DD1-D40D-A53E-D0B5-89AE7E1251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C72EF46-80EC-9D2F-3E88-37B42E6DD83C}"/>
              </a:ext>
            </a:extLst>
          </p:cNvPr>
          <p:cNvSpPr/>
          <p:nvPr/>
        </p:nvSpPr>
        <p:spPr>
          <a:xfrm>
            <a:off x="4278488" y="2385644"/>
            <a:ext cx="540223" cy="540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831BB2-281A-798A-5E43-B7AD0FCC6EA7}"/>
              </a:ext>
            </a:extLst>
          </p:cNvPr>
          <p:cNvSpPr/>
          <p:nvPr/>
        </p:nvSpPr>
        <p:spPr>
          <a:xfrm>
            <a:off x="1602471" y="4036914"/>
            <a:ext cx="540223" cy="540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FFA1DA-6EF2-C4AC-B47D-BD2A8996B527}"/>
              </a:ext>
            </a:extLst>
          </p:cNvPr>
          <p:cNvSpPr/>
          <p:nvPr/>
        </p:nvSpPr>
        <p:spPr>
          <a:xfrm>
            <a:off x="1591181" y="5706962"/>
            <a:ext cx="540223" cy="540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788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10240</TotalTime>
  <Words>190</Words>
  <Application>Microsoft Office PowerPoint</Application>
  <PresentationFormat>Widescreen</PresentationFormat>
  <Paragraphs>31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Comic Sans</vt:lpstr>
      <vt:lpstr>Comic Sans Bold</vt:lpstr>
      <vt:lpstr>Comic Sans MS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DELL</cp:lastModifiedBy>
  <cp:revision>130</cp:revision>
  <dcterms:created xsi:type="dcterms:W3CDTF">2023-12-16T10:48:42Z</dcterms:created>
  <dcterms:modified xsi:type="dcterms:W3CDTF">2025-05-24T14:53:47Z</dcterms:modified>
</cp:coreProperties>
</file>