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70" r:id="rId2"/>
  </p:sldMasterIdLst>
  <p:notesMasterIdLst>
    <p:notesMasterId r:id="rId8"/>
  </p:notesMasterIdLst>
  <p:sldIdLst>
    <p:sldId id="272" r:id="rId3"/>
    <p:sldId id="600" r:id="rId4"/>
    <p:sldId id="785" r:id="rId5"/>
    <p:sldId id="598" r:id="rId6"/>
    <p:sldId id="5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1D6"/>
    <a:srgbClr val="EEEBD5"/>
    <a:srgbClr val="F4CF8C"/>
    <a:srgbClr val="EACC96"/>
    <a:srgbClr val="FF9999"/>
    <a:srgbClr val="000066"/>
    <a:srgbClr val="99D465"/>
    <a:srgbClr val="89DFF5"/>
    <a:srgbClr val="FF5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57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8934-7704-40FC-8629-D32ED2173C7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ED3BD-9395-4A21-B76B-8B92C00F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2" name="Google Shape;6882;gd362d286f3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3" name="Google Shape;6883;gd362d286f3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761" name="Google Shape;761;p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2" name="Google Shape;762;p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763" name="Google Shape;76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6" name="Google Shape;766;p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767" name="Google Shape;767;p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9" name="Google Shape;769;p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770" name="Google Shape;77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73" name="Google Shape;773;p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4" name="Google Shape;774;p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775" name="Google Shape;77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8" name="Google Shape;778;p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779" name="Google Shape;77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82" name="Google Shape;782;p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3" name="Google Shape;783;p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784" name="Google Shape;78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7" name="Google Shape;787;p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788" name="Google Shape;78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0" name="Google Shape;790;p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791" name="Google Shape;79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4" name="Google Shape;794;p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795" name="Google Shape;79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8" name="Google Shape;798;p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799" name="Google Shape;79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1" name="Google Shape;801;p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2" name="Google Shape;802;p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803" name="Google Shape;80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6" name="Google Shape;806;p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807" name="Google Shape;80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9" name="Google Shape;809;p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810" name="Google Shape;81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3" name="Google Shape;813;p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814" name="Google Shape;814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6" name="Google Shape;816;p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817" name="Google Shape;817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0" name="Google Shape;820;p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1" name="Google Shape;821;p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822" name="Google Shape;822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826" name="Google Shape;826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8" name="Google Shape;828;p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829" name="Google Shape;82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32" name="Google Shape;832;p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34" name="Google Shape;834;p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835" name="Google Shape;83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8" name="Google Shape;838;p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839" name="Google Shape;83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842" name="Google Shape;842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5" name="Google Shape;845;p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6" name="Google Shape;846;p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847" name="Google Shape;84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9" name="Google Shape;849;p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50" name="Google Shape;850;p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851" name="Google Shape;851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4" name="Google Shape;854;p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855" name="Google Shape;85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7" name="Google Shape;857;p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858" name="Google Shape;858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1" name="Google Shape;861;p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2" name="Google Shape;862;p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863" name="Google Shape;863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6" name="Google Shape;866;p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867" name="Google Shape;867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0" name="Google Shape;870;p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871" name="Google Shape;87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3" name="Google Shape;873;p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874" name="Google Shape;87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7" name="Google Shape;877;p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878" name="Google Shape;87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0" name="Google Shape;880;p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881" name="Google Shape;88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1" name="Google Shape;891;p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892" name="Google Shape;892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94" name="Google Shape;894;p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5" name="Google Shape;895;p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896" name="Google Shape;896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900" name="Google Shape;900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3" name="Google Shape;903;p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904" name="Google Shape;90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7" name="Google Shape;907;p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908" name="Google Shape;90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0" name="Google Shape;910;p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911" name="Google Shape;91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13" name="Google Shape;913;p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5" name="Google Shape;915;p6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7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2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4" name="Google Shape;3424;p2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5" name="Google Shape;3425;p2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6" name="Google Shape;3426;p2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427" name="Google Shape;3427;p2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8" name="Google Shape;3428;p2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429" name="Google Shape;342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2" name="Google Shape;3432;p2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433" name="Google Shape;3433;p2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5" name="Google Shape;3435;p2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436" name="Google Shape;343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39" name="Google Shape;3439;p2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0" name="Google Shape;3440;p2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441" name="Google Shape;344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2" name="Google Shape;344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44" name="Google Shape;3444;p2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445" name="Google Shape;344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48" name="Google Shape;3448;p2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9" name="Google Shape;3449;p2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450" name="Google Shape;345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3" name="Google Shape;3453;p2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454" name="Google Shape;345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6" name="Google Shape;3456;p2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457" name="Google Shape;345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0" name="Google Shape;3460;p2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461" name="Google Shape;346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4" name="Google Shape;3464;p2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465" name="Google Shape;346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6" name="Google Shape;346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67" name="Google Shape;3467;p2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68" name="Google Shape;3468;p2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469" name="Google Shape;346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0" name="Google Shape;347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1" name="Google Shape;347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2" name="Google Shape;3472;p2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473" name="Google Shape;347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4" name="Google Shape;347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5" name="Google Shape;3475;p2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476" name="Google Shape;347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7" name="Google Shape;347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8" name="Google Shape;347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9" name="Google Shape;3479;p2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480" name="Google Shape;3480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1" name="Google Shape;3481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2" name="Google Shape;3482;p2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483" name="Google Shape;3483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4" name="Google Shape;3484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5" name="Google Shape;3485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86" name="Google Shape;3486;p2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7" name="Google Shape;3487;p2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488" name="Google Shape;3488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9" name="Google Shape;3489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0" name="Google Shape;3490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1" name="Google Shape;3491;p2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492" name="Google Shape;3492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4" name="Google Shape;3494;p2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95" name="Google Shape;349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98" name="Google Shape;3498;p2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2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00" name="Google Shape;3500;p2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501" name="Google Shape;350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4" name="Google Shape;3504;p2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05" name="Google Shape;350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7" name="Google Shape;3507;p2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08" name="Google Shape;3508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1" name="Google Shape;3511;p2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2" name="Google Shape;3512;p2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513" name="Google Shape;351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4" name="Google Shape;351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5" name="Google Shape;3515;p2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6" name="Google Shape;3516;p2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517" name="Google Shape;3517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8" name="Google Shape;3518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9" name="Google Shape;3519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0" name="Google Shape;3520;p2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521" name="Google Shape;352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2" name="Google Shape;352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3" name="Google Shape;3523;p2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524" name="Google Shape;3524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5" name="Google Shape;3525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6" name="Google Shape;3526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27" name="Google Shape;3527;p2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28" name="Google Shape;3528;p2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2" name="Google Shape;3532;p2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533" name="Google Shape;3533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6" name="Google Shape;3536;p2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537" name="Google Shape;353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9" name="Google Shape;3539;p2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540" name="Google Shape;354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3" name="Google Shape;3543;p2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544" name="Google Shape;354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6" name="Google Shape;3546;p2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547" name="Google Shape;354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0" name="Google Shape;3550;p2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551" name="Google Shape;355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3" name="Google Shape;3553;p2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554" name="Google Shape;3554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7" name="Google Shape;3557;p2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558" name="Google Shape;3558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60" name="Google Shape;3560;p2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61" name="Google Shape;3561;p2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562" name="Google Shape;3562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5" name="Google Shape;3565;p2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566" name="Google Shape;3566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9" name="Google Shape;3569;p2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570" name="Google Shape;357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3" name="Google Shape;3573;p2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574" name="Google Shape;357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5" name="Google Shape;357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6" name="Google Shape;3576;p2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577" name="Google Shape;357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79" name="Google Shape;3579;p2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81" name="Google Shape;3581;p21"/>
          <p:cNvSpPr txBox="1">
            <a:spLocks noGrp="1"/>
          </p:cNvSpPr>
          <p:nvPr>
            <p:ph type="subTitle" idx="1"/>
          </p:nvPr>
        </p:nvSpPr>
        <p:spPr>
          <a:xfrm>
            <a:off x="4574633" y="3378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2" name="Google Shape;3582;p21"/>
          <p:cNvSpPr txBox="1">
            <a:spLocks noGrp="1"/>
          </p:cNvSpPr>
          <p:nvPr>
            <p:ph type="title"/>
          </p:nvPr>
        </p:nvSpPr>
        <p:spPr>
          <a:xfrm>
            <a:off x="4574633" y="2626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3" name="Google Shape;3583;p21"/>
          <p:cNvSpPr/>
          <p:nvPr/>
        </p:nvSpPr>
        <p:spPr>
          <a:xfrm>
            <a:off x="8560566" y="938518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4" name="Google Shape;3584;p21"/>
          <p:cNvSpPr/>
          <p:nvPr/>
        </p:nvSpPr>
        <p:spPr>
          <a:xfrm>
            <a:off x="6955186" y="4918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5" name="Google Shape;3585;p21"/>
          <p:cNvSpPr/>
          <p:nvPr/>
        </p:nvSpPr>
        <p:spPr>
          <a:xfrm flipH="1">
            <a:off x="10847703" y="639176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6" name="Google Shape;3586;p21"/>
          <p:cNvSpPr/>
          <p:nvPr/>
        </p:nvSpPr>
        <p:spPr>
          <a:xfrm>
            <a:off x="9735639" y="6032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7" name="Google Shape;3587;p21"/>
          <p:cNvSpPr/>
          <p:nvPr/>
        </p:nvSpPr>
        <p:spPr>
          <a:xfrm>
            <a:off x="10541789" y="14649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8" name="Google Shape;3588;p21"/>
          <p:cNvSpPr/>
          <p:nvPr/>
        </p:nvSpPr>
        <p:spPr>
          <a:xfrm>
            <a:off x="8466672" y="10077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9" name="Google Shape;3589;p21"/>
          <p:cNvSpPr/>
          <p:nvPr/>
        </p:nvSpPr>
        <p:spPr>
          <a:xfrm>
            <a:off x="5645423" y="795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0" name="Google Shape;3590;p21"/>
          <p:cNvSpPr/>
          <p:nvPr/>
        </p:nvSpPr>
        <p:spPr>
          <a:xfrm>
            <a:off x="11566805" y="4956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1" name="Google Shape;3591;p21"/>
          <p:cNvSpPr/>
          <p:nvPr/>
        </p:nvSpPr>
        <p:spPr>
          <a:xfrm flipH="1">
            <a:off x="5332837" y="11018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2" name="Google Shape;3592;p21"/>
          <p:cNvSpPr/>
          <p:nvPr/>
        </p:nvSpPr>
        <p:spPr>
          <a:xfrm>
            <a:off x="7234223" y="155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93" name="Google Shape;3593;p21"/>
          <p:cNvGrpSpPr/>
          <p:nvPr/>
        </p:nvGrpSpPr>
        <p:grpSpPr>
          <a:xfrm flipH="1">
            <a:off x="10319040" y="5333684"/>
            <a:ext cx="630947" cy="693209"/>
            <a:chOff x="1799697" y="4222450"/>
            <a:chExt cx="473210" cy="519907"/>
          </a:xfrm>
        </p:grpSpPr>
        <p:sp>
          <p:nvSpPr>
            <p:cNvPr id="3594" name="Google Shape;3594;p2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flipH="1">
            <a:off x="9762062" y="5372924"/>
            <a:ext cx="556997" cy="883813"/>
            <a:chOff x="1296693" y="4078131"/>
            <a:chExt cx="417748" cy="662860"/>
          </a:xfrm>
        </p:grpSpPr>
        <p:sp>
          <p:nvSpPr>
            <p:cNvPr id="3608" name="Google Shape;3608;p2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728497" y="19948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2" name="Google Shape;3622;p21"/>
          <p:cNvSpPr/>
          <p:nvPr/>
        </p:nvSpPr>
        <p:spPr>
          <a:xfrm>
            <a:off x="681539" y="1951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72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2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5" name="Google Shape;3625;p2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6" name="Google Shape;3626;p2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7" name="Google Shape;3627;p22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628" name="Google Shape;3628;p2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9" name="Google Shape;3629;p22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630" name="Google Shape;363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3" name="Google Shape;3633;p2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634" name="Google Shape;3634;p2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6" name="Google Shape;3636;p2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637" name="Google Shape;363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0" name="Google Shape;3640;p2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41" name="Google Shape;3641;p22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642" name="Google Shape;364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5" name="Google Shape;3645;p2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646" name="Google Shape;364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9" name="Google Shape;3649;p2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0" name="Google Shape;3650;p22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651" name="Google Shape;365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4" name="Google Shape;3654;p2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655" name="Google Shape;365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7" name="Google Shape;3657;p2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658" name="Google Shape;365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1" name="Google Shape;3661;p22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662" name="Google Shape;366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5" name="Google Shape;3665;p2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666" name="Google Shape;366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8" name="Google Shape;3668;p2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69" name="Google Shape;3669;p22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670" name="Google Shape;367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3" name="Google Shape;3673;p2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674" name="Google Shape;367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6" name="Google Shape;3676;p2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677" name="Google Shape;367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0" name="Google Shape;3680;p2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681" name="Google Shape;3681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3" name="Google Shape;3683;p2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684" name="Google Shape;3684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87" name="Google Shape;3687;p2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88" name="Google Shape;3688;p22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689" name="Google Shape;3689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2" name="Google Shape;3692;p2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693" name="Google Shape;3693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5" name="Google Shape;3695;p2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696" name="Google Shape;369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99" name="Google Shape;3699;p2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01" name="Google Shape;3701;p22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702" name="Google Shape;370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5" name="Google Shape;3705;p2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706" name="Google Shape;370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8" name="Google Shape;3708;p2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709" name="Google Shape;3709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2" name="Google Shape;3712;p2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3" name="Google Shape;3713;p2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714" name="Google Shape;371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7" name="Google Shape;3717;p22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718" name="Google Shape;3718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1" name="Google Shape;3721;p2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722" name="Google Shape;372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4" name="Google Shape;3724;p2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25" name="Google Shape;3725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8" name="Google Shape;3728;p2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29" name="Google Shape;3729;p2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30" name="Google Shape;3730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3" name="Google Shape;3733;p22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734" name="Google Shape;3734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7" name="Google Shape;3737;p2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738" name="Google Shape;373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0" name="Google Shape;3740;p22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741" name="Google Shape;374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4" name="Google Shape;3744;p2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745" name="Google Shape;374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7" name="Google Shape;3747;p2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748" name="Google Shape;374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1" name="Google Shape;3751;p2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752" name="Google Shape;375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4" name="Google Shape;3754;p22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755" name="Google Shape;3755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8" name="Google Shape;3758;p2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759" name="Google Shape;3759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61" name="Google Shape;3761;p2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62" name="Google Shape;3762;p22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763" name="Google Shape;3763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66" name="Google Shape;3766;p22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767" name="Google Shape;3767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2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771" name="Google Shape;377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4" name="Google Shape;3774;p2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775" name="Google Shape;377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7" name="Google Shape;3777;p2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778" name="Google Shape;377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80" name="Google Shape;3780;p2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82" name="Google Shape;3782;p22"/>
          <p:cNvSpPr txBox="1">
            <a:spLocks noGrp="1"/>
          </p:cNvSpPr>
          <p:nvPr>
            <p:ph type="title"/>
          </p:nvPr>
        </p:nvSpPr>
        <p:spPr>
          <a:xfrm>
            <a:off x="9600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3" name="Google Shape;3783;p22"/>
          <p:cNvSpPr txBox="1">
            <a:spLocks noGrp="1"/>
          </p:cNvSpPr>
          <p:nvPr>
            <p:ph type="subTitle" idx="1"/>
          </p:nvPr>
        </p:nvSpPr>
        <p:spPr>
          <a:xfrm>
            <a:off x="9600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4" name="Google Shape;3784;p22"/>
          <p:cNvSpPr txBox="1">
            <a:spLocks noGrp="1"/>
          </p:cNvSpPr>
          <p:nvPr>
            <p:ph type="title" idx="2"/>
          </p:nvPr>
        </p:nvSpPr>
        <p:spPr>
          <a:xfrm>
            <a:off x="45384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5" name="Google Shape;3785;p22"/>
          <p:cNvSpPr txBox="1">
            <a:spLocks noGrp="1"/>
          </p:cNvSpPr>
          <p:nvPr>
            <p:ph type="subTitle" idx="3"/>
          </p:nvPr>
        </p:nvSpPr>
        <p:spPr>
          <a:xfrm>
            <a:off x="45384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6" name="Google Shape;3786;p22"/>
          <p:cNvSpPr txBox="1">
            <a:spLocks noGrp="1"/>
          </p:cNvSpPr>
          <p:nvPr>
            <p:ph type="title" idx="4"/>
          </p:nvPr>
        </p:nvSpPr>
        <p:spPr>
          <a:xfrm>
            <a:off x="81168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7" name="Google Shape;3787;p22"/>
          <p:cNvSpPr txBox="1">
            <a:spLocks noGrp="1"/>
          </p:cNvSpPr>
          <p:nvPr>
            <p:ph type="subTitle" idx="5"/>
          </p:nvPr>
        </p:nvSpPr>
        <p:spPr>
          <a:xfrm>
            <a:off x="81168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8" name="Google Shape;3788;p22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0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2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1" name="Google Shape;3791;p2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2" name="Google Shape;3792;p2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93" name="Google Shape;3793;p2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794" name="Google Shape;3794;p2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95" name="Google Shape;3795;p2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796" name="Google Shape;379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02" name="Google Shape;3802;p2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803" name="Google Shape;380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06" name="Google Shape;3806;p2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07" name="Google Shape;3807;p2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808" name="Google Shape;380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1" name="Google Shape;3811;p2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812" name="Google Shape;381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15" name="Google Shape;3815;p2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16" name="Google Shape;3816;p2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817" name="Google Shape;381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0" name="Google Shape;3820;p2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821" name="Google Shape;382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3" name="Google Shape;3823;p2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824" name="Google Shape;382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7" name="Google Shape;3827;p2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828" name="Google Shape;382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1" name="Google Shape;3831;p2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832" name="Google Shape;383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34" name="Google Shape;3834;p2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5" name="Google Shape;3835;p2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836" name="Google Shape;383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9" name="Google Shape;3839;p2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840" name="Google Shape;384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2" name="Google Shape;3842;p2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843" name="Google Shape;384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6" name="Google Shape;3846;p2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847" name="Google Shape;3847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9" name="Google Shape;3849;p2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850" name="Google Shape;3850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3" name="Google Shape;3853;p2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54" name="Google Shape;3854;p2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855" name="Google Shape;3855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8" name="Google Shape;3858;p2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859" name="Google Shape;3859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1" name="Google Shape;3861;p2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862" name="Google Shape;386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65" name="Google Shape;3865;p2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67" name="Google Shape;3867;p2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868" name="Google Shape;386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1" name="Google Shape;3871;p2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872" name="Google Shape;387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78" name="Google Shape;3878;p2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79" name="Google Shape;3879;p2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880" name="Google Shape;388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82" name="Google Shape;3882;p2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83" name="Google Shape;3883;p2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884" name="Google Shape;3884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7" name="Google Shape;3887;p2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888" name="Google Shape;388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0" name="Google Shape;3890;p2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891" name="Google Shape;3891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94" name="Google Shape;3894;p2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95" name="Google Shape;3895;p2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896" name="Google Shape;3896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9" name="Google Shape;3899;p2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900" name="Google Shape;3900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3" name="Google Shape;3903;p2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904" name="Google Shape;390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6" name="Google Shape;3906;p2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907" name="Google Shape;390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0" name="Google Shape;3910;p2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3" name="Google Shape;3913;p2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14" name="Google Shape;391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7" name="Google Shape;3917;p2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18" name="Google Shape;391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0" name="Google Shape;3920;p2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921" name="Google Shape;3921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4" name="Google Shape;3924;p2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925" name="Google Shape;3925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27" name="Google Shape;3927;p2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28" name="Google Shape;3928;p2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929" name="Google Shape;3929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2" name="Google Shape;3932;p2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933" name="Google Shape;3933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6" name="Google Shape;3936;p2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937" name="Google Shape;393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0" name="Google Shape;3940;p2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941" name="Google Shape;394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3" name="Google Shape;3943;p2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944" name="Google Shape;394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46" name="Google Shape;3946;p2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48" name="Google Shape;3948;p23"/>
          <p:cNvSpPr txBox="1">
            <a:spLocks noGrp="1"/>
          </p:cNvSpPr>
          <p:nvPr>
            <p:ph type="title"/>
          </p:nvPr>
        </p:nvSpPr>
        <p:spPr>
          <a:xfrm>
            <a:off x="12648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49" name="Google Shape;3949;p23"/>
          <p:cNvSpPr txBox="1">
            <a:spLocks noGrp="1"/>
          </p:cNvSpPr>
          <p:nvPr>
            <p:ph type="subTitle" idx="1"/>
          </p:nvPr>
        </p:nvSpPr>
        <p:spPr>
          <a:xfrm>
            <a:off x="12648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0" name="Google Shape;3950;p23"/>
          <p:cNvSpPr txBox="1">
            <a:spLocks noGrp="1"/>
          </p:cNvSpPr>
          <p:nvPr>
            <p:ph type="title" idx="2"/>
          </p:nvPr>
        </p:nvSpPr>
        <p:spPr>
          <a:xfrm>
            <a:off x="78120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1" name="Google Shape;3951;p23"/>
          <p:cNvSpPr txBox="1">
            <a:spLocks noGrp="1"/>
          </p:cNvSpPr>
          <p:nvPr>
            <p:ph type="subTitle" idx="3"/>
          </p:nvPr>
        </p:nvSpPr>
        <p:spPr>
          <a:xfrm>
            <a:off x="45384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3"/>
          <p:cNvSpPr txBox="1">
            <a:spLocks noGrp="1"/>
          </p:cNvSpPr>
          <p:nvPr>
            <p:ph type="title" idx="4"/>
          </p:nvPr>
        </p:nvSpPr>
        <p:spPr>
          <a:xfrm>
            <a:off x="45384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3" name="Google Shape;3953;p23"/>
          <p:cNvSpPr txBox="1">
            <a:spLocks noGrp="1"/>
          </p:cNvSpPr>
          <p:nvPr>
            <p:ph type="subTitle" idx="5"/>
          </p:nvPr>
        </p:nvSpPr>
        <p:spPr>
          <a:xfrm>
            <a:off x="78120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3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55" name="Google Shape;3955;p23"/>
          <p:cNvGrpSpPr/>
          <p:nvPr/>
        </p:nvGrpSpPr>
        <p:grpSpPr>
          <a:xfrm>
            <a:off x="11259413" y="5486234"/>
            <a:ext cx="630947" cy="693209"/>
            <a:chOff x="1799697" y="4222450"/>
            <a:chExt cx="473210" cy="519907"/>
          </a:xfrm>
        </p:grpSpPr>
        <p:sp>
          <p:nvSpPr>
            <p:cNvPr id="3956" name="Google Shape;3956;p2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9" name="Google Shape;3969;p23"/>
          <p:cNvGrpSpPr/>
          <p:nvPr/>
        </p:nvGrpSpPr>
        <p:grpSpPr>
          <a:xfrm>
            <a:off x="293158" y="5295624"/>
            <a:ext cx="556997" cy="883813"/>
            <a:chOff x="1296693" y="4078131"/>
            <a:chExt cx="417748" cy="662860"/>
          </a:xfrm>
        </p:grpSpPr>
        <p:sp>
          <p:nvSpPr>
            <p:cNvPr id="3970" name="Google Shape;3970;p2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28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2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5" name="Google Shape;3985;p2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6" name="Google Shape;3986;p2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7" name="Google Shape;3987;p2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988" name="Google Shape;3988;p2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89" name="Google Shape;3989;p2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990" name="Google Shape;399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3" name="Google Shape;3993;p2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994" name="Google Shape;3994;p2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6" name="Google Shape;3996;p2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997" name="Google Shape;399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0" name="Google Shape;4000;p2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01" name="Google Shape;4001;p2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002" name="Google Shape;400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5" name="Google Shape;4005;p2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006" name="Google Shape;400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9" name="Google Shape;4009;p2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10" name="Google Shape;4010;p2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011" name="Google Shape;401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4" name="Google Shape;4014;p2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015" name="Google Shape;401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7" name="Google Shape;4017;p2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018" name="Google Shape;401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1" name="Google Shape;4021;p2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022" name="Google Shape;402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5" name="Google Shape;4025;p2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026" name="Google Shape;402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28" name="Google Shape;4028;p2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29" name="Google Shape;4029;p2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030" name="Google Shape;403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3" name="Google Shape;4033;p2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034" name="Google Shape;403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6" name="Google Shape;4036;p2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037" name="Google Shape;403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0" name="Google Shape;4040;p2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041" name="Google Shape;4041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3" name="Google Shape;4043;p2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044" name="Google Shape;4044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47" name="Google Shape;4047;p2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48" name="Google Shape;4048;p2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049" name="Google Shape;4049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2" name="Google Shape;4052;p2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053" name="Google Shape;4053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5" name="Google Shape;4055;p2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056" name="Google Shape;405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59" name="Google Shape;4059;p2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2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61" name="Google Shape;4061;p2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062" name="Google Shape;406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5" name="Google Shape;4065;p2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066" name="Google Shape;406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8" name="Google Shape;4068;p2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069" name="Google Shape;4069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2" name="Google Shape;4072;p2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3" name="Google Shape;4073;p2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074" name="Google Shape;407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6" name="Google Shape;4076;p2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7" name="Google Shape;4077;p2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078" name="Google Shape;4078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1" name="Google Shape;4081;p2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082" name="Google Shape;408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4" name="Google Shape;4084;p2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085" name="Google Shape;4085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88" name="Google Shape;4088;p2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9" name="Google Shape;4089;p2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090" name="Google Shape;4090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3" name="Google Shape;4093;p2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094" name="Google Shape;4094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7" name="Google Shape;4097;p2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098" name="Google Shape;409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0" name="Google Shape;4100;p2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101" name="Google Shape;410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4" name="Google Shape;4104;p2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105" name="Google Shape;410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7" name="Google Shape;4107;p2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108" name="Google Shape;410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1" name="Google Shape;4111;p2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112" name="Google Shape;411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4" name="Google Shape;4114;p2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115" name="Google Shape;4115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2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119" name="Google Shape;4119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21" name="Google Shape;4121;p2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22" name="Google Shape;4122;p2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123" name="Google Shape;4123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6" name="Google Shape;4126;p2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27" name="Google Shape;4127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0" name="Google Shape;4130;p2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31" name="Google Shape;413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4" name="Google Shape;4134;p2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135" name="Google Shape;413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7" name="Google Shape;4137;p2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138" name="Google Shape;413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40" name="Google Shape;4140;p2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2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2" name="Google Shape;4142;p24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3" name="Google Shape;4143;p24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4" name="Google Shape;4144;p24"/>
          <p:cNvSpPr txBox="1">
            <a:spLocks noGrp="1"/>
          </p:cNvSpPr>
          <p:nvPr>
            <p:ph type="title" idx="2"/>
          </p:nvPr>
        </p:nvSpPr>
        <p:spPr>
          <a:xfrm>
            <a:off x="6345081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5" name="Google Shape;4145;p24"/>
          <p:cNvSpPr txBox="1">
            <a:spLocks noGrp="1"/>
          </p:cNvSpPr>
          <p:nvPr>
            <p:ph type="subTitle" idx="3"/>
          </p:nvPr>
        </p:nvSpPr>
        <p:spPr>
          <a:xfrm>
            <a:off x="6345075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6" name="Google Shape;4146;p24"/>
          <p:cNvSpPr txBox="1">
            <a:spLocks noGrp="1"/>
          </p:cNvSpPr>
          <p:nvPr>
            <p:ph type="title" idx="4"/>
          </p:nvPr>
        </p:nvSpPr>
        <p:spPr>
          <a:xfrm>
            <a:off x="3652547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7" name="Google Shape;4147;p24"/>
          <p:cNvSpPr txBox="1">
            <a:spLocks noGrp="1"/>
          </p:cNvSpPr>
          <p:nvPr>
            <p:ph type="subTitle" idx="5"/>
          </p:nvPr>
        </p:nvSpPr>
        <p:spPr>
          <a:xfrm>
            <a:off x="3652544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8" name="Google Shape;4148;p24"/>
          <p:cNvSpPr txBox="1">
            <a:spLocks noGrp="1"/>
          </p:cNvSpPr>
          <p:nvPr>
            <p:ph type="title" idx="6"/>
          </p:nvPr>
        </p:nvSpPr>
        <p:spPr>
          <a:xfrm>
            <a:off x="9037616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9" name="Google Shape;4149;p24"/>
          <p:cNvSpPr txBox="1">
            <a:spLocks noGrp="1"/>
          </p:cNvSpPr>
          <p:nvPr>
            <p:ph type="subTitle" idx="7"/>
          </p:nvPr>
        </p:nvSpPr>
        <p:spPr>
          <a:xfrm>
            <a:off x="9037607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0" name="Google Shape;4150;p24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6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2" name="Google Shape;4152;p2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3" name="Google Shape;4153;p2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4" name="Google Shape;4154;p2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5" name="Google Shape;4155;p2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156" name="Google Shape;4156;p2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57" name="Google Shape;4157;p2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158" name="Google Shape;415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1" name="Google Shape;4161;p2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162" name="Google Shape;4162;p2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4" name="Google Shape;4164;p2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165" name="Google Shape;416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68" name="Google Shape;4168;p2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9" name="Google Shape;4169;p2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170" name="Google Shape;417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73" name="Google Shape;4173;p2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174" name="Google Shape;417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77" name="Google Shape;4177;p2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78" name="Google Shape;4178;p2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179" name="Google Shape;417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2" name="Google Shape;4182;p2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183" name="Google Shape;418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5" name="Google Shape;4185;p2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186" name="Google Shape;418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9" name="Google Shape;4189;p2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190" name="Google Shape;419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3" name="Google Shape;4193;p2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194" name="Google Shape;419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96" name="Google Shape;4196;p2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97" name="Google Shape;4197;p2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198" name="Google Shape;419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1" name="Google Shape;4201;p2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202" name="Google Shape;420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4" name="Google Shape;4204;p2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205" name="Google Shape;420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8" name="Google Shape;4208;p2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209" name="Google Shape;4209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1" name="Google Shape;4211;p2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212" name="Google Shape;4212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15" name="Google Shape;4215;p2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16" name="Google Shape;4216;p2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217" name="Google Shape;4217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0" name="Google Shape;4220;p2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221" name="Google Shape;4221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3" name="Google Shape;4223;p2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224" name="Google Shape;422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27" name="Google Shape;4227;p2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29" name="Google Shape;4229;p2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230" name="Google Shape;423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3" name="Google Shape;4233;p2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234" name="Google Shape;423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6" name="Google Shape;4236;p2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237" name="Google Shape;4237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0" name="Google Shape;4240;p2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1" name="Google Shape;4241;p2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242" name="Google Shape;424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4" name="Google Shape;4244;p2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5" name="Google Shape;4245;p2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246" name="Google Shape;4246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9" name="Google Shape;4249;p2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250" name="Google Shape;425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1" name="Google Shape;425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2" name="Google Shape;4252;p2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253" name="Google Shape;4253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56" name="Google Shape;4256;p2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57" name="Google Shape;4257;p2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258" name="Google Shape;4258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1" name="Google Shape;4261;p2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262" name="Google Shape;4262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5" name="Google Shape;4265;p2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266" name="Google Shape;426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8" name="Google Shape;4268;p2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269" name="Google Shape;426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2" name="Google Shape;4272;p2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273" name="Google Shape;427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5" name="Google Shape;4275;p2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276" name="Google Shape;427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9" name="Google Shape;4279;p2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280" name="Google Shape;428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2" name="Google Shape;4282;p2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283" name="Google Shape;4283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6" name="Google Shape;4286;p2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287" name="Google Shape;4287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89" name="Google Shape;4289;p2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90" name="Google Shape;4290;p2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291" name="Google Shape;4291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2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295" name="Google Shape;4295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8" name="Google Shape;4298;p2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299" name="Google Shape;429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2" name="Google Shape;4302;p2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303" name="Google Shape;430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5" name="Google Shape;4305;p2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306" name="Google Shape;430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08" name="Google Shape;4308;p2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2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0" name="Google Shape;4310;p25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title" idx="2"/>
          </p:nvPr>
        </p:nvSpPr>
        <p:spPr>
          <a:xfrm>
            <a:off x="7218008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3"/>
          </p:nvPr>
        </p:nvSpPr>
        <p:spPr>
          <a:xfrm>
            <a:off x="7218001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title" idx="4"/>
          </p:nvPr>
        </p:nvSpPr>
        <p:spPr>
          <a:xfrm>
            <a:off x="3046011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5"/>
          </p:nvPr>
        </p:nvSpPr>
        <p:spPr>
          <a:xfrm>
            <a:off x="3046008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title" idx="6"/>
          </p:nvPr>
        </p:nvSpPr>
        <p:spPr>
          <a:xfrm>
            <a:off x="9304007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7"/>
          </p:nvPr>
        </p:nvSpPr>
        <p:spPr>
          <a:xfrm>
            <a:off x="9303997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title" idx="9"/>
          </p:nvPr>
        </p:nvSpPr>
        <p:spPr>
          <a:xfrm>
            <a:off x="5132009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3"/>
          </p:nvPr>
        </p:nvSpPr>
        <p:spPr>
          <a:xfrm>
            <a:off x="5132005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2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2" name="Google Shape;4322;p2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3" name="Google Shape;4323;p2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4" name="Google Shape;4324;p2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25" name="Google Shape;4325;p2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26" name="Google Shape;4326;p2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7" name="Google Shape;4327;p2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28" name="Google Shape;432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1" name="Google Shape;4331;p2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332" name="Google Shape;4332;p2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2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4" name="Google Shape;4334;p2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335" name="Google Shape;433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8" name="Google Shape;4338;p2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39" name="Google Shape;4339;p2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340" name="Google Shape;434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43" name="Google Shape;4343;p2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344" name="Google Shape;434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47" name="Google Shape;4347;p2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48" name="Google Shape;4348;p2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349" name="Google Shape;434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2" name="Google Shape;4352;p2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353" name="Google Shape;435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5" name="Google Shape;4355;p2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356" name="Google Shape;435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9" name="Google Shape;4359;p2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360" name="Google Shape;436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3" name="Google Shape;4363;p2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364" name="Google Shape;436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5" name="Google Shape;436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66" name="Google Shape;4366;p2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67" name="Google Shape;4367;p2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368" name="Google Shape;436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1" name="Google Shape;4371;p2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372" name="Google Shape;437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4" name="Google Shape;4374;p2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375" name="Google Shape;437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8" name="Google Shape;4378;p2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379" name="Google Shape;4379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81" name="Google Shape;4381;p2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382" name="Google Shape;4382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3" name="Google Shape;4383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4" name="Google Shape;4384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85" name="Google Shape;4385;p2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6" name="Google Shape;4386;p2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387" name="Google Shape;4387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8" name="Google Shape;4388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9" name="Google Shape;4389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0" name="Google Shape;4390;p2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391" name="Google Shape;4391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2" name="Google Shape;4392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3" name="Google Shape;4393;p2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394" name="Google Shape;439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5" name="Google Shape;439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6" name="Google Shape;439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7" name="Google Shape;4397;p2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2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99" name="Google Shape;4399;p2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400" name="Google Shape;440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1" name="Google Shape;440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2" name="Google Shape;440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3" name="Google Shape;4403;p2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404" name="Google Shape;440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5" name="Google Shape;440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6" name="Google Shape;4406;p2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407" name="Google Shape;4407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8" name="Google Shape;4408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9" name="Google Shape;4409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0" name="Google Shape;4410;p2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1" name="Google Shape;4411;p2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412" name="Google Shape;441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3" name="Google Shape;441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4" name="Google Shape;4414;p2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5" name="Google Shape;4415;p2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416" name="Google Shape;4416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9" name="Google Shape;4419;p2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420" name="Google Shape;442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2" name="Google Shape;4422;p2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423" name="Google Shape;4423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26" name="Google Shape;4426;p2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27" name="Google Shape;4427;p2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428" name="Google Shape;4428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1" name="Google Shape;4431;p2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432" name="Google Shape;4432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5" name="Google Shape;4435;p2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436" name="Google Shape;443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8" name="Google Shape;4438;p2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439" name="Google Shape;443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2" name="Google Shape;4442;p2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443" name="Google Shape;444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2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446" name="Google Shape;444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9" name="Google Shape;4449;p2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450" name="Google Shape;445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2" name="Google Shape;4452;p2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453" name="Google Shape;4453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6" name="Google Shape;4456;p2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457" name="Google Shape;4457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59" name="Google Shape;4459;p2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60" name="Google Shape;4460;p2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461" name="Google Shape;4461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4" name="Google Shape;4464;p2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465" name="Google Shape;4465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8" name="Google Shape;4468;p2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469" name="Google Shape;446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2" name="Google Shape;4472;p2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473" name="Google Shape;447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5" name="Google Shape;4475;p2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476" name="Google Shape;447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78" name="Google Shape;4478;p2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2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80" name="Google Shape;4480;p26"/>
          <p:cNvSpPr txBox="1">
            <a:spLocks noGrp="1"/>
          </p:cNvSpPr>
          <p:nvPr>
            <p:ph type="title"/>
          </p:nvPr>
        </p:nvSpPr>
        <p:spPr>
          <a:xfrm>
            <a:off x="9600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1" name="Google Shape;4481;p26"/>
          <p:cNvSpPr txBox="1">
            <a:spLocks noGrp="1"/>
          </p:cNvSpPr>
          <p:nvPr>
            <p:ph type="subTitle" idx="1"/>
          </p:nvPr>
        </p:nvSpPr>
        <p:spPr>
          <a:xfrm>
            <a:off x="9600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2" name="Google Shape;4482;p26"/>
          <p:cNvSpPr txBox="1">
            <a:spLocks noGrp="1"/>
          </p:cNvSpPr>
          <p:nvPr>
            <p:ph type="title" idx="2"/>
          </p:nvPr>
        </p:nvSpPr>
        <p:spPr>
          <a:xfrm>
            <a:off x="48768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3" name="Google Shape;4483;p26"/>
          <p:cNvSpPr txBox="1">
            <a:spLocks noGrp="1"/>
          </p:cNvSpPr>
          <p:nvPr>
            <p:ph type="subTitle" idx="3"/>
          </p:nvPr>
        </p:nvSpPr>
        <p:spPr>
          <a:xfrm>
            <a:off x="48768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4" name="Google Shape;4484;p26"/>
          <p:cNvSpPr txBox="1">
            <a:spLocks noGrp="1"/>
          </p:cNvSpPr>
          <p:nvPr>
            <p:ph type="title" idx="4"/>
          </p:nvPr>
        </p:nvSpPr>
        <p:spPr>
          <a:xfrm>
            <a:off x="9600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5" name="Google Shape;4485;p26"/>
          <p:cNvSpPr txBox="1">
            <a:spLocks noGrp="1"/>
          </p:cNvSpPr>
          <p:nvPr>
            <p:ph type="subTitle" idx="5"/>
          </p:nvPr>
        </p:nvSpPr>
        <p:spPr>
          <a:xfrm>
            <a:off x="9600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6" name="Google Shape;4486;p26"/>
          <p:cNvSpPr txBox="1">
            <a:spLocks noGrp="1"/>
          </p:cNvSpPr>
          <p:nvPr>
            <p:ph type="title" idx="6"/>
          </p:nvPr>
        </p:nvSpPr>
        <p:spPr>
          <a:xfrm>
            <a:off x="48768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7" name="Google Shape;4487;p26"/>
          <p:cNvSpPr txBox="1">
            <a:spLocks noGrp="1"/>
          </p:cNvSpPr>
          <p:nvPr>
            <p:ph type="subTitle" idx="7"/>
          </p:nvPr>
        </p:nvSpPr>
        <p:spPr>
          <a:xfrm>
            <a:off x="48768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8" name="Google Shape;4488;p26"/>
          <p:cNvSpPr txBox="1">
            <a:spLocks noGrp="1"/>
          </p:cNvSpPr>
          <p:nvPr>
            <p:ph type="title" idx="8"/>
          </p:nvPr>
        </p:nvSpPr>
        <p:spPr>
          <a:xfrm>
            <a:off x="8793593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9" name="Google Shape;4489;p26"/>
          <p:cNvSpPr txBox="1">
            <a:spLocks noGrp="1"/>
          </p:cNvSpPr>
          <p:nvPr>
            <p:ph type="subTitle" idx="9"/>
          </p:nvPr>
        </p:nvSpPr>
        <p:spPr>
          <a:xfrm>
            <a:off x="8793593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0" name="Google Shape;4490;p26"/>
          <p:cNvSpPr txBox="1">
            <a:spLocks noGrp="1"/>
          </p:cNvSpPr>
          <p:nvPr>
            <p:ph type="title" idx="13"/>
          </p:nvPr>
        </p:nvSpPr>
        <p:spPr>
          <a:xfrm>
            <a:off x="8793593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91" name="Google Shape;4491;p26"/>
          <p:cNvSpPr txBox="1">
            <a:spLocks noGrp="1"/>
          </p:cNvSpPr>
          <p:nvPr>
            <p:ph type="subTitle" idx="14"/>
          </p:nvPr>
        </p:nvSpPr>
        <p:spPr>
          <a:xfrm>
            <a:off x="8793593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2" name="Google Shape;4492;p26"/>
          <p:cNvSpPr txBox="1">
            <a:spLocks noGrp="1"/>
          </p:cNvSpPr>
          <p:nvPr>
            <p:ph type="title" idx="15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7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5" name="Google Shape;4705;p2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6" name="Google Shape;4706;p2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7" name="Google Shape;4707;p2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08" name="Google Shape;4708;p2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709" name="Google Shape;4709;p2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10" name="Google Shape;4710;p2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711" name="Google Shape;471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4" name="Google Shape;4714;p2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715" name="Google Shape;4715;p2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7" name="Google Shape;4717;p2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718" name="Google Shape;471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21" name="Google Shape;4721;p2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22" name="Google Shape;4722;p2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723" name="Google Shape;472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5" name="Google Shape;472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6" name="Google Shape;4726;p2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727" name="Google Shape;472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0" name="Google Shape;4730;p2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1" name="Google Shape;4731;p2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732" name="Google Shape;473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4" name="Google Shape;473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5" name="Google Shape;4735;p2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736" name="Google Shape;473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8" name="Google Shape;4738;p2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739" name="Google Shape;473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2" name="Google Shape;4742;p2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43" name="Google Shape;474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4" name="Google Shape;474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7" name="Google Shape;474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49" name="Google Shape;4749;p2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50" name="Google Shape;4750;p2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51" name="Google Shape;475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4" name="Google Shape;4754;p2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755" name="Google Shape;475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7" name="Google Shape;4757;p2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758" name="Google Shape;475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1" name="Google Shape;4761;p2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762" name="Google Shape;4762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3" name="Google Shape;4763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4" name="Google Shape;4764;p2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765" name="Google Shape;4765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8" name="Google Shape;4768;p2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69" name="Google Shape;4769;p2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770" name="Google Shape;4770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3" name="Google Shape;4773;p2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774" name="Google Shape;4774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6" name="Google Shape;4776;p2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777" name="Google Shape;477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80" name="Google Shape;4780;p2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2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82" name="Google Shape;4782;p2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783" name="Google Shape;478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6" name="Google Shape;4786;p2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787" name="Google Shape;478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9" name="Google Shape;4789;p2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790" name="Google Shape;4790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2" name="Google Shape;4792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3" name="Google Shape;4793;p2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4" name="Google Shape;4794;p2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795" name="Google Shape;479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7" name="Google Shape;4797;p2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8" name="Google Shape;4798;p2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799" name="Google Shape;4799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803" name="Google Shape;480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5" name="Google Shape;4805;p2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806" name="Google Shape;4806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09" name="Google Shape;4809;p2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10" name="Google Shape;4810;p2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811" name="Google Shape;4811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4" name="Google Shape;4814;p2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815" name="Google Shape;4815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8" name="Google Shape;4818;p2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819" name="Google Shape;481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1" name="Google Shape;4821;p2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822" name="Google Shape;482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5" name="Google Shape;4825;p2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826" name="Google Shape;482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7" name="Google Shape;482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8" name="Google Shape;4828;p2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829" name="Google Shape;482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0" name="Google Shape;483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2" name="Google Shape;4832;p2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833" name="Google Shape;483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4" name="Google Shape;483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5" name="Google Shape;4835;p2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836" name="Google Shape;4836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7" name="Google Shape;4837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8" name="Google Shape;4838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9" name="Google Shape;4839;p2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840" name="Google Shape;4840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1" name="Google Shape;4841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42" name="Google Shape;4842;p2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3" name="Google Shape;4843;p2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844" name="Google Shape;4844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7" name="Google Shape;4847;p2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848" name="Google Shape;4848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1" name="Google Shape;4851;p2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852" name="Google Shape;485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5" name="Google Shape;4855;p2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856" name="Google Shape;485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8" name="Google Shape;4858;p2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859" name="Google Shape;485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61" name="Google Shape;4861;p2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2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3" name="Google Shape;4863;p28"/>
          <p:cNvSpPr txBox="1">
            <a:spLocks noGrp="1"/>
          </p:cNvSpPr>
          <p:nvPr>
            <p:ph type="title" hasCustomPrompt="1"/>
          </p:nvPr>
        </p:nvSpPr>
        <p:spPr>
          <a:xfrm>
            <a:off x="1273000" y="2175857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4" name="Google Shape;4864;p28"/>
          <p:cNvSpPr txBox="1">
            <a:spLocks noGrp="1"/>
          </p:cNvSpPr>
          <p:nvPr>
            <p:ph type="subTitle" idx="1"/>
          </p:nvPr>
        </p:nvSpPr>
        <p:spPr>
          <a:xfrm>
            <a:off x="968200" y="4931280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5" name="Google Shape;4865;p28"/>
          <p:cNvSpPr txBox="1">
            <a:spLocks noGrp="1"/>
          </p:cNvSpPr>
          <p:nvPr>
            <p:ph type="title" idx="2" hasCustomPrompt="1"/>
          </p:nvPr>
        </p:nvSpPr>
        <p:spPr>
          <a:xfrm>
            <a:off x="48809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6" name="Google Shape;4866;p28"/>
          <p:cNvSpPr txBox="1">
            <a:spLocks noGrp="1"/>
          </p:cNvSpPr>
          <p:nvPr>
            <p:ph type="subTitle" idx="3"/>
          </p:nvPr>
        </p:nvSpPr>
        <p:spPr>
          <a:xfrm>
            <a:off x="45761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7" name="Google Shape;4867;p28"/>
          <p:cNvSpPr txBox="1">
            <a:spLocks noGrp="1"/>
          </p:cNvSpPr>
          <p:nvPr>
            <p:ph type="title" idx="4" hasCustomPrompt="1"/>
          </p:nvPr>
        </p:nvSpPr>
        <p:spPr>
          <a:xfrm>
            <a:off x="84888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8" name="Google Shape;4868;p28"/>
          <p:cNvSpPr txBox="1">
            <a:spLocks noGrp="1"/>
          </p:cNvSpPr>
          <p:nvPr>
            <p:ph type="subTitle" idx="5"/>
          </p:nvPr>
        </p:nvSpPr>
        <p:spPr>
          <a:xfrm>
            <a:off x="81840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9" name="Google Shape;4869;p28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0" name="Google Shape;4870;p28"/>
          <p:cNvSpPr txBox="1">
            <a:spLocks noGrp="1"/>
          </p:cNvSpPr>
          <p:nvPr>
            <p:ph type="title" idx="7"/>
          </p:nvPr>
        </p:nvSpPr>
        <p:spPr>
          <a:xfrm>
            <a:off x="9600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1" name="Google Shape;4871;p28"/>
          <p:cNvSpPr txBox="1">
            <a:spLocks noGrp="1"/>
          </p:cNvSpPr>
          <p:nvPr>
            <p:ph type="title" idx="8"/>
          </p:nvPr>
        </p:nvSpPr>
        <p:spPr>
          <a:xfrm>
            <a:off x="45384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2" name="Google Shape;4872;p28"/>
          <p:cNvSpPr txBox="1">
            <a:spLocks noGrp="1"/>
          </p:cNvSpPr>
          <p:nvPr>
            <p:ph type="title" idx="9"/>
          </p:nvPr>
        </p:nvSpPr>
        <p:spPr>
          <a:xfrm>
            <a:off x="81168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5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p2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5" name="Google Shape;4875;p2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6" name="Google Shape;4876;p2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77" name="Google Shape;4877;p2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878" name="Google Shape;4878;p2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79" name="Google Shape;4879;p2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880" name="Google Shape;488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3" name="Google Shape;4883;p2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884" name="Google Shape;4884;p2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2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6" name="Google Shape;4886;p2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887" name="Google Shape;488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0" name="Google Shape;4890;p2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91" name="Google Shape;4891;p2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892" name="Google Shape;489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5" name="Google Shape;4895;p2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896" name="Google Shape;489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7" name="Google Shape;489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8" name="Google Shape;489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9" name="Google Shape;4899;p2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00" name="Google Shape;4900;p2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901" name="Google Shape;490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4" name="Google Shape;4904;p2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905" name="Google Shape;490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7" name="Google Shape;4907;p2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908" name="Google Shape;490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1" name="Google Shape;4911;p2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912" name="Google Shape;491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5" name="Google Shape;4915;p2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916" name="Google Shape;491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18" name="Google Shape;4918;p2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19" name="Google Shape;4919;p2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920" name="Google Shape;492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3" name="Google Shape;4923;p2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924" name="Google Shape;492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6" name="Google Shape;4926;p2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927" name="Google Shape;492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8" name="Google Shape;492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0" name="Google Shape;4930;p2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931" name="Google Shape;4931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3" name="Google Shape;4933;p2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34" name="Google Shape;4934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7" name="Google Shape;4937;p2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38" name="Google Shape;4938;p2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39" name="Google Shape;4939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2" name="Google Shape;4942;p2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943" name="Google Shape;4943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5" name="Google Shape;4945;p2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946" name="Google Shape;494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49" name="Google Shape;4949;p2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2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51" name="Google Shape;4951;p2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952" name="Google Shape;495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5" name="Google Shape;4955;p2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956" name="Google Shape;495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7" name="Google Shape;495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8" name="Google Shape;4958;p2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959" name="Google Shape;4959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2" name="Google Shape;4962;p2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3" name="Google Shape;4963;p2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964" name="Google Shape;496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6" name="Google Shape;4966;p2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7" name="Google Shape;4967;p2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968" name="Google Shape;4968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1" name="Google Shape;4971;p2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972" name="Google Shape;497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4" name="Google Shape;4974;p2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975" name="Google Shape;4975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78" name="Google Shape;4978;p2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79" name="Google Shape;4979;p2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980" name="Google Shape;4980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3" name="Google Shape;4983;p2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984" name="Google Shape;4984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5" name="Google Shape;4985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6" name="Google Shape;4986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7" name="Google Shape;4987;p2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988" name="Google Shape;498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9" name="Google Shape;498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0" name="Google Shape;4990;p2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991" name="Google Shape;499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2" name="Google Shape;499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3" name="Google Shape;499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4" name="Google Shape;4994;p2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995" name="Google Shape;499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6" name="Google Shape;499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7" name="Google Shape;4997;p2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998" name="Google Shape;499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9" name="Google Shape;499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0" name="Google Shape;500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1" name="Google Shape;5001;p2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002" name="Google Shape;500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3" name="Google Shape;500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4" name="Google Shape;5004;p2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005" name="Google Shape;5005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6" name="Google Shape;5006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7" name="Google Shape;5007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8" name="Google Shape;5008;p2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009" name="Google Shape;5009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0" name="Google Shape;5010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11" name="Google Shape;5011;p2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2" name="Google Shape;5012;p2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013" name="Google Shape;5013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4" name="Google Shape;5014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5" name="Google Shape;5015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16" name="Google Shape;5016;p2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017" name="Google Shape;5017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8" name="Google Shape;5018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9" name="Google Shape;5019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0" name="Google Shape;5020;p2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021" name="Google Shape;502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4" name="Google Shape;5024;p2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025" name="Google Shape;502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7" name="Google Shape;5027;p2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028" name="Google Shape;502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0" name="Google Shape;5030;p2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2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2" name="Google Shape;5032;p29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9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033" name="Google Shape;5033;p29"/>
          <p:cNvSpPr txBox="1">
            <a:spLocks noGrp="1"/>
          </p:cNvSpPr>
          <p:nvPr>
            <p:ph type="subTitle" idx="1"/>
          </p:nvPr>
        </p:nvSpPr>
        <p:spPr>
          <a:xfrm>
            <a:off x="2173233" y="2863200"/>
            <a:ext cx="7845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034" name="Google Shape;5034;p29"/>
          <p:cNvSpPr txBox="1"/>
          <p:nvPr/>
        </p:nvSpPr>
        <p:spPr>
          <a:xfrm>
            <a:off x="3328467" y="4959600"/>
            <a:ext cx="553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40576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338692" y="122114"/>
            <a:ext cx="10407421" cy="6599745"/>
            <a:chOff x="254019" y="91585"/>
            <a:chExt cx="7805566" cy="4949809"/>
          </a:xfrm>
        </p:grpSpPr>
        <p:sp>
          <p:nvSpPr>
            <p:cNvPr id="181" name="Google Shape;181;p14"/>
            <p:cNvSpPr/>
            <p:nvPr/>
          </p:nvSpPr>
          <p:spPr>
            <a:xfrm>
              <a:off x="254019" y="2446959"/>
              <a:ext cx="268592" cy="249577"/>
            </a:xfrm>
            <a:custGeom>
              <a:avLst/>
              <a:gdLst/>
              <a:ahLst/>
              <a:cxnLst/>
              <a:rect l="l" t="t" r="r" b="b"/>
              <a:pathLst>
                <a:path w="1469" h="1365" extrusionOk="0">
                  <a:moveTo>
                    <a:pt x="770" y="198"/>
                  </a:moveTo>
                  <a:cubicBezTo>
                    <a:pt x="875" y="198"/>
                    <a:pt x="981" y="232"/>
                    <a:pt x="1074" y="304"/>
                  </a:cubicBezTo>
                  <a:lnTo>
                    <a:pt x="1058" y="304"/>
                  </a:lnTo>
                  <a:cubicBezTo>
                    <a:pt x="1169" y="383"/>
                    <a:pt x="1232" y="494"/>
                    <a:pt x="1247" y="620"/>
                  </a:cubicBezTo>
                  <a:cubicBezTo>
                    <a:pt x="1263" y="746"/>
                    <a:pt x="1232" y="873"/>
                    <a:pt x="1153" y="983"/>
                  </a:cubicBezTo>
                  <a:cubicBezTo>
                    <a:pt x="1052" y="1103"/>
                    <a:pt x="908" y="1169"/>
                    <a:pt x="765" y="1169"/>
                  </a:cubicBezTo>
                  <a:cubicBezTo>
                    <a:pt x="662" y="1169"/>
                    <a:pt x="560" y="1135"/>
                    <a:pt x="474" y="1062"/>
                  </a:cubicBezTo>
                  <a:cubicBezTo>
                    <a:pt x="253" y="904"/>
                    <a:pt x="221" y="588"/>
                    <a:pt x="379" y="383"/>
                  </a:cubicBezTo>
                  <a:cubicBezTo>
                    <a:pt x="480" y="264"/>
                    <a:pt x="624" y="198"/>
                    <a:pt x="770" y="198"/>
                  </a:cubicBezTo>
                  <a:close/>
                  <a:moveTo>
                    <a:pt x="767" y="1"/>
                  </a:moveTo>
                  <a:cubicBezTo>
                    <a:pt x="564" y="1"/>
                    <a:pt x="366" y="91"/>
                    <a:pt x="237" y="257"/>
                  </a:cubicBezTo>
                  <a:cubicBezTo>
                    <a:pt x="0" y="557"/>
                    <a:pt x="48" y="983"/>
                    <a:pt x="348" y="1220"/>
                  </a:cubicBezTo>
                  <a:cubicBezTo>
                    <a:pt x="471" y="1318"/>
                    <a:pt x="617" y="1364"/>
                    <a:pt x="761" y="1364"/>
                  </a:cubicBezTo>
                  <a:cubicBezTo>
                    <a:pt x="967" y="1364"/>
                    <a:pt x="1172" y="1270"/>
                    <a:pt x="1311" y="1094"/>
                  </a:cubicBezTo>
                  <a:cubicBezTo>
                    <a:pt x="1421" y="951"/>
                    <a:pt x="1468" y="778"/>
                    <a:pt x="1453" y="588"/>
                  </a:cubicBezTo>
                  <a:cubicBezTo>
                    <a:pt x="1421" y="415"/>
                    <a:pt x="1326" y="257"/>
                    <a:pt x="1184" y="146"/>
                  </a:cubicBezTo>
                  <a:cubicBezTo>
                    <a:pt x="1059" y="48"/>
                    <a:pt x="912" y="1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4563973" y="91585"/>
              <a:ext cx="404259" cy="404259"/>
            </a:xfrm>
            <a:custGeom>
              <a:avLst/>
              <a:gdLst/>
              <a:ahLst/>
              <a:cxnLst/>
              <a:rect l="l" t="t" r="r" b="b"/>
              <a:pathLst>
                <a:path w="2211" h="2211" extrusionOk="0">
                  <a:moveTo>
                    <a:pt x="1185" y="285"/>
                  </a:moveTo>
                  <a:cubicBezTo>
                    <a:pt x="1216" y="379"/>
                    <a:pt x="1248" y="506"/>
                    <a:pt x="1264" y="585"/>
                  </a:cubicBezTo>
                  <a:cubicBezTo>
                    <a:pt x="1327" y="806"/>
                    <a:pt x="1343" y="853"/>
                    <a:pt x="1358" y="884"/>
                  </a:cubicBezTo>
                  <a:cubicBezTo>
                    <a:pt x="1390" y="932"/>
                    <a:pt x="1421" y="948"/>
                    <a:pt x="1642" y="1026"/>
                  </a:cubicBezTo>
                  <a:cubicBezTo>
                    <a:pt x="1721" y="1058"/>
                    <a:pt x="1848" y="1090"/>
                    <a:pt x="1927" y="1137"/>
                  </a:cubicBezTo>
                  <a:cubicBezTo>
                    <a:pt x="1800" y="1184"/>
                    <a:pt x="1611" y="1263"/>
                    <a:pt x="1421" y="1326"/>
                  </a:cubicBezTo>
                  <a:cubicBezTo>
                    <a:pt x="1406" y="1326"/>
                    <a:pt x="1390" y="1358"/>
                    <a:pt x="1374" y="1374"/>
                  </a:cubicBezTo>
                  <a:cubicBezTo>
                    <a:pt x="1279" y="1579"/>
                    <a:pt x="1169" y="1816"/>
                    <a:pt x="1106" y="1942"/>
                  </a:cubicBezTo>
                  <a:cubicBezTo>
                    <a:pt x="1058" y="1800"/>
                    <a:pt x="980" y="1547"/>
                    <a:pt x="932" y="1342"/>
                  </a:cubicBezTo>
                  <a:cubicBezTo>
                    <a:pt x="916" y="1311"/>
                    <a:pt x="885" y="1279"/>
                    <a:pt x="853" y="1263"/>
                  </a:cubicBezTo>
                  <a:cubicBezTo>
                    <a:pt x="648" y="1232"/>
                    <a:pt x="411" y="1184"/>
                    <a:pt x="285" y="1137"/>
                  </a:cubicBezTo>
                  <a:cubicBezTo>
                    <a:pt x="411" y="1058"/>
                    <a:pt x="680" y="948"/>
                    <a:pt x="901" y="853"/>
                  </a:cubicBezTo>
                  <a:cubicBezTo>
                    <a:pt x="932" y="853"/>
                    <a:pt x="948" y="821"/>
                    <a:pt x="964" y="806"/>
                  </a:cubicBezTo>
                  <a:cubicBezTo>
                    <a:pt x="1027" y="616"/>
                    <a:pt x="1122" y="395"/>
                    <a:pt x="1185" y="285"/>
                  </a:cubicBezTo>
                  <a:close/>
                  <a:moveTo>
                    <a:pt x="1216" y="0"/>
                  </a:moveTo>
                  <a:cubicBezTo>
                    <a:pt x="1153" y="0"/>
                    <a:pt x="1058" y="0"/>
                    <a:pt x="790" y="695"/>
                  </a:cubicBezTo>
                  <a:cubicBezTo>
                    <a:pt x="48" y="995"/>
                    <a:pt x="32" y="1090"/>
                    <a:pt x="17" y="1121"/>
                  </a:cubicBezTo>
                  <a:cubicBezTo>
                    <a:pt x="1" y="1153"/>
                    <a:pt x="17" y="1200"/>
                    <a:pt x="32" y="1232"/>
                  </a:cubicBezTo>
                  <a:cubicBezTo>
                    <a:pt x="48" y="1247"/>
                    <a:pt x="111" y="1326"/>
                    <a:pt x="759" y="1453"/>
                  </a:cubicBezTo>
                  <a:cubicBezTo>
                    <a:pt x="948" y="2210"/>
                    <a:pt x="1011" y="2210"/>
                    <a:pt x="1090" y="2210"/>
                  </a:cubicBezTo>
                  <a:cubicBezTo>
                    <a:pt x="1153" y="2210"/>
                    <a:pt x="1216" y="2210"/>
                    <a:pt x="1532" y="1500"/>
                  </a:cubicBezTo>
                  <a:cubicBezTo>
                    <a:pt x="1721" y="1421"/>
                    <a:pt x="2100" y="1295"/>
                    <a:pt x="2179" y="1216"/>
                  </a:cubicBezTo>
                  <a:cubicBezTo>
                    <a:pt x="2195" y="1200"/>
                    <a:pt x="2211" y="1153"/>
                    <a:pt x="2211" y="1105"/>
                  </a:cubicBezTo>
                  <a:cubicBezTo>
                    <a:pt x="2195" y="1026"/>
                    <a:pt x="2100" y="979"/>
                    <a:pt x="1706" y="837"/>
                  </a:cubicBezTo>
                  <a:cubicBezTo>
                    <a:pt x="1642" y="806"/>
                    <a:pt x="1564" y="790"/>
                    <a:pt x="1516" y="758"/>
                  </a:cubicBezTo>
                  <a:cubicBezTo>
                    <a:pt x="1500" y="727"/>
                    <a:pt x="1485" y="616"/>
                    <a:pt x="1453" y="537"/>
                  </a:cubicBezTo>
                  <a:cubicBezTo>
                    <a:pt x="1390" y="269"/>
                    <a:pt x="1343" y="111"/>
                    <a:pt x="1295" y="48"/>
                  </a:cubicBezTo>
                  <a:cubicBezTo>
                    <a:pt x="1279" y="16"/>
                    <a:pt x="1248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7609012" y="4608506"/>
              <a:ext cx="450573" cy="432889"/>
            </a:xfrm>
            <a:custGeom>
              <a:avLst/>
              <a:gdLst/>
              <a:ahLst/>
              <a:cxnLst/>
              <a:rect l="l" t="t" r="r" b="b"/>
              <a:pathLst>
                <a:path w="3079" h="2958" extrusionOk="0">
                  <a:moveTo>
                    <a:pt x="2052" y="226"/>
                  </a:moveTo>
                  <a:cubicBezTo>
                    <a:pt x="2021" y="479"/>
                    <a:pt x="1989" y="731"/>
                    <a:pt x="1957" y="984"/>
                  </a:cubicBezTo>
                  <a:cubicBezTo>
                    <a:pt x="1926" y="968"/>
                    <a:pt x="1879" y="937"/>
                    <a:pt x="1831" y="921"/>
                  </a:cubicBezTo>
                  <a:cubicBezTo>
                    <a:pt x="1721" y="873"/>
                    <a:pt x="1594" y="810"/>
                    <a:pt x="1468" y="747"/>
                  </a:cubicBezTo>
                  <a:cubicBezTo>
                    <a:pt x="1721" y="495"/>
                    <a:pt x="1942" y="289"/>
                    <a:pt x="2052" y="226"/>
                  </a:cubicBezTo>
                  <a:close/>
                  <a:moveTo>
                    <a:pt x="458" y="542"/>
                  </a:moveTo>
                  <a:cubicBezTo>
                    <a:pt x="584" y="589"/>
                    <a:pt x="837" y="684"/>
                    <a:pt x="1137" y="826"/>
                  </a:cubicBezTo>
                  <a:cubicBezTo>
                    <a:pt x="1010" y="968"/>
                    <a:pt x="884" y="1110"/>
                    <a:pt x="758" y="1252"/>
                  </a:cubicBezTo>
                  <a:cubicBezTo>
                    <a:pt x="600" y="952"/>
                    <a:pt x="474" y="684"/>
                    <a:pt x="458" y="542"/>
                  </a:cubicBezTo>
                  <a:close/>
                  <a:moveTo>
                    <a:pt x="2131" y="1284"/>
                  </a:moveTo>
                  <a:cubicBezTo>
                    <a:pt x="2415" y="1426"/>
                    <a:pt x="2652" y="1552"/>
                    <a:pt x="2794" y="1631"/>
                  </a:cubicBezTo>
                  <a:cubicBezTo>
                    <a:pt x="2620" y="1679"/>
                    <a:pt x="2352" y="1742"/>
                    <a:pt x="2052" y="1805"/>
                  </a:cubicBezTo>
                  <a:cubicBezTo>
                    <a:pt x="2084" y="1631"/>
                    <a:pt x="2100" y="1458"/>
                    <a:pt x="2131" y="1284"/>
                  </a:cubicBezTo>
                  <a:close/>
                  <a:moveTo>
                    <a:pt x="1326" y="905"/>
                  </a:moveTo>
                  <a:cubicBezTo>
                    <a:pt x="1531" y="1000"/>
                    <a:pt x="1736" y="1094"/>
                    <a:pt x="1942" y="1189"/>
                  </a:cubicBezTo>
                  <a:cubicBezTo>
                    <a:pt x="1910" y="1426"/>
                    <a:pt x="1879" y="1647"/>
                    <a:pt x="1847" y="1852"/>
                  </a:cubicBezTo>
                  <a:cubicBezTo>
                    <a:pt x="1610" y="1900"/>
                    <a:pt x="1373" y="1947"/>
                    <a:pt x="1152" y="1978"/>
                  </a:cubicBezTo>
                  <a:cubicBezTo>
                    <a:pt x="1058" y="1805"/>
                    <a:pt x="947" y="1615"/>
                    <a:pt x="852" y="1442"/>
                  </a:cubicBezTo>
                  <a:cubicBezTo>
                    <a:pt x="1026" y="1252"/>
                    <a:pt x="1184" y="1063"/>
                    <a:pt x="1326" y="905"/>
                  </a:cubicBezTo>
                  <a:close/>
                  <a:moveTo>
                    <a:pt x="710" y="1600"/>
                  </a:moveTo>
                  <a:cubicBezTo>
                    <a:pt x="789" y="1742"/>
                    <a:pt x="868" y="1884"/>
                    <a:pt x="947" y="2026"/>
                  </a:cubicBezTo>
                  <a:cubicBezTo>
                    <a:pt x="679" y="2073"/>
                    <a:pt x="442" y="2105"/>
                    <a:pt x="300" y="2105"/>
                  </a:cubicBezTo>
                  <a:cubicBezTo>
                    <a:pt x="442" y="1947"/>
                    <a:pt x="584" y="1773"/>
                    <a:pt x="710" y="1600"/>
                  </a:cubicBezTo>
                  <a:close/>
                  <a:moveTo>
                    <a:pt x="1800" y="2057"/>
                  </a:moveTo>
                  <a:lnTo>
                    <a:pt x="1800" y="2057"/>
                  </a:lnTo>
                  <a:cubicBezTo>
                    <a:pt x="1752" y="2373"/>
                    <a:pt x="1689" y="2626"/>
                    <a:pt x="1642" y="2720"/>
                  </a:cubicBezTo>
                  <a:cubicBezTo>
                    <a:pt x="1563" y="2641"/>
                    <a:pt x="1421" y="2420"/>
                    <a:pt x="1263" y="2168"/>
                  </a:cubicBezTo>
                  <a:cubicBezTo>
                    <a:pt x="1437" y="2121"/>
                    <a:pt x="1626" y="2089"/>
                    <a:pt x="1800" y="2057"/>
                  </a:cubicBezTo>
                  <a:close/>
                  <a:moveTo>
                    <a:pt x="2142" y="1"/>
                  </a:moveTo>
                  <a:cubicBezTo>
                    <a:pt x="2133" y="1"/>
                    <a:pt x="2124" y="2"/>
                    <a:pt x="2115" y="5"/>
                  </a:cubicBezTo>
                  <a:cubicBezTo>
                    <a:pt x="1942" y="5"/>
                    <a:pt x="1626" y="305"/>
                    <a:pt x="1279" y="668"/>
                  </a:cubicBezTo>
                  <a:cubicBezTo>
                    <a:pt x="916" y="510"/>
                    <a:pt x="537" y="353"/>
                    <a:pt x="411" y="337"/>
                  </a:cubicBezTo>
                  <a:cubicBezTo>
                    <a:pt x="400" y="335"/>
                    <a:pt x="390" y="334"/>
                    <a:pt x="381" y="334"/>
                  </a:cubicBezTo>
                  <a:cubicBezTo>
                    <a:pt x="319" y="334"/>
                    <a:pt x="280" y="377"/>
                    <a:pt x="253" y="431"/>
                  </a:cubicBezTo>
                  <a:cubicBezTo>
                    <a:pt x="221" y="558"/>
                    <a:pt x="379" y="968"/>
                    <a:pt x="616" y="1410"/>
                  </a:cubicBezTo>
                  <a:cubicBezTo>
                    <a:pt x="363" y="1726"/>
                    <a:pt x="142" y="1994"/>
                    <a:pt x="47" y="2105"/>
                  </a:cubicBezTo>
                  <a:cubicBezTo>
                    <a:pt x="0" y="2168"/>
                    <a:pt x="16" y="2215"/>
                    <a:pt x="47" y="2263"/>
                  </a:cubicBezTo>
                  <a:cubicBezTo>
                    <a:pt x="70" y="2290"/>
                    <a:pt x="136" y="2302"/>
                    <a:pt x="237" y="2302"/>
                  </a:cubicBezTo>
                  <a:cubicBezTo>
                    <a:pt x="421" y="2302"/>
                    <a:pt x="720" y="2261"/>
                    <a:pt x="1058" y="2199"/>
                  </a:cubicBezTo>
                  <a:cubicBezTo>
                    <a:pt x="1294" y="2578"/>
                    <a:pt x="1515" y="2894"/>
                    <a:pt x="1579" y="2941"/>
                  </a:cubicBezTo>
                  <a:cubicBezTo>
                    <a:pt x="1607" y="2941"/>
                    <a:pt x="1623" y="2955"/>
                    <a:pt x="1650" y="2957"/>
                  </a:cubicBezTo>
                  <a:lnTo>
                    <a:pt x="1650" y="2957"/>
                  </a:lnTo>
                  <a:cubicBezTo>
                    <a:pt x="1676" y="2955"/>
                    <a:pt x="1690" y="2941"/>
                    <a:pt x="1705" y="2941"/>
                  </a:cubicBezTo>
                  <a:cubicBezTo>
                    <a:pt x="1815" y="2878"/>
                    <a:pt x="1926" y="2499"/>
                    <a:pt x="2021" y="2010"/>
                  </a:cubicBezTo>
                  <a:cubicBezTo>
                    <a:pt x="2557" y="1884"/>
                    <a:pt x="2999" y="1773"/>
                    <a:pt x="3015" y="1773"/>
                  </a:cubicBezTo>
                  <a:cubicBezTo>
                    <a:pt x="3047" y="1742"/>
                    <a:pt x="3078" y="1694"/>
                    <a:pt x="3078" y="1647"/>
                  </a:cubicBezTo>
                  <a:cubicBezTo>
                    <a:pt x="3062" y="1600"/>
                    <a:pt x="3047" y="1505"/>
                    <a:pt x="2147" y="1079"/>
                  </a:cubicBezTo>
                  <a:cubicBezTo>
                    <a:pt x="2194" y="731"/>
                    <a:pt x="2242" y="400"/>
                    <a:pt x="2257" y="116"/>
                  </a:cubicBezTo>
                  <a:cubicBezTo>
                    <a:pt x="2273" y="84"/>
                    <a:pt x="2257" y="53"/>
                    <a:pt x="2226" y="37"/>
                  </a:cubicBezTo>
                  <a:cubicBezTo>
                    <a:pt x="2213" y="24"/>
                    <a:pt x="2180" y="1"/>
                    <a:pt x="2142" y="1"/>
                  </a:cubicBezTo>
                  <a:close/>
                  <a:moveTo>
                    <a:pt x="1650" y="2957"/>
                  </a:moveTo>
                  <a:lnTo>
                    <a:pt x="1650" y="2957"/>
                  </a:lnTo>
                  <a:cubicBezTo>
                    <a:pt x="1647" y="2957"/>
                    <a:pt x="1644" y="2957"/>
                    <a:pt x="1642" y="2957"/>
                  </a:cubicBezTo>
                  <a:lnTo>
                    <a:pt x="1658" y="2957"/>
                  </a:lnTo>
                  <a:cubicBezTo>
                    <a:pt x="1655" y="2957"/>
                    <a:pt x="1652" y="2957"/>
                    <a:pt x="1650" y="2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608800" y="525400"/>
            <a:ext cx="10974400" cy="5807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949221" y="3532900"/>
            <a:ext cx="5241600" cy="15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 idx="2" hasCustomPrompt="1"/>
          </p:nvPr>
        </p:nvSpPr>
        <p:spPr>
          <a:xfrm>
            <a:off x="1996168" y="1714467"/>
            <a:ext cx="314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7" name="Google Shape;187;p14"/>
          <p:cNvSpPr/>
          <p:nvPr/>
        </p:nvSpPr>
        <p:spPr>
          <a:xfrm rot="527642">
            <a:off x="310293" y="-580719"/>
            <a:ext cx="1092075" cy="3019009"/>
          </a:xfrm>
          <a:custGeom>
            <a:avLst/>
            <a:gdLst/>
            <a:ahLst/>
            <a:cxnLst/>
            <a:rect l="l" t="t" r="r" b="b"/>
            <a:pathLst>
              <a:path w="4768" h="13181" extrusionOk="0">
                <a:moveTo>
                  <a:pt x="4089" y="0"/>
                </a:moveTo>
                <a:cubicBezTo>
                  <a:pt x="4025" y="0"/>
                  <a:pt x="3994" y="48"/>
                  <a:pt x="3994" y="111"/>
                </a:cubicBezTo>
                <a:cubicBezTo>
                  <a:pt x="3994" y="158"/>
                  <a:pt x="4025" y="205"/>
                  <a:pt x="4089" y="205"/>
                </a:cubicBezTo>
                <a:cubicBezTo>
                  <a:pt x="4310" y="205"/>
                  <a:pt x="4467" y="221"/>
                  <a:pt x="4467" y="221"/>
                </a:cubicBezTo>
                <a:lnTo>
                  <a:pt x="4483" y="221"/>
                </a:lnTo>
                <a:cubicBezTo>
                  <a:pt x="4531" y="221"/>
                  <a:pt x="4562" y="190"/>
                  <a:pt x="4578" y="142"/>
                </a:cubicBezTo>
                <a:cubicBezTo>
                  <a:pt x="4578" y="95"/>
                  <a:pt x="4546" y="48"/>
                  <a:pt x="4499" y="32"/>
                </a:cubicBezTo>
                <a:cubicBezTo>
                  <a:pt x="4483" y="32"/>
                  <a:pt x="4325" y="0"/>
                  <a:pt x="4089" y="0"/>
                </a:cubicBezTo>
                <a:close/>
                <a:moveTo>
                  <a:pt x="3703" y="29"/>
                </a:moveTo>
                <a:cubicBezTo>
                  <a:pt x="3695" y="29"/>
                  <a:pt x="3687" y="30"/>
                  <a:pt x="3678" y="32"/>
                </a:cubicBezTo>
                <a:cubicBezTo>
                  <a:pt x="3536" y="48"/>
                  <a:pt x="3410" y="79"/>
                  <a:pt x="3283" y="111"/>
                </a:cubicBezTo>
                <a:cubicBezTo>
                  <a:pt x="3220" y="126"/>
                  <a:pt x="3189" y="174"/>
                  <a:pt x="3205" y="237"/>
                </a:cubicBezTo>
                <a:cubicBezTo>
                  <a:pt x="3220" y="269"/>
                  <a:pt x="3268" y="300"/>
                  <a:pt x="3299" y="300"/>
                </a:cubicBezTo>
                <a:lnTo>
                  <a:pt x="3331" y="300"/>
                </a:lnTo>
                <a:cubicBezTo>
                  <a:pt x="3441" y="269"/>
                  <a:pt x="3568" y="237"/>
                  <a:pt x="3710" y="221"/>
                </a:cubicBezTo>
                <a:cubicBezTo>
                  <a:pt x="3757" y="221"/>
                  <a:pt x="3804" y="174"/>
                  <a:pt x="3789" y="111"/>
                </a:cubicBezTo>
                <a:cubicBezTo>
                  <a:pt x="3789" y="70"/>
                  <a:pt x="3753" y="29"/>
                  <a:pt x="3703" y="29"/>
                </a:cubicBezTo>
                <a:close/>
                <a:moveTo>
                  <a:pt x="2927" y="263"/>
                </a:moveTo>
                <a:cubicBezTo>
                  <a:pt x="2914" y="263"/>
                  <a:pt x="2901" y="265"/>
                  <a:pt x="2889" y="269"/>
                </a:cubicBezTo>
                <a:cubicBezTo>
                  <a:pt x="2763" y="347"/>
                  <a:pt x="2652" y="442"/>
                  <a:pt x="2573" y="537"/>
                </a:cubicBezTo>
                <a:cubicBezTo>
                  <a:pt x="2526" y="584"/>
                  <a:pt x="2526" y="647"/>
                  <a:pt x="2573" y="679"/>
                </a:cubicBezTo>
                <a:cubicBezTo>
                  <a:pt x="2589" y="695"/>
                  <a:pt x="2621" y="711"/>
                  <a:pt x="2636" y="711"/>
                </a:cubicBezTo>
                <a:cubicBezTo>
                  <a:pt x="2668" y="711"/>
                  <a:pt x="2699" y="695"/>
                  <a:pt x="2715" y="663"/>
                </a:cubicBezTo>
                <a:cubicBezTo>
                  <a:pt x="2794" y="584"/>
                  <a:pt x="2889" y="505"/>
                  <a:pt x="2999" y="442"/>
                </a:cubicBezTo>
                <a:cubicBezTo>
                  <a:pt x="3047" y="411"/>
                  <a:pt x="3062" y="363"/>
                  <a:pt x="3031" y="316"/>
                </a:cubicBezTo>
                <a:cubicBezTo>
                  <a:pt x="3007" y="280"/>
                  <a:pt x="2966" y="263"/>
                  <a:pt x="2927" y="263"/>
                </a:cubicBezTo>
                <a:close/>
                <a:moveTo>
                  <a:pt x="2434" y="847"/>
                </a:moveTo>
                <a:cubicBezTo>
                  <a:pt x="2393" y="847"/>
                  <a:pt x="2360" y="864"/>
                  <a:pt x="2336" y="900"/>
                </a:cubicBezTo>
                <a:cubicBezTo>
                  <a:pt x="2289" y="1026"/>
                  <a:pt x="2257" y="1168"/>
                  <a:pt x="2242" y="1310"/>
                </a:cubicBezTo>
                <a:cubicBezTo>
                  <a:pt x="2242" y="1374"/>
                  <a:pt x="2289" y="1421"/>
                  <a:pt x="2336" y="1421"/>
                </a:cubicBezTo>
                <a:cubicBezTo>
                  <a:pt x="2400" y="1421"/>
                  <a:pt x="2431" y="1389"/>
                  <a:pt x="2447" y="1326"/>
                </a:cubicBezTo>
                <a:cubicBezTo>
                  <a:pt x="2463" y="1200"/>
                  <a:pt x="2478" y="1089"/>
                  <a:pt x="2526" y="979"/>
                </a:cubicBezTo>
                <a:cubicBezTo>
                  <a:pt x="2542" y="932"/>
                  <a:pt x="2526" y="868"/>
                  <a:pt x="2478" y="853"/>
                </a:cubicBezTo>
                <a:cubicBezTo>
                  <a:pt x="2463" y="849"/>
                  <a:pt x="2448" y="847"/>
                  <a:pt x="2434" y="847"/>
                </a:cubicBezTo>
                <a:close/>
                <a:moveTo>
                  <a:pt x="2336" y="1610"/>
                </a:moveTo>
                <a:cubicBezTo>
                  <a:pt x="2289" y="1626"/>
                  <a:pt x="2242" y="1673"/>
                  <a:pt x="2242" y="1721"/>
                </a:cubicBezTo>
                <a:cubicBezTo>
                  <a:pt x="2257" y="1847"/>
                  <a:pt x="2273" y="1989"/>
                  <a:pt x="2305" y="2131"/>
                </a:cubicBezTo>
                <a:cubicBezTo>
                  <a:pt x="2319" y="2175"/>
                  <a:pt x="2361" y="2205"/>
                  <a:pt x="2404" y="2210"/>
                </a:cubicBezTo>
                <a:lnTo>
                  <a:pt x="2404" y="2210"/>
                </a:lnTo>
                <a:cubicBezTo>
                  <a:pt x="2416" y="2207"/>
                  <a:pt x="2417" y="2194"/>
                  <a:pt x="2431" y="2194"/>
                </a:cubicBezTo>
                <a:cubicBezTo>
                  <a:pt x="2478" y="2194"/>
                  <a:pt x="2510" y="2131"/>
                  <a:pt x="2510" y="2084"/>
                </a:cubicBezTo>
                <a:cubicBezTo>
                  <a:pt x="2478" y="1958"/>
                  <a:pt x="2447" y="1831"/>
                  <a:pt x="2447" y="1705"/>
                </a:cubicBezTo>
                <a:cubicBezTo>
                  <a:pt x="2431" y="1658"/>
                  <a:pt x="2384" y="1610"/>
                  <a:pt x="2336" y="1610"/>
                </a:cubicBezTo>
                <a:close/>
                <a:moveTo>
                  <a:pt x="2404" y="2210"/>
                </a:moveTo>
                <a:cubicBezTo>
                  <a:pt x="2403" y="2210"/>
                  <a:pt x="2401" y="2210"/>
                  <a:pt x="2400" y="2210"/>
                </a:cubicBezTo>
                <a:lnTo>
                  <a:pt x="2415" y="2210"/>
                </a:lnTo>
                <a:cubicBezTo>
                  <a:pt x="2412" y="2210"/>
                  <a:pt x="2408" y="2210"/>
                  <a:pt x="2404" y="2210"/>
                </a:cubicBezTo>
                <a:close/>
                <a:moveTo>
                  <a:pt x="2514" y="2394"/>
                </a:moveTo>
                <a:cubicBezTo>
                  <a:pt x="2502" y="2394"/>
                  <a:pt x="2490" y="2396"/>
                  <a:pt x="2478" y="2400"/>
                </a:cubicBezTo>
                <a:cubicBezTo>
                  <a:pt x="2431" y="2415"/>
                  <a:pt x="2400" y="2463"/>
                  <a:pt x="2415" y="2510"/>
                </a:cubicBezTo>
                <a:cubicBezTo>
                  <a:pt x="2447" y="2652"/>
                  <a:pt x="2494" y="2778"/>
                  <a:pt x="2542" y="2889"/>
                </a:cubicBezTo>
                <a:cubicBezTo>
                  <a:pt x="2557" y="2936"/>
                  <a:pt x="2589" y="2952"/>
                  <a:pt x="2636" y="2952"/>
                </a:cubicBezTo>
                <a:lnTo>
                  <a:pt x="2668" y="2952"/>
                </a:lnTo>
                <a:cubicBezTo>
                  <a:pt x="2715" y="2936"/>
                  <a:pt x="2747" y="2873"/>
                  <a:pt x="2731" y="2826"/>
                </a:cubicBezTo>
                <a:cubicBezTo>
                  <a:pt x="2684" y="2715"/>
                  <a:pt x="2636" y="2589"/>
                  <a:pt x="2605" y="2463"/>
                </a:cubicBezTo>
                <a:cubicBezTo>
                  <a:pt x="2593" y="2414"/>
                  <a:pt x="2553" y="2394"/>
                  <a:pt x="2514" y="2394"/>
                </a:cubicBezTo>
                <a:close/>
                <a:moveTo>
                  <a:pt x="3362" y="3615"/>
                </a:moveTo>
                <a:cubicBezTo>
                  <a:pt x="3315" y="3615"/>
                  <a:pt x="3268" y="3662"/>
                  <a:pt x="3268" y="3726"/>
                </a:cubicBezTo>
                <a:cubicBezTo>
                  <a:pt x="3268" y="3773"/>
                  <a:pt x="3315" y="3820"/>
                  <a:pt x="3378" y="3820"/>
                </a:cubicBezTo>
                <a:lnTo>
                  <a:pt x="3410" y="3820"/>
                </a:lnTo>
                <a:cubicBezTo>
                  <a:pt x="3536" y="3820"/>
                  <a:pt x="3647" y="3820"/>
                  <a:pt x="3757" y="3836"/>
                </a:cubicBezTo>
                <a:cubicBezTo>
                  <a:pt x="3804" y="3836"/>
                  <a:pt x="3852" y="3804"/>
                  <a:pt x="3868" y="3757"/>
                </a:cubicBezTo>
                <a:cubicBezTo>
                  <a:pt x="3868" y="3694"/>
                  <a:pt x="3820" y="3647"/>
                  <a:pt x="3773" y="3647"/>
                </a:cubicBezTo>
                <a:cubicBezTo>
                  <a:pt x="3662" y="3631"/>
                  <a:pt x="3536" y="3615"/>
                  <a:pt x="3410" y="3615"/>
                </a:cubicBezTo>
                <a:close/>
                <a:moveTo>
                  <a:pt x="2789" y="3129"/>
                </a:moveTo>
                <a:cubicBezTo>
                  <a:pt x="2774" y="3129"/>
                  <a:pt x="2760" y="3133"/>
                  <a:pt x="2747" y="3141"/>
                </a:cubicBezTo>
                <a:cubicBezTo>
                  <a:pt x="2699" y="3157"/>
                  <a:pt x="2668" y="3220"/>
                  <a:pt x="2699" y="3268"/>
                </a:cubicBezTo>
                <a:cubicBezTo>
                  <a:pt x="2747" y="3394"/>
                  <a:pt x="2810" y="3505"/>
                  <a:pt x="2889" y="3615"/>
                </a:cubicBezTo>
                <a:cubicBezTo>
                  <a:pt x="2889" y="3631"/>
                  <a:pt x="2905" y="3647"/>
                  <a:pt x="2905" y="3647"/>
                </a:cubicBezTo>
                <a:cubicBezTo>
                  <a:pt x="2794" y="3678"/>
                  <a:pt x="2684" y="3694"/>
                  <a:pt x="2557" y="3726"/>
                </a:cubicBezTo>
                <a:cubicBezTo>
                  <a:pt x="2510" y="3741"/>
                  <a:pt x="2478" y="3789"/>
                  <a:pt x="2494" y="3852"/>
                </a:cubicBezTo>
                <a:cubicBezTo>
                  <a:pt x="2510" y="3883"/>
                  <a:pt x="2542" y="3915"/>
                  <a:pt x="2589" y="3915"/>
                </a:cubicBezTo>
                <a:lnTo>
                  <a:pt x="2621" y="3915"/>
                </a:lnTo>
                <a:cubicBezTo>
                  <a:pt x="2731" y="3883"/>
                  <a:pt x="2857" y="3852"/>
                  <a:pt x="2984" y="3836"/>
                </a:cubicBezTo>
                <a:cubicBezTo>
                  <a:pt x="3047" y="3836"/>
                  <a:pt x="3078" y="3789"/>
                  <a:pt x="3078" y="3726"/>
                </a:cubicBezTo>
                <a:cubicBezTo>
                  <a:pt x="3062" y="3694"/>
                  <a:pt x="3047" y="3662"/>
                  <a:pt x="3015" y="3662"/>
                </a:cubicBezTo>
                <a:cubicBezTo>
                  <a:pt x="3062" y="3631"/>
                  <a:pt x="3078" y="3568"/>
                  <a:pt x="3047" y="3520"/>
                </a:cubicBezTo>
                <a:cubicBezTo>
                  <a:pt x="2984" y="3410"/>
                  <a:pt x="2936" y="3299"/>
                  <a:pt x="2873" y="3189"/>
                </a:cubicBezTo>
                <a:cubicBezTo>
                  <a:pt x="2862" y="3155"/>
                  <a:pt x="2826" y="3129"/>
                  <a:pt x="2789" y="3129"/>
                </a:cubicBezTo>
                <a:close/>
                <a:moveTo>
                  <a:pt x="4151" y="3721"/>
                </a:moveTo>
                <a:cubicBezTo>
                  <a:pt x="4104" y="3721"/>
                  <a:pt x="4070" y="3750"/>
                  <a:pt x="4057" y="3789"/>
                </a:cubicBezTo>
                <a:cubicBezTo>
                  <a:pt x="4041" y="3836"/>
                  <a:pt x="4073" y="3899"/>
                  <a:pt x="4120" y="3915"/>
                </a:cubicBezTo>
                <a:cubicBezTo>
                  <a:pt x="4246" y="3947"/>
                  <a:pt x="4357" y="4010"/>
                  <a:pt x="4436" y="4073"/>
                </a:cubicBezTo>
                <a:cubicBezTo>
                  <a:pt x="4467" y="4073"/>
                  <a:pt x="4483" y="4089"/>
                  <a:pt x="4499" y="4089"/>
                </a:cubicBezTo>
                <a:cubicBezTo>
                  <a:pt x="4531" y="4089"/>
                  <a:pt x="4562" y="4073"/>
                  <a:pt x="4578" y="4041"/>
                </a:cubicBezTo>
                <a:cubicBezTo>
                  <a:pt x="4609" y="4010"/>
                  <a:pt x="4609" y="3947"/>
                  <a:pt x="4562" y="3915"/>
                </a:cubicBezTo>
                <a:cubicBezTo>
                  <a:pt x="4467" y="3836"/>
                  <a:pt x="4341" y="3773"/>
                  <a:pt x="4183" y="3726"/>
                </a:cubicBezTo>
                <a:cubicBezTo>
                  <a:pt x="4172" y="3723"/>
                  <a:pt x="4161" y="3721"/>
                  <a:pt x="4151" y="3721"/>
                </a:cubicBezTo>
                <a:close/>
                <a:moveTo>
                  <a:pt x="2214" y="3846"/>
                </a:moveTo>
                <a:cubicBezTo>
                  <a:pt x="2202" y="3846"/>
                  <a:pt x="2190" y="3848"/>
                  <a:pt x="2179" y="3852"/>
                </a:cubicBezTo>
                <a:cubicBezTo>
                  <a:pt x="2052" y="3915"/>
                  <a:pt x="1926" y="3978"/>
                  <a:pt x="1815" y="4041"/>
                </a:cubicBezTo>
                <a:cubicBezTo>
                  <a:pt x="1768" y="4073"/>
                  <a:pt x="1752" y="4136"/>
                  <a:pt x="1784" y="4168"/>
                </a:cubicBezTo>
                <a:cubicBezTo>
                  <a:pt x="1800" y="4199"/>
                  <a:pt x="1831" y="4215"/>
                  <a:pt x="1863" y="4215"/>
                </a:cubicBezTo>
                <a:cubicBezTo>
                  <a:pt x="1879" y="4215"/>
                  <a:pt x="1894" y="4215"/>
                  <a:pt x="1910" y="4199"/>
                </a:cubicBezTo>
                <a:cubicBezTo>
                  <a:pt x="2021" y="4152"/>
                  <a:pt x="2131" y="4089"/>
                  <a:pt x="2257" y="4041"/>
                </a:cubicBezTo>
                <a:cubicBezTo>
                  <a:pt x="2305" y="4010"/>
                  <a:pt x="2321" y="3962"/>
                  <a:pt x="2305" y="3915"/>
                </a:cubicBezTo>
                <a:cubicBezTo>
                  <a:pt x="2293" y="3867"/>
                  <a:pt x="2253" y="3846"/>
                  <a:pt x="2214" y="3846"/>
                </a:cubicBezTo>
                <a:close/>
                <a:moveTo>
                  <a:pt x="3180" y="3804"/>
                </a:moveTo>
                <a:cubicBezTo>
                  <a:pt x="3161" y="3804"/>
                  <a:pt x="3142" y="3809"/>
                  <a:pt x="3126" y="3820"/>
                </a:cubicBezTo>
                <a:cubicBezTo>
                  <a:pt x="3078" y="3852"/>
                  <a:pt x="3078" y="3915"/>
                  <a:pt x="3110" y="3962"/>
                </a:cubicBezTo>
                <a:cubicBezTo>
                  <a:pt x="3189" y="4073"/>
                  <a:pt x="3268" y="4183"/>
                  <a:pt x="3362" y="4278"/>
                </a:cubicBezTo>
                <a:cubicBezTo>
                  <a:pt x="3378" y="4294"/>
                  <a:pt x="3410" y="4310"/>
                  <a:pt x="3441" y="4310"/>
                </a:cubicBezTo>
                <a:cubicBezTo>
                  <a:pt x="3457" y="4310"/>
                  <a:pt x="3489" y="4294"/>
                  <a:pt x="3504" y="4278"/>
                </a:cubicBezTo>
                <a:cubicBezTo>
                  <a:pt x="3552" y="4246"/>
                  <a:pt x="3552" y="4183"/>
                  <a:pt x="3504" y="4136"/>
                </a:cubicBezTo>
                <a:cubicBezTo>
                  <a:pt x="3426" y="4057"/>
                  <a:pt x="3347" y="3947"/>
                  <a:pt x="3268" y="3852"/>
                </a:cubicBezTo>
                <a:cubicBezTo>
                  <a:pt x="3247" y="3821"/>
                  <a:pt x="3214" y="3804"/>
                  <a:pt x="3180" y="3804"/>
                </a:cubicBezTo>
                <a:close/>
                <a:moveTo>
                  <a:pt x="1540" y="4256"/>
                </a:moveTo>
                <a:cubicBezTo>
                  <a:pt x="1519" y="4256"/>
                  <a:pt x="1498" y="4264"/>
                  <a:pt x="1484" y="4278"/>
                </a:cubicBezTo>
                <a:cubicBezTo>
                  <a:pt x="1373" y="4357"/>
                  <a:pt x="1279" y="4467"/>
                  <a:pt x="1184" y="4562"/>
                </a:cubicBezTo>
                <a:cubicBezTo>
                  <a:pt x="1152" y="4610"/>
                  <a:pt x="1152" y="4673"/>
                  <a:pt x="1200" y="4704"/>
                </a:cubicBezTo>
                <a:cubicBezTo>
                  <a:pt x="1216" y="4720"/>
                  <a:pt x="1247" y="4720"/>
                  <a:pt x="1263" y="4720"/>
                </a:cubicBezTo>
                <a:cubicBezTo>
                  <a:pt x="1295" y="4720"/>
                  <a:pt x="1326" y="4720"/>
                  <a:pt x="1342" y="4688"/>
                </a:cubicBezTo>
                <a:cubicBezTo>
                  <a:pt x="1421" y="4594"/>
                  <a:pt x="1516" y="4499"/>
                  <a:pt x="1610" y="4420"/>
                </a:cubicBezTo>
                <a:cubicBezTo>
                  <a:pt x="1642" y="4389"/>
                  <a:pt x="1658" y="4325"/>
                  <a:pt x="1610" y="4294"/>
                </a:cubicBezTo>
                <a:cubicBezTo>
                  <a:pt x="1593" y="4268"/>
                  <a:pt x="1566" y="4256"/>
                  <a:pt x="1540" y="4256"/>
                </a:cubicBezTo>
                <a:close/>
                <a:moveTo>
                  <a:pt x="3734" y="4356"/>
                </a:moveTo>
                <a:cubicBezTo>
                  <a:pt x="3700" y="4356"/>
                  <a:pt x="3667" y="4374"/>
                  <a:pt x="3647" y="4404"/>
                </a:cubicBezTo>
                <a:cubicBezTo>
                  <a:pt x="3615" y="4452"/>
                  <a:pt x="3631" y="4515"/>
                  <a:pt x="3678" y="4546"/>
                </a:cubicBezTo>
                <a:cubicBezTo>
                  <a:pt x="3804" y="4625"/>
                  <a:pt x="3931" y="4704"/>
                  <a:pt x="4057" y="4736"/>
                </a:cubicBezTo>
                <a:lnTo>
                  <a:pt x="4089" y="4736"/>
                </a:lnTo>
                <a:cubicBezTo>
                  <a:pt x="4120" y="4736"/>
                  <a:pt x="4167" y="4720"/>
                  <a:pt x="4183" y="4673"/>
                </a:cubicBezTo>
                <a:cubicBezTo>
                  <a:pt x="4199" y="4625"/>
                  <a:pt x="4167" y="4562"/>
                  <a:pt x="4120" y="4546"/>
                </a:cubicBezTo>
                <a:cubicBezTo>
                  <a:pt x="4010" y="4515"/>
                  <a:pt x="3899" y="4452"/>
                  <a:pt x="3789" y="4373"/>
                </a:cubicBezTo>
                <a:cubicBezTo>
                  <a:pt x="3772" y="4362"/>
                  <a:pt x="3753" y="4356"/>
                  <a:pt x="3734" y="4356"/>
                </a:cubicBezTo>
                <a:close/>
                <a:moveTo>
                  <a:pt x="4673" y="4215"/>
                </a:moveTo>
                <a:cubicBezTo>
                  <a:pt x="4625" y="4215"/>
                  <a:pt x="4578" y="4262"/>
                  <a:pt x="4562" y="4310"/>
                </a:cubicBezTo>
                <a:cubicBezTo>
                  <a:pt x="4562" y="4436"/>
                  <a:pt x="4515" y="4515"/>
                  <a:pt x="4420" y="4546"/>
                </a:cubicBezTo>
                <a:cubicBezTo>
                  <a:pt x="4373" y="4578"/>
                  <a:pt x="4357" y="4625"/>
                  <a:pt x="4373" y="4688"/>
                </a:cubicBezTo>
                <a:cubicBezTo>
                  <a:pt x="4388" y="4720"/>
                  <a:pt x="4436" y="4736"/>
                  <a:pt x="4467" y="4736"/>
                </a:cubicBezTo>
                <a:cubicBezTo>
                  <a:pt x="4483" y="4736"/>
                  <a:pt x="4499" y="4736"/>
                  <a:pt x="4515" y="4720"/>
                </a:cubicBezTo>
                <a:cubicBezTo>
                  <a:pt x="4657" y="4657"/>
                  <a:pt x="4752" y="4515"/>
                  <a:pt x="4767" y="4325"/>
                </a:cubicBezTo>
                <a:cubicBezTo>
                  <a:pt x="4767" y="4278"/>
                  <a:pt x="4736" y="4231"/>
                  <a:pt x="4673" y="4215"/>
                </a:cubicBezTo>
                <a:close/>
                <a:moveTo>
                  <a:pt x="1052" y="4856"/>
                </a:moveTo>
                <a:cubicBezTo>
                  <a:pt x="1012" y="4856"/>
                  <a:pt x="971" y="4874"/>
                  <a:pt x="947" y="4909"/>
                </a:cubicBezTo>
                <a:cubicBezTo>
                  <a:pt x="884" y="5020"/>
                  <a:pt x="821" y="5146"/>
                  <a:pt x="774" y="5272"/>
                </a:cubicBezTo>
                <a:cubicBezTo>
                  <a:pt x="758" y="5320"/>
                  <a:pt x="789" y="5383"/>
                  <a:pt x="837" y="5399"/>
                </a:cubicBezTo>
                <a:lnTo>
                  <a:pt x="868" y="5399"/>
                </a:lnTo>
                <a:cubicBezTo>
                  <a:pt x="900" y="5399"/>
                  <a:pt x="947" y="5383"/>
                  <a:pt x="963" y="5336"/>
                </a:cubicBezTo>
                <a:cubicBezTo>
                  <a:pt x="1010" y="5225"/>
                  <a:pt x="1058" y="5115"/>
                  <a:pt x="1121" y="5004"/>
                </a:cubicBezTo>
                <a:cubicBezTo>
                  <a:pt x="1152" y="4957"/>
                  <a:pt x="1137" y="4894"/>
                  <a:pt x="1089" y="4862"/>
                </a:cubicBezTo>
                <a:cubicBezTo>
                  <a:pt x="1078" y="4858"/>
                  <a:pt x="1065" y="4856"/>
                  <a:pt x="1052" y="4856"/>
                </a:cubicBezTo>
                <a:close/>
                <a:moveTo>
                  <a:pt x="749" y="5584"/>
                </a:moveTo>
                <a:cubicBezTo>
                  <a:pt x="711" y="5584"/>
                  <a:pt x="676" y="5615"/>
                  <a:pt x="663" y="5667"/>
                </a:cubicBezTo>
                <a:cubicBezTo>
                  <a:pt x="632" y="5793"/>
                  <a:pt x="616" y="5920"/>
                  <a:pt x="600" y="6062"/>
                </a:cubicBezTo>
                <a:cubicBezTo>
                  <a:pt x="600" y="6125"/>
                  <a:pt x="632" y="6172"/>
                  <a:pt x="695" y="6172"/>
                </a:cubicBezTo>
                <a:cubicBezTo>
                  <a:pt x="758" y="6172"/>
                  <a:pt x="789" y="6141"/>
                  <a:pt x="805" y="6078"/>
                </a:cubicBezTo>
                <a:cubicBezTo>
                  <a:pt x="805" y="5951"/>
                  <a:pt x="821" y="5825"/>
                  <a:pt x="853" y="5699"/>
                </a:cubicBezTo>
                <a:cubicBezTo>
                  <a:pt x="868" y="5651"/>
                  <a:pt x="837" y="5604"/>
                  <a:pt x="774" y="5588"/>
                </a:cubicBezTo>
                <a:cubicBezTo>
                  <a:pt x="766" y="5585"/>
                  <a:pt x="757" y="5584"/>
                  <a:pt x="749" y="5584"/>
                </a:cubicBezTo>
                <a:close/>
                <a:moveTo>
                  <a:pt x="695" y="6362"/>
                </a:moveTo>
                <a:cubicBezTo>
                  <a:pt x="632" y="6377"/>
                  <a:pt x="584" y="6409"/>
                  <a:pt x="584" y="6472"/>
                </a:cubicBezTo>
                <a:cubicBezTo>
                  <a:pt x="600" y="6614"/>
                  <a:pt x="600" y="6741"/>
                  <a:pt x="616" y="6867"/>
                </a:cubicBezTo>
                <a:cubicBezTo>
                  <a:pt x="632" y="6930"/>
                  <a:pt x="679" y="6962"/>
                  <a:pt x="726" y="6962"/>
                </a:cubicBezTo>
                <a:lnTo>
                  <a:pt x="742" y="6962"/>
                </a:lnTo>
                <a:cubicBezTo>
                  <a:pt x="789" y="6946"/>
                  <a:pt x="821" y="6898"/>
                  <a:pt x="821" y="6851"/>
                </a:cubicBezTo>
                <a:cubicBezTo>
                  <a:pt x="805" y="6725"/>
                  <a:pt x="789" y="6598"/>
                  <a:pt x="789" y="6472"/>
                </a:cubicBezTo>
                <a:cubicBezTo>
                  <a:pt x="789" y="6409"/>
                  <a:pt x="742" y="6377"/>
                  <a:pt x="695" y="6362"/>
                </a:cubicBezTo>
                <a:close/>
                <a:moveTo>
                  <a:pt x="2474" y="7334"/>
                </a:moveTo>
                <a:cubicBezTo>
                  <a:pt x="2379" y="7334"/>
                  <a:pt x="2279" y="7345"/>
                  <a:pt x="2179" y="7356"/>
                </a:cubicBezTo>
                <a:cubicBezTo>
                  <a:pt x="2131" y="7372"/>
                  <a:pt x="2100" y="7419"/>
                  <a:pt x="2100" y="7467"/>
                </a:cubicBezTo>
                <a:cubicBezTo>
                  <a:pt x="2100" y="7514"/>
                  <a:pt x="2147" y="7561"/>
                  <a:pt x="2194" y="7561"/>
                </a:cubicBezTo>
                <a:lnTo>
                  <a:pt x="2194" y="7546"/>
                </a:lnTo>
                <a:lnTo>
                  <a:pt x="2210" y="7546"/>
                </a:lnTo>
                <a:cubicBezTo>
                  <a:pt x="2336" y="7530"/>
                  <a:pt x="2463" y="7530"/>
                  <a:pt x="2589" y="7530"/>
                </a:cubicBezTo>
                <a:cubicBezTo>
                  <a:pt x="2636" y="7530"/>
                  <a:pt x="2684" y="7498"/>
                  <a:pt x="2684" y="7435"/>
                </a:cubicBezTo>
                <a:cubicBezTo>
                  <a:pt x="2699" y="7388"/>
                  <a:pt x="2652" y="7340"/>
                  <a:pt x="2589" y="7340"/>
                </a:cubicBezTo>
                <a:cubicBezTo>
                  <a:pt x="2552" y="7336"/>
                  <a:pt x="2514" y="7334"/>
                  <a:pt x="2474" y="7334"/>
                </a:cubicBezTo>
                <a:close/>
                <a:moveTo>
                  <a:pt x="806" y="7147"/>
                </a:moveTo>
                <a:cubicBezTo>
                  <a:pt x="796" y="7147"/>
                  <a:pt x="785" y="7148"/>
                  <a:pt x="774" y="7151"/>
                </a:cubicBezTo>
                <a:cubicBezTo>
                  <a:pt x="726" y="7167"/>
                  <a:pt x="695" y="7230"/>
                  <a:pt x="710" y="7277"/>
                </a:cubicBezTo>
                <a:cubicBezTo>
                  <a:pt x="758" y="7419"/>
                  <a:pt x="821" y="7546"/>
                  <a:pt x="884" y="7656"/>
                </a:cubicBezTo>
                <a:cubicBezTo>
                  <a:pt x="900" y="7688"/>
                  <a:pt x="931" y="7703"/>
                  <a:pt x="979" y="7703"/>
                </a:cubicBezTo>
                <a:cubicBezTo>
                  <a:pt x="995" y="7703"/>
                  <a:pt x="1010" y="7703"/>
                  <a:pt x="1026" y="7688"/>
                </a:cubicBezTo>
                <a:cubicBezTo>
                  <a:pt x="1074" y="7656"/>
                  <a:pt x="1089" y="7593"/>
                  <a:pt x="1058" y="7546"/>
                </a:cubicBezTo>
                <a:cubicBezTo>
                  <a:pt x="995" y="7451"/>
                  <a:pt x="947" y="7340"/>
                  <a:pt x="900" y="7214"/>
                </a:cubicBezTo>
                <a:cubicBezTo>
                  <a:pt x="887" y="7175"/>
                  <a:pt x="853" y="7147"/>
                  <a:pt x="806" y="7147"/>
                </a:cubicBezTo>
                <a:close/>
                <a:moveTo>
                  <a:pt x="1810" y="7447"/>
                </a:moveTo>
                <a:cubicBezTo>
                  <a:pt x="1801" y="7447"/>
                  <a:pt x="1792" y="7448"/>
                  <a:pt x="1784" y="7451"/>
                </a:cubicBezTo>
                <a:cubicBezTo>
                  <a:pt x="1658" y="7482"/>
                  <a:pt x="1531" y="7546"/>
                  <a:pt x="1405" y="7609"/>
                </a:cubicBezTo>
                <a:cubicBezTo>
                  <a:pt x="1358" y="7625"/>
                  <a:pt x="1342" y="7688"/>
                  <a:pt x="1358" y="7735"/>
                </a:cubicBezTo>
                <a:cubicBezTo>
                  <a:pt x="1373" y="7767"/>
                  <a:pt x="1405" y="7782"/>
                  <a:pt x="1452" y="7782"/>
                </a:cubicBezTo>
                <a:lnTo>
                  <a:pt x="1452" y="7798"/>
                </a:lnTo>
                <a:cubicBezTo>
                  <a:pt x="1468" y="7798"/>
                  <a:pt x="1484" y="7782"/>
                  <a:pt x="1500" y="7782"/>
                </a:cubicBezTo>
                <a:cubicBezTo>
                  <a:pt x="1610" y="7719"/>
                  <a:pt x="1721" y="7672"/>
                  <a:pt x="1847" y="7640"/>
                </a:cubicBezTo>
                <a:cubicBezTo>
                  <a:pt x="1894" y="7625"/>
                  <a:pt x="1926" y="7561"/>
                  <a:pt x="1910" y="7514"/>
                </a:cubicBezTo>
                <a:cubicBezTo>
                  <a:pt x="1897" y="7475"/>
                  <a:pt x="1852" y="7447"/>
                  <a:pt x="1810" y="7447"/>
                </a:cubicBezTo>
                <a:close/>
                <a:moveTo>
                  <a:pt x="2989" y="7399"/>
                </a:moveTo>
                <a:cubicBezTo>
                  <a:pt x="2947" y="7399"/>
                  <a:pt x="2902" y="7428"/>
                  <a:pt x="2889" y="7467"/>
                </a:cubicBezTo>
                <a:cubicBezTo>
                  <a:pt x="2873" y="7514"/>
                  <a:pt x="2889" y="7577"/>
                  <a:pt x="2952" y="7593"/>
                </a:cubicBezTo>
                <a:cubicBezTo>
                  <a:pt x="3062" y="7625"/>
                  <a:pt x="3126" y="7688"/>
                  <a:pt x="3141" y="7751"/>
                </a:cubicBezTo>
                <a:cubicBezTo>
                  <a:pt x="3157" y="7751"/>
                  <a:pt x="3157" y="7767"/>
                  <a:pt x="3157" y="7767"/>
                </a:cubicBezTo>
                <a:cubicBezTo>
                  <a:pt x="3157" y="7814"/>
                  <a:pt x="3205" y="7861"/>
                  <a:pt x="3252" y="7861"/>
                </a:cubicBezTo>
                <a:lnTo>
                  <a:pt x="3268" y="7861"/>
                </a:lnTo>
                <a:cubicBezTo>
                  <a:pt x="3315" y="7846"/>
                  <a:pt x="3362" y="7798"/>
                  <a:pt x="3347" y="7735"/>
                </a:cubicBezTo>
                <a:cubicBezTo>
                  <a:pt x="3347" y="7719"/>
                  <a:pt x="3347" y="7703"/>
                  <a:pt x="3331" y="7688"/>
                </a:cubicBezTo>
                <a:cubicBezTo>
                  <a:pt x="3299" y="7561"/>
                  <a:pt x="3189" y="7467"/>
                  <a:pt x="3015" y="7404"/>
                </a:cubicBezTo>
                <a:cubicBezTo>
                  <a:pt x="3007" y="7401"/>
                  <a:pt x="2998" y="7399"/>
                  <a:pt x="2989" y="7399"/>
                </a:cubicBezTo>
                <a:close/>
                <a:moveTo>
                  <a:pt x="1113" y="7790"/>
                </a:moveTo>
                <a:cubicBezTo>
                  <a:pt x="1093" y="7790"/>
                  <a:pt x="1074" y="7798"/>
                  <a:pt x="1058" y="7814"/>
                </a:cubicBezTo>
                <a:cubicBezTo>
                  <a:pt x="947" y="7893"/>
                  <a:pt x="837" y="7988"/>
                  <a:pt x="742" y="8082"/>
                </a:cubicBezTo>
                <a:cubicBezTo>
                  <a:pt x="695" y="8114"/>
                  <a:pt x="695" y="8177"/>
                  <a:pt x="742" y="8209"/>
                </a:cubicBezTo>
                <a:cubicBezTo>
                  <a:pt x="758" y="8240"/>
                  <a:pt x="789" y="8240"/>
                  <a:pt x="805" y="8240"/>
                </a:cubicBezTo>
                <a:cubicBezTo>
                  <a:pt x="837" y="8240"/>
                  <a:pt x="853" y="8240"/>
                  <a:pt x="868" y="8209"/>
                </a:cubicBezTo>
                <a:cubicBezTo>
                  <a:pt x="963" y="8130"/>
                  <a:pt x="1058" y="8051"/>
                  <a:pt x="1152" y="7988"/>
                </a:cubicBezTo>
                <a:cubicBezTo>
                  <a:pt x="1263" y="8082"/>
                  <a:pt x="1373" y="8161"/>
                  <a:pt x="1500" y="8224"/>
                </a:cubicBezTo>
                <a:cubicBezTo>
                  <a:pt x="1512" y="8228"/>
                  <a:pt x="1524" y="8230"/>
                  <a:pt x="1537" y="8230"/>
                </a:cubicBezTo>
                <a:cubicBezTo>
                  <a:pt x="1576" y="8230"/>
                  <a:pt x="1614" y="8213"/>
                  <a:pt x="1626" y="8177"/>
                </a:cubicBezTo>
                <a:cubicBezTo>
                  <a:pt x="1658" y="8130"/>
                  <a:pt x="1642" y="8066"/>
                  <a:pt x="1579" y="8035"/>
                </a:cubicBezTo>
                <a:cubicBezTo>
                  <a:pt x="1468" y="7988"/>
                  <a:pt x="1373" y="7909"/>
                  <a:pt x="1279" y="7830"/>
                </a:cubicBezTo>
                <a:cubicBezTo>
                  <a:pt x="1270" y="7811"/>
                  <a:pt x="1249" y="7804"/>
                  <a:pt x="1225" y="7804"/>
                </a:cubicBezTo>
                <a:cubicBezTo>
                  <a:pt x="1207" y="7804"/>
                  <a:pt x="1188" y="7807"/>
                  <a:pt x="1168" y="7814"/>
                </a:cubicBezTo>
                <a:cubicBezTo>
                  <a:pt x="1152" y="7798"/>
                  <a:pt x="1133" y="7790"/>
                  <a:pt x="1113" y="7790"/>
                </a:cubicBezTo>
                <a:close/>
                <a:moveTo>
                  <a:pt x="3054" y="7971"/>
                </a:moveTo>
                <a:cubicBezTo>
                  <a:pt x="3035" y="7971"/>
                  <a:pt x="3016" y="7976"/>
                  <a:pt x="2999" y="7988"/>
                </a:cubicBezTo>
                <a:cubicBezTo>
                  <a:pt x="2905" y="8051"/>
                  <a:pt x="2794" y="8098"/>
                  <a:pt x="2668" y="8145"/>
                </a:cubicBezTo>
                <a:cubicBezTo>
                  <a:pt x="2621" y="8145"/>
                  <a:pt x="2589" y="8209"/>
                  <a:pt x="2605" y="8256"/>
                </a:cubicBezTo>
                <a:cubicBezTo>
                  <a:pt x="2605" y="8303"/>
                  <a:pt x="2652" y="8335"/>
                  <a:pt x="2699" y="8335"/>
                </a:cubicBezTo>
                <a:lnTo>
                  <a:pt x="2715" y="8335"/>
                </a:lnTo>
                <a:cubicBezTo>
                  <a:pt x="2873" y="8287"/>
                  <a:pt x="2999" y="8224"/>
                  <a:pt x="3110" y="8161"/>
                </a:cubicBezTo>
                <a:cubicBezTo>
                  <a:pt x="3157" y="8130"/>
                  <a:pt x="3173" y="8066"/>
                  <a:pt x="3141" y="8019"/>
                </a:cubicBezTo>
                <a:cubicBezTo>
                  <a:pt x="3121" y="7989"/>
                  <a:pt x="3087" y="7971"/>
                  <a:pt x="3054" y="7971"/>
                </a:cubicBezTo>
                <a:close/>
                <a:moveTo>
                  <a:pt x="1902" y="8157"/>
                </a:moveTo>
                <a:cubicBezTo>
                  <a:pt x="1863" y="8157"/>
                  <a:pt x="1829" y="8188"/>
                  <a:pt x="1815" y="8240"/>
                </a:cubicBezTo>
                <a:cubicBezTo>
                  <a:pt x="1800" y="8287"/>
                  <a:pt x="1847" y="8351"/>
                  <a:pt x="1894" y="8351"/>
                </a:cubicBezTo>
                <a:cubicBezTo>
                  <a:pt x="2005" y="8382"/>
                  <a:pt x="2131" y="8382"/>
                  <a:pt x="2257" y="8382"/>
                </a:cubicBezTo>
                <a:lnTo>
                  <a:pt x="2305" y="8382"/>
                </a:lnTo>
                <a:cubicBezTo>
                  <a:pt x="2368" y="8382"/>
                  <a:pt x="2400" y="8335"/>
                  <a:pt x="2400" y="8287"/>
                </a:cubicBezTo>
                <a:cubicBezTo>
                  <a:pt x="2400" y="8224"/>
                  <a:pt x="2352" y="8193"/>
                  <a:pt x="2305" y="8193"/>
                </a:cubicBezTo>
                <a:lnTo>
                  <a:pt x="2257" y="8193"/>
                </a:lnTo>
                <a:cubicBezTo>
                  <a:pt x="2147" y="8193"/>
                  <a:pt x="2036" y="8177"/>
                  <a:pt x="1926" y="8161"/>
                </a:cubicBezTo>
                <a:cubicBezTo>
                  <a:pt x="1918" y="8159"/>
                  <a:pt x="1910" y="8157"/>
                  <a:pt x="1902" y="8157"/>
                </a:cubicBezTo>
                <a:close/>
                <a:moveTo>
                  <a:pt x="562" y="8350"/>
                </a:moveTo>
                <a:cubicBezTo>
                  <a:pt x="528" y="8350"/>
                  <a:pt x="494" y="8367"/>
                  <a:pt x="474" y="8398"/>
                </a:cubicBezTo>
                <a:cubicBezTo>
                  <a:pt x="395" y="8508"/>
                  <a:pt x="332" y="8619"/>
                  <a:pt x="269" y="8745"/>
                </a:cubicBezTo>
                <a:cubicBezTo>
                  <a:pt x="253" y="8793"/>
                  <a:pt x="269" y="8856"/>
                  <a:pt x="316" y="8887"/>
                </a:cubicBezTo>
                <a:lnTo>
                  <a:pt x="363" y="8887"/>
                </a:lnTo>
                <a:cubicBezTo>
                  <a:pt x="395" y="8887"/>
                  <a:pt x="426" y="8872"/>
                  <a:pt x="442" y="8840"/>
                </a:cubicBezTo>
                <a:cubicBezTo>
                  <a:pt x="505" y="8714"/>
                  <a:pt x="568" y="8603"/>
                  <a:pt x="632" y="8508"/>
                </a:cubicBezTo>
                <a:cubicBezTo>
                  <a:pt x="663" y="8461"/>
                  <a:pt x="663" y="8398"/>
                  <a:pt x="616" y="8366"/>
                </a:cubicBezTo>
                <a:cubicBezTo>
                  <a:pt x="599" y="8355"/>
                  <a:pt x="580" y="8350"/>
                  <a:pt x="562" y="8350"/>
                </a:cubicBezTo>
                <a:close/>
                <a:moveTo>
                  <a:pt x="222" y="9057"/>
                </a:moveTo>
                <a:cubicBezTo>
                  <a:pt x="174" y="9057"/>
                  <a:pt x="140" y="9088"/>
                  <a:pt x="126" y="9140"/>
                </a:cubicBezTo>
                <a:cubicBezTo>
                  <a:pt x="95" y="9266"/>
                  <a:pt x="63" y="9392"/>
                  <a:pt x="48" y="9535"/>
                </a:cubicBezTo>
                <a:cubicBezTo>
                  <a:pt x="32" y="9582"/>
                  <a:pt x="63" y="9629"/>
                  <a:pt x="126" y="9645"/>
                </a:cubicBezTo>
                <a:lnTo>
                  <a:pt x="142" y="9645"/>
                </a:lnTo>
                <a:cubicBezTo>
                  <a:pt x="190" y="9645"/>
                  <a:pt x="221" y="9613"/>
                  <a:pt x="237" y="9566"/>
                </a:cubicBezTo>
                <a:cubicBezTo>
                  <a:pt x="253" y="9440"/>
                  <a:pt x="284" y="9298"/>
                  <a:pt x="316" y="9187"/>
                </a:cubicBezTo>
                <a:cubicBezTo>
                  <a:pt x="332" y="9140"/>
                  <a:pt x="300" y="9077"/>
                  <a:pt x="253" y="9061"/>
                </a:cubicBezTo>
                <a:cubicBezTo>
                  <a:pt x="242" y="9058"/>
                  <a:pt x="232" y="9057"/>
                  <a:pt x="222" y="9057"/>
                </a:cubicBezTo>
                <a:close/>
                <a:moveTo>
                  <a:pt x="111" y="9834"/>
                </a:moveTo>
                <a:cubicBezTo>
                  <a:pt x="48" y="9834"/>
                  <a:pt x="0" y="9882"/>
                  <a:pt x="0" y="9929"/>
                </a:cubicBezTo>
                <a:lnTo>
                  <a:pt x="0" y="10040"/>
                </a:lnTo>
                <a:cubicBezTo>
                  <a:pt x="0" y="10134"/>
                  <a:pt x="0" y="10229"/>
                  <a:pt x="16" y="10340"/>
                </a:cubicBezTo>
                <a:cubicBezTo>
                  <a:pt x="16" y="10387"/>
                  <a:pt x="63" y="10434"/>
                  <a:pt x="111" y="10434"/>
                </a:cubicBezTo>
                <a:lnTo>
                  <a:pt x="126" y="10434"/>
                </a:lnTo>
                <a:cubicBezTo>
                  <a:pt x="174" y="10419"/>
                  <a:pt x="221" y="10387"/>
                  <a:pt x="205" y="10324"/>
                </a:cubicBezTo>
                <a:cubicBezTo>
                  <a:pt x="205" y="10229"/>
                  <a:pt x="205" y="10134"/>
                  <a:pt x="205" y="10040"/>
                </a:cubicBezTo>
                <a:lnTo>
                  <a:pt x="205" y="9945"/>
                </a:lnTo>
                <a:cubicBezTo>
                  <a:pt x="205" y="9882"/>
                  <a:pt x="158" y="9834"/>
                  <a:pt x="111" y="9834"/>
                </a:cubicBezTo>
                <a:close/>
                <a:moveTo>
                  <a:pt x="142" y="10624"/>
                </a:moveTo>
                <a:cubicBezTo>
                  <a:pt x="95" y="10640"/>
                  <a:pt x="48" y="10687"/>
                  <a:pt x="63" y="10734"/>
                </a:cubicBezTo>
                <a:cubicBezTo>
                  <a:pt x="79" y="10876"/>
                  <a:pt x="111" y="11003"/>
                  <a:pt x="126" y="11129"/>
                </a:cubicBezTo>
                <a:cubicBezTo>
                  <a:pt x="142" y="11176"/>
                  <a:pt x="190" y="11208"/>
                  <a:pt x="237" y="11208"/>
                </a:cubicBezTo>
                <a:lnTo>
                  <a:pt x="253" y="11208"/>
                </a:lnTo>
                <a:cubicBezTo>
                  <a:pt x="300" y="11192"/>
                  <a:pt x="332" y="11145"/>
                  <a:pt x="332" y="11081"/>
                </a:cubicBezTo>
                <a:cubicBezTo>
                  <a:pt x="300" y="10971"/>
                  <a:pt x="269" y="10845"/>
                  <a:pt x="253" y="10703"/>
                </a:cubicBezTo>
                <a:cubicBezTo>
                  <a:pt x="253" y="10655"/>
                  <a:pt x="190" y="10624"/>
                  <a:pt x="142" y="10624"/>
                </a:cubicBezTo>
                <a:close/>
                <a:moveTo>
                  <a:pt x="332" y="11393"/>
                </a:moveTo>
                <a:cubicBezTo>
                  <a:pt x="322" y="11393"/>
                  <a:pt x="311" y="11394"/>
                  <a:pt x="300" y="11397"/>
                </a:cubicBezTo>
                <a:cubicBezTo>
                  <a:pt x="253" y="11413"/>
                  <a:pt x="221" y="11476"/>
                  <a:pt x="237" y="11523"/>
                </a:cubicBezTo>
                <a:cubicBezTo>
                  <a:pt x="284" y="11650"/>
                  <a:pt x="347" y="11776"/>
                  <a:pt x="395" y="11902"/>
                </a:cubicBezTo>
                <a:cubicBezTo>
                  <a:pt x="411" y="11934"/>
                  <a:pt x="458" y="11950"/>
                  <a:pt x="490" y="11950"/>
                </a:cubicBezTo>
                <a:lnTo>
                  <a:pt x="537" y="11950"/>
                </a:lnTo>
                <a:cubicBezTo>
                  <a:pt x="584" y="11918"/>
                  <a:pt x="600" y="11855"/>
                  <a:pt x="584" y="11808"/>
                </a:cubicBezTo>
                <a:cubicBezTo>
                  <a:pt x="521" y="11697"/>
                  <a:pt x="474" y="11587"/>
                  <a:pt x="426" y="11460"/>
                </a:cubicBezTo>
                <a:cubicBezTo>
                  <a:pt x="413" y="11421"/>
                  <a:pt x="379" y="11393"/>
                  <a:pt x="332" y="11393"/>
                </a:cubicBezTo>
                <a:close/>
                <a:moveTo>
                  <a:pt x="686" y="12091"/>
                </a:moveTo>
                <a:cubicBezTo>
                  <a:pt x="667" y="12091"/>
                  <a:pt x="648" y="12096"/>
                  <a:pt x="632" y="12108"/>
                </a:cubicBezTo>
                <a:cubicBezTo>
                  <a:pt x="584" y="12139"/>
                  <a:pt x="584" y="12202"/>
                  <a:pt x="616" y="12250"/>
                </a:cubicBezTo>
                <a:cubicBezTo>
                  <a:pt x="695" y="12360"/>
                  <a:pt x="774" y="12471"/>
                  <a:pt x="868" y="12565"/>
                </a:cubicBezTo>
                <a:cubicBezTo>
                  <a:pt x="900" y="12581"/>
                  <a:pt x="916" y="12597"/>
                  <a:pt x="947" y="12597"/>
                </a:cubicBezTo>
                <a:cubicBezTo>
                  <a:pt x="963" y="12597"/>
                  <a:pt x="995" y="12581"/>
                  <a:pt x="1010" y="12565"/>
                </a:cubicBezTo>
                <a:cubicBezTo>
                  <a:pt x="1058" y="12534"/>
                  <a:pt x="1058" y="12471"/>
                  <a:pt x="1010" y="12423"/>
                </a:cubicBezTo>
                <a:cubicBezTo>
                  <a:pt x="931" y="12344"/>
                  <a:pt x="837" y="12250"/>
                  <a:pt x="774" y="12139"/>
                </a:cubicBezTo>
                <a:cubicBezTo>
                  <a:pt x="753" y="12109"/>
                  <a:pt x="720" y="12091"/>
                  <a:pt x="686" y="12091"/>
                </a:cubicBezTo>
                <a:close/>
                <a:moveTo>
                  <a:pt x="1252" y="12644"/>
                </a:moveTo>
                <a:cubicBezTo>
                  <a:pt x="1222" y="12644"/>
                  <a:pt x="1189" y="12661"/>
                  <a:pt x="1168" y="12692"/>
                </a:cubicBezTo>
                <a:cubicBezTo>
                  <a:pt x="1137" y="12739"/>
                  <a:pt x="1152" y="12802"/>
                  <a:pt x="1200" y="12834"/>
                </a:cubicBezTo>
                <a:cubicBezTo>
                  <a:pt x="1310" y="12897"/>
                  <a:pt x="1437" y="12960"/>
                  <a:pt x="1563" y="13023"/>
                </a:cubicBezTo>
                <a:lnTo>
                  <a:pt x="1594" y="13023"/>
                </a:lnTo>
                <a:cubicBezTo>
                  <a:pt x="1626" y="13023"/>
                  <a:pt x="1673" y="13007"/>
                  <a:pt x="1689" y="12960"/>
                </a:cubicBezTo>
                <a:cubicBezTo>
                  <a:pt x="1705" y="12913"/>
                  <a:pt x="1689" y="12849"/>
                  <a:pt x="1626" y="12834"/>
                </a:cubicBezTo>
                <a:cubicBezTo>
                  <a:pt x="1516" y="12786"/>
                  <a:pt x="1405" y="12739"/>
                  <a:pt x="1295" y="12660"/>
                </a:cubicBezTo>
                <a:cubicBezTo>
                  <a:pt x="1283" y="12649"/>
                  <a:pt x="1268" y="12644"/>
                  <a:pt x="1252" y="12644"/>
                </a:cubicBezTo>
                <a:close/>
                <a:moveTo>
                  <a:pt x="1969" y="12941"/>
                </a:moveTo>
                <a:cubicBezTo>
                  <a:pt x="1926" y="12941"/>
                  <a:pt x="1879" y="12982"/>
                  <a:pt x="1879" y="13023"/>
                </a:cubicBezTo>
                <a:cubicBezTo>
                  <a:pt x="1863" y="13070"/>
                  <a:pt x="1894" y="13134"/>
                  <a:pt x="1958" y="13134"/>
                </a:cubicBezTo>
                <a:cubicBezTo>
                  <a:pt x="2084" y="13165"/>
                  <a:pt x="2226" y="13181"/>
                  <a:pt x="2368" y="13181"/>
                </a:cubicBezTo>
                <a:cubicBezTo>
                  <a:pt x="2415" y="13181"/>
                  <a:pt x="2463" y="13149"/>
                  <a:pt x="2463" y="13086"/>
                </a:cubicBezTo>
                <a:cubicBezTo>
                  <a:pt x="2463" y="13039"/>
                  <a:pt x="2415" y="12992"/>
                  <a:pt x="2368" y="12992"/>
                </a:cubicBezTo>
                <a:cubicBezTo>
                  <a:pt x="2242" y="12992"/>
                  <a:pt x="2115" y="12976"/>
                  <a:pt x="1989" y="12944"/>
                </a:cubicBezTo>
                <a:cubicBezTo>
                  <a:pt x="1983" y="12942"/>
                  <a:pt x="1976" y="12941"/>
                  <a:pt x="1969" y="129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8" name="Google Shape;188;p14"/>
          <p:cNvGrpSpPr/>
          <p:nvPr/>
        </p:nvGrpSpPr>
        <p:grpSpPr>
          <a:xfrm>
            <a:off x="545415" y="326357"/>
            <a:ext cx="11158328" cy="6095620"/>
            <a:chOff x="409061" y="244767"/>
            <a:chExt cx="8368746" cy="4571715"/>
          </a:xfrm>
        </p:grpSpPr>
        <p:sp>
          <p:nvSpPr>
            <p:cNvPr id="189" name="Google Shape;189;p14"/>
            <p:cNvSpPr/>
            <p:nvPr/>
          </p:nvSpPr>
          <p:spPr>
            <a:xfrm>
              <a:off x="409061" y="4400519"/>
              <a:ext cx="466401" cy="415963"/>
            </a:xfrm>
            <a:custGeom>
              <a:avLst/>
              <a:gdLst/>
              <a:ahLst/>
              <a:cxnLst/>
              <a:rect l="l" t="t" r="r" b="b"/>
              <a:pathLst>
                <a:path w="3663" h="3267" extrusionOk="0">
                  <a:moveTo>
                    <a:pt x="1026" y="1"/>
                  </a:moveTo>
                  <a:cubicBezTo>
                    <a:pt x="853" y="1"/>
                    <a:pt x="1042" y="1121"/>
                    <a:pt x="1042" y="1121"/>
                  </a:cubicBezTo>
                  <a:cubicBezTo>
                    <a:pt x="1042" y="1121"/>
                    <a:pt x="253" y="1516"/>
                    <a:pt x="95" y="1816"/>
                  </a:cubicBezTo>
                  <a:cubicBezTo>
                    <a:pt x="0" y="2021"/>
                    <a:pt x="1421" y="2132"/>
                    <a:pt x="1421" y="2132"/>
                  </a:cubicBezTo>
                  <a:cubicBezTo>
                    <a:pt x="1421" y="2132"/>
                    <a:pt x="1721" y="3079"/>
                    <a:pt x="1879" y="3252"/>
                  </a:cubicBezTo>
                  <a:cubicBezTo>
                    <a:pt x="1889" y="3262"/>
                    <a:pt x="1900" y="3267"/>
                    <a:pt x="1911" y="3267"/>
                  </a:cubicBezTo>
                  <a:cubicBezTo>
                    <a:pt x="2081" y="3267"/>
                    <a:pt x="2400" y="2242"/>
                    <a:pt x="2400" y="2242"/>
                  </a:cubicBezTo>
                  <a:cubicBezTo>
                    <a:pt x="2400" y="2242"/>
                    <a:pt x="3520" y="2163"/>
                    <a:pt x="3584" y="2084"/>
                  </a:cubicBezTo>
                  <a:cubicBezTo>
                    <a:pt x="3662" y="2021"/>
                    <a:pt x="2889" y="1279"/>
                    <a:pt x="2889" y="1279"/>
                  </a:cubicBezTo>
                  <a:cubicBezTo>
                    <a:pt x="2889" y="1279"/>
                    <a:pt x="3142" y="395"/>
                    <a:pt x="3205" y="127"/>
                  </a:cubicBezTo>
                  <a:cubicBezTo>
                    <a:pt x="3214" y="86"/>
                    <a:pt x="3194" y="69"/>
                    <a:pt x="3154" y="69"/>
                  </a:cubicBezTo>
                  <a:cubicBezTo>
                    <a:pt x="2925" y="69"/>
                    <a:pt x="2037" y="616"/>
                    <a:pt x="2037" y="616"/>
                  </a:cubicBezTo>
                  <a:cubicBezTo>
                    <a:pt x="2037" y="616"/>
                    <a:pt x="1216" y="1"/>
                    <a:pt x="1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0" name="Google Shape;190;p14"/>
            <p:cNvGrpSpPr/>
            <p:nvPr/>
          </p:nvGrpSpPr>
          <p:grpSpPr>
            <a:xfrm>
              <a:off x="7958747" y="244767"/>
              <a:ext cx="819059" cy="484429"/>
              <a:chOff x="1179586" y="3966425"/>
              <a:chExt cx="501444" cy="296596"/>
            </a:xfrm>
          </p:grpSpPr>
          <p:sp>
            <p:nvSpPr>
              <p:cNvPr id="191" name="Google Shape;191;p14"/>
              <p:cNvSpPr/>
              <p:nvPr/>
            </p:nvSpPr>
            <p:spPr>
              <a:xfrm>
                <a:off x="1179586" y="3973450"/>
                <a:ext cx="501444" cy="283107"/>
              </a:xfrm>
              <a:custGeom>
                <a:avLst/>
                <a:gdLst/>
                <a:ahLst/>
                <a:cxnLst/>
                <a:rect l="l" t="t" r="r" b="b"/>
                <a:pathLst>
                  <a:path w="7138" h="4030" extrusionOk="0">
                    <a:moveTo>
                      <a:pt x="4359" y="0"/>
                    </a:moveTo>
                    <a:cubicBezTo>
                      <a:pt x="4033" y="0"/>
                      <a:pt x="3742" y="176"/>
                      <a:pt x="3541" y="411"/>
                    </a:cubicBezTo>
                    <a:lnTo>
                      <a:pt x="3541" y="411"/>
                    </a:lnTo>
                    <a:cubicBezTo>
                      <a:pt x="3406" y="297"/>
                      <a:pt x="3229" y="193"/>
                      <a:pt x="3001" y="112"/>
                    </a:cubicBezTo>
                    <a:cubicBezTo>
                      <a:pt x="2807" y="44"/>
                      <a:pt x="2645" y="15"/>
                      <a:pt x="2508" y="15"/>
                    </a:cubicBezTo>
                    <a:cubicBezTo>
                      <a:pt x="1690" y="15"/>
                      <a:pt x="1817" y="1059"/>
                      <a:pt x="1817" y="1059"/>
                    </a:cubicBezTo>
                    <a:cubicBezTo>
                      <a:pt x="1729" y="1003"/>
                      <a:pt x="1633" y="978"/>
                      <a:pt x="1535" y="978"/>
                    </a:cubicBezTo>
                    <a:cubicBezTo>
                      <a:pt x="828" y="978"/>
                      <a:pt x="1" y="2294"/>
                      <a:pt x="902" y="3001"/>
                    </a:cubicBezTo>
                    <a:cubicBezTo>
                      <a:pt x="1192" y="3221"/>
                      <a:pt x="1469" y="3322"/>
                      <a:pt x="1706" y="3339"/>
                    </a:cubicBezTo>
                    <a:lnTo>
                      <a:pt x="1706" y="3339"/>
                    </a:lnTo>
                    <a:cubicBezTo>
                      <a:pt x="1781" y="3696"/>
                      <a:pt x="2032" y="4010"/>
                      <a:pt x="2575" y="4027"/>
                    </a:cubicBezTo>
                    <a:cubicBezTo>
                      <a:pt x="2627" y="4028"/>
                      <a:pt x="2677" y="4029"/>
                      <a:pt x="2726" y="4029"/>
                    </a:cubicBezTo>
                    <a:cubicBezTo>
                      <a:pt x="3414" y="4029"/>
                      <a:pt x="3884" y="3872"/>
                      <a:pt x="4157" y="3636"/>
                    </a:cubicBezTo>
                    <a:lnTo>
                      <a:pt x="4157" y="3636"/>
                    </a:lnTo>
                    <a:cubicBezTo>
                      <a:pt x="4214" y="3717"/>
                      <a:pt x="4285" y="3795"/>
                      <a:pt x="4375" y="3869"/>
                    </a:cubicBezTo>
                    <a:cubicBezTo>
                      <a:pt x="4502" y="3972"/>
                      <a:pt x="4658" y="4018"/>
                      <a:pt x="4827" y="4018"/>
                    </a:cubicBezTo>
                    <a:cubicBezTo>
                      <a:pt x="5771" y="4018"/>
                      <a:pt x="7137" y="2594"/>
                      <a:pt x="6348" y="1738"/>
                    </a:cubicBezTo>
                    <a:cubicBezTo>
                      <a:pt x="6128" y="1495"/>
                      <a:pt x="5890" y="1404"/>
                      <a:pt x="5666" y="1404"/>
                    </a:cubicBezTo>
                    <a:cubicBezTo>
                      <a:pt x="5646" y="1404"/>
                      <a:pt x="5626" y="1404"/>
                      <a:pt x="5605" y="1406"/>
                    </a:cubicBezTo>
                    <a:lnTo>
                      <a:pt x="5605" y="1406"/>
                    </a:lnTo>
                    <a:cubicBezTo>
                      <a:pt x="5621" y="990"/>
                      <a:pt x="5421" y="507"/>
                      <a:pt x="4911" y="175"/>
                    </a:cubicBezTo>
                    <a:cubicBezTo>
                      <a:pt x="4723" y="52"/>
                      <a:pt x="4535" y="0"/>
                      <a:pt x="43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4"/>
              <p:cNvSpPr/>
              <p:nvPr/>
            </p:nvSpPr>
            <p:spPr>
              <a:xfrm>
                <a:off x="1196306" y="3966425"/>
                <a:ext cx="463650" cy="296596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4222" extrusionOk="0">
                    <a:moveTo>
                      <a:pt x="3316" y="654"/>
                    </a:moveTo>
                    <a:cubicBezTo>
                      <a:pt x="3521" y="875"/>
                      <a:pt x="3568" y="1080"/>
                      <a:pt x="3568" y="1175"/>
                    </a:cubicBezTo>
                    <a:cubicBezTo>
                      <a:pt x="3568" y="1333"/>
                      <a:pt x="3521" y="1475"/>
                      <a:pt x="3426" y="1522"/>
                    </a:cubicBezTo>
                    <a:cubicBezTo>
                      <a:pt x="3408" y="1529"/>
                      <a:pt x="3391" y="1533"/>
                      <a:pt x="3373" y="1533"/>
                    </a:cubicBezTo>
                    <a:cubicBezTo>
                      <a:pt x="3313" y="1533"/>
                      <a:pt x="3258" y="1496"/>
                      <a:pt x="3221" y="1459"/>
                    </a:cubicBezTo>
                    <a:cubicBezTo>
                      <a:pt x="3047" y="1317"/>
                      <a:pt x="3079" y="970"/>
                      <a:pt x="3316" y="654"/>
                    </a:cubicBezTo>
                    <a:close/>
                    <a:moveTo>
                      <a:pt x="5257" y="1633"/>
                    </a:moveTo>
                    <a:cubicBezTo>
                      <a:pt x="5257" y="1649"/>
                      <a:pt x="5242" y="1680"/>
                      <a:pt x="5242" y="1712"/>
                    </a:cubicBezTo>
                    <a:cubicBezTo>
                      <a:pt x="5163" y="2012"/>
                      <a:pt x="4957" y="2217"/>
                      <a:pt x="4705" y="2248"/>
                    </a:cubicBezTo>
                    <a:cubicBezTo>
                      <a:pt x="4686" y="2253"/>
                      <a:pt x="4669" y="2255"/>
                      <a:pt x="4654" y="2255"/>
                    </a:cubicBezTo>
                    <a:cubicBezTo>
                      <a:pt x="4618" y="2255"/>
                      <a:pt x="4594" y="2244"/>
                      <a:pt x="4594" y="2233"/>
                    </a:cubicBezTo>
                    <a:cubicBezTo>
                      <a:pt x="4563" y="2154"/>
                      <a:pt x="4689" y="1901"/>
                      <a:pt x="4989" y="1743"/>
                    </a:cubicBezTo>
                    <a:cubicBezTo>
                      <a:pt x="5052" y="1696"/>
                      <a:pt x="5147" y="1649"/>
                      <a:pt x="5257" y="1633"/>
                    </a:cubicBezTo>
                    <a:close/>
                    <a:moveTo>
                      <a:pt x="1863" y="2454"/>
                    </a:moveTo>
                    <a:cubicBezTo>
                      <a:pt x="1895" y="2454"/>
                      <a:pt x="1927" y="2485"/>
                      <a:pt x="1990" y="2548"/>
                    </a:cubicBezTo>
                    <a:cubicBezTo>
                      <a:pt x="2148" y="2769"/>
                      <a:pt x="2163" y="3022"/>
                      <a:pt x="1990" y="3180"/>
                    </a:cubicBezTo>
                    <a:cubicBezTo>
                      <a:pt x="1895" y="3274"/>
                      <a:pt x="1737" y="3338"/>
                      <a:pt x="1548" y="3338"/>
                    </a:cubicBezTo>
                    <a:cubicBezTo>
                      <a:pt x="1500" y="2943"/>
                      <a:pt x="1658" y="2533"/>
                      <a:pt x="1816" y="2469"/>
                    </a:cubicBezTo>
                    <a:cubicBezTo>
                      <a:pt x="1832" y="2469"/>
                      <a:pt x="1848" y="2454"/>
                      <a:pt x="1863" y="2454"/>
                    </a:cubicBezTo>
                    <a:close/>
                    <a:moveTo>
                      <a:pt x="3994" y="2769"/>
                    </a:moveTo>
                    <a:cubicBezTo>
                      <a:pt x="4010" y="2769"/>
                      <a:pt x="4042" y="2801"/>
                      <a:pt x="4073" y="2896"/>
                    </a:cubicBezTo>
                    <a:cubicBezTo>
                      <a:pt x="4137" y="3132"/>
                      <a:pt x="4105" y="3353"/>
                      <a:pt x="3963" y="3543"/>
                    </a:cubicBezTo>
                    <a:cubicBezTo>
                      <a:pt x="3963" y="3559"/>
                      <a:pt x="3947" y="3559"/>
                      <a:pt x="3931" y="3574"/>
                    </a:cubicBezTo>
                    <a:cubicBezTo>
                      <a:pt x="3805" y="3322"/>
                      <a:pt x="3821" y="3069"/>
                      <a:pt x="3884" y="2927"/>
                    </a:cubicBezTo>
                    <a:cubicBezTo>
                      <a:pt x="3916" y="2817"/>
                      <a:pt x="3979" y="2769"/>
                      <a:pt x="3994" y="2769"/>
                    </a:cubicBezTo>
                    <a:close/>
                    <a:moveTo>
                      <a:pt x="4129" y="197"/>
                    </a:moveTo>
                    <a:cubicBezTo>
                      <a:pt x="4287" y="197"/>
                      <a:pt x="4456" y="243"/>
                      <a:pt x="4626" y="354"/>
                    </a:cubicBezTo>
                    <a:cubicBezTo>
                      <a:pt x="5084" y="670"/>
                      <a:pt x="5257" y="1080"/>
                      <a:pt x="5273" y="1428"/>
                    </a:cubicBezTo>
                    <a:cubicBezTo>
                      <a:pt x="5147" y="1443"/>
                      <a:pt x="5005" y="1491"/>
                      <a:pt x="4878" y="1570"/>
                    </a:cubicBezTo>
                    <a:cubicBezTo>
                      <a:pt x="4547" y="1759"/>
                      <a:pt x="4342" y="2091"/>
                      <a:pt x="4405" y="2296"/>
                    </a:cubicBezTo>
                    <a:cubicBezTo>
                      <a:pt x="4419" y="2338"/>
                      <a:pt x="4471" y="2443"/>
                      <a:pt x="4660" y="2443"/>
                    </a:cubicBezTo>
                    <a:cubicBezTo>
                      <a:pt x="4684" y="2443"/>
                      <a:pt x="4709" y="2441"/>
                      <a:pt x="4736" y="2438"/>
                    </a:cubicBezTo>
                    <a:cubicBezTo>
                      <a:pt x="5068" y="2406"/>
                      <a:pt x="5336" y="2138"/>
                      <a:pt x="5431" y="1743"/>
                    </a:cubicBezTo>
                    <a:cubicBezTo>
                      <a:pt x="5447" y="1712"/>
                      <a:pt x="5463" y="1664"/>
                      <a:pt x="5463" y="1601"/>
                    </a:cubicBezTo>
                    <a:cubicBezTo>
                      <a:pt x="5636" y="1617"/>
                      <a:pt x="5841" y="1696"/>
                      <a:pt x="6047" y="1917"/>
                    </a:cubicBezTo>
                    <a:cubicBezTo>
                      <a:pt x="6457" y="2375"/>
                      <a:pt x="6189" y="2975"/>
                      <a:pt x="5794" y="3401"/>
                    </a:cubicBezTo>
                    <a:cubicBezTo>
                      <a:pt x="5461" y="3745"/>
                      <a:pt x="4978" y="4014"/>
                      <a:pt x="4588" y="4014"/>
                    </a:cubicBezTo>
                    <a:cubicBezTo>
                      <a:pt x="4441" y="4014"/>
                      <a:pt x="4307" y="3976"/>
                      <a:pt x="4200" y="3890"/>
                    </a:cubicBezTo>
                    <a:cubicBezTo>
                      <a:pt x="4152" y="3843"/>
                      <a:pt x="4105" y="3795"/>
                      <a:pt x="4058" y="3748"/>
                    </a:cubicBezTo>
                    <a:cubicBezTo>
                      <a:pt x="4073" y="3716"/>
                      <a:pt x="4105" y="3685"/>
                      <a:pt x="4121" y="3669"/>
                    </a:cubicBezTo>
                    <a:cubicBezTo>
                      <a:pt x="4310" y="3432"/>
                      <a:pt x="4358" y="3148"/>
                      <a:pt x="4263" y="2848"/>
                    </a:cubicBezTo>
                    <a:cubicBezTo>
                      <a:pt x="4200" y="2611"/>
                      <a:pt x="4073" y="2580"/>
                      <a:pt x="4010" y="2564"/>
                    </a:cubicBezTo>
                    <a:cubicBezTo>
                      <a:pt x="3884" y="2564"/>
                      <a:pt x="3758" y="2675"/>
                      <a:pt x="3695" y="2848"/>
                    </a:cubicBezTo>
                    <a:cubicBezTo>
                      <a:pt x="3600" y="3085"/>
                      <a:pt x="3616" y="3417"/>
                      <a:pt x="3789" y="3716"/>
                    </a:cubicBezTo>
                    <a:cubicBezTo>
                      <a:pt x="3508" y="3924"/>
                      <a:pt x="3047" y="4034"/>
                      <a:pt x="2457" y="4034"/>
                    </a:cubicBezTo>
                    <a:cubicBezTo>
                      <a:pt x="2418" y="4034"/>
                      <a:pt x="2378" y="4033"/>
                      <a:pt x="2337" y="4032"/>
                    </a:cubicBezTo>
                    <a:cubicBezTo>
                      <a:pt x="1879" y="4016"/>
                      <a:pt x="1674" y="3780"/>
                      <a:pt x="1595" y="3543"/>
                    </a:cubicBezTo>
                    <a:cubicBezTo>
                      <a:pt x="1832" y="3527"/>
                      <a:pt x="2006" y="3448"/>
                      <a:pt x="2132" y="3322"/>
                    </a:cubicBezTo>
                    <a:cubicBezTo>
                      <a:pt x="2369" y="3085"/>
                      <a:pt x="2384" y="2738"/>
                      <a:pt x="2148" y="2422"/>
                    </a:cubicBezTo>
                    <a:cubicBezTo>
                      <a:pt x="2054" y="2300"/>
                      <a:pt x="1955" y="2267"/>
                      <a:pt x="1873" y="2267"/>
                    </a:cubicBezTo>
                    <a:cubicBezTo>
                      <a:pt x="1817" y="2267"/>
                      <a:pt x="1769" y="2283"/>
                      <a:pt x="1737" y="2296"/>
                    </a:cubicBezTo>
                    <a:cubicBezTo>
                      <a:pt x="1485" y="2406"/>
                      <a:pt x="1311" y="2880"/>
                      <a:pt x="1358" y="3322"/>
                    </a:cubicBezTo>
                    <a:cubicBezTo>
                      <a:pt x="1169" y="3290"/>
                      <a:pt x="948" y="3180"/>
                      <a:pt x="727" y="3022"/>
                    </a:cubicBezTo>
                    <a:cubicBezTo>
                      <a:pt x="238" y="2643"/>
                      <a:pt x="301" y="2043"/>
                      <a:pt x="601" y="1633"/>
                    </a:cubicBezTo>
                    <a:cubicBezTo>
                      <a:pt x="781" y="1380"/>
                      <a:pt x="1054" y="1173"/>
                      <a:pt x="1306" y="1173"/>
                    </a:cubicBezTo>
                    <a:cubicBezTo>
                      <a:pt x="1384" y="1173"/>
                      <a:pt x="1461" y="1193"/>
                      <a:pt x="1532" y="1238"/>
                    </a:cubicBezTo>
                    <a:cubicBezTo>
                      <a:pt x="1548" y="1254"/>
                      <a:pt x="1564" y="1262"/>
                      <a:pt x="1579" y="1262"/>
                    </a:cubicBezTo>
                    <a:cubicBezTo>
                      <a:pt x="1595" y="1262"/>
                      <a:pt x="1611" y="1254"/>
                      <a:pt x="1627" y="1238"/>
                    </a:cubicBezTo>
                    <a:cubicBezTo>
                      <a:pt x="1658" y="1222"/>
                      <a:pt x="1674" y="1191"/>
                      <a:pt x="1674" y="1143"/>
                    </a:cubicBezTo>
                    <a:cubicBezTo>
                      <a:pt x="1674" y="1143"/>
                      <a:pt x="1611" y="575"/>
                      <a:pt x="1911" y="323"/>
                    </a:cubicBezTo>
                    <a:cubicBezTo>
                      <a:pt x="2008" y="249"/>
                      <a:pt x="2127" y="214"/>
                      <a:pt x="2270" y="214"/>
                    </a:cubicBezTo>
                    <a:cubicBezTo>
                      <a:pt x="2406" y="214"/>
                      <a:pt x="2564" y="246"/>
                      <a:pt x="2747" y="307"/>
                    </a:cubicBezTo>
                    <a:cubicBezTo>
                      <a:pt x="2921" y="370"/>
                      <a:pt x="3063" y="449"/>
                      <a:pt x="3174" y="528"/>
                    </a:cubicBezTo>
                    <a:cubicBezTo>
                      <a:pt x="2905" y="875"/>
                      <a:pt x="2795" y="1349"/>
                      <a:pt x="3095" y="1617"/>
                    </a:cubicBezTo>
                    <a:cubicBezTo>
                      <a:pt x="3178" y="1690"/>
                      <a:pt x="3274" y="1728"/>
                      <a:pt x="3371" y="1728"/>
                    </a:cubicBezTo>
                    <a:cubicBezTo>
                      <a:pt x="3422" y="1728"/>
                      <a:pt x="3472" y="1718"/>
                      <a:pt x="3521" y="1696"/>
                    </a:cubicBezTo>
                    <a:cubicBezTo>
                      <a:pt x="3679" y="1617"/>
                      <a:pt x="3789" y="1396"/>
                      <a:pt x="3774" y="1159"/>
                    </a:cubicBezTo>
                    <a:cubicBezTo>
                      <a:pt x="3758" y="1049"/>
                      <a:pt x="3710" y="765"/>
                      <a:pt x="3442" y="496"/>
                    </a:cubicBezTo>
                    <a:cubicBezTo>
                      <a:pt x="3620" y="328"/>
                      <a:pt x="3861" y="197"/>
                      <a:pt x="4129" y="197"/>
                    </a:cubicBezTo>
                    <a:close/>
                    <a:moveTo>
                      <a:pt x="4130" y="0"/>
                    </a:moveTo>
                    <a:cubicBezTo>
                      <a:pt x="3809" y="0"/>
                      <a:pt x="3515" y="155"/>
                      <a:pt x="3300" y="370"/>
                    </a:cubicBezTo>
                    <a:cubicBezTo>
                      <a:pt x="3174" y="291"/>
                      <a:pt x="3000" y="196"/>
                      <a:pt x="2795" y="133"/>
                    </a:cubicBezTo>
                    <a:cubicBezTo>
                      <a:pt x="2601" y="61"/>
                      <a:pt x="2424" y="26"/>
                      <a:pt x="2266" y="26"/>
                    </a:cubicBezTo>
                    <a:cubicBezTo>
                      <a:pt x="2076" y="26"/>
                      <a:pt x="1914" y="77"/>
                      <a:pt x="1785" y="181"/>
                    </a:cubicBezTo>
                    <a:cubicBezTo>
                      <a:pt x="1516" y="402"/>
                      <a:pt x="1469" y="780"/>
                      <a:pt x="1469" y="1017"/>
                    </a:cubicBezTo>
                    <a:cubicBezTo>
                      <a:pt x="1408" y="999"/>
                      <a:pt x="1346" y="991"/>
                      <a:pt x="1284" y="991"/>
                    </a:cubicBezTo>
                    <a:cubicBezTo>
                      <a:pt x="962" y="991"/>
                      <a:pt x="639" y="1218"/>
                      <a:pt x="427" y="1522"/>
                    </a:cubicBezTo>
                    <a:cubicBezTo>
                      <a:pt x="80" y="2012"/>
                      <a:pt x="1" y="2722"/>
                      <a:pt x="601" y="3180"/>
                    </a:cubicBezTo>
                    <a:cubicBezTo>
                      <a:pt x="885" y="3385"/>
                      <a:pt x="1153" y="3495"/>
                      <a:pt x="1390" y="3527"/>
                    </a:cubicBezTo>
                    <a:cubicBezTo>
                      <a:pt x="1500" y="3953"/>
                      <a:pt x="1848" y="4206"/>
                      <a:pt x="2321" y="4222"/>
                    </a:cubicBezTo>
                    <a:lnTo>
                      <a:pt x="2479" y="4222"/>
                    </a:lnTo>
                    <a:cubicBezTo>
                      <a:pt x="3095" y="4222"/>
                      <a:pt x="3584" y="4111"/>
                      <a:pt x="3900" y="3874"/>
                    </a:cubicBezTo>
                    <a:cubicBezTo>
                      <a:pt x="3963" y="3937"/>
                      <a:pt x="4010" y="3985"/>
                      <a:pt x="4073" y="4048"/>
                    </a:cubicBezTo>
                    <a:cubicBezTo>
                      <a:pt x="4219" y="4165"/>
                      <a:pt x="4395" y="4217"/>
                      <a:pt x="4584" y="4217"/>
                    </a:cubicBezTo>
                    <a:cubicBezTo>
                      <a:pt x="5033" y="4217"/>
                      <a:pt x="5559" y="3927"/>
                      <a:pt x="5936" y="3527"/>
                    </a:cubicBezTo>
                    <a:cubicBezTo>
                      <a:pt x="6504" y="2927"/>
                      <a:pt x="6599" y="2233"/>
                      <a:pt x="6189" y="1775"/>
                    </a:cubicBezTo>
                    <a:cubicBezTo>
                      <a:pt x="5983" y="1554"/>
                      <a:pt x="5731" y="1428"/>
                      <a:pt x="5463" y="1412"/>
                    </a:cubicBezTo>
                    <a:cubicBezTo>
                      <a:pt x="5447" y="1017"/>
                      <a:pt x="5257" y="544"/>
                      <a:pt x="4736" y="196"/>
                    </a:cubicBezTo>
                    <a:cubicBezTo>
                      <a:pt x="4532" y="58"/>
                      <a:pt x="4326" y="0"/>
                      <a:pt x="4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27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2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2" name="Google Shape;1082;p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083" name="Google Shape;1083;p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4" name="Google Shape;1084;p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085" name="Google Shape;108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8" name="Google Shape;1088;p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089" name="Google Shape;1089;p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1" name="Google Shape;1091;p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092" name="Google Shape;109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5" name="Google Shape;1095;p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6" name="Google Shape;1096;p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097" name="Google Shape;109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0" name="Google Shape;1100;p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101" name="Google Shape;110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4" name="Google Shape;1104;p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05" name="Google Shape;1105;p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106" name="Google Shape;110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110" name="Google Shape;111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2" name="Google Shape;1112;p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113" name="Google Shape;111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6" name="Google Shape;1116;p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117" name="Google Shape;111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0" name="Google Shape;1120;p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121" name="Google Shape;112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23" name="Google Shape;1123;p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24" name="Google Shape;1124;p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125" name="Google Shape;112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8" name="Google Shape;1128;p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129" name="Google Shape;112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1" name="Google Shape;1131;p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132" name="Google Shape;113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5" name="Google Shape;1135;p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136" name="Google Shape;1136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8" name="Google Shape;1138;p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139" name="Google Shape;1139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2" name="Google Shape;1142;p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43" name="Google Shape;1143;p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144" name="Google Shape;1144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7" name="Google Shape;1147;p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148" name="Google Shape;1148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50" name="Google Shape;1150;p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151" name="Google Shape;115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4" name="Google Shape;1154;p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6" name="Google Shape;1156;p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157" name="Google Shape;115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0" name="Google Shape;1160;p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161" name="Google Shape;116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3" name="Google Shape;1163;p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164" name="Google Shape;1164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7" name="Google Shape;1167;p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8" name="Google Shape;1168;p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169" name="Google Shape;116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1" name="Google Shape;1171;p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72" name="Google Shape;1172;p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173" name="Google Shape;1173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6" name="Google Shape;1176;p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177" name="Google Shape;117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9" name="Google Shape;1179;p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180" name="Google Shape;1180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83" name="Google Shape;1183;p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4" name="Google Shape;1184;p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185" name="Google Shape;1185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88" name="Google Shape;1188;p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189" name="Google Shape;1189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2" name="Google Shape;1192;p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193" name="Google Shape;119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5" name="Google Shape;1195;p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196" name="Google Shape;119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9" name="Google Shape;1199;p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200" name="Google Shape;120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2" name="Google Shape;1202;p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203" name="Google Shape;120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6" name="Google Shape;1206;p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207" name="Google Shape;120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9" name="Google Shape;1209;p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210" name="Google Shape;1210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3" name="Google Shape;1213;p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214" name="Google Shape;1214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16" name="Google Shape;1216;p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7" name="Google Shape;1217;p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218" name="Google Shape;1218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1" name="Google Shape;1221;p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222" name="Google Shape;1222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9" name="Google Shape;1229;p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230" name="Google Shape;123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2" name="Google Shape;1232;p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233" name="Google Shape;123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35" name="Google Shape;1235;p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7" name="Google Shape;1237;p8"/>
          <p:cNvSpPr txBox="1">
            <a:spLocks noGrp="1"/>
          </p:cNvSpPr>
          <p:nvPr>
            <p:ph type="title"/>
          </p:nvPr>
        </p:nvSpPr>
        <p:spPr>
          <a:xfrm>
            <a:off x="2697600" y="2350767"/>
            <a:ext cx="8534400" cy="2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238" name="Google Shape;1238;p8"/>
          <p:cNvSpPr/>
          <p:nvPr/>
        </p:nvSpPr>
        <p:spPr>
          <a:xfrm flipH="1">
            <a:off x="6538013" y="630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9" name="Google Shape;1239;p8"/>
          <p:cNvSpPr/>
          <p:nvPr/>
        </p:nvSpPr>
        <p:spPr>
          <a:xfrm flipH="1">
            <a:off x="-252437" y="24783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0" name="Google Shape;1240;p8"/>
          <p:cNvSpPr/>
          <p:nvPr/>
        </p:nvSpPr>
        <p:spPr>
          <a:xfrm flipH="1">
            <a:off x="10394476" y="196172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1" name="Google Shape;1241;p8"/>
          <p:cNvSpPr/>
          <p:nvPr/>
        </p:nvSpPr>
        <p:spPr>
          <a:xfrm flipH="1">
            <a:off x="8353008" y="3865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2" name="Google Shape;1242;p8"/>
          <p:cNvSpPr/>
          <p:nvPr/>
        </p:nvSpPr>
        <p:spPr>
          <a:xfrm flipH="1">
            <a:off x="119007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3" name="Google Shape;1243;p8"/>
          <p:cNvSpPr/>
          <p:nvPr/>
        </p:nvSpPr>
        <p:spPr>
          <a:xfrm>
            <a:off x="-385827" y="1132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4" name="Google Shape;1244;p8"/>
          <p:cNvSpPr/>
          <p:nvPr/>
        </p:nvSpPr>
        <p:spPr>
          <a:xfrm flipH="1">
            <a:off x="547823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8"/>
          <p:cNvSpPr/>
          <p:nvPr/>
        </p:nvSpPr>
        <p:spPr>
          <a:xfrm flipH="1">
            <a:off x="9645439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6" name="Google Shape;1246;p8"/>
          <p:cNvSpPr/>
          <p:nvPr/>
        </p:nvSpPr>
        <p:spPr>
          <a:xfrm flipH="1">
            <a:off x="11872256" y="3683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7" name="Google Shape;1247;p8"/>
          <p:cNvSpPr/>
          <p:nvPr/>
        </p:nvSpPr>
        <p:spPr>
          <a:xfrm flipH="1">
            <a:off x="2189672" y="400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8" name="Google Shape;1248;p8"/>
          <p:cNvSpPr/>
          <p:nvPr/>
        </p:nvSpPr>
        <p:spPr>
          <a:xfrm flipH="1">
            <a:off x="3458639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9" name="Google Shape;1249;p8"/>
          <p:cNvSpPr/>
          <p:nvPr/>
        </p:nvSpPr>
        <p:spPr>
          <a:xfrm flipH="1">
            <a:off x="3294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0" name="Google Shape;1250;p8"/>
          <p:cNvSpPr/>
          <p:nvPr/>
        </p:nvSpPr>
        <p:spPr>
          <a:xfrm flipH="1">
            <a:off x="55819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1" name="Google Shape;1251;p8"/>
          <p:cNvSpPr/>
          <p:nvPr/>
        </p:nvSpPr>
        <p:spPr>
          <a:xfrm flipH="1">
            <a:off x="3585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2" name="Google Shape;1252;p8"/>
          <p:cNvGrpSpPr/>
          <p:nvPr/>
        </p:nvGrpSpPr>
        <p:grpSpPr>
          <a:xfrm flipH="1">
            <a:off x="10013105" y="5525434"/>
            <a:ext cx="630947" cy="693209"/>
            <a:chOff x="1799697" y="4222450"/>
            <a:chExt cx="473210" cy="519907"/>
          </a:xfrm>
        </p:grpSpPr>
        <p:sp>
          <p:nvSpPr>
            <p:cNvPr id="1253" name="Google Shape;125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6" name="Google Shape;1266;p8"/>
          <p:cNvGrpSpPr/>
          <p:nvPr/>
        </p:nvGrpSpPr>
        <p:grpSpPr>
          <a:xfrm flipH="1">
            <a:off x="10685262" y="5334842"/>
            <a:ext cx="556997" cy="883813"/>
            <a:chOff x="1296693" y="4078131"/>
            <a:chExt cx="417748" cy="662860"/>
          </a:xfrm>
        </p:grpSpPr>
        <p:sp>
          <p:nvSpPr>
            <p:cNvPr id="1267" name="Google Shape;1267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>
            <a:off x="1895177" y="5486601"/>
            <a:ext cx="630947" cy="693209"/>
            <a:chOff x="1799697" y="4222450"/>
            <a:chExt cx="473210" cy="519907"/>
          </a:xfrm>
        </p:grpSpPr>
        <p:sp>
          <p:nvSpPr>
            <p:cNvPr id="1281" name="Google Shape;1281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4" name="Google Shape;1294;p8"/>
          <p:cNvGrpSpPr/>
          <p:nvPr/>
        </p:nvGrpSpPr>
        <p:grpSpPr>
          <a:xfrm>
            <a:off x="1195372" y="5296008"/>
            <a:ext cx="556997" cy="883813"/>
            <a:chOff x="1296693" y="4078131"/>
            <a:chExt cx="417748" cy="662860"/>
          </a:xfrm>
        </p:grpSpPr>
        <p:sp>
          <p:nvSpPr>
            <p:cNvPr id="1295" name="Google Shape;1295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8" name="Google Shape;1308;p8"/>
          <p:cNvGrpSpPr/>
          <p:nvPr/>
        </p:nvGrpSpPr>
        <p:grpSpPr>
          <a:xfrm>
            <a:off x="7722072" y="5525434"/>
            <a:ext cx="630947" cy="693209"/>
            <a:chOff x="1799697" y="4222450"/>
            <a:chExt cx="473210" cy="519907"/>
          </a:xfrm>
        </p:grpSpPr>
        <p:sp>
          <p:nvSpPr>
            <p:cNvPr id="1309" name="Google Shape;1309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8"/>
          <p:cNvGrpSpPr/>
          <p:nvPr/>
        </p:nvGrpSpPr>
        <p:grpSpPr>
          <a:xfrm flipH="1">
            <a:off x="421639" y="5525434"/>
            <a:ext cx="630947" cy="693209"/>
            <a:chOff x="1799697" y="4222450"/>
            <a:chExt cx="473210" cy="519907"/>
          </a:xfrm>
        </p:grpSpPr>
        <p:sp>
          <p:nvSpPr>
            <p:cNvPr id="1323" name="Google Shape;132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518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35514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1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3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4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9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5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0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1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1" name="Google Shape;751;p1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1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1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1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1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5" name="Google Shape;795;p16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6"/>
          <p:cNvSpPr txBox="1">
            <a:spLocks noGrp="1"/>
          </p:cNvSpPr>
          <p:nvPr>
            <p:ph type="title"/>
          </p:nvPr>
        </p:nvSpPr>
        <p:spPr>
          <a:xfrm rot="-2406">
            <a:off x="638816" y="2587677"/>
            <a:ext cx="9144003" cy="1219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7" name="Google Shape;797;p16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9584737" y="2209752"/>
            <a:ext cx="1950863" cy="24384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98" name="Google Shape;798;p16"/>
          <p:cNvSpPr txBox="1">
            <a:spLocks noGrp="1"/>
          </p:cNvSpPr>
          <p:nvPr>
            <p:ph type="subTitle" idx="1"/>
          </p:nvPr>
        </p:nvSpPr>
        <p:spPr>
          <a:xfrm rot="-29710">
            <a:off x="3370072" y="3703632"/>
            <a:ext cx="6341037" cy="60961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9" name="Google Shape;799;p16"/>
          <p:cNvGrpSpPr/>
          <p:nvPr/>
        </p:nvGrpSpPr>
        <p:grpSpPr>
          <a:xfrm>
            <a:off x="536134" y="5194012"/>
            <a:ext cx="1782303" cy="920160"/>
            <a:chOff x="157977" y="4282239"/>
            <a:chExt cx="1336727" cy="690120"/>
          </a:xfrm>
        </p:grpSpPr>
        <p:sp>
          <p:nvSpPr>
            <p:cNvPr id="800" name="Google Shape;800;p16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7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1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808" name="Google Shape;808;p1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1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1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1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1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1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1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1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1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1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1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1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1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1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1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1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1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1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1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1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1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1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1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1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1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1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2" name="Google Shape;852;p1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7"/>
          <p:cNvSpPr txBox="1">
            <a:spLocks noGrp="1"/>
          </p:cNvSpPr>
          <p:nvPr>
            <p:ph type="title"/>
          </p:nvPr>
        </p:nvSpPr>
        <p:spPr>
          <a:xfrm>
            <a:off x="9600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4" name="Google Shape;854;p17"/>
          <p:cNvSpPr txBox="1">
            <a:spLocks noGrp="1"/>
          </p:cNvSpPr>
          <p:nvPr>
            <p:ph type="title" idx="2" hasCustomPrompt="1"/>
          </p:nvPr>
        </p:nvSpPr>
        <p:spPr>
          <a:xfrm rot="-121265">
            <a:off x="2030178" y="1630581"/>
            <a:ext cx="975407" cy="975407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5" name="Google Shape;855;p17"/>
          <p:cNvSpPr txBox="1">
            <a:spLocks noGrp="1"/>
          </p:cNvSpPr>
          <p:nvPr>
            <p:ph type="subTitle" idx="1"/>
          </p:nvPr>
        </p:nvSpPr>
        <p:spPr>
          <a:xfrm>
            <a:off x="9600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/>
          </p:nvPr>
        </p:nvSpPr>
        <p:spPr>
          <a:xfrm>
            <a:off x="45384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 rot="-119856">
            <a:off x="5608385" y="1630785"/>
            <a:ext cx="975393" cy="97539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subTitle" idx="5"/>
          </p:nvPr>
        </p:nvSpPr>
        <p:spPr>
          <a:xfrm>
            <a:off x="45384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7"/>
          <p:cNvSpPr txBox="1">
            <a:spLocks noGrp="1"/>
          </p:cNvSpPr>
          <p:nvPr>
            <p:ph type="title" idx="6"/>
          </p:nvPr>
        </p:nvSpPr>
        <p:spPr>
          <a:xfrm>
            <a:off x="8116800" y="2658228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title" idx="7" hasCustomPrompt="1"/>
          </p:nvPr>
        </p:nvSpPr>
        <p:spPr>
          <a:xfrm rot="-119856">
            <a:off x="9186785" y="1630785"/>
            <a:ext cx="975393" cy="97539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8"/>
          </p:nvPr>
        </p:nvSpPr>
        <p:spPr>
          <a:xfrm>
            <a:off x="8116800" y="3145828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title" idx="9"/>
          </p:nvPr>
        </p:nvSpPr>
        <p:spPr>
          <a:xfrm>
            <a:off x="9600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title" idx="13" hasCustomPrompt="1"/>
          </p:nvPr>
        </p:nvSpPr>
        <p:spPr>
          <a:xfrm rot="-119856">
            <a:off x="2029985" y="4013352"/>
            <a:ext cx="975393" cy="97539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4"/>
          </p:nvPr>
        </p:nvSpPr>
        <p:spPr>
          <a:xfrm>
            <a:off x="9600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title" idx="15"/>
          </p:nvPr>
        </p:nvSpPr>
        <p:spPr>
          <a:xfrm>
            <a:off x="45384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title" idx="16" hasCustomPrompt="1"/>
          </p:nvPr>
        </p:nvSpPr>
        <p:spPr>
          <a:xfrm rot="-119856">
            <a:off x="5608385" y="4013352"/>
            <a:ext cx="975393" cy="975393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7" name="Google Shape;867;p17"/>
          <p:cNvSpPr txBox="1">
            <a:spLocks noGrp="1"/>
          </p:cNvSpPr>
          <p:nvPr>
            <p:ph type="subTitle" idx="17"/>
          </p:nvPr>
        </p:nvSpPr>
        <p:spPr>
          <a:xfrm>
            <a:off x="45384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7"/>
          <p:cNvSpPr txBox="1">
            <a:spLocks noGrp="1"/>
          </p:cNvSpPr>
          <p:nvPr>
            <p:ph type="title" idx="18"/>
          </p:nvPr>
        </p:nvSpPr>
        <p:spPr>
          <a:xfrm>
            <a:off x="8116800" y="5040795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69" name="Google Shape;869;p17"/>
          <p:cNvSpPr txBox="1">
            <a:spLocks noGrp="1"/>
          </p:cNvSpPr>
          <p:nvPr>
            <p:ph type="title" idx="19" hasCustomPrompt="1"/>
          </p:nvPr>
        </p:nvSpPr>
        <p:spPr>
          <a:xfrm rot="-119856">
            <a:off x="9186785" y="4013352"/>
            <a:ext cx="975393" cy="975393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0" name="Google Shape;870;p17"/>
          <p:cNvSpPr txBox="1">
            <a:spLocks noGrp="1"/>
          </p:cNvSpPr>
          <p:nvPr>
            <p:ph type="subTitle" idx="20"/>
          </p:nvPr>
        </p:nvSpPr>
        <p:spPr>
          <a:xfrm>
            <a:off x="8116800" y="5528395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7"/>
          <p:cNvSpPr txBox="1">
            <a:spLocks noGrp="1"/>
          </p:cNvSpPr>
          <p:nvPr>
            <p:ph type="title" idx="21"/>
          </p:nvPr>
        </p:nvSpPr>
        <p:spPr>
          <a:xfrm rot="-30015">
            <a:off x="2957745" y="595317"/>
            <a:ext cx="6276639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17"/>
          <p:cNvGrpSpPr/>
          <p:nvPr/>
        </p:nvGrpSpPr>
        <p:grpSpPr>
          <a:xfrm rot="10800000" flipH="1">
            <a:off x="674177" y="491868"/>
            <a:ext cx="1782303" cy="739649"/>
            <a:chOff x="157977" y="4295708"/>
            <a:chExt cx="1336727" cy="554737"/>
          </a:xfrm>
        </p:grpSpPr>
        <p:sp>
          <p:nvSpPr>
            <p:cNvPr id="873" name="Google Shape;873;p17"/>
            <p:cNvSpPr/>
            <p:nvPr/>
          </p:nvSpPr>
          <p:spPr>
            <a:xfrm rot="10800000" flipH="1"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 rot="10800000" flipH="1">
              <a:off x="1320834" y="4487026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488008" y="43003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04410" y="42957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7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1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882" name="Google Shape;882;p1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1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1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1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1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1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1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1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1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1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1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1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1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1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1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1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1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1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1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1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1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1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1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1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1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1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1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1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1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1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1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1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1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1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1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1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1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1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1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1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6" name="Google Shape;926;p1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 rot="-59885">
            <a:off x="3053408" y="4506019"/>
            <a:ext cx="6085323" cy="70890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609600" y="1913849"/>
            <a:ext cx="10972800" cy="2926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8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2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78" name="Google Shape;1078;p2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2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2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2" name="Google Shape;1122;p22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3" name="Google Shape;1123;p22"/>
          <p:cNvSpPr txBox="1">
            <a:spLocks noGrp="1"/>
          </p:cNvSpPr>
          <p:nvPr>
            <p:ph type="subTitle" idx="1"/>
          </p:nvPr>
        </p:nvSpPr>
        <p:spPr>
          <a:xfrm>
            <a:off x="7943433" y="2666900"/>
            <a:ext cx="3288400" cy="18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2"/>
          <p:cNvSpPr txBox="1">
            <a:spLocks noGrp="1"/>
          </p:cNvSpPr>
          <p:nvPr>
            <p:ph type="title"/>
          </p:nvPr>
        </p:nvSpPr>
        <p:spPr>
          <a:xfrm rot="-30065">
            <a:off x="6092174" y="572706"/>
            <a:ext cx="5122596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2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0" name="Google Shape;1340;p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341" name="Google Shape;1341;p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42" name="Google Shape;1342;p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343" name="Google Shape;134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6" name="Google Shape;1346;p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347" name="Google Shape;1347;p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9" name="Google Shape;1349;p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350" name="Google Shape;135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3" name="Google Shape;1353;p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4" name="Google Shape;1354;p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355" name="Google Shape;135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8" name="Google Shape;1358;p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359" name="Google Shape;135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62" name="Google Shape;1362;p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3" name="Google Shape;1363;p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364" name="Google Shape;136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7" name="Google Shape;1367;p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368" name="Google Shape;136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0" name="Google Shape;1370;p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371" name="Google Shape;137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375" name="Google Shape;137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8" name="Google Shape;1378;p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379" name="Google Shape;137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81" name="Google Shape;1381;p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82" name="Google Shape;1382;p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383" name="Google Shape;138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6" name="Google Shape;1386;p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387" name="Google Shape;138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9" name="Google Shape;1389;p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390" name="Google Shape;139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3" name="Google Shape;1393;p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394" name="Google Shape;1394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6" name="Google Shape;1396;p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397" name="Google Shape;1397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0" name="Google Shape;1400;p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1" name="Google Shape;1401;p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402" name="Google Shape;1402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5" name="Google Shape;1405;p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406" name="Google Shape;1406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8" name="Google Shape;1408;p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409" name="Google Shape;140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12" name="Google Shape;1412;p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14" name="Google Shape;1414;p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415" name="Google Shape;141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419" name="Google Shape;141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1" name="Google Shape;1421;p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422" name="Google Shape;1422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5" name="Google Shape;1425;p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6" name="Google Shape;1426;p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427" name="Google Shape;142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9" name="Google Shape;1429;p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0" name="Google Shape;1430;p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4" name="Google Shape;1434;p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435" name="Google Shape;143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7" name="Google Shape;1437;p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438" name="Google Shape;1438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1" name="Google Shape;1441;p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2" name="Google Shape;1442;p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443" name="Google Shape;1443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6" name="Google Shape;1446;p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447" name="Google Shape;1447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0" name="Google Shape;1450;p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451" name="Google Shape;145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3" name="Google Shape;1453;p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454" name="Google Shape;145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7" name="Google Shape;1457;p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458" name="Google Shape;145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0" name="Google Shape;1460;p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461" name="Google Shape;146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4" name="Google Shape;1464;p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465" name="Google Shape;146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7" name="Google Shape;1467;p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468" name="Google Shape;1468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1" name="Google Shape;1471;p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472" name="Google Shape;1472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4" name="Google Shape;1474;p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5" name="Google Shape;1475;p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476" name="Google Shape;1476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9" name="Google Shape;1479;p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480" name="Google Shape;1480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3" name="Google Shape;1483;p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484" name="Google Shape;148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488" name="Google Shape;148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0" name="Google Shape;1490;p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491" name="Google Shape;149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93" name="Google Shape;1493;p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743215" y="2044604"/>
            <a:ext cx="6705600" cy="1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3060867" y="3833433"/>
            <a:ext cx="6070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2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127" name="Google Shape;1127;p2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1" name="Google Shape;1171;p23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23"/>
          <p:cNvSpPr txBox="1">
            <a:spLocks noGrp="1"/>
          </p:cNvSpPr>
          <p:nvPr>
            <p:ph type="subTitle" idx="1"/>
          </p:nvPr>
        </p:nvSpPr>
        <p:spPr>
          <a:xfrm>
            <a:off x="8336933" y="2206433"/>
            <a:ext cx="2895200" cy="31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23"/>
          <p:cNvSpPr txBox="1">
            <a:spLocks noGrp="1"/>
          </p:cNvSpPr>
          <p:nvPr>
            <p:ph type="title"/>
          </p:nvPr>
        </p:nvSpPr>
        <p:spPr>
          <a:xfrm rot="-30010">
            <a:off x="963085" y="568917"/>
            <a:ext cx="6002629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3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2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176" name="Google Shape;1176;p2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2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2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0" name="Google Shape;1220;p2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 rot="-60034">
            <a:off x="959919" y="4419817"/>
            <a:ext cx="3115275" cy="86372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9600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title" idx="2"/>
          </p:nvPr>
        </p:nvSpPr>
        <p:spPr>
          <a:xfrm rot="-60034">
            <a:off x="4538207" y="4419933"/>
            <a:ext cx="3115275" cy="86372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45384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title" idx="4"/>
          </p:nvPr>
        </p:nvSpPr>
        <p:spPr>
          <a:xfrm rot="-60034">
            <a:off x="8116860" y="4419784"/>
            <a:ext cx="3115275" cy="8641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8116800" y="5283801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title" idx="6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8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2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30" name="Google Shape;1230;p2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2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2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2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2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2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2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2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4" name="Google Shape;1274;p2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5" name="Google Shape;1275;p25"/>
          <p:cNvSpPr txBox="1">
            <a:spLocks noGrp="1"/>
          </p:cNvSpPr>
          <p:nvPr>
            <p:ph type="title"/>
          </p:nvPr>
        </p:nvSpPr>
        <p:spPr>
          <a:xfrm rot="-60034">
            <a:off x="2221953" y="2212435"/>
            <a:ext cx="3115275" cy="86372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76" name="Google Shape;1276;p25"/>
          <p:cNvSpPr txBox="1">
            <a:spLocks noGrp="1"/>
          </p:cNvSpPr>
          <p:nvPr>
            <p:ph type="subTitle" idx="1"/>
          </p:nvPr>
        </p:nvSpPr>
        <p:spPr>
          <a:xfrm>
            <a:off x="5344400" y="2217497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25"/>
          <p:cNvSpPr txBox="1">
            <a:spLocks noGrp="1"/>
          </p:cNvSpPr>
          <p:nvPr>
            <p:ph type="title" idx="2"/>
          </p:nvPr>
        </p:nvSpPr>
        <p:spPr>
          <a:xfrm rot="-60034">
            <a:off x="6854763" y="3403158"/>
            <a:ext cx="3115275" cy="86372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78" name="Google Shape;1278;p25"/>
          <p:cNvSpPr txBox="1">
            <a:spLocks noGrp="1"/>
          </p:cNvSpPr>
          <p:nvPr>
            <p:ph type="subTitle" idx="3"/>
          </p:nvPr>
        </p:nvSpPr>
        <p:spPr>
          <a:xfrm>
            <a:off x="2214791" y="3408220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9" name="Google Shape;1279;p25"/>
          <p:cNvSpPr txBox="1">
            <a:spLocks noGrp="1"/>
          </p:cNvSpPr>
          <p:nvPr>
            <p:ph type="title" idx="4"/>
          </p:nvPr>
        </p:nvSpPr>
        <p:spPr>
          <a:xfrm rot="-60034">
            <a:off x="2221960" y="4593875"/>
            <a:ext cx="3115275" cy="8641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80" name="Google Shape;1280;p25"/>
          <p:cNvSpPr txBox="1">
            <a:spLocks noGrp="1"/>
          </p:cNvSpPr>
          <p:nvPr>
            <p:ph type="subTitle" idx="5"/>
          </p:nvPr>
        </p:nvSpPr>
        <p:spPr>
          <a:xfrm>
            <a:off x="5344605" y="4599141"/>
            <a:ext cx="46328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25"/>
          <p:cNvSpPr txBox="1">
            <a:spLocks noGrp="1"/>
          </p:cNvSpPr>
          <p:nvPr>
            <p:ph type="title" idx="6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02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2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84" name="Google Shape;1284;p2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2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2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2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2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2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8" name="Google Shape;1328;p2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26"/>
          <p:cNvSpPr txBox="1">
            <a:spLocks noGrp="1"/>
          </p:cNvSpPr>
          <p:nvPr>
            <p:ph type="title"/>
          </p:nvPr>
        </p:nvSpPr>
        <p:spPr>
          <a:xfrm rot="-60151">
            <a:off x="1079277" y="3431074"/>
            <a:ext cx="2194736" cy="61610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0" name="Google Shape;1330;p26"/>
          <p:cNvSpPr txBox="1">
            <a:spLocks noGrp="1"/>
          </p:cNvSpPr>
          <p:nvPr>
            <p:ph type="subTitle" idx="1"/>
          </p:nvPr>
        </p:nvSpPr>
        <p:spPr>
          <a:xfrm>
            <a:off x="957445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6"/>
          <p:cNvSpPr txBox="1">
            <a:spLocks noGrp="1"/>
          </p:cNvSpPr>
          <p:nvPr>
            <p:ph type="title" idx="2"/>
          </p:nvPr>
        </p:nvSpPr>
        <p:spPr>
          <a:xfrm rot="-60151">
            <a:off x="6301655" y="3431076"/>
            <a:ext cx="2194736" cy="60969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2" name="Google Shape;1332;p26"/>
          <p:cNvSpPr txBox="1">
            <a:spLocks noGrp="1"/>
          </p:cNvSpPr>
          <p:nvPr>
            <p:ph type="subTitle" idx="3"/>
          </p:nvPr>
        </p:nvSpPr>
        <p:spPr>
          <a:xfrm>
            <a:off x="617982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6"/>
          <p:cNvSpPr txBox="1">
            <a:spLocks noGrp="1"/>
          </p:cNvSpPr>
          <p:nvPr>
            <p:ph type="title" idx="4"/>
          </p:nvPr>
        </p:nvSpPr>
        <p:spPr>
          <a:xfrm rot="-60151">
            <a:off x="3690465" y="3431076"/>
            <a:ext cx="2194736" cy="6096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4" name="Google Shape;1334;p26"/>
          <p:cNvSpPr txBox="1">
            <a:spLocks noGrp="1"/>
          </p:cNvSpPr>
          <p:nvPr>
            <p:ph type="subTitle" idx="5"/>
          </p:nvPr>
        </p:nvSpPr>
        <p:spPr>
          <a:xfrm>
            <a:off x="356863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26"/>
          <p:cNvSpPr txBox="1">
            <a:spLocks noGrp="1"/>
          </p:cNvSpPr>
          <p:nvPr>
            <p:ph type="title" idx="6"/>
          </p:nvPr>
        </p:nvSpPr>
        <p:spPr>
          <a:xfrm rot="-60151">
            <a:off x="8915405" y="3433070"/>
            <a:ext cx="2194736" cy="609711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36" name="Google Shape;1336;p26"/>
          <p:cNvSpPr txBox="1">
            <a:spLocks noGrp="1"/>
          </p:cNvSpPr>
          <p:nvPr>
            <p:ph type="subTitle" idx="7"/>
          </p:nvPr>
        </p:nvSpPr>
        <p:spPr>
          <a:xfrm>
            <a:off x="8793573" y="41402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26"/>
          <p:cNvSpPr txBox="1">
            <a:spLocks noGrp="1"/>
          </p:cNvSpPr>
          <p:nvPr>
            <p:ph type="title" idx="8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1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2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340" name="Google Shape;1340;p2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2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2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2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2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2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8" name="Google Shape;1368;p2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9" name="Google Shape;1369;p2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0" name="Google Shape;1370;p2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2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2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3" name="Google Shape;1373;p2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4" name="Google Shape;1374;p2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5" name="Google Shape;1375;p2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6" name="Google Shape;1376;p2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2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2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9" name="Google Shape;1379;p2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2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2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2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2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84" name="Google Shape;1384;p2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5" name="Google Shape;1385;p27"/>
          <p:cNvSpPr txBox="1">
            <a:spLocks noGrp="1"/>
          </p:cNvSpPr>
          <p:nvPr>
            <p:ph type="title"/>
          </p:nvPr>
        </p:nvSpPr>
        <p:spPr>
          <a:xfrm rot="-33422">
            <a:off x="1536047" y="2602294"/>
            <a:ext cx="3949787" cy="616263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6" name="Google Shape;1386;p27"/>
          <p:cNvSpPr txBox="1">
            <a:spLocks noGrp="1"/>
          </p:cNvSpPr>
          <p:nvPr>
            <p:ph type="subTitle" idx="1"/>
          </p:nvPr>
        </p:nvSpPr>
        <p:spPr>
          <a:xfrm>
            <a:off x="1317637" y="3311500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27"/>
          <p:cNvSpPr txBox="1">
            <a:spLocks noGrp="1"/>
          </p:cNvSpPr>
          <p:nvPr>
            <p:ph type="title" idx="2"/>
          </p:nvPr>
        </p:nvSpPr>
        <p:spPr>
          <a:xfrm rot="-33429">
            <a:off x="6669485" y="2602303"/>
            <a:ext cx="3948987" cy="609843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88" name="Google Shape;1388;p27"/>
          <p:cNvSpPr txBox="1">
            <a:spLocks noGrp="1"/>
          </p:cNvSpPr>
          <p:nvPr>
            <p:ph type="subTitle" idx="3"/>
          </p:nvPr>
        </p:nvSpPr>
        <p:spPr>
          <a:xfrm>
            <a:off x="6451140" y="3311500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27"/>
          <p:cNvSpPr txBox="1">
            <a:spLocks noGrp="1"/>
          </p:cNvSpPr>
          <p:nvPr>
            <p:ph type="title" idx="4"/>
          </p:nvPr>
        </p:nvSpPr>
        <p:spPr>
          <a:xfrm rot="-33422">
            <a:off x="1536187" y="4650431"/>
            <a:ext cx="3949787" cy="609855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0" name="Google Shape;1390;p27"/>
          <p:cNvSpPr txBox="1">
            <a:spLocks noGrp="1"/>
          </p:cNvSpPr>
          <p:nvPr>
            <p:ph type="subTitle" idx="5"/>
          </p:nvPr>
        </p:nvSpPr>
        <p:spPr>
          <a:xfrm>
            <a:off x="1317617" y="5359633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27"/>
          <p:cNvSpPr txBox="1">
            <a:spLocks noGrp="1"/>
          </p:cNvSpPr>
          <p:nvPr>
            <p:ph type="title" idx="6"/>
          </p:nvPr>
        </p:nvSpPr>
        <p:spPr>
          <a:xfrm rot="-33429">
            <a:off x="6669196" y="4652426"/>
            <a:ext cx="3948987" cy="609865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2" name="Google Shape;1392;p27"/>
          <p:cNvSpPr txBox="1">
            <a:spLocks noGrp="1"/>
          </p:cNvSpPr>
          <p:nvPr>
            <p:ph type="subTitle" idx="7"/>
          </p:nvPr>
        </p:nvSpPr>
        <p:spPr>
          <a:xfrm>
            <a:off x="6451171" y="5359633"/>
            <a:ext cx="43892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27"/>
          <p:cNvSpPr txBox="1">
            <a:spLocks noGrp="1"/>
          </p:cNvSpPr>
          <p:nvPr>
            <p:ph type="title" idx="8"/>
          </p:nvPr>
        </p:nvSpPr>
        <p:spPr>
          <a:xfrm rot="-30121">
            <a:off x="943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2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396" name="Google Shape;1396;p2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8" name="Google Shape;1428;p2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2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2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2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2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2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2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2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2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2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2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2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40" name="Google Shape;1440;p28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28"/>
          <p:cNvSpPr txBox="1">
            <a:spLocks noGrp="1"/>
          </p:cNvSpPr>
          <p:nvPr>
            <p:ph type="title"/>
          </p:nvPr>
        </p:nvSpPr>
        <p:spPr>
          <a:xfrm rot="-60004">
            <a:off x="960080" y="2699629"/>
            <a:ext cx="3048064" cy="609696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2" name="Google Shape;1442;p28"/>
          <p:cNvSpPr txBox="1">
            <a:spLocks noGrp="1"/>
          </p:cNvSpPr>
          <p:nvPr>
            <p:ph type="subTitle" idx="1"/>
          </p:nvPr>
        </p:nvSpPr>
        <p:spPr>
          <a:xfrm>
            <a:off x="960000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28"/>
          <p:cNvSpPr txBox="1">
            <a:spLocks noGrp="1"/>
          </p:cNvSpPr>
          <p:nvPr>
            <p:ph type="title" idx="2"/>
          </p:nvPr>
        </p:nvSpPr>
        <p:spPr>
          <a:xfrm rot="-60004">
            <a:off x="4572080" y="2699629"/>
            <a:ext cx="3048064" cy="60969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4" name="Google Shape;1444;p28"/>
          <p:cNvSpPr txBox="1">
            <a:spLocks noGrp="1"/>
          </p:cNvSpPr>
          <p:nvPr>
            <p:ph type="subTitle" idx="3"/>
          </p:nvPr>
        </p:nvSpPr>
        <p:spPr>
          <a:xfrm>
            <a:off x="4572000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8"/>
          <p:cNvSpPr txBox="1">
            <a:spLocks noGrp="1"/>
          </p:cNvSpPr>
          <p:nvPr>
            <p:ph type="title" idx="4"/>
          </p:nvPr>
        </p:nvSpPr>
        <p:spPr>
          <a:xfrm rot="-60004">
            <a:off x="960080" y="4910365"/>
            <a:ext cx="3048064" cy="6096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6" name="Google Shape;1446;p28"/>
          <p:cNvSpPr txBox="1">
            <a:spLocks noGrp="1"/>
          </p:cNvSpPr>
          <p:nvPr>
            <p:ph type="subTitle" idx="5"/>
          </p:nvPr>
        </p:nvSpPr>
        <p:spPr>
          <a:xfrm>
            <a:off x="960000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8"/>
          <p:cNvSpPr txBox="1">
            <a:spLocks noGrp="1"/>
          </p:cNvSpPr>
          <p:nvPr>
            <p:ph type="title" idx="6"/>
          </p:nvPr>
        </p:nvSpPr>
        <p:spPr>
          <a:xfrm rot="-60004">
            <a:off x="4572080" y="4910365"/>
            <a:ext cx="3048064" cy="60969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48" name="Google Shape;1448;p28"/>
          <p:cNvSpPr txBox="1">
            <a:spLocks noGrp="1"/>
          </p:cNvSpPr>
          <p:nvPr>
            <p:ph type="subTitle" idx="7"/>
          </p:nvPr>
        </p:nvSpPr>
        <p:spPr>
          <a:xfrm>
            <a:off x="4571997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8"/>
          <p:cNvSpPr txBox="1">
            <a:spLocks noGrp="1"/>
          </p:cNvSpPr>
          <p:nvPr>
            <p:ph type="title" idx="8"/>
          </p:nvPr>
        </p:nvSpPr>
        <p:spPr>
          <a:xfrm rot="-60004">
            <a:off x="8184075" y="2699629"/>
            <a:ext cx="3048064" cy="60969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0" name="Google Shape;1450;p28"/>
          <p:cNvSpPr txBox="1">
            <a:spLocks noGrp="1"/>
          </p:cNvSpPr>
          <p:nvPr>
            <p:ph type="subTitle" idx="9"/>
          </p:nvPr>
        </p:nvSpPr>
        <p:spPr>
          <a:xfrm>
            <a:off x="8183993" y="3331780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8"/>
          <p:cNvSpPr txBox="1">
            <a:spLocks noGrp="1"/>
          </p:cNvSpPr>
          <p:nvPr>
            <p:ph type="title" idx="13"/>
          </p:nvPr>
        </p:nvSpPr>
        <p:spPr>
          <a:xfrm rot="-60004">
            <a:off x="8184075" y="4910365"/>
            <a:ext cx="3048064" cy="60969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2" name="Google Shape;1452;p28"/>
          <p:cNvSpPr txBox="1">
            <a:spLocks noGrp="1"/>
          </p:cNvSpPr>
          <p:nvPr>
            <p:ph type="subTitle" idx="14"/>
          </p:nvPr>
        </p:nvSpPr>
        <p:spPr>
          <a:xfrm>
            <a:off x="8183993" y="5542533"/>
            <a:ext cx="3048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8"/>
          <p:cNvSpPr txBox="1">
            <a:spLocks noGrp="1"/>
          </p:cNvSpPr>
          <p:nvPr>
            <p:ph type="title" idx="15"/>
          </p:nvPr>
        </p:nvSpPr>
        <p:spPr>
          <a:xfrm rot="-30141">
            <a:off x="2560264" y="595381"/>
            <a:ext cx="7071472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0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2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456" name="Google Shape;1456;p2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2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2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2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2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2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2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0" name="Google Shape;1500;p29"/>
          <p:cNvSpPr/>
          <p:nvPr/>
        </p:nvSpPr>
        <p:spPr>
          <a:xfrm rot="-29936" flipH="1">
            <a:off x="514774" y="428351"/>
            <a:ext cx="11162423" cy="6035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29"/>
          <p:cNvSpPr txBox="1">
            <a:spLocks noGrp="1"/>
          </p:cNvSpPr>
          <p:nvPr>
            <p:ph type="title" hasCustomPrompt="1"/>
          </p:nvPr>
        </p:nvSpPr>
        <p:spPr>
          <a:xfrm>
            <a:off x="2926107" y="720000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2" name="Google Shape;1502;p29"/>
          <p:cNvSpPr txBox="1">
            <a:spLocks noGrp="1"/>
          </p:cNvSpPr>
          <p:nvPr>
            <p:ph type="subTitle" idx="1"/>
          </p:nvPr>
        </p:nvSpPr>
        <p:spPr>
          <a:xfrm rot="-60081">
            <a:off x="2926021" y="1824709"/>
            <a:ext cx="6340168" cy="36565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29"/>
          <p:cNvSpPr txBox="1">
            <a:spLocks noGrp="1"/>
          </p:cNvSpPr>
          <p:nvPr>
            <p:ph type="title" idx="2" hasCustomPrompt="1"/>
          </p:nvPr>
        </p:nvSpPr>
        <p:spPr>
          <a:xfrm>
            <a:off x="2926107" y="2693984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4" name="Google Shape;1504;p29"/>
          <p:cNvSpPr txBox="1">
            <a:spLocks noGrp="1"/>
          </p:cNvSpPr>
          <p:nvPr>
            <p:ph type="subTitle" idx="3"/>
          </p:nvPr>
        </p:nvSpPr>
        <p:spPr>
          <a:xfrm rot="60081">
            <a:off x="2926021" y="3798381"/>
            <a:ext cx="6340168" cy="36565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9"/>
          <p:cNvSpPr txBox="1">
            <a:spLocks noGrp="1"/>
          </p:cNvSpPr>
          <p:nvPr>
            <p:ph type="title" idx="4" hasCustomPrompt="1"/>
          </p:nvPr>
        </p:nvSpPr>
        <p:spPr>
          <a:xfrm>
            <a:off x="2926107" y="4667984"/>
            <a:ext cx="6340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06" name="Google Shape;1506;p29"/>
          <p:cNvSpPr txBox="1">
            <a:spLocks noGrp="1"/>
          </p:cNvSpPr>
          <p:nvPr>
            <p:ph type="subTitle" idx="5"/>
          </p:nvPr>
        </p:nvSpPr>
        <p:spPr>
          <a:xfrm rot="-60081">
            <a:off x="2926021" y="5772092"/>
            <a:ext cx="6340168" cy="36565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9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30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509" name="Google Shape;1509;p30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0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0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0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0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0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0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0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0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0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0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2" name="Google Shape;1522;p30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30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30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30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30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0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0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0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0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0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0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0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0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0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0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0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0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0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0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0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0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0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0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0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0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0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0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0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0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0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0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3" name="Google Shape;1553;p30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4" name="Google Shape;1554;p30"/>
          <p:cNvSpPr txBox="1">
            <a:spLocks noGrp="1"/>
          </p:cNvSpPr>
          <p:nvPr>
            <p:ph type="title" hasCustomPrompt="1"/>
          </p:nvPr>
        </p:nvSpPr>
        <p:spPr>
          <a:xfrm>
            <a:off x="1264800" y="2396443"/>
            <a:ext cx="2926000" cy="1706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5" name="Google Shape;1555;p30"/>
          <p:cNvSpPr txBox="1">
            <a:spLocks noGrp="1"/>
          </p:cNvSpPr>
          <p:nvPr>
            <p:ph type="subTitle" idx="1"/>
          </p:nvPr>
        </p:nvSpPr>
        <p:spPr>
          <a:xfrm rot="-59781">
            <a:off x="1508698" y="3900121"/>
            <a:ext cx="2438369" cy="13410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30"/>
          <p:cNvSpPr txBox="1">
            <a:spLocks noGrp="1"/>
          </p:cNvSpPr>
          <p:nvPr>
            <p:ph type="title" idx="2" hasCustomPrompt="1"/>
          </p:nvPr>
        </p:nvSpPr>
        <p:spPr>
          <a:xfrm>
            <a:off x="4633000" y="2396417"/>
            <a:ext cx="2926000" cy="170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7" name="Google Shape;1557;p30"/>
          <p:cNvSpPr txBox="1">
            <a:spLocks noGrp="1"/>
          </p:cNvSpPr>
          <p:nvPr>
            <p:ph type="subTitle" idx="3"/>
          </p:nvPr>
        </p:nvSpPr>
        <p:spPr>
          <a:xfrm rot="-59771">
            <a:off x="4876821" y="3900169"/>
            <a:ext cx="2438768" cy="13414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30"/>
          <p:cNvSpPr txBox="1">
            <a:spLocks noGrp="1"/>
          </p:cNvSpPr>
          <p:nvPr>
            <p:ph type="title" idx="4" hasCustomPrompt="1"/>
          </p:nvPr>
        </p:nvSpPr>
        <p:spPr>
          <a:xfrm>
            <a:off x="8001200" y="2396417"/>
            <a:ext cx="2926000" cy="1706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59" name="Google Shape;1559;p30"/>
          <p:cNvSpPr txBox="1">
            <a:spLocks noGrp="1"/>
          </p:cNvSpPr>
          <p:nvPr>
            <p:ph type="subTitle" idx="5"/>
          </p:nvPr>
        </p:nvSpPr>
        <p:spPr>
          <a:xfrm rot="-59771">
            <a:off x="8245021" y="3900169"/>
            <a:ext cx="2438768" cy="134140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3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oogle Shape;1561;p3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562" name="Google Shape;1562;p3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1" name="Google Shape;1571;p3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2" name="Google Shape;1572;p3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3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3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3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06" name="Google Shape;1606;p31"/>
          <p:cNvSpPr/>
          <p:nvPr/>
        </p:nvSpPr>
        <p:spPr>
          <a:xfrm rot="-29936" flipH="1">
            <a:off x="514774" y="428351"/>
            <a:ext cx="11162423" cy="6035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7" name="Google Shape;1607;p31"/>
          <p:cNvSpPr txBox="1">
            <a:spLocks noGrp="1"/>
          </p:cNvSpPr>
          <p:nvPr>
            <p:ph type="ctrTitle"/>
          </p:nvPr>
        </p:nvSpPr>
        <p:spPr>
          <a:xfrm>
            <a:off x="3168917" y="720000"/>
            <a:ext cx="5852000" cy="2194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08" name="Google Shape;1608;p31"/>
          <p:cNvSpPr txBox="1">
            <a:spLocks noGrp="1"/>
          </p:cNvSpPr>
          <p:nvPr>
            <p:ph type="subTitle" idx="1"/>
          </p:nvPr>
        </p:nvSpPr>
        <p:spPr>
          <a:xfrm rot="-59779">
            <a:off x="1927353" y="2769421"/>
            <a:ext cx="8534491" cy="97535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09" name="Google Shape;1609;p31"/>
          <p:cNvSpPr txBox="1"/>
          <p:nvPr/>
        </p:nvSpPr>
        <p:spPr>
          <a:xfrm>
            <a:off x="2948267" y="5039800"/>
            <a:ext cx="62956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600" kern="0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0" name="Google Shape;1610;p31"/>
          <p:cNvGrpSpPr/>
          <p:nvPr/>
        </p:nvGrpSpPr>
        <p:grpSpPr>
          <a:xfrm flipH="1">
            <a:off x="10107798" y="5727612"/>
            <a:ext cx="1782303" cy="841249"/>
            <a:chOff x="157977" y="4219508"/>
            <a:chExt cx="1336727" cy="630937"/>
          </a:xfrm>
        </p:grpSpPr>
        <p:sp>
          <p:nvSpPr>
            <p:cNvPr id="1611" name="Google Shape;1611;p31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31"/>
          <p:cNvGrpSpPr/>
          <p:nvPr/>
        </p:nvGrpSpPr>
        <p:grpSpPr>
          <a:xfrm rot="-500985" flipH="1">
            <a:off x="256003" y="354238"/>
            <a:ext cx="1463047" cy="731535"/>
            <a:chOff x="6697867" y="-312822"/>
            <a:chExt cx="786877" cy="390023"/>
          </a:xfrm>
        </p:grpSpPr>
        <p:sp>
          <p:nvSpPr>
            <p:cNvPr id="1619" name="Google Shape;1619;p31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8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56CB-57CE-4EAE-8186-F919719370B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D3A6-C1D1-4451-9A9D-B69D11116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1" name="Google Shape;1661;p1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662" name="Google Shape;1662;p1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63" name="Google Shape;1663;p1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664" name="Google Shape;166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668" name="Google Shape;1668;p1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0" name="Google Shape;1670;p1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671" name="Google Shape;167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74" name="Google Shape;1674;p1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75" name="Google Shape;1675;p1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676" name="Google Shape;167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9" name="Google Shape;1679;p1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680" name="Google Shape;168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83" name="Google Shape;1683;p1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4" name="Google Shape;1684;p1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685" name="Google Shape;168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8" name="Google Shape;1688;p1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689" name="Google Shape;168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692" name="Google Shape;169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5" name="Google Shape;1695;p1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696" name="Google Shape;169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9" name="Google Shape;1699;p1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700" name="Google Shape;170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2" name="Google Shape;1702;p1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3" name="Google Shape;1703;p1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704" name="Google Shape;170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07" name="Google Shape;1707;p1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708" name="Google Shape;170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0" name="Google Shape;1710;p1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711" name="Google Shape;171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4" name="Google Shape;1714;p1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715" name="Google Shape;1715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7" name="Google Shape;1717;p1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718" name="Google Shape;1718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1" name="Google Shape;1721;p1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2" name="Google Shape;1722;p1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723" name="Google Shape;1723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6" name="Google Shape;1726;p1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727" name="Google Shape;1727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9" name="Google Shape;1729;p1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730" name="Google Shape;173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33" name="Google Shape;1733;p1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35" name="Google Shape;1735;p1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736" name="Google Shape;173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39" name="Google Shape;1739;p1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740" name="Google Shape;174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6" name="Google Shape;1746;p1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748" name="Google Shape;174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51" name="Google Shape;1751;p1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752" name="Google Shape;1752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5" name="Google Shape;1755;p1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756" name="Google Shape;175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8" name="Google Shape;1758;p1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759" name="Google Shape;1759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2" name="Google Shape;1762;p1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3" name="Google Shape;1763;p1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764" name="Google Shape;1764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67" name="Google Shape;1767;p1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768" name="Google Shape;1768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1" name="Google Shape;1771;p1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772" name="Google Shape;177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4" name="Google Shape;1774;p1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775" name="Google Shape;177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8" name="Google Shape;1778;p1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779" name="Google Shape;177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1" name="Google Shape;1781;p1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782" name="Google Shape;178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5" name="Google Shape;1785;p1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786" name="Google Shape;178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8" name="Google Shape;1788;p1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789" name="Google Shape;1789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92" name="Google Shape;1792;p1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793" name="Google Shape;1793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95" name="Google Shape;1795;p1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6" name="Google Shape;1796;p1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797" name="Google Shape;1797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0" name="Google Shape;1800;p1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801" name="Google Shape;1801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4" name="Google Shape;1804;p1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805" name="Google Shape;180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8" name="Google Shape;1808;p1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809" name="Google Shape;180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11" name="Google Shape;1811;p1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812" name="Google Shape;181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14" name="Google Shape;1814;p1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050433"/>
            <a:ext cx="10272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17" name="Google Shape;1817;p11"/>
          <p:cNvSpPr txBox="1">
            <a:spLocks noGrp="1"/>
          </p:cNvSpPr>
          <p:nvPr>
            <p:ph type="subTitle" idx="1"/>
          </p:nvPr>
        </p:nvSpPr>
        <p:spPr>
          <a:xfrm>
            <a:off x="960000" y="3065300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4941996" y="111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10715530" y="1901396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137453" y="-42652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9381850" y="44145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3309535" y="1109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7484353" y="1771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3294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 flipH="1">
            <a:off x="10844070" y="-357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1073089" y="16173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2584672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522956" y="3537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10040439" y="694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11231989" y="12191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771472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119007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66482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118716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6" name="Google Shape;1836;p11"/>
          <p:cNvGrpSpPr/>
          <p:nvPr/>
        </p:nvGrpSpPr>
        <p:grpSpPr>
          <a:xfrm flipH="1">
            <a:off x="1821524" y="5553468"/>
            <a:ext cx="630947" cy="693209"/>
            <a:chOff x="1799697" y="4222450"/>
            <a:chExt cx="473210" cy="519907"/>
          </a:xfrm>
        </p:grpSpPr>
        <p:sp>
          <p:nvSpPr>
            <p:cNvPr id="1837" name="Google Shape;1837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0" name="Google Shape;1850;p11"/>
          <p:cNvGrpSpPr/>
          <p:nvPr/>
        </p:nvGrpSpPr>
        <p:grpSpPr>
          <a:xfrm>
            <a:off x="2706230" y="5187742"/>
            <a:ext cx="556997" cy="883813"/>
            <a:chOff x="1296693" y="4078131"/>
            <a:chExt cx="417748" cy="662860"/>
          </a:xfrm>
        </p:grpSpPr>
        <p:sp>
          <p:nvSpPr>
            <p:cNvPr id="1851" name="Google Shape;1851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4" name="Google Shape;1864;p11"/>
          <p:cNvGrpSpPr/>
          <p:nvPr/>
        </p:nvGrpSpPr>
        <p:grpSpPr>
          <a:xfrm>
            <a:off x="3396580" y="5522468"/>
            <a:ext cx="630947" cy="693209"/>
            <a:chOff x="1799697" y="4222450"/>
            <a:chExt cx="473210" cy="519907"/>
          </a:xfrm>
        </p:grpSpPr>
        <p:sp>
          <p:nvSpPr>
            <p:cNvPr id="1865" name="Google Shape;1865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8" name="Google Shape;1878;p11"/>
          <p:cNvSpPr/>
          <p:nvPr/>
        </p:nvSpPr>
        <p:spPr>
          <a:xfrm flipH="1">
            <a:off x="-225297" y="2155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79" name="Google Shape;1879;p11"/>
          <p:cNvGrpSpPr/>
          <p:nvPr/>
        </p:nvGrpSpPr>
        <p:grpSpPr>
          <a:xfrm flipH="1">
            <a:off x="959996" y="5187742"/>
            <a:ext cx="556997" cy="883813"/>
            <a:chOff x="1296693" y="4078131"/>
            <a:chExt cx="417748" cy="662860"/>
          </a:xfrm>
        </p:grpSpPr>
        <p:sp>
          <p:nvSpPr>
            <p:cNvPr id="1880" name="Google Shape;1880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3" name="Google Shape;1893;p11"/>
          <p:cNvGrpSpPr/>
          <p:nvPr/>
        </p:nvGrpSpPr>
        <p:grpSpPr>
          <a:xfrm flipH="1">
            <a:off x="4293696" y="5244875"/>
            <a:ext cx="556997" cy="883813"/>
            <a:chOff x="1296693" y="4078131"/>
            <a:chExt cx="417748" cy="662860"/>
          </a:xfrm>
        </p:grpSpPr>
        <p:sp>
          <p:nvSpPr>
            <p:cNvPr id="1894" name="Google Shape;1894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68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1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0" name="Google Shape;1910;p1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1" name="Google Shape;1911;p1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913" name="Google Shape;1913;p1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14" name="Google Shape;1914;p1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915" name="Google Shape;191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8" name="Google Shape;1918;p1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919" name="Google Shape;1919;p1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1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21" name="Google Shape;1921;p1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922" name="Google Shape;192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5" name="Google Shape;1925;p1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26" name="Google Shape;1926;p1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927" name="Google Shape;192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0" name="Google Shape;1930;p1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931" name="Google Shape;193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34" name="Google Shape;1934;p1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5" name="Google Shape;1935;p1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936" name="Google Shape;193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9" name="Google Shape;1939;p1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2" name="Google Shape;1942;p1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943" name="Google Shape;194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6" name="Google Shape;1946;p1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947" name="Google Shape;194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0" name="Google Shape;1950;p1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951" name="Google Shape;195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53" name="Google Shape;1953;p1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54" name="Google Shape;1954;p1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1" name="Google Shape;1961;p1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962" name="Google Shape;196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5" name="Google Shape;1965;p1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966" name="Google Shape;1966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8" name="Google Shape;1968;p1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969" name="Google Shape;1969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2" name="Google Shape;1972;p1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73" name="Google Shape;1973;p1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974" name="Google Shape;1974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7" name="Google Shape;1977;p1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978" name="Google Shape;1978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0" name="Google Shape;1980;p1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981" name="Google Shape;198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4" name="Google Shape;1984;p1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6" name="Google Shape;1986;p1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987" name="Google Shape;198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0" name="Google Shape;1990;p1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991" name="Google Shape;199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3" name="Google Shape;1993;p1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994" name="Google Shape;1994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97" name="Google Shape;1997;p1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98" name="Google Shape;1998;p1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999" name="Google Shape;199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1" name="Google Shape;2001;p1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02" name="Google Shape;2002;p1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003" name="Google Shape;2003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6" name="Google Shape;2006;p1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007" name="Google Shape;200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9" name="Google Shape;2009;p1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010" name="Google Shape;2010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2" name="Google Shape;2012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3" name="Google Shape;2013;p1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4" name="Google Shape;2014;p1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015" name="Google Shape;2015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8" name="Google Shape;2018;p1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019" name="Google Shape;2019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2" name="Google Shape;2022;p1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023" name="Google Shape;202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5" name="Google Shape;2025;p1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026" name="Google Shape;202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9" name="Google Shape;2029;p1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030" name="Google Shape;203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2" name="Google Shape;2032;p1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033" name="Google Shape;203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6" name="Google Shape;2036;p1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037" name="Google Shape;203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9" name="Google Shape;2039;p1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040" name="Google Shape;2040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43" name="Google Shape;2043;p1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044" name="Google Shape;2044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46" name="Google Shape;2046;p1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7" name="Google Shape;2047;p1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048" name="Google Shape;2048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1" name="Google Shape;2051;p1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052" name="Google Shape;2052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5" name="Google Shape;2055;p1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056" name="Google Shape;205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9" name="Google Shape;2059;p1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060" name="Google Shape;206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2" name="Google Shape;2062;p1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063" name="Google Shape;206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65" name="Google Shape;2065;p1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1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7" name="Google Shape;2067;p13"/>
          <p:cNvSpPr txBox="1">
            <a:spLocks noGrp="1"/>
          </p:cNvSpPr>
          <p:nvPr>
            <p:ph type="subTitle" idx="1"/>
          </p:nvPr>
        </p:nvSpPr>
        <p:spPr>
          <a:xfrm>
            <a:off x="960035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13"/>
          <p:cNvSpPr txBox="1">
            <a:spLocks noGrp="1"/>
          </p:cNvSpPr>
          <p:nvPr>
            <p:ph type="subTitle" idx="2"/>
          </p:nvPr>
        </p:nvSpPr>
        <p:spPr>
          <a:xfrm>
            <a:off x="6397604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9" name="Google Shape;2069;p13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6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1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2" name="Google Shape;2072;p1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3" name="Google Shape;2073;p1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4" name="Google Shape;2074;p1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075" name="Google Shape;2075;p1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76" name="Google Shape;2076;p1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077" name="Google Shape;207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081" name="Google Shape;2081;p1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3" name="Google Shape;2083;p1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084" name="Google Shape;208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87" name="Google Shape;2087;p1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88" name="Google Shape;2088;p1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089" name="Google Shape;208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92" name="Google Shape;2092;p1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093" name="Google Shape;209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96" name="Google Shape;2096;p1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97" name="Google Shape;2097;p1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098" name="Google Shape;209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1" name="Google Shape;2101;p1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102" name="Google Shape;210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4" name="Google Shape;2104;p1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105" name="Google Shape;210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8" name="Google Shape;2108;p1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109" name="Google Shape;210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0" name="Google Shape;211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1" name="Google Shape;211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12" name="Google Shape;2112;p1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113" name="Google Shape;211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4" name="Google Shape;211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15" name="Google Shape;2115;p1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16" name="Google Shape;2116;p1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117" name="Google Shape;211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8" name="Google Shape;211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9" name="Google Shape;211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0" name="Google Shape;2120;p1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121" name="Google Shape;212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2" name="Google Shape;212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3" name="Google Shape;2123;p1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124" name="Google Shape;212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5" name="Google Shape;212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6" name="Google Shape;212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7" name="Google Shape;2127;p1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128" name="Google Shape;2128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9" name="Google Shape;2129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0" name="Google Shape;2130;p1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131" name="Google Shape;2131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34" name="Google Shape;2134;p1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5" name="Google Shape;2135;p1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136" name="Google Shape;2136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7" name="Google Shape;2137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8" name="Google Shape;2138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9" name="Google Shape;2139;p1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140" name="Google Shape;2140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1" name="Google Shape;2141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42" name="Google Shape;2142;p1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143" name="Google Shape;214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4" name="Google Shape;214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46" name="Google Shape;2146;p1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8" name="Google Shape;2148;p1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149" name="Google Shape;214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2" name="Google Shape;2152;p1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153" name="Google Shape;215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5" name="Google Shape;2155;p1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156" name="Google Shape;2156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59" name="Google Shape;2159;p1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0" name="Google Shape;2160;p1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161" name="Google Shape;216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63" name="Google Shape;2163;p1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4" name="Google Shape;2164;p1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165" name="Google Shape;2165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8" name="Google Shape;2168;p1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169" name="Google Shape;216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0" name="Google Shape;217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1" name="Google Shape;2171;p1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172" name="Google Shape;2172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5" name="Google Shape;2175;p1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6" name="Google Shape;2176;p1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177" name="Google Shape;2177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0" name="Google Shape;2180;p1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181" name="Google Shape;2181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4" name="Google Shape;2184;p1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185" name="Google Shape;218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7" name="Google Shape;2187;p1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188" name="Google Shape;218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1" name="Google Shape;2191;p1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192" name="Google Shape;219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4" name="Google Shape;2194;p1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195" name="Google Shape;219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6" name="Google Shape;219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7" name="Google Shape;219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8" name="Google Shape;2198;p1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199" name="Google Shape;219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0" name="Google Shape;220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1" name="Google Shape;2201;p1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202" name="Google Shape;2202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3" name="Google Shape;2203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4" name="Google Shape;2204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5" name="Google Shape;2205;p1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206" name="Google Shape;2206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7" name="Google Shape;2207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08" name="Google Shape;2208;p1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09" name="Google Shape;2209;p1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210" name="Google Shape;2210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1" name="Google Shape;2211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2" name="Google Shape;2212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3" name="Google Shape;2213;p1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214" name="Google Shape;2214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5" name="Google Shape;2215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6" name="Google Shape;2216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7" name="Google Shape;2217;p1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218" name="Google Shape;221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9" name="Google Shape;221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0" name="Google Shape;222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1" name="Google Shape;2221;p1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222" name="Google Shape;222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3" name="Google Shape;222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4" name="Google Shape;2224;p1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225" name="Google Shape;222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6" name="Google Shape;222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27" name="Google Shape;2227;p1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9" name="Google Shape;2229;p14"/>
          <p:cNvSpPr txBox="1">
            <a:spLocks noGrp="1"/>
          </p:cNvSpPr>
          <p:nvPr>
            <p:ph type="title"/>
          </p:nvPr>
        </p:nvSpPr>
        <p:spPr>
          <a:xfrm>
            <a:off x="960000" y="2535000"/>
            <a:ext cx="51208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0" name="Google Shape;2230;p14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31" name="Google Shape;2231;p14"/>
          <p:cNvSpPr txBox="1">
            <a:spLocks noGrp="1"/>
          </p:cNvSpPr>
          <p:nvPr>
            <p:ph type="subTitle" idx="1"/>
          </p:nvPr>
        </p:nvSpPr>
        <p:spPr>
          <a:xfrm>
            <a:off x="960000" y="4383033"/>
            <a:ext cx="5120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2" name="Google Shape;2232;p14"/>
          <p:cNvSpPr/>
          <p:nvPr/>
        </p:nvSpPr>
        <p:spPr>
          <a:xfrm>
            <a:off x="10845030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4"/>
          <p:cNvSpPr/>
          <p:nvPr/>
        </p:nvSpPr>
        <p:spPr>
          <a:xfrm>
            <a:off x="8133199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4" name="Google Shape;2234;p14"/>
          <p:cNvSpPr/>
          <p:nvPr/>
        </p:nvSpPr>
        <p:spPr>
          <a:xfrm>
            <a:off x="11645289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5" name="Google Shape;2235;p14"/>
          <p:cNvSpPr/>
          <p:nvPr/>
        </p:nvSpPr>
        <p:spPr>
          <a:xfrm>
            <a:off x="7414705" y="5711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6" name="Google Shape;2236;p14"/>
          <p:cNvSpPr/>
          <p:nvPr/>
        </p:nvSpPr>
        <p:spPr>
          <a:xfrm>
            <a:off x="10619339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7" name="Google Shape;2237;p14"/>
          <p:cNvSpPr/>
          <p:nvPr/>
        </p:nvSpPr>
        <p:spPr>
          <a:xfrm>
            <a:off x="405997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4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39" name="Google Shape;2239;p14"/>
          <p:cNvGrpSpPr/>
          <p:nvPr/>
        </p:nvGrpSpPr>
        <p:grpSpPr>
          <a:xfrm flipH="1">
            <a:off x="9794687" y="5525434"/>
            <a:ext cx="630947" cy="693209"/>
            <a:chOff x="1799697" y="4222450"/>
            <a:chExt cx="473210" cy="519907"/>
          </a:xfrm>
        </p:grpSpPr>
        <p:sp>
          <p:nvSpPr>
            <p:cNvPr id="2240" name="Google Shape;2240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3" name="Google Shape;2253;p14"/>
          <p:cNvGrpSpPr/>
          <p:nvPr/>
        </p:nvGrpSpPr>
        <p:grpSpPr>
          <a:xfrm flipH="1">
            <a:off x="8485694" y="5334842"/>
            <a:ext cx="556997" cy="883813"/>
            <a:chOff x="1296693" y="4078131"/>
            <a:chExt cx="417748" cy="662860"/>
          </a:xfrm>
        </p:grpSpPr>
        <p:sp>
          <p:nvSpPr>
            <p:cNvPr id="2254" name="Google Shape;2254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7" name="Google Shape;2267;p14"/>
          <p:cNvGrpSpPr/>
          <p:nvPr/>
        </p:nvGrpSpPr>
        <p:grpSpPr>
          <a:xfrm>
            <a:off x="3023953" y="5525434"/>
            <a:ext cx="630947" cy="693209"/>
            <a:chOff x="1799697" y="4222450"/>
            <a:chExt cx="473210" cy="519907"/>
          </a:xfrm>
        </p:grpSpPr>
        <p:sp>
          <p:nvSpPr>
            <p:cNvPr id="2268" name="Google Shape;2268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1" name="Google Shape;2281;p14"/>
          <p:cNvGrpSpPr/>
          <p:nvPr/>
        </p:nvGrpSpPr>
        <p:grpSpPr>
          <a:xfrm>
            <a:off x="1772443" y="5334842"/>
            <a:ext cx="556997" cy="883813"/>
            <a:chOff x="1296693" y="4078131"/>
            <a:chExt cx="417748" cy="662860"/>
          </a:xfrm>
        </p:grpSpPr>
        <p:sp>
          <p:nvSpPr>
            <p:cNvPr id="2282" name="Google Shape;2282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48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1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9" name="Google Shape;2699;p1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0" name="Google Shape;2700;p1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1" name="Google Shape;2701;p17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02" name="Google Shape;2702;p1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3" name="Google Shape;2703;p17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04" name="Google Shape;270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7" name="Google Shape;2707;p1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708" name="Google Shape;2708;p1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0" name="Google Shape;2710;p1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711" name="Google Shape;271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14" name="Google Shape;2714;p1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15" name="Google Shape;2715;p17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716" name="Google Shape;271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9" name="Google Shape;2719;p1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720" name="Google Shape;272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23" name="Google Shape;2723;p1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24" name="Google Shape;2724;p17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725" name="Google Shape;272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8" name="Google Shape;2728;p1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729" name="Google Shape;272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1" name="Google Shape;2731;p1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732" name="Google Shape;273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5" name="Google Shape;2735;p17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736" name="Google Shape;273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1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740" name="Google Shape;274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42" name="Google Shape;2742;p1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43" name="Google Shape;2743;p17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744" name="Google Shape;274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7" name="Google Shape;2747;p1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748" name="Google Shape;274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0" name="Google Shape;2750;p1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751" name="Google Shape;275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4" name="Google Shape;2754;p1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755" name="Google Shape;2755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7" name="Google Shape;2757;p1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758" name="Google Shape;2758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61" name="Google Shape;2761;p1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17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763" name="Google Shape;2763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6" name="Google Shape;2766;p1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767" name="Google Shape;2767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9" name="Google Shape;2769;p1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770" name="Google Shape;277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73" name="Google Shape;2773;p1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5" name="Google Shape;2775;p17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776" name="Google Shape;277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9" name="Google Shape;2779;p1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780" name="Google Shape;278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2" name="Google Shape;2782;p1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783" name="Google Shape;2783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86" name="Google Shape;2786;p1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87" name="Google Shape;2787;p1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788" name="Google Shape;278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0" name="Google Shape;2790;p1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91" name="Google Shape;2791;p17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792" name="Google Shape;2792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5" name="Google Shape;2795;p1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796" name="Google Shape;279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8" name="Google Shape;2798;p1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799" name="Google Shape;2799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02" name="Google Shape;2802;p1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07" name="Google Shape;2807;p17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808" name="Google Shape;2808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1" name="Google Shape;2811;p1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812" name="Google Shape;281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4" name="Google Shape;2814;p17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815" name="Google Shape;281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8" name="Google Shape;2818;p1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819" name="Google Shape;281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1" name="Google Shape;2821;p1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822" name="Google Shape;282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5" name="Google Shape;2825;p1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826" name="Google Shape;282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8" name="Google Shape;2828;p17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829" name="Google Shape;2829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32" name="Google Shape;2832;p1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833" name="Google Shape;2833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35" name="Google Shape;2835;p1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36" name="Google Shape;2836;p17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837" name="Google Shape;2837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0" name="Google Shape;2840;p17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841" name="Google Shape;2841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4" name="Google Shape;2844;p17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845" name="Google Shape;284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8" name="Google Shape;2848;p1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849" name="Google Shape;284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1" name="Google Shape;2851;p1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852" name="Google Shape;285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54" name="Google Shape;2854;p1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6" name="Google Shape;2856;p17"/>
          <p:cNvSpPr txBox="1">
            <a:spLocks noGrp="1"/>
          </p:cNvSpPr>
          <p:nvPr>
            <p:ph type="title"/>
          </p:nvPr>
        </p:nvSpPr>
        <p:spPr>
          <a:xfrm>
            <a:off x="6096000" y="4320400"/>
            <a:ext cx="5136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857" name="Google Shape;2857;p17"/>
          <p:cNvSpPr txBox="1">
            <a:spLocks noGrp="1"/>
          </p:cNvSpPr>
          <p:nvPr>
            <p:ph type="subTitle" idx="1"/>
          </p:nvPr>
        </p:nvSpPr>
        <p:spPr>
          <a:xfrm>
            <a:off x="959933" y="1787333"/>
            <a:ext cx="102720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8" name="Google Shape;2858;p17"/>
          <p:cNvSpPr/>
          <p:nvPr/>
        </p:nvSpPr>
        <p:spPr>
          <a:xfrm>
            <a:off x="6430396" y="435971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17"/>
          <p:cNvSpPr/>
          <p:nvPr/>
        </p:nvSpPr>
        <p:spPr>
          <a:xfrm>
            <a:off x="10435497" y="6179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17"/>
          <p:cNvSpPr/>
          <p:nvPr/>
        </p:nvSpPr>
        <p:spPr>
          <a:xfrm>
            <a:off x="1638753" y="38578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17"/>
          <p:cNvSpPr/>
          <p:nvPr/>
        </p:nvSpPr>
        <p:spPr>
          <a:xfrm>
            <a:off x="8291650" y="435985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17"/>
          <p:cNvSpPr/>
          <p:nvPr/>
        </p:nvSpPr>
        <p:spPr>
          <a:xfrm>
            <a:off x="401184" y="61798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17"/>
          <p:cNvSpPr/>
          <p:nvPr/>
        </p:nvSpPr>
        <p:spPr>
          <a:xfrm>
            <a:off x="4272253" y="4999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17"/>
          <p:cNvSpPr/>
          <p:nvPr/>
        </p:nvSpPr>
        <p:spPr>
          <a:xfrm>
            <a:off x="10784914" y="36942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7"/>
          <p:cNvSpPr/>
          <p:nvPr/>
        </p:nvSpPr>
        <p:spPr>
          <a:xfrm>
            <a:off x="3578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17"/>
          <p:cNvSpPr/>
          <p:nvPr/>
        </p:nvSpPr>
        <p:spPr>
          <a:xfrm flipH="1">
            <a:off x="558503" y="44235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17"/>
          <p:cNvSpPr/>
          <p:nvPr/>
        </p:nvSpPr>
        <p:spPr>
          <a:xfrm>
            <a:off x="601923" y="1420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17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17"/>
          <p:cNvSpPr/>
          <p:nvPr/>
        </p:nvSpPr>
        <p:spPr>
          <a:xfrm>
            <a:off x="1511505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17"/>
          <p:cNvSpPr/>
          <p:nvPr/>
        </p:nvSpPr>
        <p:spPr>
          <a:xfrm>
            <a:off x="307289" y="2054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17"/>
          <p:cNvSpPr/>
          <p:nvPr/>
        </p:nvSpPr>
        <p:spPr>
          <a:xfrm>
            <a:off x="9983472" y="8710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17"/>
          <p:cNvSpPr/>
          <p:nvPr/>
        </p:nvSpPr>
        <p:spPr>
          <a:xfrm>
            <a:off x="11329656" y="1306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17"/>
          <p:cNvSpPr/>
          <p:nvPr/>
        </p:nvSpPr>
        <p:spPr>
          <a:xfrm>
            <a:off x="7958672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17"/>
          <p:cNvSpPr/>
          <p:nvPr/>
        </p:nvSpPr>
        <p:spPr>
          <a:xfrm>
            <a:off x="11710205" y="36434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17"/>
          <p:cNvSpPr/>
          <p:nvPr/>
        </p:nvSpPr>
        <p:spPr>
          <a:xfrm>
            <a:off x="5693805" y="7228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7"/>
          <p:cNvSpPr/>
          <p:nvPr/>
        </p:nvSpPr>
        <p:spPr>
          <a:xfrm>
            <a:off x="113572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17"/>
          <p:cNvSpPr/>
          <p:nvPr/>
        </p:nvSpPr>
        <p:spPr>
          <a:xfrm>
            <a:off x="3714256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8" name="Google Shape;2878;p17"/>
          <p:cNvGrpSpPr/>
          <p:nvPr/>
        </p:nvGrpSpPr>
        <p:grpSpPr>
          <a:xfrm>
            <a:off x="946129" y="5486201"/>
            <a:ext cx="630947" cy="693209"/>
            <a:chOff x="1799697" y="4222450"/>
            <a:chExt cx="473210" cy="519907"/>
          </a:xfrm>
        </p:grpSpPr>
        <p:sp>
          <p:nvSpPr>
            <p:cNvPr id="2879" name="Google Shape;2879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2" name="Google Shape;2892;p17"/>
          <p:cNvGrpSpPr/>
          <p:nvPr/>
        </p:nvGrpSpPr>
        <p:grpSpPr>
          <a:xfrm>
            <a:off x="1577058" y="5525442"/>
            <a:ext cx="556997" cy="883813"/>
            <a:chOff x="1296693" y="4078131"/>
            <a:chExt cx="417748" cy="662860"/>
          </a:xfrm>
        </p:grpSpPr>
        <p:sp>
          <p:nvSpPr>
            <p:cNvPr id="2893" name="Google Shape;2893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6" name="Google Shape;2906;p17"/>
          <p:cNvGrpSpPr/>
          <p:nvPr/>
        </p:nvGrpSpPr>
        <p:grpSpPr>
          <a:xfrm>
            <a:off x="10784913" y="5791401"/>
            <a:ext cx="630947" cy="693209"/>
            <a:chOff x="1799697" y="4222450"/>
            <a:chExt cx="473210" cy="519907"/>
          </a:xfrm>
        </p:grpSpPr>
        <p:sp>
          <p:nvSpPr>
            <p:cNvPr id="2907" name="Google Shape;2907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0" name="Google Shape;2920;p17"/>
          <p:cNvGrpSpPr/>
          <p:nvPr/>
        </p:nvGrpSpPr>
        <p:grpSpPr>
          <a:xfrm flipH="1">
            <a:off x="11231930" y="5295670"/>
            <a:ext cx="556941" cy="883724"/>
            <a:chOff x="1296693" y="4078131"/>
            <a:chExt cx="417748" cy="662860"/>
          </a:xfrm>
        </p:grpSpPr>
        <p:sp>
          <p:nvSpPr>
            <p:cNvPr id="2921" name="Google Shape;2921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95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1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04" name="Google Shape;3104;p1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105" name="Google Shape;3105;p1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6" name="Google Shape;3106;p1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107" name="Google Shape;310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0" name="Google Shape;3110;p1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3" name="Google Shape;3113;p1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114" name="Google Shape;311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17" name="Google Shape;3117;p1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18" name="Google Shape;3118;p1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119" name="Google Shape;311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2" name="Google Shape;3122;p1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123" name="Google Shape;312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26" name="Google Shape;3126;p1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7" name="Google Shape;3127;p1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128" name="Google Shape;312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1" name="Google Shape;3131;p1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132" name="Google Shape;313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4" name="Google Shape;3134;p1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135" name="Google Shape;313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8" name="Google Shape;3138;p1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139" name="Google Shape;313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2" name="Google Shape;3142;p1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43" name="Google Shape;314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5" name="Google Shape;3145;p1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46" name="Google Shape;3146;p1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47" name="Google Shape;314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0" name="Google Shape;3150;p1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151" name="Google Shape;315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3" name="Google Shape;3153;p1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154" name="Google Shape;315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7" name="Google Shape;3157;p1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158" name="Google Shape;3158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0" name="Google Shape;3160;p1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161" name="Google Shape;3161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64" name="Google Shape;3164;p1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65" name="Google Shape;3165;p1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166" name="Google Shape;3166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9" name="Google Shape;3169;p1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170" name="Google Shape;3170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72" name="Google Shape;3172;p1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173" name="Google Shape;317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6" name="Google Shape;3176;p1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78" name="Google Shape;3178;p1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179" name="Google Shape;317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2" name="Google Shape;3182;p1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183" name="Google Shape;318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5" name="Google Shape;3185;p1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186" name="Google Shape;3186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89" name="Google Shape;3189;p1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0" name="Google Shape;3190;p1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191" name="Google Shape;319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93" name="Google Shape;3193;p1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4" name="Google Shape;3194;p1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195" name="Google Shape;3195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8" name="Google Shape;3198;p1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199" name="Google Shape;319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01" name="Google Shape;3201;p1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202" name="Google Shape;3202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05" name="Google Shape;3205;p1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0" name="Google Shape;3210;p1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211" name="Google Shape;3211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4" name="Google Shape;3214;p1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215" name="Google Shape;321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7" name="Google Shape;3217;p1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218" name="Google Shape;321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1" name="Google Shape;3221;p1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222" name="Google Shape;322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4" name="Google Shape;3224;p1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225" name="Google Shape;322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8" name="Google Shape;3228;p1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229" name="Google Shape;322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1" name="Google Shape;3231;p1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232" name="Google Shape;3232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5" name="Google Shape;3235;p1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236" name="Google Shape;3236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38" name="Google Shape;3238;p1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9" name="Google Shape;3239;p1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240" name="Google Shape;3240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3" name="Google Shape;3243;p1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244" name="Google Shape;3244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7" name="Google Shape;3247;p1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248" name="Google Shape;324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1" name="Google Shape;3251;p1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252" name="Google Shape;325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4" name="Google Shape;3254;p1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255" name="Google Shape;325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57" name="Google Shape;3257;p1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9" name="Google Shape;3259;p19"/>
          <p:cNvSpPr txBox="1">
            <a:spLocks noGrp="1"/>
          </p:cNvSpPr>
          <p:nvPr>
            <p:ph type="subTitle" idx="1"/>
          </p:nvPr>
        </p:nvSpPr>
        <p:spPr>
          <a:xfrm>
            <a:off x="960000" y="5411713"/>
            <a:ext cx="102720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0" name="Google Shape;3260;p19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2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2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3" name="Google Shape;3263;p2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4" name="Google Shape;3264;p2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65" name="Google Shape;3265;p2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266" name="Google Shape;3266;p2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67" name="Google Shape;3267;p2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268" name="Google Shape;326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0" name="Google Shape;327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1" name="Google Shape;3271;p2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272" name="Google Shape;3272;p2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3" name="Google Shape;3273;p2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4" name="Google Shape;3274;p2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275" name="Google Shape;327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6" name="Google Shape;327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7" name="Google Shape;327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78" name="Google Shape;3278;p2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79" name="Google Shape;3279;p2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280" name="Google Shape;328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2" name="Google Shape;328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83" name="Google Shape;3283;p2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284" name="Google Shape;328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87" name="Google Shape;3287;p2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88" name="Google Shape;3288;p2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289" name="Google Shape;328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0" name="Google Shape;329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1" name="Google Shape;329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2" name="Google Shape;3292;p2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293" name="Google Shape;329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4" name="Google Shape;329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5" name="Google Shape;3295;p2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296" name="Google Shape;329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7" name="Google Shape;329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8" name="Google Shape;329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9" name="Google Shape;3299;p2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300" name="Google Shape;330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1" name="Google Shape;330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2" name="Google Shape;330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03" name="Google Shape;3303;p2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304" name="Google Shape;330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5" name="Google Shape;330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06" name="Google Shape;3306;p2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07" name="Google Shape;3307;p2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308" name="Google Shape;330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9" name="Google Shape;330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0" name="Google Shape;331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1" name="Google Shape;3311;p2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312" name="Google Shape;331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3" name="Google Shape;331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4" name="Google Shape;3314;p2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315" name="Google Shape;331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8" name="Google Shape;3318;p2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319" name="Google Shape;3319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21" name="Google Shape;3321;p2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22" name="Google Shape;3322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5" name="Google Shape;3325;p2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6" name="Google Shape;3326;p2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27" name="Google Shape;3327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0" name="Google Shape;3330;p2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31" name="Google Shape;3331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3" name="Google Shape;3333;p2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334" name="Google Shape;333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7" name="Google Shape;3337;p2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39" name="Google Shape;3339;p2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340" name="Google Shape;334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3" name="Google Shape;3343;p2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344" name="Google Shape;334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6" name="Google Shape;3346;p2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347" name="Google Shape;3347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0" name="Google Shape;3350;p2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1" name="Google Shape;3351;p2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352" name="Google Shape;335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4" name="Google Shape;3354;p2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5" name="Google Shape;3355;p2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356" name="Google Shape;3356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9" name="Google Shape;3359;p2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360" name="Google Shape;336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62" name="Google Shape;3362;p2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363" name="Google Shape;3363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66" name="Google Shape;3366;p2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67" name="Google Shape;3367;p2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368" name="Google Shape;3368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1" name="Google Shape;3371;p2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372" name="Google Shape;3372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5" name="Google Shape;3375;p2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376" name="Google Shape;337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8" name="Google Shape;3378;p2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379" name="Google Shape;337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2" name="Google Shape;3382;p2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383" name="Google Shape;338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5" name="Google Shape;3385;p2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386" name="Google Shape;338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9" name="Google Shape;3389;p2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390" name="Google Shape;339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2" name="Google Shape;3392;p2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393" name="Google Shape;3393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6" name="Google Shape;3396;p2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397" name="Google Shape;3397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8" name="Google Shape;3398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9" name="Google Shape;3399;p2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0" name="Google Shape;3400;p2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401" name="Google Shape;3401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2" name="Google Shape;3402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3" name="Google Shape;3403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4" name="Google Shape;3404;p2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405" name="Google Shape;3405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6" name="Google Shape;3406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7" name="Google Shape;3407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8" name="Google Shape;3408;p2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409" name="Google Shape;340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0" name="Google Shape;341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1" name="Google Shape;341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2" name="Google Shape;3412;p2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413" name="Google Shape;341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4" name="Google Shape;341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5" name="Google Shape;3415;p2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416" name="Google Shape;341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18" name="Google Shape;3418;p2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0" name="Google Shape;3420;p20"/>
          <p:cNvSpPr txBox="1">
            <a:spLocks noGrp="1"/>
          </p:cNvSpPr>
          <p:nvPr>
            <p:ph type="subTitle" idx="1"/>
          </p:nvPr>
        </p:nvSpPr>
        <p:spPr>
          <a:xfrm>
            <a:off x="960000" y="3440667"/>
            <a:ext cx="31700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960000" y="1957467"/>
            <a:ext cx="3170000" cy="15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3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8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audio" Target="../media/audio1.wav"/><Relationship Id="rId27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9769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90" r:id="rId4"/>
    <p:sldLayoutId id="2147483692" r:id="rId5"/>
    <p:sldLayoutId id="2147483693" r:id="rId6"/>
    <p:sldLayoutId id="2147483696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7" r:id="rId16"/>
    <p:sldLayoutId id="2147483708" r:id="rId17"/>
    <p:sldLayoutId id="2147483803" r:id="rId18"/>
    <p:sldLayoutId id="2147483805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1" name="chimes.wav"/>
          </p:stSnd>
        </p:sndAc>
      </p:transition>
    </mc:Choice>
    <mc:Fallback xmlns="">
      <p:transition spd="slow">
        <p:sndAc>
          <p:stSnd>
            <p:snd r:embed="rId28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586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8" r:id="rId7"/>
    <p:sldLayoutId id="2147483779" r:id="rId8"/>
    <p:sldLayoutId id="2147483780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4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2" name="chimes.wav"/>
          </p:stSnd>
        </p:sndAc>
      </p:transition>
    </mc:Choice>
    <mc:Fallback xmlns="">
      <p:transition spd="slow">
        <p:sndAc>
          <p:stSnd>
            <p:snd r:embed="rId27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audio" Target="../media/audio1.wav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ầu Vồng, Màu Sắc, Điốt, Điện Tử">
            <a:extLst>
              <a:ext uri="{FF2B5EF4-FFF2-40B4-BE49-F238E27FC236}">
                <a16:creationId xmlns:a16="http://schemas.microsoft.com/office/drawing/2014/main" id="{9DF2E399-0DF0-6A67-3A38-A23FF880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728">
            <a:off x="5880334" y="4851083"/>
            <a:ext cx="6841296" cy="30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7" name="Google Shape;6887;p51"/>
          <p:cNvSpPr/>
          <p:nvPr/>
        </p:nvSpPr>
        <p:spPr>
          <a:xfrm>
            <a:off x="3579356" y="150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78" name="Google Shape;7078;p51"/>
          <p:cNvSpPr/>
          <p:nvPr/>
        </p:nvSpPr>
        <p:spPr>
          <a:xfrm>
            <a:off x="8775446" y="3558463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79" name="Google Shape;7079;p51"/>
          <p:cNvSpPr/>
          <p:nvPr/>
        </p:nvSpPr>
        <p:spPr>
          <a:xfrm>
            <a:off x="11608372" y="1139748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FBFBF-D7ED-0163-1623-D0372476F03A}"/>
              </a:ext>
            </a:extLst>
          </p:cNvPr>
          <p:cNvSpPr txBox="1"/>
          <p:nvPr/>
        </p:nvSpPr>
        <p:spPr>
          <a:xfrm>
            <a:off x="239288" y="1639770"/>
            <a:ext cx="1136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REVIEW 4 : PART 2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Google Shape;8552;p56">
            <a:extLst>
              <a:ext uri="{FF2B5EF4-FFF2-40B4-BE49-F238E27FC236}">
                <a16:creationId xmlns:a16="http://schemas.microsoft.com/office/drawing/2014/main" id="{88D97CA9-EE45-A120-8629-555540D36A21}"/>
              </a:ext>
            </a:extLst>
          </p:cNvPr>
          <p:cNvSpPr/>
          <p:nvPr/>
        </p:nvSpPr>
        <p:spPr>
          <a:xfrm rot="10800000" flipH="1">
            <a:off x="4021393" y="3046470"/>
            <a:ext cx="3834581" cy="805571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93A07-8A63-38FF-BDBD-EEA1A033B5D7}"/>
              </a:ext>
            </a:extLst>
          </p:cNvPr>
          <p:cNvSpPr txBox="1"/>
          <p:nvPr/>
        </p:nvSpPr>
        <p:spPr>
          <a:xfrm>
            <a:off x="4355690" y="3226524"/>
            <a:ext cx="417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omic Sans MS" panose="030F0702030302020204" pitchFamily="66" charset="0"/>
              </a:rPr>
              <a:t> Units 7 &amp; 8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37C808-6EA7-31C4-ECFF-1C7F6C0FB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42"/>
            <a:ext cx="1564144" cy="749977"/>
          </a:xfrm>
          <a:prstGeom prst="rect">
            <a:avLst/>
          </a:prstGeom>
        </p:spPr>
      </p:pic>
      <p:pic>
        <p:nvPicPr>
          <p:cNvPr id="1048" name="Picture 24" descr="Hoa, Kế Hoạch Nồi, Nhà Máy, Khiêu Vũ">
            <a:extLst>
              <a:ext uri="{FF2B5EF4-FFF2-40B4-BE49-F238E27FC236}">
                <a16:creationId xmlns:a16="http://schemas.microsoft.com/office/drawing/2014/main" id="{B78227CC-9D01-1593-5968-DBAB853A0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619" y="4209667"/>
            <a:ext cx="2177692" cy="22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7078;p51">
            <a:extLst>
              <a:ext uri="{FF2B5EF4-FFF2-40B4-BE49-F238E27FC236}">
                <a16:creationId xmlns:a16="http://schemas.microsoft.com/office/drawing/2014/main" id="{8C5ADB02-6722-DBB0-C017-C288806D0DCD}"/>
              </a:ext>
            </a:extLst>
          </p:cNvPr>
          <p:cNvSpPr/>
          <p:nvPr/>
        </p:nvSpPr>
        <p:spPr>
          <a:xfrm rot="19206691">
            <a:off x="2105694" y="3598638"/>
            <a:ext cx="1179190" cy="838529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m Amsterdam, Nước Hà Lan">
            <a:extLst>
              <a:ext uri="{FF2B5EF4-FFF2-40B4-BE49-F238E27FC236}">
                <a16:creationId xmlns:a16="http://schemas.microsoft.com/office/drawing/2014/main" id="{D03ECF07-05CA-8C14-579A-08011EF2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691" y="5221133"/>
            <a:ext cx="3223290" cy="184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8552;p56">
            <a:extLst>
              <a:ext uri="{FF2B5EF4-FFF2-40B4-BE49-F238E27FC236}">
                <a16:creationId xmlns:a16="http://schemas.microsoft.com/office/drawing/2014/main" id="{EDAE0DBB-F2C0-FD49-B2B1-48D21A758B4D}"/>
              </a:ext>
            </a:extLst>
          </p:cNvPr>
          <p:cNvSpPr/>
          <p:nvPr/>
        </p:nvSpPr>
        <p:spPr>
          <a:xfrm rot="10800000" flipH="1">
            <a:off x="147039" y="150646"/>
            <a:ext cx="9540357" cy="805571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5943;p39">
            <a:extLst>
              <a:ext uri="{FF2B5EF4-FFF2-40B4-BE49-F238E27FC236}">
                <a16:creationId xmlns:a16="http://schemas.microsoft.com/office/drawing/2014/main" id="{1E918BF6-B2C5-1799-EF65-256DF60CD2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5729" y="228787"/>
            <a:ext cx="893608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2800" dirty="0">
                <a:latin typeface="Comic Sans MS" panose="030F0702030302020204" pitchFamily="66" charset="0"/>
              </a:rPr>
              <a:t>2 Complete sentences with </a:t>
            </a:r>
            <a:r>
              <a:rPr lang="vi-VN" sz="2800" i="1" dirty="0">
                <a:latin typeface="Comic Sans MS" panose="030F0702030302020204" pitchFamily="66" charset="0"/>
              </a:rPr>
              <a:t>and, so, but or because.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1C067-259D-58F2-F9BA-95E77934C5BA}"/>
              </a:ext>
            </a:extLst>
          </p:cNvPr>
          <p:cNvSpPr txBox="1"/>
          <p:nvPr/>
        </p:nvSpPr>
        <p:spPr>
          <a:xfrm>
            <a:off x="648928" y="1344249"/>
            <a:ext cx="9842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1 My friend plays tennis _____ football.</a:t>
            </a:r>
            <a:endParaRPr lang="vi-VN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AEFC4-2169-21A3-DB79-CE6C0FD3ED2F}"/>
              </a:ext>
            </a:extLst>
          </p:cNvPr>
          <p:cNvSpPr txBox="1"/>
          <p:nvPr/>
        </p:nvSpPr>
        <p:spPr>
          <a:xfrm>
            <a:off x="5953846" y="1349450"/>
            <a:ext cx="3352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</a:t>
            </a:r>
            <a:endParaRPr lang="vi-VN" sz="32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597AF-5182-3BFD-A395-4067F1B52669}"/>
              </a:ext>
            </a:extLst>
          </p:cNvPr>
          <p:cNvSpPr txBox="1"/>
          <p:nvPr/>
        </p:nvSpPr>
        <p:spPr>
          <a:xfrm>
            <a:off x="648928" y="2210642"/>
            <a:ext cx="11720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2 They were hungry, ____ they made some sandwiches.</a:t>
            </a:r>
            <a:endParaRPr lang="vi-VN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D70D5-B31D-06A6-897E-F07ED75E60FA}"/>
              </a:ext>
            </a:extLst>
          </p:cNvPr>
          <p:cNvSpPr txBox="1"/>
          <p:nvPr/>
        </p:nvSpPr>
        <p:spPr>
          <a:xfrm>
            <a:off x="5356743" y="2210642"/>
            <a:ext cx="119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</a:t>
            </a:r>
            <a:endParaRPr lang="vi-VN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F158DF-5330-DDFB-26AF-D4611D087AFB}"/>
              </a:ext>
            </a:extLst>
          </p:cNvPr>
          <p:cNvSpPr txBox="1"/>
          <p:nvPr/>
        </p:nvSpPr>
        <p:spPr>
          <a:xfrm>
            <a:off x="698088" y="3071834"/>
            <a:ext cx="11720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3 He went to the shops, _____ he didn’t buy anything.</a:t>
            </a:r>
            <a:endParaRPr lang="vi-VN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7435F-C541-0BE1-A7CC-2B4BCC698DA2}"/>
              </a:ext>
            </a:extLst>
          </p:cNvPr>
          <p:cNvSpPr txBox="1"/>
          <p:nvPr/>
        </p:nvSpPr>
        <p:spPr>
          <a:xfrm>
            <a:off x="6096000" y="3071834"/>
            <a:ext cx="119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but</a:t>
            </a:r>
            <a:endParaRPr lang="vi-VN" sz="3200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14FCBC-12E6-2728-2F52-B1BD5CDF9659}"/>
              </a:ext>
            </a:extLst>
          </p:cNvPr>
          <p:cNvSpPr txBox="1"/>
          <p:nvPr/>
        </p:nvSpPr>
        <p:spPr>
          <a:xfrm>
            <a:off x="690922" y="3933026"/>
            <a:ext cx="11720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4 Nam walked slowly _________ he was tired.</a:t>
            </a:r>
            <a:endParaRPr lang="vi-VN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65774E-C74A-6134-30A9-E8B29E973F5C}"/>
              </a:ext>
            </a:extLst>
          </p:cNvPr>
          <p:cNvSpPr txBox="1"/>
          <p:nvPr/>
        </p:nvSpPr>
        <p:spPr>
          <a:xfrm>
            <a:off x="5398737" y="3933026"/>
            <a:ext cx="2565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because</a:t>
            </a:r>
            <a:endParaRPr lang="vi-VN" sz="32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515E1-225D-CB66-7048-32955B789EDE}"/>
              </a:ext>
            </a:extLst>
          </p:cNvPr>
          <p:cNvSpPr txBox="1"/>
          <p:nvPr/>
        </p:nvSpPr>
        <p:spPr>
          <a:xfrm>
            <a:off x="648928" y="4794218"/>
            <a:ext cx="11720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5 The bike was expensive, ___ she didn’t buy it.</a:t>
            </a:r>
            <a:endParaRPr lang="vi-VN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FBAB2-593A-F1C7-DEC4-A8C7E8DF9474}"/>
              </a:ext>
            </a:extLst>
          </p:cNvPr>
          <p:cNvSpPr txBox="1"/>
          <p:nvPr/>
        </p:nvSpPr>
        <p:spPr>
          <a:xfrm>
            <a:off x="6212149" y="4780462"/>
            <a:ext cx="1194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</a:t>
            </a:r>
            <a:endParaRPr lang="vi-VN" sz="3200" dirty="0">
              <a:solidFill>
                <a:schemeClr val="accent1"/>
              </a:solidFill>
            </a:endParaRPr>
          </a:p>
        </p:txBody>
      </p:sp>
      <p:pic>
        <p:nvPicPr>
          <p:cNvPr id="2056" name="Picture 8" descr="Tường, Ma Thuật, Gợi Lên, Wizard">
            <a:extLst>
              <a:ext uri="{FF2B5EF4-FFF2-40B4-BE49-F238E27FC236}">
                <a16:creationId xmlns:a16="http://schemas.microsoft.com/office/drawing/2014/main" id="{A7DAD7A5-7361-8A49-0AB0-C6E42B7D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15" y="4517801"/>
            <a:ext cx="2971276" cy="28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áo Hoa, Màu Xanh Da Trời, Màu Vàng">
            <a:extLst>
              <a:ext uri="{FF2B5EF4-FFF2-40B4-BE49-F238E27FC236}">
                <a16:creationId xmlns:a16="http://schemas.microsoft.com/office/drawing/2014/main" id="{5C34A5D9-75A7-7F3C-B565-DE8418D7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2" y="822833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988FC0-401A-AE72-E30A-EAB76E8AA3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110116"/>
            <a:ext cx="1564144" cy="6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rẻ Em, Bóng Đá, Đang Chơi, Đá">
            <a:extLst>
              <a:ext uri="{FF2B5EF4-FFF2-40B4-BE49-F238E27FC236}">
                <a16:creationId xmlns:a16="http://schemas.microsoft.com/office/drawing/2014/main" id="{4BE2E063-9EBB-19CA-E523-54B8AF6B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0" y="936669"/>
            <a:ext cx="2412437" cy="179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552;p56">
            <a:extLst>
              <a:ext uri="{FF2B5EF4-FFF2-40B4-BE49-F238E27FC236}">
                <a16:creationId xmlns:a16="http://schemas.microsoft.com/office/drawing/2014/main" id="{1DF00175-2A70-692B-9BEE-768C832990B5}"/>
              </a:ext>
            </a:extLst>
          </p:cNvPr>
          <p:cNvSpPr/>
          <p:nvPr/>
        </p:nvSpPr>
        <p:spPr>
          <a:xfrm rot="10800000" flipH="1">
            <a:off x="96253" y="68266"/>
            <a:ext cx="3669632" cy="805571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rgbClr val="F4CF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5943;p39">
            <a:extLst>
              <a:ext uri="{FF2B5EF4-FFF2-40B4-BE49-F238E27FC236}">
                <a16:creationId xmlns:a16="http://schemas.microsoft.com/office/drawing/2014/main" id="{FB751AFE-91AA-4D20-F901-DD86A64BA6AB}"/>
              </a:ext>
            </a:extLst>
          </p:cNvPr>
          <p:cNvSpPr txBox="1">
            <a:spLocks/>
          </p:cNvSpPr>
          <p:nvPr/>
        </p:nvSpPr>
        <p:spPr>
          <a:xfrm>
            <a:off x="416713" y="174679"/>
            <a:ext cx="3349172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>
                <a:latin typeface="Comic Sans MS" panose="030F0702030302020204" pitchFamily="66" charset="0"/>
              </a:rPr>
              <a:t>Look and match</a:t>
            </a:r>
          </a:p>
        </p:txBody>
      </p:sp>
      <p:pic>
        <p:nvPicPr>
          <p:cNvPr id="7172" name="Picture 4" descr="Bóng Đá, Thể Thao, Chơi, Cuộc Thi">
            <a:extLst>
              <a:ext uri="{FF2B5EF4-FFF2-40B4-BE49-F238E27FC236}">
                <a16:creationId xmlns:a16="http://schemas.microsoft.com/office/drawing/2014/main" id="{E01DA8EE-295D-8E86-86B3-26DECC27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0" y="5048590"/>
            <a:ext cx="2356093" cy="15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óng Đá, Bọn Trẻ, Chuẩn Bị, Trận Đấu">
            <a:extLst>
              <a:ext uri="{FF2B5EF4-FFF2-40B4-BE49-F238E27FC236}">
                <a16:creationId xmlns:a16="http://schemas.microsoft.com/office/drawing/2014/main" id="{73C5EE88-E731-D75C-F5F5-F265D96C8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0" y="3238119"/>
            <a:ext cx="2412437" cy="15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gười, Bóng Đá, Cầu Thủ Bóng Đá, Nhóm">
            <a:extLst>
              <a:ext uri="{FF2B5EF4-FFF2-40B4-BE49-F238E27FC236}">
                <a16:creationId xmlns:a16="http://schemas.microsoft.com/office/drawing/2014/main" id="{162E372D-A98A-8326-CB85-7C45DA6D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87" y="5017354"/>
            <a:ext cx="2538663" cy="15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Nike, Giày Đá Bóng, Bóng Đá">
            <a:extLst>
              <a:ext uri="{FF2B5EF4-FFF2-40B4-BE49-F238E27FC236}">
                <a16:creationId xmlns:a16="http://schemas.microsoft.com/office/drawing/2014/main" id="{F80F4EA1-12D0-F3A2-CD21-89435669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060" y="3171942"/>
            <a:ext cx="2540990" cy="16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boys in red shirts&#10;&#10;Description automatically generated">
            <a:extLst>
              <a:ext uri="{FF2B5EF4-FFF2-40B4-BE49-F238E27FC236}">
                <a16:creationId xmlns:a16="http://schemas.microsoft.com/office/drawing/2014/main" id="{19FD6FC8-557E-7BA9-30F0-4795FE8E3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03" y="967642"/>
            <a:ext cx="2538663" cy="1665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14D65-32D0-85ED-0220-6AF8DC1D9F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110116"/>
            <a:ext cx="1564144" cy="6583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018A9F-CD5F-1D23-339F-2B3B4B42D7AB}"/>
              </a:ext>
            </a:extLst>
          </p:cNvPr>
          <p:cNvSpPr/>
          <p:nvPr/>
        </p:nvSpPr>
        <p:spPr>
          <a:xfrm>
            <a:off x="4901427" y="727659"/>
            <a:ext cx="2028761" cy="65837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playing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9E13E-8394-D1DC-1869-387D7BD0F47F}"/>
              </a:ext>
            </a:extLst>
          </p:cNvPr>
          <p:cNvSpPr/>
          <p:nvPr/>
        </p:nvSpPr>
        <p:spPr>
          <a:xfrm>
            <a:off x="4560933" y="1701591"/>
            <a:ext cx="2750402" cy="637151"/>
          </a:xfrm>
          <a:prstGeom prst="rect">
            <a:avLst/>
          </a:prstGeom>
          <a:solidFill>
            <a:srgbClr val="C1F1D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exciting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089E1-15F3-3F15-96DE-21319A320FE2}"/>
              </a:ext>
            </a:extLst>
          </p:cNvPr>
          <p:cNvSpPr/>
          <p:nvPr/>
        </p:nvSpPr>
        <p:spPr>
          <a:xfrm>
            <a:off x="4885132" y="2503872"/>
            <a:ext cx="1890134" cy="63715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pass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2C4023-2C7B-257F-60E1-A94FB406BB0B}"/>
              </a:ext>
            </a:extLst>
          </p:cNvPr>
          <p:cNvSpPr/>
          <p:nvPr/>
        </p:nvSpPr>
        <p:spPr>
          <a:xfrm>
            <a:off x="4917724" y="3456576"/>
            <a:ext cx="1890134" cy="5789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push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595D9-AB12-AD1D-9C41-41816F740C46}"/>
              </a:ext>
            </a:extLst>
          </p:cNvPr>
          <p:cNvSpPr/>
          <p:nvPr/>
        </p:nvSpPr>
        <p:spPr>
          <a:xfrm>
            <a:off x="4865587" y="5508241"/>
            <a:ext cx="1890134" cy="5797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shoes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50752-6853-8982-22F9-E5DF07A38909}"/>
              </a:ext>
            </a:extLst>
          </p:cNvPr>
          <p:cNvSpPr/>
          <p:nvPr/>
        </p:nvSpPr>
        <p:spPr>
          <a:xfrm>
            <a:off x="4865587" y="4509103"/>
            <a:ext cx="1890134" cy="5797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team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F46818-3B9A-E8F2-84FC-6C6D2CF6050B}"/>
              </a:ext>
            </a:extLst>
          </p:cNvPr>
          <p:cNvSpPr/>
          <p:nvPr/>
        </p:nvSpPr>
        <p:spPr>
          <a:xfrm>
            <a:off x="389780" y="2317821"/>
            <a:ext cx="495300" cy="418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A957E-FF05-F44C-3B6C-3CD3D7055CC3}"/>
              </a:ext>
            </a:extLst>
          </p:cNvPr>
          <p:cNvSpPr/>
          <p:nvPr/>
        </p:nvSpPr>
        <p:spPr>
          <a:xfrm>
            <a:off x="389780" y="4006249"/>
            <a:ext cx="495300" cy="125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2C2058-8D7F-31A1-F42F-4E971B5127A5}"/>
              </a:ext>
            </a:extLst>
          </p:cNvPr>
          <p:cNvSpPr/>
          <p:nvPr/>
        </p:nvSpPr>
        <p:spPr>
          <a:xfrm>
            <a:off x="389780" y="6207925"/>
            <a:ext cx="495300" cy="418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329F18-41B4-5EA5-36BC-69D84C9EDF3E}"/>
              </a:ext>
            </a:extLst>
          </p:cNvPr>
          <p:cNvSpPr/>
          <p:nvPr/>
        </p:nvSpPr>
        <p:spPr>
          <a:xfrm>
            <a:off x="8115231" y="2215213"/>
            <a:ext cx="495300" cy="418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60202-DE57-5ADB-6F32-D70B61A63BDB}"/>
              </a:ext>
            </a:extLst>
          </p:cNvPr>
          <p:cNvSpPr/>
          <p:nvPr/>
        </p:nvSpPr>
        <p:spPr>
          <a:xfrm>
            <a:off x="8153803" y="4380575"/>
            <a:ext cx="495300" cy="418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B925BB-882F-2F16-5E67-EDED0735ED97}"/>
              </a:ext>
            </a:extLst>
          </p:cNvPr>
          <p:cNvSpPr/>
          <p:nvPr/>
        </p:nvSpPr>
        <p:spPr>
          <a:xfrm>
            <a:off x="8115231" y="6087978"/>
            <a:ext cx="495300" cy="418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endParaRPr lang="vi-VN" sz="3600" b="1" dirty="0">
              <a:solidFill>
                <a:schemeClr val="tx1"/>
              </a:solidFill>
            </a:endParaRP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944449B9-B7AC-8C87-AB3F-4968538A98D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33201" y="1576137"/>
            <a:ext cx="1551931" cy="1246311"/>
          </a:xfrm>
          <a:prstGeom prst="curvedConnector3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E7B6B28C-CC9A-5C82-F44C-8628B8F9A007}"/>
              </a:ext>
            </a:extLst>
          </p:cNvPr>
          <p:cNvCxnSpPr>
            <a:cxnSpLocks/>
            <a:endCxn id="9" idx="1"/>
          </p:cNvCxnSpPr>
          <p:nvPr/>
        </p:nvCxnSpPr>
        <p:spPr>
          <a:xfrm rot="5400000" flipH="1" flipV="1">
            <a:off x="2605489" y="1614161"/>
            <a:ext cx="2853250" cy="1738626"/>
          </a:xfrm>
          <a:prstGeom prst="curvedConnector2">
            <a:avLst/>
          </a:prstGeom>
          <a:ln w="76200">
            <a:solidFill>
              <a:schemeClr val="accent5">
                <a:lumMod val="75000"/>
              </a:schemeClr>
            </a:solidFill>
            <a:prstDash val="lg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9069596D-3277-F63E-F706-EA4AD54C5695}"/>
              </a:ext>
            </a:extLst>
          </p:cNvPr>
          <p:cNvCxnSpPr>
            <a:cxnSpLocks/>
          </p:cNvCxnSpPr>
          <p:nvPr/>
        </p:nvCxnSpPr>
        <p:spPr>
          <a:xfrm flipV="1">
            <a:off x="3268251" y="3816607"/>
            <a:ext cx="1771428" cy="1554965"/>
          </a:xfrm>
          <a:prstGeom prst="curvedConnector3">
            <a:avLst/>
          </a:prstGeom>
          <a:ln w="7620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69" name="Straight Arrow Connector 7168">
            <a:extLst>
              <a:ext uri="{FF2B5EF4-FFF2-40B4-BE49-F238E27FC236}">
                <a16:creationId xmlns:a16="http://schemas.microsoft.com/office/drawing/2014/main" id="{3CDD7389-6D80-A1E5-D62C-5227882C1750}"/>
              </a:ext>
            </a:extLst>
          </p:cNvPr>
          <p:cNvCxnSpPr>
            <a:stCxn id="7178" idx="1"/>
            <a:endCxn id="14" idx="3"/>
          </p:cNvCxnSpPr>
          <p:nvPr/>
        </p:nvCxnSpPr>
        <p:spPr>
          <a:xfrm flipH="1">
            <a:off x="6755721" y="4018547"/>
            <a:ext cx="1933339" cy="1779563"/>
          </a:xfrm>
          <a:prstGeom prst="straightConnector1">
            <a:avLst/>
          </a:prstGeom>
          <a:ln w="76200"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Straight Arrow Connector 7170">
            <a:extLst>
              <a:ext uri="{FF2B5EF4-FFF2-40B4-BE49-F238E27FC236}">
                <a16:creationId xmlns:a16="http://schemas.microsoft.com/office/drawing/2014/main" id="{A0A7FE97-EF94-F851-2C61-FA499BB071BC}"/>
              </a:ext>
            </a:extLst>
          </p:cNvPr>
          <p:cNvCxnSpPr>
            <a:cxnSpLocks/>
            <a:stCxn id="7176" idx="1"/>
            <a:endCxn id="15" idx="3"/>
          </p:cNvCxnSpPr>
          <p:nvPr/>
        </p:nvCxnSpPr>
        <p:spPr>
          <a:xfrm flipH="1" flipV="1">
            <a:off x="6755721" y="4798972"/>
            <a:ext cx="1935666" cy="99880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7" name="Straight Arrow Connector 7176">
            <a:extLst>
              <a:ext uri="{FF2B5EF4-FFF2-40B4-BE49-F238E27FC236}">
                <a16:creationId xmlns:a16="http://schemas.microsoft.com/office/drawing/2014/main" id="{C6245483-BA85-9655-31F6-67531A3CC4E2}"/>
              </a:ext>
            </a:extLst>
          </p:cNvPr>
          <p:cNvCxnSpPr>
            <a:cxnSpLocks/>
          </p:cNvCxnSpPr>
          <p:nvPr/>
        </p:nvCxnSpPr>
        <p:spPr>
          <a:xfrm flipH="1">
            <a:off x="7187133" y="2001175"/>
            <a:ext cx="1445675" cy="130014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552;p56">
            <a:extLst>
              <a:ext uri="{FF2B5EF4-FFF2-40B4-BE49-F238E27FC236}">
                <a16:creationId xmlns:a16="http://schemas.microsoft.com/office/drawing/2014/main" id="{0A1F015D-621E-23CF-7BEC-34C5E273E6B8}"/>
              </a:ext>
            </a:extLst>
          </p:cNvPr>
          <p:cNvSpPr/>
          <p:nvPr/>
        </p:nvSpPr>
        <p:spPr>
          <a:xfrm rot="10800000" flipH="1">
            <a:off x="-288758" y="150643"/>
            <a:ext cx="11586411" cy="805571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rgbClr val="F4CF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46" name="Picture 2" descr="Giấy, Bờ Rìa, Trang, Bóc, Cái Kéo">
            <a:extLst>
              <a:ext uri="{FF2B5EF4-FFF2-40B4-BE49-F238E27FC236}">
                <a16:creationId xmlns:a16="http://schemas.microsoft.com/office/drawing/2014/main" id="{DD21DEF8-BABC-3699-F361-C42199F2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1828801"/>
            <a:ext cx="16832179" cy="59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1C02A-3D1E-049C-2308-1141D0F680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856" y="175751"/>
            <a:ext cx="1564144" cy="658379"/>
          </a:xfrm>
          <a:prstGeom prst="rect">
            <a:avLst/>
          </a:prstGeom>
        </p:spPr>
      </p:pic>
      <p:sp>
        <p:nvSpPr>
          <p:cNvPr id="2" name="Google Shape;5943;p39">
            <a:extLst>
              <a:ext uri="{FF2B5EF4-FFF2-40B4-BE49-F238E27FC236}">
                <a16:creationId xmlns:a16="http://schemas.microsoft.com/office/drawing/2014/main" id="{7097BFAB-A40D-9062-29E2-47A6F2980800}"/>
              </a:ext>
            </a:extLst>
          </p:cNvPr>
          <p:cNvSpPr txBox="1">
            <a:spLocks/>
          </p:cNvSpPr>
          <p:nvPr/>
        </p:nvSpPr>
        <p:spPr>
          <a:xfrm>
            <a:off x="0" y="266495"/>
            <a:ext cx="11246280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atin typeface="Comic Sans MS" panose="030F0702030302020204" pitchFamily="66" charset="0"/>
              </a:rPr>
              <a:t>3 Read the text. Choose the correct word next to numbers 1-7</a:t>
            </a:r>
          </a:p>
        </p:txBody>
      </p:sp>
      <p:sp>
        <p:nvSpPr>
          <p:cNvPr id="5" name="Google Shape;5943;p39">
            <a:extLst>
              <a:ext uri="{FF2B5EF4-FFF2-40B4-BE49-F238E27FC236}">
                <a16:creationId xmlns:a16="http://schemas.microsoft.com/office/drawing/2014/main" id="{6D7B93E4-8F32-41F3-AF7D-B28B0F69AA47}"/>
              </a:ext>
            </a:extLst>
          </p:cNvPr>
          <p:cNvSpPr txBox="1">
            <a:spLocks/>
          </p:cNvSpPr>
          <p:nvPr/>
        </p:nvSpPr>
        <p:spPr>
          <a:xfrm>
            <a:off x="1295400" y="2959768"/>
            <a:ext cx="10419347" cy="43120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atin typeface="Comic Sans MS" panose="030F0702030302020204" pitchFamily="66" charset="0"/>
              </a:rPr>
              <a:t>I like ______ football. Football is fun and ________. You should always wear the right _______. You mustn’t use your hands to touch the ______, as only the goalkeeper can do it.</a:t>
            </a:r>
          </a:p>
          <a:p>
            <a:r>
              <a:rPr lang="en-US" sz="2800" kern="0" dirty="0">
                <a:latin typeface="Comic Sans MS" panose="030F0702030302020204" pitchFamily="66" charset="0"/>
              </a:rPr>
              <a:t>You should try to _____ the ball to your teammates and work together as a ______. You must always follow the rules of game. You shouldn’t play too rough and mustn’t ______ other players. Football is a great way to stay active and make new friends.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E31DD-2A52-539A-C961-B524BDFCA5B2}"/>
              </a:ext>
            </a:extLst>
          </p:cNvPr>
          <p:cNvSpPr/>
          <p:nvPr/>
        </p:nvSpPr>
        <p:spPr>
          <a:xfrm>
            <a:off x="955069" y="1055237"/>
            <a:ext cx="2028761" cy="65837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playing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37692-91A2-3399-E3C1-785A15EE78CA}"/>
              </a:ext>
            </a:extLst>
          </p:cNvPr>
          <p:cNvSpPr/>
          <p:nvPr/>
        </p:nvSpPr>
        <p:spPr>
          <a:xfrm>
            <a:off x="3887165" y="1031184"/>
            <a:ext cx="2750402" cy="637151"/>
          </a:xfrm>
          <a:prstGeom prst="rect">
            <a:avLst/>
          </a:prstGeom>
          <a:solidFill>
            <a:srgbClr val="C1F1D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exciting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52273-1BE5-8569-612A-F4C8E176B7A3}"/>
              </a:ext>
            </a:extLst>
          </p:cNvPr>
          <p:cNvSpPr/>
          <p:nvPr/>
        </p:nvSpPr>
        <p:spPr>
          <a:xfrm>
            <a:off x="7540902" y="974424"/>
            <a:ext cx="1890134" cy="63715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pass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7262D-1B95-F7E5-0177-8DDF67A3DDF7}"/>
              </a:ext>
            </a:extLst>
          </p:cNvPr>
          <p:cNvSpPr/>
          <p:nvPr/>
        </p:nvSpPr>
        <p:spPr>
          <a:xfrm>
            <a:off x="1009201" y="2024088"/>
            <a:ext cx="1890134" cy="5789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push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FC89E-8555-174B-D511-0DAC6D39842D}"/>
              </a:ext>
            </a:extLst>
          </p:cNvPr>
          <p:cNvSpPr/>
          <p:nvPr/>
        </p:nvSpPr>
        <p:spPr>
          <a:xfrm>
            <a:off x="6505073" y="2032570"/>
            <a:ext cx="1890134" cy="5797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shoes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07C56E-836A-6771-502D-BBDE0D842A37}"/>
              </a:ext>
            </a:extLst>
          </p:cNvPr>
          <p:cNvSpPr/>
          <p:nvPr/>
        </p:nvSpPr>
        <p:spPr>
          <a:xfrm>
            <a:off x="3920520" y="2009930"/>
            <a:ext cx="1890134" cy="5797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team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27D33A-3D6E-DB1D-73DA-8551131B5D7E}"/>
              </a:ext>
            </a:extLst>
          </p:cNvPr>
          <p:cNvSpPr/>
          <p:nvPr/>
        </p:nvSpPr>
        <p:spPr>
          <a:xfrm>
            <a:off x="9089626" y="2009930"/>
            <a:ext cx="1890134" cy="5797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ball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856BB-4A1D-85BD-06F5-C764B9FEDFA8}"/>
              </a:ext>
            </a:extLst>
          </p:cNvPr>
          <p:cNvSpPr/>
          <p:nvPr/>
        </p:nvSpPr>
        <p:spPr>
          <a:xfrm>
            <a:off x="2142184" y="2925959"/>
            <a:ext cx="2028761" cy="6583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playing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8FB641-04E6-9E99-113F-FC5F52A7F50B}"/>
              </a:ext>
            </a:extLst>
          </p:cNvPr>
          <p:cNvSpPr/>
          <p:nvPr/>
        </p:nvSpPr>
        <p:spPr>
          <a:xfrm>
            <a:off x="8021057" y="2924592"/>
            <a:ext cx="2750402" cy="637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exciting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DB8AC0-F311-9CA3-BFC3-605CA9084CE8}"/>
              </a:ext>
            </a:extLst>
          </p:cNvPr>
          <p:cNvSpPr/>
          <p:nvPr/>
        </p:nvSpPr>
        <p:spPr>
          <a:xfrm>
            <a:off x="5644805" y="3389522"/>
            <a:ext cx="2750402" cy="637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shoes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BF073F-9A1B-FBB5-67C3-0A5151CC7F3F}"/>
              </a:ext>
            </a:extLst>
          </p:cNvPr>
          <p:cNvSpPr/>
          <p:nvPr/>
        </p:nvSpPr>
        <p:spPr>
          <a:xfrm>
            <a:off x="3920520" y="3805359"/>
            <a:ext cx="2750402" cy="637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ball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DEFD52-322D-9E40-FF07-0C30026230DF}"/>
              </a:ext>
            </a:extLst>
          </p:cNvPr>
          <p:cNvSpPr/>
          <p:nvPr/>
        </p:nvSpPr>
        <p:spPr>
          <a:xfrm>
            <a:off x="3490386" y="4260433"/>
            <a:ext cx="2750402" cy="637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pass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8568C4-9A9E-5908-4656-B399415A175A}"/>
              </a:ext>
            </a:extLst>
          </p:cNvPr>
          <p:cNvSpPr/>
          <p:nvPr/>
        </p:nvSpPr>
        <p:spPr>
          <a:xfrm>
            <a:off x="3948031" y="4676270"/>
            <a:ext cx="2750402" cy="637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team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B05640-54C6-BBC6-39E9-157F475AB903}"/>
              </a:ext>
            </a:extLst>
          </p:cNvPr>
          <p:cNvSpPr/>
          <p:nvPr/>
        </p:nvSpPr>
        <p:spPr>
          <a:xfrm>
            <a:off x="9089626" y="5115781"/>
            <a:ext cx="2750402" cy="6371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push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Nền Màu Cam, Orange Nền, Mô Hình Màu Cam">
            <a:extLst>
              <a:ext uri="{FF2B5EF4-FFF2-40B4-BE49-F238E27FC236}">
                <a16:creationId xmlns:a16="http://schemas.microsoft.com/office/drawing/2014/main" id="{6690408C-7570-1506-CC11-29CAC2C8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75" y="0"/>
            <a:ext cx="1261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anh Ghi Chú, Văn Phòng, Ghi Chú">
            <a:extLst>
              <a:ext uri="{FF2B5EF4-FFF2-40B4-BE49-F238E27FC236}">
                <a16:creationId xmlns:a16="http://schemas.microsoft.com/office/drawing/2014/main" id="{4182A79E-14F2-7CCC-E465-D19987151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256">
            <a:off x="-567907" y="171584"/>
            <a:ext cx="13327811" cy="71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EE230C-A84F-9294-AE6F-26B4F0F769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856" y="172579"/>
            <a:ext cx="1564144" cy="749977"/>
          </a:xfrm>
          <a:prstGeom prst="rect">
            <a:avLst/>
          </a:prstGeom>
        </p:spPr>
      </p:pic>
      <p:sp>
        <p:nvSpPr>
          <p:cNvPr id="8" name="Google Shape;5943;p39">
            <a:extLst>
              <a:ext uri="{FF2B5EF4-FFF2-40B4-BE49-F238E27FC236}">
                <a16:creationId xmlns:a16="http://schemas.microsoft.com/office/drawing/2014/main" id="{6A7AAA16-9F54-059E-F114-749E975A7FA5}"/>
              </a:ext>
            </a:extLst>
          </p:cNvPr>
          <p:cNvSpPr txBox="1">
            <a:spLocks/>
          </p:cNvSpPr>
          <p:nvPr/>
        </p:nvSpPr>
        <p:spPr>
          <a:xfrm>
            <a:off x="397042" y="747758"/>
            <a:ext cx="3453063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Odd one out.</a:t>
            </a:r>
          </a:p>
        </p:txBody>
      </p:sp>
      <p:sp>
        <p:nvSpPr>
          <p:cNvPr id="10" name="Google Shape;5943;p39">
            <a:extLst>
              <a:ext uri="{FF2B5EF4-FFF2-40B4-BE49-F238E27FC236}">
                <a16:creationId xmlns:a16="http://schemas.microsoft.com/office/drawing/2014/main" id="{C72E5C68-CACE-61AB-EE83-F2C0778E2D61}"/>
              </a:ext>
            </a:extLst>
          </p:cNvPr>
          <p:cNvSpPr txBox="1">
            <a:spLocks/>
          </p:cNvSpPr>
          <p:nvPr/>
        </p:nvSpPr>
        <p:spPr>
          <a:xfrm>
            <a:off x="513348" y="1557471"/>
            <a:ext cx="3509210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1 a, exciting</a:t>
            </a:r>
          </a:p>
        </p:txBody>
      </p:sp>
      <p:sp>
        <p:nvSpPr>
          <p:cNvPr id="11" name="Google Shape;5943;p39">
            <a:extLst>
              <a:ext uri="{FF2B5EF4-FFF2-40B4-BE49-F238E27FC236}">
                <a16:creationId xmlns:a16="http://schemas.microsoft.com/office/drawing/2014/main" id="{5A0FFB42-DFFB-27BB-1A20-74EFD4413A3D}"/>
              </a:ext>
            </a:extLst>
          </p:cNvPr>
          <p:cNvSpPr txBox="1">
            <a:spLocks/>
          </p:cNvSpPr>
          <p:nvPr/>
        </p:nvSpPr>
        <p:spPr>
          <a:xfrm>
            <a:off x="4022558" y="1557471"/>
            <a:ext cx="265095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b, happy</a:t>
            </a:r>
          </a:p>
        </p:txBody>
      </p:sp>
      <p:sp>
        <p:nvSpPr>
          <p:cNvPr id="12" name="Google Shape;5943;p39">
            <a:extLst>
              <a:ext uri="{FF2B5EF4-FFF2-40B4-BE49-F238E27FC236}">
                <a16:creationId xmlns:a16="http://schemas.microsoft.com/office/drawing/2014/main" id="{3BE7A1DB-2A07-139B-8CEE-D3DB29BE55C1}"/>
              </a:ext>
            </a:extLst>
          </p:cNvPr>
          <p:cNvSpPr txBox="1">
            <a:spLocks/>
          </p:cNvSpPr>
          <p:nvPr/>
        </p:nvSpPr>
        <p:spPr>
          <a:xfrm>
            <a:off x="7142748" y="1557471"/>
            <a:ext cx="265095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c, ball</a:t>
            </a:r>
          </a:p>
        </p:txBody>
      </p:sp>
      <p:sp>
        <p:nvSpPr>
          <p:cNvPr id="13" name="Google Shape;5943;p39">
            <a:extLst>
              <a:ext uri="{FF2B5EF4-FFF2-40B4-BE49-F238E27FC236}">
                <a16:creationId xmlns:a16="http://schemas.microsoft.com/office/drawing/2014/main" id="{00682CE9-BB5A-63D3-09D3-DABCDDEB0D63}"/>
              </a:ext>
            </a:extLst>
          </p:cNvPr>
          <p:cNvSpPr txBox="1">
            <a:spLocks/>
          </p:cNvSpPr>
          <p:nvPr/>
        </p:nvSpPr>
        <p:spPr>
          <a:xfrm>
            <a:off x="513348" y="2575930"/>
            <a:ext cx="3509210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2 a, climbing</a:t>
            </a:r>
          </a:p>
        </p:txBody>
      </p:sp>
      <p:sp>
        <p:nvSpPr>
          <p:cNvPr id="14" name="Google Shape;5943;p39">
            <a:extLst>
              <a:ext uri="{FF2B5EF4-FFF2-40B4-BE49-F238E27FC236}">
                <a16:creationId xmlns:a16="http://schemas.microsoft.com/office/drawing/2014/main" id="{B96092F5-C492-E87E-F041-843BC6E6126C}"/>
              </a:ext>
            </a:extLst>
          </p:cNvPr>
          <p:cNvSpPr txBox="1">
            <a:spLocks/>
          </p:cNvSpPr>
          <p:nvPr/>
        </p:nvSpPr>
        <p:spPr>
          <a:xfrm>
            <a:off x="4022558" y="2575930"/>
            <a:ext cx="265095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b, dancing</a:t>
            </a:r>
          </a:p>
        </p:txBody>
      </p:sp>
      <p:sp>
        <p:nvSpPr>
          <p:cNvPr id="15" name="Google Shape;5943;p39">
            <a:extLst>
              <a:ext uri="{FF2B5EF4-FFF2-40B4-BE49-F238E27FC236}">
                <a16:creationId xmlns:a16="http://schemas.microsoft.com/office/drawing/2014/main" id="{F01DB20E-F3BD-2B79-6448-15585FA22911}"/>
              </a:ext>
            </a:extLst>
          </p:cNvPr>
          <p:cNvSpPr txBox="1">
            <a:spLocks/>
          </p:cNvSpPr>
          <p:nvPr/>
        </p:nvSpPr>
        <p:spPr>
          <a:xfrm>
            <a:off x="7142748" y="2575930"/>
            <a:ext cx="265095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c, jump</a:t>
            </a:r>
          </a:p>
        </p:txBody>
      </p:sp>
      <p:sp>
        <p:nvSpPr>
          <p:cNvPr id="16" name="Google Shape;5943;p39">
            <a:extLst>
              <a:ext uri="{FF2B5EF4-FFF2-40B4-BE49-F238E27FC236}">
                <a16:creationId xmlns:a16="http://schemas.microsoft.com/office/drawing/2014/main" id="{AA019992-7104-3A7A-5EA0-A3EECFC907B0}"/>
              </a:ext>
            </a:extLst>
          </p:cNvPr>
          <p:cNvSpPr txBox="1">
            <a:spLocks/>
          </p:cNvSpPr>
          <p:nvPr/>
        </p:nvSpPr>
        <p:spPr>
          <a:xfrm>
            <a:off x="513348" y="3642795"/>
            <a:ext cx="3509210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3 a, but</a:t>
            </a:r>
          </a:p>
        </p:txBody>
      </p:sp>
      <p:sp>
        <p:nvSpPr>
          <p:cNvPr id="17" name="Google Shape;5943;p39">
            <a:extLst>
              <a:ext uri="{FF2B5EF4-FFF2-40B4-BE49-F238E27FC236}">
                <a16:creationId xmlns:a16="http://schemas.microsoft.com/office/drawing/2014/main" id="{D9FCD281-9192-5583-68FC-A72E6D8CE0E0}"/>
              </a:ext>
            </a:extLst>
          </p:cNvPr>
          <p:cNvSpPr txBox="1">
            <a:spLocks/>
          </p:cNvSpPr>
          <p:nvPr/>
        </p:nvSpPr>
        <p:spPr>
          <a:xfrm>
            <a:off x="4022558" y="3642795"/>
            <a:ext cx="265095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b, why</a:t>
            </a:r>
          </a:p>
        </p:txBody>
      </p:sp>
      <p:sp>
        <p:nvSpPr>
          <p:cNvPr id="18" name="Google Shape;5943;p39">
            <a:extLst>
              <a:ext uri="{FF2B5EF4-FFF2-40B4-BE49-F238E27FC236}">
                <a16:creationId xmlns:a16="http://schemas.microsoft.com/office/drawing/2014/main" id="{A0140110-4E09-3BF8-8FC2-C9D4AA042782}"/>
              </a:ext>
            </a:extLst>
          </p:cNvPr>
          <p:cNvSpPr txBox="1">
            <a:spLocks/>
          </p:cNvSpPr>
          <p:nvPr/>
        </p:nvSpPr>
        <p:spPr>
          <a:xfrm>
            <a:off x="7142748" y="3642795"/>
            <a:ext cx="265095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c, so</a:t>
            </a:r>
          </a:p>
        </p:txBody>
      </p:sp>
      <p:sp>
        <p:nvSpPr>
          <p:cNvPr id="19" name="Google Shape;5943;p39">
            <a:extLst>
              <a:ext uri="{FF2B5EF4-FFF2-40B4-BE49-F238E27FC236}">
                <a16:creationId xmlns:a16="http://schemas.microsoft.com/office/drawing/2014/main" id="{D0DAF422-129E-2047-4A1D-5B78C792E266}"/>
              </a:ext>
            </a:extLst>
          </p:cNvPr>
          <p:cNvSpPr txBox="1">
            <a:spLocks/>
          </p:cNvSpPr>
          <p:nvPr/>
        </p:nvSpPr>
        <p:spPr>
          <a:xfrm>
            <a:off x="513348" y="4732129"/>
            <a:ext cx="3509210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4 a, was </a:t>
            </a:r>
          </a:p>
        </p:txBody>
      </p:sp>
      <p:sp>
        <p:nvSpPr>
          <p:cNvPr id="20" name="Google Shape;5943;p39">
            <a:extLst>
              <a:ext uri="{FF2B5EF4-FFF2-40B4-BE49-F238E27FC236}">
                <a16:creationId xmlns:a16="http://schemas.microsoft.com/office/drawing/2014/main" id="{56C3EBE6-2082-BFAC-FBFC-40FC377772C0}"/>
              </a:ext>
            </a:extLst>
          </p:cNvPr>
          <p:cNvSpPr txBox="1">
            <a:spLocks/>
          </p:cNvSpPr>
          <p:nvPr/>
        </p:nvSpPr>
        <p:spPr>
          <a:xfrm>
            <a:off x="4061066" y="4732129"/>
            <a:ext cx="265095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b, are</a:t>
            </a:r>
          </a:p>
        </p:txBody>
      </p:sp>
      <p:sp>
        <p:nvSpPr>
          <p:cNvPr id="21" name="Google Shape;5943;p39">
            <a:extLst>
              <a:ext uri="{FF2B5EF4-FFF2-40B4-BE49-F238E27FC236}">
                <a16:creationId xmlns:a16="http://schemas.microsoft.com/office/drawing/2014/main" id="{CF49D93F-3D20-2AD1-CF45-CC69F4F7EB2F}"/>
              </a:ext>
            </a:extLst>
          </p:cNvPr>
          <p:cNvSpPr txBox="1">
            <a:spLocks/>
          </p:cNvSpPr>
          <p:nvPr/>
        </p:nvSpPr>
        <p:spPr>
          <a:xfrm>
            <a:off x="7142748" y="4732129"/>
            <a:ext cx="2650958" cy="5927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Comic Sans MS" panose="030F0702030302020204" pitchFamily="66" charset="0"/>
              </a:rPr>
              <a:t>c, is</a:t>
            </a:r>
          </a:p>
        </p:txBody>
      </p:sp>
      <p:pic>
        <p:nvPicPr>
          <p:cNvPr id="22" name="Picture 2" descr="Hoa, Mặt Cười, Sung Sướng, Màu Vàng">
            <a:extLst>
              <a:ext uri="{FF2B5EF4-FFF2-40B4-BE49-F238E27FC236}">
                <a16:creationId xmlns:a16="http://schemas.microsoft.com/office/drawing/2014/main" id="{4089E571-248F-23BE-B119-49976C1F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12" y="5278194"/>
            <a:ext cx="1689170" cy="16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oa, Mặt Cười, Sung Sướng, Màu Vàng">
            <a:extLst>
              <a:ext uri="{FF2B5EF4-FFF2-40B4-BE49-F238E27FC236}">
                <a16:creationId xmlns:a16="http://schemas.microsoft.com/office/drawing/2014/main" id="{42BD5B4B-8056-F85E-042E-D7B2832F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64" y="5385798"/>
            <a:ext cx="1594573" cy="15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oa, Mặt Cười, Sung Sướng, Màu Vàng">
            <a:extLst>
              <a:ext uri="{FF2B5EF4-FFF2-40B4-BE49-F238E27FC236}">
                <a16:creationId xmlns:a16="http://schemas.microsoft.com/office/drawing/2014/main" id="{FDEA5627-47A4-5E12-0DAD-22957B6B6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26" y="5265614"/>
            <a:ext cx="1689170" cy="16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oa, Mặt Cười, Sung Sướng, Màu Vàng">
            <a:extLst>
              <a:ext uri="{FF2B5EF4-FFF2-40B4-BE49-F238E27FC236}">
                <a16:creationId xmlns:a16="http://schemas.microsoft.com/office/drawing/2014/main" id="{5135AD2F-3A10-7648-92A2-AFA94539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78" y="5373218"/>
            <a:ext cx="1594573" cy="15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" descr="Hoa, Mặt Cười, Sung Sướng, Màu Vàng">
            <a:extLst>
              <a:ext uri="{FF2B5EF4-FFF2-40B4-BE49-F238E27FC236}">
                <a16:creationId xmlns:a16="http://schemas.microsoft.com/office/drawing/2014/main" id="{3FB19F1F-220B-A66A-5093-490EB62D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10" y="5370035"/>
            <a:ext cx="1594573" cy="15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2" descr="Hoa, Mặt Cười, Sung Sướng, Màu Vàng">
            <a:extLst>
              <a:ext uri="{FF2B5EF4-FFF2-40B4-BE49-F238E27FC236}">
                <a16:creationId xmlns:a16="http://schemas.microsoft.com/office/drawing/2014/main" id="{ECF810E0-3C3C-D2E3-FB12-1E1053703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74" y="5321465"/>
            <a:ext cx="1594573" cy="15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4" descr="Nhà Máy, Cây Trồng Trong Chậu, Cây Nhà">
            <a:extLst>
              <a:ext uri="{FF2B5EF4-FFF2-40B4-BE49-F238E27FC236}">
                <a16:creationId xmlns:a16="http://schemas.microsoft.com/office/drawing/2014/main" id="{1BF215DB-4C7D-A2BB-2C58-2118ADD0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55" y="3861547"/>
            <a:ext cx="3712182" cy="342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Oval 8201">
            <a:extLst>
              <a:ext uri="{FF2B5EF4-FFF2-40B4-BE49-F238E27FC236}">
                <a16:creationId xmlns:a16="http://schemas.microsoft.com/office/drawing/2014/main" id="{36003144-ABE1-C39E-528D-531EBCA98A06}"/>
              </a:ext>
            </a:extLst>
          </p:cNvPr>
          <p:cNvSpPr/>
          <p:nvPr/>
        </p:nvSpPr>
        <p:spPr>
          <a:xfrm>
            <a:off x="7006829" y="1533127"/>
            <a:ext cx="725905" cy="804249"/>
          </a:xfrm>
          <a:custGeom>
            <a:avLst/>
            <a:gdLst>
              <a:gd name="connsiteX0" fmla="*/ 0 w 725905"/>
              <a:gd name="connsiteY0" fmla="*/ 402125 h 804249"/>
              <a:gd name="connsiteX1" fmla="*/ 362953 w 725905"/>
              <a:gd name="connsiteY1" fmla="*/ 0 h 804249"/>
              <a:gd name="connsiteX2" fmla="*/ 725906 w 725905"/>
              <a:gd name="connsiteY2" fmla="*/ 402125 h 804249"/>
              <a:gd name="connsiteX3" fmla="*/ 362953 w 725905"/>
              <a:gd name="connsiteY3" fmla="*/ 804250 h 804249"/>
              <a:gd name="connsiteX4" fmla="*/ 0 w 725905"/>
              <a:gd name="connsiteY4" fmla="*/ 402125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05" h="804249" extrusionOk="0">
                <a:moveTo>
                  <a:pt x="0" y="402125"/>
                </a:moveTo>
                <a:cubicBezTo>
                  <a:pt x="4315" y="147577"/>
                  <a:pt x="175310" y="10319"/>
                  <a:pt x="362953" y="0"/>
                </a:cubicBezTo>
                <a:cubicBezTo>
                  <a:pt x="522648" y="-15411"/>
                  <a:pt x="728951" y="169362"/>
                  <a:pt x="725906" y="402125"/>
                </a:cubicBezTo>
                <a:cubicBezTo>
                  <a:pt x="766443" y="597419"/>
                  <a:pt x="560832" y="810810"/>
                  <a:pt x="362953" y="804250"/>
                </a:cubicBezTo>
                <a:cubicBezTo>
                  <a:pt x="158601" y="817056"/>
                  <a:pt x="20659" y="606043"/>
                  <a:pt x="0" y="40212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03" name="Oval 8202">
            <a:extLst>
              <a:ext uri="{FF2B5EF4-FFF2-40B4-BE49-F238E27FC236}">
                <a16:creationId xmlns:a16="http://schemas.microsoft.com/office/drawing/2014/main" id="{F02C7FD3-D28D-C90B-3507-F33FDD5F08CA}"/>
              </a:ext>
            </a:extLst>
          </p:cNvPr>
          <p:cNvSpPr/>
          <p:nvPr/>
        </p:nvSpPr>
        <p:spPr>
          <a:xfrm>
            <a:off x="7006828" y="2575930"/>
            <a:ext cx="725905" cy="804249"/>
          </a:xfrm>
          <a:custGeom>
            <a:avLst/>
            <a:gdLst>
              <a:gd name="connsiteX0" fmla="*/ 0 w 725905"/>
              <a:gd name="connsiteY0" fmla="*/ 402125 h 804249"/>
              <a:gd name="connsiteX1" fmla="*/ 362953 w 725905"/>
              <a:gd name="connsiteY1" fmla="*/ 0 h 804249"/>
              <a:gd name="connsiteX2" fmla="*/ 725906 w 725905"/>
              <a:gd name="connsiteY2" fmla="*/ 402125 h 804249"/>
              <a:gd name="connsiteX3" fmla="*/ 362953 w 725905"/>
              <a:gd name="connsiteY3" fmla="*/ 804250 h 804249"/>
              <a:gd name="connsiteX4" fmla="*/ 0 w 725905"/>
              <a:gd name="connsiteY4" fmla="*/ 402125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05" h="804249" extrusionOk="0">
                <a:moveTo>
                  <a:pt x="0" y="402125"/>
                </a:moveTo>
                <a:cubicBezTo>
                  <a:pt x="4315" y="147577"/>
                  <a:pt x="175310" y="10319"/>
                  <a:pt x="362953" y="0"/>
                </a:cubicBezTo>
                <a:cubicBezTo>
                  <a:pt x="522648" y="-15411"/>
                  <a:pt x="728951" y="169362"/>
                  <a:pt x="725906" y="402125"/>
                </a:cubicBezTo>
                <a:cubicBezTo>
                  <a:pt x="766443" y="597419"/>
                  <a:pt x="560832" y="810810"/>
                  <a:pt x="362953" y="804250"/>
                </a:cubicBezTo>
                <a:cubicBezTo>
                  <a:pt x="158601" y="817056"/>
                  <a:pt x="20659" y="606043"/>
                  <a:pt x="0" y="40212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04" name="Oval 8203">
            <a:extLst>
              <a:ext uri="{FF2B5EF4-FFF2-40B4-BE49-F238E27FC236}">
                <a16:creationId xmlns:a16="http://schemas.microsoft.com/office/drawing/2014/main" id="{B2A394B0-5738-5419-D257-E0C9B661EEBF}"/>
              </a:ext>
            </a:extLst>
          </p:cNvPr>
          <p:cNvSpPr/>
          <p:nvPr/>
        </p:nvSpPr>
        <p:spPr>
          <a:xfrm>
            <a:off x="3935443" y="3707686"/>
            <a:ext cx="725905" cy="804249"/>
          </a:xfrm>
          <a:custGeom>
            <a:avLst/>
            <a:gdLst>
              <a:gd name="connsiteX0" fmla="*/ 0 w 725905"/>
              <a:gd name="connsiteY0" fmla="*/ 402125 h 804249"/>
              <a:gd name="connsiteX1" fmla="*/ 362953 w 725905"/>
              <a:gd name="connsiteY1" fmla="*/ 0 h 804249"/>
              <a:gd name="connsiteX2" fmla="*/ 725906 w 725905"/>
              <a:gd name="connsiteY2" fmla="*/ 402125 h 804249"/>
              <a:gd name="connsiteX3" fmla="*/ 362953 w 725905"/>
              <a:gd name="connsiteY3" fmla="*/ 804250 h 804249"/>
              <a:gd name="connsiteX4" fmla="*/ 0 w 725905"/>
              <a:gd name="connsiteY4" fmla="*/ 402125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05" h="804249" extrusionOk="0">
                <a:moveTo>
                  <a:pt x="0" y="402125"/>
                </a:moveTo>
                <a:cubicBezTo>
                  <a:pt x="4315" y="147577"/>
                  <a:pt x="175310" y="10319"/>
                  <a:pt x="362953" y="0"/>
                </a:cubicBezTo>
                <a:cubicBezTo>
                  <a:pt x="522648" y="-15411"/>
                  <a:pt x="728951" y="169362"/>
                  <a:pt x="725906" y="402125"/>
                </a:cubicBezTo>
                <a:cubicBezTo>
                  <a:pt x="766443" y="597419"/>
                  <a:pt x="560832" y="810810"/>
                  <a:pt x="362953" y="804250"/>
                </a:cubicBezTo>
                <a:cubicBezTo>
                  <a:pt x="158601" y="817056"/>
                  <a:pt x="20659" y="606043"/>
                  <a:pt x="0" y="40212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05" name="Oval 8204">
            <a:extLst>
              <a:ext uri="{FF2B5EF4-FFF2-40B4-BE49-F238E27FC236}">
                <a16:creationId xmlns:a16="http://schemas.microsoft.com/office/drawing/2014/main" id="{7ACDBF53-8286-9A57-9AC8-134DAD08E445}"/>
              </a:ext>
            </a:extLst>
          </p:cNvPr>
          <p:cNvSpPr/>
          <p:nvPr/>
        </p:nvSpPr>
        <p:spPr>
          <a:xfrm>
            <a:off x="939900" y="4732129"/>
            <a:ext cx="583213" cy="804249"/>
          </a:xfrm>
          <a:custGeom>
            <a:avLst/>
            <a:gdLst>
              <a:gd name="connsiteX0" fmla="*/ 0 w 583213"/>
              <a:gd name="connsiteY0" fmla="*/ 402125 h 804249"/>
              <a:gd name="connsiteX1" fmla="*/ 291607 w 583213"/>
              <a:gd name="connsiteY1" fmla="*/ 0 h 804249"/>
              <a:gd name="connsiteX2" fmla="*/ 583214 w 583213"/>
              <a:gd name="connsiteY2" fmla="*/ 402125 h 804249"/>
              <a:gd name="connsiteX3" fmla="*/ 291607 w 583213"/>
              <a:gd name="connsiteY3" fmla="*/ 804250 h 804249"/>
              <a:gd name="connsiteX4" fmla="*/ 0 w 583213"/>
              <a:gd name="connsiteY4" fmla="*/ 402125 h 8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13" h="804249" extrusionOk="0">
                <a:moveTo>
                  <a:pt x="0" y="402125"/>
                </a:moveTo>
                <a:cubicBezTo>
                  <a:pt x="3831" y="151221"/>
                  <a:pt x="152830" y="17942"/>
                  <a:pt x="291607" y="0"/>
                </a:cubicBezTo>
                <a:cubicBezTo>
                  <a:pt x="411899" y="-15411"/>
                  <a:pt x="586259" y="169362"/>
                  <a:pt x="583214" y="402125"/>
                </a:cubicBezTo>
                <a:cubicBezTo>
                  <a:pt x="586123" y="622290"/>
                  <a:pt x="445168" y="823333"/>
                  <a:pt x="291607" y="804250"/>
                </a:cubicBezTo>
                <a:cubicBezTo>
                  <a:pt x="126658" y="817056"/>
                  <a:pt x="20659" y="606043"/>
                  <a:pt x="0" y="40212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3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 animBg="1"/>
      <p:bldP spid="8204" grpId="0" animBg="1"/>
      <p:bldP spid="8205" grpId="0" animBg="1"/>
    </p:bldLst>
  </p:timing>
</p:sld>
</file>

<file path=ppt/theme/theme1.xml><?xml version="1.0" encoding="utf-8"?>
<a:theme xmlns:a="http://schemas.openxmlformats.org/drawingml/2006/main" name="Elementary Activities to Celebrate Japanese Culture Day by Slidesgo">
  <a:themeElements>
    <a:clrScheme name="Simple Light">
      <a:dk1>
        <a:srgbClr val="191919"/>
      </a:dk1>
      <a:lt1>
        <a:srgbClr val="FFFFFF"/>
      </a:lt1>
      <a:dk2>
        <a:srgbClr val="89DFF5"/>
      </a:dk2>
      <a:lt2>
        <a:srgbClr val="99D465"/>
      </a:lt2>
      <a:accent1>
        <a:srgbClr val="FF3A5F"/>
      </a:accent1>
      <a:accent2>
        <a:srgbClr val="FFDB7D"/>
      </a:accent2>
      <a:accent3>
        <a:srgbClr val="779FD1"/>
      </a:accent3>
      <a:accent4>
        <a:srgbClr val="FFAA45"/>
      </a:accent4>
      <a:accent5>
        <a:srgbClr val="FF6997"/>
      </a:accent5>
      <a:accent6>
        <a:srgbClr val="B9694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.E. Subject for Middle School - 6th Grade: Sports &amp; Game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13443</TotalTime>
  <Words>249</Words>
  <Application>Microsoft Office PowerPoint</Application>
  <PresentationFormat>Widescreen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Baloo 2</vt:lpstr>
      <vt:lpstr>Bebas Neue</vt:lpstr>
      <vt:lpstr>Calibri</vt:lpstr>
      <vt:lpstr>Chewy</vt:lpstr>
      <vt:lpstr>Comic Sans MS</vt:lpstr>
      <vt:lpstr>Nunito</vt:lpstr>
      <vt:lpstr>PT Sans</vt:lpstr>
      <vt:lpstr>Roboto</vt:lpstr>
      <vt:lpstr>Times New Roman</vt:lpstr>
      <vt:lpstr>Elementary Activities to Celebrate Japanese Culture Day by Slidesgo</vt:lpstr>
      <vt:lpstr>P.E. Subject for Middle School - 6th Grade: Sports &amp; Games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Roxy Dâu</dc:creator>
  <cp:lastModifiedBy>DELL</cp:lastModifiedBy>
  <cp:revision>388</cp:revision>
  <dcterms:created xsi:type="dcterms:W3CDTF">2023-12-16T10:48:42Z</dcterms:created>
  <dcterms:modified xsi:type="dcterms:W3CDTF">2025-03-20T13:42:41Z</dcterms:modified>
</cp:coreProperties>
</file>