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707" r:id="rId2"/>
  </p:sldMasterIdLst>
  <p:notesMasterIdLst>
    <p:notesMasterId r:id="rId12"/>
  </p:notesMasterIdLst>
  <p:sldIdLst>
    <p:sldId id="407" r:id="rId3"/>
    <p:sldId id="401" r:id="rId4"/>
    <p:sldId id="416" r:id="rId5"/>
    <p:sldId id="377" r:id="rId6"/>
    <p:sldId id="306" r:id="rId7"/>
    <p:sldId id="378" r:id="rId8"/>
    <p:sldId id="417" r:id="rId9"/>
    <p:sldId id="418" r:id="rId10"/>
    <p:sldId id="419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AFA4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82" autoAdjust="0"/>
    <p:restoredTop sz="95165" autoAdjust="0"/>
  </p:normalViewPr>
  <p:slideViewPr>
    <p:cSldViewPr snapToGrid="0">
      <p:cViewPr varScale="1">
        <p:scale>
          <a:sx n="87" d="100"/>
          <a:sy n="87" d="100"/>
        </p:scale>
        <p:origin x="619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75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3653D-818A-3044-BDC6-AF467C036815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96E19-9A1E-084E-BBCD-0EC896C32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766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96E19-9A1E-084E-BBCD-0EC896C3263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434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96E19-9A1E-084E-BBCD-0EC896C326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88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96E19-9A1E-084E-BBCD-0EC896C3263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54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96E19-9A1E-084E-BBCD-0EC896C3263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54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bg>
      <p:bgPr>
        <a:solidFill>
          <a:schemeClr val="accent2"/>
        </a:solidFill>
        <a:effectLst/>
      </p:bgPr>
    </p:bg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0"/>
          <p:cNvSpPr txBox="1">
            <a:spLocks noGrp="1"/>
          </p:cNvSpPr>
          <p:nvPr>
            <p:ph type="subTitle" idx="1"/>
          </p:nvPr>
        </p:nvSpPr>
        <p:spPr>
          <a:xfrm>
            <a:off x="2881600" y="1426300"/>
            <a:ext cx="6428800" cy="8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9" name="Google Shape;399;p20"/>
          <p:cNvSpPr/>
          <p:nvPr/>
        </p:nvSpPr>
        <p:spPr>
          <a:xfrm rot="10800000">
            <a:off x="-33" y="1125213"/>
            <a:ext cx="12192076" cy="862808"/>
          </a:xfrm>
          <a:custGeom>
            <a:avLst/>
            <a:gdLst/>
            <a:ahLst/>
            <a:cxnLst/>
            <a:rect l="l" t="t" r="r" b="b"/>
            <a:pathLst>
              <a:path w="85307" h="6037" extrusionOk="0">
                <a:moveTo>
                  <a:pt x="29824" y="1"/>
                </a:moveTo>
                <a:cubicBezTo>
                  <a:pt x="25059" y="1"/>
                  <a:pt x="20248" y="1271"/>
                  <a:pt x="15614" y="2498"/>
                </a:cubicBezTo>
                <a:cubicBezTo>
                  <a:pt x="15097" y="2601"/>
                  <a:pt x="14554" y="2808"/>
                  <a:pt x="14011" y="2912"/>
                </a:cubicBezTo>
                <a:cubicBezTo>
                  <a:pt x="10103" y="3916"/>
                  <a:pt x="6028" y="4847"/>
                  <a:pt x="2130" y="4847"/>
                </a:cubicBezTo>
                <a:cubicBezTo>
                  <a:pt x="1414" y="4847"/>
                  <a:pt x="703" y="4815"/>
                  <a:pt x="0" y="4747"/>
                </a:cubicBezTo>
                <a:lnTo>
                  <a:pt x="0" y="4850"/>
                </a:lnTo>
                <a:cubicBezTo>
                  <a:pt x="704" y="4919"/>
                  <a:pt x="1416" y="4950"/>
                  <a:pt x="2134" y="4950"/>
                </a:cubicBezTo>
                <a:cubicBezTo>
                  <a:pt x="6030" y="4950"/>
                  <a:pt x="10104" y="4023"/>
                  <a:pt x="14011" y="3041"/>
                </a:cubicBezTo>
                <a:cubicBezTo>
                  <a:pt x="14554" y="2912"/>
                  <a:pt x="15097" y="2705"/>
                  <a:pt x="15614" y="2601"/>
                </a:cubicBezTo>
                <a:cubicBezTo>
                  <a:pt x="20326" y="1375"/>
                  <a:pt x="25097" y="104"/>
                  <a:pt x="29838" y="104"/>
                </a:cubicBezTo>
                <a:cubicBezTo>
                  <a:pt x="31391" y="104"/>
                  <a:pt x="32941" y="240"/>
                  <a:pt x="34485" y="559"/>
                </a:cubicBezTo>
                <a:cubicBezTo>
                  <a:pt x="36527" y="973"/>
                  <a:pt x="38569" y="1748"/>
                  <a:pt x="40508" y="2498"/>
                </a:cubicBezTo>
                <a:cubicBezTo>
                  <a:pt x="41594" y="2912"/>
                  <a:pt x="42654" y="3351"/>
                  <a:pt x="43636" y="3687"/>
                </a:cubicBezTo>
                <a:cubicBezTo>
                  <a:pt x="48226" y="5278"/>
                  <a:pt x="53269" y="6036"/>
                  <a:pt x="58920" y="6036"/>
                </a:cubicBezTo>
                <a:cubicBezTo>
                  <a:pt x="62816" y="6036"/>
                  <a:pt x="67002" y="5676"/>
                  <a:pt x="71528" y="4980"/>
                </a:cubicBezTo>
                <a:cubicBezTo>
                  <a:pt x="72278" y="4747"/>
                  <a:pt x="73131" y="4644"/>
                  <a:pt x="74010" y="4540"/>
                </a:cubicBezTo>
                <a:cubicBezTo>
                  <a:pt x="77784" y="3894"/>
                  <a:pt x="81662" y="3248"/>
                  <a:pt x="85307" y="3248"/>
                </a:cubicBezTo>
                <a:lnTo>
                  <a:pt x="85307" y="3144"/>
                </a:lnTo>
                <a:cubicBezTo>
                  <a:pt x="81532" y="3144"/>
                  <a:pt x="77784" y="3790"/>
                  <a:pt x="74010" y="4437"/>
                </a:cubicBezTo>
                <a:cubicBezTo>
                  <a:pt x="73131" y="4540"/>
                  <a:pt x="72278" y="4644"/>
                  <a:pt x="71528" y="4850"/>
                </a:cubicBezTo>
                <a:cubicBezTo>
                  <a:pt x="66990" y="5559"/>
                  <a:pt x="62794" y="5926"/>
                  <a:pt x="58896" y="5926"/>
                </a:cubicBezTo>
                <a:cubicBezTo>
                  <a:pt x="53268" y="5926"/>
                  <a:pt x="48260" y="5161"/>
                  <a:pt x="43739" y="3558"/>
                </a:cubicBezTo>
                <a:cubicBezTo>
                  <a:pt x="42654" y="3248"/>
                  <a:pt x="41594" y="2808"/>
                  <a:pt x="40611" y="2498"/>
                </a:cubicBezTo>
                <a:cubicBezTo>
                  <a:pt x="38569" y="1748"/>
                  <a:pt x="36527" y="869"/>
                  <a:pt x="34485" y="456"/>
                </a:cubicBezTo>
                <a:cubicBezTo>
                  <a:pt x="32941" y="137"/>
                  <a:pt x="31385" y="1"/>
                  <a:pt x="2982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00" name="Google Shape;400;p20"/>
          <p:cNvSpPr/>
          <p:nvPr/>
        </p:nvSpPr>
        <p:spPr>
          <a:xfrm rot="10800000">
            <a:off x="-33" y="3263868"/>
            <a:ext cx="12192076" cy="1403045"/>
          </a:xfrm>
          <a:custGeom>
            <a:avLst/>
            <a:gdLst/>
            <a:ahLst/>
            <a:cxnLst/>
            <a:rect l="l" t="t" r="r" b="b"/>
            <a:pathLst>
              <a:path w="85307" h="9817" extrusionOk="0">
                <a:moveTo>
                  <a:pt x="79170" y="5358"/>
                </a:moveTo>
                <a:cubicBezTo>
                  <a:pt x="77082" y="5358"/>
                  <a:pt x="74973" y="5626"/>
                  <a:pt x="72924" y="6145"/>
                </a:cubicBezTo>
                <a:cubicBezTo>
                  <a:pt x="71632" y="6481"/>
                  <a:pt x="70236" y="6921"/>
                  <a:pt x="68943" y="7334"/>
                </a:cubicBezTo>
                <a:cubicBezTo>
                  <a:pt x="67108" y="7981"/>
                  <a:pt x="65273" y="8627"/>
                  <a:pt x="63437" y="8963"/>
                </a:cubicBezTo>
                <a:cubicBezTo>
                  <a:pt x="65376" y="8627"/>
                  <a:pt x="67211" y="8084"/>
                  <a:pt x="68943" y="7438"/>
                </a:cubicBezTo>
                <a:cubicBezTo>
                  <a:pt x="70236" y="7024"/>
                  <a:pt x="71632" y="6585"/>
                  <a:pt x="73028" y="6145"/>
                </a:cubicBezTo>
                <a:cubicBezTo>
                  <a:pt x="74974" y="5693"/>
                  <a:pt x="77007" y="5452"/>
                  <a:pt x="79035" y="5452"/>
                </a:cubicBezTo>
                <a:cubicBezTo>
                  <a:pt x="80833" y="5452"/>
                  <a:pt x="82626" y="5641"/>
                  <a:pt x="84350" y="6042"/>
                </a:cubicBezTo>
                <a:cubicBezTo>
                  <a:pt x="84660" y="6145"/>
                  <a:pt x="84996" y="6145"/>
                  <a:pt x="85307" y="6275"/>
                </a:cubicBezTo>
                <a:lnTo>
                  <a:pt x="85307" y="6145"/>
                </a:lnTo>
                <a:cubicBezTo>
                  <a:pt x="84996" y="6042"/>
                  <a:pt x="84660" y="6042"/>
                  <a:pt x="84350" y="5939"/>
                </a:cubicBezTo>
                <a:cubicBezTo>
                  <a:pt x="82672" y="5549"/>
                  <a:pt x="80928" y="5358"/>
                  <a:pt x="79170" y="5358"/>
                </a:cubicBezTo>
                <a:close/>
                <a:moveTo>
                  <a:pt x="28606" y="1"/>
                </a:moveTo>
                <a:cubicBezTo>
                  <a:pt x="27865" y="1"/>
                  <a:pt x="27120" y="67"/>
                  <a:pt x="26394" y="226"/>
                </a:cubicBezTo>
                <a:cubicBezTo>
                  <a:pt x="23912" y="768"/>
                  <a:pt x="21973" y="2164"/>
                  <a:pt x="20034" y="3560"/>
                </a:cubicBezTo>
                <a:cubicBezTo>
                  <a:pt x="19388" y="4000"/>
                  <a:pt x="18845" y="4439"/>
                  <a:pt x="18199" y="4853"/>
                </a:cubicBezTo>
                <a:cubicBezTo>
                  <a:pt x="13562" y="7990"/>
                  <a:pt x="7926" y="9707"/>
                  <a:pt x="2310" y="9707"/>
                </a:cubicBezTo>
                <a:cubicBezTo>
                  <a:pt x="1539" y="9707"/>
                  <a:pt x="768" y="9675"/>
                  <a:pt x="0" y="9609"/>
                </a:cubicBezTo>
                <a:lnTo>
                  <a:pt x="0" y="9713"/>
                </a:lnTo>
                <a:cubicBezTo>
                  <a:pt x="750" y="9713"/>
                  <a:pt x="1526" y="9816"/>
                  <a:pt x="2172" y="9816"/>
                </a:cubicBezTo>
                <a:cubicBezTo>
                  <a:pt x="7859" y="9816"/>
                  <a:pt x="13572" y="8084"/>
                  <a:pt x="18199" y="4982"/>
                </a:cubicBezTo>
                <a:cubicBezTo>
                  <a:pt x="18845" y="4543"/>
                  <a:pt x="19492" y="4103"/>
                  <a:pt x="20034" y="3690"/>
                </a:cubicBezTo>
                <a:cubicBezTo>
                  <a:pt x="21973" y="2268"/>
                  <a:pt x="24015" y="872"/>
                  <a:pt x="26394" y="329"/>
                </a:cubicBezTo>
                <a:cubicBezTo>
                  <a:pt x="27133" y="137"/>
                  <a:pt x="27891" y="59"/>
                  <a:pt x="28641" y="59"/>
                </a:cubicBezTo>
                <a:cubicBezTo>
                  <a:pt x="30411" y="59"/>
                  <a:pt x="32141" y="491"/>
                  <a:pt x="33502" y="872"/>
                </a:cubicBezTo>
                <a:cubicBezTo>
                  <a:pt x="36734" y="1854"/>
                  <a:pt x="39862" y="3147"/>
                  <a:pt x="42886" y="4543"/>
                </a:cubicBezTo>
                <a:cubicBezTo>
                  <a:pt x="44592" y="5189"/>
                  <a:pt x="46324" y="5939"/>
                  <a:pt x="48056" y="6688"/>
                </a:cubicBezTo>
                <a:cubicBezTo>
                  <a:pt x="52556" y="8435"/>
                  <a:pt x="56372" y="9303"/>
                  <a:pt x="59823" y="9303"/>
                </a:cubicBezTo>
                <a:cubicBezTo>
                  <a:pt x="61070" y="9303"/>
                  <a:pt x="62270" y="9190"/>
                  <a:pt x="63437" y="8963"/>
                </a:cubicBezTo>
                <a:lnTo>
                  <a:pt x="63437" y="8963"/>
                </a:lnTo>
                <a:cubicBezTo>
                  <a:pt x="62350" y="9148"/>
                  <a:pt x="61235" y="9242"/>
                  <a:pt x="60080" y="9242"/>
                </a:cubicBezTo>
                <a:cubicBezTo>
                  <a:pt x="56567" y="9242"/>
                  <a:pt x="52693" y="8375"/>
                  <a:pt x="48160" y="6585"/>
                </a:cubicBezTo>
                <a:cubicBezTo>
                  <a:pt x="46324" y="5939"/>
                  <a:pt x="44592" y="5189"/>
                  <a:pt x="42886" y="4439"/>
                </a:cubicBezTo>
                <a:cubicBezTo>
                  <a:pt x="39965" y="3147"/>
                  <a:pt x="36837" y="1751"/>
                  <a:pt x="33606" y="768"/>
                </a:cubicBezTo>
                <a:cubicBezTo>
                  <a:pt x="32162" y="385"/>
                  <a:pt x="30395" y="1"/>
                  <a:pt x="2860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01" name="Google Shape;401;p20"/>
          <p:cNvSpPr/>
          <p:nvPr/>
        </p:nvSpPr>
        <p:spPr>
          <a:xfrm rot="10800000">
            <a:off x="-33" y="2202373"/>
            <a:ext cx="12192076" cy="863380"/>
          </a:xfrm>
          <a:custGeom>
            <a:avLst/>
            <a:gdLst/>
            <a:ahLst/>
            <a:cxnLst/>
            <a:rect l="l" t="t" r="r" b="b"/>
            <a:pathLst>
              <a:path w="85307" h="6041" extrusionOk="0">
                <a:moveTo>
                  <a:pt x="56902" y="0"/>
                </a:moveTo>
                <a:cubicBezTo>
                  <a:pt x="53061" y="0"/>
                  <a:pt x="49167" y="505"/>
                  <a:pt x="45471" y="1620"/>
                </a:cubicBezTo>
                <a:cubicBezTo>
                  <a:pt x="44489" y="1930"/>
                  <a:pt x="43636" y="2266"/>
                  <a:pt x="42757" y="2577"/>
                </a:cubicBezTo>
                <a:cubicBezTo>
                  <a:pt x="41051" y="3119"/>
                  <a:pt x="39422" y="3662"/>
                  <a:pt x="37716" y="4102"/>
                </a:cubicBezTo>
                <a:cubicBezTo>
                  <a:pt x="39422" y="3766"/>
                  <a:pt x="41154" y="3223"/>
                  <a:pt x="42757" y="2680"/>
                </a:cubicBezTo>
                <a:cubicBezTo>
                  <a:pt x="43636" y="2370"/>
                  <a:pt x="44592" y="2034"/>
                  <a:pt x="45471" y="1724"/>
                </a:cubicBezTo>
                <a:cubicBezTo>
                  <a:pt x="49120" y="623"/>
                  <a:pt x="52962" y="117"/>
                  <a:pt x="56755" y="117"/>
                </a:cubicBezTo>
                <a:cubicBezTo>
                  <a:pt x="57773" y="117"/>
                  <a:pt x="58787" y="153"/>
                  <a:pt x="59792" y="224"/>
                </a:cubicBezTo>
                <a:cubicBezTo>
                  <a:pt x="62145" y="431"/>
                  <a:pt x="64523" y="870"/>
                  <a:pt x="66901" y="1284"/>
                </a:cubicBezTo>
                <a:cubicBezTo>
                  <a:pt x="69254" y="1724"/>
                  <a:pt x="71632" y="2163"/>
                  <a:pt x="74113" y="2370"/>
                </a:cubicBezTo>
                <a:cubicBezTo>
                  <a:pt x="74828" y="2416"/>
                  <a:pt x="75596" y="2446"/>
                  <a:pt x="76398" y="2446"/>
                </a:cubicBezTo>
                <a:cubicBezTo>
                  <a:pt x="79222" y="2446"/>
                  <a:pt x="82468" y="2067"/>
                  <a:pt x="85307" y="638"/>
                </a:cubicBezTo>
                <a:lnTo>
                  <a:pt x="85307" y="534"/>
                </a:lnTo>
                <a:cubicBezTo>
                  <a:pt x="82468" y="1964"/>
                  <a:pt x="79222" y="2343"/>
                  <a:pt x="76398" y="2343"/>
                </a:cubicBezTo>
                <a:cubicBezTo>
                  <a:pt x="75596" y="2343"/>
                  <a:pt x="74828" y="2312"/>
                  <a:pt x="74113" y="2266"/>
                </a:cubicBezTo>
                <a:cubicBezTo>
                  <a:pt x="71632" y="2034"/>
                  <a:pt x="69254" y="1620"/>
                  <a:pt x="66901" y="1181"/>
                </a:cubicBezTo>
                <a:cubicBezTo>
                  <a:pt x="64626" y="741"/>
                  <a:pt x="62145" y="328"/>
                  <a:pt x="59792" y="95"/>
                </a:cubicBezTo>
                <a:cubicBezTo>
                  <a:pt x="58835" y="33"/>
                  <a:pt x="57870" y="0"/>
                  <a:pt x="56902" y="0"/>
                </a:cubicBezTo>
                <a:close/>
                <a:moveTo>
                  <a:pt x="23743" y="683"/>
                </a:moveTo>
                <a:cubicBezTo>
                  <a:pt x="21757" y="683"/>
                  <a:pt x="19771" y="1639"/>
                  <a:pt x="17785" y="2473"/>
                </a:cubicBezTo>
                <a:cubicBezTo>
                  <a:pt x="17449" y="2680"/>
                  <a:pt x="17243" y="2809"/>
                  <a:pt x="16907" y="2913"/>
                </a:cubicBezTo>
                <a:cubicBezTo>
                  <a:pt x="13675" y="4412"/>
                  <a:pt x="10237" y="5265"/>
                  <a:pt x="6696" y="5704"/>
                </a:cubicBezTo>
                <a:cubicBezTo>
                  <a:pt x="5726" y="5836"/>
                  <a:pt x="4788" y="5896"/>
                  <a:pt x="3889" y="5896"/>
                </a:cubicBezTo>
                <a:cubicBezTo>
                  <a:pt x="2487" y="5896"/>
                  <a:pt x="1181" y="5750"/>
                  <a:pt x="0" y="5498"/>
                </a:cubicBezTo>
                <a:lnTo>
                  <a:pt x="0" y="5601"/>
                </a:lnTo>
                <a:cubicBezTo>
                  <a:pt x="1190" y="5911"/>
                  <a:pt x="2379" y="6041"/>
                  <a:pt x="3775" y="6041"/>
                </a:cubicBezTo>
                <a:cubicBezTo>
                  <a:pt x="4757" y="6041"/>
                  <a:pt x="5713" y="5911"/>
                  <a:pt x="6696" y="5808"/>
                </a:cubicBezTo>
                <a:cubicBezTo>
                  <a:pt x="10237" y="5394"/>
                  <a:pt x="13675" y="4412"/>
                  <a:pt x="16907" y="3016"/>
                </a:cubicBezTo>
                <a:cubicBezTo>
                  <a:pt x="17243" y="2913"/>
                  <a:pt x="17553" y="2680"/>
                  <a:pt x="17785" y="2577"/>
                </a:cubicBezTo>
                <a:cubicBezTo>
                  <a:pt x="19750" y="1673"/>
                  <a:pt x="21715" y="784"/>
                  <a:pt x="23634" y="784"/>
                </a:cubicBezTo>
                <a:cubicBezTo>
                  <a:pt x="24240" y="784"/>
                  <a:pt x="24842" y="873"/>
                  <a:pt x="25437" y="1077"/>
                </a:cubicBezTo>
                <a:cubicBezTo>
                  <a:pt x="26394" y="1284"/>
                  <a:pt x="27247" y="1930"/>
                  <a:pt x="28126" y="2473"/>
                </a:cubicBezTo>
                <a:cubicBezTo>
                  <a:pt x="28668" y="2809"/>
                  <a:pt x="29185" y="3223"/>
                  <a:pt x="29728" y="3456"/>
                </a:cubicBezTo>
                <a:cubicBezTo>
                  <a:pt x="31101" y="4126"/>
                  <a:pt x="32722" y="4506"/>
                  <a:pt x="34493" y="4506"/>
                </a:cubicBezTo>
                <a:cubicBezTo>
                  <a:pt x="35523" y="4506"/>
                  <a:pt x="36604" y="4377"/>
                  <a:pt x="37716" y="4102"/>
                </a:cubicBezTo>
                <a:lnTo>
                  <a:pt x="37716" y="4102"/>
                </a:lnTo>
                <a:cubicBezTo>
                  <a:pt x="36592" y="4342"/>
                  <a:pt x="35500" y="4461"/>
                  <a:pt x="34465" y="4461"/>
                </a:cubicBezTo>
                <a:cubicBezTo>
                  <a:pt x="32716" y="4461"/>
                  <a:pt x="31131" y="4121"/>
                  <a:pt x="29832" y="3456"/>
                </a:cubicBezTo>
                <a:cubicBezTo>
                  <a:pt x="29185" y="3119"/>
                  <a:pt x="28668" y="2680"/>
                  <a:pt x="28126" y="2370"/>
                </a:cubicBezTo>
                <a:cubicBezTo>
                  <a:pt x="27376" y="1827"/>
                  <a:pt x="26497" y="1284"/>
                  <a:pt x="25541" y="974"/>
                </a:cubicBezTo>
                <a:cubicBezTo>
                  <a:pt x="24941" y="770"/>
                  <a:pt x="24342" y="683"/>
                  <a:pt x="23743" y="6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02" name="Google Shape;402;p20"/>
          <p:cNvSpPr/>
          <p:nvPr/>
        </p:nvSpPr>
        <p:spPr>
          <a:xfrm>
            <a:off x="-33" y="5387517"/>
            <a:ext cx="12192076" cy="863952"/>
          </a:xfrm>
          <a:custGeom>
            <a:avLst/>
            <a:gdLst/>
            <a:ahLst/>
            <a:cxnLst/>
            <a:rect l="l" t="t" r="r" b="b"/>
            <a:pathLst>
              <a:path w="85307" h="6045" extrusionOk="0">
                <a:moveTo>
                  <a:pt x="27826" y="1"/>
                </a:moveTo>
                <a:cubicBezTo>
                  <a:pt x="23296" y="1"/>
                  <a:pt x="18713" y="1285"/>
                  <a:pt x="14322" y="2495"/>
                </a:cubicBezTo>
                <a:cubicBezTo>
                  <a:pt x="13805" y="2702"/>
                  <a:pt x="13262" y="2831"/>
                  <a:pt x="12822" y="2934"/>
                </a:cubicBezTo>
                <a:cubicBezTo>
                  <a:pt x="8904" y="4014"/>
                  <a:pt x="5006" y="4901"/>
                  <a:pt x="1169" y="4901"/>
                </a:cubicBezTo>
                <a:cubicBezTo>
                  <a:pt x="779" y="4901"/>
                  <a:pt x="389" y="4892"/>
                  <a:pt x="0" y="4873"/>
                </a:cubicBezTo>
                <a:lnTo>
                  <a:pt x="0" y="4976"/>
                </a:lnTo>
                <a:cubicBezTo>
                  <a:pt x="389" y="4995"/>
                  <a:pt x="780" y="5005"/>
                  <a:pt x="1172" y="5005"/>
                </a:cubicBezTo>
                <a:cubicBezTo>
                  <a:pt x="5028" y="5005"/>
                  <a:pt x="9021" y="4117"/>
                  <a:pt x="12822" y="3038"/>
                </a:cubicBezTo>
                <a:cubicBezTo>
                  <a:pt x="13365" y="2934"/>
                  <a:pt x="13805" y="2702"/>
                  <a:pt x="14322" y="2598"/>
                </a:cubicBezTo>
                <a:cubicBezTo>
                  <a:pt x="18713" y="1388"/>
                  <a:pt x="23296" y="104"/>
                  <a:pt x="27826" y="104"/>
                </a:cubicBezTo>
                <a:cubicBezTo>
                  <a:pt x="29296" y="104"/>
                  <a:pt x="30760" y="239"/>
                  <a:pt x="32210" y="556"/>
                </a:cubicBezTo>
                <a:cubicBezTo>
                  <a:pt x="34149" y="995"/>
                  <a:pt x="36088" y="1745"/>
                  <a:pt x="37923" y="2598"/>
                </a:cubicBezTo>
                <a:cubicBezTo>
                  <a:pt x="38879" y="2934"/>
                  <a:pt x="39965" y="3348"/>
                  <a:pt x="40947" y="3684"/>
                </a:cubicBezTo>
                <a:cubicBezTo>
                  <a:pt x="39965" y="3244"/>
                  <a:pt x="39009" y="2831"/>
                  <a:pt x="38026" y="2495"/>
                </a:cubicBezTo>
                <a:cubicBezTo>
                  <a:pt x="36088" y="1745"/>
                  <a:pt x="34149" y="892"/>
                  <a:pt x="32210" y="453"/>
                </a:cubicBezTo>
                <a:cubicBezTo>
                  <a:pt x="30760" y="136"/>
                  <a:pt x="29296" y="1"/>
                  <a:pt x="27826" y="1"/>
                </a:cubicBezTo>
                <a:close/>
                <a:moveTo>
                  <a:pt x="80044" y="3167"/>
                </a:moveTo>
                <a:cubicBezTo>
                  <a:pt x="76610" y="3167"/>
                  <a:pt x="73050" y="3806"/>
                  <a:pt x="69590" y="4433"/>
                </a:cubicBezTo>
                <a:cubicBezTo>
                  <a:pt x="68840" y="4537"/>
                  <a:pt x="68090" y="4770"/>
                  <a:pt x="67315" y="4873"/>
                </a:cubicBezTo>
                <a:cubicBezTo>
                  <a:pt x="63010" y="5576"/>
                  <a:pt x="59017" y="5937"/>
                  <a:pt x="55298" y="5937"/>
                </a:cubicBezTo>
                <a:cubicBezTo>
                  <a:pt x="49994" y="5937"/>
                  <a:pt x="45248" y="5203"/>
                  <a:pt x="40947" y="3684"/>
                </a:cubicBezTo>
                <a:lnTo>
                  <a:pt x="40947" y="3684"/>
                </a:lnTo>
                <a:cubicBezTo>
                  <a:pt x="45283" y="5277"/>
                  <a:pt x="50073" y="6044"/>
                  <a:pt x="55429" y="6044"/>
                </a:cubicBezTo>
                <a:cubicBezTo>
                  <a:pt x="59111" y="6044"/>
                  <a:pt x="63061" y="5682"/>
                  <a:pt x="67315" y="4976"/>
                </a:cubicBezTo>
                <a:cubicBezTo>
                  <a:pt x="68090" y="4770"/>
                  <a:pt x="68840" y="4640"/>
                  <a:pt x="69693" y="4537"/>
                </a:cubicBezTo>
                <a:cubicBezTo>
                  <a:pt x="73153" y="3909"/>
                  <a:pt x="76669" y="3271"/>
                  <a:pt x="80072" y="3271"/>
                </a:cubicBezTo>
                <a:cubicBezTo>
                  <a:pt x="81856" y="3271"/>
                  <a:pt x="83609" y="3446"/>
                  <a:pt x="85307" y="3891"/>
                </a:cubicBezTo>
                <a:lnTo>
                  <a:pt x="85307" y="3787"/>
                </a:lnTo>
                <a:cubicBezTo>
                  <a:pt x="83609" y="3343"/>
                  <a:pt x="81843" y="3167"/>
                  <a:pt x="80044" y="31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03" name="Google Shape;403;p20"/>
          <p:cNvSpPr/>
          <p:nvPr/>
        </p:nvSpPr>
        <p:spPr>
          <a:xfrm>
            <a:off x="-33" y="4326766"/>
            <a:ext cx="12192076" cy="1402617"/>
          </a:xfrm>
          <a:custGeom>
            <a:avLst/>
            <a:gdLst/>
            <a:ahLst/>
            <a:cxnLst/>
            <a:rect l="l" t="t" r="r" b="b"/>
            <a:pathLst>
              <a:path w="85307" h="9814" extrusionOk="0">
                <a:moveTo>
                  <a:pt x="79490" y="6039"/>
                </a:moveTo>
                <a:cubicBezTo>
                  <a:pt x="79930" y="6143"/>
                  <a:pt x="80240" y="6246"/>
                  <a:pt x="80576" y="6375"/>
                </a:cubicBezTo>
                <a:cubicBezTo>
                  <a:pt x="81735" y="6695"/>
                  <a:pt x="82972" y="6968"/>
                  <a:pt x="84166" y="6968"/>
                </a:cubicBezTo>
                <a:cubicBezTo>
                  <a:pt x="84517" y="6968"/>
                  <a:pt x="84863" y="6945"/>
                  <a:pt x="85203" y="6892"/>
                </a:cubicBezTo>
                <a:lnTo>
                  <a:pt x="85307" y="6892"/>
                </a:lnTo>
                <a:lnTo>
                  <a:pt x="85307" y="6789"/>
                </a:lnTo>
                <a:lnTo>
                  <a:pt x="85203" y="6789"/>
                </a:lnTo>
                <a:cubicBezTo>
                  <a:pt x="84865" y="6841"/>
                  <a:pt x="84526" y="6865"/>
                  <a:pt x="84186" y="6865"/>
                </a:cubicBezTo>
                <a:cubicBezTo>
                  <a:pt x="83018" y="6865"/>
                  <a:pt x="81841" y="6586"/>
                  <a:pt x="80679" y="6246"/>
                </a:cubicBezTo>
                <a:cubicBezTo>
                  <a:pt x="80240" y="6143"/>
                  <a:pt x="79930" y="6039"/>
                  <a:pt x="79490" y="6039"/>
                </a:cubicBezTo>
                <a:close/>
                <a:moveTo>
                  <a:pt x="26581" y="1"/>
                </a:moveTo>
                <a:cubicBezTo>
                  <a:pt x="25881" y="1"/>
                  <a:pt x="25168" y="67"/>
                  <a:pt x="24455" y="223"/>
                </a:cubicBezTo>
                <a:cubicBezTo>
                  <a:pt x="22206" y="766"/>
                  <a:pt x="20370" y="2265"/>
                  <a:pt x="18535" y="3661"/>
                </a:cubicBezTo>
                <a:cubicBezTo>
                  <a:pt x="17889" y="4100"/>
                  <a:pt x="17346" y="4540"/>
                  <a:pt x="16803" y="4953"/>
                </a:cubicBezTo>
                <a:cubicBezTo>
                  <a:pt x="17346" y="4643"/>
                  <a:pt x="17992" y="4204"/>
                  <a:pt x="18535" y="3790"/>
                </a:cubicBezTo>
                <a:cubicBezTo>
                  <a:pt x="20370" y="2368"/>
                  <a:pt x="22309" y="869"/>
                  <a:pt x="24455" y="326"/>
                </a:cubicBezTo>
                <a:cubicBezTo>
                  <a:pt x="25168" y="170"/>
                  <a:pt x="25881" y="104"/>
                  <a:pt x="26581" y="104"/>
                </a:cubicBezTo>
                <a:cubicBezTo>
                  <a:pt x="28318" y="104"/>
                  <a:pt x="29975" y="512"/>
                  <a:pt x="31357" y="973"/>
                </a:cubicBezTo>
                <a:cubicBezTo>
                  <a:pt x="34356" y="1851"/>
                  <a:pt x="37277" y="3247"/>
                  <a:pt x="40172" y="4540"/>
                </a:cubicBezTo>
                <a:cubicBezTo>
                  <a:pt x="41800" y="5290"/>
                  <a:pt x="43403" y="6039"/>
                  <a:pt x="45135" y="6685"/>
                </a:cubicBezTo>
                <a:cubicBezTo>
                  <a:pt x="49435" y="8475"/>
                  <a:pt x="53120" y="9343"/>
                  <a:pt x="56476" y="9343"/>
                </a:cubicBezTo>
                <a:cubicBezTo>
                  <a:pt x="57579" y="9343"/>
                  <a:pt x="58647" y="9249"/>
                  <a:pt x="59689" y="9064"/>
                </a:cubicBezTo>
                <a:cubicBezTo>
                  <a:pt x="61498" y="8728"/>
                  <a:pt x="63230" y="8081"/>
                  <a:pt x="64962" y="7435"/>
                </a:cubicBezTo>
                <a:cubicBezTo>
                  <a:pt x="66152" y="7021"/>
                  <a:pt x="67444" y="6582"/>
                  <a:pt x="68737" y="6246"/>
                </a:cubicBezTo>
                <a:cubicBezTo>
                  <a:pt x="70615" y="5739"/>
                  <a:pt x="72530" y="5500"/>
                  <a:pt x="74442" y="5500"/>
                </a:cubicBezTo>
                <a:cubicBezTo>
                  <a:pt x="76136" y="5500"/>
                  <a:pt x="77827" y="5687"/>
                  <a:pt x="79490" y="6039"/>
                </a:cubicBezTo>
                <a:cubicBezTo>
                  <a:pt x="77770" y="5625"/>
                  <a:pt x="75995" y="5412"/>
                  <a:pt x="74230" y="5412"/>
                </a:cubicBezTo>
                <a:cubicBezTo>
                  <a:pt x="72362" y="5412"/>
                  <a:pt x="70505" y="5651"/>
                  <a:pt x="68737" y="6143"/>
                </a:cubicBezTo>
                <a:cubicBezTo>
                  <a:pt x="67444" y="6479"/>
                  <a:pt x="66152" y="6892"/>
                  <a:pt x="64859" y="7435"/>
                </a:cubicBezTo>
                <a:cubicBezTo>
                  <a:pt x="63230" y="7978"/>
                  <a:pt x="61395" y="8624"/>
                  <a:pt x="59689" y="8960"/>
                </a:cubicBezTo>
                <a:cubicBezTo>
                  <a:pt x="58647" y="9146"/>
                  <a:pt x="57579" y="9239"/>
                  <a:pt x="56476" y="9239"/>
                </a:cubicBezTo>
                <a:cubicBezTo>
                  <a:pt x="53120" y="9239"/>
                  <a:pt x="49435" y="8372"/>
                  <a:pt x="45135" y="6582"/>
                </a:cubicBezTo>
                <a:cubicBezTo>
                  <a:pt x="43532" y="5936"/>
                  <a:pt x="41800" y="5186"/>
                  <a:pt x="40172" y="4436"/>
                </a:cubicBezTo>
                <a:cubicBezTo>
                  <a:pt x="37380" y="3144"/>
                  <a:pt x="34356" y="1722"/>
                  <a:pt x="31357" y="869"/>
                </a:cubicBezTo>
                <a:cubicBezTo>
                  <a:pt x="29975" y="409"/>
                  <a:pt x="28318" y="1"/>
                  <a:pt x="26581" y="1"/>
                </a:cubicBezTo>
                <a:close/>
                <a:moveTo>
                  <a:pt x="16803" y="4953"/>
                </a:moveTo>
                <a:cubicBezTo>
                  <a:pt x="12266" y="8136"/>
                  <a:pt x="6879" y="9748"/>
                  <a:pt x="1442" y="9748"/>
                </a:cubicBezTo>
                <a:cubicBezTo>
                  <a:pt x="962" y="9748"/>
                  <a:pt x="481" y="9735"/>
                  <a:pt x="0" y="9710"/>
                </a:cubicBezTo>
                <a:lnTo>
                  <a:pt x="0" y="9813"/>
                </a:lnTo>
                <a:lnTo>
                  <a:pt x="1629" y="9813"/>
                </a:lnTo>
                <a:cubicBezTo>
                  <a:pt x="7006" y="9813"/>
                  <a:pt x="12383" y="8185"/>
                  <a:pt x="16803" y="49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04" name="Google Shape;404;p20"/>
          <p:cNvSpPr txBox="1">
            <a:spLocks noGrp="1"/>
          </p:cNvSpPr>
          <p:nvPr>
            <p:ph type="title"/>
          </p:nvPr>
        </p:nvSpPr>
        <p:spPr>
          <a:xfrm>
            <a:off x="960000" y="627025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161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E242-997F-4685-9228-DC4B29F92E34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7507-5B20-4B32-995D-68786EA4F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990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E242-997F-4685-9228-DC4B29F92E34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7507-5B20-4B32-995D-68786EA4F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186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E242-997F-4685-9228-DC4B29F92E34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7507-5B20-4B32-995D-68786EA4F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230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E242-997F-4685-9228-DC4B29F92E34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7507-5B20-4B32-995D-68786EA4F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942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E242-997F-4685-9228-DC4B29F92E34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7507-5B20-4B32-995D-68786EA4F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051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E242-997F-4685-9228-DC4B29F92E34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7507-5B20-4B32-995D-68786EA4F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05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E242-997F-4685-9228-DC4B29F92E34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7507-5B20-4B32-995D-68786EA4F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7141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E242-997F-4685-9228-DC4B29F92E34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7507-5B20-4B32-995D-68786EA4F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9379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" name="Google Shape;394;p11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395" name="Google Shape;395;p11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1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7" name="Google Shape;397;p11"/>
          <p:cNvSpPr/>
          <p:nvPr/>
        </p:nvSpPr>
        <p:spPr>
          <a:xfrm>
            <a:off x="-33" y="39312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11"/>
          <p:cNvSpPr txBox="1">
            <a:spLocks noGrp="1"/>
          </p:cNvSpPr>
          <p:nvPr>
            <p:ph type="title" hasCustomPrompt="1"/>
          </p:nvPr>
        </p:nvSpPr>
        <p:spPr>
          <a:xfrm>
            <a:off x="1331400" y="1712035"/>
            <a:ext cx="9529200" cy="1512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399" name="Google Shape;399;p11"/>
          <p:cNvSpPr txBox="1">
            <a:spLocks noGrp="1"/>
          </p:cNvSpPr>
          <p:nvPr>
            <p:ph type="subTitle" idx="1"/>
          </p:nvPr>
        </p:nvSpPr>
        <p:spPr>
          <a:xfrm>
            <a:off x="1331400" y="3261367"/>
            <a:ext cx="9529200" cy="487600"/>
          </a:xfrm>
          <a:prstGeom prst="rect">
            <a:avLst/>
          </a:prstGeom>
          <a:noFill/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grpSp>
        <p:nvGrpSpPr>
          <p:cNvPr id="400" name="Google Shape;400;p11"/>
          <p:cNvGrpSpPr/>
          <p:nvPr/>
        </p:nvGrpSpPr>
        <p:grpSpPr>
          <a:xfrm flipH="1">
            <a:off x="1" y="4813711"/>
            <a:ext cx="12192099" cy="2045133"/>
            <a:chOff x="0" y="3379489"/>
            <a:chExt cx="9144074" cy="1764872"/>
          </a:xfrm>
        </p:grpSpPr>
        <p:sp>
          <p:nvSpPr>
            <p:cNvPr id="401" name="Google Shape;401;p11"/>
            <p:cNvSpPr/>
            <p:nvPr/>
          </p:nvSpPr>
          <p:spPr>
            <a:xfrm>
              <a:off x="0" y="3379489"/>
              <a:ext cx="9144074" cy="1088245"/>
            </a:xfrm>
            <a:custGeom>
              <a:avLst/>
              <a:gdLst/>
              <a:ahLst/>
              <a:cxnLst/>
              <a:rect l="l" t="t" r="r" b="b"/>
              <a:pathLst>
                <a:path w="148793" h="17708" extrusionOk="0">
                  <a:moveTo>
                    <a:pt x="141431" y="0"/>
                  </a:moveTo>
                  <a:lnTo>
                    <a:pt x="139784" y="39"/>
                  </a:lnTo>
                  <a:lnTo>
                    <a:pt x="138156" y="97"/>
                  </a:lnTo>
                  <a:lnTo>
                    <a:pt x="136510" y="194"/>
                  </a:lnTo>
                  <a:lnTo>
                    <a:pt x="134882" y="310"/>
                  </a:lnTo>
                  <a:lnTo>
                    <a:pt x="133255" y="446"/>
                  </a:lnTo>
                  <a:lnTo>
                    <a:pt x="131647" y="601"/>
                  </a:lnTo>
                  <a:lnTo>
                    <a:pt x="130039" y="775"/>
                  </a:lnTo>
                  <a:lnTo>
                    <a:pt x="128857" y="911"/>
                  </a:lnTo>
                  <a:lnTo>
                    <a:pt x="127675" y="1085"/>
                  </a:lnTo>
                  <a:lnTo>
                    <a:pt x="126493" y="1259"/>
                  </a:lnTo>
                  <a:lnTo>
                    <a:pt x="125331" y="1453"/>
                  </a:lnTo>
                  <a:lnTo>
                    <a:pt x="122986" y="1841"/>
                  </a:lnTo>
                  <a:lnTo>
                    <a:pt x="121824" y="2015"/>
                  </a:lnTo>
                  <a:lnTo>
                    <a:pt x="120642" y="2189"/>
                  </a:lnTo>
                  <a:lnTo>
                    <a:pt x="119674" y="2189"/>
                  </a:lnTo>
                  <a:lnTo>
                    <a:pt x="118705" y="2170"/>
                  </a:lnTo>
                  <a:lnTo>
                    <a:pt x="117232" y="1996"/>
                  </a:lnTo>
                  <a:lnTo>
                    <a:pt x="115779" y="1802"/>
                  </a:lnTo>
                  <a:lnTo>
                    <a:pt x="114326" y="1627"/>
                  </a:lnTo>
                  <a:lnTo>
                    <a:pt x="112854" y="1472"/>
                  </a:lnTo>
                  <a:lnTo>
                    <a:pt x="111459" y="1356"/>
                  </a:lnTo>
                  <a:lnTo>
                    <a:pt x="110083" y="1259"/>
                  </a:lnTo>
                  <a:lnTo>
                    <a:pt x="108708" y="1182"/>
                  </a:lnTo>
                  <a:lnTo>
                    <a:pt x="107352" y="1124"/>
                  </a:lnTo>
                  <a:lnTo>
                    <a:pt x="105976" y="1104"/>
                  </a:lnTo>
                  <a:lnTo>
                    <a:pt x="104600" y="1104"/>
                  </a:lnTo>
                  <a:lnTo>
                    <a:pt x="103225" y="1124"/>
                  </a:lnTo>
                  <a:lnTo>
                    <a:pt x="101811" y="1182"/>
                  </a:lnTo>
                  <a:lnTo>
                    <a:pt x="100648" y="1259"/>
                  </a:lnTo>
                  <a:lnTo>
                    <a:pt x="99466" y="1337"/>
                  </a:lnTo>
                  <a:lnTo>
                    <a:pt x="97141" y="1531"/>
                  </a:lnTo>
                  <a:lnTo>
                    <a:pt x="94836" y="1782"/>
                  </a:lnTo>
                  <a:lnTo>
                    <a:pt x="92530" y="2034"/>
                  </a:lnTo>
                  <a:lnTo>
                    <a:pt x="87919" y="2596"/>
                  </a:lnTo>
                  <a:lnTo>
                    <a:pt x="85614" y="2867"/>
                  </a:lnTo>
                  <a:lnTo>
                    <a:pt x="83308" y="3100"/>
                  </a:lnTo>
                  <a:lnTo>
                    <a:pt x="82185" y="3158"/>
                  </a:lnTo>
                  <a:lnTo>
                    <a:pt x="81061" y="3197"/>
                  </a:lnTo>
                  <a:lnTo>
                    <a:pt x="79937" y="3197"/>
                  </a:lnTo>
                  <a:lnTo>
                    <a:pt x="78814" y="3158"/>
                  </a:lnTo>
                  <a:lnTo>
                    <a:pt x="77302" y="3216"/>
                  </a:lnTo>
                  <a:lnTo>
                    <a:pt x="75791" y="3274"/>
                  </a:lnTo>
                  <a:lnTo>
                    <a:pt x="74299" y="3352"/>
                  </a:lnTo>
                  <a:lnTo>
                    <a:pt x="72827" y="3429"/>
                  </a:lnTo>
                  <a:lnTo>
                    <a:pt x="71355" y="3545"/>
                  </a:lnTo>
                  <a:lnTo>
                    <a:pt x="69882" y="3642"/>
                  </a:lnTo>
                  <a:lnTo>
                    <a:pt x="66995" y="3894"/>
                  </a:lnTo>
                  <a:lnTo>
                    <a:pt x="64147" y="4204"/>
                  </a:lnTo>
                  <a:lnTo>
                    <a:pt x="61338" y="4534"/>
                  </a:lnTo>
                  <a:lnTo>
                    <a:pt x="58587" y="4882"/>
                  </a:lnTo>
                  <a:lnTo>
                    <a:pt x="55894" y="5289"/>
                  </a:lnTo>
                  <a:lnTo>
                    <a:pt x="53259" y="5696"/>
                  </a:lnTo>
                  <a:lnTo>
                    <a:pt x="50663" y="6142"/>
                  </a:lnTo>
                  <a:lnTo>
                    <a:pt x="48145" y="6607"/>
                  </a:lnTo>
                  <a:lnTo>
                    <a:pt x="45684" y="7072"/>
                  </a:lnTo>
                  <a:lnTo>
                    <a:pt x="43282" y="7556"/>
                  </a:lnTo>
                  <a:lnTo>
                    <a:pt x="40957" y="8060"/>
                  </a:lnTo>
                  <a:lnTo>
                    <a:pt x="38690" y="8563"/>
                  </a:lnTo>
                  <a:lnTo>
                    <a:pt x="36501" y="9048"/>
                  </a:lnTo>
                  <a:lnTo>
                    <a:pt x="34389" y="9551"/>
                  </a:lnTo>
                  <a:lnTo>
                    <a:pt x="32374" y="10036"/>
                  </a:lnTo>
                  <a:lnTo>
                    <a:pt x="28538" y="10966"/>
                  </a:lnTo>
                  <a:lnTo>
                    <a:pt x="25070" y="11818"/>
                  </a:lnTo>
                  <a:lnTo>
                    <a:pt x="21951" y="12574"/>
                  </a:lnTo>
                  <a:lnTo>
                    <a:pt x="20536" y="12903"/>
                  </a:lnTo>
                  <a:lnTo>
                    <a:pt x="19219" y="13194"/>
                  </a:lnTo>
                  <a:lnTo>
                    <a:pt x="17998" y="13446"/>
                  </a:lnTo>
                  <a:lnTo>
                    <a:pt x="16894" y="13659"/>
                  </a:lnTo>
                  <a:lnTo>
                    <a:pt x="15887" y="13814"/>
                  </a:lnTo>
                  <a:lnTo>
                    <a:pt x="14996" y="13930"/>
                  </a:lnTo>
                  <a:lnTo>
                    <a:pt x="14589" y="13969"/>
                  </a:lnTo>
                  <a:lnTo>
                    <a:pt x="14201" y="13988"/>
                  </a:lnTo>
                  <a:lnTo>
                    <a:pt x="13852" y="13988"/>
                  </a:lnTo>
                  <a:lnTo>
                    <a:pt x="13523" y="13969"/>
                  </a:lnTo>
                  <a:lnTo>
                    <a:pt x="12206" y="13814"/>
                  </a:lnTo>
                  <a:lnTo>
                    <a:pt x="10888" y="13639"/>
                  </a:lnTo>
                  <a:lnTo>
                    <a:pt x="9571" y="13446"/>
                  </a:lnTo>
                  <a:lnTo>
                    <a:pt x="8273" y="13252"/>
                  </a:lnTo>
                  <a:lnTo>
                    <a:pt x="5657" y="12826"/>
                  </a:lnTo>
                  <a:lnTo>
                    <a:pt x="3042" y="12399"/>
                  </a:lnTo>
                  <a:lnTo>
                    <a:pt x="0" y="11954"/>
                  </a:lnTo>
                  <a:lnTo>
                    <a:pt x="0" y="17708"/>
                  </a:lnTo>
                  <a:lnTo>
                    <a:pt x="148793" y="17708"/>
                  </a:lnTo>
                  <a:lnTo>
                    <a:pt x="148793" y="349"/>
                  </a:lnTo>
                  <a:lnTo>
                    <a:pt x="147398" y="213"/>
                  </a:lnTo>
                  <a:lnTo>
                    <a:pt x="145983" y="97"/>
                  </a:lnTo>
                  <a:lnTo>
                    <a:pt x="144530" y="39"/>
                  </a:lnTo>
                  <a:lnTo>
                    <a:pt x="14305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0" y="3379489"/>
              <a:ext cx="9144074" cy="1088245"/>
            </a:xfrm>
            <a:custGeom>
              <a:avLst/>
              <a:gdLst/>
              <a:ahLst/>
              <a:cxnLst/>
              <a:rect l="l" t="t" r="r" b="b"/>
              <a:pathLst>
                <a:path w="148793" h="17708" extrusionOk="0">
                  <a:moveTo>
                    <a:pt x="141431" y="0"/>
                  </a:moveTo>
                  <a:lnTo>
                    <a:pt x="139784" y="39"/>
                  </a:lnTo>
                  <a:lnTo>
                    <a:pt x="138156" y="97"/>
                  </a:lnTo>
                  <a:lnTo>
                    <a:pt x="136510" y="194"/>
                  </a:lnTo>
                  <a:lnTo>
                    <a:pt x="134882" y="310"/>
                  </a:lnTo>
                  <a:lnTo>
                    <a:pt x="133255" y="446"/>
                  </a:lnTo>
                  <a:lnTo>
                    <a:pt x="131647" y="601"/>
                  </a:lnTo>
                  <a:lnTo>
                    <a:pt x="130039" y="775"/>
                  </a:lnTo>
                  <a:lnTo>
                    <a:pt x="128857" y="911"/>
                  </a:lnTo>
                  <a:lnTo>
                    <a:pt x="127675" y="1085"/>
                  </a:lnTo>
                  <a:lnTo>
                    <a:pt x="126493" y="1259"/>
                  </a:lnTo>
                  <a:lnTo>
                    <a:pt x="125331" y="1453"/>
                  </a:lnTo>
                  <a:lnTo>
                    <a:pt x="122986" y="1841"/>
                  </a:lnTo>
                  <a:lnTo>
                    <a:pt x="121824" y="2015"/>
                  </a:lnTo>
                  <a:lnTo>
                    <a:pt x="120642" y="2189"/>
                  </a:lnTo>
                  <a:lnTo>
                    <a:pt x="119674" y="2189"/>
                  </a:lnTo>
                  <a:lnTo>
                    <a:pt x="118705" y="2170"/>
                  </a:lnTo>
                  <a:lnTo>
                    <a:pt x="117232" y="1996"/>
                  </a:lnTo>
                  <a:lnTo>
                    <a:pt x="115779" y="1802"/>
                  </a:lnTo>
                  <a:lnTo>
                    <a:pt x="114326" y="1627"/>
                  </a:lnTo>
                  <a:lnTo>
                    <a:pt x="112854" y="1472"/>
                  </a:lnTo>
                  <a:lnTo>
                    <a:pt x="111459" y="1356"/>
                  </a:lnTo>
                  <a:lnTo>
                    <a:pt x="110083" y="1259"/>
                  </a:lnTo>
                  <a:lnTo>
                    <a:pt x="108708" y="1182"/>
                  </a:lnTo>
                  <a:lnTo>
                    <a:pt x="107352" y="1124"/>
                  </a:lnTo>
                  <a:lnTo>
                    <a:pt x="105976" y="1104"/>
                  </a:lnTo>
                  <a:lnTo>
                    <a:pt x="104600" y="1104"/>
                  </a:lnTo>
                  <a:lnTo>
                    <a:pt x="103225" y="1124"/>
                  </a:lnTo>
                  <a:lnTo>
                    <a:pt x="101811" y="1182"/>
                  </a:lnTo>
                  <a:lnTo>
                    <a:pt x="100648" y="1259"/>
                  </a:lnTo>
                  <a:lnTo>
                    <a:pt x="99466" y="1337"/>
                  </a:lnTo>
                  <a:lnTo>
                    <a:pt x="97141" y="1531"/>
                  </a:lnTo>
                  <a:lnTo>
                    <a:pt x="94836" y="1782"/>
                  </a:lnTo>
                  <a:lnTo>
                    <a:pt x="92530" y="2034"/>
                  </a:lnTo>
                  <a:lnTo>
                    <a:pt x="87919" y="2596"/>
                  </a:lnTo>
                  <a:lnTo>
                    <a:pt x="85614" y="2867"/>
                  </a:lnTo>
                  <a:lnTo>
                    <a:pt x="83308" y="3100"/>
                  </a:lnTo>
                  <a:lnTo>
                    <a:pt x="82185" y="3158"/>
                  </a:lnTo>
                  <a:lnTo>
                    <a:pt x="81061" y="3197"/>
                  </a:lnTo>
                  <a:lnTo>
                    <a:pt x="79937" y="3197"/>
                  </a:lnTo>
                  <a:lnTo>
                    <a:pt x="78814" y="3158"/>
                  </a:lnTo>
                  <a:lnTo>
                    <a:pt x="77302" y="3216"/>
                  </a:lnTo>
                  <a:lnTo>
                    <a:pt x="75791" y="3274"/>
                  </a:lnTo>
                  <a:lnTo>
                    <a:pt x="74299" y="3352"/>
                  </a:lnTo>
                  <a:lnTo>
                    <a:pt x="72827" y="3429"/>
                  </a:lnTo>
                  <a:lnTo>
                    <a:pt x="71355" y="3545"/>
                  </a:lnTo>
                  <a:lnTo>
                    <a:pt x="69882" y="3642"/>
                  </a:lnTo>
                  <a:lnTo>
                    <a:pt x="66995" y="3894"/>
                  </a:lnTo>
                  <a:lnTo>
                    <a:pt x="64147" y="4204"/>
                  </a:lnTo>
                  <a:lnTo>
                    <a:pt x="61338" y="4534"/>
                  </a:lnTo>
                  <a:lnTo>
                    <a:pt x="58587" y="4882"/>
                  </a:lnTo>
                  <a:lnTo>
                    <a:pt x="55894" y="5289"/>
                  </a:lnTo>
                  <a:lnTo>
                    <a:pt x="53259" y="5696"/>
                  </a:lnTo>
                  <a:lnTo>
                    <a:pt x="50663" y="6142"/>
                  </a:lnTo>
                  <a:lnTo>
                    <a:pt x="48145" y="6607"/>
                  </a:lnTo>
                  <a:lnTo>
                    <a:pt x="45684" y="7072"/>
                  </a:lnTo>
                  <a:lnTo>
                    <a:pt x="43282" y="7556"/>
                  </a:lnTo>
                  <a:lnTo>
                    <a:pt x="40957" y="8060"/>
                  </a:lnTo>
                  <a:lnTo>
                    <a:pt x="38690" y="8563"/>
                  </a:lnTo>
                  <a:lnTo>
                    <a:pt x="36501" y="9048"/>
                  </a:lnTo>
                  <a:lnTo>
                    <a:pt x="34389" y="9551"/>
                  </a:lnTo>
                  <a:lnTo>
                    <a:pt x="32374" y="10036"/>
                  </a:lnTo>
                  <a:lnTo>
                    <a:pt x="28538" y="10966"/>
                  </a:lnTo>
                  <a:lnTo>
                    <a:pt x="25070" y="11818"/>
                  </a:lnTo>
                  <a:lnTo>
                    <a:pt x="21951" y="12574"/>
                  </a:lnTo>
                  <a:lnTo>
                    <a:pt x="20536" y="12903"/>
                  </a:lnTo>
                  <a:lnTo>
                    <a:pt x="19219" y="13194"/>
                  </a:lnTo>
                  <a:lnTo>
                    <a:pt x="17998" y="13446"/>
                  </a:lnTo>
                  <a:lnTo>
                    <a:pt x="16894" y="13659"/>
                  </a:lnTo>
                  <a:lnTo>
                    <a:pt x="15887" y="13814"/>
                  </a:lnTo>
                  <a:lnTo>
                    <a:pt x="14996" y="13930"/>
                  </a:lnTo>
                  <a:lnTo>
                    <a:pt x="14589" y="13969"/>
                  </a:lnTo>
                  <a:lnTo>
                    <a:pt x="14201" y="13988"/>
                  </a:lnTo>
                  <a:lnTo>
                    <a:pt x="13852" y="13988"/>
                  </a:lnTo>
                  <a:lnTo>
                    <a:pt x="13523" y="13969"/>
                  </a:lnTo>
                  <a:lnTo>
                    <a:pt x="12206" y="13814"/>
                  </a:lnTo>
                  <a:lnTo>
                    <a:pt x="10888" y="13639"/>
                  </a:lnTo>
                  <a:lnTo>
                    <a:pt x="9571" y="13446"/>
                  </a:lnTo>
                  <a:lnTo>
                    <a:pt x="8273" y="13252"/>
                  </a:lnTo>
                  <a:lnTo>
                    <a:pt x="5657" y="12826"/>
                  </a:lnTo>
                  <a:lnTo>
                    <a:pt x="3042" y="12399"/>
                  </a:lnTo>
                  <a:lnTo>
                    <a:pt x="0" y="11954"/>
                  </a:lnTo>
                  <a:lnTo>
                    <a:pt x="0" y="17708"/>
                  </a:lnTo>
                  <a:lnTo>
                    <a:pt x="148793" y="17708"/>
                  </a:lnTo>
                  <a:lnTo>
                    <a:pt x="148793" y="349"/>
                  </a:lnTo>
                  <a:lnTo>
                    <a:pt x="147398" y="213"/>
                  </a:lnTo>
                  <a:lnTo>
                    <a:pt x="145983" y="97"/>
                  </a:lnTo>
                  <a:lnTo>
                    <a:pt x="144530" y="39"/>
                  </a:lnTo>
                  <a:lnTo>
                    <a:pt x="143058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0" y="3804826"/>
              <a:ext cx="9144074" cy="1339535"/>
            </a:xfrm>
            <a:custGeom>
              <a:avLst/>
              <a:gdLst/>
              <a:ahLst/>
              <a:cxnLst/>
              <a:rect l="l" t="t" r="r" b="b"/>
              <a:pathLst>
                <a:path w="148793" h="21797" extrusionOk="0">
                  <a:moveTo>
                    <a:pt x="0" y="1"/>
                  </a:moveTo>
                  <a:lnTo>
                    <a:pt x="0" y="21797"/>
                  </a:lnTo>
                  <a:lnTo>
                    <a:pt x="148793" y="21797"/>
                  </a:lnTo>
                  <a:lnTo>
                    <a:pt x="148793" y="776"/>
                  </a:lnTo>
                  <a:lnTo>
                    <a:pt x="147049" y="601"/>
                  </a:lnTo>
                  <a:lnTo>
                    <a:pt x="145325" y="446"/>
                  </a:lnTo>
                  <a:lnTo>
                    <a:pt x="144647" y="388"/>
                  </a:lnTo>
                  <a:lnTo>
                    <a:pt x="143969" y="350"/>
                  </a:lnTo>
                  <a:lnTo>
                    <a:pt x="143271" y="330"/>
                  </a:lnTo>
                  <a:lnTo>
                    <a:pt x="141159" y="330"/>
                  </a:lnTo>
                  <a:lnTo>
                    <a:pt x="140462" y="369"/>
                  </a:lnTo>
                  <a:lnTo>
                    <a:pt x="139745" y="408"/>
                  </a:lnTo>
                  <a:lnTo>
                    <a:pt x="139048" y="446"/>
                  </a:lnTo>
                  <a:lnTo>
                    <a:pt x="138350" y="524"/>
                  </a:lnTo>
                  <a:lnTo>
                    <a:pt x="137653" y="601"/>
                  </a:lnTo>
                  <a:lnTo>
                    <a:pt x="136975" y="679"/>
                  </a:lnTo>
                  <a:lnTo>
                    <a:pt x="136296" y="795"/>
                  </a:lnTo>
                  <a:lnTo>
                    <a:pt x="135638" y="911"/>
                  </a:lnTo>
                  <a:lnTo>
                    <a:pt x="134979" y="1047"/>
                  </a:lnTo>
                  <a:lnTo>
                    <a:pt x="134340" y="1202"/>
                  </a:lnTo>
                  <a:lnTo>
                    <a:pt x="132983" y="1551"/>
                  </a:lnTo>
                  <a:lnTo>
                    <a:pt x="131627" y="1899"/>
                  </a:lnTo>
                  <a:lnTo>
                    <a:pt x="130194" y="2229"/>
                  </a:lnTo>
                  <a:lnTo>
                    <a:pt x="128721" y="2519"/>
                  </a:lnTo>
                  <a:lnTo>
                    <a:pt x="127811" y="2694"/>
                  </a:lnTo>
                  <a:lnTo>
                    <a:pt x="126881" y="2829"/>
                  </a:lnTo>
                  <a:lnTo>
                    <a:pt x="125951" y="2965"/>
                  </a:lnTo>
                  <a:lnTo>
                    <a:pt x="125021" y="3081"/>
                  </a:lnTo>
                  <a:lnTo>
                    <a:pt x="123355" y="3139"/>
                  </a:lnTo>
                  <a:lnTo>
                    <a:pt x="121708" y="3178"/>
                  </a:lnTo>
                  <a:lnTo>
                    <a:pt x="120022" y="3178"/>
                  </a:lnTo>
                  <a:lnTo>
                    <a:pt x="118356" y="3159"/>
                  </a:lnTo>
                  <a:lnTo>
                    <a:pt x="116690" y="3101"/>
                  </a:lnTo>
                  <a:lnTo>
                    <a:pt x="115024" y="3023"/>
                  </a:lnTo>
                  <a:lnTo>
                    <a:pt x="113358" y="2926"/>
                  </a:lnTo>
                  <a:lnTo>
                    <a:pt x="111711" y="2829"/>
                  </a:lnTo>
                  <a:lnTo>
                    <a:pt x="109250" y="2578"/>
                  </a:lnTo>
                  <a:lnTo>
                    <a:pt x="106770" y="2306"/>
                  </a:lnTo>
                  <a:lnTo>
                    <a:pt x="104310" y="2016"/>
                  </a:lnTo>
                  <a:lnTo>
                    <a:pt x="101830" y="1745"/>
                  </a:lnTo>
                  <a:lnTo>
                    <a:pt x="99350" y="1512"/>
                  </a:lnTo>
                  <a:lnTo>
                    <a:pt x="98110" y="1415"/>
                  </a:lnTo>
                  <a:lnTo>
                    <a:pt x="96851" y="1318"/>
                  </a:lnTo>
                  <a:lnTo>
                    <a:pt x="95611" y="1241"/>
                  </a:lnTo>
                  <a:lnTo>
                    <a:pt x="94371" y="1183"/>
                  </a:lnTo>
                  <a:lnTo>
                    <a:pt x="93112" y="1163"/>
                  </a:lnTo>
                  <a:lnTo>
                    <a:pt x="91872" y="1144"/>
                  </a:lnTo>
                  <a:lnTo>
                    <a:pt x="91271" y="1144"/>
                  </a:lnTo>
                  <a:lnTo>
                    <a:pt x="90671" y="1163"/>
                  </a:lnTo>
                  <a:lnTo>
                    <a:pt x="90089" y="1202"/>
                  </a:lnTo>
                  <a:lnTo>
                    <a:pt x="89489" y="1241"/>
                  </a:lnTo>
                  <a:lnTo>
                    <a:pt x="88307" y="1376"/>
                  </a:lnTo>
                  <a:lnTo>
                    <a:pt x="87144" y="1551"/>
                  </a:lnTo>
                  <a:lnTo>
                    <a:pt x="85963" y="1745"/>
                  </a:lnTo>
                  <a:lnTo>
                    <a:pt x="84800" y="1977"/>
                  </a:lnTo>
                  <a:lnTo>
                    <a:pt x="83618" y="2229"/>
                  </a:lnTo>
                  <a:lnTo>
                    <a:pt x="82456" y="2481"/>
                  </a:lnTo>
                  <a:lnTo>
                    <a:pt x="80131" y="3023"/>
                  </a:lnTo>
                  <a:lnTo>
                    <a:pt x="78969" y="3294"/>
                  </a:lnTo>
                  <a:lnTo>
                    <a:pt x="77806" y="3546"/>
                  </a:lnTo>
                  <a:lnTo>
                    <a:pt x="76644" y="3779"/>
                  </a:lnTo>
                  <a:lnTo>
                    <a:pt x="75481" y="3973"/>
                  </a:lnTo>
                  <a:lnTo>
                    <a:pt x="74299" y="4166"/>
                  </a:lnTo>
                  <a:lnTo>
                    <a:pt x="73137" y="4302"/>
                  </a:lnTo>
                  <a:lnTo>
                    <a:pt x="72052" y="4360"/>
                  </a:lnTo>
                  <a:lnTo>
                    <a:pt x="70967" y="4399"/>
                  </a:lnTo>
                  <a:lnTo>
                    <a:pt x="69882" y="4399"/>
                  </a:lnTo>
                  <a:lnTo>
                    <a:pt x="68797" y="4379"/>
                  </a:lnTo>
                  <a:lnTo>
                    <a:pt x="68429" y="4302"/>
                  </a:lnTo>
                  <a:lnTo>
                    <a:pt x="67829" y="4147"/>
                  </a:lnTo>
                  <a:lnTo>
                    <a:pt x="65833" y="3643"/>
                  </a:lnTo>
                  <a:lnTo>
                    <a:pt x="64477" y="3333"/>
                  </a:lnTo>
                  <a:lnTo>
                    <a:pt x="62888" y="2984"/>
                  </a:lnTo>
                  <a:lnTo>
                    <a:pt x="61067" y="2616"/>
                  </a:lnTo>
                  <a:lnTo>
                    <a:pt x="59013" y="2268"/>
                  </a:lnTo>
                  <a:lnTo>
                    <a:pt x="57909" y="2074"/>
                  </a:lnTo>
                  <a:lnTo>
                    <a:pt x="56747" y="1919"/>
                  </a:lnTo>
                  <a:lnTo>
                    <a:pt x="55526" y="1745"/>
                  </a:lnTo>
                  <a:lnTo>
                    <a:pt x="54247" y="1590"/>
                  </a:lnTo>
                  <a:lnTo>
                    <a:pt x="52930" y="1435"/>
                  </a:lnTo>
                  <a:lnTo>
                    <a:pt x="51554" y="1299"/>
                  </a:lnTo>
                  <a:lnTo>
                    <a:pt x="50140" y="1163"/>
                  </a:lnTo>
                  <a:lnTo>
                    <a:pt x="48668" y="1066"/>
                  </a:lnTo>
                  <a:lnTo>
                    <a:pt x="47137" y="970"/>
                  </a:lnTo>
                  <a:lnTo>
                    <a:pt x="45568" y="892"/>
                  </a:lnTo>
                  <a:lnTo>
                    <a:pt x="43940" y="834"/>
                  </a:lnTo>
                  <a:lnTo>
                    <a:pt x="42274" y="795"/>
                  </a:lnTo>
                  <a:lnTo>
                    <a:pt x="40550" y="776"/>
                  </a:lnTo>
                  <a:lnTo>
                    <a:pt x="38787" y="795"/>
                  </a:lnTo>
                  <a:lnTo>
                    <a:pt x="36985" y="815"/>
                  </a:lnTo>
                  <a:lnTo>
                    <a:pt x="35125" y="892"/>
                  </a:lnTo>
                  <a:lnTo>
                    <a:pt x="31735" y="1028"/>
                  </a:lnTo>
                  <a:lnTo>
                    <a:pt x="27879" y="1202"/>
                  </a:lnTo>
                  <a:lnTo>
                    <a:pt x="25922" y="1318"/>
                  </a:lnTo>
                  <a:lnTo>
                    <a:pt x="24024" y="1435"/>
                  </a:lnTo>
                  <a:lnTo>
                    <a:pt x="22261" y="1570"/>
                  </a:lnTo>
                  <a:lnTo>
                    <a:pt x="20672" y="1725"/>
                  </a:lnTo>
                  <a:lnTo>
                    <a:pt x="19626" y="1764"/>
                  </a:lnTo>
                  <a:lnTo>
                    <a:pt x="18580" y="1783"/>
                  </a:lnTo>
                  <a:lnTo>
                    <a:pt x="17534" y="1764"/>
                  </a:lnTo>
                  <a:lnTo>
                    <a:pt x="16487" y="1706"/>
                  </a:lnTo>
                  <a:lnTo>
                    <a:pt x="14414" y="1473"/>
                  </a:lnTo>
                  <a:lnTo>
                    <a:pt x="12380" y="1221"/>
                  </a:lnTo>
                  <a:lnTo>
                    <a:pt x="8273" y="698"/>
                  </a:lnTo>
                  <a:lnTo>
                    <a:pt x="6219" y="466"/>
                  </a:lnTo>
                  <a:lnTo>
                    <a:pt x="4165" y="253"/>
                  </a:lnTo>
                  <a:lnTo>
                    <a:pt x="3119" y="175"/>
                  </a:lnTo>
                  <a:lnTo>
                    <a:pt x="2092" y="98"/>
                  </a:lnTo>
                  <a:lnTo>
                    <a:pt x="1046" y="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4" name="Google Shape;404;p11"/>
          <p:cNvGrpSpPr/>
          <p:nvPr/>
        </p:nvGrpSpPr>
        <p:grpSpPr>
          <a:xfrm>
            <a:off x="9970177" y="5438873"/>
            <a:ext cx="1994276" cy="998500"/>
            <a:chOff x="3640625" y="4512400"/>
            <a:chExt cx="1702375" cy="852350"/>
          </a:xfrm>
        </p:grpSpPr>
        <p:sp>
          <p:nvSpPr>
            <p:cNvPr id="405" name="Google Shape;405;p11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4" name="Google Shape;424;p11"/>
          <p:cNvSpPr/>
          <p:nvPr/>
        </p:nvSpPr>
        <p:spPr>
          <a:xfrm>
            <a:off x="6119501" y="6254931"/>
            <a:ext cx="759455" cy="34385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11"/>
          <p:cNvSpPr/>
          <p:nvPr/>
        </p:nvSpPr>
        <p:spPr>
          <a:xfrm>
            <a:off x="9116733" y="54388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11"/>
          <p:cNvSpPr/>
          <p:nvPr/>
        </p:nvSpPr>
        <p:spPr>
          <a:xfrm>
            <a:off x="8049933" y="55932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11"/>
          <p:cNvSpPr/>
          <p:nvPr/>
        </p:nvSpPr>
        <p:spPr>
          <a:xfrm>
            <a:off x="6280433" y="52521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11"/>
          <p:cNvSpPr/>
          <p:nvPr/>
        </p:nvSpPr>
        <p:spPr>
          <a:xfrm>
            <a:off x="9281833" y="62549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9" name="Google Shape;429;p11"/>
          <p:cNvGrpSpPr/>
          <p:nvPr/>
        </p:nvGrpSpPr>
        <p:grpSpPr>
          <a:xfrm>
            <a:off x="67918" y="4947300"/>
            <a:ext cx="1766100" cy="1490067"/>
            <a:chOff x="1223650" y="4359325"/>
            <a:chExt cx="1324575" cy="1117550"/>
          </a:xfrm>
        </p:grpSpPr>
        <p:sp>
          <p:nvSpPr>
            <p:cNvPr id="430" name="Google Shape;430;p11"/>
            <p:cNvSpPr/>
            <p:nvPr/>
          </p:nvSpPr>
          <p:spPr>
            <a:xfrm>
              <a:off x="1640975" y="4559850"/>
              <a:ext cx="74000" cy="437825"/>
            </a:xfrm>
            <a:custGeom>
              <a:avLst/>
              <a:gdLst/>
              <a:ahLst/>
              <a:cxnLst/>
              <a:rect l="l" t="t" r="r" b="b"/>
              <a:pathLst>
                <a:path w="2960" h="17513" extrusionOk="0">
                  <a:moveTo>
                    <a:pt x="2196" y="0"/>
                  </a:moveTo>
                  <a:lnTo>
                    <a:pt x="2140" y="94"/>
                  </a:lnTo>
                  <a:lnTo>
                    <a:pt x="1992" y="335"/>
                  </a:lnTo>
                  <a:lnTo>
                    <a:pt x="1768" y="745"/>
                  </a:lnTo>
                  <a:lnTo>
                    <a:pt x="1489" y="1285"/>
                  </a:lnTo>
                  <a:lnTo>
                    <a:pt x="1191" y="1973"/>
                  </a:lnTo>
                  <a:lnTo>
                    <a:pt x="1042" y="2364"/>
                  </a:lnTo>
                  <a:lnTo>
                    <a:pt x="894" y="2792"/>
                  </a:lnTo>
                  <a:lnTo>
                    <a:pt x="745" y="3239"/>
                  </a:lnTo>
                  <a:lnTo>
                    <a:pt x="596" y="3741"/>
                  </a:lnTo>
                  <a:lnTo>
                    <a:pt x="466" y="4262"/>
                  </a:lnTo>
                  <a:lnTo>
                    <a:pt x="335" y="4820"/>
                  </a:lnTo>
                  <a:lnTo>
                    <a:pt x="242" y="5397"/>
                  </a:lnTo>
                  <a:lnTo>
                    <a:pt x="149" y="6012"/>
                  </a:lnTo>
                  <a:lnTo>
                    <a:pt x="75" y="6663"/>
                  </a:lnTo>
                  <a:lnTo>
                    <a:pt x="37" y="7351"/>
                  </a:lnTo>
                  <a:lnTo>
                    <a:pt x="0" y="8040"/>
                  </a:lnTo>
                  <a:lnTo>
                    <a:pt x="19" y="8784"/>
                  </a:lnTo>
                  <a:lnTo>
                    <a:pt x="56" y="9547"/>
                  </a:lnTo>
                  <a:lnTo>
                    <a:pt x="112" y="10329"/>
                  </a:lnTo>
                  <a:lnTo>
                    <a:pt x="224" y="11148"/>
                  </a:lnTo>
                  <a:lnTo>
                    <a:pt x="354" y="11985"/>
                  </a:lnTo>
                  <a:lnTo>
                    <a:pt x="540" y="12841"/>
                  </a:lnTo>
                  <a:lnTo>
                    <a:pt x="763" y="13735"/>
                  </a:lnTo>
                  <a:lnTo>
                    <a:pt x="1042" y="14647"/>
                  </a:lnTo>
                  <a:lnTo>
                    <a:pt x="1359" y="15577"/>
                  </a:lnTo>
                  <a:lnTo>
                    <a:pt x="1731" y="16545"/>
                  </a:lnTo>
                  <a:lnTo>
                    <a:pt x="2159" y="17513"/>
                  </a:lnTo>
                  <a:lnTo>
                    <a:pt x="2438" y="17420"/>
                  </a:lnTo>
                  <a:lnTo>
                    <a:pt x="2029" y="16470"/>
                  </a:lnTo>
                  <a:lnTo>
                    <a:pt x="1675" y="15540"/>
                  </a:lnTo>
                  <a:lnTo>
                    <a:pt x="1359" y="14647"/>
                  </a:lnTo>
                  <a:lnTo>
                    <a:pt x="1098" y="13753"/>
                  </a:lnTo>
                  <a:lnTo>
                    <a:pt x="894" y="12897"/>
                  </a:lnTo>
                  <a:lnTo>
                    <a:pt x="707" y="12060"/>
                  </a:lnTo>
                  <a:lnTo>
                    <a:pt x="596" y="11260"/>
                  </a:lnTo>
                  <a:lnTo>
                    <a:pt x="503" y="10478"/>
                  </a:lnTo>
                  <a:lnTo>
                    <a:pt x="447" y="9715"/>
                  </a:lnTo>
                  <a:lnTo>
                    <a:pt x="410" y="8989"/>
                  </a:lnTo>
                  <a:lnTo>
                    <a:pt x="428" y="8282"/>
                  </a:lnTo>
                  <a:lnTo>
                    <a:pt x="466" y="7612"/>
                  </a:lnTo>
                  <a:lnTo>
                    <a:pt x="521" y="6961"/>
                  </a:lnTo>
                  <a:lnTo>
                    <a:pt x="614" y="6347"/>
                  </a:lnTo>
                  <a:lnTo>
                    <a:pt x="707" y="5770"/>
                  </a:lnTo>
                  <a:lnTo>
                    <a:pt x="819" y="5211"/>
                  </a:lnTo>
                  <a:lnTo>
                    <a:pt x="968" y="4672"/>
                  </a:lnTo>
                  <a:lnTo>
                    <a:pt x="1117" y="4188"/>
                  </a:lnTo>
                  <a:lnTo>
                    <a:pt x="1266" y="3722"/>
                  </a:lnTo>
                  <a:lnTo>
                    <a:pt x="1433" y="3276"/>
                  </a:lnTo>
                  <a:lnTo>
                    <a:pt x="1601" y="2885"/>
                  </a:lnTo>
                  <a:lnTo>
                    <a:pt x="1768" y="2513"/>
                  </a:lnTo>
                  <a:lnTo>
                    <a:pt x="1936" y="2178"/>
                  </a:lnTo>
                  <a:lnTo>
                    <a:pt x="2103" y="1880"/>
                  </a:lnTo>
                  <a:lnTo>
                    <a:pt x="2252" y="1620"/>
                  </a:lnTo>
                  <a:lnTo>
                    <a:pt x="2401" y="1378"/>
                  </a:lnTo>
                  <a:lnTo>
                    <a:pt x="2661" y="1024"/>
                  </a:lnTo>
                  <a:lnTo>
                    <a:pt x="2848" y="801"/>
                  </a:lnTo>
                  <a:lnTo>
                    <a:pt x="2922" y="763"/>
                  </a:lnTo>
                  <a:lnTo>
                    <a:pt x="2959" y="745"/>
                  </a:lnTo>
                  <a:lnTo>
                    <a:pt x="21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1651200" y="4359325"/>
              <a:ext cx="269400" cy="265675"/>
            </a:xfrm>
            <a:custGeom>
              <a:avLst/>
              <a:gdLst/>
              <a:ahLst/>
              <a:cxnLst/>
              <a:rect l="l" t="t" r="r" b="b"/>
              <a:pathLst>
                <a:path w="10776" h="10627" extrusionOk="0">
                  <a:moveTo>
                    <a:pt x="1973" y="0"/>
                  </a:moveTo>
                  <a:lnTo>
                    <a:pt x="1769" y="38"/>
                  </a:lnTo>
                  <a:lnTo>
                    <a:pt x="1583" y="75"/>
                  </a:lnTo>
                  <a:lnTo>
                    <a:pt x="1396" y="131"/>
                  </a:lnTo>
                  <a:lnTo>
                    <a:pt x="1248" y="205"/>
                  </a:lnTo>
                  <a:lnTo>
                    <a:pt x="1080" y="280"/>
                  </a:lnTo>
                  <a:lnTo>
                    <a:pt x="950" y="373"/>
                  </a:lnTo>
                  <a:lnTo>
                    <a:pt x="820" y="466"/>
                  </a:lnTo>
                  <a:lnTo>
                    <a:pt x="708" y="577"/>
                  </a:lnTo>
                  <a:lnTo>
                    <a:pt x="596" y="708"/>
                  </a:lnTo>
                  <a:lnTo>
                    <a:pt x="485" y="838"/>
                  </a:lnTo>
                  <a:lnTo>
                    <a:pt x="410" y="987"/>
                  </a:lnTo>
                  <a:lnTo>
                    <a:pt x="336" y="1136"/>
                  </a:lnTo>
                  <a:lnTo>
                    <a:pt x="261" y="1303"/>
                  </a:lnTo>
                  <a:lnTo>
                    <a:pt x="205" y="1471"/>
                  </a:lnTo>
                  <a:lnTo>
                    <a:pt x="112" y="1843"/>
                  </a:lnTo>
                  <a:lnTo>
                    <a:pt x="38" y="2234"/>
                  </a:lnTo>
                  <a:lnTo>
                    <a:pt x="19" y="2643"/>
                  </a:lnTo>
                  <a:lnTo>
                    <a:pt x="1" y="3071"/>
                  </a:lnTo>
                  <a:lnTo>
                    <a:pt x="19" y="3518"/>
                  </a:lnTo>
                  <a:lnTo>
                    <a:pt x="75" y="3983"/>
                  </a:lnTo>
                  <a:lnTo>
                    <a:pt x="131" y="4448"/>
                  </a:lnTo>
                  <a:lnTo>
                    <a:pt x="205" y="4932"/>
                  </a:lnTo>
                  <a:lnTo>
                    <a:pt x="298" y="5397"/>
                  </a:lnTo>
                  <a:lnTo>
                    <a:pt x="410" y="5863"/>
                  </a:lnTo>
                  <a:lnTo>
                    <a:pt x="652" y="6775"/>
                  </a:lnTo>
                  <a:lnTo>
                    <a:pt x="913" y="7631"/>
                  </a:lnTo>
                  <a:lnTo>
                    <a:pt x="1155" y="8412"/>
                  </a:lnTo>
                  <a:lnTo>
                    <a:pt x="1396" y="9064"/>
                  </a:lnTo>
                  <a:lnTo>
                    <a:pt x="1583" y="9566"/>
                  </a:lnTo>
                  <a:lnTo>
                    <a:pt x="1769" y="9994"/>
                  </a:lnTo>
                  <a:lnTo>
                    <a:pt x="3183" y="10069"/>
                  </a:lnTo>
                  <a:lnTo>
                    <a:pt x="4467" y="10162"/>
                  </a:lnTo>
                  <a:lnTo>
                    <a:pt x="5602" y="10273"/>
                  </a:lnTo>
                  <a:lnTo>
                    <a:pt x="6607" y="10385"/>
                  </a:lnTo>
                  <a:lnTo>
                    <a:pt x="8282" y="10571"/>
                  </a:lnTo>
                  <a:lnTo>
                    <a:pt x="8934" y="10608"/>
                  </a:lnTo>
                  <a:lnTo>
                    <a:pt x="9473" y="10627"/>
                  </a:lnTo>
                  <a:lnTo>
                    <a:pt x="9715" y="10627"/>
                  </a:lnTo>
                  <a:lnTo>
                    <a:pt x="9920" y="10608"/>
                  </a:lnTo>
                  <a:lnTo>
                    <a:pt x="10106" y="10571"/>
                  </a:lnTo>
                  <a:lnTo>
                    <a:pt x="10273" y="10515"/>
                  </a:lnTo>
                  <a:lnTo>
                    <a:pt x="10404" y="10441"/>
                  </a:lnTo>
                  <a:lnTo>
                    <a:pt x="10515" y="10366"/>
                  </a:lnTo>
                  <a:lnTo>
                    <a:pt x="10608" y="10255"/>
                  </a:lnTo>
                  <a:lnTo>
                    <a:pt x="10683" y="10143"/>
                  </a:lnTo>
                  <a:lnTo>
                    <a:pt x="10720" y="9994"/>
                  </a:lnTo>
                  <a:lnTo>
                    <a:pt x="10757" y="9827"/>
                  </a:lnTo>
                  <a:lnTo>
                    <a:pt x="10776" y="9641"/>
                  </a:lnTo>
                  <a:lnTo>
                    <a:pt x="10757" y="9417"/>
                  </a:lnTo>
                  <a:lnTo>
                    <a:pt x="10739" y="9175"/>
                  </a:lnTo>
                  <a:lnTo>
                    <a:pt x="10683" y="8915"/>
                  </a:lnTo>
                  <a:lnTo>
                    <a:pt x="10534" y="8282"/>
                  </a:lnTo>
                  <a:lnTo>
                    <a:pt x="10441" y="7947"/>
                  </a:lnTo>
                  <a:lnTo>
                    <a:pt x="10329" y="7631"/>
                  </a:lnTo>
                  <a:lnTo>
                    <a:pt x="10199" y="7333"/>
                  </a:lnTo>
                  <a:lnTo>
                    <a:pt x="10069" y="7054"/>
                  </a:lnTo>
                  <a:lnTo>
                    <a:pt x="9901" y="6775"/>
                  </a:lnTo>
                  <a:lnTo>
                    <a:pt x="9734" y="6514"/>
                  </a:lnTo>
                  <a:lnTo>
                    <a:pt x="9566" y="6272"/>
                  </a:lnTo>
                  <a:lnTo>
                    <a:pt x="9380" y="6030"/>
                  </a:lnTo>
                  <a:lnTo>
                    <a:pt x="9175" y="5807"/>
                  </a:lnTo>
                  <a:lnTo>
                    <a:pt x="8989" y="5602"/>
                  </a:lnTo>
                  <a:lnTo>
                    <a:pt x="8766" y="5416"/>
                  </a:lnTo>
                  <a:lnTo>
                    <a:pt x="8561" y="5230"/>
                  </a:lnTo>
                  <a:lnTo>
                    <a:pt x="8133" y="4914"/>
                  </a:lnTo>
                  <a:lnTo>
                    <a:pt x="7705" y="4616"/>
                  </a:lnTo>
                  <a:lnTo>
                    <a:pt x="7296" y="4392"/>
                  </a:lnTo>
                  <a:lnTo>
                    <a:pt x="6905" y="4188"/>
                  </a:lnTo>
                  <a:lnTo>
                    <a:pt x="6551" y="4020"/>
                  </a:lnTo>
                  <a:lnTo>
                    <a:pt x="6216" y="3890"/>
                  </a:lnTo>
                  <a:lnTo>
                    <a:pt x="5751" y="3741"/>
                  </a:lnTo>
                  <a:lnTo>
                    <a:pt x="5584" y="3685"/>
                  </a:lnTo>
                  <a:lnTo>
                    <a:pt x="5658" y="3536"/>
                  </a:lnTo>
                  <a:lnTo>
                    <a:pt x="5714" y="3369"/>
                  </a:lnTo>
                  <a:lnTo>
                    <a:pt x="5788" y="3146"/>
                  </a:lnTo>
                  <a:lnTo>
                    <a:pt x="5863" y="2866"/>
                  </a:lnTo>
                  <a:lnTo>
                    <a:pt x="5900" y="2569"/>
                  </a:lnTo>
                  <a:lnTo>
                    <a:pt x="5919" y="2252"/>
                  </a:lnTo>
                  <a:lnTo>
                    <a:pt x="5900" y="2085"/>
                  </a:lnTo>
                  <a:lnTo>
                    <a:pt x="5881" y="1917"/>
                  </a:lnTo>
                  <a:lnTo>
                    <a:pt x="5844" y="1750"/>
                  </a:lnTo>
                  <a:lnTo>
                    <a:pt x="5788" y="1582"/>
                  </a:lnTo>
                  <a:lnTo>
                    <a:pt x="5714" y="1415"/>
                  </a:lnTo>
                  <a:lnTo>
                    <a:pt x="5621" y="1247"/>
                  </a:lnTo>
                  <a:lnTo>
                    <a:pt x="5509" y="1098"/>
                  </a:lnTo>
                  <a:lnTo>
                    <a:pt x="5360" y="931"/>
                  </a:lnTo>
                  <a:lnTo>
                    <a:pt x="5212" y="801"/>
                  </a:lnTo>
                  <a:lnTo>
                    <a:pt x="5025" y="652"/>
                  </a:lnTo>
                  <a:lnTo>
                    <a:pt x="4802" y="522"/>
                  </a:lnTo>
                  <a:lnTo>
                    <a:pt x="4560" y="410"/>
                  </a:lnTo>
                  <a:lnTo>
                    <a:pt x="4300" y="298"/>
                  </a:lnTo>
                  <a:lnTo>
                    <a:pt x="3983" y="205"/>
                  </a:lnTo>
                  <a:lnTo>
                    <a:pt x="3648" y="131"/>
                  </a:lnTo>
                  <a:lnTo>
                    <a:pt x="3276" y="75"/>
                  </a:lnTo>
                  <a:lnTo>
                    <a:pt x="2867" y="19"/>
                  </a:lnTo>
                  <a:lnTo>
                    <a:pt x="24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1649800" y="4452850"/>
              <a:ext cx="261975" cy="172625"/>
            </a:xfrm>
            <a:custGeom>
              <a:avLst/>
              <a:gdLst/>
              <a:ahLst/>
              <a:cxnLst/>
              <a:rect l="l" t="t" r="r" b="b"/>
              <a:pathLst>
                <a:path w="10479" h="6905" extrusionOk="0">
                  <a:moveTo>
                    <a:pt x="2178" y="0"/>
                  </a:moveTo>
                  <a:lnTo>
                    <a:pt x="1974" y="19"/>
                  </a:lnTo>
                  <a:lnTo>
                    <a:pt x="1750" y="37"/>
                  </a:lnTo>
                  <a:lnTo>
                    <a:pt x="1545" y="75"/>
                  </a:lnTo>
                  <a:lnTo>
                    <a:pt x="1322" y="130"/>
                  </a:lnTo>
                  <a:lnTo>
                    <a:pt x="1136" y="205"/>
                  </a:lnTo>
                  <a:lnTo>
                    <a:pt x="950" y="279"/>
                  </a:lnTo>
                  <a:lnTo>
                    <a:pt x="764" y="372"/>
                  </a:lnTo>
                  <a:lnTo>
                    <a:pt x="596" y="465"/>
                  </a:lnTo>
                  <a:lnTo>
                    <a:pt x="447" y="577"/>
                  </a:lnTo>
                  <a:lnTo>
                    <a:pt x="317" y="707"/>
                  </a:lnTo>
                  <a:lnTo>
                    <a:pt x="206" y="838"/>
                  </a:lnTo>
                  <a:lnTo>
                    <a:pt x="131" y="968"/>
                  </a:lnTo>
                  <a:lnTo>
                    <a:pt x="57" y="1117"/>
                  </a:lnTo>
                  <a:lnTo>
                    <a:pt x="19" y="1266"/>
                  </a:lnTo>
                  <a:lnTo>
                    <a:pt x="1" y="1433"/>
                  </a:lnTo>
                  <a:lnTo>
                    <a:pt x="19" y="1601"/>
                  </a:lnTo>
                  <a:lnTo>
                    <a:pt x="206" y="2159"/>
                  </a:lnTo>
                  <a:lnTo>
                    <a:pt x="652" y="3443"/>
                  </a:lnTo>
                  <a:lnTo>
                    <a:pt x="931" y="4169"/>
                  </a:lnTo>
                  <a:lnTo>
                    <a:pt x="1192" y="4857"/>
                  </a:lnTo>
                  <a:lnTo>
                    <a:pt x="1452" y="5453"/>
                  </a:lnTo>
                  <a:lnTo>
                    <a:pt x="1583" y="5676"/>
                  </a:lnTo>
                  <a:lnTo>
                    <a:pt x="1676" y="5844"/>
                  </a:lnTo>
                  <a:lnTo>
                    <a:pt x="1787" y="5993"/>
                  </a:lnTo>
                  <a:lnTo>
                    <a:pt x="1955" y="6104"/>
                  </a:lnTo>
                  <a:lnTo>
                    <a:pt x="2141" y="6216"/>
                  </a:lnTo>
                  <a:lnTo>
                    <a:pt x="2383" y="6309"/>
                  </a:lnTo>
                  <a:lnTo>
                    <a:pt x="2662" y="6402"/>
                  </a:lnTo>
                  <a:lnTo>
                    <a:pt x="2997" y="6476"/>
                  </a:lnTo>
                  <a:lnTo>
                    <a:pt x="3369" y="6532"/>
                  </a:lnTo>
                  <a:lnTo>
                    <a:pt x="3797" y="6588"/>
                  </a:lnTo>
                  <a:lnTo>
                    <a:pt x="4802" y="6681"/>
                  </a:lnTo>
                  <a:lnTo>
                    <a:pt x="6012" y="6756"/>
                  </a:lnTo>
                  <a:lnTo>
                    <a:pt x="9120" y="6904"/>
                  </a:lnTo>
                  <a:lnTo>
                    <a:pt x="9529" y="6904"/>
                  </a:lnTo>
                  <a:lnTo>
                    <a:pt x="9864" y="6886"/>
                  </a:lnTo>
                  <a:lnTo>
                    <a:pt x="10106" y="6849"/>
                  </a:lnTo>
                  <a:lnTo>
                    <a:pt x="10218" y="6811"/>
                  </a:lnTo>
                  <a:lnTo>
                    <a:pt x="10292" y="6756"/>
                  </a:lnTo>
                  <a:lnTo>
                    <a:pt x="10367" y="6718"/>
                  </a:lnTo>
                  <a:lnTo>
                    <a:pt x="10422" y="6663"/>
                  </a:lnTo>
                  <a:lnTo>
                    <a:pt x="10441" y="6607"/>
                  </a:lnTo>
                  <a:lnTo>
                    <a:pt x="10460" y="6551"/>
                  </a:lnTo>
                  <a:lnTo>
                    <a:pt x="10478" y="6476"/>
                  </a:lnTo>
                  <a:lnTo>
                    <a:pt x="10460" y="6402"/>
                  </a:lnTo>
                  <a:lnTo>
                    <a:pt x="10404" y="6253"/>
                  </a:lnTo>
                  <a:lnTo>
                    <a:pt x="10292" y="6086"/>
                  </a:lnTo>
                  <a:lnTo>
                    <a:pt x="10143" y="5900"/>
                  </a:lnTo>
                  <a:lnTo>
                    <a:pt x="9957" y="5695"/>
                  </a:lnTo>
                  <a:lnTo>
                    <a:pt x="9734" y="5490"/>
                  </a:lnTo>
                  <a:lnTo>
                    <a:pt x="9473" y="5267"/>
                  </a:lnTo>
                  <a:lnTo>
                    <a:pt x="9194" y="5043"/>
                  </a:lnTo>
                  <a:lnTo>
                    <a:pt x="8561" y="4597"/>
                  </a:lnTo>
                  <a:lnTo>
                    <a:pt x="7873" y="4132"/>
                  </a:lnTo>
                  <a:lnTo>
                    <a:pt x="7147" y="3685"/>
                  </a:lnTo>
                  <a:lnTo>
                    <a:pt x="6459" y="3276"/>
                  </a:lnTo>
                  <a:lnTo>
                    <a:pt x="5807" y="2903"/>
                  </a:lnTo>
                  <a:lnTo>
                    <a:pt x="4784" y="2326"/>
                  </a:lnTo>
                  <a:lnTo>
                    <a:pt x="4393" y="2122"/>
                  </a:lnTo>
                  <a:lnTo>
                    <a:pt x="4393" y="1843"/>
                  </a:lnTo>
                  <a:lnTo>
                    <a:pt x="4374" y="1582"/>
                  </a:lnTo>
                  <a:lnTo>
                    <a:pt x="4337" y="1340"/>
                  </a:lnTo>
                  <a:lnTo>
                    <a:pt x="4263" y="1117"/>
                  </a:lnTo>
                  <a:lnTo>
                    <a:pt x="4170" y="931"/>
                  </a:lnTo>
                  <a:lnTo>
                    <a:pt x="4058" y="745"/>
                  </a:lnTo>
                  <a:lnTo>
                    <a:pt x="3928" y="596"/>
                  </a:lnTo>
                  <a:lnTo>
                    <a:pt x="3779" y="465"/>
                  </a:lnTo>
                  <a:lnTo>
                    <a:pt x="3611" y="335"/>
                  </a:lnTo>
                  <a:lnTo>
                    <a:pt x="3425" y="242"/>
                  </a:lnTo>
                  <a:lnTo>
                    <a:pt x="3239" y="168"/>
                  </a:lnTo>
                  <a:lnTo>
                    <a:pt x="3034" y="93"/>
                  </a:lnTo>
                  <a:lnTo>
                    <a:pt x="2830" y="56"/>
                  </a:lnTo>
                  <a:lnTo>
                    <a:pt x="2625" y="19"/>
                  </a:lnTo>
                  <a:lnTo>
                    <a:pt x="240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1714025" y="4451450"/>
              <a:ext cx="80500" cy="97725"/>
            </a:xfrm>
            <a:custGeom>
              <a:avLst/>
              <a:gdLst/>
              <a:ahLst/>
              <a:cxnLst/>
              <a:rect l="l" t="t" r="r" b="b"/>
              <a:pathLst>
                <a:path w="3220" h="3909" extrusionOk="0">
                  <a:moveTo>
                    <a:pt x="3052" y="0"/>
                  </a:moveTo>
                  <a:lnTo>
                    <a:pt x="2996" y="112"/>
                  </a:lnTo>
                  <a:lnTo>
                    <a:pt x="2847" y="428"/>
                  </a:lnTo>
                  <a:lnTo>
                    <a:pt x="2605" y="875"/>
                  </a:lnTo>
                  <a:lnTo>
                    <a:pt x="2252" y="1452"/>
                  </a:lnTo>
                  <a:lnTo>
                    <a:pt x="2047" y="1768"/>
                  </a:lnTo>
                  <a:lnTo>
                    <a:pt x="1824" y="2085"/>
                  </a:lnTo>
                  <a:lnTo>
                    <a:pt x="1582" y="2420"/>
                  </a:lnTo>
                  <a:lnTo>
                    <a:pt x="1303" y="2736"/>
                  </a:lnTo>
                  <a:lnTo>
                    <a:pt x="1024" y="3052"/>
                  </a:lnTo>
                  <a:lnTo>
                    <a:pt x="707" y="3369"/>
                  </a:lnTo>
                  <a:lnTo>
                    <a:pt x="372" y="3648"/>
                  </a:lnTo>
                  <a:lnTo>
                    <a:pt x="0" y="3908"/>
                  </a:lnTo>
                  <a:lnTo>
                    <a:pt x="93" y="3871"/>
                  </a:lnTo>
                  <a:lnTo>
                    <a:pt x="354" y="3722"/>
                  </a:lnTo>
                  <a:lnTo>
                    <a:pt x="726" y="3462"/>
                  </a:lnTo>
                  <a:lnTo>
                    <a:pt x="931" y="3276"/>
                  </a:lnTo>
                  <a:lnTo>
                    <a:pt x="1172" y="3071"/>
                  </a:lnTo>
                  <a:lnTo>
                    <a:pt x="1433" y="2829"/>
                  </a:lnTo>
                  <a:lnTo>
                    <a:pt x="1694" y="2550"/>
                  </a:lnTo>
                  <a:lnTo>
                    <a:pt x="1954" y="2234"/>
                  </a:lnTo>
                  <a:lnTo>
                    <a:pt x="2215" y="1880"/>
                  </a:lnTo>
                  <a:lnTo>
                    <a:pt x="2494" y="1470"/>
                  </a:lnTo>
                  <a:lnTo>
                    <a:pt x="2736" y="1042"/>
                  </a:lnTo>
                  <a:lnTo>
                    <a:pt x="2996" y="559"/>
                  </a:lnTo>
                  <a:lnTo>
                    <a:pt x="3220" y="38"/>
                  </a:lnTo>
                  <a:lnTo>
                    <a:pt x="305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1690750" y="4531925"/>
              <a:ext cx="91675" cy="84250"/>
            </a:xfrm>
            <a:custGeom>
              <a:avLst/>
              <a:gdLst/>
              <a:ahLst/>
              <a:cxnLst/>
              <a:rect l="l" t="t" r="r" b="b"/>
              <a:pathLst>
                <a:path w="3667" h="3370" extrusionOk="0">
                  <a:moveTo>
                    <a:pt x="764" y="1"/>
                  </a:moveTo>
                  <a:lnTo>
                    <a:pt x="596" y="19"/>
                  </a:lnTo>
                  <a:lnTo>
                    <a:pt x="466" y="57"/>
                  </a:lnTo>
                  <a:lnTo>
                    <a:pt x="354" y="113"/>
                  </a:lnTo>
                  <a:lnTo>
                    <a:pt x="242" y="187"/>
                  </a:lnTo>
                  <a:lnTo>
                    <a:pt x="168" y="280"/>
                  </a:lnTo>
                  <a:lnTo>
                    <a:pt x="112" y="392"/>
                  </a:lnTo>
                  <a:lnTo>
                    <a:pt x="56" y="541"/>
                  </a:lnTo>
                  <a:lnTo>
                    <a:pt x="19" y="671"/>
                  </a:lnTo>
                  <a:lnTo>
                    <a:pt x="1" y="838"/>
                  </a:lnTo>
                  <a:lnTo>
                    <a:pt x="1" y="987"/>
                  </a:lnTo>
                  <a:lnTo>
                    <a:pt x="1" y="1341"/>
                  </a:lnTo>
                  <a:lnTo>
                    <a:pt x="56" y="1694"/>
                  </a:lnTo>
                  <a:lnTo>
                    <a:pt x="112" y="2029"/>
                  </a:lnTo>
                  <a:lnTo>
                    <a:pt x="187" y="2364"/>
                  </a:lnTo>
                  <a:lnTo>
                    <a:pt x="336" y="2867"/>
                  </a:lnTo>
                  <a:lnTo>
                    <a:pt x="410" y="3053"/>
                  </a:lnTo>
                  <a:lnTo>
                    <a:pt x="745" y="3146"/>
                  </a:lnTo>
                  <a:lnTo>
                    <a:pt x="1061" y="3220"/>
                  </a:lnTo>
                  <a:lnTo>
                    <a:pt x="1378" y="3295"/>
                  </a:lnTo>
                  <a:lnTo>
                    <a:pt x="1657" y="3332"/>
                  </a:lnTo>
                  <a:lnTo>
                    <a:pt x="1917" y="3351"/>
                  </a:lnTo>
                  <a:lnTo>
                    <a:pt x="2159" y="3369"/>
                  </a:lnTo>
                  <a:lnTo>
                    <a:pt x="2383" y="3369"/>
                  </a:lnTo>
                  <a:lnTo>
                    <a:pt x="2587" y="3351"/>
                  </a:lnTo>
                  <a:lnTo>
                    <a:pt x="2792" y="3313"/>
                  </a:lnTo>
                  <a:lnTo>
                    <a:pt x="2960" y="3276"/>
                  </a:lnTo>
                  <a:lnTo>
                    <a:pt x="3108" y="3220"/>
                  </a:lnTo>
                  <a:lnTo>
                    <a:pt x="3239" y="3165"/>
                  </a:lnTo>
                  <a:lnTo>
                    <a:pt x="3350" y="3072"/>
                  </a:lnTo>
                  <a:lnTo>
                    <a:pt x="3443" y="2997"/>
                  </a:lnTo>
                  <a:lnTo>
                    <a:pt x="3518" y="2904"/>
                  </a:lnTo>
                  <a:lnTo>
                    <a:pt x="3574" y="2792"/>
                  </a:lnTo>
                  <a:lnTo>
                    <a:pt x="3630" y="2681"/>
                  </a:lnTo>
                  <a:lnTo>
                    <a:pt x="3648" y="2569"/>
                  </a:lnTo>
                  <a:lnTo>
                    <a:pt x="3667" y="2439"/>
                  </a:lnTo>
                  <a:lnTo>
                    <a:pt x="3648" y="2309"/>
                  </a:lnTo>
                  <a:lnTo>
                    <a:pt x="3630" y="2178"/>
                  </a:lnTo>
                  <a:lnTo>
                    <a:pt x="3574" y="2048"/>
                  </a:lnTo>
                  <a:lnTo>
                    <a:pt x="3518" y="1899"/>
                  </a:lnTo>
                  <a:lnTo>
                    <a:pt x="3443" y="1769"/>
                  </a:lnTo>
                  <a:lnTo>
                    <a:pt x="3350" y="1620"/>
                  </a:lnTo>
                  <a:lnTo>
                    <a:pt x="3239" y="1471"/>
                  </a:lnTo>
                  <a:lnTo>
                    <a:pt x="3108" y="1322"/>
                  </a:lnTo>
                  <a:lnTo>
                    <a:pt x="2978" y="1173"/>
                  </a:lnTo>
                  <a:lnTo>
                    <a:pt x="2811" y="1043"/>
                  </a:lnTo>
                  <a:lnTo>
                    <a:pt x="2643" y="894"/>
                  </a:lnTo>
                  <a:lnTo>
                    <a:pt x="2457" y="764"/>
                  </a:lnTo>
                  <a:lnTo>
                    <a:pt x="2252" y="615"/>
                  </a:lnTo>
                  <a:lnTo>
                    <a:pt x="1936" y="429"/>
                  </a:lnTo>
                  <a:lnTo>
                    <a:pt x="1638" y="280"/>
                  </a:lnTo>
                  <a:lnTo>
                    <a:pt x="1378" y="168"/>
                  </a:lnTo>
                  <a:lnTo>
                    <a:pt x="1154" y="75"/>
                  </a:lnTo>
                  <a:lnTo>
                    <a:pt x="950" y="38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1714025" y="4540300"/>
              <a:ext cx="47475" cy="36325"/>
            </a:xfrm>
            <a:custGeom>
              <a:avLst/>
              <a:gdLst/>
              <a:ahLst/>
              <a:cxnLst/>
              <a:rect l="l" t="t" r="r" b="b"/>
              <a:pathLst>
                <a:path w="1899" h="1453" extrusionOk="0">
                  <a:moveTo>
                    <a:pt x="316" y="1"/>
                  </a:moveTo>
                  <a:lnTo>
                    <a:pt x="242" y="19"/>
                  </a:lnTo>
                  <a:lnTo>
                    <a:pt x="186" y="19"/>
                  </a:lnTo>
                  <a:lnTo>
                    <a:pt x="130" y="57"/>
                  </a:lnTo>
                  <a:lnTo>
                    <a:pt x="93" y="94"/>
                  </a:lnTo>
                  <a:lnTo>
                    <a:pt x="56" y="131"/>
                  </a:lnTo>
                  <a:lnTo>
                    <a:pt x="19" y="224"/>
                  </a:lnTo>
                  <a:lnTo>
                    <a:pt x="0" y="354"/>
                  </a:lnTo>
                  <a:lnTo>
                    <a:pt x="19" y="466"/>
                  </a:lnTo>
                  <a:lnTo>
                    <a:pt x="37" y="559"/>
                  </a:lnTo>
                  <a:lnTo>
                    <a:pt x="74" y="652"/>
                  </a:lnTo>
                  <a:lnTo>
                    <a:pt x="130" y="764"/>
                  </a:lnTo>
                  <a:lnTo>
                    <a:pt x="186" y="857"/>
                  </a:lnTo>
                  <a:lnTo>
                    <a:pt x="261" y="931"/>
                  </a:lnTo>
                  <a:lnTo>
                    <a:pt x="428" y="1099"/>
                  </a:lnTo>
                  <a:lnTo>
                    <a:pt x="633" y="1248"/>
                  </a:lnTo>
                  <a:lnTo>
                    <a:pt x="856" y="1341"/>
                  </a:lnTo>
                  <a:lnTo>
                    <a:pt x="1098" y="1415"/>
                  </a:lnTo>
                  <a:lnTo>
                    <a:pt x="1228" y="1434"/>
                  </a:lnTo>
                  <a:lnTo>
                    <a:pt x="1359" y="1452"/>
                  </a:lnTo>
                  <a:lnTo>
                    <a:pt x="1507" y="1452"/>
                  </a:lnTo>
                  <a:lnTo>
                    <a:pt x="1619" y="1434"/>
                  </a:lnTo>
                  <a:lnTo>
                    <a:pt x="1712" y="1397"/>
                  </a:lnTo>
                  <a:lnTo>
                    <a:pt x="1805" y="1359"/>
                  </a:lnTo>
                  <a:lnTo>
                    <a:pt x="1861" y="1304"/>
                  </a:lnTo>
                  <a:lnTo>
                    <a:pt x="1880" y="1248"/>
                  </a:lnTo>
                  <a:lnTo>
                    <a:pt x="1898" y="1173"/>
                  </a:lnTo>
                  <a:lnTo>
                    <a:pt x="1898" y="1099"/>
                  </a:lnTo>
                  <a:lnTo>
                    <a:pt x="1861" y="1024"/>
                  </a:lnTo>
                  <a:lnTo>
                    <a:pt x="1824" y="931"/>
                  </a:lnTo>
                  <a:lnTo>
                    <a:pt x="1768" y="838"/>
                  </a:lnTo>
                  <a:lnTo>
                    <a:pt x="1675" y="745"/>
                  </a:lnTo>
                  <a:lnTo>
                    <a:pt x="1582" y="652"/>
                  </a:lnTo>
                  <a:lnTo>
                    <a:pt x="1452" y="541"/>
                  </a:lnTo>
                  <a:lnTo>
                    <a:pt x="1172" y="354"/>
                  </a:lnTo>
                  <a:lnTo>
                    <a:pt x="856" y="168"/>
                  </a:lnTo>
                  <a:lnTo>
                    <a:pt x="596" y="57"/>
                  </a:lnTo>
                  <a:lnTo>
                    <a:pt x="391" y="19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1686575" y="4588700"/>
              <a:ext cx="207050" cy="87950"/>
            </a:xfrm>
            <a:custGeom>
              <a:avLst/>
              <a:gdLst/>
              <a:ahLst/>
              <a:cxnLst/>
              <a:rect l="l" t="t" r="r" b="b"/>
              <a:pathLst>
                <a:path w="8282" h="3518" extrusionOk="0">
                  <a:moveTo>
                    <a:pt x="3852" y="0"/>
                  </a:moveTo>
                  <a:lnTo>
                    <a:pt x="3201" y="19"/>
                  </a:lnTo>
                  <a:lnTo>
                    <a:pt x="2568" y="93"/>
                  </a:lnTo>
                  <a:lnTo>
                    <a:pt x="1973" y="186"/>
                  </a:lnTo>
                  <a:lnTo>
                    <a:pt x="1433" y="298"/>
                  </a:lnTo>
                  <a:lnTo>
                    <a:pt x="968" y="410"/>
                  </a:lnTo>
                  <a:lnTo>
                    <a:pt x="558" y="503"/>
                  </a:lnTo>
                  <a:lnTo>
                    <a:pt x="261" y="596"/>
                  </a:lnTo>
                  <a:lnTo>
                    <a:pt x="0" y="689"/>
                  </a:lnTo>
                  <a:lnTo>
                    <a:pt x="986" y="1173"/>
                  </a:lnTo>
                  <a:lnTo>
                    <a:pt x="1917" y="1638"/>
                  </a:lnTo>
                  <a:lnTo>
                    <a:pt x="2829" y="2066"/>
                  </a:lnTo>
                  <a:lnTo>
                    <a:pt x="3703" y="2438"/>
                  </a:lnTo>
                  <a:lnTo>
                    <a:pt x="4522" y="2773"/>
                  </a:lnTo>
                  <a:lnTo>
                    <a:pt x="5285" y="3052"/>
                  </a:lnTo>
                  <a:lnTo>
                    <a:pt x="5974" y="3257"/>
                  </a:lnTo>
                  <a:lnTo>
                    <a:pt x="6309" y="3350"/>
                  </a:lnTo>
                  <a:lnTo>
                    <a:pt x="6607" y="3425"/>
                  </a:lnTo>
                  <a:lnTo>
                    <a:pt x="6886" y="3462"/>
                  </a:lnTo>
                  <a:lnTo>
                    <a:pt x="7128" y="3499"/>
                  </a:lnTo>
                  <a:lnTo>
                    <a:pt x="7370" y="3518"/>
                  </a:lnTo>
                  <a:lnTo>
                    <a:pt x="7574" y="3499"/>
                  </a:lnTo>
                  <a:lnTo>
                    <a:pt x="7760" y="3480"/>
                  </a:lnTo>
                  <a:lnTo>
                    <a:pt x="7928" y="3443"/>
                  </a:lnTo>
                  <a:lnTo>
                    <a:pt x="8058" y="3369"/>
                  </a:lnTo>
                  <a:lnTo>
                    <a:pt x="8151" y="3276"/>
                  </a:lnTo>
                  <a:lnTo>
                    <a:pt x="8226" y="3164"/>
                  </a:lnTo>
                  <a:lnTo>
                    <a:pt x="8263" y="3034"/>
                  </a:lnTo>
                  <a:lnTo>
                    <a:pt x="8282" y="2885"/>
                  </a:lnTo>
                  <a:lnTo>
                    <a:pt x="8263" y="2699"/>
                  </a:lnTo>
                  <a:lnTo>
                    <a:pt x="8207" y="2494"/>
                  </a:lnTo>
                  <a:lnTo>
                    <a:pt x="8114" y="2271"/>
                  </a:lnTo>
                  <a:lnTo>
                    <a:pt x="7984" y="2010"/>
                  </a:lnTo>
                  <a:lnTo>
                    <a:pt x="7835" y="1731"/>
                  </a:lnTo>
                  <a:lnTo>
                    <a:pt x="7630" y="1452"/>
                  </a:lnTo>
                  <a:lnTo>
                    <a:pt x="7425" y="1191"/>
                  </a:lnTo>
                  <a:lnTo>
                    <a:pt x="7184" y="968"/>
                  </a:lnTo>
                  <a:lnTo>
                    <a:pt x="6942" y="782"/>
                  </a:lnTo>
                  <a:lnTo>
                    <a:pt x="6681" y="614"/>
                  </a:lnTo>
                  <a:lnTo>
                    <a:pt x="6383" y="466"/>
                  </a:lnTo>
                  <a:lnTo>
                    <a:pt x="6104" y="335"/>
                  </a:lnTo>
                  <a:lnTo>
                    <a:pt x="5788" y="242"/>
                  </a:lnTo>
                  <a:lnTo>
                    <a:pt x="5490" y="149"/>
                  </a:lnTo>
                  <a:lnTo>
                    <a:pt x="5155" y="93"/>
                  </a:lnTo>
                  <a:lnTo>
                    <a:pt x="4839" y="38"/>
                  </a:lnTo>
                  <a:lnTo>
                    <a:pt x="4504" y="19"/>
                  </a:lnTo>
                  <a:lnTo>
                    <a:pt x="41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1637700" y="4396075"/>
              <a:ext cx="96800" cy="211725"/>
            </a:xfrm>
            <a:custGeom>
              <a:avLst/>
              <a:gdLst/>
              <a:ahLst/>
              <a:cxnLst/>
              <a:rect l="l" t="t" r="r" b="b"/>
              <a:pathLst>
                <a:path w="3872" h="8469" extrusionOk="0">
                  <a:moveTo>
                    <a:pt x="1583" y="1"/>
                  </a:moveTo>
                  <a:lnTo>
                    <a:pt x="1453" y="38"/>
                  </a:lnTo>
                  <a:lnTo>
                    <a:pt x="1322" y="57"/>
                  </a:lnTo>
                  <a:lnTo>
                    <a:pt x="1192" y="112"/>
                  </a:lnTo>
                  <a:lnTo>
                    <a:pt x="1080" y="168"/>
                  </a:lnTo>
                  <a:lnTo>
                    <a:pt x="950" y="243"/>
                  </a:lnTo>
                  <a:lnTo>
                    <a:pt x="745" y="410"/>
                  </a:lnTo>
                  <a:lnTo>
                    <a:pt x="559" y="615"/>
                  </a:lnTo>
                  <a:lnTo>
                    <a:pt x="392" y="838"/>
                  </a:lnTo>
                  <a:lnTo>
                    <a:pt x="262" y="1099"/>
                  </a:lnTo>
                  <a:lnTo>
                    <a:pt x="168" y="1378"/>
                  </a:lnTo>
                  <a:lnTo>
                    <a:pt x="94" y="1694"/>
                  </a:lnTo>
                  <a:lnTo>
                    <a:pt x="57" y="2011"/>
                  </a:lnTo>
                  <a:lnTo>
                    <a:pt x="20" y="2346"/>
                  </a:lnTo>
                  <a:lnTo>
                    <a:pt x="1" y="2662"/>
                  </a:lnTo>
                  <a:lnTo>
                    <a:pt x="1" y="2997"/>
                  </a:lnTo>
                  <a:lnTo>
                    <a:pt x="20" y="3313"/>
                  </a:lnTo>
                  <a:lnTo>
                    <a:pt x="57" y="3630"/>
                  </a:lnTo>
                  <a:lnTo>
                    <a:pt x="113" y="3946"/>
                  </a:lnTo>
                  <a:lnTo>
                    <a:pt x="168" y="4244"/>
                  </a:lnTo>
                  <a:lnTo>
                    <a:pt x="243" y="4542"/>
                  </a:lnTo>
                  <a:lnTo>
                    <a:pt x="410" y="5137"/>
                  </a:lnTo>
                  <a:lnTo>
                    <a:pt x="597" y="5695"/>
                  </a:lnTo>
                  <a:lnTo>
                    <a:pt x="820" y="6216"/>
                  </a:lnTo>
                  <a:lnTo>
                    <a:pt x="1043" y="6700"/>
                  </a:lnTo>
                  <a:lnTo>
                    <a:pt x="1266" y="7128"/>
                  </a:lnTo>
                  <a:lnTo>
                    <a:pt x="1490" y="7519"/>
                  </a:lnTo>
                  <a:lnTo>
                    <a:pt x="1676" y="7836"/>
                  </a:lnTo>
                  <a:lnTo>
                    <a:pt x="1992" y="8301"/>
                  </a:lnTo>
                  <a:lnTo>
                    <a:pt x="2104" y="8468"/>
                  </a:lnTo>
                  <a:lnTo>
                    <a:pt x="2197" y="8003"/>
                  </a:lnTo>
                  <a:lnTo>
                    <a:pt x="2309" y="7538"/>
                  </a:lnTo>
                  <a:lnTo>
                    <a:pt x="2439" y="7091"/>
                  </a:lnTo>
                  <a:lnTo>
                    <a:pt x="2606" y="6645"/>
                  </a:lnTo>
                  <a:lnTo>
                    <a:pt x="2774" y="6198"/>
                  </a:lnTo>
                  <a:lnTo>
                    <a:pt x="2941" y="5788"/>
                  </a:lnTo>
                  <a:lnTo>
                    <a:pt x="3276" y="4970"/>
                  </a:lnTo>
                  <a:lnTo>
                    <a:pt x="3444" y="4579"/>
                  </a:lnTo>
                  <a:lnTo>
                    <a:pt x="3574" y="4188"/>
                  </a:lnTo>
                  <a:lnTo>
                    <a:pt x="3704" y="3816"/>
                  </a:lnTo>
                  <a:lnTo>
                    <a:pt x="3797" y="3462"/>
                  </a:lnTo>
                  <a:lnTo>
                    <a:pt x="3853" y="3127"/>
                  </a:lnTo>
                  <a:lnTo>
                    <a:pt x="3872" y="2792"/>
                  </a:lnTo>
                  <a:lnTo>
                    <a:pt x="3872" y="2643"/>
                  </a:lnTo>
                  <a:lnTo>
                    <a:pt x="3853" y="2476"/>
                  </a:lnTo>
                  <a:lnTo>
                    <a:pt x="3835" y="2327"/>
                  </a:lnTo>
                  <a:lnTo>
                    <a:pt x="3779" y="2178"/>
                  </a:lnTo>
                  <a:lnTo>
                    <a:pt x="3686" y="1899"/>
                  </a:lnTo>
                  <a:lnTo>
                    <a:pt x="3574" y="1620"/>
                  </a:lnTo>
                  <a:lnTo>
                    <a:pt x="3444" y="1378"/>
                  </a:lnTo>
                  <a:lnTo>
                    <a:pt x="3332" y="1155"/>
                  </a:lnTo>
                  <a:lnTo>
                    <a:pt x="3202" y="968"/>
                  </a:lnTo>
                  <a:lnTo>
                    <a:pt x="3072" y="782"/>
                  </a:lnTo>
                  <a:lnTo>
                    <a:pt x="2941" y="615"/>
                  </a:lnTo>
                  <a:lnTo>
                    <a:pt x="2811" y="485"/>
                  </a:lnTo>
                  <a:lnTo>
                    <a:pt x="2681" y="354"/>
                  </a:lnTo>
                  <a:lnTo>
                    <a:pt x="2532" y="261"/>
                  </a:lnTo>
                  <a:lnTo>
                    <a:pt x="2402" y="168"/>
                  </a:lnTo>
                  <a:lnTo>
                    <a:pt x="2253" y="112"/>
                  </a:lnTo>
                  <a:lnTo>
                    <a:pt x="2123" y="57"/>
                  </a:lnTo>
                  <a:lnTo>
                    <a:pt x="1974" y="19"/>
                  </a:lnTo>
                  <a:lnTo>
                    <a:pt x="18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1680975" y="4581250"/>
              <a:ext cx="48425" cy="98200"/>
            </a:xfrm>
            <a:custGeom>
              <a:avLst/>
              <a:gdLst/>
              <a:ahLst/>
              <a:cxnLst/>
              <a:rect l="l" t="t" r="r" b="b"/>
              <a:pathLst>
                <a:path w="1937" h="3928" extrusionOk="0">
                  <a:moveTo>
                    <a:pt x="131" y="1"/>
                  </a:moveTo>
                  <a:lnTo>
                    <a:pt x="205" y="503"/>
                  </a:lnTo>
                  <a:lnTo>
                    <a:pt x="224" y="987"/>
                  </a:lnTo>
                  <a:lnTo>
                    <a:pt x="224" y="1415"/>
                  </a:lnTo>
                  <a:lnTo>
                    <a:pt x="205" y="1806"/>
                  </a:lnTo>
                  <a:lnTo>
                    <a:pt x="168" y="2159"/>
                  </a:lnTo>
                  <a:lnTo>
                    <a:pt x="131" y="2476"/>
                  </a:lnTo>
                  <a:lnTo>
                    <a:pt x="38" y="3015"/>
                  </a:lnTo>
                  <a:lnTo>
                    <a:pt x="19" y="3220"/>
                  </a:lnTo>
                  <a:lnTo>
                    <a:pt x="1" y="3406"/>
                  </a:lnTo>
                  <a:lnTo>
                    <a:pt x="19" y="3555"/>
                  </a:lnTo>
                  <a:lnTo>
                    <a:pt x="57" y="3685"/>
                  </a:lnTo>
                  <a:lnTo>
                    <a:pt x="94" y="3723"/>
                  </a:lnTo>
                  <a:lnTo>
                    <a:pt x="150" y="3778"/>
                  </a:lnTo>
                  <a:lnTo>
                    <a:pt x="205" y="3816"/>
                  </a:lnTo>
                  <a:lnTo>
                    <a:pt x="280" y="3853"/>
                  </a:lnTo>
                  <a:lnTo>
                    <a:pt x="447" y="3890"/>
                  </a:lnTo>
                  <a:lnTo>
                    <a:pt x="689" y="3927"/>
                  </a:lnTo>
                  <a:lnTo>
                    <a:pt x="968" y="3927"/>
                  </a:lnTo>
                  <a:lnTo>
                    <a:pt x="1192" y="3909"/>
                  </a:lnTo>
                  <a:lnTo>
                    <a:pt x="1396" y="3871"/>
                  </a:lnTo>
                  <a:lnTo>
                    <a:pt x="1545" y="3816"/>
                  </a:lnTo>
                  <a:lnTo>
                    <a:pt x="1694" y="3723"/>
                  </a:lnTo>
                  <a:lnTo>
                    <a:pt x="1787" y="3629"/>
                  </a:lnTo>
                  <a:lnTo>
                    <a:pt x="1862" y="3518"/>
                  </a:lnTo>
                  <a:lnTo>
                    <a:pt x="1899" y="3388"/>
                  </a:lnTo>
                  <a:lnTo>
                    <a:pt x="1936" y="3239"/>
                  </a:lnTo>
                  <a:lnTo>
                    <a:pt x="1936" y="3090"/>
                  </a:lnTo>
                  <a:lnTo>
                    <a:pt x="1918" y="2941"/>
                  </a:lnTo>
                  <a:lnTo>
                    <a:pt x="1880" y="2755"/>
                  </a:lnTo>
                  <a:lnTo>
                    <a:pt x="1825" y="2587"/>
                  </a:lnTo>
                  <a:lnTo>
                    <a:pt x="1750" y="2401"/>
                  </a:lnTo>
                  <a:lnTo>
                    <a:pt x="1564" y="2029"/>
                  </a:lnTo>
                  <a:lnTo>
                    <a:pt x="1359" y="1657"/>
                  </a:lnTo>
                  <a:lnTo>
                    <a:pt x="1117" y="1285"/>
                  </a:lnTo>
                  <a:lnTo>
                    <a:pt x="894" y="950"/>
                  </a:lnTo>
                  <a:lnTo>
                    <a:pt x="652" y="633"/>
                  </a:lnTo>
                  <a:lnTo>
                    <a:pt x="280" y="168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1223650" y="4933900"/>
              <a:ext cx="1324575" cy="542975"/>
            </a:xfrm>
            <a:custGeom>
              <a:avLst/>
              <a:gdLst/>
              <a:ahLst/>
              <a:cxnLst/>
              <a:rect l="l" t="t" r="r" b="b"/>
              <a:pathLst>
                <a:path w="52983" h="21719" extrusionOk="0">
                  <a:moveTo>
                    <a:pt x="21253" y="1"/>
                  </a:moveTo>
                  <a:lnTo>
                    <a:pt x="20825" y="20"/>
                  </a:lnTo>
                  <a:lnTo>
                    <a:pt x="20397" y="57"/>
                  </a:lnTo>
                  <a:lnTo>
                    <a:pt x="19969" y="150"/>
                  </a:lnTo>
                  <a:lnTo>
                    <a:pt x="19522" y="243"/>
                  </a:lnTo>
                  <a:lnTo>
                    <a:pt x="19094" y="373"/>
                  </a:lnTo>
                  <a:lnTo>
                    <a:pt x="18647" y="541"/>
                  </a:lnTo>
                  <a:lnTo>
                    <a:pt x="18201" y="708"/>
                  </a:lnTo>
                  <a:lnTo>
                    <a:pt x="17754" y="913"/>
                  </a:lnTo>
                  <a:lnTo>
                    <a:pt x="17289" y="1155"/>
                  </a:lnTo>
                  <a:lnTo>
                    <a:pt x="16842" y="1397"/>
                  </a:lnTo>
                  <a:lnTo>
                    <a:pt x="16395" y="1657"/>
                  </a:lnTo>
                  <a:lnTo>
                    <a:pt x="15930" y="1955"/>
                  </a:lnTo>
                  <a:lnTo>
                    <a:pt x="15465" y="2253"/>
                  </a:lnTo>
                  <a:lnTo>
                    <a:pt x="15018" y="2588"/>
                  </a:lnTo>
                  <a:lnTo>
                    <a:pt x="14553" y="2923"/>
                  </a:lnTo>
                  <a:lnTo>
                    <a:pt x="14106" y="3295"/>
                  </a:lnTo>
                  <a:lnTo>
                    <a:pt x="13641" y="3667"/>
                  </a:lnTo>
                  <a:lnTo>
                    <a:pt x="12729" y="4449"/>
                  </a:lnTo>
                  <a:lnTo>
                    <a:pt x="11817" y="5286"/>
                  </a:lnTo>
                  <a:lnTo>
                    <a:pt x="10924" y="6161"/>
                  </a:lnTo>
                  <a:lnTo>
                    <a:pt x="10049" y="7073"/>
                  </a:lnTo>
                  <a:lnTo>
                    <a:pt x="9193" y="8003"/>
                  </a:lnTo>
                  <a:lnTo>
                    <a:pt x="8337" y="8952"/>
                  </a:lnTo>
                  <a:lnTo>
                    <a:pt x="7518" y="9902"/>
                  </a:lnTo>
                  <a:lnTo>
                    <a:pt x="6737" y="10869"/>
                  </a:lnTo>
                  <a:lnTo>
                    <a:pt x="5974" y="11818"/>
                  </a:lnTo>
                  <a:lnTo>
                    <a:pt x="5229" y="12768"/>
                  </a:lnTo>
                  <a:lnTo>
                    <a:pt x="4541" y="13679"/>
                  </a:lnTo>
                  <a:lnTo>
                    <a:pt x="3871" y="14573"/>
                  </a:lnTo>
                  <a:lnTo>
                    <a:pt x="3257" y="15429"/>
                  </a:lnTo>
                  <a:lnTo>
                    <a:pt x="2159" y="16992"/>
                  </a:lnTo>
                  <a:lnTo>
                    <a:pt x="1247" y="18313"/>
                  </a:lnTo>
                  <a:lnTo>
                    <a:pt x="577" y="19337"/>
                  </a:lnTo>
                  <a:lnTo>
                    <a:pt x="0" y="20230"/>
                  </a:lnTo>
                  <a:lnTo>
                    <a:pt x="856" y="21719"/>
                  </a:lnTo>
                  <a:lnTo>
                    <a:pt x="52778" y="21123"/>
                  </a:lnTo>
                  <a:lnTo>
                    <a:pt x="52983" y="18276"/>
                  </a:lnTo>
                  <a:lnTo>
                    <a:pt x="52071" y="17346"/>
                  </a:lnTo>
                  <a:lnTo>
                    <a:pt x="51159" y="16434"/>
                  </a:lnTo>
                  <a:lnTo>
                    <a:pt x="50210" y="15540"/>
                  </a:lnTo>
                  <a:lnTo>
                    <a:pt x="49242" y="14666"/>
                  </a:lnTo>
                  <a:lnTo>
                    <a:pt x="48275" y="13791"/>
                  </a:lnTo>
                  <a:lnTo>
                    <a:pt x="47288" y="12954"/>
                  </a:lnTo>
                  <a:lnTo>
                    <a:pt x="46302" y="12116"/>
                  </a:lnTo>
                  <a:lnTo>
                    <a:pt x="45297" y="11316"/>
                  </a:lnTo>
                  <a:lnTo>
                    <a:pt x="44273" y="10516"/>
                  </a:lnTo>
                  <a:lnTo>
                    <a:pt x="43250" y="9753"/>
                  </a:lnTo>
                  <a:lnTo>
                    <a:pt x="42226" y="9008"/>
                  </a:lnTo>
                  <a:lnTo>
                    <a:pt x="41203" y="8282"/>
                  </a:lnTo>
                  <a:lnTo>
                    <a:pt x="40161" y="7575"/>
                  </a:lnTo>
                  <a:lnTo>
                    <a:pt x="39118" y="6905"/>
                  </a:lnTo>
                  <a:lnTo>
                    <a:pt x="38076" y="6254"/>
                  </a:lnTo>
                  <a:lnTo>
                    <a:pt x="37053" y="5621"/>
                  </a:lnTo>
                  <a:lnTo>
                    <a:pt x="36011" y="5026"/>
                  </a:lnTo>
                  <a:lnTo>
                    <a:pt x="34987" y="4467"/>
                  </a:lnTo>
                  <a:lnTo>
                    <a:pt x="33945" y="3928"/>
                  </a:lnTo>
                  <a:lnTo>
                    <a:pt x="32940" y="3425"/>
                  </a:lnTo>
                  <a:lnTo>
                    <a:pt x="31916" y="2941"/>
                  </a:lnTo>
                  <a:lnTo>
                    <a:pt x="30911" y="2495"/>
                  </a:lnTo>
                  <a:lnTo>
                    <a:pt x="29925" y="2085"/>
                  </a:lnTo>
                  <a:lnTo>
                    <a:pt x="28939" y="1695"/>
                  </a:lnTo>
                  <a:lnTo>
                    <a:pt x="27971" y="1360"/>
                  </a:lnTo>
                  <a:lnTo>
                    <a:pt x="27022" y="1043"/>
                  </a:lnTo>
                  <a:lnTo>
                    <a:pt x="26073" y="783"/>
                  </a:lnTo>
                  <a:lnTo>
                    <a:pt x="25161" y="541"/>
                  </a:lnTo>
                  <a:lnTo>
                    <a:pt x="24249" y="355"/>
                  </a:lnTo>
                  <a:lnTo>
                    <a:pt x="23374" y="206"/>
                  </a:lnTo>
                  <a:lnTo>
                    <a:pt x="22500" y="75"/>
                  </a:lnTo>
                  <a:lnTo>
                    <a:pt x="216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1"/>
            <p:cNvSpPr/>
            <p:nvPr/>
          </p:nvSpPr>
          <p:spPr>
            <a:xfrm>
              <a:off x="1223650" y="5154900"/>
              <a:ext cx="1324575" cy="321975"/>
            </a:xfrm>
            <a:custGeom>
              <a:avLst/>
              <a:gdLst/>
              <a:ahLst/>
              <a:cxnLst/>
              <a:rect l="l" t="t" r="r" b="b"/>
              <a:pathLst>
                <a:path w="52983" h="12879" extrusionOk="0">
                  <a:moveTo>
                    <a:pt x="8449" y="1"/>
                  </a:moveTo>
                  <a:lnTo>
                    <a:pt x="7574" y="1024"/>
                  </a:lnTo>
                  <a:lnTo>
                    <a:pt x="6718" y="2048"/>
                  </a:lnTo>
                  <a:lnTo>
                    <a:pt x="5899" y="3071"/>
                  </a:lnTo>
                  <a:lnTo>
                    <a:pt x="5118" y="4076"/>
                  </a:lnTo>
                  <a:lnTo>
                    <a:pt x="4373" y="5044"/>
                  </a:lnTo>
                  <a:lnTo>
                    <a:pt x="3685" y="5993"/>
                  </a:lnTo>
                  <a:lnTo>
                    <a:pt x="3033" y="6887"/>
                  </a:lnTo>
                  <a:lnTo>
                    <a:pt x="2438" y="7743"/>
                  </a:lnTo>
                  <a:lnTo>
                    <a:pt x="1414" y="9213"/>
                  </a:lnTo>
                  <a:lnTo>
                    <a:pt x="651" y="10385"/>
                  </a:lnTo>
                  <a:lnTo>
                    <a:pt x="0" y="11390"/>
                  </a:lnTo>
                  <a:lnTo>
                    <a:pt x="856" y="12879"/>
                  </a:lnTo>
                  <a:lnTo>
                    <a:pt x="52890" y="12488"/>
                  </a:lnTo>
                  <a:lnTo>
                    <a:pt x="52983" y="9436"/>
                  </a:lnTo>
                  <a:lnTo>
                    <a:pt x="52257" y="8692"/>
                  </a:lnTo>
                  <a:lnTo>
                    <a:pt x="51494" y="7947"/>
                  </a:lnTo>
                  <a:lnTo>
                    <a:pt x="50750" y="7222"/>
                  </a:lnTo>
                  <a:lnTo>
                    <a:pt x="49968" y="6496"/>
                  </a:lnTo>
                  <a:lnTo>
                    <a:pt x="49503" y="6738"/>
                  </a:lnTo>
                  <a:lnTo>
                    <a:pt x="49019" y="6980"/>
                  </a:lnTo>
                  <a:lnTo>
                    <a:pt x="48498" y="7203"/>
                  </a:lnTo>
                  <a:lnTo>
                    <a:pt x="47958" y="7408"/>
                  </a:lnTo>
                  <a:lnTo>
                    <a:pt x="47400" y="7594"/>
                  </a:lnTo>
                  <a:lnTo>
                    <a:pt x="46804" y="7780"/>
                  </a:lnTo>
                  <a:lnTo>
                    <a:pt x="46190" y="7947"/>
                  </a:lnTo>
                  <a:lnTo>
                    <a:pt x="45558" y="8096"/>
                  </a:lnTo>
                  <a:lnTo>
                    <a:pt x="44906" y="8245"/>
                  </a:lnTo>
                  <a:lnTo>
                    <a:pt x="44236" y="8357"/>
                  </a:lnTo>
                  <a:lnTo>
                    <a:pt x="43548" y="8468"/>
                  </a:lnTo>
                  <a:lnTo>
                    <a:pt x="42822" y="8580"/>
                  </a:lnTo>
                  <a:lnTo>
                    <a:pt x="42096" y="8655"/>
                  </a:lnTo>
                  <a:lnTo>
                    <a:pt x="41352" y="8729"/>
                  </a:lnTo>
                  <a:lnTo>
                    <a:pt x="40589" y="8766"/>
                  </a:lnTo>
                  <a:lnTo>
                    <a:pt x="39807" y="8822"/>
                  </a:lnTo>
                  <a:lnTo>
                    <a:pt x="39007" y="8841"/>
                  </a:lnTo>
                  <a:lnTo>
                    <a:pt x="37369" y="8841"/>
                  </a:lnTo>
                  <a:lnTo>
                    <a:pt x="36532" y="8822"/>
                  </a:lnTo>
                  <a:lnTo>
                    <a:pt x="35676" y="8785"/>
                  </a:lnTo>
                  <a:lnTo>
                    <a:pt x="34801" y="8729"/>
                  </a:lnTo>
                  <a:lnTo>
                    <a:pt x="33926" y="8655"/>
                  </a:lnTo>
                  <a:lnTo>
                    <a:pt x="33052" y="8580"/>
                  </a:lnTo>
                  <a:lnTo>
                    <a:pt x="32158" y="8468"/>
                  </a:lnTo>
                  <a:lnTo>
                    <a:pt x="31246" y="8357"/>
                  </a:lnTo>
                  <a:lnTo>
                    <a:pt x="30334" y="8226"/>
                  </a:lnTo>
                  <a:lnTo>
                    <a:pt x="29404" y="8078"/>
                  </a:lnTo>
                  <a:lnTo>
                    <a:pt x="28473" y="7910"/>
                  </a:lnTo>
                  <a:lnTo>
                    <a:pt x="27524" y="7743"/>
                  </a:lnTo>
                  <a:lnTo>
                    <a:pt x="26594" y="7538"/>
                  </a:lnTo>
                  <a:lnTo>
                    <a:pt x="25645" y="7315"/>
                  </a:lnTo>
                  <a:lnTo>
                    <a:pt x="24342" y="6998"/>
                  </a:lnTo>
                  <a:lnTo>
                    <a:pt x="23058" y="6663"/>
                  </a:lnTo>
                  <a:lnTo>
                    <a:pt x="21792" y="6291"/>
                  </a:lnTo>
                  <a:lnTo>
                    <a:pt x="20564" y="5919"/>
                  </a:lnTo>
                  <a:lnTo>
                    <a:pt x="19373" y="5509"/>
                  </a:lnTo>
                  <a:lnTo>
                    <a:pt x="18201" y="5081"/>
                  </a:lnTo>
                  <a:lnTo>
                    <a:pt x="17065" y="4635"/>
                  </a:lnTo>
                  <a:lnTo>
                    <a:pt x="15949" y="4169"/>
                  </a:lnTo>
                  <a:lnTo>
                    <a:pt x="14888" y="3704"/>
                  </a:lnTo>
                  <a:lnTo>
                    <a:pt x="13846" y="3202"/>
                  </a:lnTo>
                  <a:lnTo>
                    <a:pt x="12841" y="2699"/>
                  </a:lnTo>
                  <a:lnTo>
                    <a:pt x="11892" y="2178"/>
                  </a:lnTo>
                  <a:lnTo>
                    <a:pt x="10961" y="1638"/>
                  </a:lnTo>
                  <a:lnTo>
                    <a:pt x="10087" y="1099"/>
                  </a:lnTo>
                  <a:lnTo>
                    <a:pt x="9249" y="559"/>
                  </a:lnTo>
                  <a:lnTo>
                    <a:pt x="844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1"/>
            <p:cNvSpPr/>
            <p:nvPr/>
          </p:nvSpPr>
          <p:spPr>
            <a:xfrm>
              <a:off x="1477200" y="4765500"/>
              <a:ext cx="149825" cy="67950"/>
            </a:xfrm>
            <a:custGeom>
              <a:avLst/>
              <a:gdLst/>
              <a:ahLst/>
              <a:cxnLst/>
              <a:rect l="l" t="t" r="r" b="b"/>
              <a:pathLst>
                <a:path w="5993" h="2718" extrusionOk="0">
                  <a:moveTo>
                    <a:pt x="3592" y="0"/>
                  </a:moveTo>
                  <a:lnTo>
                    <a:pt x="3146" y="37"/>
                  </a:lnTo>
                  <a:lnTo>
                    <a:pt x="2680" y="75"/>
                  </a:lnTo>
                  <a:lnTo>
                    <a:pt x="2234" y="130"/>
                  </a:lnTo>
                  <a:lnTo>
                    <a:pt x="1378" y="242"/>
                  </a:lnTo>
                  <a:lnTo>
                    <a:pt x="670" y="354"/>
                  </a:lnTo>
                  <a:lnTo>
                    <a:pt x="1" y="484"/>
                  </a:lnTo>
                  <a:lnTo>
                    <a:pt x="1136" y="1117"/>
                  </a:lnTo>
                  <a:lnTo>
                    <a:pt x="2196" y="1712"/>
                  </a:lnTo>
                  <a:lnTo>
                    <a:pt x="2699" y="1973"/>
                  </a:lnTo>
                  <a:lnTo>
                    <a:pt x="3164" y="2196"/>
                  </a:lnTo>
                  <a:lnTo>
                    <a:pt x="3611" y="2401"/>
                  </a:lnTo>
                  <a:lnTo>
                    <a:pt x="4002" y="2550"/>
                  </a:lnTo>
                  <a:lnTo>
                    <a:pt x="4374" y="2661"/>
                  </a:lnTo>
                  <a:lnTo>
                    <a:pt x="4523" y="2699"/>
                  </a:lnTo>
                  <a:lnTo>
                    <a:pt x="4690" y="2717"/>
                  </a:lnTo>
                  <a:lnTo>
                    <a:pt x="4951" y="2717"/>
                  </a:lnTo>
                  <a:lnTo>
                    <a:pt x="5081" y="2680"/>
                  </a:lnTo>
                  <a:lnTo>
                    <a:pt x="5174" y="2643"/>
                  </a:lnTo>
                  <a:lnTo>
                    <a:pt x="5267" y="2587"/>
                  </a:lnTo>
                  <a:lnTo>
                    <a:pt x="5360" y="2494"/>
                  </a:lnTo>
                  <a:lnTo>
                    <a:pt x="5416" y="2401"/>
                  </a:lnTo>
                  <a:lnTo>
                    <a:pt x="5472" y="2271"/>
                  </a:lnTo>
                  <a:lnTo>
                    <a:pt x="5509" y="2122"/>
                  </a:lnTo>
                  <a:lnTo>
                    <a:pt x="5528" y="1954"/>
                  </a:lnTo>
                  <a:lnTo>
                    <a:pt x="5528" y="1768"/>
                  </a:lnTo>
                  <a:lnTo>
                    <a:pt x="5528" y="1563"/>
                  </a:lnTo>
                  <a:lnTo>
                    <a:pt x="5565" y="1526"/>
                  </a:lnTo>
                  <a:lnTo>
                    <a:pt x="5677" y="1433"/>
                  </a:lnTo>
                  <a:lnTo>
                    <a:pt x="5807" y="1284"/>
                  </a:lnTo>
                  <a:lnTo>
                    <a:pt x="5881" y="1191"/>
                  </a:lnTo>
                  <a:lnTo>
                    <a:pt x="5937" y="1098"/>
                  </a:lnTo>
                  <a:lnTo>
                    <a:pt x="5974" y="986"/>
                  </a:lnTo>
                  <a:lnTo>
                    <a:pt x="5993" y="875"/>
                  </a:lnTo>
                  <a:lnTo>
                    <a:pt x="5993" y="763"/>
                  </a:lnTo>
                  <a:lnTo>
                    <a:pt x="5956" y="651"/>
                  </a:lnTo>
                  <a:lnTo>
                    <a:pt x="5881" y="540"/>
                  </a:lnTo>
                  <a:lnTo>
                    <a:pt x="5770" y="428"/>
                  </a:lnTo>
                  <a:lnTo>
                    <a:pt x="5602" y="316"/>
                  </a:lnTo>
                  <a:lnTo>
                    <a:pt x="5397" y="205"/>
                  </a:lnTo>
                  <a:lnTo>
                    <a:pt x="5267" y="149"/>
                  </a:lnTo>
                  <a:lnTo>
                    <a:pt x="5137" y="112"/>
                  </a:lnTo>
                  <a:lnTo>
                    <a:pt x="4802" y="37"/>
                  </a:lnTo>
                  <a:lnTo>
                    <a:pt x="44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1"/>
            <p:cNvSpPr/>
            <p:nvPr/>
          </p:nvSpPr>
          <p:spPr>
            <a:xfrm>
              <a:off x="1662825" y="4747350"/>
              <a:ext cx="96350" cy="98200"/>
            </a:xfrm>
            <a:custGeom>
              <a:avLst/>
              <a:gdLst/>
              <a:ahLst/>
              <a:cxnLst/>
              <a:rect l="l" t="t" r="r" b="b"/>
              <a:pathLst>
                <a:path w="3854" h="3928" extrusionOk="0">
                  <a:moveTo>
                    <a:pt x="3853" y="0"/>
                  </a:moveTo>
                  <a:lnTo>
                    <a:pt x="3351" y="149"/>
                  </a:lnTo>
                  <a:lnTo>
                    <a:pt x="2830" y="335"/>
                  </a:lnTo>
                  <a:lnTo>
                    <a:pt x="2216" y="577"/>
                  </a:lnTo>
                  <a:lnTo>
                    <a:pt x="1899" y="726"/>
                  </a:lnTo>
                  <a:lnTo>
                    <a:pt x="1583" y="875"/>
                  </a:lnTo>
                  <a:lnTo>
                    <a:pt x="1266" y="1042"/>
                  </a:lnTo>
                  <a:lnTo>
                    <a:pt x="987" y="1210"/>
                  </a:lnTo>
                  <a:lnTo>
                    <a:pt x="708" y="1396"/>
                  </a:lnTo>
                  <a:lnTo>
                    <a:pt x="485" y="1582"/>
                  </a:lnTo>
                  <a:lnTo>
                    <a:pt x="299" y="1787"/>
                  </a:lnTo>
                  <a:lnTo>
                    <a:pt x="224" y="1880"/>
                  </a:lnTo>
                  <a:lnTo>
                    <a:pt x="168" y="1973"/>
                  </a:lnTo>
                  <a:lnTo>
                    <a:pt x="75" y="2178"/>
                  </a:lnTo>
                  <a:lnTo>
                    <a:pt x="20" y="2345"/>
                  </a:lnTo>
                  <a:lnTo>
                    <a:pt x="1" y="2494"/>
                  </a:lnTo>
                  <a:lnTo>
                    <a:pt x="1" y="2643"/>
                  </a:lnTo>
                  <a:lnTo>
                    <a:pt x="20" y="2755"/>
                  </a:lnTo>
                  <a:lnTo>
                    <a:pt x="75" y="2866"/>
                  </a:lnTo>
                  <a:lnTo>
                    <a:pt x="131" y="2959"/>
                  </a:lnTo>
                  <a:lnTo>
                    <a:pt x="206" y="3052"/>
                  </a:lnTo>
                  <a:lnTo>
                    <a:pt x="280" y="3108"/>
                  </a:lnTo>
                  <a:lnTo>
                    <a:pt x="373" y="3164"/>
                  </a:lnTo>
                  <a:lnTo>
                    <a:pt x="522" y="3257"/>
                  </a:lnTo>
                  <a:lnTo>
                    <a:pt x="634" y="3294"/>
                  </a:lnTo>
                  <a:lnTo>
                    <a:pt x="690" y="3313"/>
                  </a:lnTo>
                  <a:lnTo>
                    <a:pt x="764" y="3462"/>
                  </a:lnTo>
                  <a:lnTo>
                    <a:pt x="838" y="3611"/>
                  </a:lnTo>
                  <a:lnTo>
                    <a:pt x="931" y="3722"/>
                  </a:lnTo>
                  <a:lnTo>
                    <a:pt x="1024" y="3797"/>
                  </a:lnTo>
                  <a:lnTo>
                    <a:pt x="1118" y="3871"/>
                  </a:lnTo>
                  <a:lnTo>
                    <a:pt x="1229" y="3908"/>
                  </a:lnTo>
                  <a:lnTo>
                    <a:pt x="1341" y="3927"/>
                  </a:lnTo>
                  <a:lnTo>
                    <a:pt x="1434" y="3927"/>
                  </a:lnTo>
                  <a:lnTo>
                    <a:pt x="1546" y="3908"/>
                  </a:lnTo>
                  <a:lnTo>
                    <a:pt x="1676" y="3871"/>
                  </a:lnTo>
                  <a:lnTo>
                    <a:pt x="1787" y="3797"/>
                  </a:lnTo>
                  <a:lnTo>
                    <a:pt x="1899" y="3722"/>
                  </a:lnTo>
                  <a:lnTo>
                    <a:pt x="2011" y="3648"/>
                  </a:lnTo>
                  <a:lnTo>
                    <a:pt x="2141" y="3536"/>
                  </a:lnTo>
                  <a:lnTo>
                    <a:pt x="2364" y="3276"/>
                  </a:lnTo>
                  <a:lnTo>
                    <a:pt x="2606" y="2978"/>
                  </a:lnTo>
                  <a:lnTo>
                    <a:pt x="2830" y="2624"/>
                  </a:lnTo>
                  <a:lnTo>
                    <a:pt x="3034" y="2234"/>
                  </a:lnTo>
                  <a:lnTo>
                    <a:pt x="3239" y="1824"/>
                  </a:lnTo>
                  <a:lnTo>
                    <a:pt x="3425" y="1377"/>
                  </a:lnTo>
                  <a:lnTo>
                    <a:pt x="3593" y="931"/>
                  </a:lnTo>
                  <a:lnTo>
                    <a:pt x="3742" y="466"/>
                  </a:lnTo>
                  <a:lnTo>
                    <a:pt x="385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1"/>
            <p:cNvSpPr/>
            <p:nvPr/>
          </p:nvSpPr>
          <p:spPr>
            <a:xfrm>
              <a:off x="1642375" y="4933900"/>
              <a:ext cx="373150" cy="78200"/>
            </a:xfrm>
            <a:custGeom>
              <a:avLst/>
              <a:gdLst/>
              <a:ahLst/>
              <a:cxnLst/>
              <a:rect l="l" t="t" r="r" b="b"/>
              <a:pathLst>
                <a:path w="14926" h="3128" extrusionOk="0">
                  <a:moveTo>
                    <a:pt x="4336" y="1"/>
                  </a:moveTo>
                  <a:lnTo>
                    <a:pt x="4038" y="20"/>
                  </a:lnTo>
                  <a:lnTo>
                    <a:pt x="3741" y="57"/>
                  </a:lnTo>
                  <a:lnTo>
                    <a:pt x="3424" y="94"/>
                  </a:lnTo>
                  <a:lnTo>
                    <a:pt x="3127" y="168"/>
                  </a:lnTo>
                  <a:lnTo>
                    <a:pt x="2829" y="243"/>
                  </a:lnTo>
                  <a:lnTo>
                    <a:pt x="2512" y="317"/>
                  </a:lnTo>
                  <a:lnTo>
                    <a:pt x="2196" y="429"/>
                  </a:lnTo>
                  <a:lnTo>
                    <a:pt x="1898" y="541"/>
                  </a:lnTo>
                  <a:lnTo>
                    <a:pt x="1266" y="801"/>
                  </a:lnTo>
                  <a:lnTo>
                    <a:pt x="633" y="1099"/>
                  </a:lnTo>
                  <a:lnTo>
                    <a:pt x="0" y="1453"/>
                  </a:lnTo>
                  <a:lnTo>
                    <a:pt x="558" y="1304"/>
                  </a:lnTo>
                  <a:lnTo>
                    <a:pt x="1154" y="1211"/>
                  </a:lnTo>
                  <a:lnTo>
                    <a:pt x="1749" y="1136"/>
                  </a:lnTo>
                  <a:lnTo>
                    <a:pt x="2345" y="1080"/>
                  </a:lnTo>
                  <a:lnTo>
                    <a:pt x="2959" y="1062"/>
                  </a:lnTo>
                  <a:lnTo>
                    <a:pt x="3573" y="1080"/>
                  </a:lnTo>
                  <a:lnTo>
                    <a:pt x="4187" y="1099"/>
                  </a:lnTo>
                  <a:lnTo>
                    <a:pt x="4820" y="1155"/>
                  </a:lnTo>
                  <a:lnTo>
                    <a:pt x="5434" y="1229"/>
                  </a:lnTo>
                  <a:lnTo>
                    <a:pt x="6048" y="1322"/>
                  </a:lnTo>
                  <a:lnTo>
                    <a:pt x="6662" y="1415"/>
                  </a:lnTo>
                  <a:lnTo>
                    <a:pt x="7258" y="1527"/>
                  </a:lnTo>
                  <a:lnTo>
                    <a:pt x="8449" y="1788"/>
                  </a:lnTo>
                  <a:lnTo>
                    <a:pt x="9584" y="2067"/>
                  </a:lnTo>
                  <a:lnTo>
                    <a:pt x="11631" y="2606"/>
                  </a:lnTo>
                  <a:lnTo>
                    <a:pt x="12506" y="2830"/>
                  </a:lnTo>
                  <a:lnTo>
                    <a:pt x="13288" y="3016"/>
                  </a:lnTo>
                  <a:lnTo>
                    <a:pt x="13623" y="3072"/>
                  </a:lnTo>
                  <a:lnTo>
                    <a:pt x="13920" y="3109"/>
                  </a:lnTo>
                  <a:lnTo>
                    <a:pt x="14200" y="3127"/>
                  </a:lnTo>
                  <a:lnTo>
                    <a:pt x="14423" y="3127"/>
                  </a:lnTo>
                  <a:lnTo>
                    <a:pt x="14609" y="3109"/>
                  </a:lnTo>
                  <a:lnTo>
                    <a:pt x="14758" y="3053"/>
                  </a:lnTo>
                  <a:lnTo>
                    <a:pt x="14832" y="2997"/>
                  </a:lnTo>
                  <a:lnTo>
                    <a:pt x="14870" y="2960"/>
                  </a:lnTo>
                  <a:lnTo>
                    <a:pt x="14907" y="2904"/>
                  </a:lnTo>
                  <a:lnTo>
                    <a:pt x="14925" y="2830"/>
                  </a:lnTo>
                  <a:lnTo>
                    <a:pt x="14255" y="2532"/>
                  </a:lnTo>
                  <a:lnTo>
                    <a:pt x="13585" y="2253"/>
                  </a:lnTo>
                  <a:lnTo>
                    <a:pt x="12915" y="1992"/>
                  </a:lnTo>
                  <a:lnTo>
                    <a:pt x="12264" y="1732"/>
                  </a:lnTo>
                  <a:lnTo>
                    <a:pt x="11613" y="1490"/>
                  </a:lnTo>
                  <a:lnTo>
                    <a:pt x="10961" y="1266"/>
                  </a:lnTo>
                  <a:lnTo>
                    <a:pt x="10310" y="1062"/>
                  </a:lnTo>
                  <a:lnTo>
                    <a:pt x="9677" y="876"/>
                  </a:lnTo>
                  <a:lnTo>
                    <a:pt x="9063" y="708"/>
                  </a:lnTo>
                  <a:lnTo>
                    <a:pt x="8430" y="559"/>
                  </a:lnTo>
                  <a:lnTo>
                    <a:pt x="7835" y="410"/>
                  </a:lnTo>
                  <a:lnTo>
                    <a:pt x="7221" y="299"/>
                  </a:lnTo>
                  <a:lnTo>
                    <a:pt x="6644" y="206"/>
                  </a:lnTo>
                  <a:lnTo>
                    <a:pt x="6048" y="113"/>
                  </a:lnTo>
                  <a:lnTo>
                    <a:pt x="5471" y="57"/>
                  </a:lnTo>
                  <a:lnTo>
                    <a:pt x="4913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1656325" y="4819450"/>
              <a:ext cx="29800" cy="61925"/>
            </a:xfrm>
            <a:custGeom>
              <a:avLst/>
              <a:gdLst/>
              <a:ahLst/>
              <a:cxnLst/>
              <a:rect l="l" t="t" r="r" b="b"/>
              <a:pathLst>
                <a:path w="1192" h="2477" extrusionOk="0">
                  <a:moveTo>
                    <a:pt x="1191" y="1"/>
                  </a:moveTo>
                  <a:lnTo>
                    <a:pt x="1061" y="113"/>
                  </a:lnTo>
                  <a:lnTo>
                    <a:pt x="931" y="243"/>
                  </a:lnTo>
                  <a:lnTo>
                    <a:pt x="745" y="429"/>
                  </a:lnTo>
                  <a:lnTo>
                    <a:pt x="559" y="689"/>
                  </a:lnTo>
                  <a:lnTo>
                    <a:pt x="354" y="1006"/>
                  </a:lnTo>
                  <a:lnTo>
                    <a:pt x="261" y="1173"/>
                  </a:lnTo>
                  <a:lnTo>
                    <a:pt x="168" y="1378"/>
                  </a:lnTo>
                  <a:lnTo>
                    <a:pt x="75" y="1601"/>
                  </a:lnTo>
                  <a:lnTo>
                    <a:pt x="0" y="1825"/>
                  </a:lnTo>
                  <a:lnTo>
                    <a:pt x="205" y="2476"/>
                  </a:lnTo>
                  <a:lnTo>
                    <a:pt x="242" y="2178"/>
                  </a:lnTo>
                  <a:lnTo>
                    <a:pt x="280" y="1881"/>
                  </a:lnTo>
                  <a:lnTo>
                    <a:pt x="335" y="1620"/>
                  </a:lnTo>
                  <a:lnTo>
                    <a:pt x="410" y="1378"/>
                  </a:lnTo>
                  <a:lnTo>
                    <a:pt x="484" y="1155"/>
                  </a:lnTo>
                  <a:lnTo>
                    <a:pt x="559" y="950"/>
                  </a:lnTo>
                  <a:lnTo>
                    <a:pt x="652" y="764"/>
                  </a:lnTo>
                  <a:lnTo>
                    <a:pt x="745" y="596"/>
                  </a:lnTo>
                  <a:lnTo>
                    <a:pt x="912" y="336"/>
                  </a:lnTo>
                  <a:lnTo>
                    <a:pt x="1061" y="150"/>
                  </a:lnTo>
                  <a:lnTo>
                    <a:pt x="11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1"/>
            <p:cNvSpPr/>
            <p:nvPr/>
          </p:nvSpPr>
          <p:spPr>
            <a:xfrm>
              <a:off x="1596300" y="4802700"/>
              <a:ext cx="54000" cy="41450"/>
            </a:xfrm>
            <a:custGeom>
              <a:avLst/>
              <a:gdLst/>
              <a:ahLst/>
              <a:cxnLst/>
              <a:rect l="l" t="t" r="r" b="b"/>
              <a:pathLst>
                <a:path w="2160" h="1658" extrusionOk="0">
                  <a:moveTo>
                    <a:pt x="1" y="1"/>
                  </a:moveTo>
                  <a:lnTo>
                    <a:pt x="187" y="38"/>
                  </a:lnTo>
                  <a:lnTo>
                    <a:pt x="447" y="94"/>
                  </a:lnTo>
                  <a:lnTo>
                    <a:pt x="596" y="150"/>
                  </a:lnTo>
                  <a:lnTo>
                    <a:pt x="764" y="224"/>
                  </a:lnTo>
                  <a:lnTo>
                    <a:pt x="931" y="317"/>
                  </a:lnTo>
                  <a:lnTo>
                    <a:pt x="1117" y="429"/>
                  </a:lnTo>
                  <a:lnTo>
                    <a:pt x="1303" y="559"/>
                  </a:lnTo>
                  <a:lnTo>
                    <a:pt x="1471" y="708"/>
                  </a:lnTo>
                  <a:lnTo>
                    <a:pt x="1638" y="913"/>
                  </a:lnTo>
                  <a:lnTo>
                    <a:pt x="1806" y="1118"/>
                  </a:lnTo>
                  <a:lnTo>
                    <a:pt x="1955" y="1378"/>
                  </a:lnTo>
                  <a:lnTo>
                    <a:pt x="2085" y="1657"/>
                  </a:lnTo>
                  <a:lnTo>
                    <a:pt x="2159" y="838"/>
                  </a:lnTo>
                  <a:lnTo>
                    <a:pt x="1973" y="671"/>
                  </a:lnTo>
                  <a:lnTo>
                    <a:pt x="1787" y="522"/>
                  </a:lnTo>
                  <a:lnTo>
                    <a:pt x="1601" y="410"/>
                  </a:lnTo>
                  <a:lnTo>
                    <a:pt x="1415" y="299"/>
                  </a:lnTo>
                  <a:lnTo>
                    <a:pt x="1229" y="224"/>
                  </a:lnTo>
                  <a:lnTo>
                    <a:pt x="1043" y="150"/>
                  </a:lnTo>
                  <a:lnTo>
                    <a:pt x="857" y="94"/>
                  </a:lnTo>
                  <a:lnTo>
                    <a:pt x="689" y="57"/>
                  </a:lnTo>
                  <a:lnTo>
                    <a:pt x="391" y="20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1"/>
            <p:cNvSpPr/>
            <p:nvPr/>
          </p:nvSpPr>
          <p:spPr>
            <a:xfrm>
              <a:off x="1568850" y="5295425"/>
              <a:ext cx="50750" cy="52125"/>
            </a:xfrm>
            <a:custGeom>
              <a:avLst/>
              <a:gdLst/>
              <a:ahLst/>
              <a:cxnLst/>
              <a:rect l="l" t="t" r="r" b="b"/>
              <a:pathLst>
                <a:path w="2030" h="2085" extrusionOk="0">
                  <a:moveTo>
                    <a:pt x="1061" y="0"/>
                  </a:moveTo>
                  <a:lnTo>
                    <a:pt x="857" y="19"/>
                  </a:lnTo>
                  <a:lnTo>
                    <a:pt x="671" y="74"/>
                  </a:lnTo>
                  <a:lnTo>
                    <a:pt x="503" y="168"/>
                  </a:lnTo>
                  <a:lnTo>
                    <a:pt x="336" y="279"/>
                  </a:lnTo>
                  <a:lnTo>
                    <a:pt x="205" y="428"/>
                  </a:lnTo>
                  <a:lnTo>
                    <a:pt x="94" y="596"/>
                  </a:lnTo>
                  <a:lnTo>
                    <a:pt x="38" y="800"/>
                  </a:lnTo>
                  <a:lnTo>
                    <a:pt x="1" y="1005"/>
                  </a:lnTo>
                  <a:lnTo>
                    <a:pt x="19" y="1210"/>
                  </a:lnTo>
                  <a:lnTo>
                    <a:pt x="57" y="1414"/>
                  </a:lnTo>
                  <a:lnTo>
                    <a:pt x="150" y="1582"/>
                  </a:lnTo>
                  <a:lnTo>
                    <a:pt x="261" y="1749"/>
                  </a:lnTo>
                  <a:lnTo>
                    <a:pt x="392" y="1880"/>
                  </a:lnTo>
                  <a:lnTo>
                    <a:pt x="559" y="1991"/>
                  </a:lnTo>
                  <a:lnTo>
                    <a:pt x="764" y="2066"/>
                  </a:lnTo>
                  <a:lnTo>
                    <a:pt x="968" y="2084"/>
                  </a:lnTo>
                  <a:lnTo>
                    <a:pt x="1155" y="2066"/>
                  </a:lnTo>
                  <a:lnTo>
                    <a:pt x="1359" y="2029"/>
                  </a:lnTo>
                  <a:lnTo>
                    <a:pt x="1527" y="1936"/>
                  </a:lnTo>
                  <a:lnTo>
                    <a:pt x="1694" y="1824"/>
                  </a:lnTo>
                  <a:lnTo>
                    <a:pt x="1824" y="1675"/>
                  </a:lnTo>
                  <a:lnTo>
                    <a:pt x="1918" y="1489"/>
                  </a:lnTo>
                  <a:lnTo>
                    <a:pt x="1992" y="1284"/>
                  </a:lnTo>
                  <a:lnTo>
                    <a:pt x="2029" y="1079"/>
                  </a:lnTo>
                  <a:lnTo>
                    <a:pt x="2011" y="875"/>
                  </a:lnTo>
                  <a:lnTo>
                    <a:pt x="1973" y="689"/>
                  </a:lnTo>
                  <a:lnTo>
                    <a:pt x="1880" y="503"/>
                  </a:lnTo>
                  <a:lnTo>
                    <a:pt x="1769" y="354"/>
                  </a:lnTo>
                  <a:lnTo>
                    <a:pt x="1620" y="205"/>
                  </a:lnTo>
                  <a:lnTo>
                    <a:pt x="1452" y="112"/>
                  </a:lnTo>
                  <a:lnTo>
                    <a:pt x="1266" y="37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1"/>
            <p:cNvSpPr/>
            <p:nvPr/>
          </p:nvSpPr>
          <p:spPr>
            <a:xfrm>
              <a:off x="1493950" y="518422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5" y="0"/>
                  </a:moveTo>
                  <a:lnTo>
                    <a:pt x="484" y="37"/>
                  </a:lnTo>
                  <a:lnTo>
                    <a:pt x="354" y="112"/>
                  </a:lnTo>
                  <a:lnTo>
                    <a:pt x="242" y="186"/>
                  </a:lnTo>
                  <a:lnTo>
                    <a:pt x="149" y="298"/>
                  </a:lnTo>
                  <a:lnTo>
                    <a:pt x="75" y="428"/>
                  </a:lnTo>
                  <a:lnTo>
                    <a:pt x="38" y="559"/>
                  </a:lnTo>
                  <a:lnTo>
                    <a:pt x="0" y="707"/>
                  </a:lnTo>
                  <a:lnTo>
                    <a:pt x="19" y="856"/>
                  </a:lnTo>
                  <a:lnTo>
                    <a:pt x="56" y="987"/>
                  </a:lnTo>
                  <a:lnTo>
                    <a:pt x="112" y="1117"/>
                  </a:lnTo>
                  <a:lnTo>
                    <a:pt x="187" y="1229"/>
                  </a:lnTo>
                  <a:lnTo>
                    <a:pt x="298" y="1322"/>
                  </a:lnTo>
                  <a:lnTo>
                    <a:pt x="410" y="1396"/>
                  </a:lnTo>
                  <a:lnTo>
                    <a:pt x="540" y="1452"/>
                  </a:lnTo>
                  <a:lnTo>
                    <a:pt x="689" y="1470"/>
                  </a:lnTo>
                  <a:lnTo>
                    <a:pt x="838" y="1452"/>
                  </a:lnTo>
                  <a:lnTo>
                    <a:pt x="968" y="1433"/>
                  </a:lnTo>
                  <a:lnTo>
                    <a:pt x="1080" y="1359"/>
                  </a:lnTo>
                  <a:lnTo>
                    <a:pt x="1192" y="1284"/>
                  </a:lnTo>
                  <a:lnTo>
                    <a:pt x="1303" y="1173"/>
                  </a:lnTo>
                  <a:lnTo>
                    <a:pt x="1359" y="1042"/>
                  </a:lnTo>
                  <a:lnTo>
                    <a:pt x="1415" y="912"/>
                  </a:lnTo>
                  <a:lnTo>
                    <a:pt x="1433" y="763"/>
                  </a:lnTo>
                  <a:lnTo>
                    <a:pt x="1433" y="614"/>
                  </a:lnTo>
                  <a:lnTo>
                    <a:pt x="1396" y="484"/>
                  </a:lnTo>
                  <a:lnTo>
                    <a:pt x="1340" y="354"/>
                  </a:lnTo>
                  <a:lnTo>
                    <a:pt x="1266" y="242"/>
                  </a:lnTo>
                  <a:lnTo>
                    <a:pt x="1154" y="149"/>
                  </a:lnTo>
                  <a:lnTo>
                    <a:pt x="1043" y="75"/>
                  </a:lnTo>
                  <a:lnTo>
                    <a:pt x="912" y="19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1"/>
            <p:cNvSpPr/>
            <p:nvPr/>
          </p:nvSpPr>
          <p:spPr>
            <a:xfrm>
              <a:off x="1396700" y="52209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64" y="0"/>
                  </a:moveTo>
                  <a:lnTo>
                    <a:pt x="615" y="19"/>
                  </a:lnTo>
                  <a:lnTo>
                    <a:pt x="485" y="56"/>
                  </a:lnTo>
                  <a:lnTo>
                    <a:pt x="355" y="112"/>
                  </a:lnTo>
                  <a:lnTo>
                    <a:pt x="243" y="205"/>
                  </a:lnTo>
                  <a:lnTo>
                    <a:pt x="150" y="298"/>
                  </a:lnTo>
                  <a:lnTo>
                    <a:pt x="75" y="428"/>
                  </a:lnTo>
                  <a:lnTo>
                    <a:pt x="38" y="577"/>
                  </a:lnTo>
                  <a:lnTo>
                    <a:pt x="1" y="726"/>
                  </a:lnTo>
                  <a:lnTo>
                    <a:pt x="20" y="857"/>
                  </a:lnTo>
                  <a:lnTo>
                    <a:pt x="57" y="1005"/>
                  </a:lnTo>
                  <a:lnTo>
                    <a:pt x="113" y="1117"/>
                  </a:lnTo>
                  <a:lnTo>
                    <a:pt x="187" y="1247"/>
                  </a:lnTo>
                  <a:lnTo>
                    <a:pt x="299" y="1340"/>
                  </a:lnTo>
                  <a:lnTo>
                    <a:pt x="410" y="1415"/>
                  </a:lnTo>
                  <a:lnTo>
                    <a:pt x="541" y="1452"/>
                  </a:lnTo>
                  <a:lnTo>
                    <a:pt x="690" y="1471"/>
                  </a:lnTo>
                  <a:lnTo>
                    <a:pt x="838" y="1471"/>
                  </a:lnTo>
                  <a:lnTo>
                    <a:pt x="969" y="1433"/>
                  </a:lnTo>
                  <a:lnTo>
                    <a:pt x="1099" y="1378"/>
                  </a:lnTo>
                  <a:lnTo>
                    <a:pt x="1211" y="1285"/>
                  </a:lnTo>
                  <a:lnTo>
                    <a:pt x="1304" y="1173"/>
                  </a:lnTo>
                  <a:lnTo>
                    <a:pt x="1378" y="1061"/>
                  </a:lnTo>
                  <a:lnTo>
                    <a:pt x="1415" y="912"/>
                  </a:lnTo>
                  <a:lnTo>
                    <a:pt x="1434" y="763"/>
                  </a:lnTo>
                  <a:lnTo>
                    <a:pt x="1434" y="633"/>
                  </a:lnTo>
                  <a:lnTo>
                    <a:pt x="1397" y="484"/>
                  </a:lnTo>
                  <a:lnTo>
                    <a:pt x="1341" y="354"/>
                  </a:lnTo>
                  <a:lnTo>
                    <a:pt x="1266" y="242"/>
                  </a:lnTo>
                  <a:lnTo>
                    <a:pt x="1155" y="149"/>
                  </a:lnTo>
                  <a:lnTo>
                    <a:pt x="1043" y="75"/>
                  </a:lnTo>
                  <a:lnTo>
                    <a:pt x="913" y="38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1"/>
            <p:cNvSpPr/>
            <p:nvPr/>
          </p:nvSpPr>
          <p:spPr>
            <a:xfrm>
              <a:off x="1607475" y="5204700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4" y="0"/>
                  </a:moveTo>
                  <a:lnTo>
                    <a:pt x="484" y="37"/>
                  </a:lnTo>
                  <a:lnTo>
                    <a:pt x="354" y="93"/>
                  </a:lnTo>
                  <a:lnTo>
                    <a:pt x="242" y="186"/>
                  </a:lnTo>
                  <a:lnTo>
                    <a:pt x="149" y="279"/>
                  </a:lnTo>
                  <a:lnTo>
                    <a:pt x="75" y="410"/>
                  </a:lnTo>
                  <a:lnTo>
                    <a:pt x="38" y="558"/>
                  </a:lnTo>
                  <a:lnTo>
                    <a:pt x="0" y="707"/>
                  </a:lnTo>
                  <a:lnTo>
                    <a:pt x="19" y="838"/>
                  </a:lnTo>
                  <a:lnTo>
                    <a:pt x="56" y="986"/>
                  </a:lnTo>
                  <a:lnTo>
                    <a:pt x="112" y="1117"/>
                  </a:lnTo>
                  <a:lnTo>
                    <a:pt x="186" y="1228"/>
                  </a:lnTo>
                  <a:lnTo>
                    <a:pt x="279" y="1321"/>
                  </a:lnTo>
                  <a:lnTo>
                    <a:pt x="410" y="1396"/>
                  </a:lnTo>
                  <a:lnTo>
                    <a:pt x="540" y="1433"/>
                  </a:lnTo>
                  <a:lnTo>
                    <a:pt x="689" y="1470"/>
                  </a:lnTo>
                  <a:lnTo>
                    <a:pt x="838" y="1452"/>
                  </a:lnTo>
                  <a:lnTo>
                    <a:pt x="968" y="1414"/>
                  </a:lnTo>
                  <a:lnTo>
                    <a:pt x="1080" y="1359"/>
                  </a:lnTo>
                  <a:lnTo>
                    <a:pt x="1191" y="1266"/>
                  </a:lnTo>
                  <a:lnTo>
                    <a:pt x="1303" y="1173"/>
                  </a:lnTo>
                  <a:lnTo>
                    <a:pt x="1359" y="1042"/>
                  </a:lnTo>
                  <a:lnTo>
                    <a:pt x="1415" y="893"/>
                  </a:lnTo>
                  <a:lnTo>
                    <a:pt x="1433" y="744"/>
                  </a:lnTo>
                  <a:lnTo>
                    <a:pt x="1433" y="614"/>
                  </a:lnTo>
                  <a:lnTo>
                    <a:pt x="1396" y="465"/>
                  </a:lnTo>
                  <a:lnTo>
                    <a:pt x="1340" y="354"/>
                  </a:lnTo>
                  <a:lnTo>
                    <a:pt x="1266" y="223"/>
                  </a:lnTo>
                  <a:lnTo>
                    <a:pt x="1154" y="130"/>
                  </a:lnTo>
                  <a:lnTo>
                    <a:pt x="1042" y="56"/>
                  </a:lnTo>
                  <a:lnTo>
                    <a:pt x="912" y="19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1"/>
            <p:cNvSpPr/>
            <p:nvPr/>
          </p:nvSpPr>
          <p:spPr>
            <a:xfrm>
              <a:off x="1668875" y="505022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5" y="1"/>
                  </a:moveTo>
                  <a:lnTo>
                    <a:pt x="485" y="38"/>
                  </a:lnTo>
                  <a:lnTo>
                    <a:pt x="354" y="94"/>
                  </a:lnTo>
                  <a:lnTo>
                    <a:pt x="243" y="187"/>
                  </a:lnTo>
                  <a:lnTo>
                    <a:pt x="150" y="298"/>
                  </a:lnTo>
                  <a:lnTo>
                    <a:pt x="75" y="410"/>
                  </a:lnTo>
                  <a:lnTo>
                    <a:pt x="19" y="559"/>
                  </a:lnTo>
                  <a:lnTo>
                    <a:pt x="1" y="708"/>
                  </a:lnTo>
                  <a:lnTo>
                    <a:pt x="1" y="857"/>
                  </a:lnTo>
                  <a:lnTo>
                    <a:pt x="38" y="987"/>
                  </a:lnTo>
                  <a:lnTo>
                    <a:pt x="94" y="1117"/>
                  </a:lnTo>
                  <a:lnTo>
                    <a:pt x="187" y="1229"/>
                  </a:lnTo>
                  <a:lnTo>
                    <a:pt x="280" y="1322"/>
                  </a:lnTo>
                  <a:lnTo>
                    <a:pt x="392" y="1396"/>
                  </a:lnTo>
                  <a:lnTo>
                    <a:pt x="541" y="1452"/>
                  </a:lnTo>
                  <a:lnTo>
                    <a:pt x="689" y="1471"/>
                  </a:lnTo>
                  <a:lnTo>
                    <a:pt x="820" y="1452"/>
                  </a:lnTo>
                  <a:lnTo>
                    <a:pt x="950" y="1415"/>
                  </a:lnTo>
                  <a:lnTo>
                    <a:pt x="1080" y="1359"/>
                  </a:lnTo>
                  <a:lnTo>
                    <a:pt x="1192" y="1266"/>
                  </a:lnTo>
                  <a:lnTo>
                    <a:pt x="1285" y="1173"/>
                  </a:lnTo>
                  <a:lnTo>
                    <a:pt x="1359" y="1043"/>
                  </a:lnTo>
                  <a:lnTo>
                    <a:pt x="1415" y="912"/>
                  </a:lnTo>
                  <a:lnTo>
                    <a:pt x="1434" y="764"/>
                  </a:lnTo>
                  <a:lnTo>
                    <a:pt x="1434" y="615"/>
                  </a:lnTo>
                  <a:lnTo>
                    <a:pt x="1397" y="484"/>
                  </a:lnTo>
                  <a:lnTo>
                    <a:pt x="1341" y="354"/>
                  </a:lnTo>
                  <a:lnTo>
                    <a:pt x="1248" y="242"/>
                  </a:lnTo>
                  <a:lnTo>
                    <a:pt x="1155" y="131"/>
                  </a:lnTo>
                  <a:lnTo>
                    <a:pt x="1024" y="56"/>
                  </a:lnTo>
                  <a:lnTo>
                    <a:pt x="894" y="19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1"/>
            <p:cNvSpPr/>
            <p:nvPr/>
          </p:nvSpPr>
          <p:spPr>
            <a:xfrm>
              <a:off x="1509775" y="5106050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45" y="1"/>
                  </a:moveTo>
                  <a:lnTo>
                    <a:pt x="596" y="19"/>
                  </a:lnTo>
                  <a:lnTo>
                    <a:pt x="465" y="57"/>
                  </a:lnTo>
                  <a:lnTo>
                    <a:pt x="354" y="112"/>
                  </a:lnTo>
                  <a:lnTo>
                    <a:pt x="242" y="205"/>
                  </a:lnTo>
                  <a:lnTo>
                    <a:pt x="130" y="299"/>
                  </a:lnTo>
                  <a:lnTo>
                    <a:pt x="56" y="429"/>
                  </a:lnTo>
                  <a:lnTo>
                    <a:pt x="19" y="578"/>
                  </a:lnTo>
                  <a:lnTo>
                    <a:pt x="0" y="727"/>
                  </a:lnTo>
                  <a:lnTo>
                    <a:pt x="0" y="857"/>
                  </a:lnTo>
                  <a:lnTo>
                    <a:pt x="37" y="1006"/>
                  </a:lnTo>
                  <a:lnTo>
                    <a:pt x="93" y="1136"/>
                  </a:lnTo>
                  <a:lnTo>
                    <a:pt x="168" y="1248"/>
                  </a:lnTo>
                  <a:lnTo>
                    <a:pt x="279" y="1341"/>
                  </a:lnTo>
                  <a:lnTo>
                    <a:pt x="391" y="1415"/>
                  </a:lnTo>
                  <a:lnTo>
                    <a:pt x="521" y="1452"/>
                  </a:lnTo>
                  <a:lnTo>
                    <a:pt x="670" y="1471"/>
                  </a:lnTo>
                  <a:lnTo>
                    <a:pt x="819" y="1471"/>
                  </a:lnTo>
                  <a:lnTo>
                    <a:pt x="949" y="1434"/>
                  </a:lnTo>
                  <a:lnTo>
                    <a:pt x="1080" y="1378"/>
                  </a:lnTo>
                  <a:lnTo>
                    <a:pt x="1191" y="1285"/>
                  </a:lnTo>
                  <a:lnTo>
                    <a:pt x="1284" y="1192"/>
                  </a:lnTo>
                  <a:lnTo>
                    <a:pt x="1359" y="1062"/>
                  </a:lnTo>
                  <a:lnTo>
                    <a:pt x="1396" y="913"/>
                  </a:lnTo>
                  <a:lnTo>
                    <a:pt x="1433" y="764"/>
                  </a:lnTo>
                  <a:lnTo>
                    <a:pt x="1415" y="633"/>
                  </a:lnTo>
                  <a:lnTo>
                    <a:pt x="1377" y="485"/>
                  </a:lnTo>
                  <a:lnTo>
                    <a:pt x="1322" y="354"/>
                  </a:lnTo>
                  <a:lnTo>
                    <a:pt x="1247" y="243"/>
                  </a:lnTo>
                  <a:lnTo>
                    <a:pt x="1135" y="150"/>
                  </a:lnTo>
                  <a:lnTo>
                    <a:pt x="1024" y="75"/>
                  </a:lnTo>
                  <a:lnTo>
                    <a:pt x="893" y="38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1"/>
            <p:cNvSpPr/>
            <p:nvPr/>
          </p:nvSpPr>
          <p:spPr>
            <a:xfrm>
              <a:off x="1690750" y="52772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45" y="0"/>
                  </a:moveTo>
                  <a:lnTo>
                    <a:pt x="615" y="19"/>
                  </a:lnTo>
                  <a:lnTo>
                    <a:pt x="466" y="56"/>
                  </a:lnTo>
                  <a:lnTo>
                    <a:pt x="354" y="112"/>
                  </a:lnTo>
                  <a:lnTo>
                    <a:pt x="242" y="205"/>
                  </a:lnTo>
                  <a:lnTo>
                    <a:pt x="149" y="298"/>
                  </a:lnTo>
                  <a:lnTo>
                    <a:pt x="75" y="428"/>
                  </a:lnTo>
                  <a:lnTo>
                    <a:pt x="19" y="559"/>
                  </a:lnTo>
                  <a:lnTo>
                    <a:pt x="1" y="707"/>
                  </a:lnTo>
                  <a:lnTo>
                    <a:pt x="1" y="856"/>
                  </a:lnTo>
                  <a:lnTo>
                    <a:pt x="38" y="1005"/>
                  </a:lnTo>
                  <a:lnTo>
                    <a:pt x="94" y="1117"/>
                  </a:lnTo>
                  <a:lnTo>
                    <a:pt x="168" y="1229"/>
                  </a:lnTo>
                  <a:lnTo>
                    <a:pt x="280" y="1340"/>
                  </a:lnTo>
                  <a:lnTo>
                    <a:pt x="391" y="1415"/>
                  </a:lnTo>
                  <a:lnTo>
                    <a:pt x="540" y="1452"/>
                  </a:lnTo>
                  <a:lnTo>
                    <a:pt x="670" y="1470"/>
                  </a:lnTo>
                  <a:lnTo>
                    <a:pt x="819" y="1470"/>
                  </a:lnTo>
                  <a:lnTo>
                    <a:pt x="950" y="1433"/>
                  </a:lnTo>
                  <a:lnTo>
                    <a:pt x="1080" y="1377"/>
                  </a:lnTo>
                  <a:lnTo>
                    <a:pt x="1192" y="1284"/>
                  </a:lnTo>
                  <a:lnTo>
                    <a:pt x="1285" y="1173"/>
                  </a:lnTo>
                  <a:lnTo>
                    <a:pt x="1359" y="1061"/>
                  </a:lnTo>
                  <a:lnTo>
                    <a:pt x="1396" y="912"/>
                  </a:lnTo>
                  <a:lnTo>
                    <a:pt x="1434" y="763"/>
                  </a:lnTo>
                  <a:lnTo>
                    <a:pt x="1415" y="614"/>
                  </a:lnTo>
                  <a:lnTo>
                    <a:pt x="1378" y="484"/>
                  </a:lnTo>
                  <a:lnTo>
                    <a:pt x="1322" y="354"/>
                  </a:lnTo>
                  <a:lnTo>
                    <a:pt x="1247" y="242"/>
                  </a:lnTo>
                  <a:lnTo>
                    <a:pt x="1154" y="149"/>
                  </a:lnTo>
                  <a:lnTo>
                    <a:pt x="1024" y="75"/>
                  </a:lnTo>
                  <a:lnTo>
                    <a:pt x="894" y="19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1"/>
            <p:cNvSpPr/>
            <p:nvPr/>
          </p:nvSpPr>
          <p:spPr>
            <a:xfrm>
              <a:off x="1536275" y="5218175"/>
              <a:ext cx="53075" cy="45625"/>
            </a:xfrm>
            <a:custGeom>
              <a:avLst/>
              <a:gdLst/>
              <a:ahLst/>
              <a:cxnLst/>
              <a:rect l="l" t="t" r="r" b="b"/>
              <a:pathLst>
                <a:path w="2123" h="1825" extrusionOk="0">
                  <a:moveTo>
                    <a:pt x="1043" y="1"/>
                  </a:moveTo>
                  <a:lnTo>
                    <a:pt x="857" y="38"/>
                  </a:lnTo>
                  <a:lnTo>
                    <a:pt x="652" y="112"/>
                  </a:lnTo>
                  <a:lnTo>
                    <a:pt x="466" y="205"/>
                  </a:lnTo>
                  <a:lnTo>
                    <a:pt x="317" y="336"/>
                  </a:lnTo>
                  <a:lnTo>
                    <a:pt x="187" y="503"/>
                  </a:lnTo>
                  <a:lnTo>
                    <a:pt x="75" y="671"/>
                  </a:lnTo>
                  <a:lnTo>
                    <a:pt x="20" y="857"/>
                  </a:lnTo>
                  <a:lnTo>
                    <a:pt x="1" y="1024"/>
                  </a:lnTo>
                  <a:lnTo>
                    <a:pt x="20" y="1210"/>
                  </a:lnTo>
                  <a:lnTo>
                    <a:pt x="94" y="1359"/>
                  </a:lnTo>
                  <a:lnTo>
                    <a:pt x="187" y="1508"/>
                  </a:lnTo>
                  <a:lnTo>
                    <a:pt x="317" y="1638"/>
                  </a:lnTo>
                  <a:lnTo>
                    <a:pt x="466" y="1732"/>
                  </a:lnTo>
                  <a:lnTo>
                    <a:pt x="671" y="1806"/>
                  </a:lnTo>
                  <a:lnTo>
                    <a:pt x="876" y="1825"/>
                  </a:lnTo>
                  <a:lnTo>
                    <a:pt x="1080" y="1825"/>
                  </a:lnTo>
                  <a:lnTo>
                    <a:pt x="1285" y="1787"/>
                  </a:lnTo>
                  <a:lnTo>
                    <a:pt x="1471" y="1713"/>
                  </a:lnTo>
                  <a:lnTo>
                    <a:pt x="1657" y="1620"/>
                  </a:lnTo>
                  <a:lnTo>
                    <a:pt x="1806" y="1490"/>
                  </a:lnTo>
                  <a:lnTo>
                    <a:pt x="1955" y="1341"/>
                  </a:lnTo>
                  <a:lnTo>
                    <a:pt x="2048" y="1155"/>
                  </a:lnTo>
                  <a:lnTo>
                    <a:pt x="2104" y="969"/>
                  </a:lnTo>
                  <a:lnTo>
                    <a:pt x="2123" y="801"/>
                  </a:lnTo>
                  <a:lnTo>
                    <a:pt x="2104" y="615"/>
                  </a:lnTo>
                  <a:lnTo>
                    <a:pt x="2048" y="466"/>
                  </a:lnTo>
                  <a:lnTo>
                    <a:pt x="1936" y="317"/>
                  </a:lnTo>
                  <a:lnTo>
                    <a:pt x="1825" y="187"/>
                  </a:lnTo>
                  <a:lnTo>
                    <a:pt x="1657" y="94"/>
                  </a:lnTo>
                  <a:lnTo>
                    <a:pt x="1471" y="19"/>
                  </a:lnTo>
                  <a:lnTo>
                    <a:pt x="126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1"/>
            <p:cNvSpPr/>
            <p:nvPr/>
          </p:nvSpPr>
          <p:spPr>
            <a:xfrm>
              <a:off x="1641900" y="5262375"/>
              <a:ext cx="49800" cy="44700"/>
            </a:xfrm>
            <a:custGeom>
              <a:avLst/>
              <a:gdLst/>
              <a:ahLst/>
              <a:cxnLst/>
              <a:rect l="l" t="t" r="r" b="b"/>
              <a:pathLst>
                <a:path w="1992" h="1788" extrusionOk="0">
                  <a:moveTo>
                    <a:pt x="950" y="1"/>
                  </a:moveTo>
                  <a:lnTo>
                    <a:pt x="745" y="19"/>
                  </a:lnTo>
                  <a:lnTo>
                    <a:pt x="577" y="57"/>
                  </a:lnTo>
                  <a:lnTo>
                    <a:pt x="410" y="112"/>
                  </a:lnTo>
                  <a:lnTo>
                    <a:pt x="261" y="205"/>
                  </a:lnTo>
                  <a:lnTo>
                    <a:pt x="149" y="336"/>
                  </a:lnTo>
                  <a:lnTo>
                    <a:pt x="56" y="485"/>
                  </a:lnTo>
                  <a:lnTo>
                    <a:pt x="19" y="652"/>
                  </a:lnTo>
                  <a:lnTo>
                    <a:pt x="0" y="820"/>
                  </a:lnTo>
                  <a:lnTo>
                    <a:pt x="19" y="1006"/>
                  </a:lnTo>
                  <a:lnTo>
                    <a:pt x="94" y="1173"/>
                  </a:lnTo>
                  <a:lnTo>
                    <a:pt x="187" y="1322"/>
                  </a:lnTo>
                  <a:lnTo>
                    <a:pt x="317" y="1471"/>
                  </a:lnTo>
                  <a:lnTo>
                    <a:pt x="466" y="1583"/>
                  </a:lnTo>
                  <a:lnTo>
                    <a:pt x="633" y="1676"/>
                  </a:lnTo>
                  <a:lnTo>
                    <a:pt x="838" y="1750"/>
                  </a:lnTo>
                  <a:lnTo>
                    <a:pt x="1043" y="1787"/>
                  </a:lnTo>
                  <a:lnTo>
                    <a:pt x="1229" y="1769"/>
                  </a:lnTo>
                  <a:lnTo>
                    <a:pt x="1415" y="1731"/>
                  </a:lnTo>
                  <a:lnTo>
                    <a:pt x="1582" y="1676"/>
                  </a:lnTo>
                  <a:lnTo>
                    <a:pt x="1713" y="1583"/>
                  </a:lnTo>
                  <a:lnTo>
                    <a:pt x="1843" y="1452"/>
                  </a:lnTo>
                  <a:lnTo>
                    <a:pt x="1917" y="1303"/>
                  </a:lnTo>
                  <a:lnTo>
                    <a:pt x="1973" y="1136"/>
                  </a:lnTo>
                  <a:lnTo>
                    <a:pt x="1992" y="968"/>
                  </a:lnTo>
                  <a:lnTo>
                    <a:pt x="1955" y="782"/>
                  </a:lnTo>
                  <a:lnTo>
                    <a:pt x="1899" y="615"/>
                  </a:lnTo>
                  <a:lnTo>
                    <a:pt x="1787" y="466"/>
                  </a:lnTo>
                  <a:lnTo>
                    <a:pt x="1675" y="317"/>
                  </a:lnTo>
                  <a:lnTo>
                    <a:pt x="1527" y="205"/>
                  </a:lnTo>
                  <a:lnTo>
                    <a:pt x="1340" y="112"/>
                  </a:lnTo>
                  <a:lnTo>
                    <a:pt x="1154" y="38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1"/>
            <p:cNvSpPr/>
            <p:nvPr/>
          </p:nvSpPr>
          <p:spPr>
            <a:xfrm>
              <a:off x="1868475" y="5391250"/>
              <a:ext cx="50750" cy="52150"/>
            </a:xfrm>
            <a:custGeom>
              <a:avLst/>
              <a:gdLst/>
              <a:ahLst/>
              <a:cxnLst/>
              <a:rect l="l" t="t" r="r" b="b"/>
              <a:pathLst>
                <a:path w="2030" h="2086" extrusionOk="0">
                  <a:moveTo>
                    <a:pt x="968" y="1"/>
                  </a:moveTo>
                  <a:lnTo>
                    <a:pt x="764" y="38"/>
                  </a:lnTo>
                  <a:lnTo>
                    <a:pt x="578" y="112"/>
                  </a:lnTo>
                  <a:lnTo>
                    <a:pt x="410" y="224"/>
                  </a:lnTo>
                  <a:lnTo>
                    <a:pt x="261" y="354"/>
                  </a:lnTo>
                  <a:lnTo>
                    <a:pt x="149" y="503"/>
                  </a:lnTo>
                  <a:lnTo>
                    <a:pt x="56" y="689"/>
                  </a:lnTo>
                  <a:lnTo>
                    <a:pt x="19" y="894"/>
                  </a:lnTo>
                  <a:lnTo>
                    <a:pt x="1" y="1099"/>
                  </a:lnTo>
                  <a:lnTo>
                    <a:pt x="38" y="1303"/>
                  </a:lnTo>
                  <a:lnTo>
                    <a:pt x="112" y="1490"/>
                  </a:lnTo>
                  <a:lnTo>
                    <a:pt x="224" y="1676"/>
                  </a:lnTo>
                  <a:lnTo>
                    <a:pt x="354" y="1825"/>
                  </a:lnTo>
                  <a:lnTo>
                    <a:pt x="503" y="1936"/>
                  </a:lnTo>
                  <a:lnTo>
                    <a:pt x="689" y="2029"/>
                  </a:lnTo>
                  <a:lnTo>
                    <a:pt x="875" y="2066"/>
                  </a:lnTo>
                  <a:lnTo>
                    <a:pt x="1080" y="2085"/>
                  </a:lnTo>
                  <a:lnTo>
                    <a:pt x="1285" y="2048"/>
                  </a:lnTo>
                  <a:lnTo>
                    <a:pt x="1471" y="1992"/>
                  </a:lnTo>
                  <a:lnTo>
                    <a:pt x="1638" y="1880"/>
                  </a:lnTo>
                  <a:lnTo>
                    <a:pt x="1787" y="1750"/>
                  </a:lnTo>
                  <a:lnTo>
                    <a:pt x="1899" y="1583"/>
                  </a:lnTo>
                  <a:lnTo>
                    <a:pt x="1973" y="1397"/>
                  </a:lnTo>
                  <a:lnTo>
                    <a:pt x="2029" y="1210"/>
                  </a:lnTo>
                  <a:lnTo>
                    <a:pt x="2029" y="1006"/>
                  </a:lnTo>
                  <a:lnTo>
                    <a:pt x="1992" y="801"/>
                  </a:lnTo>
                  <a:lnTo>
                    <a:pt x="1936" y="596"/>
                  </a:lnTo>
                  <a:lnTo>
                    <a:pt x="1824" y="429"/>
                  </a:lnTo>
                  <a:lnTo>
                    <a:pt x="1694" y="280"/>
                  </a:lnTo>
                  <a:lnTo>
                    <a:pt x="1527" y="150"/>
                  </a:lnTo>
                  <a:lnTo>
                    <a:pt x="1359" y="75"/>
                  </a:lnTo>
                  <a:lnTo>
                    <a:pt x="1173" y="19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1"/>
            <p:cNvSpPr/>
            <p:nvPr/>
          </p:nvSpPr>
          <p:spPr>
            <a:xfrm>
              <a:off x="1747050" y="53335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89" y="0"/>
                  </a:moveTo>
                  <a:lnTo>
                    <a:pt x="540" y="19"/>
                  </a:lnTo>
                  <a:lnTo>
                    <a:pt x="410" y="75"/>
                  </a:lnTo>
                  <a:lnTo>
                    <a:pt x="280" y="149"/>
                  </a:lnTo>
                  <a:lnTo>
                    <a:pt x="186" y="242"/>
                  </a:lnTo>
                  <a:lnTo>
                    <a:pt x="112" y="354"/>
                  </a:lnTo>
                  <a:lnTo>
                    <a:pt x="56" y="484"/>
                  </a:lnTo>
                  <a:lnTo>
                    <a:pt x="19" y="614"/>
                  </a:lnTo>
                  <a:lnTo>
                    <a:pt x="0" y="763"/>
                  </a:lnTo>
                  <a:lnTo>
                    <a:pt x="38" y="912"/>
                  </a:lnTo>
                  <a:lnTo>
                    <a:pt x="75" y="1042"/>
                  </a:lnTo>
                  <a:lnTo>
                    <a:pt x="149" y="1173"/>
                  </a:lnTo>
                  <a:lnTo>
                    <a:pt x="242" y="1284"/>
                  </a:lnTo>
                  <a:lnTo>
                    <a:pt x="354" y="1359"/>
                  </a:lnTo>
                  <a:lnTo>
                    <a:pt x="484" y="1414"/>
                  </a:lnTo>
                  <a:lnTo>
                    <a:pt x="614" y="1452"/>
                  </a:lnTo>
                  <a:lnTo>
                    <a:pt x="763" y="1470"/>
                  </a:lnTo>
                  <a:lnTo>
                    <a:pt x="912" y="1452"/>
                  </a:lnTo>
                  <a:lnTo>
                    <a:pt x="1043" y="1396"/>
                  </a:lnTo>
                  <a:lnTo>
                    <a:pt x="1154" y="1321"/>
                  </a:lnTo>
                  <a:lnTo>
                    <a:pt x="1266" y="1228"/>
                  </a:lnTo>
                  <a:lnTo>
                    <a:pt x="1340" y="1117"/>
                  </a:lnTo>
                  <a:lnTo>
                    <a:pt x="1396" y="986"/>
                  </a:lnTo>
                  <a:lnTo>
                    <a:pt x="1433" y="838"/>
                  </a:lnTo>
                  <a:lnTo>
                    <a:pt x="1433" y="707"/>
                  </a:lnTo>
                  <a:lnTo>
                    <a:pt x="1415" y="558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6"/>
                  </a:lnTo>
                  <a:lnTo>
                    <a:pt x="1080" y="93"/>
                  </a:lnTo>
                  <a:lnTo>
                    <a:pt x="968" y="37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1"/>
            <p:cNvSpPr/>
            <p:nvPr/>
          </p:nvSpPr>
          <p:spPr>
            <a:xfrm>
              <a:off x="1856850" y="52972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70" y="0"/>
                  </a:moveTo>
                  <a:lnTo>
                    <a:pt x="521" y="19"/>
                  </a:lnTo>
                  <a:lnTo>
                    <a:pt x="391" y="75"/>
                  </a:lnTo>
                  <a:lnTo>
                    <a:pt x="279" y="149"/>
                  </a:lnTo>
                  <a:lnTo>
                    <a:pt x="168" y="242"/>
                  </a:lnTo>
                  <a:lnTo>
                    <a:pt x="93" y="354"/>
                  </a:lnTo>
                  <a:lnTo>
                    <a:pt x="38" y="484"/>
                  </a:lnTo>
                  <a:lnTo>
                    <a:pt x="0" y="615"/>
                  </a:lnTo>
                  <a:lnTo>
                    <a:pt x="0" y="764"/>
                  </a:lnTo>
                  <a:lnTo>
                    <a:pt x="19" y="912"/>
                  </a:lnTo>
                  <a:lnTo>
                    <a:pt x="75" y="1061"/>
                  </a:lnTo>
                  <a:lnTo>
                    <a:pt x="149" y="1173"/>
                  </a:lnTo>
                  <a:lnTo>
                    <a:pt x="242" y="1285"/>
                  </a:lnTo>
                  <a:lnTo>
                    <a:pt x="354" y="1359"/>
                  </a:lnTo>
                  <a:lnTo>
                    <a:pt x="484" y="1433"/>
                  </a:lnTo>
                  <a:lnTo>
                    <a:pt x="614" y="1471"/>
                  </a:lnTo>
                  <a:lnTo>
                    <a:pt x="745" y="1471"/>
                  </a:lnTo>
                  <a:lnTo>
                    <a:pt x="894" y="1452"/>
                  </a:lnTo>
                  <a:lnTo>
                    <a:pt x="1024" y="1396"/>
                  </a:lnTo>
                  <a:lnTo>
                    <a:pt x="1154" y="1322"/>
                  </a:lnTo>
                  <a:lnTo>
                    <a:pt x="1247" y="1229"/>
                  </a:lnTo>
                  <a:lnTo>
                    <a:pt x="1322" y="1117"/>
                  </a:lnTo>
                  <a:lnTo>
                    <a:pt x="1396" y="987"/>
                  </a:lnTo>
                  <a:lnTo>
                    <a:pt x="1415" y="857"/>
                  </a:lnTo>
                  <a:lnTo>
                    <a:pt x="1433" y="708"/>
                  </a:lnTo>
                  <a:lnTo>
                    <a:pt x="1396" y="559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7"/>
                  </a:lnTo>
                  <a:lnTo>
                    <a:pt x="1080" y="112"/>
                  </a:lnTo>
                  <a:lnTo>
                    <a:pt x="949" y="38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1"/>
            <p:cNvSpPr/>
            <p:nvPr/>
          </p:nvSpPr>
          <p:spPr>
            <a:xfrm>
              <a:off x="1905225" y="5039525"/>
              <a:ext cx="35400" cy="36775"/>
            </a:xfrm>
            <a:custGeom>
              <a:avLst/>
              <a:gdLst/>
              <a:ahLst/>
              <a:cxnLst/>
              <a:rect l="l" t="t" r="r" b="b"/>
              <a:pathLst>
                <a:path w="1416" h="1471" extrusionOk="0">
                  <a:moveTo>
                    <a:pt x="671" y="0"/>
                  </a:moveTo>
                  <a:lnTo>
                    <a:pt x="522" y="19"/>
                  </a:lnTo>
                  <a:lnTo>
                    <a:pt x="392" y="75"/>
                  </a:lnTo>
                  <a:lnTo>
                    <a:pt x="261" y="149"/>
                  </a:lnTo>
                  <a:lnTo>
                    <a:pt x="168" y="242"/>
                  </a:lnTo>
                  <a:lnTo>
                    <a:pt x="94" y="354"/>
                  </a:lnTo>
                  <a:lnTo>
                    <a:pt x="38" y="484"/>
                  </a:lnTo>
                  <a:lnTo>
                    <a:pt x="1" y="615"/>
                  </a:lnTo>
                  <a:lnTo>
                    <a:pt x="1" y="764"/>
                  </a:lnTo>
                  <a:lnTo>
                    <a:pt x="19" y="912"/>
                  </a:lnTo>
                  <a:lnTo>
                    <a:pt x="57" y="1043"/>
                  </a:lnTo>
                  <a:lnTo>
                    <a:pt x="131" y="1173"/>
                  </a:lnTo>
                  <a:lnTo>
                    <a:pt x="243" y="1285"/>
                  </a:lnTo>
                  <a:lnTo>
                    <a:pt x="354" y="1359"/>
                  </a:lnTo>
                  <a:lnTo>
                    <a:pt x="466" y="1415"/>
                  </a:lnTo>
                  <a:lnTo>
                    <a:pt x="615" y="1452"/>
                  </a:lnTo>
                  <a:lnTo>
                    <a:pt x="745" y="1471"/>
                  </a:lnTo>
                  <a:lnTo>
                    <a:pt x="894" y="1452"/>
                  </a:lnTo>
                  <a:lnTo>
                    <a:pt x="1024" y="1396"/>
                  </a:lnTo>
                  <a:lnTo>
                    <a:pt x="1155" y="1322"/>
                  </a:lnTo>
                  <a:lnTo>
                    <a:pt x="1248" y="1229"/>
                  </a:lnTo>
                  <a:lnTo>
                    <a:pt x="1322" y="1117"/>
                  </a:lnTo>
                  <a:lnTo>
                    <a:pt x="1378" y="987"/>
                  </a:lnTo>
                  <a:lnTo>
                    <a:pt x="1415" y="857"/>
                  </a:lnTo>
                  <a:lnTo>
                    <a:pt x="1415" y="708"/>
                  </a:lnTo>
                  <a:lnTo>
                    <a:pt x="1397" y="559"/>
                  </a:lnTo>
                  <a:lnTo>
                    <a:pt x="1359" y="410"/>
                  </a:lnTo>
                  <a:lnTo>
                    <a:pt x="1285" y="298"/>
                  </a:lnTo>
                  <a:lnTo>
                    <a:pt x="1173" y="187"/>
                  </a:lnTo>
                  <a:lnTo>
                    <a:pt x="1062" y="112"/>
                  </a:lnTo>
                  <a:lnTo>
                    <a:pt x="950" y="38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1"/>
            <p:cNvSpPr/>
            <p:nvPr/>
          </p:nvSpPr>
          <p:spPr>
            <a:xfrm>
              <a:off x="1811725" y="51674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70" y="0"/>
                  </a:moveTo>
                  <a:lnTo>
                    <a:pt x="521" y="19"/>
                  </a:lnTo>
                  <a:lnTo>
                    <a:pt x="391" y="75"/>
                  </a:lnTo>
                  <a:lnTo>
                    <a:pt x="279" y="149"/>
                  </a:lnTo>
                  <a:lnTo>
                    <a:pt x="168" y="242"/>
                  </a:lnTo>
                  <a:lnTo>
                    <a:pt x="93" y="354"/>
                  </a:lnTo>
                  <a:lnTo>
                    <a:pt x="37" y="484"/>
                  </a:lnTo>
                  <a:lnTo>
                    <a:pt x="0" y="614"/>
                  </a:lnTo>
                  <a:lnTo>
                    <a:pt x="0" y="763"/>
                  </a:lnTo>
                  <a:lnTo>
                    <a:pt x="19" y="912"/>
                  </a:lnTo>
                  <a:lnTo>
                    <a:pt x="75" y="1042"/>
                  </a:lnTo>
                  <a:lnTo>
                    <a:pt x="149" y="1173"/>
                  </a:lnTo>
                  <a:lnTo>
                    <a:pt x="242" y="1284"/>
                  </a:lnTo>
                  <a:lnTo>
                    <a:pt x="354" y="1359"/>
                  </a:lnTo>
                  <a:lnTo>
                    <a:pt x="484" y="1415"/>
                  </a:lnTo>
                  <a:lnTo>
                    <a:pt x="614" y="1452"/>
                  </a:lnTo>
                  <a:lnTo>
                    <a:pt x="745" y="1470"/>
                  </a:lnTo>
                  <a:lnTo>
                    <a:pt x="893" y="1452"/>
                  </a:lnTo>
                  <a:lnTo>
                    <a:pt x="1024" y="1396"/>
                  </a:lnTo>
                  <a:lnTo>
                    <a:pt x="1154" y="1322"/>
                  </a:lnTo>
                  <a:lnTo>
                    <a:pt x="1247" y="1229"/>
                  </a:lnTo>
                  <a:lnTo>
                    <a:pt x="1321" y="1117"/>
                  </a:lnTo>
                  <a:lnTo>
                    <a:pt x="1396" y="987"/>
                  </a:lnTo>
                  <a:lnTo>
                    <a:pt x="1415" y="838"/>
                  </a:lnTo>
                  <a:lnTo>
                    <a:pt x="1433" y="707"/>
                  </a:lnTo>
                  <a:lnTo>
                    <a:pt x="1396" y="559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6"/>
                  </a:lnTo>
                  <a:lnTo>
                    <a:pt x="1080" y="93"/>
                  </a:lnTo>
                  <a:lnTo>
                    <a:pt x="949" y="37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1"/>
            <p:cNvSpPr/>
            <p:nvPr/>
          </p:nvSpPr>
          <p:spPr>
            <a:xfrm>
              <a:off x="1803800" y="5336350"/>
              <a:ext cx="48875" cy="50275"/>
            </a:xfrm>
            <a:custGeom>
              <a:avLst/>
              <a:gdLst/>
              <a:ahLst/>
              <a:cxnLst/>
              <a:rect l="l" t="t" r="r" b="b"/>
              <a:pathLst>
                <a:path w="1955" h="2011" extrusionOk="0">
                  <a:moveTo>
                    <a:pt x="1099" y="1"/>
                  </a:moveTo>
                  <a:lnTo>
                    <a:pt x="913" y="38"/>
                  </a:lnTo>
                  <a:lnTo>
                    <a:pt x="708" y="112"/>
                  </a:lnTo>
                  <a:lnTo>
                    <a:pt x="522" y="205"/>
                  </a:lnTo>
                  <a:lnTo>
                    <a:pt x="373" y="336"/>
                  </a:lnTo>
                  <a:lnTo>
                    <a:pt x="224" y="503"/>
                  </a:lnTo>
                  <a:lnTo>
                    <a:pt x="131" y="671"/>
                  </a:lnTo>
                  <a:lnTo>
                    <a:pt x="38" y="857"/>
                  </a:lnTo>
                  <a:lnTo>
                    <a:pt x="1" y="1062"/>
                  </a:lnTo>
                  <a:lnTo>
                    <a:pt x="1" y="1248"/>
                  </a:lnTo>
                  <a:lnTo>
                    <a:pt x="19" y="1452"/>
                  </a:lnTo>
                  <a:lnTo>
                    <a:pt x="94" y="1620"/>
                  </a:lnTo>
                  <a:lnTo>
                    <a:pt x="205" y="1750"/>
                  </a:lnTo>
                  <a:lnTo>
                    <a:pt x="336" y="1862"/>
                  </a:lnTo>
                  <a:lnTo>
                    <a:pt x="485" y="1955"/>
                  </a:lnTo>
                  <a:lnTo>
                    <a:pt x="652" y="1992"/>
                  </a:lnTo>
                  <a:lnTo>
                    <a:pt x="838" y="2011"/>
                  </a:lnTo>
                  <a:lnTo>
                    <a:pt x="1043" y="1973"/>
                  </a:lnTo>
                  <a:lnTo>
                    <a:pt x="1248" y="1899"/>
                  </a:lnTo>
                  <a:lnTo>
                    <a:pt x="1415" y="1806"/>
                  </a:lnTo>
                  <a:lnTo>
                    <a:pt x="1583" y="1676"/>
                  </a:lnTo>
                  <a:lnTo>
                    <a:pt x="1713" y="1508"/>
                  </a:lnTo>
                  <a:lnTo>
                    <a:pt x="1825" y="1341"/>
                  </a:lnTo>
                  <a:lnTo>
                    <a:pt x="1899" y="1155"/>
                  </a:lnTo>
                  <a:lnTo>
                    <a:pt x="1955" y="950"/>
                  </a:lnTo>
                  <a:lnTo>
                    <a:pt x="1955" y="745"/>
                  </a:lnTo>
                  <a:lnTo>
                    <a:pt x="1918" y="559"/>
                  </a:lnTo>
                  <a:lnTo>
                    <a:pt x="1843" y="392"/>
                  </a:lnTo>
                  <a:lnTo>
                    <a:pt x="1750" y="261"/>
                  </a:lnTo>
                  <a:lnTo>
                    <a:pt x="1620" y="150"/>
                  </a:lnTo>
                  <a:lnTo>
                    <a:pt x="1471" y="57"/>
                  </a:lnTo>
                  <a:lnTo>
                    <a:pt x="1285" y="19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1"/>
            <p:cNvSpPr/>
            <p:nvPr/>
          </p:nvSpPr>
          <p:spPr>
            <a:xfrm>
              <a:off x="1915000" y="5328900"/>
              <a:ext cx="50750" cy="43300"/>
            </a:xfrm>
            <a:custGeom>
              <a:avLst/>
              <a:gdLst/>
              <a:ahLst/>
              <a:cxnLst/>
              <a:rect l="l" t="t" r="r" b="b"/>
              <a:pathLst>
                <a:path w="2030" h="1732" extrusionOk="0">
                  <a:moveTo>
                    <a:pt x="950" y="1"/>
                  </a:moveTo>
                  <a:lnTo>
                    <a:pt x="745" y="38"/>
                  </a:lnTo>
                  <a:lnTo>
                    <a:pt x="540" y="113"/>
                  </a:lnTo>
                  <a:lnTo>
                    <a:pt x="373" y="206"/>
                  </a:lnTo>
                  <a:lnTo>
                    <a:pt x="243" y="317"/>
                  </a:lnTo>
                  <a:lnTo>
                    <a:pt x="131" y="466"/>
                  </a:lnTo>
                  <a:lnTo>
                    <a:pt x="38" y="615"/>
                  </a:lnTo>
                  <a:lnTo>
                    <a:pt x="1" y="783"/>
                  </a:lnTo>
                  <a:lnTo>
                    <a:pt x="1" y="950"/>
                  </a:lnTo>
                  <a:lnTo>
                    <a:pt x="38" y="1118"/>
                  </a:lnTo>
                  <a:lnTo>
                    <a:pt x="112" y="1285"/>
                  </a:lnTo>
                  <a:lnTo>
                    <a:pt x="205" y="1415"/>
                  </a:lnTo>
                  <a:lnTo>
                    <a:pt x="354" y="1527"/>
                  </a:lnTo>
                  <a:lnTo>
                    <a:pt x="503" y="1620"/>
                  </a:lnTo>
                  <a:lnTo>
                    <a:pt x="689" y="1695"/>
                  </a:lnTo>
                  <a:lnTo>
                    <a:pt x="875" y="1732"/>
                  </a:lnTo>
                  <a:lnTo>
                    <a:pt x="1080" y="1732"/>
                  </a:lnTo>
                  <a:lnTo>
                    <a:pt x="1285" y="1695"/>
                  </a:lnTo>
                  <a:lnTo>
                    <a:pt x="1471" y="1620"/>
                  </a:lnTo>
                  <a:lnTo>
                    <a:pt x="1638" y="1527"/>
                  </a:lnTo>
                  <a:lnTo>
                    <a:pt x="1787" y="1415"/>
                  </a:lnTo>
                  <a:lnTo>
                    <a:pt x="1899" y="1266"/>
                  </a:lnTo>
                  <a:lnTo>
                    <a:pt x="1973" y="1118"/>
                  </a:lnTo>
                  <a:lnTo>
                    <a:pt x="2010" y="950"/>
                  </a:lnTo>
                  <a:lnTo>
                    <a:pt x="2029" y="783"/>
                  </a:lnTo>
                  <a:lnTo>
                    <a:pt x="1992" y="615"/>
                  </a:lnTo>
                  <a:lnTo>
                    <a:pt x="1917" y="448"/>
                  </a:lnTo>
                  <a:lnTo>
                    <a:pt x="1806" y="317"/>
                  </a:lnTo>
                  <a:lnTo>
                    <a:pt x="1676" y="187"/>
                  </a:lnTo>
                  <a:lnTo>
                    <a:pt x="1508" y="113"/>
                  </a:lnTo>
                  <a:lnTo>
                    <a:pt x="1341" y="38"/>
                  </a:lnTo>
                  <a:lnTo>
                    <a:pt x="113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2" name="Google Shape;462;p11"/>
          <p:cNvSpPr/>
          <p:nvPr/>
        </p:nvSpPr>
        <p:spPr>
          <a:xfrm>
            <a:off x="3527367" y="55932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11"/>
          <p:cNvSpPr/>
          <p:nvPr/>
        </p:nvSpPr>
        <p:spPr>
          <a:xfrm>
            <a:off x="1242733" y="50344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11"/>
          <p:cNvSpPr/>
          <p:nvPr/>
        </p:nvSpPr>
        <p:spPr>
          <a:xfrm>
            <a:off x="3287433" y="50979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5" name="Google Shape;465;p11"/>
          <p:cNvGrpSpPr/>
          <p:nvPr/>
        </p:nvGrpSpPr>
        <p:grpSpPr>
          <a:xfrm>
            <a:off x="11680785" y="4850229"/>
            <a:ext cx="358963" cy="503556"/>
            <a:chOff x="1988514" y="3567171"/>
            <a:chExt cx="269222" cy="377667"/>
          </a:xfrm>
        </p:grpSpPr>
        <p:sp>
          <p:nvSpPr>
            <p:cNvPr id="466" name="Google Shape;466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0" name="Google Shape;470;p11"/>
          <p:cNvGrpSpPr/>
          <p:nvPr/>
        </p:nvGrpSpPr>
        <p:grpSpPr>
          <a:xfrm>
            <a:off x="11241019" y="4939129"/>
            <a:ext cx="358963" cy="503556"/>
            <a:chOff x="1988514" y="3567171"/>
            <a:chExt cx="269222" cy="377667"/>
          </a:xfrm>
        </p:grpSpPr>
        <p:sp>
          <p:nvSpPr>
            <p:cNvPr id="471" name="Google Shape;471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5" name="Google Shape;475;p11"/>
          <p:cNvGrpSpPr/>
          <p:nvPr/>
        </p:nvGrpSpPr>
        <p:grpSpPr>
          <a:xfrm>
            <a:off x="251052" y="4346662"/>
            <a:ext cx="358963" cy="503556"/>
            <a:chOff x="1988514" y="3567171"/>
            <a:chExt cx="269222" cy="377667"/>
          </a:xfrm>
        </p:grpSpPr>
        <p:sp>
          <p:nvSpPr>
            <p:cNvPr id="476" name="Google Shape;476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0" name="Google Shape;480;p11"/>
          <p:cNvGrpSpPr/>
          <p:nvPr/>
        </p:nvGrpSpPr>
        <p:grpSpPr>
          <a:xfrm>
            <a:off x="771485" y="4346662"/>
            <a:ext cx="358963" cy="503556"/>
            <a:chOff x="1988514" y="3567171"/>
            <a:chExt cx="269222" cy="377667"/>
          </a:xfrm>
        </p:grpSpPr>
        <p:sp>
          <p:nvSpPr>
            <p:cNvPr id="481" name="Google Shape;481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5" name="Google Shape;485;p11"/>
          <p:cNvGrpSpPr/>
          <p:nvPr/>
        </p:nvGrpSpPr>
        <p:grpSpPr>
          <a:xfrm flipH="1">
            <a:off x="3718533" y="1581497"/>
            <a:ext cx="1944048" cy="383876"/>
            <a:chOff x="680025" y="5031475"/>
            <a:chExt cx="2255625" cy="445400"/>
          </a:xfrm>
        </p:grpSpPr>
        <p:sp>
          <p:nvSpPr>
            <p:cNvPr id="486" name="Google Shape;486;p11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1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1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1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1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1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2" name="Google Shape;492;p11"/>
          <p:cNvGrpSpPr/>
          <p:nvPr/>
        </p:nvGrpSpPr>
        <p:grpSpPr>
          <a:xfrm flipH="1">
            <a:off x="7209401" y="1440087"/>
            <a:ext cx="1264052" cy="249661"/>
            <a:chOff x="680025" y="5031475"/>
            <a:chExt cx="2255625" cy="445400"/>
          </a:xfrm>
        </p:grpSpPr>
        <p:sp>
          <p:nvSpPr>
            <p:cNvPr id="493" name="Google Shape;493;p11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1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1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1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1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1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138250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246064"/>
            <a:ext cx="148378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82550"/>
            <a:ext cx="1344084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121" y="-26504"/>
            <a:ext cx="3365024" cy="130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72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:blinds dir="vert"/>
      </p:transition>
    </mc:Choice>
    <mc:Fallback xmlns="">
      <p:transition spd="slow" advClick="0" advTm="2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bg>
      <p:bgPr>
        <a:solidFill>
          <a:schemeClr val="accent2"/>
        </a:solidFill>
        <a:effectLst/>
      </p:bgPr>
    </p:bg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1"/>
          <p:cNvSpPr/>
          <p:nvPr/>
        </p:nvSpPr>
        <p:spPr>
          <a:xfrm>
            <a:off x="-33" y="5388660"/>
            <a:ext cx="12192076" cy="862808"/>
          </a:xfrm>
          <a:custGeom>
            <a:avLst/>
            <a:gdLst/>
            <a:ahLst/>
            <a:cxnLst/>
            <a:rect l="l" t="t" r="r" b="b"/>
            <a:pathLst>
              <a:path w="85307" h="6037" extrusionOk="0">
                <a:moveTo>
                  <a:pt x="29824" y="1"/>
                </a:moveTo>
                <a:cubicBezTo>
                  <a:pt x="25059" y="1"/>
                  <a:pt x="20248" y="1271"/>
                  <a:pt x="15614" y="2498"/>
                </a:cubicBezTo>
                <a:cubicBezTo>
                  <a:pt x="15097" y="2601"/>
                  <a:pt x="14554" y="2808"/>
                  <a:pt x="14011" y="2912"/>
                </a:cubicBezTo>
                <a:cubicBezTo>
                  <a:pt x="10103" y="3916"/>
                  <a:pt x="6028" y="4847"/>
                  <a:pt x="2130" y="4847"/>
                </a:cubicBezTo>
                <a:cubicBezTo>
                  <a:pt x="1414" y="4847"/>
                  <a:pt x="703" y="4815"/>
                  <a:pt x="0" y="4747"/>
                </a:cubicBezTo>
                <a:lnTo>
                  <a:pt x="0" y="4850"/>
                </a:lnTo>
                <a:cubicBezTo>
                  <a:pt x="704" y="4919"/>
                  <a:pt x="1416" y="4950"/>
                  <a:pt x="2134" y="4950"/>
                </a:cubicBezTo>
                <a:cubicBezTo>
                  <a:pt x="6030" y="4950"/>
                  <a:pt x="10104" y="4023"/>
                  <a:pt x="14011" y="3041"/>
                </a:cubicBezTo>
                <a:cubicBezTo>
                  <a:pt x="14554" y="2912"/>
                  <a:pt x="15097" y="2705"/>
                  <a:pt x="15614" y="2601"/>
                </a:cubicBezTo>
                <a:cubicBezTo>
                  <a:pt x="20326" y="1375"/>
                  <a:pt x="25097" y="104"/>
                  <a:pt x="29838" y="104"/>
                </a:cubicBezTo>
                <a:cubicBezTo>
                  <a:pt x="31391" y="104"/>
                  <a:pt x="32941" y="240"/>
                  <a:pt x="34485" y="559"/>
                </a:cubicBezTo>
                <a:cubicBezTo>
                  <a:pt x="36527" y="973"/>
                  <a:pt x="38569" y="1748"/>
                  <a:pt x="40508" y="2498"/>
                </a:cubicBezTo>
                <a:cubicBezTo>
                  <a:pt x="41594" y="2912"/>
                  <a:pt x="42654" y="3351"/>
                  <a:pt x="43636" y="3687"/>
                </a:cubicBezTo>
                <a:cubicBezTo>
                  <a:pt x="48226" y="5278"/>
                  <a:pt x="53269" y="6036"/>
                  <a:pt x="58920" y="6036"/>
                </a:cubicBezTo>
                <a:cubicBezTo>
                  <a:pt x="62816" y="6036"/>
                  <a:pt x="67002" y="5676"/>
                  <a:pt x="71528" y="4980"/>
                </a:cubicBezTo>
                <a:cubicBezTo>
                  <a:pt x="72278" y="4747"/>
                  <a:pt x="73131" y="4644"/>
                  <a:pt x="74010" y="4540"/>
                </a:cubicBezTo>
                <a:cubicBezTo>
                  <a:pt x="77784" y="3894"/>
                  <a:pt x="81662" y="3248"/>
                  <a:pt x="85307" y="3248"/>
                </a:cubicBezTo>
                <a:lnTo>
                  <a:pt x="85307" y="3144"/>
                </a:lnTo>
                <a:cubicBezTo>
                  <a:pt x="81532" y="3144"/>
                  <a:pt x="77784" y="3790"/>
                  <a:pt x="74010" y="4437"/>
                </a:cubicBezTo>
                <a:cubicBezTo>
                  <a:pt x="73131" y="4540"/>
                  <a:pt x="72278" y="4644"/>
                  <a:pt x="71528" y="4850"/>
                </a:cubicBezTo>
                <a:cubicBezTo>
                  <a:pt x="66990" y="5559"/>
                  <a:pt x="62794" y="5926"/>
                  <a:pt x="58896" y="5926"/>
                </a:cubicBezTo>
                <a:cubicBezTo>
                  <a:pt x="53268" y="5926"/>
                  <a:pt x="48260" y="5161"/>
                  <a:pt x="43739" y="3558"/>
                </a:cubicBezTo>
                <a:cubicBezTo>
                  <a:pt x="42654" y="3248"/>
                  <a:pt x="41594" y="2808"/>
                  <a:pt x="40611" y="2498"/>
                </a:cubicBezTo>
                <a:cubicBezTo>
                  <a:pt x="38569" y="1748"/>
                  <a:pt x="36527" y="869"/>
                  <a:pt x="34485" y="456"/>
                </a:cubicBezTo>
                <a:cubicBezTo>
                  <a:pt x="32941" y="137"/>
                  <a:pt x="31385" y="1"/>
                  <a:pt x="2982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07" name="Google Shape;407;p21"/>
          <p:cNvSpPr/>
          <p:nvPr/>
        </p:nvSpPr>
        <p:spPr>
          <a:xfrm>
            <a:off x="-33" y="2709768"/>
            <a:ext cx="12192076" cy="1403045"/>
          </a:xfrm>
          <a:custGeom>
            <a:avLst/>
            <a:gdLst/>
            <a:ahLst/>
            <a:cxnLst/>
            <a:rect l="l" t="t" r="r" b="b"/>
            <a:pathLst>
              <a:path w="85307" h="9817" extrusionOk="0">
                <a:moveTo>
                  <a:pt x="79170" y="5358"/>
                </a:moveTo>
                <a:cubicBezTo>
                  <a:pt x="77082" y="5358"/>
                  <a:pt x="74973" y="5626"/>
                  <a:pt x="72924" y="6145"/>
                </a:cubicBezTo>
                <a:cubicBezTo>
                  <a:pt x="71632" y="6481"/>
                  <a:pt x="70236" y="6921"/>
                  <a:pt x="68943" y="7334"/>
                </a:cubicBezTo>
                <a:cubicBezTo>
                  <a:pt x="67108" y="7981"/>
                  <a:pt x="65273" y="8627"/>
                  <a:pt x="63437" y="8963"/>
                </a:cubicBezTo>
                <a:cubicBezTo>
                  <a:pt x="65376" y="8627"/>
                  <a:pt x="67211" y="8084"/>
                  <a:pt x="68943" y="7438"/>
                </a:cubicBezTo>
                <a:cubicBezTo>
                  <a:pt x="70236" y="7024"/>
                  <a:pt x="71632" y="6585"/>
                  <a:pt x="73028" y="6145"/>
                </a:cubicBezTo>
                <a:cubicBezTo>
                  <a:pt x="74974" y="5693"/>
                  <a:pt x="77007" y="5452"/>
                  <a:pt x="79035" y="5452"/>
                </a:cubicBezTo>
                <a:cubicBezTo>
                  <a:pt x="80833" y="5452"/>
                  <a:pt x="82626" y="5641"/>
                  <a:pt x="84350" y="6042"/>
                </a:cubicBezTo>
                <a:cubicBezTo>
                  <a:pt x="84660" y="6145"/>
                  <a:pt x="84996" y="6145"/>
                  <a:pt x="85307" y="6275"/>
                </a:cubicBezTo>
                <a:lnTo>
                  <a:pt x="85307" y="6145"/>
                </a:lnTo>
                <a:cubicBezTo>
                  <a:pt x="84996" y="6042"/>
                  <a:pt x="84660" y="6042"/>
                  <a:pt x="84350" y="5939"/>
                </a:cubicBezTo>
                <a:cubicBezTo>
                  <a:pt x="82672" y="5549"/>
                  <a:pt x="80928" y="5358"/>
                  <a:pt x="79170" y="5358"/>
                </a:cubicBezTo>
                <a:close/>
                <a:moveTo>
                  <a:pt x="28606" y="1"/>
                </a:moveTo>
                <a:cubicBezTo>
                  <a:pt x="27865" y="1"/>
                  <a:pt x="27120" y="67"/>
                  <a:pt x="26394" y="226"/>
                </a:cubicBezTo>
                <a:cubicBezTo>
                  <a:pt x="23912" y="768"/>
                  <a:pt x="21973" y="2164"/>
                  <a:pt x="20034" y="3560"/>
                </a:cubicBezTo>
                <a:cubicBezTo>
                  <a:pt x="19388" y="4000"/>
                  <a:pt x="18845" y="4439"/>
                  <a:pt x="18199" y="4853"/>
                </a:cubicBezTo>
                <a:cubicBezTo>
                  <a:pt x="13562" y="7990"/>
                  <a:pt x="7926" y="9707"/>
                  <a:pt x="2310" y="9707"/>
                </a:cubicBezTo>
                <a:cubicBezTo>
                  <a:pt x="1539" y="9707"/>
                  <a:pt x="768" y="9675"/>
                  <a:pt x="0" y="9609"/>
                </a:cubicBezTo>
                <a:lnTo>
                  <a:pt x="0" y="9713"/>
                </a:lnTo>
                <a:cubicBezTo>
                  <a:pt x="750" y="9713"/>
                  <a:pt x="1526" y="9816"/>
                  <a:pt x="2172" y="9816"/>
                </a:cubicBezTo>
                <a:cubicBezTo>
                  <a:pt x="7859" y="9816"/>
                  <a:pt x="13572" y="8084"/>
                  <a:pt x="18199" y="4982"/>
                </a:cubicBezTo>
                <a:cubicBezTo>
                  <a:pt x="18845" y="4543"/>
                  <a:pt x="19492" y="4103"/>
                  <a:pt x="20034" y="3690"/>
                </a:cubicBezTo>
                <a:cubicBezTo>
                  <a:pt x="21973" y="2268"/>
                  <a:pt x="24015" y="872"/>
                  <a:pt x="26394" y="329"/>
                </a:cubicBezTo>
                <a:cubicBezTo>
                  <a:pt x="27133" y="137"/>
                  <a:pt x="27891" y="59"/>
                  <a:pt x="28641" y="59"/>
                </a:cubicBezTo>
                <a:cubicBezTo>
                  <a:pt x="30411" y="59"/>
                  <a:pt x="32141" y="491"/>
                  <a:pt x="33502" y="872"/>
                </a:cubicBezTo>
                <a:cubicBezTo>
                  <a:pt x="36734" y="1854"/>
                  <a:pt x="39862" y="3147"/>
                  <a:pt x="42886" y="4543"/>
                </a:cubicBezTo>
                <a:cubicBezTo>
                  <a:pt x="44592" y="5189"/>
                  <a:pt x="46324" y="5939"/>
                  <a:pt x="48056" y="6688"/>
                </a:cubicBezTo>
                <a:cubicBezTo>
                  <a:pt x="52556" y="8435"/>
                  <a:pt x="56372" y="9303"/>
                  <a:pt x="59823" y="9303"/>
                </a:cubicBezTo>
                <a:cubicBezTo>
                  <a:pt x="61070" y="9303"/>
                  <a:pt x="62270" y="9190"/>
                  <a:pt x="63437" y="8963"/>
                </a:cubicBezTo>
                <a:lnTo>
                  <a:pt x="63437" y="8963"/>
                </a:lnTo>
                <a:cubicBezTo>
                  <a:pt x="62350" y="9148"/>
                  <a:pt x="61235" y="9242"/>
                  <a:pt x="60080" y="9242"/>
                </a:cubicBezTo>
                <a:cubicBezTo>
                  <a:pt x="56567" y="9242"/>
                  <a:pt x="52693" y="8375"/>
                  <a:pt x="48160" y="6585"/>
                </a:cubicBezTo>
                <a:cubicBezTo>
                  <a:pt x="46324" y="5939"/>
                  <a:pt x="44592" y="5189"/>
                  <a:pt x="42886" y="4439"/>
                </a:cubicBezTo>
                <a:cubicBezTo>
                  <a:pt x="39965" y="3147"/>
                  <a:pt x="36837" y="1751"/>
                  <a:pt x="33606" y="768"/>
                </a:cubicBezTo>
                <a:cubicBezTo>
                  <a:pt x="32162" y="385"/>
                  <a:pt x="30395" y="1"/>
                  <a:pt x="2860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08" name="Google Shape;408;p21"/>
          <p:cNvSpPr/>
          <p:nvPr/>
        </p:nvSpPr>
        <p:spPr>
          <a:xfrm rot="10800000">
            <a:off x="-33" y="4294926"/>
            <a:ext cx="12192076" cy="863380"/>
          </a:xfrm>
          <a:custGeom>
            <a:avLst/>
            <a:gdLst/>
            <a:ahLst/>
            <a:cxnLst/>
            <a:rect l="l" t="t" r="r" b="b"/>
            <a:pathLst>
              <a:path w="85307" h="6041" extrusionOk="0">
                <a:moveTo>
                  <a:pt x="56902" y="0"/>
                </a:moveTo>
                <a:cubicBezTo>
                  <a:pt x="53061" y="0"/>
                  <a:pt x="49167" y="505"/>
                  <a:pt x="45471" y="1620"/>
                </a:cubicBezTo>
                <a:cubicBezTo>
                  <a:pt x="44489" y="1930"/>
                  <a:pt x="43636" y="2266"/>
                  <a:pt x="42757" y="2577"/>
                </a:cubicBezTo>
                <a:cubicBezTo>
                  <a:pt x="41051" y="3119"/>
                  <a:pt x="39422" y="3662"/>
                  <a:pt x="37716" y="4102"/>
                </a:cubicBezTo>
                <a:cubicBezTo>
                  <a:pt x="39422" y="3766"/>
                  <a:pt x="41154" y="3223"/>
                  <a:pt x="42757" y="2680"/>
                </a:cubicBezTo>
                <a:cubicBezTo>
                  <a:pt x="43636" y="2370"/>
                  <a:pt x="44592" y="2034"/>
                  <a:pt x="45471" y="1724"/>
                </a:cubicBezTo>
                <a:cubicBezTo>
                  <a:pt x="49120" y="623"/>
                  <a:pt x="52962" y="117"/>
                  <a:pt x="56755" y="117"/>
                </a:cubicBezTo>
                <a:cubicBezTo>
                  <a:pt x="57773" y="117"/>
                  <a:pt x="58787" y="153"/>
                  <a:pt x="59792" y="224"/>
                </a:cubicBezTo>
                <a:cubicBezTo>
                  <a:pt x="62145" y="431"/>
                  <a:pt x="64523" y="870"/>
                  <a:pt x="66901" y="1284"/>
                </a:cubicBezTo>
                <a:cubicBezTo>
                  <a:pt x="69254" y="1724"/>
                  <a:pt x="71632" y="2163"/>
                  <a:pt x="74113" y="2370"/>
                </a:cubicBezTo>
                <a:cubicBezTo>
                  <a:pt x="74828" y="2416"/>
                  <a:pt x="75596" y="2446"/>
                  <a:pt x="76398" y="2446"/>
                </a:cubicBezTo>
                <a:cubicBezTo>
                  <a:pt x="79222" y="2446"/>
                  <a:pt x="82468" y="2067"/>
                  <a:pt x="85307" y="638"/>
                </a:cubicBezTo>
                <a:lnTo>
                  <a:pt x="85307" y="534"/>
                </a:lnTo>
                <a:cubicBezTo>
                  <a:pt x="82468" y="1964"/>
                  <a:pt x="79222" y="2343"/>
                  <a:pt x="76398" y="2343"/>
                </a:cubicBezTo>
                <a:cubicBezTo>
                  <a:pt x="75596" y="2343"/>
                  <a:pt x="74828" y="2312"/>
                  <a:pt x="74113" y="2266"/>
                </a:cubicBezTo>
                <a:cubicBezTo>
                  <a:pt x="71632" y="2034"/>
                  <a:pt x="69254" y="1620"/>
                  <a:pt x="66901" y="1181"/>
                </a:cubicBezTo>
                <a:cubicBezTo>
                  <a:pt x="64626" y="741"/>
                  <a:pt x="62145" y="328"/>
                  <a:pt x="59792" y="95"/>
                </a:cubicBezTo>
                <a:cubicBezTo>
                  <a:pt x="58835" y="33"/>
                  <a:pt x="57870" y="0"/>
                  <a:pt x="56902" y="0"/>
                </a:cubicBezTo>
                <a:close/>
                <a:moveTo>
                  <a:pt x="23743" y="683"/>
                </a:moveTo>
                <a:cubicBezTo>
                  <a:pt x="21757" y="683"/>
                  <a:pt x="19771" y="1639"/>
                  <a:pt x="17785" y="2473"/>
                </a:cubicBezTo>
                <a:cubicBezTo>
                  <a:pt x="17449" y="2680"/>
                  <a:pt x="17243" y="2809"/>
                  <a:pt x="16907" y="2913"/>
                </a:cubicBezTo>
                <a:cubicBezTo>
                  <a:pt x="13675" y="4412"/>
                  <a:pt x="10237" y="5265"/>
                  <a:pt x="6696" y="5704"/>
                </a:cubicBezTo>
                <a:cubicBezTo>
                  <a:pt x="5726" y="5836"/>
                  <a:pt x="4788" y="5896"/>
                  <a:pt x="3889" y="5896"/>
                </a:cubicBezTo>
                <a:cubicBezTo>
                  <a:pt x="2487" y="5896"/>
                  <a:pt x="1181" y="5750"/>
                  <a:pt x="0" y="5498"/>
                </a:cubicBezTo>
                <a:lnTo>
                  <a:pt x="0" y="5601"/>
                </a:lnTo>
                <a:cubicBezTo>
                  <a:pt x="1190" y="5911"/>
                  <a:pt x="2379" y="6041"/>
                  <a:pt x="3775" y="6041"/>
                </a:cubicBezTo>
                <a:cubicBezTo>
                  <a:pt x="4757" y="6041"/>
                  <a:pt x="5713" y="5911"/>
                  <a:pt x="6696" y="5808"/>
                </a:cubicBezTo>
                <a:cubicBezTo>
                  <a:pt x="10237" y="5394"/>
                  <a:pt x="13675" y="4412"/>
                  <a:pt x="16907" y="3016"/>
                </a:cubicBezTo>
                <a:cubicBezTo>
                  <a:pt x="17243" y="2913"/>
                  <a:pt x="17553" y="2680"/>
                  <a:pt x="17785" y="2577"/>
                </a:cubicBezTo>
                <a:cubicBezTo>
                  <a:pt x="19750" y="1673"/>
                  <a:pt x="21715" y="784"/>
                  <a:pt x="23634" y="784"/>
                </a:cubicBezTo>
                <a:cubicBezTo>
                  <a:pt x="24240" y="784"/>
                  <a:pt x="24842" y="873"/>
                  <a:pt x="25437" y="1077"/>
                </a:cubicBezTo>
                <a:cubicBezTo>
                  <a:pt x="26394" y="1284"/>
                  <a:pt x="27247" y="1930"/>
                  <a:pt x="28126" y="2473"/>
                </a:cubicBezTo>
                <a:cubicBezTo>
                  <a:pt x="28668" y="2809"/>
                  <a:pt x="29185" y="3223"/>
                  <a:pt x="29728" y="3456"/>
                </a:cubicBezTo>
                <a:cubicBezTo>
                  <a:pt x="31101" y="4126"/>
                  <a:pt x="32722" y="4506"/>
                  <a:pt x="34493" y="4506"/>
                </a:cubicBezTo>
                <a:cubicBezTo>
                  <a:pt x="35523" y="4506"/>
                  <a:pt x="36604" y="4377"/>
                  <a:pt x="37716" y="4102"/>
                </a:cubicBezTo>
                <a:lnTo>
                  <a:pt x="37716" y="4102"/>
                </a:lnTo>
                <a:cubicBezTo>
                  <a:pt x="36592" y="4342"/>
                  <a:pt x="35500" y="4461"/>
                  <a:pt x="34465" y="4461"/>
                </a:cubicBezTo>
                <a:cubicBezTo>
                  <a:pt x="32716" y="4461"/>
                  <a:pt x="31131" y="4121"/>
                  <a:pt x="29832" y="3456"/>
                </a:cubicBezTo>
                <a:cubicBezTo>
                  <a:pt x="29185" y="3119"/>
                  <a:pt x="28668" y="2680"/>
                  <a:pt x="28126" y="2370"/>
                </a:cubicBezTo>
                <a:cubicBezTo>
                  <a:pt x="27376" y="1827"/>
                  <a:pt x="26497" y="1284"/>
                  <a:pt x="25541" y="974"/>
                </a:cubicBezTo>
                <a:cubicBezTo>
                  <a:pt x="24941" y="770"/>
                  <a:pt x="24342" y="683"/>
                  <a:pt x="23743" y="6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09" name="Google Shape;409;p21"/>
          <p:cNvSpPr/>
          <p:nvPr/>
        </p:nvSpPr>
        <p:spPr>
          <a:xfrm rot="10800000">
            <a:off x="-33" y="1125213"/>
            <a:ext cx="12192076" cy="863952"/>
          </a:xfrm>
          <a:custGeom>
            <a:avLst/>
            <a:gdLst/>
            <a:ahLst/>
            <a:cxnLst/>
            <a:rect l="l" t="t" r="r" b="b"/>
            <a:pathLst>
              <a:path w="85307" h="6045" extrusionOk="0">
                <a:moveTo>
                  <a:pt x="27826" y="1"/>
                </a:moveTo>
                <a:cubicBezTo>
                  <a:pt x="23296" y="1"/>
                  <a:pt x="18713" y="1285"/>
                  <a:pt x="14322" y="2495"/>
                </a:cubicBezTo>
                <a:cubicBezTo>
                  <a:pt x="13805" y="2702"/>
                  <a:pt x="13262" y="2831"/>
                  <a:pt x="12822" y="2934"/>
                </a:cubicBezTo>
                <a:cubicBezTo>
                  <a:pt x="8904" y="4014"/>
                  <a:pt x="5006" y="4901"/>
                  <a:pt x="1169" y="4901"/>
                </a:cubicBezTo>
                <a:cubicBezTo>
                  <a:pt x="779" y="4901"/>
                  <a:pt x="389" y="4892"/>
                  <a:pt x="0" y="4873"/>
                </a:cubicBezTo>
                <a:lnTo>
                  <a:pt x="0" y="4976"/>
                </a:lnTo>
                <a:cubicBezTo>
                  <a:pt x="389" y="4995"/>
                  <a:pt x="780" y="5005"/>
                  <a:pt x="1172" y="5005"/>
                </a:cubicBezTo>
                <a:cubicBezTo>
                  <a:pt x="5028" y="5005"/>
                  <a:pt x="9021" y="4117"/>
                  <a:pt x="12822" y="3038"/>
                </a:cubicBezTo>
                <a:cubicBezTo>
                  <a:pt x="13365" y="2934"/>
                  <a:pt x="13805" y="2702"/>
                  <a:pt x="14322" y="2598"/>
                </a:cubicBezTo>
                <a:cubicBezTo>
                  <a:pt x="18713" y="1388"/>
                  <a:pt x="23296" y="104"/>
                  <a:pt x="27826" y="104"/>
                </a:cubicBezTo>
                <a:cubicBezTo>
                  <a:pt x="29296" y="104"/>
                  <a:pt x="30760" y="239"/>
                  <a:pt x="32210" y="556"/>
                </a:cubicBezTo>
                <a:cubicBezTo>
                  <a:pt x="34149" y="995"/>
                  <a:pt x="36088" y="1745"/>
                  <a:pt x="37923" y="2598"/>
                </a:cubicBezTo>
                <a:cubicBezTo>
                  <a:pt x="38879" y="2934"/>
                  <a:pt x="39965" y="3348"/>
                  <a:pt x="40947" y="3684"/>
                </a:cubicBezTo>
                <a:cubicBezTo>
                  <a:pt x="39965" y="3244"/>
                  <a:pt x="39009" y="2831"/>
                  <a:pt x="38026" y="2495"/>
                </a:cubicBezTo>
                <a:cubicBezTo>
                  <a:pt x="36088" y="1745"/>
                  <a:pt x="34149" y="892"/>
                  <a:pt x="32210" y="453"/>
                </a:cubicBezTo>
                <a:cubicBezTo>
                  <a:pt x="30760" y="136"/>
                  <a:pt x="29296" y="1"/>
                  <a:pt x="27826" y="1"/>
                </a:cubicBezTo>
                <a:close/>
                <a:moveTo>
                  <a:pt x="80044" y="3167"/>
                </a:moveTo>
                <a:cubicBezTo>
                  <a:pt x="76610" y="3167"/>
                  <a:pt x="73050" y="3806"/>
                  <a:pt x="69590" y="4433"/>
                </a:cubicBezTo>
                <a:cubicBezTo>
                  <a:pt x="68840" y="4537"/>
                  <a:pt x="68090" y="4770"/>
                  <a:pt x="67315" y="4873"/>
                </a:cubicBezTo>
                <a:cubicBezTo>
                  <a:pt x="63010" y="5576"/>
                  <a:pt x="59017" y="5937"/>
                  <a:pt x="55298" y="5937"/>
                </a:cubicBezTo>
                <a:cubicBezTo>
                  <a:pt x="49994" y="5937"/>
                  <a:pt x="45248" y="5203"/>
                  <a:pt x="40947" y="3684"/>
                </a:cubicBezTo>
                <a:lnTo>
                  <a:pt x="40947" y="3684"/>
                </a:lnTo>
                <a:cubicBezTo>
                  <a:pt x="45283" y="5277"/>
                  <a:pt x="50073" y="6044"/>
                  <a:pt x="55429" y="6044"/>
                </a:cubicBezTo>
                <a:cubicBezTo>
                  <a:pt x="59111" y="6044"/>
                  <a:pt x="63061" y="5682"/>
                  <a:pt x="67315" y="4976"/>
                </a:cubicBezTo>
                <a:cubicBezTo>
                  <a:pt x="68090" y="4770"/>
                  <a:pt x="68840" y="4640"/>
                  <a:pt x="69693" y="4537"/>
                </a:cubicBezTo>
                <a:cubicBezTo>
                  <a:pt x="73153" y="3909"/>
                  <a:pt x="76669" y="3271"/>
                  <a:pt x="80072" y="3271"/>
                </a:cubicBezTo>
                <a:cubicBezTo>
                  <a:pt x="81856" y="3271"/>
                  <a:pt x="83609" y="3446"/>
                  <a:pt x="85307" y="3891"/>
                </a:cubicBezTo>
                <a:lnTo>
                  <a:pt x="85307" y="3787"/>
                </a:lnTo>
                <a:cubicBezTo>
                  <a:pt x="83609" y="3343"/>
                  <a:pt x="81843" y="3167"/>
                  <a:pt x="80044" y="31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10" name="Google Shape;410;p21"/>
          <p:cNvSpPr/>
          <p:nvPr/>
        </p:nvSpPr>
        <p:spPr>
          <a:xfrm rot="10800000">
            <a:off x="-33" y="1647301"/>
            <a:ext cx="12192076" cy="1402617"/>
          </a:xfrm>
          <a:custGeom>
            <a:avLst/>
            <a:gdLst/>
            <a:ahLst/>
            <a:cxnLst/>
            <a:rect l="l" t="t" r="r" b="b"/>
            <a:pathLst>
              <a:path w="85307" h="9814" extrusionOk="0">
                <a:moveTo>
                  <a:pt x="79490" y="6039"/>
                </a:moveTo>
                <a:cubicBezTo>
                  <a:pt x="79930" y="6143"/>
                  <a:pt x="80240" y="6246"/>
                  <a:pt x="80576" y="6375"/>
                </a:cubicBezTo>
                <a:cubicBezTo>
                  <a:pt x="81735" y="6695"/>
                  <a:pt x="82972" y="6968"/>
                  <a:pt x="84166" y="6968"/>
                </a:cubicBezTo>
                <a:cubicBezTo>
                  <a:pt x="84517" y="6968"/>
                  <a:pt x="84863" y="6945"/>
                  <a:pt x="85203" y="6892"/>
                </a:cubicBezTo>
                <a:lnTo>
                  <a:pt x="85307" y="6892"/>
                </a:lnTo>
                <a:lnTo>
                  <a:pt x="85307" y="6789"/>
                </a:lnTo>
                <a:lnTo>
                  <a:pt x="85203" y="6789"/>
                </a:lnTo>
                <a:cubicBezTo>
                  <a:pt x="84865" y="6841"/>
                  <a:pt x="84526" y="6865"/>
                  <a:pt x="84186" y="6865"/>
                </a:cubicBezTo>
                <a:cubicBezTo>
                  <a:pt x="83018" y="6865"/>
                  <a:pt x="81841" y="6586"/>
                  <a:pt x="80679" y="6246"/>
                </a:cubicBezTo>
                <a:cubicBezTo>
                  <a:pt x="80240" y="6143"/>
                  <a:pt x="79930" y="6039"/>
                  <a:pt x="79490" y="6039"/>
                </a:cubicBezTo>
                <a:close/>
                <a:moveTo>
                  <a:pt x="26581" y="1"/>
                </a:moveTo>
                <a:cubicBezTo>
                  <a:pt x="25881" y="1"/>
                  <a:pt x="25168" y="67"/>
                  <a:pt x="24455" y="223"/>
                </a:cubicBezTo>
                <a:cubicBezTo>
                  <a:pt x="22206" y="766"/>
                  <a:pt x="20370" y="2265"/>
                  <a:pt x="18535" y="3661"/>
                </a:cubicBezTo>
                <a:cubicBezTo>
                  <a:pt x="17889" y="4100"/>
                  <a:pt x="17346" y="4540"/>
                  <a:pt x="16803" y="4953"/>
                </a:cubicBezTo>
                <a:cubicBezTo>
                  <a:pt x="17346" y="4643"/>
                  <a:pt x="17992" y="4204"/>
                  <a:pt x="18535" y="3790"/>
                </a:cubicBezTo>
                <a:cubicBezTo>
                  <a:pt x="20370" y="2368"/>
                  <a:pt x="22309" y="869"/>
                  <a:pt x="24455" y="326"/>
                </a:cubicBezTo>
                <a:cubicBezTo>
                  <a:pt x="25168" y="170"/>
                  <a:pt x="25881" y="104"/>
                  <a:pt x="26581" y="104"/>
                </a:cubicBezTo>
                <a:cubicBezTo>
                  <a:pt x="28318" y="104"/>
                  <a:pt x="29975" y="512"/>
                  <a:pt x="31357" y="973"/>
                </a:cubicBezTo>
                <a:cubicBezTo>
                  <a:pt x="34356" y="1851"/>
                  <a:pt x="37277" y="3247"/>
                  <a:pt x="40172" y="4540"/>
                </a:cubicBezTo>
                <a:cubicBezTo>
                  <a:pt x="41800" y="5290"/>
                  <a:pt x="43403" y="6039"/>
                  <a:pt x="45135" y="6685"/>
                </a:cubicBezTo>
                <a:cubicBezTo>
                  <a:pt x="49435" y="8475"/>
                  <a:pt x="53120" y="9343"/>
                  <a:pt x="56476" y="9343"/>
                </a:cubicBezTo>
                <a:cubicBezTo>
                  <a:pt x="57579" y="9343"/>
                  <a:pt x="58647" y="9249"/>
                  <a:pt x="59689" y="9064"/>
                </a:cubicBezTo>
                <a:cubicBezTo>
                  <a:pt x="61498" y="8728"/>
                  <a:pt x="63230" y="8081"/>
                  <a:pt x="64962" y="7435"/>
                </a:cubicBezTo>
                <a:cubicBezTo>
                  <a:pt x="66152" y="7021"/>
                  <a:pt x="67444" y="6582"/>
                  <a:pt x="68737" y="6246"/>
                </a:cubicBezTo>
                <a:cubicBezTo>
                  <a:pt x="70615" y="5739"/>
                  <a:pt x="72530" y="5500"/>
                  <a:pt x="74442" y="5500"/>
                </a:cubicBezTo>
                <a:cubicBezTo>
                  <a:pt x="76136" y="5500"/>
                  <a:pt x="77827" y="5687"/>
                  <a:pt x="79490" y="6039"/>
                </a:cubicBezTo>
                <a:cubicBezTo>
                  <a:pt x="77770" y="5625"/>
                  <a:pt x="75995" y="5412"/>
                  <a:pt x="74230" y="5412"/>
                </a:cubicBezTo>
                <a:cubicBezTo>
                  <a:pt x="72362" y="5412"/>
                  <a:pt x="70505" y="5651"/>
                  <a:pt x="68737" y="6143"/>
                </a:cubicBezTo>
                <a:cubicBezTo>
                  <a:pt x="67444" y="6479"/>
                  <a:pt x="66152" y="6892"/>
                  <a:pt x="64859" y="7435"/>
                </a:cubicBezTo>
                <a:cubicBezTo>
                  <a:pt x="63230" y="7978"/>
                  <a:pt x="61395" y="8624"/>
                  <a:pt x="59689" y="8960"/>
                </a:cubicBezTo>
                <a:cubicBezTo>
                  <a:pt x="58647" y="9146"/>
                  <a:pt x="57579" y="9239"/>
                  <a:pt x="56476" y="9239"/>
                </a:cubicBezTo>
                <a:cubicBezTo>
                  <a:pt x="53120" y="9239"/>
                  <a:pt x="49435" y="8372"/>
                  <a:pt x="45135" y="6582"/>
                </a:cubicBezTo>
                <a:cubicBezTo>
                  <a:pt x="43532" y="5936"/>
                  <a:pt x="41800" y="5186"/>
                  <a:pt x="40172" y="4436"/>
                </a:cubicBezTo>
                <a:cubicBezTo>
                  <a:pt x="37380" y="3144"/>
                  <a:pt x="34356" y="1722"/>
                  <a:pt x="31357" y="869"/>
                </a:cubicBezTo>
                <a:cubicBezTo>
                  <a:pt x="29975" y="409"/>
                  <a:pt x="28318" y="1"/>
                  <a:pt x="26581" y="1"/>
                </a:cubicBezTo>
                <a:close/>
                <a:moveTo>
                  <a:pt x="16803" y="4953"/>
                </a:moveTo>
                <a:cubicBezTo>
                  <a:pt x="12266" y="8136"/>
                  <a:pt x="6879" y="9748"/>
                  <a:pt x="1442" y="9748"/>
                </a:cubicBezTo>
                <a:cubicBezTo>
                  <a:pt x="962" y="9748"/>
                  <a:pt x="481" y="9735"/>
                  <a:pt x="0" y="9710"/>
                </a:cubicBezTo>
                <a:lnTo>
                  <a:pt x="0" y="9813"/>
                </a:lnTo>
                <a:lnTo>
                  <a:pt x="1629" y="9813"/>
                </a:lnTo>
                <a:cubicBezTo>
                  <a:pt x="7006" y="9813"/>
                  <a:pt x="12383" y="8185"/>
                  <a:pt x="16803" y="49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11" name="Google Shape;411;p21"/>
          <p:cNvSpPr txBox="1">
            <a:spLocks noGrp="1"/>
          </p:cNvSpPr>
          <p:nvPr>
            <p:ph type="subTitle" idx="1"/>
          </p:nvPr>
        </p:nvSpPr>
        <p:spPr>
          <a:xfrm>
            <a:off x="1575233" y="3070833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1862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933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12" name="Google Shape;412;p21"/>
          <p:cNvSpPr txBox="1">
            <a:spLocks noGrp="1"/>
          </p:cNvSpPr>
          <p:nvPr>
            <p:ph type="subTitle" idx="2"/>
          </p:nvPr>
        </p:nvSpPr>
        <p:spPr>
          <a:xfrm>
            <a:off x="6448400" y="3070833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1862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933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13" name="Google Shape;413;p21"/>
          <p:cNvSpPr txBox="1">
            <a:spLocks noGrp="1"/>
          </p:cNvSpPr>
          <p:nvPr>
            <p:ph type="subTitle" idx="3"/>
          </p:nvPr>
        </p:nvSpPr>
        <p:spPr>
          <a:xfrm>
            <a:off x="1575233" y="3889533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21"/>
          <p:cNvSpPr txBox="1">
            <a:spLocks noGrp="1"/>
          </p:cNvSpPr>
          <p:nvPr>
            <p:ph type="subTitle" idx="4"/>
          </p:nvPr>
        </p:nvSpPr>
        <p:spPr>
          <a:xfrm>
            <a:off x="6448400" y="3889533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5" name="Google Shape;415;p2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6854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2"/>
        </a:solidFill>
        <a:effectLst/>
      </p:bgPr>
    </p:bg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9" name="Google Shape;899;p36"/>
          <p:cNvGrpSpPr/>
          <p:nvPr/>
        </p:nvGrpSpPr>
        <p:grpSpPr>
          <a:xfrm rot="10800000">
            <a:off x="-25" y="1057919"/>
            <a:ext cx="12192076" cy="4727221"/>
            <a:chOff x="240700" y="2458750"/>
            <a:chExt cx="2132675" cy="826900"/>
          </a:xfrm>
        </p:grpSpPr>
        <p:sp>
          <p:nvSpPr>
            <p:cNvPr id="900" name="Google Shape;900;p36"/>
            <p:cNvSpPr/>
            <p:nvPr/>
          </p:nvSpPr>
          <p:spPr>
            <a:xfrm>
              <a:off x="240700" y="2761575"/>
              <a:ext cx="2132675" cy="151100"/>
            </a:xfrm>
            <a:custGeom>
              <a:avLst/>
              <a:gdLst/>
              <a:ahLst/>
              <a:cxnLst/>
              <a:rect l="l" t="t" r="r" b="b"/>
              <a:pathLst>
                <a:path w="85307" h="6044" extrusionOk="0">
                  <a:moveTo>
                    <a:pt x="29610" y="1"/>
                  </a:moveTo>
                  <a:cubicBezTo>
                    <a:pt x="24915" y="1"/>
                    <a:pt x="20179" y="1272"/>
                    <a:pt x="15614" y="2557"/>
                  </a:cubicBezTo>
                  <a:cubicBezTo>
                    <a:pt x="15097" y="2660"/>
                    <a:pt x="14554" y="2764"/>
                    <a:pt x="14011" y="2996"/>
                  </a:cubicBezTo>
                  <a:cubicBezTo>
                    <a:pt x="10010" y="4002"/>
                    <a:pt x="5836" y="4873"/>
                    <a:pt x="1854" y="4873"/>
                  </a:cubicBezTo>
                  <a:cubicBezTo>
                    <a:pt x="1231" y="4873"/>
                    <a:pt x="613" y="4851"/>
                    <a:pt x="0" y="4806"/>
                  </a:cubicBezTo>
                  <a:lnTo>
                    <a:pt x="0" y="4935"/>
                  </a:lnTo>
                  <a:cubicBezTo>
                    <a:pt x="585" y="4975"/>
                    <a:pt x="1176" y="4994"/>
                    <a:pt x="1770" y="4994"/>
                  </a:cubicBezTo>
                  <a:cubicBezTo>
                    <a:pt x="5777" y="4994"/>
                    <a:pt x="9982" y="4135"/>
                    <a:pt x="14011" y="3100"/>
                  </a:cubicBezTo>
                  <a:cubicBezTo>
                    <a:pt x="14554" y="2867"/>
                    <a:pt x="15097" y="2764"/>
                    <a:pt x="15614" y="2660"/>
                  </a:cubicBezTo>
                  <a:cubicBezTo>
                    <a:pt x="20335" y="1353"/>
                    <a:pt x="25115" y="61"/>
                    <a:pt x="29864" y="61"/>
                  </a:cubicBezTo>
                  <a:cubicBezTo>
                    <a:pt x="31409" y="61"/>
                    <a:pt x="32950" y="198"/>
                    <a:pt x="34485" y="515"/>
                  </a:cubicBezTo>
                  <a:cubicBezTo>
                    <a:pt x="32871" y="155"/>
                    <a:pt x="31243" y="1"/>
                    <a:pt x="29610" y="1"/>
                  </a:cubicBezTo>
                  <a:close/>
                  <a:moveTo>
                    <a:pt x="34485" y="515"/>
                  </a:moveTo>
                  <a:lnTo>
                    <a:pt x="34485" y="515"/>
                  </a:lnTo>
                  <a:cubicBezTo>
                    <a:pt x="36527" y="1058"/>
                    <a:pt x="38569" y="1807"/>
                    <a:pt x="40508" y="2557"/>
                  </a:cubicBezTo>
                  <a:cubicBezTo>
                    <a:pt x="41594" y="2996"/>
                    <a:pt x="42654" y="3410"/>
                    <a:pt x="43636" y="3746"/>
                  </a:cubicBezTo>
                  <a:cubicBezTo>
                    <a:pt x="48220" y="5274"/>
                    <a:pt x="53255" y="6043"/>
                    <a:pt x="58897" y="6043"/>
                  </a:cubicBezTo>
                  <a:cubicBezTo>
                    <a:pt x="62800" y="6043"/>
                    <a:pt x="66994" y="5675"/>
                    <a:pt x="71528" y="4935"/>
                  </a:cubicBezTo>
                  <a:cubicBezTo>
                    <a:pt x="72278" y="4806"/>
                    <a:pt x="73131" y="4702"/>
                    <a:pt x="74010" y="4496"/>
                  </a:cubicBezTo>
                  <a:cubicBezTo>
                    <a:pt x="77514" y="3896"/>
                    <a:pt x="81108" y="3296"/>
                    <a:pt x="84521" y="3296"/>
                  </a:cubicBezTo>
                  <a:cubicBezTo>
                    <a:pt x="84784" y="3296"/>
                    <a:pt x="85046" y="3299"/>
                    <a:pt x="85307" y="3307"/>
                  </a:cubicBezTo>
                  <a:lnTo>
                    <a:pt x="85307" y="3203"/>
                  </a:lnTo>
                  <a:cubicBezTo>
                    <a:pt x="85037" y="3196"/>
                    <a:pt x="84767" y="3192"/>
                    <a:pt x="84497" y="3192"/>
                  </a:cubicBezTo>
                  <a:cubicBezTo>
                    <a:pt x="80996" y="3192"/>
                    <a:pt x="77514" y="3792"/>
                    <a:pt x="74010" y="4392"/>
                  </a:cubicBezTo>
                  <a:cubicBezTo>
                    <a:pt x="73131" y="4599"/>
                    <a:pt x="72278" y="4702"/>
                    <a:pt x="71528" y="4806"/>
                  </a:cubicBezTo>
                  <a:cubicBezTo>
                    <a:pt x="66971" y="5560"/>
                    <a:pt x="62758" y="5935"/>
                    <a:pt x="58846" y="5935"/>
                  </a:cubicBezTo>
                  <a:cubicBezTo>
                    <a:pt x="53238" y="5935"/>
                    <a:pt x="48246" y="5165"/>
                    <a:pt x="43739" y="3643"/>
                  </a:cubicBezTo>
                  <a:cubicBezTo>
                    <a:pt x="42654" y="3307"/>
                    <a:pt x="41594" y="2867"/>
                    <a:pt x="40611" y="2454"/>
                  </a:cubicBezTo>
                  <a:cubicBezTo>
                    <a:pt x="38569" y="1704"/>
                    <a:pt x="36527" y="928"/>
                    <a:pt x="34485" y="5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1" name="Google Shape;901;p36"/>
            <p:cNvSpPr/>
            <p:nvPr/>
          </p:nvSpPr>
          <p:spPr>
            <a:xfrm>
              <a:off x="240700" y="2868067"/>
              <a:ext cx="2132675" cy="244700"/>
            </a:xfrm>
            <a:custGeom>
              <a:avLst/>
              <a:gdLst/>
              <a:ahLst/>
              <a:cxnLst/>
              <a:rect l="l" t="t" r="r" b="b"/>
              <a:pathLst>
                <a:path w="85307" h="9788" extrusionOk="0">
                  <a:moveTo>
                    <a:pt x="20034" y="3661"/>
                  </a:moveTo>
                  <a:lnTo>
                    <a:pt x="20034" y="3661"/>
                  </a:lnTo>
                  <a:cubicBezTo>
                    <a:pt x="19388" y="4101"/>
                    <a:pt x="18845" y="4514"/>
                    <a:pt x="18199" y="4954"/>
                  </a:cubicBezTo>
                  <a:cubicBezTo>
                    <a:pt x="18845" y="4618"/>
                    <a:pt x="19492" y="4101"/>
                    <a:pt x="20034" y="3661"/>
                  </a:cubicBezTo>
                  <a:close/>
                  <a:moveTo>
                    <a:pt x="28564" y="1"/>
                  </a:moveTo>
                  <a:cubicBezTo>
                    <a:pt x="27837" y="1"/>
                    <a:pt x="27107" y="67"/>
                    <a:pt x="26394" y="223"/>
                  </a:cubicBezTo>
                  <a:cubicBezTo>
                    <a:pt x="23912" y="740"/>
                    <a:pt x="21973" y="2265"/>
                    <a:pt x="20034" y="3661"/>
                  </a:cubicBezTo>
                  <a:cubicBezTo>
                    <a:pt x="21973" y="2265"/>
                    <a:pt x="24015" y="869"/>
                    <a:pt x="26394" y="327"/>
                  </a:cubicBezTo>
                  <a:cubicBezTo>
                    <a:pt x="27107" y="171"/>
                    <a:pt x="27837" y="104"/>
                    <a:pt x="28561" y="104"/>
                  </a:cubicBezTo>
                  <a:cubicBezTo>
                    <a:pt x="30358" y="104"/>
                    <a:pt x="32121" y="512"/>
                    <a:pt x="33502" y="973"/>
                  </a:cubicBezTo>
                  <a:cubicBezTo>
                    <a:pt x="36734" y="1826"/>
                    <a:pt x="39862" y="3222"/>
                    <a:pt x="42886" y="4514"/>
                  </a:cubicBezTo>
                  <a:cubicBezTo>
                    <a:pt x="44592" y="5264"/>
                    <a:pt x="46324" y="6039"/>
                    <a:pt x="48056" y="6686"/>
                  </a:cubicBezTo>
                  <a:cubicBezTo>
                    <a:pt x="52664" y="8455"/>
                    <a:pt x="56555" y="9318"/>
                    <a:pt x="60071" y="9318"/>
                  </a:cubicBezTo>
                  <a:cubicBezTo>
                    <a:pt x="61230" y="9318"/>
                    <a:pt x="62348" y="9224"/>
                    <a:pt x="63437" y="9038"/>
                  </a:cubicBezTo>
                  <a:cubicBezTo>
                    <a:pt x="65376" y="8728"/>
                    <a:pt x="67211" y="8082"/>
                    <a:pt x="68943" y="7435"/>
                  </a:cubicBezTo>
                  <a:cubicBezTo>
                    <a:pt x="70236" y="6996"/>
                    <a:pt x="71632" y="6556"/>
                    <a:pt x="73028" y="6246"/>
                  </a:cubicBezTo>
                  <a:cubicBezTo>
                    <a:pt x="74971" y="5726"/>
                    <a:pt x="77002" y="5481"/>
                    <a:pt x="79028" y="5481"/>
                  </a:cubicBezTo>
                  <a:cubicBezTo>
                    <a:pt x="80827" y="5481"/>
                    <a:pt x="82623" y="5675"/>
                    <a:pt x="84350" y="6039"/>
                  </a:cubicBezTo>
                  <a:cubicBezTo>
                    <a:pt x="84660" y="6143"/>
                    <a:pt x="84996" y="6246"/>
                    <a:pt x="85307" y="6246"/>
                  </a:cubicBezTo>
                  <a:lnTo>
                    <a:pt x="85307" y="6143"/>
                  </a:lnTo>
                  <a:cubicBezTo>
                    <a:pt x="84996" y="6143"/>
                    <a:pt x="84660" y="6039"/>
                    <a:pt x="84350" y="5910"/>
                  </a:cubicBezTo>
                  <a:cubicBezTo>
                    <a:pt x="82639" y="5561"/>
                    <a:pt x="80860" y="5374"/>
                    <a:pt x="79066" y="5374"/>
                  </a:cubicBezTo>
                  <a:cubicBezTo>
                    <a:pt x="77012" y="5374"/>
                    <a:pt x="74939" y="5619"/>
                    <a:pt x="72924" y="6143"/>
                  </a:cubicBezTo>
                  <a:cubicBezTo>
                    <a:pt x="71632" y="6453"/>
                    <a:pt x="70236" y="6892"/>
                    <a:pt x="68943" y="7332"/>
                  </a:cubicBezTo>
                  <a:cubicBezTo>
                    <a:pt x="67108" y="7978"/>
                    <a:pt x="65273" y="8624"/>
                    <a:pt x="63437" y="8935"/>
                  </a:cubicBezTo>
                  <a:cubicBezTo>
                    <a:pt x="62350" y="9120"/>
                    <a:pt x="61235" y="9214"/>
                    <a:pt x="60080" y="9214"/>
                  </a:cubicBezTo>
                  <a:cubicBezTo>
                    <a:pt x="56567" y="9214"/>
                    <a:pt x="52693" y="8346"/>
                    <a:pt x="48160" y="6556"/>
                  </a:cubicBezTo>
                  <a:cubicBezTo>
                    <a:pt x="46324" y="5910"/>
                    <a:pt x="44592" y="5161"/>
                    <a:pt x="42886" y="4411"/>
                  </a:cubicBezTo>
                  <a:cubicBezTo>
                    <a:pt x="39965" y="3118"/>
                    <a:pt x="36837" y="1722"/>
                    <a:pt x="33606" y="869"/>
                  </a:cubicBezTo>
                  <a:cubicBezTo>
                    <a:pt x="32151" y="409"/>
                    <a:pt x="30367" y="1"/>
                    <a:pt x="28564" y="1"/>
                  </a:cubicBezTo>
                  <a:close/>
                  <a:moveTo>
                    <a:pt x="18199" y="4954"/>
                  </a:moveTo>
                  <a:lnTo>
                    <a:pt x="18199" y="4954"/>
                  </a:lnTo>
                  <a:cubicBezTo>
                    <a:pt x="13564" y="7975"/>
                    <a:pt x="7932" y="9679"/>
                    <a:pt x="2318" y="9679"/>
                  </a:cubicBezTo>
                  <a:cubicBezTo>
                    <a:pt x="1544" y="9679"/>
                    <a:pt x="771" y="9647"/>
                    <a:pt x="0" y="9581"/>
                  </a:cubicBezTo>
                  <a:lnTo>
                    <a:pt x="0" y="9684"/>
                  </a:lnTo>
                  <a:cubicBezTo>
                    <a:pt x="750" y="9788"/>
                    <a:pt x="1526" y="9788"/>
                    <a:pt x="2172" y="9788"/>
                  </a:cubicBezTo>
                  <a:cubicBezTo>
                    <a:pt x="7859" y="9788"/>
                    <a:pt x="13572" y="8185"/>
                    <a:pt x="18199" y="4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2" name="Google Shape;902;p36"/>
            <p:cNvSpPr/>
            <p:nvPr/>
          </p:nvSpPr>
          <p:spPr>
            <a:xfrm rot="10800000">
              <a:off x="240700" y="3136825"/>
              <a:ext cx="2132675" cy="148825"/>
            </a:xfrm>
            <a:custGeom>
              <a:avLst/>
              <a:gdLst/>
              <a:ahLst/>
              <a:cxnLst/>
              <a:rect l="l" t="t" r="r" b="b"/>
              <a:pathLst>
                <a:path w="85307" h="5953" extrusionOk="0">
                  <a:moveTo>
                    <a:pt x="85307" y="575"/>
                  </a:moveTo>
                  <a:cubicBezTo>
                    <a:pt x="82468" y="2005"/>
                    <a:pt x="79222" y="2384"/>
                    <a:pt x="76398" y="2384"/>
                  </a:cubicBezTo>
                  <a:cubicBezTo>
                    <a:pt x="75596" y="2384"/>
                    <a:pt x="74828" y="2353"/>
                    <a:pt x="74113" y="2307"/>
                  </a:cubicBezTo>
                  <a:lnTo>
                    <a:pt x="74113" y="2307"/>
                  </a:lnTo>
                  <a:cubicBezTo>
                    <a:pt x="74966" y="2389"/>
                    <a:pt x="75895" y="2442"/>
                    <a:pt x="76867" y="2442"/>
                  </a:cubicBezTo>
                  <a:cubicBezTo>
                    <a:pt x="79577" y="2442"/>
                    <a:pt x="82624" y="2030"/>
                    <a:pt x="85307" y="679"/>
                  </a:cubicBezTo>
                  <a:lnTo>
                    <a:pt x="85307" y="575"/>
                  </a:lnTo>
                  <a:close/>
                  <a:moveTo>
                    <a:pt x="56649" y="1"/>
                  </a:moveTo>
                  <a:cubicBezTo>
                    <a:pt x="52890" y="1"/>
                    <a:pt x="49086" y="571"/>
                    <a:pt x="45471" y="1661"/>
                  </a:cubicBezTo>
                  <a:cubicBezTo>
                    <a:pt x="44489" y="1971"/>
                    <a:pt x="43636" y="2307"/>
                    <a:pt x="42757" y="2514"/>
                  </a:cubicBezTo>
                  <a:cubicBezTo>
                    <a:pt x="41051" y="3161"/>
                    <a:pt x="39422" y="3703"/>
                    <a:pt x="37716" y="4014"/>
                  </a:cubicBezTo>
                  <a:cubicBezTo>
                    <a:pt x="36577" y="4257"/>
                    <a:pt x="35471" y="4379"/>
                    <a:pt x="34424" y="4379"/>
                  </a:cubicBezTo>
                  <a:cubicBezTo>
                    <a:pt x="32691" y="4379"/>
                    <a:pt x="31121" y="4044"/>
                    <a:pt x="29832" y="3367"/>
                  </a:cubicBezTo>
                  <a:cubicBezTo>
                    <a:pt x="29185" y="3161"/>
                    <a:pt x="28668" y="2721"/>
                    <a:pt x="28126" y="2411"/>
                  </a:cubicBezTo>
                  <a:cubicBezTo>
                    <a:pt x="27376" y="1868"/>
                    <a:pt x="26497" y="1222"/>
                    <a:pt x="25541" y="1015"/>
                  </a:cubicBezTo>
                  <a:cubicBezTo>
                    <a:pt x="24916" y="803"/>
                    <a:pt x="24291" y="711"/>
                    <a:pt x="23666" y="711"/>
                  </a:cubicBezTo>
                  <a:cubicBezTo>
                    <a:pt x="21706" y="711"/>
                    <a:pt x="19746" y="1613"/>
                    <a:pt x="17785" y="2514"/>
                  </a:cubicBezTo>
                  <a:cubicBezTo>
                    <a:pt x="17449" y="2618"/>
                    <a:pt x="17243" y="2850"/>
                    <a:pt x="16907" y="2954"/>
                  </a:cubicBezTo>
                  <a:cubicBezTo>
                    <a:pt x="13675" y="4350"/>
                    <a:pt x="10237" y="5306"/>
                    <a:pt x="6696" y="5746"/>
                  </a:cubicBezTo>
                  <a:cubicBezTo>
                    <a:pt x="5726" y="5877"/>
                    <a:pt x="4788" y="5937"/>
                    <a:pt x="3889" y="5937"/>
                  </a:cubicBezTo>
                  <a:cubicBezTo>
                    <a:pt x="2487" y="5937"/>
                    <a:pt x="1181" y="5791"/>
                    <a:pt x="0" y="5539"/>
                  </a:cubicBezTo>
                  <a:lnTo>
                    <a:pt x="0" y="5642"/>
                  </a:lnTo>
                  <a:cubicBezTo>
                    <a:pt x="1190" y="5849"/>
                    <a:pt x="2379" y="5952"/>
                    <a:pt x="3775" y="5952"/>
                  </a:cubicBezTo>
                  <a:cubicBezTo>
                    <a:pt x="4757" y="5952"/>
                    <a:pt x="5713" y="5952"/>
                    <a:pt x="6696" y="5849"/>
                  </a:cubicBezTo>
                  <a:cubicBezTo>
                    <a:pt x="10237" y="5435"/>
                    <a:pt x="13675" y="4453"/>
                    <a:pt x="16907" y="3057"/>
                  </a:cubicBezTo>
                  <a:cubicBezTo>
                    <a:pt x="17243" y="2850"/>
                    <a:pt x="17553" y="2721"/>
                    <a:pt x="17785" y="2618"/>
                  </a:cubicBezTo>
                  <a:cubicBezTo>
                    <a:pt x="19802" y="1690"/>
                    <a:pt x="21819" y="778"/>
                    <a:pt x="23787" y="778"/>
                  </a:cubicBezTo>
                  <a:cubicBezTo>
                    <a:pt x="24341" y="778"/>
                    <a:pt x="24892" y="850"/>
                    <a:pt x="25437" y="1015"/>
                  </a:cubicBezTo>
                  <a:cubicBezTo>
                    <a:pt x="26394" y="1325"/>
                    <a:pt x="27247" y="1868"/>
                    <a:pt x="28126" y="2514"/>
                  </a:cubicBezTo>
                  <a:lnTo>
                    <a:pt x="29728" y="3497"/>
                  </a:lnTo>
                  <a:cubicBezTo>
                    <a:pt x="31093" y="4162"/>
                    <a:pt x="32702" y="4502"/>
                    <a:pt x="34460" y="4502"/>
                  </a:cubicBezTo>
                  <a:cubicBezTo>
                    <a:pt x="35500" y="4502"/>
                    <a:pt x="36592" y="4383"/>
                    <a:pt x="37716" y="4143"/>
                  </a:cubicBezTo>
                  <a:cubicBezTo>
                    <a:pt x="39422" y="3807"/>
                    <a:pt x="41154" y="3264"/>
                    <a:pt x="42757" y="2618"/>
                  </a:cubicBezTo>
                  <a:cubicBezTo>
                    <a:pt x="43636" y="2307"/>
                    <a:pt x="44592" y="2075"/>
                    <a:pt x="45471" y="1765"/>
                  </a:cubicBezTo>
                  <a:cubicBezTo>
                    <a:pt x="49048" y="686"/>
                    <a:pt x="52809" y="116"/>
                    <a:pt x="56530" y="116"/>
                  </a:cubicBezTo>
                  <a:cubicBezTo>
                    <a:pt x="57623" y="116"/>
                    <a:pt x="58712" y="165"/>
                    <a:pt x="59792" y="265"/>
                  </a:cubicBezTo>
                  <a:cubicBezTo>
                    <a:pt x="62145" y="472"/>
                    <a:pt x="64523" y="912"/>
                    <a:pt x="66901" y="1325"/>
                  </a:cubicBezTo>
                  <a:cubicBezTo>
                    <a:pt x="69254" y="1765"/>
                    <a:pt x="71632" y="2204"/>
                    <a:pt x="74113" y="2307"/>
                  </a:cubicBezTo>
                  <a:cubicBezTo>
                    <a:pt x="71632" y="2075"/>
                    <a:pt x="69254" y="1661"/>
                    <a:pt x="66901" y="1222"/>
                  </a:cubicBezTo>
                  <a:cubicBezTo>
                    <a:pt x="64626" y="782"/>
                    <a:pt x="62145" y="369"/>
                    <a:pt x="59792" y="136"/>
                  </a:cubicBezTo>
                  <a:cubicBezTo>
                    <a:pt x="58752" y="46"/>
                    <a:pt x="57702" y="1"/>
                    <a:pt x="566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3" name="Google Shape;903;p36"/>
            <p:cNvSpPr/>
            <p:nvPr/>
          </p:nvSpPr>
          <p:spPr>
            <a:xfrm>
              <a:off x="240700" y="2458750"/>
              <a:ext cx="2132675" cy="149800"/>
            </a:xfrm>
            <a:custGeom>
              <a:avLst/>
              <a:gdLst/>
              <a:ahLst/>
              <a:cxnLst/>
              <a:rect l="l" t="t" r="r" b="b"/>
              <a:pathLst>
                <a:path w="85307" h="5992" extrusionOk="0">
                  <a:moveTo>
                    <a:pt x="80044" y="3167"/>
                  </a:moveTo>
                  <a:cubicBezTo>
                    <a:pt x="76610" y="3167"/>
                    <a:pt x="73050" y="3806"/>
                    <a:pt x="69590" y="4433"/>
                  </a:cubicBezTo>
                  <a:cubicBezTo>
                    <a:pt x="68840" y="4537"/>
                    <a:pt x="68090" y="4640"/>
                    <a:pt x="67315" y="4873"/>
                  </a:cubicBezTo>
                  <a:cubicBezTo>
                    <a:pt x="68090" y="4769"/>
                    <a:pt x="68840" y="4640"/>
                    <a:pt x="69693" y="4537"/>
                  </a:cubicBezTo>
                  <a:cubicBezTo>
                    <a:pt x="73153" y="3909"/>
                    <a:pt x="76669" y="3270"/>
                    <a:pt x="80072" y="3270"/>
                  </a:cubicBezTo>
                  <a:cubicBezTo>
                    <a:pt x="81856" y="3270"/>
                    <a:pt x="83609" y="3446"/>
                    <a:pt x="85307" y="3890"/>
                  </a:cubicBezTo>
                  <a:lnTo>
                    <a:pt x="85307" y="3787"/>
                  </a:lnTo>
                  <a:cubicBezTo>
                    <a:pt x="83609" y="3342"/>
                    <a:pt x="81843" y="3167"/>
                    <a:pt x="80044" y="3167"/>
                  </a:cubicBezTo>
                  <a:close/>
                  <a:moveTo>
                    <a:pt x="27826" y="0"/>
                  </a:moveTo>
                  <a:cubicBezTo>
                    <a:pt x="23296" y="0"/>
                    <a:pt x="18713" y="1284"/>
                    <a:pt x="14322" y="2494"/>
                  </a:cubicBezTo>
                  <a:cubicBezTo>
                    <a:pt x="13805" y="2598"/>
                    <a:pt x="13262" y="2830"/>
                    <a:pt x="12822" y="2934"/>
                  </a:cubicBezTo>
                  <a:cubicBezTo>
                    <a:pt x="9063" y="3969"/>
                    <a:pt x="5324" y="4828"/>
                    <a:pt x="1638" y="4828"/>
                  </a:cubicBezTo>
                  <a:cubicBezTo>
                    <a:pt x="1091" y="4828"/>
                    <a:pt x="545" y="4809"/>
                    <a:pt x="0" y="4769"/>
                  </a:cubicBezTo>
                  <a:lnTo>
                    <a:pt x="0" y="4873"/>
                  </a:lnTo>
                  <a:cubicBezTo>
                    <a:pt x="545" y="4913"/>
                    <a:pt x="1093" y="4932"/>
                    <a:pt x="1644" y="4932"/>
                  </a:cubicBezTo>
                  <a:cubicBezTo>
                    <a:pt x="5353" y="4932"/>
                    <a:pt x="9176" y="4073"/>
                    <a:pt x="12822" y="3037"/>
                  </a:cubicBezTo>
                  <a:cubicBezTo>
                    <a:pt x="13365" y="2830"/>
                    <a:pt x="13805" y="2701"/>
                    <a:pt x="14322" y="2598"/>
                  </a:cubicBezTo>
                  <a:cubicBezTo>
                    <a:pt x="18671" y="1322"/>
                    <a:pt x="23208" y="89"/>
                    <a:pt x="27696" y="89"/>
                  </a:cubicBezTo>
                  <a:cubicBezTo>
                    <a:pt x="29209" y="89"/>
                    <a:pt x="30717" y="230"/>
                    <a:pt x="32210" y="556"/>
                  </a:cubicBezTo>
                  <a:cubicBezTo>
                    <a:pt x="34149" y="995"/>
                    <a:pt x="36088" y="1745"/>
                    <a:pt x="37923" y="2494"/>
                  </a:cubicBezTo>
                  <a:cubicBezTo>
                    <a:pt x="38879" y="2934"/>
                    <a:pt x="39965" y="3347"/>
                    <a:pt x="40947" y="3684"/>
                  </a:cubicBezTo>
                  <a:cubicBezTo>
                    <a:pt x="45277" y="5213"/>
                    <a:pt x="50060" y="5992"/>
                    <a:pt x="55408" y="5992"/>
                  </a:cubicBezTo>
                  <a:cubicBezTo>
                    <a:pt x="59096" y="5992"/>
                    <a:pt x="63052" y="5622"/>
                    <a:pt x="67315" y="4873"/>
                  </a:cubicBezTo>
                  <a:lnTo>
                    <a:pt x="67315" y="4873"/>
                  </a:lnTo>
                  <a:cubicBezTo>
                    <a:pt x="63132" y="5556"/>
                    <a:pt x="59244" y="5899"/>
                    <a:pt x="55616" y="5899"/>
                  </a:cubicBezTo>
                  <a:cubicBezTo>
                    <a:pt x="50184" y="5899"/>
                    <a:pt x="45333" y="5130"/>
                    <a:pt x="40947" y="3580"/>
                  </a:cubicBezTo>
                  <a:cubicBezTo>
                    <a:pt x="39965" y="3244"/>
                    <a:pt x="39009" y="2830"/>
                    <a:pt x="38026" y="2391"/>
                  </a:cubicBezTo>
                  <a:cubicBezTo>
                    <a:pt x="36088" y="1641"/>
                    <a:pt x="34149" y="892"/>
                    <a:pt x="32210" y="452"/>
                  </a:cubicBezTo>
                  <a:cubicBezTo>
                    <a:pt x="30760" y="136"/>
                    <a:pt x="29296" y="0"/>
                    <a:pt x="278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4" name="Google Shape;904;p36"/>
            <p:cNvSpPr/>
            <p:nvPr/>
          </p:nvSpPr>
          <p:spPr>
            <a:xfrm>
              <a:off x="240700" y="2510800"/>
              <a:ext cx="2132675" cy="244925"/>
            </a:xfrm>
            <a:custGeom>
              <a:avLst/>
              <a:gdLst/>
              <a:ahLst/>
              <a:cxnLst/>
              <a:rect l="l" t="t" r="r" b="b"/>
              <a:pathLst>
                <a:path w="85307" h="9797" extrusionOk="0">
                  <a:moveTo>
                    <a:pt x="74439" y="5421"/>
                  </a:moveTo>
                  <a:cubicBezTo>
                    <a:pt x="72500" y="5421"/>
                    <a:pt x="70570" y="5670"/>
                    <a:pt x="68737" y="6125"/>
                  </a:cubicBezTo>
                  <a:cubicBezTo>
                    <a:pt x="67444" y="6436"/>
                    <a:pt x="66152" y="6978"/>
                    <a:pt x="64859" y="7418"/>
                  </a:cubicBezTo>
                  <a:cubicBezTo>
                    <a:pt x="63230" y="7961"/>
                    <a:pt x="61395" y="8607"/>
                    <a:pt x="59689" y="8917"/>
                  </a:cubicBezTo>
                  <a:cubicBezTo>
                    <a:pt x="58636" y="9105"/>
                    <a:pt x="57556" y="9198"/>
                    <a:pt x="56441" y="9198"/>
                  </a:cubicBezTo>
                  <a:cubicBezTo>
                    <a:pt x="53094" y="9198"/>
                    <a:pt x="49420" y="8355"/>
                    <a:pt x="45135" y="6668"/>
                  </a:cubicBezTo>
                  <a:lnTo>
                    <a:pt x="45135" y="6668"/>
                  </a:lnTo>
                  <a:cubicBezTo>
                    <a:pt x="49423" y="8434"/>
                    <a:pt x="53099" y="9311"/>
                    <a:pt x="56448" y="9311"/>
                  </a:cubicBezTo>
                  <a:cubicBezTo>
                    <a:pt x="57561" y="9311"/>
                    <a:pt x="58638" y="9214"/>
                    <a:pt x="59689" y="9021"/>
                  </a:cubicBezTo>
                  <a:cubicBezTo>
                    <a:pt x="61498" y="8710"/>
                    <a:pt x="63230" y="8064"/>
                    <a:pt x="64962" y="7521"/>
                  </a:cubicBezTo>
                  <a:cubicBezTo>
                    <a:pt x="66152" y="6978"/>
                    <a:pt x="67444" y="6565"/>
                    <a:pt x="68737" y="6229"/>
                  </a:cubicBezTo>
                  <a:cubicBezTo>
                    <a:pt x="70614" y="5776"/>
                    <a:pt x="72528" y="5535"/>
                    <a:pt x="74440" y="5535"/>
                  </a:cubicBezTo>
                  <a:cubicBezTo>
                    <a:pt x="76134" y="5535"/>
                    <a:pt x="77826" y="5725"/>
                    <a:pt x="79490" y="6125"/>
                  </a:cubicBezTo>
                  <a:cubicBezTo>
                    <a:pt x="79930" y="6125"/>
                    <a:pt x="80240" y="6229"/>
                    <a:pt x="80576" y="6332"/>
                  </a:cubicBezTo>
                  <a:cubicBezTo>
                    <a:pt x="81749" y="6676"/>
                    <a:pt x="83001" y="6941"/>
                    <a:pt x="84208" y="6941"/>
                  </a:cubicBezTo>
                  <a:cubicBezTo>
                    <a:pt x="84544" y="6941"/>
                    <a:pt x="84877" y="6920"/>
                    <a:pt x="85203" y="6875"/>
                  </a:cubicBezTo>
                  <a:lnTo>
                    <a:pt x="85307" y="6875"/>
                  </a:lnTo>
                  <a:lnTo>
                    <a:pt x="85307" y="6772"/>
                  </a:lnTo>
                  <a:lnTo>
                    <a:pt x="85203" y="6772"/>
                  </a:lnTo>
                  <a:cubicBezTo>
                    <a:pt x="84877" y="6817"/>
                    <a:pt x="84549" y="6837"/>
                    <a:pt x="84220" y="6837"/>
                  </a:cubicBezTo>
                  <a:cubicBezTo>
                    <a:pt x="83041" y="6837"/>
                    <a:pt x="81852" y="6572"/>
                    <a:pt x="80679" y="6229"/>
                  </a:cubicBezTo>
                  <a:cubicBezTo>
                    <a:pt x="80240" y="6125"/>
                    <a:pt x="79930" y="6022"/>
                    <a:pt x="79490" y="6022"/>
                  </a:cubicBezTo>
                  <a:cubicBezTo>
                    <a:pt x="77838" y="5612"/>
                    <a:pt x="76135" y="5421"/>
                    <a:pt x="74439" y="5421"/>
                  </a:cubicBezTo>
                  <a:close/>
                  <a:moveTo>
                    <a:pt x="26432" y="0"/>
                  </a:moveTo>
                  <a:cubicBezTo>
                    <a:pt x="25780" y="0"/>
                    <a:pt x="25117" y="61"/>
                    <a:pt x="24455" y="206"/>
                  </a:cubicBezTo>
                  <a:cubicBezTo>
                    <a:pt x="22206" y="748"/>
                    <a:pt x="20370" y="2248"/>
                    <a:pt x="18535" y="3644"/>
                  </a:cubicBezTo>
                  <a:cubicBezTo>
                    <a:pt x="17889" y="4083"/>
                    <a:pt x="17346" y="4497"/>
                    <a:pt x="16803" y="4936"/>
                  </a:cubicBezTo>
                  <a:cubicBezTo>
                    <a:pt x="12289" y="8079"/>
                    <a:pt x="6933" y="9710"/>
                    <a:pt x="1524" y="9710"/>
                  </a:cubicBezTo>
                  <a:cubicBezTo>
                    <a:pt x="1017" y="9710"/>
                    <a:pt x="508" y="9696"/>
                    <a:pt x="0" y="9667"/>
                  </a:cubicBezTo>
                  <a:lnTo>
                    <a:pt x="0" y="9796"/>
                  </a:lnTo>
                  <a:lnTo>
                    <a:pt x="1629" y="9796"/>
                  </a:lnTo>
                  <a:cubicBezTo>
                    <a:pt x="7006" y="9796"/>
                    <a:pt x="12383" y="8168"/>
                    <a:pt x="16803" y="5040"/>
                  </a:cubicBezTo>
                  <a:cubicBezTo>
                    <a:pt x="17346" y="4626"/>
                    <a:pt x="17992" y="4187"/>
                    <a:pt x="18535" y="3747"/>
                  </a:cubicBezTo>
                  <a:cubicBezTo>
                    <a:pt x="20370" y="2351"/>
                    <a:pt x="22309" y="852"/>
                    <a:pt x="24455" y="309"/>
                  </a:cubicBezTo>
                  <a:cubicBezTo>
                    <a:pt x="25168" y="153"/>
                    <a:pt x="25881" y="87"/>
                    <a:pt x="26581" y="87"/>
                  </a:cubicBezTo>
                  <a:cubicBezTo>
                    <a:pt x="28318" y="87"/>
                    <a:pt x="29975" y="495"/>
                    <a:pt x="31357" y="955"/>
                  </a:cubicBezTo>
                  <a:cubicBezTo>
                    <a:pt x="34356" y="1808"/>
                    <a:pt x="37277" y="3204"/>
                    <a:pt x="40172" y="4497"/>
                  </a:cubicBezTo>
                  <a:cubicBezTo>
                    <a:pt x="41800" y="5272"/>
                    <a:pt x="43403" y="6022"/>
                    <a:pt x="45135" y="6668"/>
                  </a:cubicBezTo>
                  <a:cubicBezTo>
                    <a:pt x="43532" y="5919"/>
                    <a:pt x="41800" y="5143"/>
                    <a:pt x="40172" y="4393"/>
                  </a:cubicBezTo>
                  <a:cubicBezTo>
                    <a:pt x="37380" y="3101"/>
                    <a:pt x="34356" y="1808"/>
                    <a:pt x="31357" y="852"/>
                  </a:cubicBezTo>
                  <a:cubicBezTo>
                    <a:pt x="29936" y="454"/>
                    <a:pt x="28223" y="0"/>
                    <a:pt x="264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05" name="Google Shape;905;p36"/>
          <p:cNvGrpSpPr/>
          <p:nvPr/>
        </p:nvGrpSpPr>
        <p:grpSpPr>
          <a:xfrm>
            <a:off x="309446" y="5791601"/>
            <a:ext cx="993321" cy="994247"/>
            <a:chOff x="232084" y="4343700"/>
            <a:chExt cx="744991" cy="745685"/>
          </a:xfrm>
        </p:grpSpPr>
        <p:sp>
          <p:nvSpPr>
            <p:cNvPr id="906" name="Google Shape;906;p36"/>
            <p:cNvSpPr/>
            <p:nvPr/>
          </p:nvSpPr>
          <p:spPr>
            <a:xfrm>
              <a:off x="232084" y="4381560"/>
              <a:ext cx="623680" cy="707825"/>
            </a:xfrm>
            <a:custGeom>
              <a:avLst/>
              <a:gdLst/>
              <a:ahLst/>
              <a:cxnLst/>
              <a:rect l="l" t="t" r="r" b="b"/>
              <a:pathLst>
                <a:path w="2483" h="2818" extrusionOk="0">
                  <a:moveTo>
                    <a:pt x="440" y="0"/>
                  </a:moveTo>
                  <a:lnTo>
                    <a:pt x="983" y="1189"/>
                  </a:lnTo>
                  <a:lnTo>
                    <a:pt x="1" y="1836"/>
                  </a:lnTo>
                  <a:lnTo>
                    <a:pt x="983" y="1732"/>
                  </a:lnTo>
                  <a:lnTo>
                    <a:pt x="1086" y="2818"/>
                  </a:lnTo>
                  <a:lnTo>
                    <a:pt x="1422" y="1629"/>
                  </a:lnTo>
                  <a:lnTo>
                    <a:pt x="2482" y="2068"/>
                  </a:lnTo>
                  <a:lnTo>
                    <a:pt x="2482" y="2068"/>
                  </a:lnTo>
                  <a:lnTo>
                    <a:pt x="1733" y="1189"/>
                  </a:lnTo>
                  <a:lnTo>
                    <a:pt x="2275" y="336"/>
                  </a:lnTo>
                  <a:lnTo>
                    <a:pt x="2275" y="336"/>
                  </a:lnTo>
                  <a:lnTo>
                    <a:pt x="1293" y="983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7" name="Google Shape;907;p36"/>
            <p:cNvSpPr/>
            <p:nvPr/>
          </p:nvSpPr>
          <p:spPr>
            <a:xfrm>
              <a:off x="561700" y="4343700"/>
              <a:ext cx="101100" cy="101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8" name="Google Shape;908;p36"/>
            <p:cNvSpPr/>
            <p:nvPr/>
          </p:nvSpPr>
          <p:spPr>
            <a:xfrm>
              <a:off x="875975" y="4343700"/>
              <a:ext cx="101100" cy="101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09" name="Google Shape;909;p36"/>
          <p:cNvGrpSpPr/>
          <p:nvPr/>
        </p:nvGrpSpPr>
        <p:grpSpPr>
          <a:xfrm flipH="1">
            <a:off x="359191" y="453727"/>
            <a:ext cx="1072143" cy="935395"/>
            <a:chOff x="8107818" y="3826445"/>
            <a:chExt cx="804107" cy="701546"/>
          </a:xfrm>
        </p:grpSpPr>
        <p:sp>
          <p:nvSpPr>
            <p:cNvPr id="910" name="Google Shape;910;p36"/>
            <p:cNvSpPr/>
            <p:nvPr/>
          </p:nvSpPr>
          <p:spPr>
            <a:xfrm>
              <a:off x="8107818" y="3826445"/>
              <a:ext cx="675674" cy="701546"/>
            </a:xfrm>
            <a:custGeom>
              <a:avLst/>
              <a:gdLst/>
              <a:ahLst/>
              <a:cxnLst/>
              <a:rect l="l" t="t" r="r" b="b"/>
              <a:pathLst>
                <a:path w="2690" h="2793" extrusionOk="0">
                  <a:moveTo>
                    <a:pt x="983" y="0"/>
                  </a:moveTo>
                  <a:lnTo>
                    <a:pt x="1190" y="1293"/>
                  </a:lnTo>
                  <a:lnTo>
                    <a:pt x="1" y="1603"/>
                  </a:lnTo>
                  <a:lnTo>
                    <a:pt x="1086" y="1732"/>
                  </a:lnTo>
                  <a:lnTo>
                    <a:pt x="750" y="2792"/>
                  </a:lnTo>
                  <a:lnTo>
                    <a:pt x="1526" y="1732"/>
                  </a:lnTo>
                  <a:lnTo>
                    <a:pt x="2379" y="2482"/>
                  </a:lnTo>
                  <a:lnTo>
                    <a:pt x="1939" y="1500"/>
                  </a:lnTo>
                  <a:lnTo>
                    <a:pt x="2689" y="854"/>
                  </a:lnTo>
                  <a:lnTo>
                    <a:pt x="2689" y="854"/>
                  </a:lnTo>
                  <a:lnTo>
                    <a:pt x="1629" y="1190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1" name="Google Shape;911;p36"/>
            <p:cNvSpPr/>
            <p:nvPr/>
          </p:nvSpPr>
          <p:spPr>
            <a:xfrm>
              <a:off x="8107825" y="4343700"/>
              <a:ext cx="101100" cy="101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2" name="Google Shape;912;p36"/>
            <p:cNvSpPr/>
            <p:nvPr/>
          </p:nvSpPr>
          <p:spPr>
            <a:xfrm>
              <a:off x="8810825" y="4405100"/>
              <a:ext cx="101100" cy="101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13" name="Google Shape;913;p36"/>
          <p:cNvGrpSpPr/>
          <p:nvPr/>
        </p:nvGrpSpPr>
        <p:grpSpPr>
          <a:xfrm flipH="1">
            <a:off x="10398098" y="5678853"/>
            <a:ext cx="951737" cy="1176355"/>
            <a:chOff x="1191373" y="4259140"/>
            <a:chExt cx="713803" cy="882266"/>
          </a:xfrm>
        </p:grpSpPr>
        <p:sp>
          <p:nvSpPr>
            <p:cNvPr id="914" name="Google Shape;914;p36"/>
            <p:cNvSpPr/>
            <p:nvPr/>
          </p:nvSpPr>
          <p:spPr>
            <a:xfrm rot="-1032883">
              <a:off x="1353515" y="4567384"/>
              <a:ext cx="342785" cy="514206"/>
            </a:xfrm>
            <a:custGeom>
              <a:avLst/>
              <a:gdLst/>
              <a:ahLst/>
              <a:cxnLst/>
              <a:rect l="l" t="t" r="r" b="b"/>
              <a:pathLst>
                <a:path w="3878" h="5817" extrusionOk="0">
                  <a:moveTo>
                    <a:pt x="3567" y="1"/>
                  </a:moveTo>
                  <a:cubicBezTo>
                    <a:pt x="2172" y="1733"/>
                    <a:pt x="982" y="3671"/>
                    <a:pt x="0" y="5610"/>
                  </a:cubicBezTo>
                  <a:lnTo>
                    <a:pt x="336" y="5817"/>
                  </a:lnTo>
                  <a:cubicBezTo>
                    <a:pt x="1293" y="3775"/>
                    <a:pt x="2482" y="1939"/>
                    <a:pt x="3878" y="233"/>
                  </a:cubicBezTo>
                  <a:lnTo>
                    <a:pt x="35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5" name="Google Shape;915;p36"/>
            <p:cNvSpPr/>
            <p:nvPr/>
          </p:nvSpPr>
          <p:spPr>
            <a:xfrm rot="-1032883">
              <a:off x="1428108" y="4316812"/>
              <a:ext cx="438868" cy="324594"/>
            </a:xfrm>
            <a:custGeom>
              <a:avLst/>
              <a:gdLst/>
              <a:ahLst/>
              <a:cxnLst/>
              <a:rect l="l" t="t" r="r" b="b"/>
              <a:pathLst>
                <a:path w="4965" h="3672" extrusionOk="0">
                  <a:moveTo>
                    <a:pt x="647" y="1"/>
                  </a:moveTo>
                  <a:cubicBezTo>
                    <a:pt x="440" y="1"/>
                    <a:pt x="234" y="1"/>
                    <a:pt x="104" y="207"/>
                  </a:cubicBezTo>
                  <a:cubicBezTo>
                    <a:pt x="1" y="440"/>
                    <a:pt x="104" y="647"/>
                    <a:pt x="104" y="957"/>
                  </a:cubicBezTo>
                  <a:cubicBezTo>
                    <a:pt x="440" y="1836"/>
                    <a:pt x="647" y="2689"/>
                    <a:pt x="880" y="3671"/>
                  </a:cubicBezTo>
                  <a:cubicBezTo>
                    <a:pt x="1397" y="3232"/>
                    <a:pt x="1940" y="3129"/>
                    <a:pt x="2586" y="3129"/>
                  </a:cubicBezTo>
                  <a:cubicBezTo>
                    <a:pt x="2801" y="3094"/>
                    <a:pt x="3017" y="3083"/>
                    <a:pt x="3232" y="3083"/>
                  </a:cubicBezTo>
                  <a:cubicBezTo>
                    <a:pt x="3663" y="3083"/>
                    <a:pt x="4094" y="3129"/>
                    <a:pt x="4525" y="3129"/>
                  </a:cubicBezTo>
                  <a:cubicBezTo>
                    <a:pt x="4628" y="3129"/>
                    <a:pt x="4861" y="3025"/>
                    <a:pt x="4964" y="2896"/>
                  </a:cubicBezTo>
                  <a:cubicBezTo>
                    <a:pt x="4964" y="2793"/>
                    <a:pt x="4964" y="2586"/>
                    <a:pt x="4861" y="2482"/>
                  </a:cubicBezTo>
                  <a:cubicBezTo>
                    <a:pt x="4628" y="2250"/>
                    <a:pt x="4318" y="2146"/>
                    <a:pt x="4111" y="2146"/>
                  </a:cubicBezTo>
                  <a:cubicBezTo>
                    <a:pt x="4215" y="1939"/>
                    <a:pt x="4318" y="1733"/>
                    <a:pt x="4318" y="1603"/>
                  </a:cubicBezTo>
                  <a:cubicBezTo>
                    <a:pt x="4421" y="1397"/>
                    <a:pt x="4421" y="1190"/>
                    <a:pt x="4318" y="957"/>
                  </a:cubicBezTo>
                  <a:cubicBezTo>
                    <a:pt x="4111" y="854"/>
                    <a:pt x="3982" y="854"/>
                    <a:pt x="3775" y="854"/>
                  </a:cubicBezTo>
                  <a:cubicBezTo>
                    <a:pt x="3465" y="957"/>
                    <a:pt x="3129" y="1086"/>
                    <a:pt x="2922" y="1293"/>
                  </a:cubicBezTo>
                  <a:cubicBezTo>
                    <a:pt x="3025" y="957"/>
                    <a:pt x="3025" y="750"/>
                    <a:pt x="3025" y="544"/>
                  </a:cubicBezTo>
                  <a:cubicBezTo>
                    <a:pt x="2922" y="311"/>
                    <a:pt x="2922" y="207"/>
                    <a:pt x="2819" y="104"/>
                  </a:cubicBezTo>
                  <a:cubicBezTo>
                    <a:pt x="2754" y="52"/>
                    <a:pt x="2670" y="27"/>
                    <a:pt x="2576" y="27"/>
                  </a:cubicBezTo>
                  <a:cubicBezTo>
                    <a:pt x="2483" y="27"/>
                    <a:pt x="2379" y="52"/>
                    <a:pt x="2276" y="104"/>
                  </a:cubicBezTo>
                  <a:cubicBezTo>
                    <a:pt x="2043" y="104"/>
                    <a:pt x="1940" y="311"/>
                    <a:pt x="1836" y="440"/>
                  </a:cubicBezTo>
                  <a:cubicBezTo>
                    <a:pt x="1733" y="647"/>
                    <a:pt x="1629" y="750"/>
                    <a:pt x="1629" y="957"/>
                  </a:cubicBezTo>
                  <a:cubicBezTo>
                    <a:pt x="1526" y="647"/>
                    <a:pt x="1293" y="440"/>
                    <a:pt x="1087" y="207"/>
                  </a:cubicBezTo>
                  <a:cubicBezTo>
                    <a:pt x="983" y="104"/>
                    <a:pt x="880" y="1"/>
                    <a:pt x="6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6" name="Google Shape;916;p36"/>
            <p:cNvSpPr/>
            <p:nvPr/>
          </p:nvSpPr>
          <p:spPr>
            <a:xfrm rot="-1032883">
              <a:off x="1517746" y="4573606"/>
              <a:ext cx="114380" cy="114386"/>
            </a:xfrm>
            <a:custGeom>
              <a:avLst/>
              <a:gdLst/>
              <a:ahLst/>
              <a:cxnLst/>
              <a:rect l="l" t="t" r="r" b="b"/>
              <a:pathLst>
                <a:path w="1294" h="1294" extrusionOk="0">
                  <a:moveTo>
                    <a:pt x="1" y="1"/>
                  </a:moveTo>
                  <a:cubicBezTo>
                    <a:pt x="104" y="440"/>
                    <a:pt x="104" y="854"/>
                    <a:pt x="104" y="1293"/>
                  </a:cubicBezTo>
                  <a:cubicBezTo>
                    <a:pt x="440" y="957"/>
                    <a:pt x="854" y="854"/>
                    <a:pt x="1293" y="647"/>
                  </a:cubicBezTo>
                  <a:cubicBezTo>
                    <a:pt x="1293" y="544"/>
                    <a:pt x="1086" y="440"/>
                    <a:pt x="983" y="440"/>
                  </a:cubicBezTo>
                  <a:cubicBezTo>
                    <a:pt x="854" y="440"/>
                    <a:pt x="647" y="440"/>
                    <a:pt x="544" y="544"/>
                  </a:cubicBezTo>
                  <a:lnTo>
                    <a:pt x="544" y="311"/>
                  </a:lnTo>
                  <a:cubicBezTo>
                    <a:pt x="544" y="208"/>
                    <a:pt x="440" y="208"/>
                    <a:pt x="337" y="104"/>
                  </a:cubicBezTo>
                  <a:cubicBezTo>
                    <a:pt x="337" y="1"/>
                    <a:pt x="104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7" name="Google Shape;917;p36"/>
            <p:cNvSpPr/>
            <p:nvPr/>
          </p:nvSpPr>
          <p:spPr>
            <a:xfrm rot="-1032883">
              <a:off x="1422164" y="4810247"/>
              <a:ext cx="276579" cy="219401"/>
            </a:xfrm>
            <a:custGeom>
              <a:avLst/>
              <a:gdLst/>
              <a:ahLst/>
              <a:cxnLst/>
              <a:rect l="l" t="t" r="r" b="b"/>
              <a:pathLst>
                <a:path w="3129" h="2482" extrusionOk="0">
                  <a:moveTo>
                    <a:pt x="3128" y="0"/>
                  </a:moveTo>
                  <a:cubicBezTo>
                    <a:pt x="1836" y="414"/>
                    <a:pt x="543" y="1293"/>
                    <a:pt x="1" y="2482"/>
                  </a:cubicBezTo>
                  <a:cubicBezTo>
                    <a:pt x="647" y="2482"/>
                    <a:pt x="1396" y="2249"/>
                    <a:pt x="1939" y="1836"/>
                  </a:cubicBezTo>
                  <a:cubicBezTo>
                    <a:pt x="2586" y="1396"/>
                    <a:pt x="3025" y="750"/>
                    <a:pt x="31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8" name="Google Shape;918;p36"/>
            <p:cNvSpPr/>
            <p:nvPr/>
          </p:nvSpPr>
          <p:spPr>
            <a:xfrm>
              <a:off x="1191373" y="5011730"/>
              <a:ext cx="559982" cy="129675"/>
            </a:xfrm>
            <a:custGeom>
              <a:avLst/>
              <a:gdLst/>
              <a:ahLst/>
              <a:cxnLst/>
              <a:rect l="l" t="t" r="r" b="b"/>
              <a:pathLst>
                <a:path w="6335" h="1467" extrusionOk="0">
                  <a:moveTo>
                    <a:pt x="4520" y="0"/>
                  </a:moveTo>
                  <a:cubicBezTo>
                    <a:pt x="3937" y="0"/>
                    <a:pt x="3338" y="257"/>
                    <a:pt x="2793" y="588"/>
                  </a:cubicBezTo>
                  <a:cubicBezTo>
                    <a:pt x="2689" y="588"/>
                    <a:pt x="2586" y="484"/>
                    <a:pt x="2457" y="381"/>
                  </a:cubicBezTo>
                  <a:cubicBezTo>
                    <a:pt x="2250" y="278"/>
                    <a:pt x="2146" y="278"/>
                    <a:pt x="1940" y="278"/>
                  </a:cubicBezTo>
                  <a:cubicBezTo>
                    <a:pt x="1867" y="269"/>
                    <a:pt x="1796" y="265"/>
                    <a:pt x="1725" y="265"/>
                  </a:cubicBezTo>
                  <a:cubicBezTo>
                    <a:pt x="940" y="265"/>
                    <a:pt x="285" y="779"/>
                    <a:pt x="1" y="1467"/>
                  </a:cubicBezTo>
                  <a:lnTo>
                    <a:pt x="6334" y="1467"/>
                  </a:lnTo>
                  <a:cubicBezTo>
                    <a:pt x="6231" y="1027"/>
                    <a:pt x="5920" y="588"/>
                    <a:pt x="5481" y="278"/>
                  </a:cubicBezTo>
                  <a:cubicBezTo>
                    <a:pt x="5174" y="82"/>
                    <a:pt x="4849" y="0"/>
                    <a:pt x="45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19" name="Google Shape;919;p36"/>
          <p:cNvSpPr/>
          <p:nvPr/>
        </p:nvSpPr>
        <p:spPr>
          <a:xfrm flipH="1">
            <a:off x="359214" y="3187581"/>
            <a:ext cx="1994085" cy="574241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0" name="Google Shape;920;p36"/>
          <p:cNvSpPr/>
          <p:nvPr/>
        </p:nvSpPr>
        <p:spPr>
          <a:xfrm flipH="1">
            <a:off x="9102480" y="1213214"/>
            <a:ext cx="1994085" cy="574241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8136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2"/>
        </a:solidFill>
        <a:effectLst/>
      </p:bgPr>
    </p:bg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" name="Google Shape;922;p37"/>
          <p:cNvGrpSpPr/>
          <p:nvPr/>
        </p:nvGrpSpPr>
        <p:grpSpPr>
          <a:xfrm rot="10800000">
            <a:off x="10" y="1061485"/>
            <a:ext cx="12192076" cy="4882291"/>
            <a:chOff x="240700" y="1004675"/>
            <a:chExt cx="2132675" cy="854025"/>
          </a:xfrm>
        </p:grpSpPr>
        <p:sp>
          <p:nvSpPr>
            <p:cNvPr id="923" name="Google Shape;923;p37"/>
            <p:cNvSpPr/>
            <p:nvPr/>
          </p:nvSpPr>
          <p:spPr>
            <a:xfrm>
              <a:off x="240700" y="1004675"/>
              <a:ext cx="2132675" cy="149800"/>
            </a:xfrm>
            <a:custGeom>
              <a:avLst/>
              <a:gdLst/>
              <a:ahLst/>
              <a:cxnLst/>
              <a:rect l="l" t="t" r="r" b="b"/>
              <a:pathLst>
                <a:path w="85307" h="5992" extrusionOk="0">
                  <a:moveTo>
                    <a:pt x="85307" y="3140"/>
                  </a:moveTo>
                  <a:cubicBezTo>
                    <a:pt x="81532" y="3140"/>
                    <a:pt x="77784" y="3787"/>
                    <a:pt x="74010" y="4433"/>
                  </a:cubicBezTo>
                  <a:cubicBezTo>
                    <a:pt x="73131" y="4536"/>
                    <a:pt x="72278" y="4640"/>
                    <a:pt x="71528" y="4872"/>
                  </a:cubicBezTo>
                  <a:cubicBezTo>
                    <a:pt x="72278" y="4769"/>
                    <a:pt x="73131" y="4640"/>
                    <a:pt x="74010" y="4536"/>
                  </a:cubicBezTo>
                  <a:cubicBezTo>
                    <a:pt x="77784" y="3890"/>
                    <a:pt x="81662" y="3244"/>
                    <a:pt x="85307" y="3244"/>
                  </a:cubicBezTo>
                  <a:lnTo>
                    <a:pt x="85307" y="3140"/>
                  </a:lnTo>
                  <a:close/>
                  <a:moveTo>
                    <a:pt x="29858" y="0"/>
                  </a:moveTo>
                  <a:cubicBezTo>
                    <a:pt x="25081" y="0"/>
                    <a:pt x="20259" y="1284"/>
                    <a:pt x="15614" y="2494"/>
                  </a:cubicBezTo>
                  <a:cubicBezTo>
                    <a:pt x="15097" y="2598"/>
                    <a:pt x="14554" y="2830"/>
                    <a:pt x="14011" y="2934"/>
                  </a:cubicBezTo>
                  <a:cubicBezTo>
                    <a:pt x="10081" y="3943"/>
                    <a:pt x="5984" y="4860"/>
                    <a:pt x="2067" y="4860"/>
                  </a:cubicBezTo>
                  <a:cubicBezTo>
                    <a:pt x="1372" y="4860"/>
                    <a:pt x="682" y="4831"/>
                    <a:pt x="0" y="4769"/>
                  </a:cubicBezTo>
                  <a:lnTo>
                    <a:pt x="0" y="4872"/>
                  </a:lnTo>
                  <a:cubicBezTo>
                    <a:pt x="682" y="4935"/>
                    <a:pt x="1372" y="4964"/>
                    <a:pt x="2067" y="4964"/>
                  </a:cubicBezTo>
                  <a:cubicBezTo>
                    <a:pt x="5984" y="4964"/>
                    <a:pt x="10081" y="4047"/>
                    <a:pt x="14011" y="3037"/>
                  </a:cubicBezTo>
                  <a:cubicBezTo>
                    <a:pt x="14554" y="2934"/>
                    <a:pt x="15097" y="2701"/>
                    <a:pt x="15614" y="2598"/>
                  </a:cubicBezTo>
                  <a:cubicBezTo>
                    <a:pt x="20337" y="1387"/>
                    <a:pt x="25120" y="104"/>
                    <a:pt x="29872" y="104"/>
                  </a:cubicBezTo>
                  <a:cubicBezTo>
                    <a:pt x="31414" y="104"/>
                    <a:pt x="32952" y="239"/>
                    <a:pt x="34485" y="555"/>
                  </a:cubicBezTo>
                  <a:cubicBezTo>
                    <a:pt x="36527" y="995"/>
                    <a:pt x="38569" y="1744"/>
                    <a:pt x="40508" y="2494"/>
                  </a:cubicBezTo>
                  <a:cubicBezTo>
                    <a:pt x="41594" y="2934"/>
                    <a:pt x="42654" y="3347"/>
                    <a:pt x="43636" y="3683"/>
                  </a:cubicBezTo>
                  <a:cubicBezTo>
                    <a:pt x="48226" y="5213"/>
                    <a:pt x="53268" y="5992"/>
                    <a:pt x="58919" y="5992"/>
                  </a:cubicBezTo>
                  <a:cubicBezTo>
                    <a:pt x="62816" y="5992"/>
                    <a:pt x="67002" y="5621"/>
                    <a:pt x="71528" y="4872"/>
                  </a:cubicBezTo>
                  <a:lnTo>
                    <a:pt x="71528" y="4872"/>
                  </a:lnTo>
                  <a:cubicBezTo>
                    <a:pt x="67002" y="5569"/>
                    <a:pt x="62816" y="5929"/>
                    <a:pt x="58927" y="5929"/>
                  </a:cubicBezTo>
                  <a:cubicBezTo>
                    <a:pt x="53286" y="5929"/>
                    <a:pt x="48268" y="5171"/>
                    <a:pt x="43739" y="3580"/>
                  </a:cubicBezTo>
                  <a:cubicBezTo>
                    <a:pt x="42654" y="3244"/>
                    <a:pt x="41594" y="2830"/>
                    <a:pt x="40611" y="2494"/>
                  </a:cubicBezTo>
                  <a:cubicBezTo>
                    <a:pt x="38569" y="1641"/>
                    <a:pt x="36527" y="891"/>
                    <a:pt x="34485" y="452"/>
                  </a:cubicBezTo>
                  <a:cubicBezTo>
                    <a:pt x="32952" y="135"/>
                    <a:pt x="31408" y="0"/>
                    <a:pt x="2985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4" name="Google Shape;924;p37"/>
            <p:cNvSpPr/>
            <p:nvPr/>
          </p:nvSpPr>
          <p:spPr>
            <a:xfrm>
              <a:off x="240700" y="1057675"/>
              <a:ext cx="2132675" cy="243950"/>
            </a:xfrm>
            <a:custGeom>
              <a:avLst/>
              <a:gdLst/>
              <a:ahLst/>
              <a:cxnLst/>
              <a:rect l="l" t="t" r="r" b="b"/>
              <a:pathLst>
                <a:path w="85307" h="9758" extrusionOk="0">
                  <a:moveTo>
                    <a:pt x="28644" y="0"/>
                  </a:moveTo>
                  <a:cubicBezTo>
                    <a:pt x="27891" y="0"/>
                    <a:pt x="27133" y="78"/>
                    <a:pt x="26394" y="271"/>
                  </a:cubicBezTo>
                  <a:cubicBezTo>
                    <a:pt x="27056" y="126"/>
                    <a:pt x="27734" y="66"/>
                    <a:pt x="28407" y="66"/>
                  </a:cubicBezTo>
                  <a:cubicBezTo>
                    <a:pt x="30257" y="66"/>
                    <a:pt x="32081" y="519"/>
                    <a:pt x="33502" y="917"/>
                  </a:cubicBezTo>
                  <a:cubicBezTo>
                    <a:pt x="36734" y="1873"/>
                    <a:pt x="39862" y="3166"/>
                    <a:pt x="42886" y="4458"/>
                  </a:cubicBezTo>
                  <a:cubicBezTo>
                    <a:pt x="44592" y="5234"/>
                    <a:pt x="46324" y="5984"/>
                    <a:pt x="48056" y="6630"/>
                  </a:cubicBezTo>
                  <a:cubicBezTo>
                    <a:pt x="52654" y="8395"/>
                    <a:pt x="56539" y="9273"/>
                    <a:pt x="60049" y="9273"/>
                  </a:cubicBezTo>
                  <a:cubicBezTo>
                    <a:pt x="61216" y="9273"/>
                    <a:pt x="62341" y="9176"/>
                    <a:pt x="63437" y="8982"/>
                  </a:cubicBezTo>
                  <a:cubicBezTo>
                    <a:pt x="65376" y="8672"/>
                    <a:pt x="67211" y="8026"/>
                    <a:pt x="68943" y="7483"/>
                  </a:cubicBezTo>
                  <a:cubicBezTo>
                    <a:pt x="70236" y="7043"/>
                    <a:pt x="71632" y="6526"/>
                    <a:pt x="73028" y="6190"/>
                  </a:cubicBezTo>
                  <a:cubicBezTo>
                    <a:pt x="74974" y="5738"/>
                    <a:pt x="77007" y="5497"/>
                    <a:pt x="79035" y="5497"/>
                  </a:cubicBezTo>
                  <a:cubicBezTo>
                    <a:pt x="80833" y="5497"/>
                    <a:pt x="82626" y="5686"/>
                    <a:pt x="84350" y="6087"/>
                  </a:cubicBezTo>
                  <a:cubicBezTo>
                    <a:pt x="84660" y="6087"/>
                    <a:pt x="84996" y="6190"/>
                    <a:pt x="85307" y="6294"/>
                  </a:cubicBezTo>
                  <a:lnTo>
                    <a:pt x="85307" y="6190"/>
                  </a:lnTo>
                  <a:cubicBezTo>
                    <a:pt x="84996" y="6087"/>
                    <a:pt x="84660" y="5984"/>
                    <a:pt x="84350" y="5984"/>
                  </a:cubicBezTo>
                  <a:cubicBezTo>
                    <a:pt x="82637" y="5574"/>
                    <a:pt x="80857" y="5383"/>
                    <a:pt x="79062" y="5383"/>
                  </a:cubicBezTo>
                  <a:cubicBezTo>
                    <a:pt x="77009" y="5383"/>
                    <a:pt x="74937" y="5632"/>
                    <a:pt x="72924" y="6087"/>
                  </a:cubicBezTo>
                  <a:cubicBezTo>
                    <a:pt x="71632" y="6397"/>
                    <a:pt x="70236" y="6940"/>
                    <a:pt x="68943" y="7380"/>
                  </a:cubicBezTo>
                  <a:cubicBezTo>
                    <a:pt x="67108" y="7922"/>
                    <a:pt x="65273" y="8569"/>
                    <a:pt x="63437" y="8879"/>
                  </a:cubicBezTo>
                  <a:cubicBezTo>
                    <a:pt x="62339" y="9066"/>
                    <a:pt x="61211" y="9160"/>
                    <a:pt x="60043" y="9160"/>
                  </a:cubicBezTo>
                  <a:cubicBezTo>
                    <a:pt x="56540" y="9160"/>
                    <a:pt x="52677" y="8317"/>
                    <a:pt x="48160" y="6630"/>
                  </a:cubicBezTo>
                  <a:cubicBezTo>
                    <a:pt x="46324" y="5880"/>
                    <a:pt x="44592" y="5105"/>
                    <a:pt x="42886" y="4355"/>
                  </a:cubicBezTo>
                  <a:cubicBezTo>
                    <a:pt x="39965" y="3063"/>
                    <a:pt x="36837" y="1770"/>
                    <a:pt x="33606" y="814"/>
                  </a:cubicBezTo>
                  <a:cubicBezTo>
                    <a:pt x="32172" y="432"/>
                    <a:pt x="30420" y="0"/>
                    <a:pt x="28644" y="0"/>
                  </a:cubicBezTo>
                  <a:close/>
                  <a:moveTo>
                    <a:pt x="26394" y="271"/>
                  </a:moveTo>
                  <a:lnTo>
                    <a:pt x="26394" y="271"/>
                  </a:lnTo>
                  <a:cubicBezTo>
                    <a:pt x="23912" y="710"/>
                    <a:pt x="21973" y="2209"/>
                    <a:pt x="20034" y="3605"/>
                  </a:cubicBezTo>
                  <a:cubicBezTo>
                    <a:pt x="19388" y="4045"/>
                    <a:pt x="18845" y="4458"/>
                    <a:pt x="18199" y="4898"/>
                  </a:cubicBezTo>
                  <a:cubicBezTo>
                    <a:pt x="13494" y="8081"/>
                    <a:pt x="7760" y="9700"/>
                    <a:pt x="2063" y="9700"/>
                  </a:cubicBezTo>
                  <a:cubicBezTo>
                    <a:pt x="1374" y="9700"/>
                    <a:pt x="686" y="9676"/>
                    <a:pt x="0" y="9629"/>
                  </a:cubicBezTo>
                  <a:lnTo>
                    <a:pt x="0" y="9758"/>
                  </a:lnTo>
                  <a:lnTo>
                    <a:pt x="2172" y="9758"/>
                  </a:lnTo>
                  <a:cubicBezTo>
                    <a:pt x="7859" y="9758"/>
                    <a:pt x="13572" y="8129"/>
                    <a:pt x="18199" y="5001"/>
                  </a:cubicBezTo>
                  <a:cubicBezTo>
                    <a:pt x="18845" y="4588"/>
                    <a:pt x="19492" y="4148"/>
                    <a:pt x="20034" y="3709"/>
                  </a:cubicBezTo>
                  <a:cubicBezTo>
                    <a:pt x="21973" y="2313"/>
                    <a:pt x="24015" y="814"/>
                    <a:pt x="26394" y="27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5" name="Google Shape;925;p37"/>
            <p:cNvSpPr/>
            <p:nvPr/>
          </p:nvSpPr>
          <p:spPr>
            <a:xfrm>
              <a:off x="240700" y="1379950"/>
              <a:ext cx="2132675" cy="150450"/>
            </a:xfrm>
            <a:custGeom>
              <a:avLst/>
              <a:gdLst/>
              <a:ahLst/>
              <a:cxnLst/>
              <a:rect l="l" t="t" r="r" b="b"/>
              <a:pathLst>
                <a:path w="85307" h="6018" extrusionOk="0">
                  <a:moveTo>
                    <a:pt x="57008" y="1"/>
                  </a:moveTo>
                  <a:cubicBezTo>
                    <a:pt x="53132" y="1"/>
                    <a:pt x="49201" y="556"/>
                    <a:pt x="45471" y="1597"/>
                  </a:cubicBezTo>
                  <a:cubicBezTo>
                    <a:pt x="44489" y="1908"/>
                    <a:pt x="43636" y="2244"/>
                    <a:pt x="42757" y="2554"/>
                  </a:cubicBezTo>
                  <a:cubicBezTo>
                    <a:pt x="41051" y="3097"/>
                    <a:pt x="39422" y="3640"/>
                    <a:pt x="37716" y="4079"/>
                  </a:cubicBezTo>
                  <a:cubicBezTo>
                    <a:pt x="36592" y="4319"/>
                    <a:pt x="35500" y="4438"/>
                    <a:pt x="34465" y="4438"/>
                  </a:cubicBezTo>
                  <a:cubicBezTo>
                    <a:pt x="32716" y="4438"/>
                    <a:pt x="31131" y="4099"/>
                    <a:pt x="29832" y="3433"/>
                  </a:cubicBezTo>
                  <a:cubicBezTo>
                    <a:pt x="29185" y="3097"/>
                    <a:pt x="28668" y="2787"/>
                    <a:pt x="28126" y="2347"/>
                  </a:cubicBezTo>
                  <a:cubicBezTo>
                    <a:pt x="27376" y="1804"/>
                    <a:pt x="26497" y="1261"/>
                    <a:pt x="25541" y="951"/>
                  </a:cubicBezTo>
                  <a:cubicBezTo>
                    <a:pt x="24975" y="787"/>
                    <a:pt x="24409" y="716"/>
                    <a:pt x="23843" y="716"/>
                  </a:cubicBezTo>
                  <a:cubicBezTo>
                    <a:pt x="21824" y="716"/>
                    <a:pt x="19805" y="1623"/>
                    <a:pt x="17785" y="2450"/>
                  </a:cubicBezTo>
                  <a:cubicBezTo>
                    <a:pt x="17449" y="2683"/>
                    <a:pt x="17243" y="2787"/>
                    <a:pt x="16907" y="2890"/>
                  </a:cubicBezTo>
                  <a:cubicBezTo>
                    <a:pt x="13675" y="4389"/>
                    <a:pt x="10237" y="5268"/>
                    <a:pt x="6696" y="5682"/>
                  </a:cubicBezTo>
                  <a:cubicBezTo>
                    <a:pt x="5700" y="5817"/>
                    <a:pt x="4737" y="5881"/>
                    <a:pt x="3816" y="5881"/>
                  </a:cubicBezTo>
                  <a:cubicBezTo>
                    <a:pt x="2442" y="5881"/>
                    <a:pt x="1161" y="5738"/>
                    <a:pt x="0" y="5475"/>
                  </a:cubicBezTo>
                  <a:lnTo>
                    <a:pt x="0" y="5578"/>
                  </a:lnTo>
                  <a:cubicBezTo>
                    <a:pt x="1190" y="5914"/>
                    <a:pt x="2379" y="6018"/>
                    <a:pt x="3775" y="6018"/>
                  </a:cubicBezTo>
                  <a:cubicBezTo>
                    <a:pt x="4757" y="6018"/>
                    <a:pt x="5713" y="5914"/>
                    <a:pt x="6696" y="5785"/>
                  </a:cubicBezTo>
                  <a:cubicBezTo>
                    <a:pt x="10237" y="5372"/>
                    <a:pt x="13675" y="4389"/>
                    <a:pt x="16907" y="2993"/>
                  </a:cubicBezTo>
                  <a:cubicBezTo>
                    <a:pt x="17243" y="2890"/>
                    <a:pt x="17553" y="2683"/>
                    <a:pt x="17785" y="2554"/>
                  </a:cubicBezTo>
                  <a:cubicBezTo>
                    <a:pt x="19782" y="1735"/>
                    <a:pt x="21779" y="777"/>
                    <a:pt x="23729" y="777"/>
                  </a:cubicBezTo>
                  <a:cubicBezTo>
                    <a:pt x="24303" y="777"/>
                    <a:pt x="24873" y="860"/>
                    <a:pt x="25437" y="1055"/>
                  </a:cubicBezTo>
                  <a:cubicBezTo>
                    <a:pt x="26394" y="1391"/>
                    <a:pt x="27247" y="1908"/>
                    <a:pt x="28126" y="2450"/>
                  </a:cubicBezTo>
                  <a:cubicBezTo>
                    <a:pt x="28668" y="2787"/>
                    <a:pt x="29185" y="3200"/>
                    <a:pt x="29728" y="3433"/>
                  </a:cubicBezTo>
                  <a:cubicBezTo>
                    <a:pt x="31152" y="4127"/>
                    <a:pt x="32841" y="4511"/>
                    <a:pt x="34688" y="4511"/>
                  </a:cubicBezTo>
                  <a:cubicBezTo>
                    <a:pt x="35659" y="4511"/>
                    <a:pt x="36674" y="4405"/>
                    <a:pt x="37716" y="4182"/>
                  </a:cubicBezTo>
                  <a:cubicBezTo>
                    <a:pt x="39422" y="3743"/>
                    <a:pt x="41154" y="3200"/>
                    <a:pt x="42757" y="2683"/>
                  </a:cubicBezTo>
                  <a:cubicBezTo>
                    <a:pt x="43636" y="2347"/>
                    <a:pt x="44592" y="2037"/>
                    <a:pt x="45471" y="1701"/>
                  </a:cubicBezTo>
                  <a:cubicBezTo>
                    <a:pt x="49120" y="600"/>
                    <a:pt x="52962" y="94"/>
                    <a:pt x="56755" y="94"/>
                  </a:cubicBezTo>
                  <a:cubicBezTo>
                    <a:pt x="57773" y="94"/>
                    <a:pt x="58787" y="130"/>
                    <a:pt x="59792" y="201"/>
                  </a:cubicBezTo>
                  <a:cubicBezTo>
                    <a:pt x="62145" y="408"/>
                    <a:pt x="64523" y="848"/>
                    <a:pt x="66901" y="1261"/>
                  </a:cubicBezTo>
                  <a:cubicBezTo>
                    <a:pt x="69254" y="1701"/>
                    <a:pt x="71632" y="2140"/>
                    <a:pt x="74113" y="2347"/>
                  </a:cubicBezTo>
                  <a:cubicBezTo>
                    <a:pt x="74828" y="2393"/>
                    <a:pt x="75596" y="2423"/>
                    <a:pt x="76398" y="2423"/>
                  </a:cubicBezTo>
                  <a:cubicBezTo>
                    <a:pt x="79222" y="2423"/>
                    <a:pt x="82468" y="2044"/>
                    <a:pt x="85307" y="615"/>
                  </a:cubicBezTo>
                  <a:lnTo>
                    <a:pt x="85307" y="512"/>
                  </a:lnTo>
                  <a:cubicBezTo>
                    <a:pt x="82468" y="1941"/>
                    <a:pt x="79222" y="2320"/>
                    <a:pt x="76398" y="2320"/>
                  </a:cubicBezTo>
                  <a:cubicBezTo>
                    <a:pt x="75596" y="2320"/>
                    <a:pt x="74828" y="2289"/>
                    <a:pt x="74113" y="2244"/>
                  </a:cubicBezTo>
                  <a:cubicBezTo>
                    <a:pt x="71632" y="2037"/>
                    <a:pt x="69254" y="1597"/>
                    <a:pt x="66901" y="1158"/>
                  </a:cubicBezTo>
                  <a:cubicBezTo>
                    <a:pt x="64626" y="744"/>
                    <a:pt x="62145" y="305"/>
                    <a:pt x="59792" y="98"/>
                  </a:cubicBezTo>
                  <a:cubicBezTo>
                    <a:pt x="58870" y="33"/>
                    <a:pt x="57941" y="1"/>
                    <a:pt x="5700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6" name="Google Shape;926;p37"/>
            <p:cNvSpPr/>
            <p:nvPr/>
          </p:nvSpPr>
          <p:spPr>
            <a:xfrm>
              <a:off x="240700" y="1560300"/>
              <a:ext cx="2132675" cy="151250"/>
            </a:xfrm>
            <a:custGeom>
              <a:avLst/>
              <a:gdLst/>
              <a:ahLst/>
              <a:cxnLst/>
              <a:rect l="l" t="t" r="r" b="b"/>
              <a:pathLst>
                <a:path w="85307" h="6050" extrusionOk="0">
                  <a:moveTo>
                    <a:pt x="27630" y="0"/>
                  </a:moveTo>
                  <a:cubicBezTo>
                    <a:pt x="23164" y="0"/>
                    <a:pt x="18650" y="1289"/>
                    <a:pt x="14322" y="2578"/>
                  </a:cubicBezTo>
                  <a:cubicBezTo>
                    <a:pt x="13805" y="2681"/>
                    <a:pt x="13262" y="2785"/>
                    <a:pt x="12822" y="2992"/>
                  </a:cubicBezTo>
                  <a:cubicBezTo>
                    <a:pt x="9089" y="4020"/>
                    <a:pt x="5374" y="4894"/>
                    <a:pt x="1713" y="4894"/>
                  </a:cubicBezTo>
                  <a:cubicBezTo>
                    <a:pt x="1141" y="4894"/>
                    <a:pt x="570" y="4872"/>
                    <a:pt x="0" y="4827"/>
                  </a:cubicBezTo>
                  <a:lnTo>
                    <a:pt x="0" y="4930"/>
                  </a:lnTo>
                  <a:cubicBezTo>
                    <a:pt x="570" y="4976"/>
                    <a:pt x="1143" y="4997"/>
                    <a:pt x="1719" y="4997"/>
                  </a:cubicBezTo>
                  <a:cubicBezTo>
                    <a:pt x="5405" y="4997"/>
                    <a:pt x="9200" y="4123"/>
                    <a:pt x="12822" y="3095"/>
                  </a:cubicBezTo>
                  <a:cubicBezTo>
                    <a:pt x="13365" y="2888"/>
                    <a:pt x="13805" y="2785"/>
                    <a:pt x="14322" y="2681"/>
                  </a:cubicBezTo>
                  <a:cubicBezTo>
                    <a:pt x="18632" y="1398"/>
                    <a:pt x="23127" y="114"/>
                    <a:pt x="27575" y="114"/>
                  </a:cubicBezTo>
                  <a:cubicBezTo>
                    <a:pt x="29129" y="114"/>
                    <a:pt x="30677" y="271"/>
                    <a:pt x="32210" y="639"/>
                  </a:cubicBezTo>
                  <a:cubicBezTo>
                    <a:pt x="34149" y="1053"/>
                    <a:pt x="36088" y="1802"/>
                    <a:pt x="37923" y="2578"/>
                  </a:cubicBezTo>
                  <a:cubicBezTo>
                    <a:pt x="38879" y="2992"/>
                    <a:pt x="39965" y="3431"/>
                    <a:pt x="40947" y="3741"/>
                  </a:cubicBezTo>
                  <a:cubicBezTo>
                    <a:pt x="45277" y="5271"/>
                    <a:pt x="50060" y="6050"/>
                    <a:pt x="55408" y="6050"/>
                  </a:cubicBezTo>
                  <a:cubicBezTo>
                    <a:pt x="59096" y="6050"/>
                    <a:pt x="63052" y="5679"/>
                    <a:pt x="67315" y="4930"/>
                  </a:cubicBezTo>
                  <a:cubicBezTo>
                    <a:pt x="68090" y="4827"/>
                    <a:pt x="68840" y="4724"/>
                    <a:pt x="69693" y="4517"/>
                  </a:cubicBezTo>
                  <a:cubicBezTo>
                    <a:pt x="73199" y="3932"/>
                    <a:pt x="76761" y="3268"/>
                    <a:pt x="80206" y="3268"/>
                  </a:cubicBezTo>
                  <a:cubicBezTo>
                    <a:pt x="81944" y="3268"/>
                    <a:pt x="83651" y="3437"/>
                    <a:pt x="85307" y="3870"/>
                  </a:cubicBezTo>
                  <a:cubicBezTo>
                    <a:pt x="83594" y="3422"/>
                    <a:pt x="81814" y="3244"/>
                    <a:pt x="79998" y="3244"/>
                  </a:cubicBezTo>
                  <a:cubicBezTo>
                    <a:pt x="76578" y="3244"/>
                    <a:pt x="73034" y="3875"/>
                    <a:pt x="69590" y="4517"/>
                  </a:cubicBezTo>
                  <a:cubicBezTo>
                    <a:pt x="68840" y="4620"/>
                    <a:pt x="68090" y="4724"/>
                    <a:pt x="67315" y="4827"/>
                  </a:cubicBezTo>
                  <a:cubicBezTo>
                    <a:pt x="63052" y="5576"/>
                    <a:pt x="59096" y="5946"/>
                    <a:pt x="55408" y="5946"/>
                  </a:cubicBezTo>
                  <a:cubicBezTo>
                    <a:pt x="50060" y="5946"/>
                    <a:pt x="45277" y="5168"/>
                    <a:pt x="40947" y="3638"/>
                  </a:cubicBezTo>
                  <a:cubicBezTo>
                    <a:pt x="39965" y="3328"/>
                    <a:pt x="39009" y="2888"/>
                    <a:pt x="38026" y="2449"/>
                  </a:cubicBezTo>
                  <a:cubicBezTo>
                    <a:pt x="36088" y="1699"/>
                    <a:pt x="34149" y="949"/>
                    <a:pt x="32210" y="510"/>
                  </a:cubicBezTo>
                  <a:cubicBezTo>
                    <a:pt x="30695" y="153"/>
                    <a:pt x="29165" y="0"/>
                    <a:pt x="27630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7" name="Google Shape;927;p37"/>
            <p:cNvSpPr/>
            <p:nvPr/>
          </p:nvSpPr>
          <p:spPr>
            <a:xfrm>
              <a:off x="240700" y="1613350"/>
              <a:ext cx="2132675" cy="245350"/>
            </a:xfrm>
            <a:custGeom>
              <a:avLst/>
              <a:gdLst/>
              <a:ahLst/>
              <a:cxnLst/>
              <a:rect l="l" t="t" r="r" b="b"/>
              <a:pathLst>
                <a:path w="85307" h="9814" extrusionOk="0">
                  <a:moveTo>
                    <a:pt x="79490" y="6040"/>
                  </a:moveTo>
                  <a:cubicBezTo>
                    <a:pt x="79930" y="6143"/>
                    <a:pt x="80240" y="6272"/>
                    <a:pt x="80576" y="6376"/>
                  </a:cubicBezTo>
                  <a:cubicBezTo>
                    <a:pt x="81762" y="6703"/>
                    <a:pt x="83028" y="6981"/>
                    <a:pt x="84247" y="6981"/>
                  </a:cubicBezTo>
                  <a:cubicBezTo>
                    <a:pt x="84570" y="6981"/>
                    <a:pt x="84890" y="6962"/>
                    <a:pt x="85203" y="6919"/>
                  </a:cubicBezTo>
                  <a:lnTo>
                    <a:pt x="85307" y="6919"/>
                  </a:lnTo>
                  <a:lnTo>
                    <a:pt x="85307" y="6789"/>
                  </a:lnTo>
                  <a:lnTo>
                    <a:pt x="85203" y="6789"/>
                  </a:lnTo>
                  <a:cubicBezTo>
                    <a:pt x="84863" y="6842"/>
                    <a:pt x="84522" y="6866"/>
                    <a:pt x="84180" y="6866"/>
                  </a:cubicBezTo>
                  <a:cubicBezTo>
                    <a:pt x="83014" y="6866"/>
                    <a:pt x="81839" y="6592"/>
                    <a:pt x="80679" y="6272"/>
                  </a:cubicBezTo>
                  <a:cubicBezTo>
                    <a:pt x="80240" y="6143"/>
                    <a:pt x="79930" y="6040"/>
                    <a:pt x="79490" y="6040"/>
                  </a:cubicBezTo>
                  <a:close/>
                  <a:moveTo>
                    <a:pt x="26581" y="1"/>
                  </a:moveTo>
                  <a:cubicBezTo>
                    <a:pt x="25881" y="1"/>
                    <a:pt x="25168" y="67"/>
                    <a:pt x="24455" y="223"/>
                  </a:cubicBezTo>
                  <a:cubicBezTo>
                    <a:pt x="22206" y="766"/>
                    <a:pt x="20370" y="2265"/>
                    <a:pt x="18535" y="3687"/>
                  </a:cubicBezTo>
                  <a:cubicBezTo>
                    <a:pt x="17889" y="4101"/>
                    <a:pt x="17346" y="4540"/>
                    <a:pt x="16803" y="4980"/>
                  </a:cubicBezTo>
                  <a:cubicBezTo>
                    <a:pt x="17346" y="4644"/>
                    <a:pt x="17992" y="4204"/>
                    <a:pt x="18535" y="3791"/>
                  </a:cubicBezTo>
                  <a:cubicBezTo>
                    <a:pt x="20370" y="2395"/>
                    <a:pt x="22309" y="870"/>
                    <a:pt x="24455" y="327"/>
                  </a:cubicBezTo>
                  <a:cubicBezTo>
                    <a:pt x="25164" y="179"/>
                    <a:pt x="25873" y="116"/>
                    <a:pt x="26569" y="116"/>
                  </a:cubicBezTo>
                  <a:cubicBezTo>
                    <a:pt x="28310" y="116"/>
                    <a:pt x="29972" y="511"/>
                    <a:pt x="31357" y="973"/>
                  </a:cubicBezTo>
                  <a:cubicBezTo>
                    <a:pt x="34356" y="1852"/>
                    <a:pt x="37277" y="3248"/>
                    <a:pt x="40172" y="4540"/>
                  </a:cubicBezTo>
                  <a:cubicBezTo>
                    <a:pt x="41800" y="5290"/>
                    <a:pt x="43403" y="6040"/>
                    <a:pt x="45135" y="6686"/>
                  </a:cubicBezTo>
                  <a:cubicBezTo>
                    <a:pt x="49435" y="8476"/>
                    <a:pt x="53120" y="9343"/>
                    <a:pt x="56476" y="9343"/>
                  </a:cubicBezTo>
                  <a:cubicBezTo>
                    <a:pt x="57579" y="9343"/>
                    <a:pt x="58647" y="9250"/>
                    <a:pt x="59689" y="9064"/>
                  </a:cubicBezTo>
                  <a:cubicBezTo>
                    <a:pt x="61498" y="8728"/>
                    <a:pt x="63230" y="8082"/>
                    <a:pt x="64962" y="7436"/>
                  </a:cubicBezTo>
                  <a:cubicBezTo>
                    <a:pt x="66152" y="7022"/>
                    <a:pt x="67444" y="6582"/>
                    <a:pt x="68737" y="6272"/>
                  </a:cubicBezTo>
                  <a:cubicBezTo>
                    <a:pt x="70627" y="5748"/>
                    <a:pt x="72554" y="5504"/>
                    <a:pt x="74478" y="5504"/>
                  </a:cubicBezTo>
                  <a:cubicBezTo>
                    <a:pt x="76160" y="5504"/>
                    <a:pt x="77839" y="5690"/>
                    <a:pt x="79490" y="6040"/>
                  </a:cubicBezTo>
                  <a:cubicBezTo>
                    <a:pt x="77770" y="5625"/>
                    <a:pt x="75995" y="5412"/>
                    <a:pt x="74230" y="5412"/>
                  </a:cubicBezTo>
                  <a:cubicBezTo>
                    <a:pt x="72362" y="5412"/>
                    <a:pt x="70505" y="5651"/>
                    <a:pt x="68737" y="6143"/>
                  </a:cubicBezTo>
                  <a:cubicBezTo>
                    <a:pt x="67444" y="6479"/>
                    <a:pt x="66152" y="6919"/>
                    <a:pt x="64859" y="7436"/>
                  </a:cubicBezTo>
                  <a:cubicBezTo>
                    <a:pt x="63230" y="7978"/>
                    <a:pt x="61395" y="8625"/>
                    <a:pt x="59689" y="8961"/>
                  </a:cubicBezTo>
                  <a:cubicBezTo>
                    <a:pt x="58647" y="9146"/>
                    <a:pt x="57579" y="9240"/>
                    <a:pt x="56476" y="9240"/>
                  </a:cubicBezTo>
                  <a:cubicBezTo>
                    <a:pt x="53120" y="9240"/>
                    <a:pt x="49435" y="8372"/>
                    <a:pt x="45135" y="6582"/>
                  </a:cubicBezTo>
                  <a:cubicBezTo>
                    <a:pt x="43532" y="5936"/>
                    <a:pt x="41800" y="5187"/>
                    <a:pt x="40172" y="4437"/>
                  </a:cubicBezTo>
                  <a:cubicBezTo>
                    <a:pt x="37380" y="3144"/>
                    <a:pt x="34356" y="1748"/>
                    <a:pt x="31357" y="870"/>
                  </a:cubicBezTo>
                  <a:cubicBezTo>
                    <a:pt x="29975" y="409"/>
                    <a:pt x="28318" y="1"/>
                    <a:pt x="26581" y="1"/>
                  </a:cubicBezTo>
                  <a:close/>
                  <a:moveTo>
                    <a:pt x="16803" y="4980"/>
                  </a:moveTo>
                  <a:lnTo>
                    <a:pt x="16803" y="4980"/>
                  </a:lnTo>
                  <a:cubicBezTo>
                    <a:pt x="12267" y="8139"/>
                    <a:pt x="6879" y="9748"/>
                    <a:pt x="1443" y="9748"/>
                  </a:cubicBezTo>
                  <a:cubicBezTo>
                    <a:pt x="962" y="9748"/>
                    <a:pt x="481" y="9736"/>
                    <a:pt x="0" y="9710"/>
                  </a:cubicBezTo>
                  <a:lnTo>
                    <a:pt x="0" y="9814"/>
                  </a:lnTo>
                  <a:lnTo>
                    <a:pt x="1629" y="9814"/>
                  </a:lnTo>
                  <a:cubicBezTo>
                    <a:pt x="7006" y="9814"/>
                    <a:pt x="12383" y="8211"/>
                    <a:pt x="16803" y="498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28" name="Google Shape;928;p37"/>
          <p:cNvSpPr/>
          <p:nvPr/>
        </p:nvSpPr>
        <p:spPr>
          <a:xfrm flipH="1">
            <a:off x="3153081" y="675615"/>
            <a:ext cx="2667904" cy="559607"/>
          </a:xfrm>
          <a:custGeom>
            <a:avLst/>
            <a:gdLst/>
            <a:ahLst/>
            <a:cxnLst/>
            <a:rect l="l" t="t" r="r" b="b"/>
            <a:pathLst>
              <a:path w="20784" h="4360" extrusionOk="0">
                <a:moveTo>
                  <a:pt x="11974" y="1"/>
                </a:moveTo>
                <a:cubicBezTo>
                  <a:pt x="11023" y="1"/>
                  <a:pt x="10033" y="214"/>
                  <a:pt x="9151" y="585"/>
                </a:cubicBezTo>
                <a:cubicBezTo>
                  <a:pt x="7962" y="1231"/>
                  <a:pt x="6799" y="2084"/>
                  <a:pt x="5920" y="3273"/>
                </a:cubicBezTo>
                <a:cubicBezTo>
                  <a:pt x="5328" y="2682"/>
                  <a:pt x="4607" y="2348"/>
                  <a:pt x="3847" y="2348"/>
                </a:cubicBezTo>
                <a:cubicBezTo>
                  <a:pt x="3644" y="2348"/>
                  <a:pt x="3438" y="2371"/>
                  <a:pt x="3231" y="2420"/>
                </a:cubicBezTo>
                <a:cubicBezTo>
                  <a:pt x="2585" y="2524"/>
                  <a:pt x="1939" y="2834"/>
                  <a:pt x="1396" y="3170"/>
                </a:cubicBezTo>
                <a:cubicBezTo>
                  <a:pt x="853" y="3480"/>
                  <a:pt x="440" y="3920"/>
                  <a:pt x="0" y="4359"/>
                </a:cubicBezTo>
                <a:lnTo>
                  <a:pt x="20784" y="4359"/>
                </a:lnTo>
                <a:cubicBezTo>
                  <a:pt x="20680" y="3609"/>
                  <a:pt x="20034" y="2834"/>
                  <a:pt x="19285" y="2524"/>
                </a:cubicBezTo>
                <a:cubicBezTo>
                  <a:pt x="18984" y="2431"/>
                  <a:pt x="18676" y="2389"/>
                  <a:pt x="18370" y="2389"/>
                </a:cubicBezTo>
                <a:cubicBezTo>
                  <a:pt x="17567" y="2389"/>
                  <a:pt x="16774" y="2674"/>
                  <a:pt x="16157" y="3067"/>
                </a:cubicBezTo>
                <a:cubicBezTo>
                  <a:pt x="15846" y="1671"/>
                  <a:pt x="14657" y="585"/>
                  <a:pt x="13261" y="145"/>
                </a:cubicBezTo>
                <a:cubicBezTo>
                  <a:pt x="12851" y="47"/>
                  <a:pt x="12417" y="1"/>
                  <a:pt x="1197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9" name="Google Shape;929;p37"/>
          <p:cNvSpPr/>
          <p:nvPr/>
        </p:nvSpPr>
        <p:spPr>
          <a:xfrm flipH="1">
            <a:off x="632748" y="1369767"/>
            <a:ext cx="1376077" cy="396251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0" name="Google Shape;930;p37"/>
          <p:cNvSpPr/>
          <p:nvPr/>
        </p:nvSpPr>
        <p:spPr>
          <a:xfrm flipH="1">
            <a:off x="2758077" y="2622400"/>
            <a:ext cx="1729849" cy="498123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931" name="Google Shape;931;p37"/>
          <p:cNvGrpSpPr/>
          <p:nvPr/>
        </p:nvGrpSpPr>
        <p:grpSpPr>
          <a:xfrm flipH="1">
            <a:off x="9360565" y="5404496"/>
            <a:ext cx="2540223" cy="1450712"/>
            <a:chOff x="-3763673" y="2607529"/>
            <a:chExt cx="2515736" cy="1436728"/>
          </a:xfrm>
        </p:grpSpPr>
        <p:sp>
          <p:nvSpPr>
            <p:cNvPr id="932" name="Google Shape;932;p37"/>
            <p:cNvSpPr/>
            <p:nvPr/>
          </p:nvSpPr>
          <p:spPr>
            <a:xfrm rot="1123467">
              <a:off x="-3443702" y="3119945"/>
              <a:ext cx="555367" cy="829916"/>
            </a:xfrm>
            <a:custGeom>
              <a:avLst/>
              <a:gdLst/>
              <a:ahLst/>
              <a:cxnLst/>
              <a:rect l="l" t="t" r="r" b="b"/>
              <a:pathLst>
                <a:path w="4758" h="7110" extrusionOk="0">
                  <a:moveTo>
                    <a:pt x="440" y="1"/>
                  </a:moveTo>
                  <a:lnTo>
                    <a:pt x="1" y="337"/>
                  </a:lnTo>
                  <a:cubicBezTo>
                    <a:pt x="1733" y="2379"/>
                    <a:pt x="3232" y="4628"/>
                    <a:pt x="4318" y="7110"/>
                  </a:cubicBezTo>
                  <a:lnTo>
                    <a:pt x="4757" y="6903"/>
                  </a:lnTo>
                  <a:cubicBezTo>
                    <a:pt x="3671" y="4421"/>
                    <a:pt x="2172" y="2172"/>
                    <a:pt x="4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3" name="Google Shape;933;p37"/>
            <p:cNvSpPr/>
            <p:nvPr/>
          </p:nvSpPr>
          <p:spPr>
            <a:xfrm rot="1123467">
              <a:off x="-3697826" y="2708360"/>
              <a:ext cx="715277" cy="528181"/>
            </a:xfrm>
            <a:custGeom>
              <a:avLst/>
              <a:gdLst/>
              <a:ahLst/>
              <a:cxnLst/>
              <a:rect l="l" t="t" r="r" b="b"/>
              <a:pathLst>
                <a:path w="6128" h="4525" extrusionOk="0">
                  <a:moveTo>
                    <a:pt x="5274" y="1"/>
                  </a:moveTo>
                  <a:cubicBezTo>
                    <a:pt x="5042" y="104"/>
                    <a:pt x="4835" y="208"/>
                    <a:pt x="4731" y="311"/>
                  </a:cubicBezTo>
                  <a:cubicBezTo>
                    <a:pt x="4395" y="544"/>
                    <a:pt x="4292" y="854"/>
                    <a:pt x="4085" y="1190"/>
                  </a:cubicBezTo>
                  <a:cubicBezTo>
                    <a:pt x="4085" y="957"/>
                    <a:pt x="3982" y="751"/>
                    <a:pt x="3749" y="647"/>
                  </a:cubicBezTo>
                  <a:cubicBezTo>
                    <a:pt x="3646" y="440"/>
                    <a:pt x="3542" y="208"/>
                    <a:pt x="3335" y="104"/>
                  </a:cubicBezTo>
                  <a:cubicBezTo>
                    <a:pt x="3239" y="61"/>
                    <a:pt x="3129" y="36"/>
                    <a:pt x="3027" y="36"/>
                  </a:cubicBezTo>
                  <a:cubicBezTo>
                    <a:pt x="2881" y="36"/>
                    <a:pt x="2750" y="87"/>
                    <a:pt x="2689" y="208"/>
                  </a:cubicBezTo>
                  <a:cubicBezTo>
                    <a:pt x="2457" y="311"/>
                    <a:pt x="2457" y="440"/>
                    <a:pt x="2457" y="647"/>
                  </a:cubicBezTo>
                  <a:cubicBezTo>
                    <a:pt x="2353" y="957"/>
                    <a:pt x="2353" y="1293"/>
                    <a:pt x="2457" y="1604"/>
                  </a:cubicBezTo>
                  <a:cubicBezTo>
                    <a:pt x="2250" y="1293"/>
                    <a:pt x="1810" y="1190"/>
                    <a:pt x="1500" y="1087"/>
                  </a:cubicBezTo>
                  <a:cubicBezTo>
                    <a:pt x="1293" y="1087"/>
                    <a:pt x="957" y="1087"/>
                    <a:pt x="854" y="1293"/>
                  </a:cubicBezTo>
                  <a:cubicBezTo>
                    <a:pt x="647" y="1397"/>
                    <a:pt x="750" y="1733"/>
                    <a:pt x="750" y="1940"/>
                  </a:cubicBezTo>
                  <a:cubicBezTo>
                    <a:pt x="854" y="2146"/>
                    <a:pt x="957" y="2483"/>
                    <a:pt x="1061" y="2586"/>
                  </a:cubicBezTo>
                  <a:cubicBezTo>
                    <a:pt x="750" y="2586"/>
                    <a:pt x="311" y="2793"/>
                    <a:pt x="104" y="3129"/>
                  </a:cubicBezTo>
                  <a:cubicBezTo>
                    <a:pt x="1" y="3232"/>
                    <a:pt x="1" y="3439"/>
                    <a:pt x="1" y="3542"/>
                  </a:cubicBezTo>
                  <a:cubicBezTo>
                    <a:pt x="104" y="3775"/>
                    <a:pt x="311" y="3775"/>
                    <a:pt x="518" y="3775"/>
                  </a:cubicBezTo>
                  <a:lnTo>
                    <a:pt x="2896" y="3775"/>
                  </a:lnTo>
                  <a:cubicBezTo>
                    <a:pt x="3646" y="3878"/>
                    <a:pt x="4395" y="4085"/>
                    <a:pt x="5042" y="4525"/>
                  </a:cubicBezTo>
                  <a:cubicBezTo>
                    <a:pt x="5274" y="3336"/>
                    <a:pt x="5481" y="2250"/>
                    <a:pt x="5920" y="1190"/>
                  </a:cubicBezTo>
                  <a:cubicBezTo>
                    <a:pt x="6024" y="854"/>
                    <a:pt x="6127" y="544"/>
                    <a:pt x="5920" y="208"/>
                  </a:cubicBezTo>
                  <a:cubicBezTo>
                    <a:pt x="5817" y="104"/>
                    <a:pt x="5481" y="1"/>
                    <a:pt x="5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4" name="Google Shape;934;p37"/>
            <p:cNvSpPr/>
            <p:nvPr/>
          </p:nvSpPr>
          <p:spPr>
            <a:xfrm rot="1123467">
              <a:off x="-3331976" y="3119372"/>
              <a:ext cx="190141" cy="187227"/>
            </a:xfrm>
            <a:custGeom>
              <a:avLst/>
              <a:gdLst/>
              <a:ahLst/>
              <a:cxnLst/>
              <a:rect l="l" t="t" r="r" b="b"/>
              <a:pathLst>
                <a:path w="1629" h="1604" extrusionOk="0">
                  <a:moveTo>
                    <a:pt x="1629" y="1"/>
                  </a:moveTo>
                  <a:cubicBezTo>
                    <a:pt x="1422" y="1"/>
                    <a:pt x="1293" y="104"/>
                    <a:pt x="1189" y="208"/>
                  </a:cubicBezTo>
                  <a:cubicBezTo>
                    <a:pt x="1086" y="311"/>
                    <a:pt x="1086" y="311"/>
                    <a:pt x="982" y="414"/>
                  </a:cubicBezTo>
                  <a:lnTo>
                    <a:pt x="982" y="750"/>
                  </a:lnTo>
                  <a:cubicBezTo>
                    <a:pt x="776" y="647"/>
                    <a:pt x="646" y="647"/>
                    <a:pt x="440" y="647"/>
                  </a:cubicBezTo>
                  <a:cubicBezTo>
                    <a:pt x="336" y="647"/>
                    <a:pt x="129" y="750"/>
                    <a:pt x="0" y="854"/>
                  </a:cubicBezTo>
                  <a:cubicBezTo>
                    <a:pt x="543" y="1061"/>
                    <a:pt x="1086" y="1293"/>
                    <a:pt x="1525" y="1604"/>
                  </a:cubicBezTo>
                  <a:cubicBezTo>
                    <a:pt x="1525" y="1061"/>
                    <a:pt x="1422" y="544"/>
                    <a:pt x="1629" y="1"/>
                  </a:cubicBezTo>
                  <a:close/>
                </a:path>
              </a:pathLst>
            </a:custGeom>
            <a:solidFill>
              <a:srgbClr val="4F1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5" name="Google Shape;935;p37"/>
            <p:cNvSpPr/>
            <p:nvPr/>
          </p:nvSpPr>
          <p:spPr>
            <a:xfrm rot="1123467">
              <a:off x="-3445145" y="3515586"/>
              <a:ext cx="452651" cy="350175"/>
            </a:xfrm>
            <a:custGeom>
              <a:avLst/>
              <a:gdLst/>
              <a:ahLst/>
              <a:cxnLst/>
              <a:rect l="l" t="t" r="r" b="b"/>
              <a:pathLst>
                <a:path w="3878" h="3000" extrusionOk="0">
                  <a:moveTo>
                    <a:pt x="0" y="1"/>
                  </a:moveTo>
                  <a:lnTo>
                    <a:pt x="0" y="1"/>
                  </a:lnTo>
                  <a:cubicBezTo>
                    <a:pt x="104" y="854"/>
                    <a:pt x="646" y="1707"/>
                    <a:pt x="1396" y="2250"/>
                  </a:cubicBezTo>
                  <a:cubicBezTo>
                    <a:pt x="2042" y="2689"/>
                    <a:pt x="3025" y="2999"/>
                    <a:pt x="3878" y="2999"/>
                  </a:cubicBezTo>
                  <a:cubicBezTo>
                    <a:pt x="3128" y="1500"/>
                    <a:pt x="1603" y="414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6" name="Google Shape;936;p37"/>
            <p:cNvSpPr/>
            <p:nvPr/>
          </p:nvSpPr>
          <p:spPr>
            <a:xfrm rot="-1032839">
              <a:off x="-1976397" y="3286274"/>
              <a:ext cx="452644" cy="678993"/>
            </a:xfrm>
            <a:custGeom>
              <a:avLst/>
              <a:gdLst/>
              <a:ahLst/>
              <a:cxnLst/>
              <a:rect l="l" t="t" r="r" b="b"/>
              <a:pathLst>
                <a:path w="3878" h="5817" extrusionOk="0">
                  <a:moveTo>
                    <a:pt x="3567" y="1"/>
                  </a:moveTo>
                  <a:cubicBezTo>
                    <a:pt x="2172" y="1733"/>
                    <a:pt x="982" y="3671"/>
                    <a:pt x="0" y="5610"/>
                  </a:cubicBezTo>
                  <a:lnTo>
                    <a:pt x="336" y="5817"/>
                  </a:lnTo>
                  <a:cubicBezTo>
                    <a:pt x="1293" y="3775"/>
                    <a:pt x="2482" y="1939"/>
                    <a:pt x="3878" y="233"/>
                  </a:cubicBezTo>
                  <a:lnTo>
                    <a:pt x="35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7" name="Google Shape;937;p37"/>
            <p:cNvSpPr/>
            <p:nvPr/>
          </p:nvSpPr>
          <p:spPr>
            <a:xfrm rot="-1032839">
              <a:off x="-1877897" y="2955400"/>
              <a:ext cx="579519" cy="428617"/>
            </a:xfrm>
            <a:custGeom>
              <a:avLst/>
              <a:gdLst/>
              <a:ahLst/>
              <a:cxnLst/>
              <a:rect l="l" t="t" r="r" b="b"/>
              <a:pathLst>
                <a:path w="4965" h="3672" extrusionOk="0">
                  <a:moveTo>
                    <a:pt x="647" y="1"/>
                  </a:moveTo>
                  <a:cubicBezTo>
                    <a:pt x="440" y="1"/>
                    <a:pt x="234" y="1"/>
                    <a:pt x="104" y="207"/>
                  </a:cubicBezTo>
                  <a:cubicBezTo>
                    <a:pt x="1" y="440"/>
                    <a:pt x="104" y="647"/>
                    <a:pt x="104" y="957"/>
                  </a:cubicBezTo>
                  <a:cubicBezTo>
                    <a:pt x="440" y="1836"/>
                    <a:pt x="647" y="2689"/>
                    <a:pt x="880" y="3671"/>
                  </a:cubicBezTo>
                  <a:cubicBezTo>
                    <a:pt x="1397" y="3232"/>
                    <a:pt x="1940" y="3129"/>
                    <a:pt x="2586" y="3129"/>
                  </a:cubicBezTo>
                  <a:cubicBezTo>
                    <a:pt x="2801" y="3094"/>
                    <a:pt x="3017" y="3083"/>
                    <a:pt x="3232" y="3083"/>
                  </a:cubicBezTo>
                  <a:cubicBezTo>
                    <a:pt x="3663" y="3083"/>
                    <a:pt x="4094" y="3129"/>
                    <a:pt x="4525" y="3129"/>
                  </a:cubicBezTo>
                  <a:cubicBezTo>
                    <a:pt x="4628" y="3129"/>
                    <a:pt x="4861" y="3025"/>
                    <a:pt x="4964" y="2896"/>
                  </a:cubicBezTo>
                  <a:cubicBezTo>
                    <a:pt x="4964" y="2793"/>
                    <a:pt x="4964" y="2586"/>
                    <a:pt x="4861" y="2482"/>
                  </a:cubicBezTo>
                  <a:cubicBezTo>
                    <a:pt x="4628" y="2250"/>
                    <a:pt x="4318" y="2146"/>
                    <a:pt x="4111" y="2146"/>
                  </a:cubicBezTo>
                  <a:cubicBezTo>
                    <a:pt x="4215" y="1939"/>
                    <a:pt x="4318" y="1733"/>
                    <a:pt x="4318" y="1603"/>
                  </a:cubicBezTo>
                  <a:cubicBezTo>
                    <a:pt x="4421" y="1397"/>
                    <a:pt x="4421" y="1190"/>
                    <a:pt x="4318" y="957"/>
                  </a:cubicBezTo>
                  <a:cubicBezTo>
                    <a:pt x="4111" y="854"/>
                    <a:pt x="3982" y="854"/>
                    <a:pt x="3775" y="854"/>
                  </a:cubicBezTo>
                  <a:cubicBezTo>
                    <a:pt x="3465" y="957"/>
                    <a:pt x="3129" y="1086"/>
                    <a:pt x="2922" y="1293"/>
                  </a:cubicBezTo>
                  <a:cubicBezTo>
                    <a:pt x="3025" y="957"/>
                    <a:pt x="3025" y="750"/>
                    <a:pt x="3025" y="544"/>
                  </a:cubicBezTo>
                  <a:cubicBezTo>
                    <a:pt x="2922" y="311"/>
                    <a:pt x="2922" y="207"/>
                    <a:pt x="2819" y="104"/>
                  </a:cubicBezTo>
                  <a:cubicBezTo>
                    <a:pt x="2754" y="52"/>
                    <a:pt x="2670" y="27"/>
                    <a:pt x="2576" y="27"/>
                  </a:cubicBezTo>
                  <a:cubicBezTo>
                    <a:pt x="2483" y="27"/>
                    <a:pt x="2379" y="52"/>
                    <a:pt x="2276" y="104"/>
                  </a:cubicBezTo>
                  <a:cubicBezTo>
                    <a:pt x="2043" y="104"/>
                    <a:pt x="1940" y="311"/>
                    <a:pt x="1836" y="440"/>
                  </a:cubicBezTo>
                  <a:cubicBezTo>
                    <a:pt x="1733" y="647"/>
                    <a:pt x="1629" y="750"/>
                    <a:pt x="1629" y="957"/>
                  </a:cubicBezTo>
                  <a:cubicBezTo>
                    <a:pt x="1526" y="647"/>
                    <a:pt x="1293" y="440"/>
                    <a:pt x="1087" y="207"/>
                  </a:cubicBezTo>
                  <a:cubicBezTo>
                    <a:pt x="983" y="104"/>
                    <a:pt x="880" y="1"/>
                    <a:pt x="6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8" name="Google Shape;938;p37"/>
            <p:cNvSpPr/>
            <p:nvPr/>
          </p:nvSpPr>
          <p:spPr>
            <a:xfrm rot="-1032839">
              <a:off x="-1759531" y="3294488"/>
              <a:ext cx="151037" cy="151043"/>
            </a:xfrm>
            <a:custGeom>
              <a:avLst/>
              <a:gdLst/>
              <a:ahLst/>
              <a:cxnLst/>
              <a:rect l="l" t="t" r="r" b="b"/>
              <a:pathLst>
                <a:path w="1294" h="1294" extrusionOk="0">
                  <a:moveTo>
                    <a:pt x="1" y="1"/>
                  </a:moveTo>
                  <a:cubicBezTo>
                    <a:pt x="104" y="440"/>
                    <a:pt x="104" y="854"/>
                    <a:pt x="104" y="1293"/>
                  </a:cubicBezTo>
                  <a:cubicBezTo>
                    <a:pt x="440" y="957"/>
                    <a:pt x="854" y="854"/>
                    <a:pt x="1293" y="647"/>
                  </a:cubicBezTo>
                  <a:cubicBezTo>
                    <a:pt x="1293" y="544"/>
                    <a:pt x="1086" y="440"/>
                    <a:pt x="983" y="440"/>
                  </a:cubicBezTo>
                  <a:cubicBezTo>
                    <a:pt x="854" y="440"/>
                    <a:pt x="647" y="440"/>
                    <a:pt x="544" y="544"/>
                  </a:cubicBezTo>
                  <a:lnTo>
                    <a:pt x="544" y="311"/>
                  </a:lnTo>
                  <a:cubicBezTo>
                    <a:pt x="544" y="208"/>
                    <a:pt x="440" y="208"/>
                    <a:pt x="337" y="104"/>
                  </a:cubicBezTo>
                  <a:cubicBezTo>
                    <a:pt x="337" y="1"/>
                    <a:pt x="104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9" name="Google Shape;939;p37"/>
            <p:cNvSpPr/>
            <p:nvPr/>
          </p:nvSpPr>
          <p:spPr>
            <a:xfrm rot="-1032839">
              <a:off x="-1885745" y="3606969"/>
              <a:ext cx="365220" cy="289713"/>
            </a:xfrm>
            <a:custGeom>
              <a:avLst/>
              <a:gdLst/>
              <a:ahLst/>
              <a:cxnLst/>
              <a:rect l="l" t="t" r="r" b="b"/>
              <a:pathLst>
                <a:path w="3129" h="2482" extrusionOk="0">
                  <a:moveTo>
                    <a:pt x="3128" y="0"/>
                  </a:moveTo>
                  <a:cubicBezTo>
                    <a:pt x="1836" y="414"/>
                    <a:pt x="543" y="1293"/>
                    <a:pt x="1" y="2482"/>
                  </a:cubicBezTo>
                  <a:cubicBezTo>
                    <a:pt x="647" y="2482"/>
                    <a:pt x="1396" y="2249"/>
                    <a:pt x="1939" y="1836"/>
                  </a:cubicBezTo>
                  <a:cubicBezTo>
                    <a:pt x="2586" y="1396"/>
                    <a:pt x="3025" y="750"/>
                    <a:pt x="31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0" name="Google Shape;940;p37"/>
            <p:cNvSpPr/>
            <p:nvPr/>
          </p:nvSpPr>
          <p:spPr>
            <a:xfrm>
              <a:off x="-3714225" y="3650887"/>
              <a:ext cx="1599215" cy="393363"/>
            </a:xfrm>
            <a:custGeom>
              <a:avLst/>
              <a:gdLst/>
              <a:ahLst/>
              <a:cxnLst/>
              <a:rect l="l" t="t" r="r" b="b"/>
              <a:pathLst>
                <a:path w="13701" h="3370" extrusionOk="0">
                  <a:moveTo>
                    <a:pt x="7414" y="0"/>
                  </a:moveTo>
                  <a:cubicBezTo>
                    <a:pt x="7278" y="0"/>
                    <a:pt x="7141" y="12"/>
                    <a:pt x="7006" y="35"/>
                  </a:cubicBezTo>
                  <a:cubicBezTo>
                    <a:pt x="5713" y="138"/>
                    <a:pt x="4653" y="1198"/>
                    <a:pt x="3878" y="2387"/>
                  </a:cubicBezTo>
                  <a:cubicBezTo>
                    <a:pt x="3394" y="2187"/>
                    <a:pt x="2910" y="2073"/>
                    <a:pt x="2426" y="2073"/>
                  </a:cubicBezTo>
                  <a:cubicBezTo>
                    <a:pt x="2160" y="2073"/>
                    <a:pt x="1894" y="2107"/>
                    <a:pt x="1629" y="2181"/>
                  </a:cubicBezTo>
                  <a:cubicBezTo>
                    <a:pt x="983" y="2387"/>
                    <a:pt x="440" y="2827"/>
                    <a:pt x="0" y="3370"/>
                  </a:cubicBezTo>
                  <a:lnTo>
                    <a:pt x="13701" y="3370"/>
                  </a:lnTo>
                  <a:cubicBezTo>
                    <a:pt x="13468" y="3034"/>
                    <a:pt x="13055" y="2723"/>
                    <a:pt x="12719" y="2491"/>
                  </a:cubicBezTo>
                  <a:cubicBezTo>
                    <a:pt x="12408" y="2387"/>
                    <a:pt x="12072" y="2284"/>
                    <a:pt x="11866" y="2181"/>
                  </a:cubicBezTo>
                  <a:cubicBezTo>
                    <a:pt x="11530" y="2181"/>
                    <a:pt x="11219" y="2181"/>
                    <a:pt x="10883" y="2284"/>
                  </a:cubicBezTo>
                  <a:cubicBezTo>
                    <a:pt x="10676" y="2284"/>
                    <a:pt x="10470" y="2387"/>
                    <a:pt x="10134" y="2491"/>
                  </a:cubicBezTo>
                  <a:cubicBezTo>
                    <a:pt x="10030" y="1741"/>
                    <a:pt x="9694" y="1095"/>
                    <a:pt x="9177" y="681"/>
                  </a:cubicBezTo>
                  <a:cubicBezTo>
                    <a:pt x="8648" y="237"/>
                    <a:pt x="8032" y="0"/>
                    <a:pt x="74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1" name="Google Shape;941;p37"/>
            <p:cNvSpPr/>
            <p:nvPr/>
          </p:nvSpPr>
          <p:spPr>
            <a:xfrm>
              <a:off x="-2190501" y="3873021"/>
              <a:ext cx="739437" cy="171236"/>
            </a:xfrm>
            <a:custGeom>
              <a:avLst/>
              <a:gdLst/>
              <a:ahLst/>
              <a:cxnLst/>
              <a:rect l="l" t="t" r="r" b="b"/>
              <a:pathLst>
                <a:path w="6335" h="1467" extrusionOk="0">
                  <a:moveTo>
                    <a:pt x="4520" y="0"/>
                  </a:moveTo>
                  <a:cubicBezTo>
                    <a:pt x="3937" y="0"/>
                    <a:pt x="3338" y="257"/>
                    <a:pt x="2793" y="588"/>
                  </a:cubicBezTo>
                  <a:cubicBezTo>
                    <a:pt x="2689" y="588"/>
                    <a:pt x="2586" y="484"/>
                    <a:pt x="2457" y="381"/>
                  </a:cubicBezTo>
                  <a:cubicBezTo>
                    <a:pt x="2250" y="278"/>
                    <a:pt x="2146" y="278"/>
                    <a:pt x="1940" y="278"/>
                  </a:cubicBezTo>
                  <a:cubicBezTo>
                    <a:pt x="1867" y="269"/>
                    <a:pt x="1796" y="265"/>
                    <a:pt x="1725" y="265"/>
                  </a:cubicBezTo>
                  <a:cubicBezTo>
                    <a:pt x="940" y="265"/>
                    <a:pt x="285" y="779"/>
                    <a:pt x="1" y="1467"/>
                  </a:cubicBezTo>
                  <a:lnTo>
                    <a:pt x="6334" y="1467"/>
                  </a:lnTo>
                  <a:cubicBezTo>
                    <a:pt x="6231" y="1027"/>
                    <a:pt x="5920" y="588"/>
                    <a:pt x="5481" y="278"/>
                  </a:cubicBezTo>
                  <a:cubicBezTo>
                    <a:pt x="5174" y="82"/>
                    <a:pt x="4849" y="0"/>
                    <a:pt x="45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8184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3" name="Google Shape;943;p38"/>
          <p:cNvGrpSpPr/>
          <p:nvPr/>
        </p:nvGrpSpPr>
        <p:grpSpPr>
          <a:xfrm>
            <a:off x="-25" y="1057919"/>
            <a:ext cx="12192076" cy="4727221"/>
            <a:chOff x="240700" y="2458750"/>
            <a:chExt cx="2132675" cy="826900"/>
          </a:xfrm>
        </p:grpSpPr>
        <p:sp>
          <p:nvSpPr>
            <p:cNvPr id="944" name="Google Shape;944;p38"/>
            <p:cNvSpPr/>
            <p:nvPr/>
          </p:nvSpPr>
          <p:spPr>
            <a:xfrm>
              <a:off x="240700" y="2761575"/>
              <a:ext cx="2132675" cy="151100"/>
            </a:xfrm>
            <a:custGeom>
              <a:avLst/>
              <a:gdLst/>
              <a:ahLst/>
              <a:cxnLst/>
              <a:rect l="l" t="t" r="r" b="b"/>
              <a:pathLst>
                <a:path w="85307" h="6044" extrusionOk="0">
                  <a:moveTo>
                    <a:pt x="29610" y="1"/>
                  </a:moveTo>
                  <a:cubicBezTo>
                    <a:pt x="24915" y="1"/>
                    <a:pt x="20179" y="1272"/>
                    <a:pt x="15614" y="2557"/>
                  </a:cubicBezTo>
                  <a:cubicBezTo>
                    <a:pt x="15097" y="2660"/>
                    <a:pt x="14554" y="2764"/>
                    <a:pt x="14011" y="2996"/>
                  </a:cubicBezTo>
                  <a:cubicBezTo>
                    <a:pt x="10010" y="4002"/>
                    <a:pt x="5836" y="4873"/>
                    <a:pt x="1854" y="4873"/>
                  </a:cubicBezTo>
                  <a:cubicBezTo>
                    <a:pt x="1231" y="4873"/>
                    <a:pt x="613" y="4851"/>
                    <a:pt x="0" y="4806"/>
                  </a:cubicBezTo>
                  <a:lnTo>
                    <a:pt x="0" y="4935"/>
                  </a:lnTo>
                  <a:cubicBezTo>
                    <a:pt x="585" y="4975"/>
                    <a:pt x="1176" y="4994"/>
                    <a:pt x="1770" y="4994"/>
                  </a:cubicBezTo>
                  <a:cubicBezTo>
                    <a:pt x="5777" y="4994"/>
                    <a:pt x="9982" y="4135"/>
                    <a:pt x="14011" y="3100"/>
                  </a:cubicBezTo>
                  <a:cubicBezTo>
                    <a:pt x="14554" y="2867"/>
                    <a:pt x="15097" y="2764"/>
                    <a:pt x="15614" y="2660"/>
                  </a:cubicBezTo>
                  <a:cubicBezTo>
                    <a:pt x="20335" y="1353"/>
                    <a:pt x="25115" y="61"/>
                    <a:pt x="29864" y="61"/>
                  </a:cubicBezTo>
                  <a:cubicBezTo>
                    <a:pt x="31409" y="61"/>
                    <a:pt x="32950" y="198"/>
                    <a:pt x="34485" y="515"/>
                  </a:cubicBezTo>
                  <a:cubicBezTo>
                    <a:pt x="32871" y="155"/>
                    <a:pt x="31243" y="1"/>
                    <a:pt x="29610" y="1"/>
                  </a:cubicBezTo>
                  <a:close/>
                  <a:moveTo>
                    <a:pt x="34485" y="515"/>
                  </a:moveTo>
                  <a:lnTo>
                    <a:pt x="34485" y="515"/>
                  </a:lnTo>
                  <a:cubicBezTo>
                    <a:pt x="36527" y="1058"/>
                    <a:pt x="38569" y="1807"/>
                    <a:pt x="40508" y="2557"/>
                  </a:cubicBezTo>
                  <a:cubicBezTo>
                    <a:pt x="41594" y="2996"/>
                    <a:pt x="42654" y="3410"/>
                    <a:pt x="43636" y="3746"/>
                  </a:cubicBezTo>
                  <a:cubicBezTo>
                    <a:pt x="48220" y="5274"/>
                    <a:pt x="53255" y="6043"/>
                    <a:pt x="58897" y="6043"/>
                  </a:cubicBezTo>
                  <a:cubicBezTo>
                    <a:pt x="62800" y="6043"/>
                    <a:pt x="66994" y="5675"/>
                    <a:pt x="71528" y="4935"/>
                  </a:cubicBezTo>
                  <a:cubicBezTo>
                    <a:pt x="72278" y="4806"/>
                    <a:pt x="73131" y="4702"/>
                    <a:pt x="74010" y="4496"/>
                  </a:cubicBezTo>
                  <a:cubicBezTo>
                    <a:pt x="77514" y="3896"/>
                    <a:pt x="81108" y="3296"/>
                    <a:pt x="84521" y="3296"/>
                  </a:cubicBezTo>
                  <a:cubicBezTo>
                    <a:pt x="84784" y="3296"/>
                    <a:pt x="85046" y="3299"/>
                    <a:pt x="85307" y="3307"/>
                  </a:cubicBezTo>
                  <a:lnTo>
                    <a:pt x="85307" y="3203"/>
                  </a:lnTo>
                  <a:cubicBezTo>
                    <a:pt x="85037" y="3196"/>
                    <a:pt x="84767" y="3192"/>
                    <a:pt x="84497" y="3192"/>
                  </a:cubicBezTo>
                  <a:cubicBezTo>
                    <a:pt x="80996" y="3192"/>
                    <a:pt x="77514" y="3792"/>
                    <a:pt x="74010" y="4392"/>
                  </a:cubicBezTo>
                  <a:cubicBezTo>
                    <a:pt x="73131" y="4599"/>
                    <a:pt x="72278" y="4702"/>
                    <a:pt x="71528" y="4806"/>
                  </a:cubicBezTo>
                  <a:cubicBezTo>
                    <a:pt x="66971" y="5560"/>
                    <a:pt x="62758" y="5935"/>
                    <a:pt x="58846" y="5935"/>
                  </a:cubicBezTo>
                  <a:cubicBezTo>
                    <a:pt x="53238" y="5935"/>
                    <a:pt x="48246" y="5165"/>
                    <a:pt x="43739" y="3643"/>
                  </a:cubicBezTo>
                  <a:cubicBezTo>
                    <a:pt x="42654" y="3307"/>
                    <a:pt x="41594" y="2867"/>
                    <a:pt x="40611" y="2454"/>
                  </a:cubicBezTo>
                  <a:cubicBezTo>
                    <a:pt x="38569" y="1704"/>
                    <a:pt x="36527" y="928"/>
                    <a:pt x="34485" y="5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5" name="Google Shape;945;p38"/>
            <p:cNvSpPr/>
            <p:nvPr/>
          </p:nvSpPr>
          <p:spPr>
            <a:xfrm>
              <a:off x="240700" y="2868067"/>
              <a:ext cx="2132675" cy="244700"/>
            </a:xfrm>
            <a:custGeom>
              <a:avLst/>
              <a:gdLst/>
              <a:ahLst/>
              <a:cxnLst/>
              <a:rect l="l" t="t" r="r" b="b"/>
              <a:pathLst>
                <a:path w="85307" h="9788" extrusionOk="0">
                  <a:moveTo>
                    <a:pt x="20034" y="3661"/>
                  </a:moveTo>
                  <a:lnTo>
                    <a:pt x="20034" y="3661"/>
                  </a:lnTo>
                  <a:cubicBezTo>
                    <a:pt x="19388" y="4101"/>
                    <a:pt x="18845" y="4514"/>
                    <a:pt x="18199" y="4954"/>
                  </a:cubicBezTo>
                  <a:cubicBezTo>
                    <a:pt x="18845" y="4618"/>
                    <a:pt x="19492" y="4101"/>
                    <a:pt x="20034" y="3661"/>
                  </a:cubicBezTo>
                  <a:close/>
                  <a:moveTo>
                    <a:pt x="28564" y="1"/>
                  </a:moveTo>
                  <a:cubicBezTo>
                    <a:pt x="27837" y="1"/>
                    <a:pt x="27107" y="67"/>
                    <a:pt x="26394" y="223"/>
                  </a:cubicBezTo>
                  <a:cubicBezTo>
                    <a:pt x="23912" y="740"/>
                    <a:pt x="21973" y="2265"/>
                    <a:pt x="20034" y="3661"/>
                  </a:cubicBezTo>
                  <a:cubicBezTo>
                    <a:pt x="21973" y="2265"/>
                    <a:pt x="24015" y="869"/>
                    <a:pt x="26394" y="327"/>
                  </a:cubicBezTo>
                  <a:cubicBezTo>
                    <a:pt x="27107" y="171"/>
                    <a:pt x="27837" y="104"/>
                    <a:pt x="28561" y="104"/>
                  </a:cubicBezTo>
                  <a:cubicBezTo>
                    <a:pt x="30358" y="104"/>
                    <a:pt x="32121" y="512"/>
                    <a:pt x="33502" y="973"/>
                  </a:cubicBezTo>
                  <a:cubicBezTo>
                    <a:pt x="36734" y="1826"/>
                    <a:pt x="39862" y="3222"/>
                    <a:pt x="42886" y="4514"/>
                  </a:cubicBezTo>
                  <a:cubicBezTo>
                    <a:pt x="44592" y="5264"/>
                    <a:pt x="46324" y="6039"/>
                    <a:pt x="48056" y="6686"/>
                  </a:cubicBezTo>
                  <a:cubicBezTo>
                    <a:pt x="52664" y="8455"/>
                    <a:pt x="56555" y="9318"/>
                    <a:pt x="60071" y="9318"/>
                  </a:cubicBezTo>
                  <a:cubicBezTo>
                    <a:pt x="61230" y="9318"/>
                    <a:pt x="62348" y="9224"/>
                    <a:pt x="63437" y="9038"/>
                  </a:cubicBezTo>
                  <a:cubicBezTo>
                    <a:pt x="65376" y="8728"/>
                    <a:pt x="67211" y="8082"/>
                    <a:pt x="68943" y="7435"/>
                  </a:cubicBezTo>
                  <a:cubicBezTo>
                    <a:pt x="70236" y="6996"/>
                    <a:pt x="71632" y="6556"/>
                    <a:pt x="73028" y="6246"/>
                  </a:cubicBezTo>
                  <a:cubicBezTo>
                    <a:pt x="74971" y="5726"/>
                    <a:pt x="77002" y="5481"/>
                    <a:pt x="79028" y="5481"/>
                  </a:cubicBezTo>
                  <a:cubicBezTo>
                    <a:pt x="80827" y="5481"/>
                    <a:pt x="82623" y="5675"/>
                    <a:pt x="84350" y="6039"/>
                  </a:cubicBezTo>
                  <a:cubicBezTo>
                    <a:pt x="84660" y="6143"/>
                    <a:pt x="84996" y="6246"/>
                    <a:pt x="85307" y="6246"/>
                  </a:cubicBezTo>
                  <a:lnTo>
                    <a:pt x="85307" y="6143"/>
                  </a:lnTo>
                  <a:cubicBezTo>
                    <a:pt x="84996" y="6143"/>
                    <a:pt x="84660" y="6039"/>
                    <a:pt x="84350" y="5910"/>
                  </a:cubicBezTo>
                  <a:cubicBezTo>
                    <a:pt x="82639" y="5561"/>
                    <a:pt x="80860" y="5374"/>
                    <a:pt x="79066" y="5374"/>
                  </a:cubicBezTo>
                  <a:cubicBezTo>
                    <a:pt x="77012" y="5374"/>
                    <a:pt x="74939" y="5619"/>
                    <a:pt x="72924" y="6143"/>
                  </a:cubicBezTo>
                  <a:cubicBezTo>
                    <a:pt x="71632" y="6453"/>
                    <a:pt x="70236" y="6892"/>
                    <a:pt x="68943" y="7332"/>
                  </a:cubicBezTo>
                  <a:cubicBezTo>
                    <a:pt x="67108" y="7978"/>
                    <a:pt x="65273" y="8624"/>
                    <a:pt x="63437" y="8935"/>
                  </a:cubicBezTo>
                  <a:cubicBezTo>
                    <a:pt x="62350" y="9120"/>
                    <a:pt x="61235" y="9214"/>
                    <a:pt x="60080" y="9214"/>
                  </a:cubicBezTo>
                  <a:cubicBezTo>
                    <a:pt x="56567" y="9214"/>
                    <a:pt x="52693" y="8346"/>
                    <a:pt x="48160" y="6556"/>
                  </a:cubicBezTo>
                  <a:cubicBezTo>
                    <a:pt x="46324" y="5910"/>
                    <a:pt x="44592" y="5161"/>
                    <a:pt x="42886" y="4411"/>
                  </a:cubicBezTo>
                  <a:cubicBezTo>
                    <a:pt x="39965" y="3118"/>
                    <a:pt x="36837" y="1722"/>
                    <a:pt x="33606" y="869"/>
                  </a:cubicBezTo>
                  <a:cubicBezTo>
                    <a:pt x="32151" y="409"/>
                    <a:pt x="30367" y="1"/>
                    <a:pt x="28564" y="1"/>
                  </a:cubicBezTo>
                  <a:close/>
                  <a:moveTo>
                    <a:pt x="18199" y="4954"/>
                  </a:moveTo>
                  <a:lnTo>
                    <a:pt x="18199" y="4954"/>
                  </a:lnTo>
                  <a:cubicBezTo>
                    <a:pt x="13564" y="7975"/>
                    <a:pt x="7932" y="9679"/>
                    <a:pt x="2318" y="9679"/>
                  </a:cubicBezTo>
                  <a:cubicBezTo>
                    <a:pt x="1544" y="9679"/>
                    <a:pt x="771" y="9647"/>
                    <a:pt x="0" y="9581"/>
                  </a:cubicBezTo>
                  <a:lnTo>
                    <a:pt x="0" y="9684"/>
                  </a:lnTo>
                  <a:cubicBezTo>
                    <a:pt x="750" y="9788"/>
                    <a:pt x="1526" y="9788"/>
                    <a:pt x="2172" y="9788"/>
                  </a:cubicBezTo>
                  <a:cubicBezTo>
                    <a:pt x="7859" y="9788"/>
                    <a:pt x="13572" y="8185"/>
                    <a:pt x="18199" y="4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6" name="Google Shape;946;p38"/>
            <p:cNvSpPr/>
            <p:nvPr/>
          </p:nvSpPr>
          <p:spPr>
            <a:xfrm rot="10800000">
              <a:off x="240700" y="3136825"/>
              <a:ext cx="2132675" cy="148825"/>
            </a:xfrm>
            <a:custGeom>
              <a:avLst/>
              <a:gdLst/>
              <a:ahLst/>
              <a:cxnLst/>
              <a:rect l="l" t="t" r="r" b="b"/>
              <a:pathLst>
                <a:path w="85307" h="5953" extrusionOk="0">
                  <a:moveTo>
                    <a:pt x="85307" y="575"/>
                  </a:moveTo>
                  <a:cubicBezTo>
                    <a:pt x="82468" y="2005"/>
                    <a:pt x="79222" y="2384"/>
                    <a:pt x="76398" y="2384"/>
                  </a:cubicBezTo>
                  <a:cubicBezTo>
                    <a:pt x="75596" y="2384"/>
                    <a:pt x="74828" y="2353"/>
                    <a:pt x="74113" y="2307"/>
                  </a:cubicBezTo>
                  <a:lnTo>
                    <a:pt x="74113" y="2307"/>
                  </a:lnTo>
                  <a:cubicBezTo>
                    <a:pt x="74966" y="2389"/>
                    <a:pt x="75895" y="2442"/>
                    <a:pt x="76867" y="2442"/>
                  </a:cubicBezTo>
                  <a:cubicBezTo>
                    <a:pt x="79577" y="2442"/>
                    <a:pt x="82624" y="2030"/>
                    <a:pt x="85307" y="679"/>
                  </a:cubicBezTo>
                  <a:lnTo>
                    <a:pt x="85307" y="575"/>
                  </a:lnTo>
                  <a:close/>
                  <a:moveTo>
                    <a:pt x="56649" y="1"/>
                  </a:moveTo>
                  <a:cubicBezTo>
                    <a:pt x="52890" y="1"/>
                    <a:pt x="49086" y="571"/>
                    <a:pt x="45471" y="1661"/>
                  </a:cubicBezTo>
                  <a:cubicBezTo>
                    <a:pt x="44489" y="1971"/>
                    <a:pt x="43636" y="2307"/>
                    <a:pt x="42757" y="2514"/>
                  </a:cubicBezTo>
                  <a:cubicBezTo>
                    <a:pt x="41051" y="3161"/>
                    <a:pt x="39422" y="3703"/>
                    <a:pt x="37716" y="4014"/>
                  </a:cubicBezTo>
                  <a:cubicBezTo>
                    <a:pt x="36577" y="4257"/>
                    <a:pt x="35471" y="4379"/>
                    <a:pt x="34424" y="4379"/>
                  </a:cubicBezTo>
                  <a:cubicBezTo>
                    <a:pt x="32691" y="4379"/>
                    <a:pt x="31121" y="4044"/>
                    <a:pt x="29832" y="3367"/>
                  </a:cubicBezTo>
                  <a:cubicBezTo>
                    <a:pt x="29185" y="3161"/>
                    <a:pt x="28668" y="2721"/>
                    <a:pt x="28126" y="2411"/>
                  </a:cubicBezTo>
                  <a:cubicBezTo>
                    <a:pt x="27376" y="1868"/>
                    <a:pt x="26497" y="1222"/>
                    <a:pt x="25541" y="1015"/>
                  </a:cubicBezTo>
                  <a:cubicBezTo>
                    <a:pt x="24916" y="803"/>
                    <a:pt x="24291" y="711"/>
                    <a:pt x="23666" y="711"/>
                  </a:cubicBezTo>
                  <a:cubicBezTo>
                    <a:pt x="21706" y="711"/>
                    <a:pt x="19746" y="1613"/>
                    <a:pt x="17785" y="2514"/>
                  </a:cubicBezTo>
                  <a:cubicBezTo>
                    <a:pt x="17449" y="2618"/>
                    <a:pt x="17243" y="2850"/>
                    <a:pt x="16907" y="2954"/>
                  </a:cubicBezTo>
                  <a:cubicBezTo>
                    <a:pt x="13675" y="4350"/>
                    <a:pt x="10237" y="5306"/>
                    <a:pt x="6696" y="5746"/>
                  </a:cubicBezTo>
                  <a:cubicBezTo>
                    <a:pt x="5726" y="5877"/>
                    <a:pt x="4788" y="5937"/>
                    <a:pt x="3889" y="5937"/>
                  </a:cubicBezTo>
                  <a:cubicBezTo>
                    <a:pt x="2487" y="5937"/>
                    <a:pt x="1181" y="5791"/>
                    <a:pt x="0" y="5539"/>
                  </a:cubicBezTo>
                  <a:lnTo>
                    <a:pt x="0" y="5642"/>
                  </a:lnTo>
                  <a:cubicBezTo>
                    <a:pt x="1190" y="5849"/>
                    <a:pt x="2379" y="5952"/>
                    <a:pt x="3775" y="5952"/>
                  </a:cubicBezTo>
                  <a:cubicBezTo>
                    <a:pt x="4757" y="5952"/>
                    <a:pt x="5713" y="5952"/>
                    <a:pt x="6696" y="5849"/>
                  </a:cubicBezTo>
                  <a:cubicBezTo>
                    <a:pt x="10237" y="5435"/>
                    <a:pt x="13675" y="4453"/>
                    <a:pt x="16907" y="3057"/>
                  </a:cubicBezTo>
                  <a:cubicBezTo>
                    <a:pt x="17243" y="2850"/>
                    <a:pt x="17553" y="2721"/>
                    <a:pt x="17785" y="2618"/>
                  </a:cubicBezTo>
                  <a:cubicBezTo>
                    <a:pt x="19802" y="1690"/>
                    <a:pt x="21819" y="778"/>
                    <a:pt x="23787" y="778"/>
                  </a:cubicBezTo>
                  <a:cubicBezTo>
                    <a:pt x="24341" y="778"/>
                    <a:pt x="24892" y="850"/>
                    <a:pt x="25437" y="1015"/>
                  </a:cubicBezTo>
                  <a:cubicBezTo>
                    <a:pt x="26394" y="1325"/>
                    <a:pt x="27247" y="1868"/>
                    <a:pt x="28126" y="2514"/>
                  </a:cubicBezTo>
                  <a:lnTo>
                    <a:pt x="29728" y="3497"/>
                  </a:lnTo>
                  <a:cubicBezTo>
                    <a:pt x="31093" y="4162"/>
                    <a:pt x="32702" y="4502"/>
                    <a:pt x="34460" y="4502"/>
                  </a:cubicBezTo>
                  <a:cubicBezTo>
                    <a:pt x="35500" y="4502"/>
                    <a:pt x="36592" y="4383"/>
                    <a:pt x="37716" y="4143"/>
                  </a:cubicBezTo>
                  <a:cubicBezTo>
                    <a:pt x="39422" y="3807"/>
                    <a:pt x="41154" y="3264"/>
                    <a:pt x="42757" y="2618"/>
                  </a:cubicBezTo>
                  <a:cubicBezTo>
                    <a:pt x="43636" y="2307"/>
                    <a:pt x="44592" y="2075"/>
                    <a:pt x="45471" y="1765"/>
                  </a:cubicBezTo>
                  <a:cubicBezTo>
                    <a:pt x="49048" y="686"/>
                    <a:pt x="52809" y="116"/>
                    <a:pt x="56530" y="116"/>
                  </a:cubicBezTo>
                  <a:cubicBezTo>
                    <a:pt x="57623" y="116"/>
                    <a:pt x="58712" y="165"/>
                    <a:pt x="59792" y="265"/>
                  </a:cubicBezTo>
                  <a:cubicBezTo>
                    <a:pt x="62145" y="472"/>
                    <a:pt x="64523" y="912"/>
                    <a:pt x="66901" y="1325"/>
                  </a:cubicBezTo>
                  <a:cubicBezTo>
                    <a:pt x="69254" y="1765"/>
                    <a:pt x="71632" y="2204"/>
                    <a:pt x="74113" y="2307"/>
                  </a:cubicBezTo>
                  <a:cubicBezTo>
                    <a:pt x="71632" y="2075"/>
                    <a:pt x="69254" y="1661"/>
                    <a:pt x="66901" y="1222"/>
                  </a:cubicBezTo>
                  <a:cubicBezTo>
                    <a:pt x="64626" y="782"/>
                    <a:pt x="62145" y="369"/>
                    <a:pt x="59792" y="136"/>
                  </a:cubicBezTo>
                  <a:cubicBezTo>
                    <a:pt x="58752" y="46"/>
                    <a:pt x="57702" y="1"/>
                    <a:pt x="566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7" name="Google Shape;947;p38"/>
            <p:cNvSpPr/>
            <p:nvPr/>
          </p:nvSpPr>
          <p:spPr>
            <a:xfrm>
              <a:off x="240700" y="2458750"/>
              <a:ext cx="2132675" cy="149800"/>
            </a:xfrm>
            <a:custGeom>
              <a:avLst/>
              <a:gdLst/>
              <a:ahLst/>
              <a:cxnLst/>
              <a:rect l="l" t="t" r="r" b="b"/>
              <a:pathLst>
                <a:path w="85307" h="5992" extrusionOk="0">
                  <a:moveTo>
                    <a:pt x="80044" y="3167"/>
                  </a:moveTo>
                  <a:cubicBezTo>
                    <a:pt x="76610" y="3167"/>
                    <a:pt x="73050" y="3806"/>
                    <a:pt x="69590" y="4433"/>
                  </a:cubicBezTo>
                  <a:cubicBezTo>
                    <a:pt x="68840" y="4537"/>
                    <a:pt x="68090" y="4640"/>
                    <a:pt x="67315" y="4873"/>
                  </a:cubicBezTo>
                  <a:cubicBezTo>
                    <a:pt x="68090" y="4769"/>
                    <a:pt x="68840" y="4640"/>
                    <a:pt x="69693" y="4537"/>
                  </a:cubicBezTo>
                  <a:cubicBezTo>
                    <a:pt x="73153" y="3909"/>
                    <a:pt x="76669" y="3270"/>
                    <a:pt x="80072" y="3270"/>
                  </a:cubicBezTo>
                  <a:cubicBezTo>
                    <a:pt x="81856" y="3270"/>
                    <a:pt x="83609" y="3446"/>
                    <a:pt x="85307" y="3890"/>
                  </a:cubicBezTo>
                  <a:lnTo>
                    <a:pt x="85307" y="3787"/>
                  </a:lnTo>
                  <a:cubicBezTo>
                    <a:pt x="83609" y="3342"/>
                    <a:pt x="81843" y="3167"/>
                    <a:pt x="80044" y="3167"/>
                  </a:cubicBezTo>
                  <a:close/>
                  <a:moveTo>
                    <a:pt x="27826" y="0"/>
                  </a:moveTo>
                  <a:cubicBezTo>
                    <a:pt x="23296" y="0"/>
                    <a:pt x="18713" y="1284"/>
                    <a:pt x="14322" y="2494"/>
                  </a:cubicBezTo>
                  <a:cubicBezTo>
                    <a:pt x="13805" y="2598"/>
                    <a:pt x="13262" y="2830"/>
                    <a:pt x="12822" y="2934"/>
                  </a:cubicBezTo>
                  <a:cubicBezTo>
                    <a:pt x="9063" y="3969"/>
                    <a:pt x="5324" y="4828"/>
                    <a:pt x="1638" y="4828"/>
                  </a:cubicBezTo>
                  <a:cubicBezTo>
                    <a:pt x="1091" y="4828"/>
                    <a:pt x="545" y="4809"/>
                    <a:pt x="0" y="4769"/>
                  </a:cubicBezTo>
                  <a:lnTo>
                    <a:pt x="0" y="4873"/>
                  </a:lnTo>
                  <a:cubicBezTo>
                    <a:pt x="545" y="4913"/>
                    <a:pt x="1093" y="4932"/>
                    <a:pt x="1644" y="4932"/>
                  </a:cubicBezTo>
                  <a:cubicBezTo>
                    <a:pt x="5353" y="4932"/>
                    <a:pt x="9176" y="4073"/>
                    <a:pt x="12822" y="3037"/>
                  </a:cubicBezTo>
                  <a:cubicBezTo>
                    <a:pt x="13365" y="2830"/>
                    <a:pt x="13805" y="2701"/>
                    <a:pt x="14322" y="2598"/>
                  </a:cubicBezTo>
                  <a:cubicBezTo>
                    <a:pt x="18671" y="1322"/>
                    <a:pt x="23208" y="89"/>
                    <a:pt x="27696" y="89"/>
                  </a:cubicBezTo>
                  <a:cubicBezTo>
                    <a:pt x="29209" y="89"/>
                    <a:pt x="30717" y="230"/>
                    <a:pt x="32210" y="556"/>
                  </a:cubicBezTo>
                  <a:cubicBezTo>
                    <a:pt x="34149" y="995"/>
                    <a:pt x="36088" y="1745"/>
                    <a:pt x="37923" y="2494"/>
                  </a:cubicBezTo>
                  <a:cubicBezTo>
                    <a:pt x="38879" y="2934"/>
                    <a:pt x="39965" y="3347"/>
                    <a:pt x="40947" y="3684"/>
                  </a:cubicBezTo>
                  <a:cubicBezTo>
                    <a:pt x="45277" y="5213"/>
                    <a:pt x="50060" y="5992"/>
                    <a:pt x="55408" y="5992"/>
                  </a:cubicBezTo>
                  <a:cubicBezTo>
                    <a:pt x="59096" y="5992"/>
                    <a:pt x="63052" y="5622"/>
                    <a:pt x="67315" y="4873"/>
                  </a:cubicBezTo>
                  <a:lnTo>
                    <a:pt x="67315" y="4873"/>
                  </a:lnTo>
                  <a:cubicBezTo>
                    <a:pt x="63132" y="5556"/>
                    <a:pt x="59244" y="5899"/>
                    <a:pt x="55616" y="5899"/>
                  </a:cubicBezTo>
                  <a:cubicBezTo>
                    <a:pt x="50184" y="5899"/>
                    <a:pt x="45333" y="5130"/>
                    <a:pt x="40947" y="3580"/>
                  </a:cubicBezTo>
                  <a:cubicBezTo>
                    <a:pt x="39965" y="3244"/>
                    <a:pt x="39009" y="2830"/>
                    <a:pt x="38026" y="2391"/>
                  </a:cubicBezTo>
                  <a:cubicBezTo>
                    <a:pt x="36088" y="1641"/>
                    <a:pt x="34149" y="892"/>
                    <a:pt x="32210" y="452"/>
                  </a:cubicBezTo>
                  <a:cubicBezTo>
                    <a:pt x="30760" y="136"/>
                    <a:pt x="29296" y="0"/>
                    <a:pt x="278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8" name="Google Shape;948;p38"/>
            <p:cNvSpPr/>
            <p:nvPr/>
          </p:nvSpPr>
          <p:spPr>
            <a:xfrm>
              <a:off x="240700" y="2510800"/>
              <a:ext cx="2132675" cy="244925"/>
            </a:xfrm>
            <a:custGeom>
              <a:avLst/>
              <a:gdLst/>
              <a:ahLst/>
              <a:cxnLst/>
              <a:rect l="l" t="t" r="r" b="b"/>
              <a:pathLst>
                <a:path w="85307" h="9797" extrusionOk="0">
                  <a:moveTo>
                    <a:pt x="74439" y="5421"/>
                  </a:moveTo>
                  <a:cubicBezTo>
                    <a:pt x="72500" y="5421"/>
                    <a:pt x="70570" y="5670"/>
                    <a:pt x="68737" y="6125"/>
                  </a:cubicBezTo>
                  <a:cubicBezTo>
                    <a:pt x="67444" y="6436"/>
                    <a:pt x="66152" y="6978"/>
                    <a:pt x="64859" y="7418"/>
                  </a:cubicBezTo>
                  <a:cubicBezTo>
                    <a:pt x="63230" y="7961"/>
                    <a:pt x="61395" y="8607"/>
                    <a:pt x="59689" y="8917"/>
                  </a:cubicBezTo>
                  <a:cubicBezTo>
                    <a:pt x="58636" y="9105"/>
                    <a:pt x="57556" y="9198"/>
                    <a:pt x="56441" y="9198"/>
                  </a:cubicBezTo>
                  <a:cubicBezTo>
                    <a:pt x="53094" y="9198"/>
                    <a:pt x="49420" y="8355"/>
                    <a:pt x="45135" y="6668"/>
                  </a:cubicBezTo>
                  <a:lnTo>
                    <a:pt x="45135" y="6668"/>
                  </a:lnTo>
                  <a:cubicBezTo>
                    <a:pt x="49423" y="8434"/>
                    <a:pt x="53099" y="9311"/>
                    <a:pt x="56448" y="9311"/>
                  </a:cubicBezTo>
                  <a:cubicBezTo>
                    <a:pt x="57561" y="9311"/>
                    <a:pt x="58638" y="9214"/>
                    <a:pt x="59689" y="9021"/>
                  </a:cubicBezTo>
                  <a:cubicBezTo>
                    <a:pt x="61498" y="8710"/>
                    <a:pt x="63230" y="8064"/>
                    <a:pt x="64962" y="7521"/>
                  </a:cubicBezTo>
                  <a:cubicBezTo>
                    <a:pt x="66152" y="6978"/>
                    <a:pt x="67444" y="6565"/>
                    <a:pt x="68737" y="6229"/>
                  </a:cubicBezTo>
                  <a:cubicBezTo>
                    <a:pt x="70614" y="5776"/>
                    <a:pt x="72528" y="5535"/>
                    <a:pt x="74440" y="5535"/>
                  </a:cubicBezTo>
                  <a:cubicBezTo>
                    <a:pt x="76134" y="5535"/>
                    <a:pt x="77826" y="5725"/>
                    <a:pt x="79490" y="6125"/>
                  </a:cubicBezTo>
                  <a:cubicBezTo>
                    <a:pt x="79930" y="6125"/>
                    <a:pt x="80240" y="6229"/>
                    <a:pt x="80576" y="6332"/>
                  </a:cubicBezTo>
                  <a:cubicBezTo>
                    <a:pt x="81749" y="6676"/>
                    <a:pt x="83001" y="6941"/>
                    <a:pt x="84208" y="6941"/>
                  </a:cubicBezTo>
                  <a:cubicBezTo>
                    <a:pt x="84544" y="6941"/>
                    <a:pt x="84877" y="6920"/>
                    <a:pt x="85203" y="6875"/>
                  </a:cubicBezTo>
                  <a:lnTo>
                    <a:pt x="85307" y="6875"/>
                  </a:lnTo>
                  <a:lnTo>
                    <a:pt x="85307" y="6772"/>
                  </a:lnTo>
                  <a:lnTo>
                    <a:pt x="85203" y="6772"/>
                  </a:lnTo>
                  <a:cubicBezTo>
                    <a:pt x="84877" y="6817"/>
                    <a:pt x="84549" y="6837"/>
                    <a:pt x="84220" y="6837"/>
                  </a:cubicBezTo>
                  <a:cubicBezTo>
                    <a:pt x="83041" y="6837"/>
                    <a:pt x="81852" y="6572"/>
                    <a:pt x="80679" y="6229"/>
                  </a:cubicBezTo>
                  <a:cubicBezTo>
                    <a:pt x="80240" y="6125"/>
                    <a:pt x="79930" y="6022"/>
                    <a:pt x="79490" y="6022"/>
                  </a:cubicBezTo>
                  <a:cubicBezTo>
                    <a:pt x="77838" y="5612"/>
                    <a:pt x="76135" y="5421"/>
                    <a:pt x="74439" y="5421"/>
                  </a:cubicBezTo>
                  <a:close/>
                  <a:moveTo>
                    <a:pt x="26432" y="0"/>
                  </a:moveTo>
                  <a:cubicBezTo>
                    <a:pt x="25780" y="0"/>
                    <a:pt x="25117" y="61"/>
                    <a:pt x="24455" y="206"/>
                  </a:cubicBezTo>
                  <a:cubicBezTo>
                    <a:pt x="22206" y="748"/>
                    <a:pt x="20370" y="2248"/>
                    <a:pt x="18535" y="3644"/>
                  </a:cubicBezTo>
                  <a:cubicBezTo>
                    <a:pt x="17889" y="4083"/>
                    <a:pt x="17346" y="4497"/>
                    <a:pt x="16803" y="4936"/>
                  </a:cubicBezTo>
                  <a:cubicBezTo>
                    <a:pt x="12289" y="8079"/>
                    <a:pt x="6933" y="9710"/>
                    <a:pt x="1524" y="9710"/>
                  </a:cubicBezTo>
                  <a:cubicBezTo>
                    <a:pt x="1017" y="9710"/>
                    <a:pt x="508" y="9696"/>
                    <a:pt x="0" y="9667"/>
                  </a:cubicBezTo>
                  <a:lnTo>
                    <a:pt x="0" y="9796"/>
                  </a:lnTo>
                  <a:lnTo>
                    <a:pt x="1629" y="9796"/>
                  </a:lnTo>
                  <a:cubicBezTo>
                    <a:pt x="7006" y="9796"/>
                    <a:pt x="12383" y="8168"/>
                    <a:pt x="16803" y="5040"/>
                  </a:cubicBezTo>
                  <a:cubicBezTo>
                    <a:pt x="17346" y="4626"/>
                    <a:pt x="17992" y="4187"/>
                    <a:pt x="18535" y="3747"/>
                  </a:cubicBezTo>
                  <a:cubicBezTo>
                    <a:pt x="20370" y="2351"/>
                    <a:pt x="22309" y="852"/>
                    <a:pt x="24455" y="309"/>
                  </a:cubicBezTo>
                  <a:cubicBezTo>
                    <a:pt x="25168" y="153"/>
                    <a:pt x="25881" y="87"/>
                    <a:pt x="26581" y="87"/>
                  </a:cubicBezTo>
                  <a:cubicBezTo>
                    <a:pt x="28318" y="87"/>
                    <a:pt x="29975" y="495"/>
                    <a:pt x="31357" y="955"/>
                  </a:cubicBezTo>
                  <a:cubicBezTo>
                    <a:pt x="34356" y="1808"/>
                    <a:pt x="37277" y="3204"/>
                    <a:pt x="40172" y="4497"/>
                  </a:cubicBezTo>
                  <a:cubicBezTo>
                    <a:pt x="41800" y="5272"/>
                    <a:pt x="43403" y="6022"/>
                    <a:pt x="45135" y="6668"/>
                  </a:cubicBezTo>
                  <a:cubicBezTo>
                    <a:pt x="43532" y="5919"/>
                    <a:pt x="41800" y="5143"/>
                    <a:pt x="40172" y="4393"/>
                  </a:cubicBezTo>
                  <a:cubicBezTo>
                    <a:pt x="37380" y="3101"/>
                    <a:pt x="34356" y="1808"/>
                    <a:pt x="31357" y="852"/>
                  </a:cubicBezTo>
                  <a:cubicBezTo>
                    <a:pt x="29936" y="454"/>
                    <a:pt x="28223" y="0"/>
                    <a:pt x="264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49" name="Google Shape;949;p38"/>
          <p:cNvGrpSpPr/>
          <p:nvPr/>
        </p:nvGrpSpPr>
        <p:grpSpPr>
          <a:xfrm flipH="1">
            <a:off x="536353" y="2413563"/>
            <a:ext cx="11032447" cy="1191765"/>
            <a:chOff x="-624307" y="1816938"/>
            <a:chExt cx="9603452" cy="1037401"/>
          </a:xfrm>
        </p:grpSpPr>
        <p:sp>
          <p:nvSpPr>
            <p:cNvPr id="950" name="Google Shape;950;p38"/>
            <p:cNvSpPr/>
            <p:nvPr/>
          </p:nvSpPr>
          <p:spPr>
            <a:xfrm>
              <a:off x="7947087" y="2557150"/>
              <a:ext cx="1032058" cy="297188"/>
            </a:xfrm>
            <a:custGeom>
              <a:avLst/>
              <a:gdLst/>
              <a:ahLst/>
              <a:cxnLst/>
              <a:rect l="l" t="t" r="r" b="b"/>
              <a:pathLst>
                <a:path w="31977" h="9208" extrusionOk="0">
                  <a:moveTo>
                    <a:pt x="16818" y="1"/>
                  </a:moveTo>
                  <a:cubicBezTo>
                    <a:pt x="16227" y="1"/>
                    <a:pt x="15634" y="97"/>
                    <a:pt x="15071" y="263"/>
                  </a:cubicBezTo>
                  <a:cubicBezTo>
                    <a:pt x="11736" y="1116"/>
                    <a:pt x="8608" y="3805"/>
                    <a:pt x="6669" y="7476"/>
                  </a:cubicBezTo>
                  <a:cubicBezTo>
                    <a:pt x="5989" y="6904"/>
                    <a:pt x="5158" y="6633"/>
                    <a:pt x="4320" y="6633"/>
                  </a:cubicBezTo>
                  <a:cubicBezTo>
                    <a:pt x="3566" y="6633"/>
                    <a:pt x="2807" y="6853"/>
                    <a:pt x="2146" y="7269"/>
                  </a:cubicBezTo>
                  <a:cubicBezTo>
                    <a:pt x="1396" y="7682"/>
                    <a:pt x="646" y="8329"/>
                    <a:pt x="0" y="9208"/>
                  </a:cubicBezTo>
                  <a:lnTo>
                    <a:pt x="31977" y="9208"/>
                  </a:lnTo>
                  <a:lnTo>
                    <a:pt x="31977" y="8872"/>
                  </a:lnTo>
                  <a:cubicBezTo>
                    <a:pt x="30917" y="7036"/>
                    <a:pt x="29185" y="5873"/>
                    <a:pt x="27453" y="5640"/>
                  </a:cubicBezTo>
                  <a:cubicBezTo>
                    <a:pt x="27198" y="5594"/>
                    <a:pt x="26940" y="5571"/>
                    <a:pt x="26681" y="5571"/>
                  </a:cubicBezTo>
                  <a:cubicBezTo>
                    <a:pt x="25210" y="5571"/>
                    <a:pt x="23718" y="6304"/>
                    <a:pt x="22619" y="7579"/>
                  </a:cubicBezTo>
                  <a:cubicBezTo>
                    <a:pt x="22283" y="6390"/>
                    <a:pt x="22076" y="5330"/>
                    <a:pt x="21637" y="4244"/>
                  </a:cubicBezTo>
                  <a:cubicBezTo>
                    <a:pt x="21327" y="3391"/>
                    <a:pt x="20991" y="2409"/>
                    <a:pt x="20474" y="1763"/>
                  </a:cubicBezTo>
                  <a:cubicBezTo>
                    <a:pt x="19488" y="491"/>
                    <a:pt x="18155" y="1"/>
                    <a:pt x="168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1" name="Google Shape;951;p38"/>
            <p:cNvSpPr/>
            <p:nvPr/>
          </p:nvSpPr>
          <p:spPr>
            <a:xfrm flipH="1">
              <a:off x="6861573" y="1816938"/>
              <a:ext cx="1807340" cy="520459"/>
            </a:xfrm>
            <a:custGeom>
              <a:avLst/>
              <a:gdLst/>
              <a:ahLst/>
              <a:cxnLst/>
              <a:rect l="l" t="t" r="r" b="b"/>
              <a:pathLst>
                <a:path w="31977" h="9208" extrusionOk="0">
                  <a:moveTo>
                    <a:pt x="16818" y="1"/>
                  </a:moveTo>
                  <a:cubicBezTo>
                    <a:pt x="16227" y="1"/>
                    <a:pt x="15634" y="97"/>
                    <a:pt x="15071" y="263"/>
                  </a:cubicBezTo>
                  <a:cubicBezTo>
                    <a:pt x="11736" y="1116"/>
                    <a:pt x="8608" y="3805"/>
                    <a:pt x="6669" y="7476"/>
                  </a:cubicBezTo>
                  <a:cubicBezTo>
                    <a:pt x="5989" y="6904"/>
                    <a:pt x="5158" y="6633"/>
                    <a:pt x="4320" y="6633"/>
                  </a:cubicBezTo>
                  <a:cubicBezTo>
                    <a:pt x="3566" y="6633"/>
                    <a:pt x="2807" y="6853"/>
                    <a:pt x="2146" y="7269"/>
                  </a:cubicBezTo>
                  <a:cubicBezTo>
                    <a:pt x="1396" y="7682"/>
                    <a:pt x="646" y="8329"/>
                    <a:pt x="0" y="9208"/>
                  </a:cubicBezTo>
                  <a:lnTo>
                    <a:pt x="31977" y="9208"/>
                  </a:lnTo>
                  <a:lnTo>
                    <a:pt x="31977" y="8872"/>
                  </a:lnTo>
                  <a:cubicBezTo>
                    <a:pt x="30917" y="7036"/>
                    <a:pt x="29185" y="5873"/>
                    <a:pt x="27453" y="5640"/>
                  </a:cubicBezTo>
                  <a:cubicBezTo>
                    <a:pt x="27198" y="5594"/>
                    <a:pt x="26940" y="5571"/>
                    <a:pt x="26681" y="5571"/>
                  </a:cubicBezTo>
                  <a:cubicBezTo>
                    <a:pt x="25210" y="5571"/>
                    <a:pt x="23718" y="6304"/>
                    <a:pt x="22619" y="7579"/>
                  </a:cubicBezTo>
                  <a:cubicBezTo>
                    <a:pt x="22283" y="6390"/>
                    <a:pt x="22076" y="5330"/>
                    <a:pt x="21637" y="4244"/>
                  </a:cubicBezTo>
                  <a:cubicBezTo>
                    <a:pt x="21327" y="3391"/>
                    <a:pt x="20991" y="2409"/>
                    <a:pt x="20474" y="1763"/>
                  </a:cubicBezTo>
                  <a:cubicBezTo>
                    <a:pt x="19488" y="491"/>
                    <a:pt x="18155" y="1"/>
                    <a:pt x="168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2" name="Google Shape;952;p38"/>
            <p:cNvSpPr/>
            <p:nvPr/>
          </p:nvSpPr>
          <p:spPr>
            <a:xfrm>
              <a:off x="-624307" y="1942454"/>
              <a:ext cx="2589338" cy="745664"/>
            </a:xfrm>
            <a:custGeom>
              <a:avLst/>
              <a:gdLst/>
              <a:ahLst/>
              <a:cxnLst/>
              <a:rect l="l" t="t" r="r" b="b"/>
              <a:pathLst>
                <a:path w="31977" h="9208" extrusionOk="0">
                  <a:moveTo>
                    <a:pt x="16818" y="1"/>
                  </a:moveTo>
                  <a:cubicBezTo>
                    <a:pt x="16227" y="1"/>
                    <a:pt x="15634" y="97"/>
                    <a:pt x="15071" y="263"/>
                  </a:cubicBezTo>
                  <a:cubicBezTo>
                    <a:pt x="11736" y="1116"/>
                    <a:pt x="8608" y="3805"/>
                    <a:pt x="6669" y="7476"/>
                  </a:cubicBezTo>
                  <a:cubicBezTo>
                    <a:pt x="5989" y="6904"/>
                    <a:pt x="5158" y="6633"/>
                    <a:pt x="4320" y="6633"/>
                  </a:cubicBezTo>
                  <a:cubicBezTo>
                    <a:pt x="3566" y="6633"/>
                    <a:pt x="2807" y="6853"/>
                    <a:pt x="2146" y="7269"/>
                  </a:cubicBezTo>
                  <a:cubicBezTo>
                    <a:pt x="1396" y="7682"/>
                    <a:pt x="646" y="8329"/>
                    <a:pt x="0" y="9208"/>
                  </a:cubicBezTo>
                  <a:lnTo>
                    <a:pt x="31977" y="9208"/>
                  </a:lnTo>
                  <a:lnTo>
                    <a:pt x="31977" y="8872"/>
                  </a:lnTo>
                  <a:cubicBezTo>
                    <a:pt x="30917" y="7036"/>
                    <a:pt x="29185" y="5873"/>
                    <a:pt x="27453" y="5640"/>
                  </a:cubicBezTo>
                  <a:cubicBezTo>
                    <a:pt x="27198" y="5594"/>
                    <a:pt x="26940" y="5571"/>
                    <a:pt x="26681" y="5571"/>
                  </a:cubicBezTo>
                  <a:cubicBezTo>
                    <a:pt x="25210" y="5571"/>
                    <a:pt x="23718" y="6304"/>
                    <a:pt x="22619" y="7579"/>
                  </a:cubicBezTo>
                  <a:cubicBezTo>
                    <a:pt x="22283" y="6390"/>
                    <a:pt x="22076" y="5330"/>
                    <a:pt x="21637" y="4244"/>
                  </a:cubicBezTo>
                  <a:cubicBezTo>
                    <a:pt x="21327" y="3391"/>
                    <a:pt x="20991" y="2409"/>
                    <a:pt x="20474" y="1763"/>
                  </a:cubicBezTo>
                  <a:cubicBezTo>
                    <a:pt x="19488" y="491"/>
                    <a:pt x="18155" y="1"/>
                    <a:pt x="168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53" name="Google Shape;953;p38"/>
          <p:cNvGrpSpPr/>
          <p:nvPr/>
        </p:nvGrpSpPr>
        <p:grpSpPr>
          <a:xfrm flipH="1">
            <a:off x="336685" y="127193"/>
            <a:ext cx="11573121" cy="1683920"/>
            <a:chOff x="215334" y="102170"/>
            <a:chExt cx="8679841" cy="1262940"/>
          </a:xfrm>
        </p:grpSpPr>
        <p:grpSp>
          <p:nvGrpSpPr>
            <p:cNvPr id="954" name="Google Shape;954;p38"/>
            <p:cNvGrpSpPr/>
            <p:nvPr/>
          </p:nvGrpSpPr>
          <p:grpSpPr>
            <a:xfrm flipH="1">
              <a:off x="215334" y="619425"/>
              <a:ext cx="744991" cy="745685"/>
              <a:chOff x="215334" y="619425"/>
              <a:chExt cx="744991" cy="745685"/>
            </a:xfrm>
          </p:grpSpPr>
          <p:sp>
            <p:nvSpPr>
              <p:cNvPr id="955" name="Google Shape;955;p38"/>
              <p:cNvSpPr/>
              <p:nvPr/>
            </p:nvSpPr>
            <p:spPr>
              <a:xfrm>
                <a:off x="215334" y="657285"/>
                <a:ext cx="623680" cy="707825"/>
              </a:xfrm>
              <a:custGeom>
                <a:avLst/>
                <a:gdLst/>
                <a:ahLst/>
                <a:cxnLst/>
                <a:rect l="l" t="t" r="r" b="b"/>
                <a:pathLst>
                  <a:path w="2483" h="2818" extrusionOk="0">
                    <a:moveTo>
                      <a:pt x="440" y="0"/>
                    </a:moveTo>
                    <a:lnTo>
                      <a:pt x="983" y="1189"/>
                    </a:lnTo>
                    <a:lnTo>
                      <a:pt x="1" y="1836"/>
                    </a:lnTo>
                    <a:lnTo>
                      <a:pt x="983" y="1732"/>
                    </a:lnTo>
                    <a:lnTo>
                      <a:pt x="1086" y="2818"/>
                    </a:lnTo>
                    <a:lnTo>
                      <a:pt x="1422" y="1629"/>
                    </a:lnTo>
                    <a:lnTo>
                      <a:pt x="2482" y="2068"/>
                    </a:lnTo>
                    <a:lnTo>
                      <a:pt x="2482" y="2068"/>
                    </a:lnTo>
                    <a:lnTo>
                      <a:pt x="1733" y="1189"/>
                    </a:lnTo>
                    <a:lnTo>
                      <a:pt x="2275" y="336"/>
                    </a:lnTo>
                    <a:lnTo>
                      <a:pt x="2275" y="336"/>
                    </a:lnTo>
                    <a:lnTo>
                      <a:pt x="1293" y="983"/>
                    </a:lnTo>
                    <a:lnTo>
                      <a:pt x="44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6" name="Google Shape;956;p38"/>
              <p:cNvSpPr/>
              <p:nvPr/>
            </p:nvSpPr>
            <p:spPr>
              <a:xfrm>
                <a:off x="544950" y="619425"/>
                <a:ext cx="101100" cy="101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7" name="Google Shape;957;p38"/>
              <p:cNvSpPr/>
              <p:nvPr/>
            </p:nvSpPr>
            <p:spPr>
              <a:xfrm>
                <a:off x="859225" y="619425"/>
                <a:ext cx="101100" cy="101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958" name="Google Shape;958;p38"/>
            <p:cNvGrpSpPr/>
            <p:nvPr/>
          </p:nvGrpSpPr>
          <p:grpSpPr>
            <a:xfrm>
              <a:off x="8091068" y="102170"/>
              <a:ext cx="804107" cy="701546"/>
              <a:chOff x="8091068" y="102170"/>
              <a:chExt cx="804107" cy="701546"/>
            </a:xfrm>
          </p:grpSpPr>
          <p:sp>
            <p:nvSpPr>
              <p:cNvPr id="959" name="Google Shape;959;p38"/>
              <p:cNvSpPr/>
              <p:nvPr/>
            </p:nvSpPr>
            <p:spPr>
              <a:xfrm flipH="1">
                <a:off x="8219501" y="102170"/>
                <a:ext cx="675674" cy="701546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2793" extrusionOk="0">
                    <a:moveTo>
                      <a:pt x="983" y="0"/>
                    </a:moveTo>
                    <a:lnTo>
                      <a:pt x="1190" y="1293"/>
                    </a:lnTo>
                    <a:lnTo>
                      <a:pt x="1" y="1603"/>
                    </a:lnTo>
                    <a:lnTo>
                      <a:pt x="1086" y="1732"/>
                    </a:lnTo>
                    <a:lnTo>
                      <a:pt x="750" y="2792"/>
                    </a:lnTo>
                    <a:lnTo>
                      <a:pt x="1526" y="1732"/>
                    </a:lnTo>
                    <a:lnTo>
                      <a:pt x="2379" y="2482"/>
                    </a:lnTo>
                    <a:lnTo>
                      <a:pt x="1939" y="1500"/>
                    </a:lnTo>
                    <a:lnTo>
                      <a:pt x="2689" y="854"/>
                    </a:lnTo>
                    <a:lnTo>
                      <a:pt x="2689" y="854"/>
                    </a:lnTo>
                    <a:lnTo>
                      <a:pt x="1629" y="1190"/>
                    </a:lnTo>
                    <a:lnTo>
                      <a:pt x="9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60" name="Google Shape;960;p38"/>
              <p:cNvSpPr/>
              <p:nvPr/>
            </p:nvSpPr>
            <p:spPr>
              <a:xfrm flipH="1">
                <a:off x="8794068" y="619425"/>
                <a:ext cx="101100" cy="101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61" name="Google Shape;961;p38"/>
              <p:cNvSpPr/>
              <p:nvPr/>
            </p:nvSpPr>
            <p:spPr>
              <a:xfrm flipH="1">
                <a:off x="8091068" y="680825"/>
                <a:ext cx="101100" cy="101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962" name="Google Shape;962;p38"/>
          <p:cNvGrpSpPr/>
          <p:nvPr/>
        </p:nvGrpSpPr>
        <p:grpSpPr>
          <a:xfrm>
            <a:off x="4782479" y="5404496"/>
            <a:ext cx="2540223" cy="1450712"/>
            <a:chOff x="-3763673" y="2607529"/>
            <a:chExt cx="2515736" cy="1436728"/>
          </a:xfrm>
        </p:grpSpPr>
        <p:sp>
          <p:nvSpPr>
            <p:cNvPr id="963" name="Google Shape;963;p38"/>
            <p:cNvSpPr/>
            <p:nvPr/>
          </p:nvSpPr>
          <p:spPr>
            <a:xfrm rot="1123467">
              <a:off x="-3443702" y="3119945"/>
              <a:ext cx="555367" cy="829916"/>
            </a:xfrm>
            <a:custGeom>
              <a:avLst/>
              <a:gdLst/>
              <a:ahLst/>
              <a:cxnLst/>
              <a:rect l="l" t="t" r="r" b="b"/>
              <a:pathLst>
                <a:path w="4758" h="7110" extrusionOk="0">
                  <a:moveTo>
                    <a:pt x="440" y="1"/>
                  </a:moveTo>
                  <a:lnTo>
                    <a:pt x="1" y="337"/>
                  </a:lnTo>
                  <a:cubicBezTo>
                    <a:pt x="1733" y="2379"/>
                    <a:pt x="3232" y="4628"/>
                    <a:pt x="4318" y="7110"/>
                  </a:cubicBezTo>
                  <a:lnTo>
                    <a:pt x="4757" y="6903"/>
                  </a:lnTo>
                  <a:cubicBezTo>
                    <a:pt x="3671" y="4421"/>
                    <a:pt x="2172" y="2172"/>
                    <a:pt x="4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4" name="Google Shape;964;p38"/>
            <p:cNvSpPr/>
            <p:nvPr/>
          </p:nvSpPr>
          <p:spPr>
            <a:xfrm rot="1123467">
              <a:off x="-3697826" y="2708360"/>
              <a:ext cx="715277" cy="528181"/>
            </a:xfrm>
            <a:custGeom>
              <a:avLst/>
              <a:gdLst/>
              <a:ahLst/>
              <a:cxnLst/>
              <a:rect l="l" t="t" r="r" b="b"/>
              <a:pathLst>
                <a:path w="6128" h="4525" extrusionOk="0">
                  <a:moveTo>
                    <a:pt x="5274" y="1"/>
                  </a:moveTo>
                  <a:cubicBezTo>
                    <a:pt x="5042" y="104"/>
                    <a:pt x="4835" y="208"/>
                    <a:pt x="4731" y="311"/>
                  </a:cubicBezTo>
                  <a:cubicBezTo>
                    <a:pt x="4395" y="544"/>
                    <a:pt x="4292" y="854"/>
                    <a:pt x="4085" y="1190"/>
                  </a:cubicBezTo>
                  <a:cubicBezTo>
                    <a:pt x="4085" y="957"/>
                    <a:pt x="3982" y="751"/>
                    <a:pt x="3749" y="647"/>
                  </a:cubicBezTo>
                  <a:cubicBezTo>
                    <a:pt x="3646" y="440"/>
                    <a:pt x="3542" y="208"/>
                    <a:pt x="3335" y="104"/>
                  </a:cubicBezTo>
                  <a:cubicBezTo>
                    <a:pt x="3239" y="61"/>
                    <a:pt x="3129" y="36"/>
                    <a:pt x="3027" y="36"/>
                  </a:cubicBezTo>
                  <a:cubicBezTo>
                    <a:pt x="2881" y="36"/>
                    <a:pt x="2750" y="87"/>
                    <a:pt x="2689" y="208"/>
                  </a:cubicBezTo>
                  <a:cubicBezTo>
                    <a:pt x="2457" y="311"/>
                    <a:pt x="2457" y="440"/>
                    <a:pt x="2457" y="647"/>
                  </a:cubicBezTo>
                  <a:cubicBezTo>
                    <a:pt x="2353" y="957"/>
                    <a:pt x="2353" y="1293"/>
                    <a:pt x="2457" y="1604"/>
                  </a:cubicBezTo>
                  <a:cubicBezTo>
                    <a:pt x="2250" y="1293"/>
                    <a:pt x="1810" y="1190"/>
                    <a:pt x="1500" y="1087"/>
                  </a:cubicBezTo>
                  <a:cubicBezTo>
                    <a:pt x="1293" y="1087"/>
                    <a:pt x="957" y="1087"/>
                    <a:pt x="854" y="1293"/>
                  </a:cubicBezTo>
                  <a:cubicBezTo>
                    <a:pt x="647" y="1397"/>
                    <a:pt x="750" y="1733"/>
                    <a:pt x="750" y="1940"/>
                  </a:cubicBezTo>
                  <a:cubicBezTo>
                    <a:pt x="854" y="2146"/>
                    <a:pt x="957" y="2483"/>
                    <a:pt x="1061" y="2586"/>
                  </a:cubicBezTo>
                  <a:cubicBezTo>
                    <a:pt x="750" y="2586"/>
                    <a:pt x="311" y="2793"/>
                    <a:pt x="104" y="3129"/>
                  </a:cubicBezTo>
                  <a:cubicBezTo>
                    <a:pt x="1" y="3232"/>
                    <a:pt x="1" y="3439"/>
                    <a:pt x="1" y="3542"/>
                  </a:cubicBezTo>
                  <a:cubicBezTo>
                    <a:pt x="104" y="3775"/>
                    <a:pt x="311" y="3775"/>
                    <a:pt x="518" y="3775"/>
                  </a:cubicBezTo>
                  <a:lnTo>
                    <a:pt x="2896" y="3775"/>
                  </a:lnTo>
                  <a:cubicBezTo>
                    <a:pt x="3646" y="3878"/>
                    <a:pt x="4395" y="4085"/>
                    <a:pt x="5042" y="4525"/>
                  </a:cubicBezTo>
                  <a:cubicBezTo>
                    <a:pt x="5274" y="3336"/>
                    <a:pt x="5481" y="2250"/>
                    <a:pt x="5920" y="1190"/>
                  </a:cubicBezTo>
                  <a:cubicBezTo>
                    <a:pt x="6024" y="854"/>
                    <a:pt x="6127" y="544"/>
                    <a:pt x="5920" y="208"/>
                  </a:cubicBezTo>
                  <a:cubicBezTo>
                    <a:pt x="5817" y="104"/>
                    <a:pt x="5481" y="1"/>
                    <a:pt x="52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5" name="Google Shape;965;p38"/>
            <p:cNvSpPr/>
            <p:nvPr/>
          </p:nvSpPr>
          <p:spPr>
            <a:xfrm rot="1123467">
              <a:off x="-3331976" y="3119372"/>
              <a:ext cx="190141" cy="187227"/>
            </a:xfrm>
            <a:custGeom>
              <a:avLst/>
              <a:gdLst/>
              <a:ahLst/>
              <a:cxnLst/>
              <a:rect l="l" t="t" r="r" b="b"/>
              <a:pathLst>
                <a:path w="1629" h="1604" extrusionOk="0">
                  <a:moveTo>
                    <a:pt x="1629" y="1"/>
                  </a:moveTo>
                  <a:cubicBezTo>
                    <a:pt x="1422" y="1"/>
                    <a:pt x="1293" y="104"/>
                    <a:pt x="1189" y="208"/>
                  </a:cubicBezTo>
                  <a:cubicBezTo>
                    <a:pt x="1086" y="311"/>
                    <a:pt x="1086" y="311"/>
                    <a:pt x="982" y="414"/>
                  </a:cubicBezTo>
                  <a:lnTo>
                    <a:pt x="982" y="750"/>
                  </a:lnTo>
                  <a:cubicBezTo>
                    <a:pt x="776" y="647"/>
                    <a:pt x="646" y="647"/>
                    <a:pt x="440" y="647"/>
                  </a:cubicBezTo>
                  <a:cubicBezTo>
                    <a:pt x="336" y="647"/>
                    <a:pt x="129" y="750"/>
                    <a:pt x="0" y="854"/>
                  </a:cubicBezTo>
                  <a:cubicBezTo>
                    <a:pt x="543" y="1061"/>
                    <a:pt x="1086" y="1293"/>
                    <a:pt x="1525" y="1604"/>
                  </a:cubicBezTo>
                  <a:cubicBezTo>
                    <a:pt x="1525" y="1061"/>
                    <a:pt x="1422" y="544"/>
                    <a:pt x="1629" y="1"/>
                  </a:cubicBezTo>
                  <a:close/>
                </a:path>
              </a:pathLst>
            </a:custGeom>
            <a:solidFill>
              <a:srgbClr val="4F1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6" name="Google Shape;966;p38"/>
            <p:cNvSpPr/>
            <p:nvPr/>
          </p:nvSpPr>
          <p:spPr>
            <a:xfrm rot="1123467">
              <a:off x="-3445145" y="3515586"/>
              <a:ext cx="452651" cy="350175"/>
            </a:xfrm>
            <a:custGeom>
              <a:avLst/>
              <a:gdLst/>
              <a:ahLst/>
              <a:cxnLst/>
              <a:rect l="l" t="t" r="r" b="b"/>
              <a:pathLst>
                <a:path w="3878" h="3000" extrusionOk="0">
                  <a:moveTo>
                    <a:pt x="0" y="1"/>
                  </a:moveTo>
                  <a:lnTo>
                    <a:pt x="0" y="1"/>
                  </a:lnTo>
                  <a:cubicBezTo>
                    <a:pt x="104" y="854"/>
                    <a:pt x="646" y="1707"/>
                    <a:pt x="1396" y="2250"/>
                  </a:cubicBezTo>
                  <a:cubicBezTo>
                    <a:pt x="2042" y="2689"/>
                    <a:pt x="3025" y="2999"/>
                    <a:pt x="3878" y="2999"/>
                  </a:cubicBezTo>
                  <a:cubicBezTo>
                    <a:pt x="3128" y="1500"/>
                    <a:pt x="1603" y="414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7" name="Google Shape;967;p38"/>
            <p:cNvSpPr/>
            <p:nvPr/>
          </p:nvSpPr>
          <p:spPr>
            <a:xfrm rot="-1032839">
              <a:off x="-1976397" y="3286274"/>
              <a:ext cx="452644" cy="678993"/>
            </a:xfrm>
            <a:custGeom>
              <a:avLst/>
              <a:gdLst/>
              <a:ahLst/>
              <a:cxnLst/>
              <a:rect l="l" t="t" r="r" b="b"/>
              <a:pathLst>
                <a:path w="3878" h="5817" extrusionOk="0">
                  <a:moveTo>
                    <a:pt x="3567" y="1"/>
                  </a:moveTo>
                  <a:cubicBezTo>
                    <a:pt x="2172" y="1733"/>
                    <a:pt x="982" y="3671"/>
                    <a:pt x="0" y="5610"/>
                  </a:cubicBezTo>
                  <a:lnTo>
                    <a:pt x="336" y="5817"/>
                  </a:lnTo>
                  <a:cubicBezTo>
                    <a:pt x="1293" y="3775"/>
                    <a:pt x="2482" y="1939"/>
                    <a:pt x="3878" y="233"/>
                  </a:cubicBezTo>
                  <a:lnTo>
                    <a:pt x="35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8" name="Google Shape;968;p38"/>
            <p:cNvSpPr/>
            <p:nvPr/>
          </p:nvSpPr>
          <p:spPr>
            <a:xfrm rot="-1032839">
              <a:off x="-1877897" y="2955400"/>
              <a:ext cx="579519" cy="428617"/>
            </a:xfrm>
            <a:custGeom>
              <a:avLst/>
              <a:gdLst/>
              <a:ahLst/>
              <a:cxnLst/>
              <a:rect l="l" t="t" r="r" b="b"/>
              <a:pathLst>
                <a:path w="4965" h="3672" extrusionOk="0">
                  <a:moveTo>
                    <a:pt x="647" y="1"/>
                  </a:moveTo>
                  <a:cubicBezTo>
                    <a:pt x="440" y="1"/>
                    <a:pt x="234" y="1"/>
                    <a:pt x="104" y="207"/>
                  </a:cubicBezTo>
                  <a:cubicBezTo>
                    <a:pt x="1" y="440"/>
                    <a:pt x="104" y="647"/>
                    <a:pt x="104" y="957"/>
                  </a:cubicBezTo>
                  <a:cubicBezTo>
                    <a:pt x="440" y="1836"/>
                    <a:pt x="647" y="2689"/>
                    <a:pt x="880" y="3671"/>
                  </a:cubicBezTo>
                  <a:cubicBezTo>
                    <a:pt x="1397" y="3232"/>
                    <a:pt x="1940" y="3129"/>
                    <a:pt x="2586" y="3129"/>
                  </a:cubicBezTo>
                  <a:cubicBezTo>
                    <a:pt x="2801" y="3094"/>
                    <a:pt x="3017" y="3083"/>
                    <a:pt x="3232" y="3083"/>
                  </a:cubicBezTo>
                  <a:cubicBezTo>
                    <a:pt x="3663" y="3083"/>
                    <a:pt x="4094" y="3129"/>
                    <a:pt x="4525" y="3129"/>
                  </a:cubicBezTo>
                  <a:cubicBezTo>
                    <a:pt x="4628" y="3129"/>
                    <a:pt x="4861" y="3025"/>
                    <a:pt x="4964" y="2896"/>
                  </a:cubicBezTo>
                  <a:cubicBezTo>
                    <a:pt x="4964" y="2793"/>
                    <a:pt x="4964" y="2586"/>
                    <a:pt x="4861" y="2482"/>
                  </a:cubicBezTo>
                  <a:cubicBezTo>
                    <a:pt x="4628" y="2250"/>
                    <a:pt x="4318" y="2146"/>
                    <a:pt x="4111" y="2146"/>
                  </a:cubicBezTo>
                  <a:cubicBezTo>
                    <a:pt x="4215" y="1939"/>
                    <a:pt x="4318" y="1733"/>
                    <a:pt x="4318" y="1603"/>
                  </a:cubicBezTo>
                  <a:cubicBezTo>
                    <a:pt x="4421" y="1397"/>
                    <a:pt x="4421" y="1190"/>
                    <a:pt x="4318" y="957"/>
                  </a:cubicBezTo>
                  <a:cubicBezTo>
                    <a:pt x="4111" y="854"/>
                    <a:pt x="3982" y="854"/>
                    <a:pt x="3775" y="854"/>
                  </a:cubicBezTo>
                  <a:cubicBezTo>
                    <a:pt x="3465" y="957"/>
                    <a:pt x="3129" y="1086"/>
                    <a:pt x="2922" y="1293"/>
                  </a:cubicBezTo>
                  <a:cubicBezTo>
                    <a:pt x="3025" y="957"/>
                    <a:pt x="3025" y="750"/>
                    <a:pt x="3025" y="544"/>
                  </a:cubicBezTo>
                  <a:cubicBezTo>
                    <a:pt x="2922" y="311"/>
                    <a:pt x="2922" y="207"/>
                    <a:pt x="2819" y="104"/>
                  </a:cubicBezTo>
                  <a:cubicBezTo>
                    <a:pt x="2754" y="52"/>
                    <a:pt x="2670" y="27"/>
                    <a:pt x="2576" y="27"/>
                  </a:cubicBezTo>
                  <a:cubicBezTo>
                    <a:pt x="2483" y="27"/>
                    <a:pt x="2379" y="52"/>
                    <a:pt x="2276" y="104"/>
                  </a:cubicBezTo>
                  <a:cubicBezTo>
                    <a:pt x="2043" y="104"/>
                    <a:pt x="1940" y="311"/>
                    <a:pt x="1836" y="440"/>
                  </a:cubicBezTo>
                  <a:cubicBezTo>
                    <a:pt x="1733" y="647"/>
                    <a:pt x="1629" y="750"/>
                    <a:pt x="1629" y="957"/>
                  </a:cubicBezTo>
                  <a:cubicBezTo>
                    <a:pt x="1526" y="647"/>
                    <a:pt x="1293" y="440"/>
                    <a:pt x="1087" y="207"/>
                  </a:cubicBezTo>
                  <a:cubicBezTo>
                    <a:pt x="983" y="104"/>
                    <a:pt x="880" y="1"/>
                    <a:pt x="6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9" name="Google Shape;969;p38"/>
            <p:cNvSpPr/>
            <p:nvPr/>
          </p:nvSpPr>
          <p:spPr>
            <a:xfrm rot="-1032839">
              <a:off x="-1759531" y="3294488"/>
              <a:ext cx="151037" cy="151043"/>
            </a:xfrm>
            <a:custGeom>
              <a:avLst/>
              <a:gdLst/>
              <a:ahLst/>
              <a:cxnLst/>
              <a:rect l="l" t="t" r="r" b="b"/>
              <a:pathLst>
                <a:path w="1294" h="1294" extrusionOk="0">
                  <a:moveTo>
                    <a:pt x="1" y="1"/>
                  </a:moveTo>
                  <a:cubicBezTo>
                    <a:pt x="104" y="440"/>
                    <a:pt x="104" y="854"/>
                    <a:pt x="104" y="1293"/>
                  </a:cubicBezTo>
                  <a:cubicBezTo>
                    <a:pt x="440" y="957"/>
                    <a:pt x="854" y="854"/>
                    <a:pt x="1293" y="647"/>
                  </a:cubicBezTo>
                  <a:cubicBezTo>
                    <a:pt x="1293" y="544"/>
                    <a:pt x="1086" y="440"/>
                    <a:pt x="983" y="440"/>
                  </a:cubicBezTo>
                  <a:cubicBezTo>
                    <a:pt x="854" y="440"/>
                    <a:pt x="647" y="440"/>
                    <a:pt x="544" y="544"/>
                  </a:cubicBezTo>
                  <a:lnTo>
                    <a:pt x="544" y="311"/>
                  </a:lnTo>
                  <a:cubicBezTo>
                    <a:pt x="544" y="208"/>
                    <a:pt x="440" y="208"/>
                    <a:pt x="337" y="104"/>
                  </a:cubicBezTo>
                  <a:cubicBezTo>
                    <a:pt x="337" y="1"/>
                    <a:pt x="104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0" name="Google Shape;970;p38"/>
            <p:cNvSpPr/>
            <p:nvPr/>
          </p:nvSpPr>
          <p:spPr>
            <a:xfrm rot="-1032839">
              <a:off x="-1885745" y="3606969"/>
              <a:ext cx="365220" cy="289713"/>
            </a:xfrm>
            <a:custGeom>
              <a:avLst/>
              <a:gdLst/>
              <a:ahLst/>
              <a:cxnLst/>
              <a:rect l="l" t="t" r="r" b="b"/>
              <a:pathLst>
                <a:path w="3129" h="2482" extrusionOk="0">
                  <a:moveTo>
                    <a:pt x="3128" y="0"/>
                  </a:moveTo>
                  <a:cubicBezTo>
                    <a:pt x="1836" y="414"/>
                    <a:pt x="543" y="1293"/>
                    <a:pt x="1" y="2482"/>
                  </a:cubicBezTo>
                  <a:cubicBezTo>
                    <a:pt x="647" y="2482"/>
                    <a:pt x="1396" y="2249"/>
                    <a:pt x="1939" y="1836"/>
                  </a:cubicBezTo>
                  <a:cubicBezTo>
                    <a:pt x="2586" y="1396"/>
                    <a:pt x="3025" y="750"/>
                    <a:pt x="31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1" name="Google Shape;971;p38"/>
            <p:cNvSpPr/>
            <p:nvPr/>
          </p:nvSpPr>
          <p:spPr>
            <a:xfrm>
              <a:off x="-3714225" y="3650887"/>
              <a:ext cx="1599215" cy="393363"/>
            </a:xfrm>
            <a:custGeom>
              <a:avLst/>
              <a:gdLst/>
              <a:ahLst/>
              <a:cxnLst/>
              <a:rect l="l" t="t" r="r" b="b"/>
              <a:pathLst>
                <a:path w="13701" h="3370" extrusionOk="0">
                  <a:moveTo>
                    <a:pt x="7414" y="0"/>
                  </a:moveTo>
                  <a:cubicBezTo>
                    <a:pt x="7278" y="0"/>
                    <a:pt x="7141" y="12"/>
                    <a:pt x="7006" y="35"/>
                  </a:cubicBezTo>
                  <a:cubicBezTo>
                    <a:pt x="5713" y="138"/>
                    <a:pt x="4653" y="1198"/>
                    <a:pt x="3878" y="2387"/>
                  </a:cubicBezTo>
                  <a:cubicBezTo>
                    <a:pt x="3394" y="2187"/>
                    <a:pt x="2910" y="2073"/>
                    <a:pt x="2426" y="2073"/>
                  </a:cubicBezTo>
                  <a:cubicBezTo>
                    <a:pt x="2160" y="2073"/>
                    <a:pt x="1894" y="2107"/>
                    <a:pt x="1629" y="2181"/>
                  </a:cubicBezTo>
                  <a:cubicBezTo>
                    <a:pt x="983" y="2387"/>
                    <a:pt x="440" y="2827"/>
                    <a:pt x="0" y="3370"/>
                  </a:cubicBezTo>
                  <a:lnTo>
                    <a:pt x="13701" y="3370"/>
                  </a:lnTo>
                  <a:cubicBezTo>
                    <a:pt x="13468" y="3034"/>
                    <a:pt x="13055" y="2723"/>
                    <a:pt x="12719" y="2491"/>
                  </a:cubicBezTo>
                  <a:cubicBezTo>
                    <a:pt x="12408" y="2387"/>
                    <a:pt x="12072" y="2284"/>
                    <a:pt x="11866" y="2181"/>
                  </a:cubicBezTo>
                  <a:cubicBezTo>
                    <a:pt x="11530" y="2181"/>
                    <a:pt x="11219" y="2181"/>
                    <a:pt x="10883" y="2284"/>
                  </a:cubicBezTo>
                  <a:cubicBezTo>
                    <a:pt x="10676" y="2284"/>
                    <a:pt x="10470" y="2387"/>
                    <a:pt x="10134" y="2491"/>
                  </a:cubicBezTo>
                  <a:cubicBezTo>
                    <a:pt x="10030" y="1741"/>
                    <a:pt x="9694" y="1095"/>
                    <a:pt x="9177" y="681"/>
                  </a:cubicBezTo>
                  <a:cubicBezTo>
                    <a:pt x="8648" y="237"/>
                    <a:pt x="8032" y="0"/>
                    <a:pt x="74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2" name="Google Shape;972;p38"/>
            <p:cNvSpPr/>
            <p:nvPr/>
          </p:nvSpPr>
          <p:spPr>
            <a:xfrm>
              <a:off x="-2190501" y="3873021"/>
              <a:ext cx="739437" cy="171236"/>
            </a:xfrm>
            <a:custGeom>
              <a:avLst/>
              <a:gdLst/>
              <a:ahLst/>
              <a:cxnLst/>
              <a:rect l="l" t="t" r="r" b="b"/>
              <a:pathLst>
                <a:path w="6335" h="1467" extrusionOk="0">
                  <a:moveTo>
                    <a:pt x="4520" y="0"/>
                  </a:moveTo>
                  <a:cubicBezTo>
                    <a:pt x="3937" y="0"/>
                    <a:pt x="3338" y="257"/>
                    <a:pt x="2793" y="588"/>
                  </a:cubicBezTo>
                  <a:cubicBezTo>
                    <a:pt x="2689" y="588"/>
                    <a:pt x="2586" y="484"/>
                    <a:pt x="2457" y="381"/>
                  </a:cubicBezTo>
                  <a:cubicBezTo>
                    <a:pt x="2250" y="278"/>
                    <a:pt x="2146" y="278"/>
                    <a:pt x="1940" y="278"/>
                  </a:cubicBezTo>
                  <a:cubicBezTo>
                    <a:pt x="1867" y="269"/>
                    <a:pt x="1796" y="265"/>
                    <a:pt x="1725" y="265"/>
                  </a:cubicBezTo>
                  <a:cubicBezTo>
                    <a:pt x="940" y="265"/>
                    <a:pt x="285" y="779"/>
                    <a:pt x="1" y="1467"/>
                  </a:cubicBezTo>
                  <a:lnTo>
                    <a:pt x="6334" y="1467"/>
                  </a:lnTo>
                  <a:cubicBezTo>
                    <a:pt x="6231" y="1027"/>
                    <a:pt x="5920" y="588"/>
                    <a:pt x="5481" y="278"/>
                  </a:cubicBezTo>
                  <a:cubicBezTo>
                    <a:pt x="5174" y="82"/>
                    <a:pt x="4849" y="0"/>
                    <a:pt x="45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2300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1CF2E77-4E87-4338-A6B2-93E833A84A3C}" type="datetimeFigureOut">
              <a:rPr kumimoji="0" lang="en-US" sz="1867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2/17/2025</a:t>
            </a:fld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96E19DA-92E0-4635-8627-DEB5FDE3EBA8}" type="slidenum">
              <a:rPr kumimoji="0" lang="en-US" sz="1867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7270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E242-997F-4685-9228-DC4B29F92E34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7507-5B20-4B32-995D-68786EA4F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50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E242-997F-4685-9228-DC4B29F92E34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7507-5B20-4B32-995D-68786EA4F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783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E242-997F-4685-9228-DC4B29F92E34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7507-5B20-4B32-995D-68786EA4F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100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46367" y="593367"/>
            <a:ext cx="10899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fe Savers ExtraBold"/>
              <a:buNone/>
              <a:defRPr sz="3000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46367" y="1536633"/>
            <a:ext cx="10899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283577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56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2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audio" Target="../media/audio1.wav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audio" Target="../media/audio3.wav"/><Relationship Id="rId3" Type="http://schemas.openxmlformats.org/officeDocument/2006/relationships/image" Target="../media/image12.png"/><Relationship Id="rId7" Type="http://schemas.openxmlformats.org/officeDocument/2006/relationships/image" Target="../media/image15.gif"/><Relationship Id="rId12" Type="http://schemas.microsoft.com/office/2007/relationships/hdphoto" Target="../media/hdphoto5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4.gif"/><Relationship Id="rId11" Type="http://schemas.openxmlformats.org/officeDocument/2006/relationships/image" Target="../media/image17.png"/><Relationship Id="rId5" Type="http://schemas.openxmlformats.org/officeDocument/2006/relationships/image" Target="../media/image13.gif"/><Relationship Id="rId10" Type="http://schemas.openxmlformats.org/officeDocument/2006/relationships/image" Target="../media/image7.png"/><Relationship Id="rId4" Type="http://schemas.microsoft.com/office/2007/relationships/hdphoto" Target="../media/hdphoto3.wdp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audio" Target="../media/audio4.wav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Relationship Id="rId6" Type="http://schemas.openxmlformats.org/officeDocument/2006/relationships/audio" Target="../media/audio6.wav"/><Relationship Id="rId11" Type="http://schemas.openxmlformats.org/officeDocument/2006/relationships/image" Target="../media/image7.png"/><Relationship Id="rId5" Type="http://schemas.openxmlformats.org/officeDocument/2006/relationships/audio" Target="../media/audio5.wav"/><Relationship Id="rId10" Type="http://schemas.openxmlformats.org/officeDocument/2006/relationships/image" Target="../media/image21.JPG"/><Relationship Id="rId4" Type="http://schemas.openxmlformats.org/officeDocument/2006/relationships/audio" Target="../media/audio4.wav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audio" Target="../media/audio2.wav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3.jpeg"/><Relationship Id="rId12" Type="http://schemas.openxmlformats.org/officeDocument/2006/relationships/image" Target="../media/image25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Relationship Id="rId6" Type="http://schemas.openxmlformats.org/officeDocument/2006/relationships/audio" Target="../media/audio6.wav"/><Relationship Id="rId11" Type="http://schemas.openxmlformats.org/officeDocument/2006/relationships/image" Target="../media/image21.JPG"/><Relationship Id="rId5" Type="http://schemas.openxmlformats.org/officeDocument/2006/relationships/audio" Target="../media/audio7.wav"/><Relationship Id="rId10" Type="http://schemas.openxmlformats.org/officeDocument/2006/relationships/image" Target="../media/image24.png"/><Relationship Id="rId4" Type="http://schemas.openxmlformats.org/officeDocument/2006/relationships/audio" Target="../media/audio2.wav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7.wav"/><Relationship Id="rId7" Type="http://schemas.openxmlformats.org/officeDocument/2006/relationships/image" Target="../media/image27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8.xml"/><Relationship Id="rId6" Type="http://schemas.microsoft.com/office/2007/relationships/hdphoto" Target="../media/hdphoto6.wdp"/><Relationship Id="rId11" Type="http://schemas.openxmlformats.org/officeDocument/2006/relationships/audio" Target="../media/audio8.wav"/><Relationship Id="rId5" Type="http://schemas.openxmlformats.org/officeDocument/2006/relationships/image" Target="../media/image26.png"/><Relationship Id="rId10" Type="http://schemas.openxmlformats.org/officeDocument/2006/relationships/image" Target="../media/image7.png"/><Relationship Id="rId4" Type="http://schemas.openxmlformats.org/officeDocument/2006/relationships/audio" Target="../media/audio6.wav"/><Relationship Id="rId9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29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8.png"/><Relationship Id="rId12" Type="http://schemas.openxmlformats.org/officeDocument/2006/relationships/image" Target="../media/image10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Relationship Id="rId6" Type="http://schemas.openxmlformats.org/officeDocument/2006/relationships/audio" Target="../media/audio6.wav"/><Relationship Id="rId11" Type="http://schemas.openxmlformats.org/officeDocument/2006/relationships/image" Target="../media/image21.JPG"/><Relationship Id="rId5" Type="http://schemas.openxmlformats.org/officeDocument/2006/relationships/audio" Target="../media/audio7.wav"/><Relationship Id="rId15" Type="http://schemas.openxmlformats.org/officeDocument/2006/relationships/audio" Target="../media/audio5.wav"/><Relationship Id="rId10" Type="http://schemas.openxmlformats.org/officeDocument/2006/relationships/image" Target="../media/image20.png"/><Relationship Id="rId4" Type="http://schemas.openxmlformats.org/officeDocument/2006/relationships/audio" Target="../media/audio5.wav"/><Relationship Id="rId9" Type="http://schemas.openxmlformats.org/officeDocument/2006/relationships/image" Target="../media/image7.png"/><Relationship Id="rId14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6.wav"/><Relationship Id="rId7" Type="http://schemas.openxmlformats.org/officeDocument/2006/relationships/image" Target="../media/image21.JP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8.xml"/><Relationship Id="rId6" Type="http://schemas.microsoft.com/office/2007/relationships/hdphoto" Target="../media/hdphoto8.wdp"/><Relationship Id="rId5" Type="http://schemas.openxmlformats.org/officeDocument/2006/relationships/image" Target="../media/image29.png"/><Relationship Id="rId10" Type="http://schemas.openxmlformats.org/officeDocument/2006/relationships/audio" Target="../media/audio9.wav"/><Relationship Id="rId4" Type="http://schemas.openxmlformats.org/officeDocument/2006/relationships/image" Target="../media/image18.png"/><Relationship Id="rId9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4.gif"/><Relationship Id="rId11" Type="http://schemas.openxmlformats.org/officeDocument/2006/relationships/image" Target="../media/image30.jpeg"/><Relationship Id="rId5" Type="http://schemas.openxmlformats.org/officeDocument/2006/relationships/image" Target="../media/image13.gif"/><Relationship Id="rId10" Type="http://schemas.openxmlformats.org/officeDocument/2006/relationships/image" Target="../media/image7.png"/><Relationship Id="rId4" Type="http://schemas.microsoft.com/office/2007/relationships/hdphoto" Target="../media/hdphoto3.wdp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ảng Mạch, Lai Lịch, Hình Nền, Kết Cấ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87" y="-211862"/>
            <a:ext cx="12192000" cy="736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9" name="图片 55">
            <a:extLst>
              <a:ext uri="{FF2B5EF4-FFF2-40B4-BE49-F238E27FC236}">
                <a16:creationId xmlns:a16="http://schemas.microsoft.com/office/drawing/2014/main" id="{D9096E0E-BEC4-43B5-A54F-76B4FEE74ED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37360" y="3557657"/>
            <a:ext cx="8801100" cy="187036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4A59EF3-A19C-45EE-9A95-BA513AB16C18}"/>
              </a:ext>
            </a:extLst>
          </p:cNvPr>
          <p:cNvSpPr txBox="1"/>
          <p:nvPr/>
        </p:nvSpPr>
        <p:spPr>
          <a:xfrm>
            <a:off x="3219937" y="4169673"/>
            <a:ext cx="6662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omic Sans MS" pitchFamily="66" charset="0"/>
                <a:cs typeface="Aharoni" panose="02010803020104030203" pitchFamily="2" charset="-79"/>
              </a:rPr>
              <a:t>Unit 8 - Lesson 2 – Period 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4A22FC-4756-406A-837D-A781E74A0B0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0124" y="130269"/>
            <a:ext cx="1173108" cy="562483"/>
          </a:xfrm>
          <a:prstGeom prst="rect">
            <a:avLst/>
          </a:prstGeom>
        </p:spPr>
      </p:pic>
      <p:pic>
        <p:nvPicPr>
          <p:cNvPr id="9" name="Picture 6" descr="Word design for technology with kids and gadgets Vector Image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589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469" b="29538"/>
          <a:stretch/>
        </p:blipFill>
        <p:spPr bwMode="auto">
          <a:xfrm>
            <a:off x="2043887" y="411510"/>
            <a:ext cx="9014503" cy="344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46364839"/>
      </p:ext>
    </p:extLst>
  </p:cSld>
  <p:clrMapOvr>
    <a:masterClrMapping/>
  </p:clrMapOvr>
  <p:transition spd="slow">
    <p:randomBar dir="vert"/>
    <p:sndAc>
      <p:stSnd>
        <p:snd r:embed="rId4" name="drumroll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42ECE55-CB84-462F-8104-326FE5DC19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6593" y="1"/>
            <a:ext cx="1564144" cy="74997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647748" y="5037245"/>
            <a:ext cx="3939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omic Sans MS" pitchFamily="66" charset="0"/>
              </a:rPr>
              <a:t>1. Teacher, can we use the tablet?</a:t>
            </a:r>
            <a:endParaRPr lang="en-US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71311" y="759709"/>
            <a:ext cx="45973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omic Sans MS" pitchFamily="66" charset="0"/>
              </a:rPr>
              <a:t>2. Teacher, can we surf the Internet?</a:t>
            </a:r>
            <a:endParaRPr lang="en-US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CC410F7-8B22-45DB-AC77-D701CC08A21C}"/>
              </a:ext>
            </a:extLst>
          </p:cNvPr>
          <p:cNvGrpSpPr/>
          <p:nvPr/>
        </p:nvGrpSpPr>
        <p:grpSpPr>
          <a:xfrm>
            <a:off x="155034" y="-9732"/>
            <a:ext cx="4460690" cy="769441"/>
            <a:chOff x="238580" y="354016"/>
            <a:chExt cx="4460690" cy="769441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EDA5DFB-83EB-4E8A-A13D-868978624B6C}"/>
                </a:ext>
              </a:extLst>
            </p:cNvPr>
            <p:cNvGrpSpPr/>
            <p:nvPr/>
          </p:nvGrpSpPr>
          <p:grpSpPr>
            <a:xfrm>
              <a:off x="238580" y="354016"/>
              <a:ext cx="3941010" cy="769441"/>
              <a:chOff x="238580" y="354016"/>
              <a:chExt cx="3941010" cy="769441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9C10B1D-EF78-426B-8F05-84BAB2A13EA2}"/>
                  </a:ext>
                </a:extLst>
              </p:cNvPr>
              <p:cNvSpPr txBox="1"/>
              <p:nvPr/>
            </p:nvSpPr>
            <p:spPr>
              <a:xfrm>
                <a:off x="238580" y="354016"/>
                <a:ext cx="561372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solidFill>
                      <a:srgbClr val="FF0066"/>
                    </a:solidFill>
                    <a:latin typeface=".VnBlack" panose="020B7200000000000000" pitchFamily="34" charset="0"/>
                  </a:rPr>
                  <a:t>4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C9031AD-99A4-4409-ABB5-E2F0658D9632}"/>
                  </a:ext>
                </a:extLst>
              </p:cNvPr>
              <p:cNvSpPr txBox="1"/>
              <p:nvPr/>
            </p:nvSpPr>
            <p:spPr>
              <a:xfrm>
                <a:off x="764873" y="446384"/>
                <a:ext cx="341471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latin typeface="Comic Sans MS" pitchFamily="66" charset="0"/>
                  </a:rPr>
                  <a:t>Listen and repeat.</a:t>
                </a:r>
              </a:p>
            </p:txBody>
          </p:sp>
        </p:grpSp>
        <p:pic>
          <p:nvPicPr>
            <p:cNvPr id="23" name="Picture 22" descr="Icon&#10;&#10;Description automatically generated">
              <a:extLst>
                <a:ext uri="{FF2B5EF4-FFF2-40B4-BE49-F238E27FC236}">
                  <a16:creationId xmlns:a16="http://schemas.microsoft.com/office/drawing/2014/main" id="{E4176F6B-C14B-4C4C-8119-A2BCE6C574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6830" y="446384"/>
              <a:ext cx="472440" cy="434340"/>
            </a:xfrm>
            <a:prstGeom prst="rect">
              <a:avLst/>
            </a:prstGeom>
          </p:spPr>
        </p:pic>
      </p:grpSp>
      <p:sp>
        <p:nvSpPr>
          <p:cNvPr id="26" name="TextBox 25"/>
          <p:cNvSpPr txBox="1"/>
          <p:nvPr/>
        </p:nvSpPr>
        <p:spPr>
          <a:xfrm>
            <a:off x="1647748" y="6043611"/>
            <a:ext cx="4119974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omic Sans MS" pitchFamily="66" charset="0"/>
              </a:rPr>
              <a:t>- Yes, you can.</a:t>
            </a:r>
            <a:endParaRPr lang="en-US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15188" y="1598743"/>
            <a:ext cx="37719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omic Sans MS" pitchFamily="66" charset="0"/>
              </a:rPr>
              <a:t>- No, you can’t.</a:t>
            </a:r>
            <a:endParaRPr lang="en-US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6" name="Picture 2" descr="Ảnh miễn phí của Học si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817" y="2686050"/>
            <a:ext cx="5036342" cy="335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Ảnh miễn phí của Quán b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06" y="1034481"/>
            <a:ext cx="5320378" cy="353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39157" y="3862430"/>
            <a:ext cx="697627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✔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0881528" y="5302643"/>
            <a:ext cx="806631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❌</a:t>
            </a:r>
          </a:p>
        </p:txBody>
      </p:sp>
    </p:spTree>
    <p:extLst>
      <p:ext uri="{BB962C8B-B14F-4D97-AF65-F5344CB8AC3E}">
        <p14:creationId xmlns:p14="http://schemas.microsoft.com/office/powerpoint/2010/main" val="3742201770"/>
      </p:ext>
    </p:extLst>
  </p:cSld>
  <p:clrMapOvr>
    <a:masterClrMapping/>
  </p:clrMapOvr>
  <p:transition spd="slow">
    <p:push dir="u"/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6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xresdefault (3)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Bee_inkinch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484" y="4668378"/>
            <a:ext cx="4159251" cy="2177226"/>
          </a:xfrm>
          <a:prstGeom prst="rect">
            <a:avLst/>
          </a:prstGeom>
        </p:spPr>
      </p:pic>
      <p:pic>
        <p:nvPicPr>
          <p:cNvPr id="5" name="Picture 4" descr="Bee_inkinch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03521" y="4617976"/>
            <a:ext cx="4159251" cy="2177226"/>
          </a:xfrm>
          <a:prstGeom prst="rect">
            <a:avLst/>
          </a:prstGeom>
        </p:spPr>
      </p:pic>
      <p:pic>
        <p:nvPicPr>
          <p:cNvPr id="6" name="Picture 5" descr="Bee_inkinch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3755521" y="5262476"/>
            <a:ext cx="3048000" cy="1595524"/>
          </a:xfrm>
          <a:prstGeom prst="rect">
            <a:avLst/>
          </a:prstGeom>
        </p:spPr>
      </p:pic>
      <p:grpSp>
        <p:nvGrpSpPr>
          <p:cNvPr id="7" name="Google Shape;1960;p36"/>
          <p:cNvGrpSpPr/>
          <p:nvPr/>
        </p:nvGrpSpPr>
        <p:grpSpPr>
          <a:xfrm>
            <a:off x="152400" y="301204"/>
            <a:ext cx="9753601" cy="5211056"/>
            <a:chOff x="1725162" y="1083493"/>
            <a:chExt cx="6298177" cy="3024816"/>
          </a:xfrm>
        </p:grpSpPr>
        <p:grpSp>
          <p:nvGrpSpPr>
            <p:cNvPr id="8" name="Google Shape;1961;p36"/>
            <p:cNvGrpSpPr/>
            <p:nvPr/>
          </p:nvGrpSpPr>
          <p:grpSpPr>
            <a:xfrm>
              <a:off x="1786221" y="1083493"/>
              <a:ext cx="1630484" cy="3024816"/>
              <a:chOff x="1786221" y="1083493"/>
              <a:chExt cx="1630484" cy="3024816"/>
            </a:xfrm>
          </p:grpSpPr>
          <p:grpSp>
            <p:nvGrpSpPr>
              <p:cNvPr id="16" name="Google Shape;1962;p36"/>
              <p:cNvGrpSpPr/>
              <p:nvPr/>
            </p:nvGrpSpPr>
            <p:grpSpPr>
              <a:xfrm rot="-4188303" flipH="1">
                <a:off x="2154157" y="2895872"/>
                <a:ext cx="1206951" cy="960535"/>
                <a:chOff x="8757948" y="1920174"/>
                <a:chExt cx="1090443" cy="865316"/>
              </a:xfrm>
            </p:grpSpPr>
            <p:sp>
              <p:nvSpPr>
                <p:cNvPr id="35" name="Google Shape;1963;p36"/>
                <p:cNvSpPr/>
                <p:nvPr/>
              </p:nvSpPr>
              <p:spPr>
                <a:xfrm flipH="1">
                  <a:off x="8767390" y="1920174"/>
                  <a:ext cx="1081001" cy="8653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00" h="25215" extrusionOk="0">
                      <a:moveTo>
                        <a:pt x="3702" y="1"/>
                      </a:moveTo>
                      <a:cubicBezTo>
                        <a:pt x="2458" y="1"/>
                        <a:pt x="1221" y="88"/>
                        <a:pt x="0" y="266"/>
                      </a:cubicBezTo>
                      <a:cubicBezTo>
                        <a:pt x="1598" y="3256"/>
                        <a:pt x="3653" y="5973"/>
                        <a:pt x="5250" y="8940"/>
                      </a:cubicBezTo>
                      <a:cubicBezTo>
                        <a:pt x="7168" y="12615"/>
                        <a:pt x="9405" y="16518"/>
                        <a:pt x="12691" y="19325"/>
                      </a:cubicBezTo>
                      <a:cubicBezTo>
                        <a:pt x="17462" y="23274"/>
                        <a:pt x="25588" y="24598"/>
                        <a:pt x="31499" y="25214"/>
                      </a:cubicBezTo>
                      <a:cubicBezTo>
                        <a:pt x="31479" y="10329"/>
                        <a:pt x="17249" y="1"/>
                        <a:pt x="3702" y="1"/>
                      </a:cubicBezTo>
                      <a:close/>
                    </a:path>
                  </a:pathLst>
                </a:custGeom>
                <a:solidFill>
                  <a:srgbClr val="1156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1964;p36"/>
                <p:cNvSpPr/>
                <p:nvPr/>
              </p:nvSpPr>
              <p:spPr>
                <a:xfrm flipH="1">
                  <a:off x="8757948" y="2024330"/>
                  <a:ext cx="905810" cy="749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95" h="21851" extrusionOk="0">
                      <a:moveTo>
                        <a:pt x="480" y="1"/>
                      </a:moveTo>
                      <a:cubicBezTo>
                        <a:pt x="186" y="1"/>
                        <a:pt x="0" y="446"/>
                        <a:pt x="304" y="655"/>
                      </a:cubicBezTo>
                      <a:cubicBezTo>
                        <a:pt x="4960" y="3851"/>
                        <a:pt x="8932" y="7845"/>
                        <a:pt x="13406" y="11246"/>
                      </a:cubicBezTo>
                      <a:cubicBezTo>
                        <a:pt x="17674" y="14487"/>
                        <a:pt x="22330" y="17454"/>
                        <a:pt x="25686" y="21723"/>
                      </a:cubicBezTo>
                      <a:cubicBezTo>
                        <a:pt x="25753" y="21813"/>
                        <a:pt x="25835" y="21850"/>
                        <a:pt x="25915" y="21850"/>
                      </a:cubicBezTo>
                      <a:cubicBezTo>
                        <a:pt x="26160" y="21850"/>
                        <a:pt x="26394" y="21501"/>
                        <a:pt x="26188" y="21243"/>
                      </a:cubicBezTo>
                      <a:cubicBezTo>
                        <a:pt x="22970" y="17158"/>
                        <a:pt x="18587" y="14236"/>
                        <a:pt x="14456" y="11177"/>
                      </a:cubicBezTo>
                      <a:cubicBezTo>
                        <a:pt x="9708" y="7640"/>
                        <a:pt x="5554" y="3417"/>
                        <a:pt x="669" y="62"/>
                      </a:cubicBezTo>
                      <a:cubicBezTo>
                        <a:pt x="604" y="19"/>
                        <a:pt x="540" y="1"/>
                        <a:pt x="480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1965;p36"/>
                <p:cNvSpPr/>
                <p:nvPr/>
              </p:nvSpPr>
              <p:spPr>
                <a:xfrm flipH="1">
                  <a:off x="8854329" y="2661689"/>
                  <a:ext cx="13350" cy="12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67" extrusionOk="0">
                      <a:moveTo>
                        <a:pt x="1" y="1"/>
                      </a:moveTo>
                      <a:cubicBezTo>
                        <a:pt x="24" y="138"/>
                        <a:pt x="24" y="252"/>
                        <a:pt x="46" y="366"/>
                      </a:cubicBezTo>
                      <a:cubicBezTo>
                        <a:pt x="161" y="252"/>
                        <a:pt x="275" y="138"/>
                        <a:pt x="389" y="24"/>
                      </a:cubicBezTo>
                      <a:cubicBezTo>
                        <a:pt x="252" y="24"/>
                        <a:pt x="138" y="24"/>
                        <a:pt x="1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" name="Google Shape;1966;p36"/>
                <p:cNvSpPr/>
                <p:nvPr/>
              </p:nvSpPr>
              <p:spPr>
                <a:xfrm flipH="1">
                  <a:off x="8830825" y="2482445"/>
                  <a:ext cx="237374" cy="203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7" h="5934" extrusionOk="0">
                      <a:moveTo>
                        <a:pt x="5844" y="5224"/>
                      </a:moveTo>
                      <a:lnTo>
                        <a:pt x="5844" y="5224"/>
                      </a:lnTo>
                      <a:cubicBezTo>
                        <a:pt x="5981" y="5247"/>
                        <a:pt x="6095" y="5247"/>
                        <a:pt x="6232" y="5247"/>
                      </a:cubicBezTo>
                      <a:cubicBezTo>
                        <a:pt x="6118" y="5361"/>
                        <a:pt x="6004" y="5475"/>
                        <a:pt x="5889" y="5589"/>
                      </a:cubicBezTo>
                      <a:cubicBezTo>
                        <a:pt x="5867" y="5475"/>
                        <a:pt x="5867" y="5361"/>
                        <a:pt x="5844" y="5224"/>
                      </a:cubicBezTo>
                      <a:close/>
                      <a:moveTo>
                        <a:pt x="5509" y="1"/>
                      </a:moveTo>
                      <a:cubicBezTo>
                        <a:pt x="5265" y="1"/>
                        <a:pt x="5029" y="244"/>
                        <a:pt x="5205" y="499"/>
                      </a:cubicBezTo>
                      <a:cubicBezTo>
                        <a:pt x="6163" y="1891"/>
                        <a:pt x="5730" y="3626"/>
                        <a:pt x="5844" y="5224"/>
                      </a:cubicBezTo>
                      <a:cubicBezTo>
                        <a:pt x="4041" y="5155"/>
                        <a:pt x="2237" y="5201"/>
                        <a:pt x="457" y="5064"/>
                      </a:cubicBezTo>
                      <a:cubicBezTo>
                        <a:pt x="450" y="5064"/>
                        <a:pt x="442" y="5064"/>
                        <a:pt x="435" y="5064"/>
                      </a:cubicBezTo>
                      <a:cubicBezTo>
                        <a:pt x="1" y="5064"/>
                        <a:pt x="8" y="5727"/>
                        <a:pt x="457" y="5772"/>
                      </a:cubicBezTo>
                      <a:cubicBezTo>
                        <a:pt x="2374" y="5909"/>
                        <a:pt x="4314" y="5817"/>
                        <a:pt x="6232" y="5931"/>
                      </a:cubicBezTo>
                      <a:cubicBezTo>
                        <a:pt x="6241" y="5933"/>
                        <a:pt x="6250" y="5933"/>
                        <a:pt x="6260" y="5933"/>
                      </a:cubicBezTo>
                      <a:cubicBezTo>
                        <a:pt x="6414" y="5933"/>
                        <a:pt x="6596" y="5761"/>
                        <a:pt x="6574" y="5589"/>
                      </a:cubicBezTo>
                      <a:cubicBezTo>
                        <a:pt x="6323" y="3763"/>
                        <a:pt x="6917" y="1777"/>
                        <a:pt x="5798" y="157"/>
                      </a:cubicBezTo>
                      <a:cubicBezTo>
                        <a:pt x="5722" y="46"/>
                        <a:pt x="5615" y="1"/>
                        <a:pt x="5509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1967;p36"/>
                <p:cNvSpPr/>
                <p:nvPr/>
              </p:nvSpPr>
              <p:spPr>
                <a:xfrm flipH="1">
                  <a:off x="8954572" y="2574761"/>
                  <a:ext cx="14928" cy="14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434" extrusionOk="0">
                      <a:moveTo>
                        <a:pt x="0" y="0"/>
                      </a:moveTo>
                      <a:cubicBezTo>
                        <a:pt x="0" y="160"/>
                        <a:pt x="0" y="297"/>
                        <a:pt x="0" y="434"/>
                      </a:cubicBezTo>
                      <a:cubicBezTo>
                        <a:pt x="137" y="320"/>
                        <a:pt x="297" y="206"/>
                        <a:pt x="434" y="92"/>
                      </a:cubicBezTo>
                      <a:cubicBezTo>
                        <a:pt x="297" y="69"/>
                        <a:pt x="137" y="46"/>
                        <a:pt x="0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" name="Google Shape;1968;p36"/>
                <p:cNvSpPr/>
                <p:nvPr/>
              </p:nvSpPr>
              <p:spPr>
                <a:xfrm flipH="1">
                  <a:off x="8942842" y="2350525"/>
                  <a:ext cx="313353" cy="2511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31" h="7319" extrusionOk="0">
                      <a:moveTo>
                        <a:pt x="7246" y="0"/>
                      </a:moveTo>
                      <a:cubicBezTo>
                        <a:pt x="7010" y="0"/>
                        <a:pt x="6757" y="260"/>
                        <a:pt x="6916" y="531"/>
                      </a:cubicBezTo>
                      <a:cubicBezTo>
                        <a:pt x="7852" y="2312"/>
                        <a:pt x="8354" y="4503"/>
                        <a:pt x="8354" y="6534"/>
                      </a:cubicBezTo>
                      <a:cubicBezTo>
                        <a:pt x="8491" y="6580"/>
                        <a:pt x="8651" y="6603"/>
                        <a:pt x="8788" y="6626"/>
                      </a:cubicBezTo>
                      <a:cubicBezTo>
                        <a:pt x="8651" y="6740"/>
                        <a:pt x="8491" y="6854"/>
                        <a:pt x="8354" y="6968"/>
                      </a:cubicBezTo>
                      <a:cubicBezTo>
                        <a:pt x="8354" y="6831"/>
                        <a:pt x="8354" y="6694"/>
                        <a:pt x="8354" y="6534"/>
                      </a:cubicBezTo>
                      <a:cubicBezTo>
                        <a:pt x="6091" y="6078"/>
                        <a:pt x="3793" y="5759"/>
                        <a:pt x="1475" y="5759"/>
                      </a:cubicBezTo>
                      <a:cubicBezTo>
                        <a:pt x="1128" y="5759"/>
                        <a:pt x="781" y="5766"/>
                        <a:pt x="434" y="5781"/>
                      </a:cubicBezTo>
                      <a:cubicBezTo>
                        <a:pt x="7" y="5781"/>
                        <a:pt x="1" y="6466"/>
                        <a:pt x="414" y="6466"/>
                      </a:cubicBezTo>
                      <a:cubicBezTo>
                        <a:pt x="420" y="6466"/>
                        <a:pt x="427" y="6466"/>
                        <a:pt x="434" y="6466"/>
                      </a:cubicBezTo>
                      <a:cubicBezTo>
                        <a:pt x="774" y="6452"/>
                        <a:pt x="1113" y="6445"/>
                        <a:pt x="1451" y="6445"/>
                      </a:cubicBezTo>
                      <a:cubicBezTo>
                        <a:pt x="3864" y="6445"/>
                        <a:pt x="6243" y="6790"/>
                        <a:pt x="8606" y="7310"/>
                      </a:cubicBezTo>
                      <a:cubicBezTo>
                        <a:pt x="8632" y="7316"/>
                        <a:pt x="8658" y="7318"/>
                        <a:pt x="8684" y="7318"/>
                      </a:cubicBezTo>
                      <a:cubicBezTo>
                        <a:pt x="8879" y="7318"/>
                        <a:pt x="9039" y="7170"/>
                        <a:pt x="9039" y="6968"/>
                      </a:cubicBezTo>
                      <a:cubicBezTo>
                        <a:pt x="9131" y="4685"/>
                        <a:pt x="8583" y="2175"/>
                        <a:pt x="7510" y="166"/>
                      </a:cubicBezTo>
                      <a:cubicBezTo>
                        <a:pt x="7448" y="49"/>
                        <a:pt x="7349" y="0"/>
                        <a:pt x="7246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" name="Google Shape;1969;p36"/>
                <p:cNvSpPr/>
                <p:nvPr/>
              </p:nvSpPr>
              <p:spPr>
                <a:xfrm flipH="1">
                  <a:off x="9131625" y="2185489"/>
                  <a:ext cx="249076" cy="266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8" h="7761" extrusionOk="0">
                      <a:moveTo>
                        <a:pt x="5332" y="1"/>
                      </a:moveTo>
                      <a:cubicBezTo>
                        <a:pt x="5104" y="1"/>
                        <a:pt x="4857" y="257"/>
                        <a:pt x="4998" y="524"/>
                      </a:cubicBezTo>
                      <a:cubicBezTo>
                        <a:pt x="5774" y="2168"/>
                        <a:pt x="6116" y="4130"/>
                        <a:pt x="6276" y="5934"/>
                      </a:cubicBezTo>
                      <a:cubicBezTo>
                        <a:pt x="6299" y="6230"/>
                        <a:pt x="6299" y="6527"/>
                        <a:pt x="6276" y="6824"/>
                      </a:cubicBezTo>
                      <a:cubicBezTo>
                        <a:pt x="6276" y="6938"/>
                        <a:pt x="5888" y="6967"/>
                        <a:pt x="5477" y="6967"/>
                      </a:cubicBezTo>
                      <a:cubicBezTo>
                        <a:pt x="5066" y="6967"/>
                        <a:pt x="4633" y="6938"/>
                        <a:pt x="4541" y="6938"/>
                      </a:cubicBezTo>
                      <a:cubicBezTo>
                        <a:pt x="3195" y="6961"/>
                        <a:pt x="1825" y="7006"/>
                        <a:pt x="456" y="7052"/>
                      </a:cubicBezTo>
                      <a:cubicBezTo>
                        <a:pt x="29" y="7075"/>
                        <a:pt x="0" y="7760"/>
                        <a:pt x="434" y="7760"/>
                      </a:cubicBezTo>
                      <a:cubicBezTo>
                        <a:pt x="441" y="7760"/>
                        <a:pt x="448" y="7760"/>
                        <a:pt x="456" y="7760"/>
                      </a:cubicBezTo>
                      <a:cubicBezTo>
                        <a:pt x="2215" y="7700"/>
                        <a:pt x="3991" y="7641"/>
                        <a:pt x="5755" y="7641"/>
                      </a:cubicBezTo>
                      <a:cubicBezTo>
                        <a:pt x="6028" y="7641"/>
                        <a:pt x="6301" y="7643"/>
                        <a:pt x="6573" y="7646"/>
                      </a:cubicBezTo>
                      <a:cubicBezTo>
                        <a:pt x="6710" y="7646"/>
                        <a:pt x="6892" y="7531"/>
                        <a:pt x="6915" y="7395"/>
                      </a:cubicBezTo>
                      <a:cubicBezTo>
                        <a:pt x="7258" y="5089"/>
                        <a:pt x="6573" y="2259"/>
                        <a:pt x="5591" y="182"/>
                      </a:cubicBezTo>
                      <a:cubicBezTo>
                        <a:pt x="5534" y="54"/>
                        <a:pt x="5435" y="1"/>
                        <a:pt x="5332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" name="Google Shape;1970;p36"/>
                <p:cNvSpPr/>
                <p:nvPr/>
              </p:nvSpPr>
              <p:spPr>
                <a:xfrm flipH="1">
                  <a:off x="9303177" y="2296680"/>
                  <a:ext cx="11771" cy="117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" h="343" extrusionOk="0">
                      <a:moveTo>
                        <a:pt x="1" y="0"/>
                      </a:moveTo>
                      <a:cubicBezTo>
                        <a:pt x="1" y="114"/>
                        <a:pt x="1" y="229"/>
                        <a:pt x="1" y="343"/>
                      </a:cubicBezTo>
                      <a:cubicBezTo>
                        <a:pt x="115" y="229"/>
                        <a:pt x="229" y="114"/>
                        <a:pt x="343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1971;p36"/>
                <p:cNvSpPr/>
                <p:nvPr/>
              </p:nvSpPr>
              <p:spPr>
                <a:xfrm flipH="1">
                  <a:off x="9289077" y="2126702"/>
                  <a:ext cx="220902" cy="1942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7" h="5661" extrusionOk="0">
                      <a:moveTo>
                        <a:pt x="5963" y="0"/>
                      </a:moveTo>
                      <a:cubicBezTo>
                        <a:pt x="5792" y="0"/>
                        <a:pt x="5626" y="114"/>
                        <a:pt x="5638" y="343"/>
                      </a:cubicBezTo>
                      <a:cubicBezTo>
                        <a:pt x="5684" y="1872"/>
                        <a:pt x="5729" y="3401"/>
                        <a:pt x="5684" y="4953"/>
                      </a:cubicBezTo>
                      <a:lnTo>
                        <a:pt x="6026" y="4953"/>
                      </a:lnTo>
                      <a:cubicBezTo>
                        <a:pt x="5912" y="5067"/>
                        <a:pt x="5798" y="5182"/>
                        <a:pt x="5684" y="5296"/>
                      </a:cubicBezTo>
                      <a:cubicBezTo>
                        <a:pt x="5684" y="5182"/>
                        <a:pt x="5684" y="5067"/>
                        <a:pt x="5684" y="4953"/>
                      </a:cubicBezTo>
                      <a:cubicBezTo>
                        <a:pt x="5105" y="4923"/>
                        <a:pt x="4525" y="4913"/>
                        <a:pt x="3942" y="4913"/>
                      </a:cubicBezTo>
                      <a:cubicBezTo>
                        <a:pt x="2777" y="4913"/>
                        <a:pt x="1605" y="4953"/>
                        <a:pt x="434" y="4953"/>
                      </a:cubicBezTo>
                      <a:cubicBezTo>
                        <a:pt x="0" y="4953"/>
                        <a:pt x="0" y="5661"/>
                        <a:pt x="434" y="5661"/>
                      </a:cubicBezTo>
                      <a:cubicBezTo>
                        <a:pt x="1771" y="5661"/>
                        <a:pt x="3096" y="5603"/>
                        <a:pt x="4426" y="5603"/>
                      </a:cubicBezTo>
                      <a:cubicBezTo>
                        <a:pt x="4958" y="5603"/>
                        <a:pt x="5491" y="5612"/>
                        <a:pt x="6026" y="5638"/>
                      </a:cubicBezTo>
                      <a:cubicBezTo>
                        <a:pt x="6036" y="5639"/>
                        <a:pt x="6047" y="5640"/>
                        <a:pt x="6057" y="5640"/>
                      </a:cubicBezTo>
                      <a:cubicBezTo>
                        <a:pt x="6226" y="5640"/>
                        <a:pt x="6368" y="5468"/>
                        <a:pt x="6368" y="5296"/>
                      </a:cubicBezTo>
                      <a:cubicBezTo>
                        <a:pt x="6437" y="3652"/>
                        <a:pt x="6391" y="1986"/>
                        <a:pt x="6323" y="343"/>
                      </a:cubicBezTo>
                      <a:cubicBezTo>
                        <a:pt x="6311" y="114"/>
                        <a:pt x="6134" y="0"/>
                        <a:pt x="5963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1972;p36"/>
                <p:cNvSpPr/>
                <p:nvPr/>
              </p:nvSpPr>
              <p:spPr>
                <a:xfrm flipH="1">
                  <a:off x="9475489" y="2156455"/>
                  <a:ext cx="14928" cy="10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298" extrusionOk="0">
                      <a:moveTo>
                        <a:pt x="46" y="1"/>
                      </a:moveTo>
                      <a:cubicBezTo>
                        <a:pt x="23" y="92"/>
                        <a:pt x="23" y="183"/>
                        <a:pt x="1" y="297"/>
                      </a:cubicBezTo>
                      <a:cubicBezTo>
                        <a:pt x="160" y="206"/>
                        <a:pt x="297" y="138"/>
                        <a:pt x="434" y="46"/>
                      </a:cubicBezTo>
                      <a:cubicBezTo>
                        <a:pt x="297" y="23"/>
                        <a:pt x="183" y="23"/>
                        <a:pt x="46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1973;p36"/>
                <p:cNvSpPr/>
                <p:nvPr/>
              </p:nvSpPr>
              <p:spPr>
                <a:xfrm flipH="1">
                  <a:off x="9459054" y="1995674"/>
                  <a:ext cx="173132" cy="185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5" h="5407" extrusionOk="0">
                      <a:moveTo>
                        <a:pt x="3832" y="1"/>
                      </a:moveTo>
                      <a:cubicBezTo>
                        <a:pt x="3658" y="1"/>
                        <a:pt x="3493" y="109"/>
                        <a:pt x="3515" y="326"/>
                      </a:cubicBezTo>
                      <a:cubicBezTo>
                        <a:pt x="3629" y="1787"/>
                        <a:pt x="4269" y="3225"/>
                        <a:pt x="4177" y="4686"/>
                      </a:cubicBezTo>
                      <a:cubicBezTo>
                        <a:pt x="4314" y="4708"/>
                        <a:pt x="4428" y="4708"/>
                        <a:pt x="4565" y="4731"/>
                      </a:cubicBezTo>
                      <a:cubicBezTo>
                        <a:pt x="4428" y="4823"/>
                        <a:pt x="4291" y="4891"/>
                        <a:pt x="4132" y="4982"/>
                      </a:cubicBezTo>
                      <a:cubicBezTo>
                        <a:pt x="4154" y="4868"/>
                        <a:pt x="4154" y="4777"/>
                        <a:pt x="4177" y="4686"/>
                      </a:cubicBezTo>
                      <a:cubicBezTo>
                        <a:pt x="3477" y="4597"/>
                        <a:pt x="2785" y="4550"/>
                        <a:pt x="2091" y="4550"/>
                      </a:cubicBezTo>
                      <a:cubicBezTo>
                        <a:pt x="1541" y="4550"/>
                        <a:pt x="990" y="4579"/>
                        <a:pt x="434" y="4640"/>
                      </a:cubicBezTo>
                      <a:cubicBezTo>
                        <a:pt x="14" y="4684"/>
                        <a:pt x="1" y="5327"/>
                        <a:pt x="393" y="5327"/>
                      </a:cubicBezTo>
                      <a:cubicBezTo>
                        <a:pt x="406" y="5327"/>
                        <a:pt x="420" y="5326"/>
                        <a:pt x="434" y="5325"/>
                      </a:cubicBezTo>
                      <a:cubicBezTo>
                        <a:pt x="1029" y="5263"/>
                        <a:pt x="1619" y="5229"/>
                        <a:pt x="2209" y="5229"/>
                      </a:cubicBezTo>
                      <a:cubicBezTo>
                        <a:pt x="2932" y="5229"/>
                        <a:pt x="3654" y="5280"/>
                        <a:pt x="4383" y="5393"/>
                      </a:cubicBezTo>
                      <a:cubicBezTo>
                        <a:pt x="4414" y="5402"/>
                        <a:pt x="4448" y="5407"/>
                        <a:pt x="4483" y="5407"/>
                      </a:cubicBezTo>
                      <a:cubicBezTo>
                        <a:pt x="4625" y="5407"/>
                        <a:pt x="4780" y="5330"/>
                        <a:pt x="4816" y="5165"/>
                      </a:cubicBezTo>
                      <a:cubicBezTo>
                        <a:pt x="5045" y="3476"/>
                        <a:pt x="4337" y="1969"/>
                        <a:pt x="4200" y="326"/>
                      </a:cubicBezTo>
                      <a:cubicBezTo>
                        <a:pt x="4189" y="109"/>
                        <a:pt x="4006" y="1"/>
                        <a:pt x="3832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1974;p36"/>
                <p:cNvSpPr/>
                <p:nvPr/>
              </p:nvSpPr>
              <p:spPr>
                <a:xfrm flipH="1">
                  <a:off x="9343124" y="2090667"/>
                  <a:ext cx="46226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51" extrusionOk="0">
                      <a:moveTo>
                        <a:pt x="662" y="0"/>
                      </a:moveTo>
                      <a:cubicBezTo>
                        <a:pt x="0" y="0"/>
                        <a:pt x="0" y="1050"/>
                        <a:pt x="662" y="1050"/>
                      </a:cubicBezTo>
                      <a:cubicBezTo>
                        <a:pt x="1347" y="1050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1975;p36"/>
                <p:cNvSpPr/>
                <p:nvPr/>
              </p:nvSpPr>
              <p:spPr>
                <a:xfrm flipH="1">
                  <a:off x="9385404" y="2053055"/>
                  <a:ext cx="46260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1" extrusionOk="0">
                      <a:moveTo>
                        <a:pt x="685" y="1"/>
                      </a:moveTo>
                      <a:cubicBezTo>
                        <a:pt x="1" y="1"/>
                        <a:pt x="1" y="1051"/>
                        <a:pt x="685" y="1051"/>
                      </a:cubicBezTo>
                      <a:cubicBezTo>
                        <a:pt x="1347" y="1051"/>
                        <a:pt x="1347" y="1"/>
                        <a:pt x="685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1976;p36"/>
                <p:cNvSpPr/>
                <p:nvPr/>
              </p:nvSpPr>
              <p:spPr>
                <a:xfrm flipH="1">
                  <a:off x="9333721" y="2041318"/>
                  <a:ext cx="46226" cy="35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28" extrusionOk="0">
                      <a:moveTo>
                        <a:pt x="662" y="0"/>
                      </a:moveTo>
                      <a:cubicBezTo>
                        <a:pt x="0" y="0"/>
                        <a:pt x="0" y="1027"/>
                        <a:pt x="662" y="1027"/>
                      </a:cubicBezTo>
                      <a:cubicBezTo>
                        <a:pt x="1347" y="1027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1977;p36"/>
                <p:cNvSpPr/>
                <p:nvPr/>
              </p:nvSpPr>
              <p:spPr>
                <a:xfrm flipH="1">
                  <a:off x="9420649" y="2422010"/>
                  <a:ext cx="46260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1" extrusionOk="0">
                      <a:moveTo>
                        <a:pt x="685" y="0"/>
                      </a:moveTo>
                      <a:cubicBezTo>
                        <a:pt x="0" y="0"/>
                        <a:pt x="0" y="1050"/>
                        <a:pt x="685" y="1050"/>
                      </a:cubicBezTo>
                      <a:cubicBezTo>
                        <a:pt x="1347" y="1050"/>
                        <a:pt x="1347" y="0"/>
                        <a:pt x="685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1978;p36"/>
                <p:cNvSpPr/>
                <p:nvPr/>
              </p:nvSpPr>
              <p:spPr>
                <a:xfrm flipH="1">
                  <a:off x="9467665" y="2387555"/>
                  <a:ext cx="46260" cy="360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0" extrusionOk="0">
                      <a:moveTo>
                        <a:pt x="686" y="0"/>
                      </a:moveTo>
                      <a:cubicBezTo>
                        <a:pt x="1" y="0"/>
                        <a:pt x="1" y="1050"/>
                        <a:pt x="686" y="1050"/>
                      </a:cubicBezTo>
                      <a:cubicBezTo>
                        <a:pt x="1348" y="1050"/>
                        <a:pt x="1348" y="0"/>
                        <a:pt x="686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1979;p36"/>
                <p:cNvSpPr/>
                <p:nvPr/>
              </p:nvSpPr>
              <p:spPr>
                <a:xfrm flipH="1">
                  <a:off x="9405789" y="2369538"/>
                  <a:ext cx="46226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51" extrusionOk="0">
                      <a:moveTo>
                        <a:pt x="662" y="0"/>
                      </a:moveTo>
                      <a:cubicBezTo>
                        <a:pt x="0" y="0"/>
                        <a:pt x="0" y="1050"/>
                        <a:pt x="662" y="1050"/>
                      </a:cubicBezTo>
                      <a:cubicBezTo>
                        <a:pt x="1347" y="1050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1980;p36"/>
                <p:cNvSpPr/>
                <p:nvPr/>
              </p:nvSpPr>
              <p:spPr>
                <a:xfrm flipH="1">
                  <a:off x="9663485" y="1973162"/>
                  <a:ext cx="46260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1" extrusionOk="0">
                      <a:moveTo>
                        <a:pt x="662" y="0"/>
                      </a:moveTo>
                      <a:cubicBezTo>
                        <a:pt x="1" y="0"/>
                        <a:pt x="1" y="1050"/>
                        <a:pt x="662" y="1050"/>
                      </a:cubicBezTo>
                      <a:cubicBezTo>
                        <a:pt x="1347" y="1050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1981;p36"/>
                <p:cNvSpPr/>
                <p:nvPr/>
              </p:nvSpPr>
              <p:spPr>
                <a:xfrm flipH="1">
                  <a:off x="9116727" y="2152543"/>
                  <a:ext cx="45471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5" h="1051" extrusionOk="0">
                      <a:moveTo>
                        <a:pt x="662" y="0"/>
                      </a:moveTo>
                      <a:cubicBezTo>
                        <a:pt x="0" y="0"/>
                        <a:pt x="0" y="1050"/>
                        <a:pt x="662" y="1050"/>
                      </a:cubicBezTo>
                      <a:cubicBezTo>
                        <a:pt x="1324" y="1050"/>
                        <a:pt x="1324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1982;p36"/>
                <p:cNvSpPr/>
                <p:nvPr/>
              </p:nvSpPr>
              <p:spPr>
                <a:xfrm flipH="1">
                  <a:off x="9155129" y="2120421"/>
                  <a:ext cx="46226" cy="35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28" extrusionOk="0">
                      <a:moveTo>
                        <a:pt x="662" y="1"/>
                      </a:moveTo>
                      <a:cubicBezTo>
                        <a:pt x="0" y="1"/>
                        <a:pt x="0" y="1028"/>
                        <a:pt x="662" y="1028"/>
                      </a:cubicBezTo>
                      <a:cubicBezTo>
                        <a:pt x="1347" y="1028"/>
                        <a:pt x="1347" y="1"/>
                        <a:pt x="662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1983;p36"/>
                <p:cNvSpPr/>
                <p:nvPr/>
              </p:nvSpPr>
              <p:spPr>
                <a:xfrm flipH="1">
                  <a:off x="9244425" y="2591989"/>
                  <a:ext cx="46226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51" extrusionOk="0">
                      <a:moveTo>
                        <a:pt x="662" y="0"/>
                      </a:moveTo>
                      <a:cubicBezTo>
                        <a:pt x="0" y="0"/>
                        <a:pt x="0" y="1050"/>
                        <a:pt x="662" y="1050"/>
                      </a:cubicBezTo>
                      <a:cubicBezTo>
                        <a:pt x="1347" y="1050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1984;p36"/>
                <p:cNvSpPr/>
                <p:nvPr/>
              </p:nvSpPr>
              <p:spPr>
                <a:xfrm flipH="1">
                  <a:off x="9292196" y="2574761"/>
                  <a:ext cx="46260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1" extrusionOk="0">
                      <a:moveTo>
                        <a:pt x="686" y="0"/>
                      </a:moveTo>
                      <a:cubicBezTo>
                        <a:pt x="1" y="0"/>
                        <a:pt x="1" y="1050"/>
                        <a:pt x="686" y="1050"/>
                      </a:cubicBezTo>
                      <a:cubicBezTo>
                        <a:pt x="1347" y="1050"/>
                        <a:pt x="1347" y="0"/>
                        <a:pt x="686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" name="Google Shape;1985;p36"/>
              <p:cNvGrpSpPr/>
              <p:nvPr/>
            </p:nvGrpSpPr>
            <p:grpSpPr>
              <a:xfrm rot="-6364197" flipH="1">
                <a:off x="1793871" y="1342480"/>
                <a:ext cx="1270971" cy="972426"/>
                <a:chOff x="5913226" y="4077344"/>
                <a:chExt cx="914289" cy="694967"/>
              </a:xfrm>
            </p:grpSpPr>
            <p:sp>
              <p:nvSpPr>
                <p:cNvPr id="28" name="Google Shape;1986;p36"/>
                <p:cNvSpPr/>
                <p:nvPr/>
              </p:nvSpPr>
              <p:spPr>
                <a:xfrm>
                  <a:off x="5913226" y="4077344"/>
                  <a:ext cx="891397" cy="6756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75" h="19689" extrusionOk="0">
                      <a:moveTo>
                        <a:pt x="7300" y="1"/>
                      </a:moveTo>
                      <a:cubicBezTo>
                        <a:pt x="5044" y="1"/>
                        <a:pt x="8279" y="4954"/>
                        <a:pt x="8559" y="6222"/>
                      </a:cubicBezTo>
                      <a:cubicBezTo>
                        <a:pt x="6796" y="4606"/>
                        <a:pt x="2825" y="2102"/>
                        <a:pt x="1058" y="2102"/>
                      </a:cubicBezTo>
                      <a:cubicBezTo>
                        <a:pt x="355" y="2102"/>
                        <a:pt x="0" y="2499"/>
                        <a:pt x="273" y="3506"/>
                      </a:cubicBezTo>
                      <a:cubicBezTo>
                        <a:pt x="1072" y="6291"/>
                        <a:pt x="5363" y="8664"/>
                        <a:pt x="7783" y="10696"/>
                      </a:cubicBezTo>
                      <a:cubicBezTo>
                        <a:pt x="6094" y="11221"/>
                        <a:pt x="319" y="10878"/>
                        <a:pt x="3378" y="13412"/>
                      </a:cubicBezTo>
                      <a:cubicBezTo>
                        <a:pt x="5295" y="15033"/>
                        <a:pt x="9837" y="14485"/>
                        <a:pt x="11640" y="16014"/>
                      </a:cubicBezTo>
                      <a:cubicBezTo>
                        <a:pt x="10887" y="16197"/>
                        <a:pt x="7600" y="16562"/>
                        <a:pt x="7440" y="17521"/>
                      </a:cubicBezTo>
                      <a:cubicBezTo>
                        <a:pt x="7052" y="19164"/>
                        <a:pt x="11549" y="19552"/>
                        <a:pt x="12576" y="19552"/>
                      </a:cubicBezTo>
                      <a:cubicBezTo>
                        <a:pt x="13609" y="19627"/>
                        <a:pt x="14860" y="19649"/>
                        <a:pt x="16216" y="19649"/>
                      </a:cubicBezTo>
                      <a:cubicBezTo>
                        <a:pt x="18120" y="19649"/>
                        <a:pt x="20229" y="19606"/>
                        <a:pt x="22227" y="19606"/>
                      </a:cubicBezTo>
                      <a:cubicBezTo>
                        <a:pt x="23557" y="19606"/>
                        <a:pt x="24837" y="19625"/>
                        <a:pt x="25975" y="19689"/>
                      </a:cubicBezTo>
                      <a:cubicBezTo>
                        <a:pt x="25084" y="17543"/>
                        <a:pt x="24514" y="14576"/>
                        <a:pt x="24103" y="12202"/>
                      </a:cubicBezTo>
                      <a:cubicBezTo>
                        <a:pt x="23943" y="10947"/>
                        <a:pt x="23464" y="7295"/>
                        <a:pt x="22596" y="6336"/>
                      </a:cubicBezTo>
                      <a:cubicBezTo>
                        <a:pt x="22205" y="5940"/>
                        <a:pt x="21880" y="5777"/>
                        <a:pt x="21600" y="5777"/>
                      </a:cubicBezTo>
                      <a:cubicBezTo>
                        <a:pt x="20542" y="5777"/>
                        <a:pt x="20140" y="8103"/>
                        <a:pt x="19310" y="8915"/>
                      </a:cubicBezTo>
                      <a:cubicBezTo>
                        <a:pt x="18283" y="6176"/>
                        <a:pt x="17780" y="4601"/>
                        <a:pt x="16434" y="2707"/>
                      </a:cubicBezTo>
                      <a:cubicBezTo>
                        <a:pt x="15815" y="1739"/>
                        <a:pt x="15368" y="1351"/>
                        <a:pt x="15042" y="1351"/>
                      </a:cubicBezTo>
                      <a:cubicBezTo>
                        <a:pt x="13961" y="1351"/>
                        <a:pt x="14214" y="5620"/>
                        <a:pt x="13969" y="7181"/>
                      </a:cubicBezTo>
                      <a:cubicBezTo>
                        <a:pt x="12188" y="4487"/>
                        <a:pt x="10339" y="493"/>
                        <a:pt x="7783" y="59"/>
                      </a:cubicBezTo>
                      <a:cubicBezTo>
                        <a:pt x="7600" y="19"/>
                        <a:pt x="7439" y="1"/>
                        <a:pt x="7300" y="1"/>
                      </a:cubicBezTo>
                      <a:close/>
                    </a:path>
                  </a:pathLst>
                </a:custGeom>
                <a:solidFill>
                  <a:srgbClr val="CFD6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" name="Google Shape;1987;p36"/>
                <p:cNvSpPr/>
                <p:nvPr/>
              </p:nvSpPr>
              <p:spPr>
                <a:xfrm>
                  <a:off x="6022599" y="4229579"/>
                  <a:ext cx="804917" cy="542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55" h="15815" extrusionOk="0">
                      <a:moveTo>
                        <a:pt x="494" y="0"/>
                      </a:moveTo>
                      <a:cubicBezTo>
                        <a:pt x="193" y="0"/>
                        <a:pt x="0" y="452"/>
                        <a:pt x="328" y="645"/>
                      </a:cubicBezTo>
                      <a:cubicBezTo>
                        <a:pt x="8179" y="5141"/>
                        <a:pt x="15141" y="10962"/>
                        <a:pt x="22788" y="15755"/>
                      </a:cubicBezTo>
                      <a:cubicBezTo>
                        <a:pt x="22851" y="15796"/>
                        <a:pt x="22914" y="15814"/>
                        <a:pt x="22972" y="15814"/>
                      </a:cubicBezTo>
                      <a:cubicBezTo>
                        <a:pt x="23268" y="15814"/>
                        <a:pt x="23454" y="15352"/>
                        <a:pt x="23130" y="15162"/>
                      </a:cubicBezTo>
                      <a:cubicBezTo>
                        <a:pt x="15484" y="10368"/>
                        <a:pt x="8522" y="4525"/>
                        <a:pt x="670" y="51"/>
                      </a:cubicBezTo>
                      <a:cubicBezTo>
                        <a:pt x="609" y="16"/>
                        <a:pt x="550" y="0"/>
                        <a:pt x="494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1988;p36"/>
                <p:cNvSpPr/>
                <p:nvPr/>
              </p:nvSpPr>
              <p:spPr>
                <a:xfrm>
                  <a:off x="6385548" y="4469464"/>
                  <a:ext cx="17262" cy="14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" h="434" extrusionOk="0">
                      <a:moveTo>
                        <a:pt x="502" y="0"/>
                      </a:moveTo>
                      <a:cubicBezTo>
                        <a:pt x="342" y="0"/>
                        <a:pt x="160" y="23"/>
                        <a:pt x="0" y="23"/>
                      </a:cubicBezTo>
                      <a:cubicBezTo>
                        <a:pt x="46" y="160"/>
                        <a:pt x="114" y="297"/>
                        <a:pt x="183" y="434"/>
                      </a:cubicBezTo>
                      <a:cubicBezTo>
                        <a:pt x="274" y="297"/>
                        <a:pt x="388" y="160"/>
                        <a:pt x="502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1989;p36"/>
                <p:cNvSpPr/>
                <p:nvPr/>
              </p:nvSpPr>
              <p:spPr>
                <a:xfrm>
                  <a:off x="6117248" y="4185240"/>
                  <a:ext cx="300415" cy="339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4" h="9894" extrusionOk="0">
                      <a:moveTo>
                        <a:pt x="3300" y="1"/>
                      </a:moveTo>
                      <a:cubicBezTo>
                        <a:pt x="3062" y="1"/>
                        <a:pt x="2819" y="250"/>
                        <a:pt x="2979" y="522"/>
                      </a:cubicBezTo>
                      <a:cubicBezTo>
                        <a:pt x="4554" y="3055"/>
                        <a:pt x="6586" y="5543"/>
                        <a:pt x="7818" y="8305"/>
                      </a:cubicBezTo>
                      <a:cubicBezTo>
                        <a:pt x="7978" y="8305"/>
                        <a:pt x="8160" y="8282"/>
                        <a:pt x="8320" y="8282"/>
                      </a:cubicBezTo>
                      <a:cubicBezTo>
                        <a:pt x="8206" y="8442"/>
                        <a:pt x="8092" y="8579"/>
                        <a:pt x="8001" y="8716"/>
                      </a:cubicBezTo>
                      <a:cubicBezTo>
                        <a:pt x="7932" y="8579"/>
                        <a:pt x="7864" y="8442"/>
                        <a:pt x="7818" y="8305"/>
                      </a:cubicBezTo>
                      <a:cubicBezTo>
                        <a:pt x="5307" y="8374"/>
                        <a:pt x="2819" y="8556"/>
                        <a:pt x="400" y="9218"/>
                      </a:cubicBezTo>
                      <a:cubicBezTo>
                        <a:pt x="0" y="9323"/>
                        <a:pt x="124" y="9893"/>
                        <a:pt x="485" y="9893"/>
                      </a:cubicBezTo>
                      <a:cubicBezTo>
                        <a:pt x="516" y="9893"/>
                        <a:pt x="548" y="9889"/>
                        <a:pt x="582" y="9880"/>
                      </a:cubicBezTo>
                      <a:cubicBezTo>
                        <a:pt x="3116" y="9195"/>
                        <a:pt x="5718" y="9035"/>
                        <a:pt x="8320" y="8990"/>
                      </a:cubicBezTo>
                      <a:cubicBezTo>
                        <a:pt x="8526" y="8967"/>
                        <a:pt x="8754" y="8762"/>
                        <a:pt x="8663" y="8533"/>
                      </a:cubicBezTo>
                      <a:cubicBezTo>
                        <a:pt x="7453" y="5543"/>
                        <a:pt x="5284" y="2895"/>
                        <a:pt x="3573" y="156"/>
                      </a:cubicBezTo>
                      <a:cubicBezTo>
                        <a:pt x="3504" y="47"/>
                        <a:pt x="3403" y="1"/>
                        <a:pt x="3300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1990;p36"/>
                <p:cNvSpPr/>
                <p:nvPr/>
              </p:nvSpPr>
              <p:spPr>
                <a:xfrm>
                  <a:off x="6316775" y="4277659"/>
                  <a:ext cx="225466" cy="3205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0" h="9342" extrusionOk="0">
                      <a:moveTo>
                        <a:pt x="4338" y="0"/>
                      </a:moveTo>
                      <a:cubicBezTo>
                        <a:pt x="4133" y="0"/>
                        <a:pt x="3921" y="170"/>
                        <a:pt x="3990" y="431"/>
                      </a:cubicBezTo>
                      <a:cubicBezTo>
                        <a:pt x="4469" y="2462"/>
                        <a:pt x="5177" y="4471"/>
                        <a:pt x="5633" y="6525"/>
                      </a:cubicBezTo>
                      <a:cubicBezTo>
                        <a:pt x="5747" y="7027"/>
                        <a:pt x="5816" y="7552"/>
                        <a:pt x="5862" y="8077"/>
                      </a:cubicBezTo>
                      <a:cubicBezTo>
                        <a:pt x="5862" y="8260"/>
                        <a:pt x="3807" y="8305"/>
                        <a:pt x="3602" y="8328"/>
                      </a:cubicBezTo>
                      <a:cubicBezTo>
                        <a:pt x="2529" y="8374"/>
                        <a:pt x="1479" y="8442"/>
                        <a:pt x="406" y="8671"/>
                      </a:cubicBezTo>
                      <a:cubicBezTo>
                        <a:pt x="1" y="8756"/>
                        <a:pt x="134" y="9341"/>
                        <a:pt x="509" y="9341"/>
                      </a:cubicBezTo>
                      <a:cubicBezTo>
                        <a:pt x="534" y="9341"/>
                        <a:pt x="561" y="9338"/>
                        <a:pt x="589" y="9333"/>
                      </a:cubicBezTo>
                      <a:cubicBezTo>
                        <a:pt x="2483" y="8945"/>
                        <a:pt x="4401" y="9059"/>
                        <a:pt x="6295" y="8785"/>
                      </a:cubicBezTo>
                      <a:cubicBezTo>
                        <a:pt x="6455" y="8762"/>
                        <a:pt x="6569" y="8579"/>
                        <a:pt x="6546" y="8442"/>
                      </a:cubicBezTo>
                      <a:cubicBezTo>
                        <a:pt x="6478" y="5635"/>
                        <a:pt x="5314" y="2941"/>
                        <a:pt x="4652" y="248"/>
                      </a:cubicBezTo>
                      <a:cubicBezTo>
                        <a:pt x="4606" y="75"/>
                        <a:pt x="4474" y="0"/>
                        <a:pt x="4338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1991;p36"/>
                <p:cNvSpPr/>
                <p:nvPr/>
              </p:nvSpPr>
              <p:spPr>
                <a:xfrm>
                  <a:off x="6664384" y="4677021"/>
                  <a:ext cx="14139" cy="149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435" extrusionOk="0">
                      <a:moveTo>
                        <a:pt x="1" y="1"/>
                      </a:moveTo>
                      <a:cubicBezTo>
                        <a:pt x="24" y="161"/>
                        <a:pt x="47" y="298"/>
                        <a:pt x="69" y="435"/>
                      </a:cubicBezTo>
                      <a:cubicBezTo>
                        <a:pt x="184" y="275"/>
                        <a:pt x="298" y="138"/>
                        <a:pt x="412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1992;p36"/>
                <p:cNvSpPr/>
                <p:nvPr/>
              </p:nvSpPr>
              <p:spPr>
                <a:xfrm>
                  <a:off x="6432530" y="4400622"/>
                  <a:ext cx="258514" cy="304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3" h="8877" extrusionOk="0">
                      <a:moveTo>
                        <a:pt x="6120" y="1"/>
                      </a:moveTo>
                      <a:cubicBezTo>
                        <a:pt x="5920" y="1"/>
                        <a:pt x="5689" y="171"/>
                        <a:pt x="5730" y="431"/>
                      </a:cubicBezTo>
                      <a:cubicBezTo>
                        <a:pt x="6072" y="2988"/>
                        <a:pt x="6323" y="5544"/>
                        <a:pt x="6757" y="8055"/>
                      </a:cubicBezTo>
                      <a:lnTo>
                        <a:pt x="7168" y="8055"/>
                      </a:lnTo>
                      <a:cubicBezTo>
                        <a:pt x="7054" y="8192"/>
                        <a:pt x="6940" y="8329"/>
                        <a:pt x="6825" y="8489"/>
                      </a:cubicBezTo>
                      <a:cubicBezTo>
                        <a:pt x="6803" y="8352"/>
                        <a:pt x="6780" y="8215"/>
                        <a:pt x="6757" y="8055"/>
                      </a:cubicBezTo>
                      <a:cubicBezTo>
                        <a:pt x="4657" y="8169"/>
                        <a:pt x="2557" y="8192"/>
                        <a:pt x="457" y="8192"/>
                      </a:cubicBezTo>
                      <a:cubicBezTo>
                        <a:pt x="1" y="8192"/>
                        <a:pt x="1" y="8877"/>
                        <a:pt x="457" y="8877"/>
                      </a:cubicBezTo>
                      <a:cubicBezTo>
                        <a:pt x="2694" y="8877"/>
                        <a:pt x="4931" y="8854"/>
                        <a:pt x="7168" y="8740"/>
                      </a:cubicBezTo>
                      <a:cubicBezTo>
                        <a:pt x="7396" y="8740"/>
                        <a:pt x="7533" y="8534"/>
                        <a:pt x="7487" y="8306"/>
                      </a:cubicBezTo>
                      <a:cubicBezTo>
                        <a:pt x="7008" y="5635"/>
                        <a:pt x="6757" y="2942"/>
                        <a:pt x="6392" y="249"/>
                      </a:cubicBezTo>
                      <a:cubicBezTo>
                        <a:pt x="6373" y="76"/>
                        <a:pt x="6254" y="1"/>
                        <a:pt x="6120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" name="Google Shape;1993;p36"/>
              <p:cNvGrpSpPr/>
              <p:nvPr/>
            </p:nvGrpSpPr>
            <p:grpSpPr>
              <a:xfrm rot="-5977178" flipH="1">
                <a:off x="2241688" y="2074921"/>
                <a:ext cx="579642" cy="1176840"/>
                <a:chOff x="6358918" y="3044707"/>
                <a:chExt cx="579665" cy="1176886"/>
              </a:xfrm>
            </p:grpSpPr>
            <p:sp>
              <p:nvSpPr>
                <p:cNvPr id="19" name="Google Shape;1994;p36"/>
                <p:cNvSpPr/>
                <p:nvPr/>
              </p:nvSpPr>
              <p:spPr>
                <a:xfrm>
                  <a:off x="6382391" y="3044707"/>
                  <a:ext cx="271863" cy="306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22" h="8945" extrusionOk="0">
                      <a:moveTo>
                        <a:pt x="4485" y="1"/>
                      </a:moveTo>
                      <a:cubicBezTo>
                        <a:pt x="4111" y="1"/>
                        <a:pt x="3697" y="127"/>
                        <a:pt x="3242" y="408"/>
                      </a:cubicBezTo>
                      <a:cubicBezTo>
                        <a:pt x="1" y="2439"/>
                        <a:pt x="5547" y="7644"/>
                        <a:pt x="7396" y="8945"/>
                      </a:cubicBezTo>
                      <a:lnTo>
                        <a:pt x="7579" y="8945"/>
                      </a:lnTo>
                      <a:cubicBezTo>
                        <a:pt x="7921" y="7131"/>
                        <a:pt x="7303" y="1"/>
                        <a:pt x="4485" y="1"/>
                      </a:cubicBezTo>
                      <a:close/>
                    </a:path>
                  </a:pathLst>
                </a:custGeom>
                <a:solidFill>
                  <a:srgbClr val="EDF4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" name="Google Shape;1995;p36"/>
                <p:cNvSpPr/>
                <p:nvPr/>
              </p:nvSpPr>
              <p:spPr>
                <a:xfrm>
                  <a:off x="6706699" y="3364176"/>
                  <a:ext cx="3157" cy="63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" h="184" extrusionOk="0">
                      <a:moveTo>
                        <a:pt x="92" y="1"/>
                      </a:moveTo>
                      <a:cubicBezTo>
                        <a:pt x="69" y="69"/>
                        <a:pt x="23" y="115"/>
                        <a:pt x="0" y="183"/>
                      </a:cubicBezTo>
                      <a:lnTo>
                        <a:pt x="92" y="92"/>
                      </a:lnTo>
                      <a:lnTo>
                        <a:pt x="92" y="1"/>
                      </a:lnTo>
                      <a:close/>
                    </a:path>
                  </a:pathLst>
                </a:custGeom>
                <a:solidFill>
                  <a:srgbClr val="EDF4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1996;p36"/>
                <p:cNvSpPr/>
                <p:nvPr/>
              </p:nvSpPr>
              <p:spPr>
                <a:xfrm>
                  <a:off x="6645990" y="3064852"/>
                  <a:ext cx="200174" cy="2993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3" h="8723" extrusionOk="0">
                      <a:moveTo>
                        <a:pt x="3017" y="0"/>
                      </a:moveTo>
                      <a:cubicBezTo>
                        <a:pt x="0" y="0"/>
                        <a:pt x="2154" y="6785"/>
                        <a:pt x="1861" y="8723"/>
                      </a:cubicBezTo>
                      <a:cubicBezTo>
                        <a:pt x="2523" y="7582"/>
                        <a:pt x="3550" y="6532"/>
                        <a:pt x="4257" y="5299"/>
                      </a:cubicBezTo>
                      <a:cubicBezTo>
                        <a:pt x="4919" y="3998"/>
                        <a:pt x="5832" y="186"/>
                        <a:pt x="3139" y="4"/>
                      </a:cubicBezTo>
                      <a:cubicBezTo>
                        <a:pt x="3098" y="1"/>
                        <a:pt x="3057" y="0"/>
                        <a:pt x="3017" y="0"/>
                      </a:cubicBezTo>
                      <a:close/>
                    </a:path>
                  </a:pathLst>
                </a:custGeom>
                <a:solidFill>
                  <a:srgbClr val="EDF4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" name="Google Shape;1997;p36"/>
                <p:cNvSpPr/>
                <p:nvPr/>
              </p:nvSpPr>
              <p:spPr>
                <a:xfrm>
                  <a:off x="6358918" y="3497640"/>
                  <a:ext cx="221691" cy="18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60" h="5334" extrusionOk="0">
                      <a:moveTo>
                        <a:pt x="1499" y="1"/>
                      </a:moveTo>
                      <a:cubicBezTo>
                        <a:pt x="785" y="1"/>
                        <a:pt x="229" y="406"/>
                        <a:pt x="137" y="1521"/>
                      </a:cubicBezTo>
                      <a:cubicBezTo>
                        <a:pt x="0" y="3918"/>
                        <a:pt x="4702" y="4945"/>
                        <a:pt x="6460" y="5333"/>
                      </a:cubicBezTo>
                      <a:lnTo>
                        <a:pt x="6460" y="5242"/>
                      </a:lnTo>
                      <a:cubicBezTo>
                        <a:pt x="6300" y="4329"/>
                        <a:pt x="5684" y="2914"/>
                        <a:pt x="5044" y="2069"/>
                      </a:cubicBezTo>
                      <a:cubicBezTo>
                        <a:pt x="4464" y="1228"/>
                        <a:pt x="2743" y="1"/>
                        <a:pt x="1499" y="1"/>
                      </a:cubicBezTo>
                      <a:close/>
                    </a:path>
                  </a:pathLst>
                </a:custGeom>
                <a:solidFill>
                  <a:srgbClr val="EDF4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" name="Google Shape;1998;p36"/>
                <p:cNvSpPr/>
                <p:nvPr/>
              </p:nvSpPr>
              <p:spPr>
                <a:xfrm>
                  <a:off x="6716102" y="3669711"/>
                  <a:ext cx="222480" cy="193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3" h="5638" extrusionOk="0">
                      <a:moveTo>
                        <a:pt x="3902" y="1"/>
                      </a:moveTo>
                      <a:cubicBezTo>
                        <a:pt x="2291" y="1"/>
                        <a:pt x="483" y="4536"/>
                        <a:pt x="183" y="5455"/>
                      </a:cubicBezTo>
                      <a:lnTo>
                        <a:pt x="0" y="5637"/>
                      </a:lnTo>
                      <a:cubicBezTo>
                        <a:pt x="1667" y="5637"/>
                        <a:pt x="6483" y="3241"/>
                        <a:pt x="4908" y="730"/>
                      </a:cubicBezTo>
                      <a:cubicBezTo>
                        <a:pt x="4594" y="216"/>
                        <a:pt x="4252" y="1"/>
                        <a:pt x="3902" y="1"/>
                      </a:cubicBezTo>
                      <a:close/>
                    </a:path>
                  </a:pathLst>
                </a:custGeom>
                <a:solidFill>
                  <a:srgbClr val="EDF4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" name="Google Shape;1999;p36"/>
                <p:cNvSpPr/>
                <p:nvPr/>
              </p:nvSpPr>
              <p:spPr>
                <a:xfrm>
                  <a:off x="6522444" y="3135891"/>
                  <a:ext cx="356284" cy="108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82" h="31637" extrusionOk="0">
                      <a:moveTo>
                        <a:pt x="487" y="0"/>
                      </a:moveTo>
                      <a:cubicBezTo>
                        <a:pt x="251" y="0"/>
                        <a:pt x="0" y="252"/>
                        <a:pt x="142" y="536"/>
                      </a:cubicBezTo>
                      <a:cubicBezTo>
                        <a:pt x="827" y="1860"/>
                        <a:pt x="1329" y="3320"/>
                        <a:pt x="1969" y="4690"/>
                      </a:cubicBezTo>
                      <a:cubicBezTo>
                        <a:pt x="2699" y="6196"/>
                        <a:pt x="3429" y="7703"/>
                        <a:pt x="4046" y="9255"/>
                      </a:cubicBezTo>
                      <a:cubicBezTo>
                        <a:pt x="5301" y="12542"/>
                        <a:pt x="5210" y="15806"/>
                        <a:pt x="3909" y="19070"/>
                      </a:cubicBezTo>
                      <a:cubicBezTo>
                        <a:pt x="2973" y="21466"/>
                        <a:pt x="2539" y="23749"/>
                        <a:pt x="3703" y="26146"/>
                      </a:cubicBezTo>
                      <a:cubicBezTo>
                        <a:pt x="4844" y="28474"/>
                        <a:pt x="7241" y="30962"/>
                        <a:pt x="9798" y="31624"/>
                      </a:cubicBezTo>
                      <a:cubicBezTo>
                        <a:pt x="9832" y="31633"/>
                        <a:pt x="9864" y="31637"/>
                        <a:pt x="9895" y="31637"/>
                      </a:cubicBezTo>
                      <a:cubicBezTo>
                        <a:pt x="10256" y="31637"/>
                        <a:pt x="10381" y="31067"/>
                        <a:pt x="10003" y="30962"/>
                      </a:cubicBezTo>
                      <a:cubicBezTo>
                        <a:pt x="7173" y="30208"/>
                        <a:pt x="4411" y="27013"/>
                        <a:pt x="3726" y="24228"/>
                      </a:cubicBezTo>
                      <a:cubicBezTo>
                        <a:pt x="3041" y="21329"/>
                        <a:pt x="5187" y="18385"/>
                        <a:pt x="5598" y="15577"/>
                      </a:cubicBezTo>
                      <a:cubicBezTo>
                        <a:pt x="5940" y="13067"/>
                        <a:pt x="5347" y="10624"/>
                        <a:pt x="4411" y="8319"/>
                      </a:cubicBezTo>
                      <a:cubicBezTo>
                        <a:pt x="3931" y="7109"/>
                        <a:pt x="3338" y="5922"/>
                        <a:pt x="2767" y="4736"/>
                      </a:cubicBezTo>
                      <a:cubicBezTo>
                        <a:pt x="2037" y="3252"/>
                        <a:pt x="1489" y="1654"/>
                        <a:pt x="759" y="170"/>
                      </a:cubicBezTo>
                      <a:cubicBezTo>
                        <a:pt x="695" y="51"/>
                        <a:pt x="593" y="0"/>
                        <a:pt x="487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" name="Google Shape;2000;p36"/>
                <p:cNvSpPr/>
                <p:nvPr/>
              </p:nvSpPr>
              <p:spPr>
                <a:xfrm>
                  <a:off x="6669532" y="3180642"/>
                  <a:ext cx="84833" cy="2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2" h="8297" extrusionOk="0">
                      <a:moveTo>
                        <a:pt x="2037" y="1"/>
                      </a:moveTo>
                      <a:cubicBezTo>
                        <a:pt x="1905" y="1"/>
                        <a:pt x="1786" y="78"/>
                        <a:pt x="1768" y="259"/>
                      </a:cubicBezTo>
                      <a:cubicBezTo>
                        <a:pt x="1403" y="2815"/>
                        <a:pt x="1243" y="5394"/>
                        <a:pt x="125" y="7768"/>
                      </a:cubicBezTo>
                      <a:cubicBezTo>
                        <a:pt x="0" y="8048"/>
                        <a:pt x="236" y="8296"/>
                        <a:pt x="457" y="8296"/>
                      </a:cubicBezTo>
                      <a:cubicBezTo>
                        <a:pt x="560" y="8296"/>
                        <a:pt x="660" y="8242"/>
                        <a:pt x="718" y="8111"/>
                      </a:cubicBezTo>
                      <a:cubicBezTo>
                        <a:pt x="1860" y="5668"/>
                        <a:pt x="2065" y="3066"/>
                        <a:pt x="2430" y="441"/>
                      </a:cubicBezTo>
                      <a:cubicBezTo>
                        <a:pt x="2472" y="180"/>
                        <a:pt x="2238" y="1"/>
                        <a:pt x="2037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" name="Google Shape;2001;p36"/>
                <p:cNvSpPr/>
                <p:nvPr/>
              </p:nvSpPr>
              <p:spPr>
                <a:xfrm>
                  <a:off x="6422544" y="3552480"/>
                  <a:ext cx="282639" cy="1730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36" h="5042" extrusionOk="0">
                      <a:moveTo>
                        <a:pt x="498" y="1"/>
                      </a:moveTo>
                      <a:cubicBezTo>
                        <a:pt x="240" y="1"/>
                        <a:pt x="1" y="340"/>
                        <a:pt x="246" y="585"/>
                      </a:cubicBezTo>
                      <a:cubicBezTo>
                        <a:pt x="2277" y="2731"/>
                        <a:pt x="4651" y="4511"/>
                        <a:pt x="7619" y="5036"/>
                      </a:cubicBezTo>
                      <a:cubicBezTo>
                        <a:pt x="7640" y="5040"/>
                        <a:pt x="7661" y="5041"/>
                        <a:pt x="7681" y="5041"/>
                      </a:cubicBezTo>
                      <a:cubicBezTo>
                        <a:pt x="8071" y="5041"/>
                        <a:pt x="8235" y="4439"/>
                        <a:pt x="7801" y="4374"/>
                      </a:cubicBezTo>
                      <a:cubicBezTo>
                        <a:pt x="4925" y="3872"/>
                        <a:pt x="2711" y="2183"/>
                        <a:pt x="725" y="106"/>
                      </a:cubicBezTo>
                      <a:cubicBezTo>
                        <a:pt x="656" y="32"/>
                        <a:pt x="576" y="1"/>
                        <a:pt x="498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" name="Google Shape;2002;p36"/>
                <p:cNvSpPr/>
                <p:nvPr/>
              </p:nvSpPr>
              <p:spPr>
                <a:xfrm>
                  <a:off x="6625193" y="3711614"/>
                  <a:ext cx="233942" cy="180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17" h="5250" extrusionOk="0">
                      <a:moveTo>
                        <a:pt x="6338" y="0"/>
                      </a:moveTo>
                      <a:cubicBezTo>
                        <a:pt x="6230" y="0"/>
                        <a:pt x="6121" y="50"/>
                        <a:pt x="6050" y="171"/>
                      </a:cubicBezTo>
                      <a:cubicBezTo>
                        <a:pt x="5031" y="1797"/>
                        <a:pt x="3167" y="4577"/>
                        <a:pt x="948" y="4577"/>
                      </a:cubicBezTo>
                      <a:cubicBezTo>
                        <a:pt x="832" y="4577"/>
                        <a:pt x="714" y="4569"/>
                        <a:pt x="595" y="4553"/>
                      </a:cubicBezTo>
                      <a:cubicBezTo>
                        <a:pt x="574" y="4550"/>
                        <a:pt x="553" y="4548"/>
                        <a:pt x="533" y="4548"/>
                      </a:cubicBezTo>
                      <a:cubicBezTo>
                        <a:pt x="145" y="4548"/>
                        <a:pt x="0" y="5150"/>
                        <a:pt x="412" y="5215"/>
                      </a:cubicBezTo>
                      <a:cubicBezTo>
                        <a:pt x="578" y="5238"/>
                        <a:pt x="741" y="5249"/>
                        <a:pt x="901" y="5249"/>
                      </a:cubicBezTo>
                      <a:cubicBezTo>
                        <a:pt x="3451" y="5249"/>
                        <a:pt x="5441" y="2467"/>
                        <a:pt x="6644" y="513"/>
                      </a:cubicBezTo>
                      <a:cubicBezTo>
                        <a:pt x="6817" y="246"/>
                        <a:pt x="6578" y="0"/>
                        <a:pt x="6338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9" name="Google Shape;2003;p36"/>
            <p:cNvSpPr/>
            <p:nvPr/>
          </p:nvSpPr>
          <p:spPr>
            <a:xfrm rot="354618">
              <a:off x="2312931" y="1272986"/>
              <a:ext cx="4216999" cy="2434298"/>
            </a:xfrm>
            <a:prstGeom prst="cloud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  <a:prstDash val="dash"/>
            </a:ln>
            <a:effectLst>
              <a:glow rad="101600">
                <a:schemeClr val="accent3">
                  <a:lumMod val="75000"/>
                  <a:alpha val="60000"/>
                </a:schemeClr>
              </a:glo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" name="Google Shape;2004;p36"/>
            <p:cNvSpPr/>
            <p:nvPr/>
          </p:nvSpPr>
          <p:spPr>
            <a:xfrm>
              <a:off x="7360132" y="1482563"/>
              <a:ext cx="240175" cy="235452"/>
            </a:xfrm>
            <a:custGeom>
              <a:avLst/>
              <a:gdLst/>
              <a:ahLst/>
              <a:cxnLst/>
              <a:rect l="l" t="t" r="r" b="b"/>
              <a:pathLst>
                <a:path w="13986" h="13711" extrusionOk="0">
                  <a:moveTo>
                    <a:pt x="13233" y="6843"/>
                  </a:moveTo>
                  <a:cubicBezTo>
                    <a:pt x="12457" y="10026"/>
                    <a:pt x="8446" y="13710"/>
                    <a:pt x="6918" y="13710"/>
                  </a:cubicBezTo>
                  <a:cubicBezTo>
                    <a:pt x="5013" y="13710"/>
                    <a:pt x="1479" y="10026"/>
                    <a:pt x="752" y="6843"/>
                  </a:cubicBezTo>
                  <a:cubicBezTo>
                    <a:pt x="0" y="3510"/>
                    <a:pt x="2732" y="1"/>
                    <a:pt x="6993" y="3885"/>
                  </a:cubicBezTo>
                  <a:cubicBezTo>
                    <a:pt x="11153" y="101"/>
                    <a:pt x="13985" y="3710"/>
                    <a:pt x="13233" y="6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05;p36"/>
            <p:cNvSpPr/>
            <p:nvPr/>
          </p:nvSpPr>
          <p:spPr>
            <a:xfrm>
              <a:off x="1725162" y="2279268"/>
              <a:ext cx="177770" cy="174318"/>
            </a:xfrm>
            <a:custGeom>
              <a:avLst/>
              <a:gdLst/>
              <a:ahLst/>
              <a:cxnLst/>
              <a:rect l="l" t="t" r="r" b="b"/>
              <a:pathLst>
                <a:path w="10352" h="10151" extrusionOk="0">
                  <a:moveTo>
                    <a:pt x="9800" y="5063"/>
                  </a:moveTo>
                  <a:cubicBezTo>
                    <a:pt x="9248" y="7419"/>
                    <a:pt x="6266" y="10151"/>
                    <a:pt x="5113" y="10151"/>
                  </a:cubicBezTo>
                  <a:cubicBezTo>
                    <a:pt x="3710" y="10151"/>
                    <a:pt x="1103" y="7419"/>
                    <a:pt x="552" y="5063"/>
                  </a:cubicBezTo>
                  <a:cubicBezTo>
                    <a:pt x="0" y="2582"/>
                    <a:pt x="2030" y="0"/>
                    <a:pt x="5188" y="2883"/>
                  </a:cubicBezTo>
                  <a:cubicBezTo>
                    <a:pt x="8246" y="76"/>
                    <a:pt x="10351" y="2757"/>
                    <a:pt x="9800" y="50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06;p36"/>
            <p:cNvSpPr/>
            <p:nvPr/>
          </p:nvSpPr>
          <p:spPr>
            <a:xfrm>
              <a:off x="2894721" y="1308254"/>
              <a:ext cx="177770" cy="174318"/>
            </a:xfrm>
            <a:custGeom>
              <a:avLst/>
              <a:gdLst/>
              <a:ahLst/>
              <a:cxnLst/>
              <a:rect l="l" t="t" r="r" b="b"/>
              <a:pathLst>
                <a:path w="10352" h="10151" extrusionOk="0">
                  <a:moveTo>
                    <a:pt x="9800" y="5063"/>
                  </a:moveTo>
                  <a:cubicBezTo>
                    <a:pt x="9223" y="7419"/>
                    <a:pt x="6266" y="10151"/>
                    <a:pt x="5113" y="10151"/>
                  </a:cubicBezTo>
                  <a:cubicBezTo>
                    <a:pt x="3709" y="10151"/>
                    <a:pt x="1103" y="7419"/>
                    <a:pt x="551" y="5063"/>
                  </a:cubicBezTo>
                  <a:cubicBezTo>
                    <a:pt x="0" y="2582"/>
                    <a:pt x="2030" y="0"/>
                    <a:pt x="5163" y="2883"/>
                  </a:cubicBezTo>
                  <a:cubicBezTo>
                    <a:pt x="8246" y="76"/>
                    <a:pt x="10351" y="2757"/>
                    <a:pt x="9800" y="50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07;p36"/>
            <p:cNvSpPr/>
            <p:nvPr/>
          </p:nvSpPr>
          <p:spPr>
            <a:xfrm>
              <a:off x="1725168" y="1946488"/>
              <a:ext cx="123110" cy="120946"/>
            </a:xfrm>
            <a:custGeom>
              <a:avLst/>
              <a:gdLst/>
              <a:ahLst/>
              <a:cxnLst/>
              <a:rect l="l" t="t" r="r" b="b"/>
              <a:pathLst>
                <a:path w="7169" h="7043" extrusionOk="0">
                  <a:moveTo>
                    <a:pt x="6793" y="3509"/>
                  </a:moveTo>
                  <a:cubicBezTo>
                    <a:pt x="6417" y="5138"/>
                    <a:pt x="4337" y="7043"/>
                    <a:pt x="3560" y="7043"/>
                  </a:cubicBezTo>
                  <a:cubicBezTo>
                    <a:pt x="2582" y="7043"/>
                    <a:pt x="778" y="5138"/>
                    <a:pt x="402" y="3509"/>
                  </a:cubicBezTo>
                  <a:cubicBezTo>
                    <a:pt x="1" y="1805"/>
                    <a:pt x="1404" y="0"/>
                    <a:pt x="3585" y="2005"/>
                  </a:cubicBezTo>
                  <a:cubicBezTo>
                    <a:pt x="5740" y="50"/>
                    <a:pt x="7169" y="1905"/>
                    <a:pt x="6793" y="3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08;p36"/>
            <p:cNvSpPr/>
            <p:nvPr/>
          </p:nvSpPr>
          <p:spPr>
            <a:xfrm>
              <a:off x="7900229" y="2573889"/>
              <a:ext cx="123110" cy="120946"/>
            </a:xfrm>
            <a:custGeom>
              <a:avLst/>
              <a:gdLst/>
              <a:ahLst/>
              <a:cxnLst/>
              <a:rect l="l" t="t" r="r" b="b"/>
              <a:pathLst>
                <a:path w="7169" h="7043" extrusionOk="0">
                  <a:moveTo>
                    <a:pt x="6768" y="3509"/>
                  </a:moveTo>
                  <a:cubicBezTo>
                    <a:pt x="6392" y="5138"/>
                    <a:pt x="4337" y="7043"/>
                    <a:pt x="3535" y="7043"/>
                  </a:cubicBezTo>
                  <a:cubicBezTo>
                    <a:pt x="2557" y="7043"/>
                    <a:pt x="753" y="5138"/>
                    <a:pt x="377" y="3509"/>
                  </a:cubicBezTo>
                  <a:cubicBezTo>
                    <a:pt x="1" y="1805"/>
                    <a:pt x="1404" y="0"/>
                    <a:pt x="3585" y="2005"/>
                  </a:cubicBezTo>
                  <a:cubicBezTo>
                    <a:pt x="5715" y="50"/>
                    <a:pt x="7169" y="1905"/>
                    <a:pt x="6768" y="3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09;p36"/>
            <p:cNvSpPr/>
            <p:nvPr/>
          </p:nvSpPr>
          <p:spPr>
            <a:xfrm>
              <a:off x="6576050" y="1946694"/>
              <a:ext cx="123110" cy="120517"/>
            </a:xfrm>
            <a:custGeom>
              <a:avLst/>
              <a:gdLst/>
              <a:ahLst/>
              <a:cxnLst/>
              <a:rect l="l" t="t" r="r" b="b"/>
              <a:pathLst>
                <a:path w="7169" h="7018" extrusionOk="0">
                  <a:moveTo>
                    <a:pt x="6793" y="3509"/>
                  </a:moveTo>
                  <a:cubicBezTo>
                    <a:pt x="6392" y="5138"/>
                    <a:pt x="4336" y="7018"/>
                    <a:pt x="3559" y="7018"/>
                  </a:cubicBezTo>
                  <a:cubicBezTo>
                    <a:pt x="2582" y="7018"/>
                    <a:pt x="752" y="5138"/>
                    <a:pt x="402" y="3484"/>
                  </a:cubicBezTo>
                  <a:cubicBezTo>
                    <a:pt x="1" y="1780"/>
                    <a:pt x="1404" y="0"/>
                    <a:pt x="3585" y="1980"/>
                  </a:cubicBezTo>
                  <a:cubicBezTo>
                    <a:pt x="5715" y="50"/>
                    <a:pt x="7168" y="1905"/>
                    <a:pt x="6793" y="3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8" name="Picture 57" descr="200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297546" y="541131"/>
            <a:ext cx="1330452" cy="1371600"/>
          </a:xfrm>
          <a:prstGeom prst="rect">
            <a:avLst/>
          </a:prstGeom>
        </p:spPr>
      </p:pic>
      <p:pic>
        <p:nvPicPr>
          <p:cNvPr id="59" name="Picture 58" descr="decor6.gif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861025">
            <a:off x="6401744" y="1366161"/>
            <a:ext cx="5925469" cy="3338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154A22FC-4756-406A-837D-A781E74A0B0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0124" y="130269"/>
            <a:ext cx="1173108" cy="562483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774C7001-1E3F-4912-B240-20F3E34DD9C7}"/>
              </a:ext>
            </a:extLst>
          </p:cNvPr>
          <p:cNvSpPr txBox="1"/>
          <p:nvPr/>
        </p:nvSpPr>
        <p:spPr>
          <a:xfrm>
            <a:off x="2214197" y="3079088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66"/>
                </a:solidFill>
                <a:latin typeface=".VnBlack" panose="020B7200000000000000" pitchFamily="34" charset="0"/>
              </a:rPr>
              <a:t>5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FBD3DA6-6A02-46A7-AC80-DE38CFB19273}"/>
              </a:ext>
            </a:extLst>
          </p:cNvPr>
          <p:cNvSpPr txBox="1"/>
          <p:nvPr/>
        </p:nvSpPr>
        <p:spPr>
          <a:xfrm>
            <a:off x="2775569" y="3202198"/>
            <a:ext cx="41408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mic Sans MS" pitchFamily="66" charset="0"/>
              </a:rPr>
              <a:t>Look. Ask and answer.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4BB65AB-4914-4746-AFD3-4CE9508C70CF}"/>
              </a:ext>
            </a:extLst>
          </p:cNvPr>
          <p:cNvSpPr txBox="1"/>
          <p:nvPr/>
        </p:nvSpPr>
        <p:spPr>
          <a:xfrm>
            <a:off x="3142688" y="1875822"/>
            <a:ext cx="28921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5400" b="1" dirty="0">
                <a:solidFill>
                  <a:srgbClr val="FF0000"/>
                </a:solidFill>
                <a:effectLst/>
                <a:latin typeface="Comic Sans MS" pitchFamily="66" charset="0"/>
                <a:ea typeface="Times New Roman" panose="02020603050405020304" pitchFamily="18" charset="0"/>
              </a:rPr>
              <a:t>Practice</a:t>
            </a:r>
            <a:endParaRPr lang="en-US" sz="7200" b="1" dirty="0">
              <a:solidFill>
                <a:srgbClr val="FF0000"/>
              </a:solidFill>
              <a:latin typeface="Comic Sans MS" pitchFamily="66" charset="0"/>
              <a:cs typeface="Aharoni" panose="02010803020104030203" pitchFamily="2" charset="-79"/>
            </a:endParaRPr>
          </a:p>
        </p:txBody>
      </p:sp>
      <p:pic>
        <p:nvPicPr>
          <p:cNvPr id="66" name="Picture 13">
            <a:extLst>
              <a:ext uri="{FF2B5EF4-FFF2-40B4-BE49-F238E27FC236}">
                <a16:creationId xmlns:a16="http://schemas.microsoft.com/office/drawing/2014/main" id="{E79F5E73-B7A2-4882-A636-F93CD7FD143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3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28" b="7656"/>
          <a:stretch/>
        </p:blipFill>
        <p:spPr>
          <a:xfrm>
            <a:off x="1745195" y="1443122"/>
            <a:ext cx="1371749" cy="174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7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click.wav"/>
          </p:stSnd>
        </p:sndAc>
      </p:transition>
    </mc:Choice>
    <mc:Fallback xmlns="">
      <p:transition spd="slow">
        <p:blinds dir="vert"/>
        <p:sndAc>
          <p:stSnd>
            <p:snd r:embed="rId13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ên Lửa, Khoa Học, Tàu Không Gi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92824"/>
            <a:ext cx="12192000" cy="805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Ảnh miễn phí của Sinh viê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529" y="996613"/>
            <a:ext cx="7548897" cy="461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EDA5DFB-83EB-4E8A-A13D-868978624B6C}"/>
              </a:ext>
            </a:extLst>
          </p:cNvPr>
          <p:cNvGrpSpPr/>
          <p:nvPr/>
        </p:nvGrpSpPr>
        <p:grpSpPr>
          <a:xfrm>
            <a:off x="397164" y="249386"/>
            <a:ext cx="4588054" cy="769441"/>
            <a:chOff x="397164" y="323274"/>
            <a:chExt cx="4588054" cy="76944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9C10B1D-EF78-426B-8F05-84BAB2A13EA2}"/>
                </a:ext>
              </a:extLst>
            </p:cNvPr>
            <p:cNvSpPr txBox="1"/>
            <p:nvPr/>
          </p:nvSpPr>
          <p:spPr>
            <a:xfrm>
              <a:off x="397164" y="323274"/>
              <a:ext cx="56137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0066"/>
                  </a:solidFill>
                  <a:latin typeface=".VnBlack" panose="020B7200000000000000" pitchFamily="34" charset="0"/>
                </a:rPr>
                <a:t>5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C9031AD-99A4-4409-ABB5-E2F0658D9632}"/>
                </a:ext>
              </a:extLst>
            </p:cNvPr>
            <p:cNvSpPr txBox="1"/>
            <p:nvPr/>
          </p:nvSpPr>
          <p:spPr>
            <a:xfrm>
              <a:off x="844341" y="419634"/>
              <a:ext cx="41408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Comic Sans MS" pitchFamily="66" charset="0"/>
                </a:rPr>
                <a:t>Look. Ask and answer.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F1578C3-0A2F-4D7F-A2CF-647423C6225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527" r="18391" b="13759"/>
          <a:stretch/>
        </p:blipFill>
        <p:spPr>
          <a:xfrm>
            <a:off x="1328144" y="2307057"/>
            <a:ext cx="2551524" cy="3789337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85B6F11A-2958-4010-BDDE-2B41B0600F21}"/>
              </a:ext>
            </a:extLst>
          </p:cNvPr>
          <p:cNvGrpSpPr/>
          <p:nvPr/>
        </p:nvGrpSpPr>
        <p:grpSpPr>
          <a:xfrm>
            <a:off x="2036221" y="6030409"/>
            <a:ext cx="4286756" cy="699005"/>
            <a:chOff x="3268975" y="334541"/>
            <a:chExt cx="5451996" cy="699005"/>
          </a:xfrm>
        </p:grpSpPr>
        <p:pic>
          <p:nvPicPr>
            <p:cNvPr id="27" name="Picture 26" descr="Graphical user interface&#10;&#10;Description automatically generated with medium confidence">
              <a:extLst>
                <a:ext uri="{FF2B5EF4-FFF2-40B4-BE49-F238E27FC236}">
                  <a16:creationId xmlns:a16="http://schemas.microsoft.com/office/drawing/2014/main" id="{C93CBC14-4D4A-49DB-8535-B9B39BA7E1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68975" y="334541"/>
              <a:ext cx="3407426" cy="699005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53BED36-2B47-44A9-B1C4-4D109036684C}"/>
                </a:ext>
              </a:extLst>
            </p:cNvPr>
            <p:cNvSpPr txBox="1"/>
            <p:nvPr/>
          </p:nvSpPr>
          <p:spPr>
            <a:xfrm>
              <a:off x="3592996" y="384688"/>
              <a:ext cx="51279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Yes, you can.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CC3A72F-22D5-42FC-8362-7804311A2216}"/>
              </a:ext>
            </a:extLst>
          </p:cNvPr>
          <p:cNvGrpSpPr/>
          <p:nvPr/>
        </p:nvGrpSpPr>
        <p:grpSpPr>
          <a:xfrm rot="20883504">
            <a:off x="7787523" y="5009461"/>
            <a:ext cx="3247189" cy="1660344"/>
            <a:chOff x="3377015" y="565375"/>
            <a:chExt cx="3247189" cy="619891"/>
          </a:xfrm>
        </p:grpSpPr>
        <p:pic>
          <p:nvPicPr>
            <p:cNvPr id="30" name="Picture 29" descr="Graphical user interface&#10;&#10;Description automatically generated with medium confidence">
              <a:extLst>
                <a:ext uri="{FF2B5EF4-FFF2-40B4-BE49-F238E27FC236}">
                  <a16:creationId xmlns:a16="http://schemas.microsoft.com/office/drawing/2014/main" id="{8AB0B508-3E32-4EF7-A4A3-4C24AC9EC3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7015" y="565375"/>
              <a:ext cx="3247189" cy="619891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188440A-0236-47E6-8598-8144615D6081}"/>
                </a:ext>
              </a:extLst>
            </p:cNvPr>
            <p:cNvSpPr txBox="1"/>
            <p:nvPr/>
          </p:nvSpPr>
          <p:spPr>
            <a:xfrm>
              <a:off x="3700669" y="644487"/>
              <a:ext cx="2330480" cy="517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Teacher, can we work in groups?</a:t>
              </a: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154A22FC-4756-406A-837D-A781E74A0B0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0124" y="130269"/>
            <a:ext cx="1173108" cy="562483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:a16="http://schemas.microsoft.com/office/drawing/2014/main" id="{A70BE0F2-6240-46DC-B88B-5F8E34652B82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132" y="3076275"/>
            <a:ext cx="1547892" cy="1992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453BED36-2B47-44A9-B1C4-4D109036684C}"/>
              </a:ext>
            </a:extLst>
          </p:cNvPr>
          <p:cNvSpPr txBox="1"/>
          <p:nvPr/>
        </p:nvSpPr>
        <p:spPr>
          <a:xfrm>
            <a:off x="5319439" y="411569"/>
            <a:ext cx="3543300" cy="64698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Work in groups</a:t>
            </a:r>
          </a:p>
        </p:txBody>
      </p:sp>
      <p:sp>
        <p:nvSpPr>
          <p:cNvPr id="2" name="Rectangle 1"/>
          <p:cNvSpPr/>
          <p:nvPr/>
        </p:nvSpPr>
        <p:spPr>
          <a:xfrm>
            <a:off x="8278752" y="496928"/>
            <a:ext cx="5839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✔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565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4" name="wind.wav"/>
          </p:stSnd>
        </p:sndAc>
      </p:transition>
    </mc:Choice>
    <mc:Fallback xmlns="">
      <p:transition spd="slow">
        <p:random/>
        <p:sndAc>
          <p:stSnd>
            <p:snd r:embed="rId1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Nền, Trừu Tượng, Hàng, Hình Minh Họ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34" y="-2194692"/>
            <a:ext cx="12071866" cy="905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54A22FC-4756-406A-837D-A781E74A0B0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0124" y="130269"/>
            <a:ext cx="1173108" cy="56248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D7C2CB3-409A-42A5-90DD-BF6BE8BAA002}"/>
              </a:ext>
            </a:extLst>
          </p:cNvPr>
          <p:cNvGrpSpPr/>
          <p:nvPr/>
        </p:nvGrpSpPr>
        <p:grpSpPr>
          <a:xfrm>
            <a:off x="277133" y="1635703"/>
            <a:ext cx="11616690" cy="4207862"/>
            <a:chOff x="477786" y="2470826"/>
            <a:chExt cx="10505670" cy="3789337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F1578C3-0A2F-4D7F-A2CF-647423C622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4527" r="18391" b="13759"/>
            <a:stretch/>
          </p:blipFill>
          <p:spPr>
            <a:xfrm>
              <a:off x="477786" y="2470826"/>
              <a:ext cx="2729132" cy="3789337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94ECC4A-A9DE-40D4-B5A1-FC1166E39D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b="8717"/>
            <a:stretch/>
          </p:blipFill>
          <p:spPr>
            <a:xfrm>
              <a:off x="9052379" y="3429000"/>
              <a:ext cx="1931077" cy="2412874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5B6F11A-2958-4010-BDDE-2B41B0600F21}"/>
              </a:ext>
            </a:extLst>
          </p:cNvPr>
          <p:cNvGrpSpPr/>
          <p:nvPr/>
        </p:nvGrpSpPr>
        <p:grpSpPr>
          <a:xfrm>
            <a:off x="1055737" y="5643719"/>
            <a:ext cx="4845001" cy="699005"/>
            <a:chOff x="2521856" y="334541"/>
            <a:chExt cx="6012118" cy="699005"/>
          </a:xfrm>
        </p:grpSpPr>
        <p:pic>
          <p:nvPicPr>
            <p:cNvPr id="24" name="Picture 23" descr="Graphical user interface&#10;&#10;Description automatically generated with medium confidence">
              <a:extLst>
                <a:ext uri="{FF2B5EF4-FFF2-40B4-BE49-F238E27FC236}">
                  <a16:creationId xmlns:a16="http://schemas.microsoft.com/office/drawing/2014/main" id="{C93CBC14-4D4A-49DB-8535-B9B39BA7E1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521856" y="334541"/>
              <a:ext cx="4154545" cy="699005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53BED36-2B47-44A9-B1C4-4D109036684C}"/>
                </a:ext>
              </a:extLst>
            </p:cNvPr>
            <p:cNvSpPr txBox="1"/>
            <p:nvPr/>
          </p:nvSpPr>
          <p:spPr>
            <a:xfrm>
              <a:off x="2966766" y="384688"/>
              <a:ext cx="55672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Yes, you can.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CC3A72F-22D5-42FC-8362-7804311A2216}"/>
              </a:ext>
            </a:extLst>
          </p:cNvPr>
          <p:cNvGrpSpPr/>
          <p:nvPr/>
        </p:nvGrpSpPr>
        <p:grpSpPr>
          <a:xfrm>
            <a:off x="6757988" y="5456317"/>
            <a:ext cx="4172136" cy="1036065"/>
            <a:chOff x="3377015" y="541938"/>
            <a:chExt cx="3247189" cy="643328"/>
          </a:xfrm>
        </p:grpSpPr>
        <p:pic>
          <p:nvPicPr>
            <p:cNvPr id="27" name="Picture 26" descr="Graphical user interface&#10;&#10;Description automatically generated with medium confidence">
              <a:extLst>
                <a:ext uri="{FF2B5EF4-FFF2-40B4-BE49-F238E27FC236}">
                  <a16:creationId xmlns:a16="http://schemas.microsoft.com/office/drawing/2014/main" id="{8AB0B508-3E32-4EF7-A4A3-4C24AC9EC3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7015" y="565375"/>
              <a:ext cx="3247189" cy="619891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188440A-0236-47E6-8598-8144615D6081}"/>
                </a:ext>
              </a:extLst>
            </p:cNvPr>
            <p:cNvSpPr txBox="1"/>
            <p:nvPr/>
          </p:nvSpPr>
          <p:spPr>
            <a:xfrm>
              <a:off x="3619695" y="541938"/>
              <a:ext cx="2654134" cy="592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Teacher, can we work in pairs?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53BED36-2B47-44A9-B1C4-4D109036684C}"/>
              </a:ext>
            </a:extLst>
          </p:cNvPr>
          <p:cNvSpPr txBox="1"/>
          <p:nvPr/>
        </p:nvSpPr>
        <p:spPr>
          <a:xfrm>
            <a:off x="4557712" y="521985"/>
            <a:ext cx="3414713" cy="64698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Work in pairs</a:t>
            </a:r>
          </a:p>
        </p:txBody>
      </p:sp>
      <p:pic>
        <p:nvPicPr>
          <p:cNvPr id="5124" name="Picture 4" descr="Ảnh miễn phí của Mệt mỏi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73"/>
          <a:stretch/>
        </p:blipFill>
        <p:spPr bwMode="auto">
          <a:xfrm>
            <a:off x="2615454" y="1168971"/>
            <a:ext cx="7117684" cy="421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7388438" y="560040"/>
            <a:ext cx="5839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✔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471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4" name="suction.wav"/>
          </p:stSnd>
        </p:sndAc>
      </p:transition>
    </mc:Choice>
    <mc:Fallback xmlns="">
      <p:transition spd="slow">
        <p:circle/>
        <p:sndAc>
          <p:stSnd>
            <p:snd r:embed="rId13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ền, Trừu Tượng, Hàng, Hình Minh Họa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76625"/>
            <a:ext cx="1219200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Ảnh miễn phí của Pokem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765" y="797884"/>
            <a:ext cx="6887877" cy="445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94ECC4A-A9DE-40D4-B5A1-FC1166E39DD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8717"/>
          <a:stretch/>
        </p:blipFill>
        <p:spPr>
          <a:xfrm>
            <a:off x="533462" y="2466686"/>
            <a:ext cx="1931077" cy="241287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5B6F11A-2958-4010-BDDE-2B41B0600F21}"/>
              </a:ext>
            </a:extLst>
          </p:cNvPr>
          <p:cNvGrpSpPr/>
          <p:nvPr/>
        </p:nvGrpSpPr>
        <p:grpSpPr>
          <a:xfrm>
            <a:off x="308374" y="5257429"/>
            <a:ext cx="4312329" cy="1560506"/>
            <a:chOff x="-1220704" y="2923929"/>
            <a:chExt cx="4178499" cy="787038"/>
          </a:xfrm>
        </p:grpSpPr>
        <p:pic>
          <p:nvPicPr>
            <p:cNvPr id="6" name="Picture 5" descr="Graphical user interface&#10;&#10;Description automatically generated with medium confidence">
              <a:extLst>
                <a:ext uri="{FF2B5EF4-FFF2-40B4-BE49-F238E27FC236}">
                  <a16:creationId xmlns:a16="http://schemas.microsoft.com/office/drawing/2014/main" id="{C93CBC14-4D4A-49DB-8535-B9B39BA7E18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220704" y="2923929"/>
              <a:ext cx="4154545" cy="69900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53BED36-2B47-44A9-B1C4-4D109036684C}"/>
                </a:ext>
              </a:extLst>
            </p:cNvPr>
            <p:cNvSpPr txBox="1"/>
            <p:nvPr/>
          </p:nvSpPr>
          <p:spPr>
            <a:xfrm>
              <a:off x="-902110" y="3012448"/>
              <a:ext cx="3859905" cy="6985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Teacher, can we use our smartphones?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CC3A72F-22D5-42FC-8362-7804311A2216}"/>
              </a:ext>
            </a:extLst>
          </p:cNvPr>
          <p:cNvGrpSpPr/>
          <p:nvPr/>
        </p:nvGrpSpPr>
        <p:grpSpPr>
          <a:xfrm>
            <a:off x="7006590" y="5520651"/>
            <a:ext cx="3557774" cy="619891"/>
            <a:chOff x="3377015" y="1352082"/>
            <a:chExt cx="3293747" cy="619891"/>
          </a:xfrm>
        </p:grpSpPr>
        <p:pic>
          <p:nvPicPr>
            <p:cNvPr id="9" name="Picture 8" descr="Graphical user interface&#10;&#10;Description automatically generated with medium confidence">
              <a:extLst>
                <a:ext uri="{FF2B5EF4-FFF2-40B4-BE49-F238E27FC236}">
                  <a16:creationId xmlns:a16="http://schemas.microsoft.com/office/drawing/2014/main" id="{8AB0B508-3E32-4EF7-A4A3-4C24AC9EC34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7015" y="1352082"/>
              <a:ext cx="3247189" cy="61989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188440A-0236-47E6-8598-8144615D6081}"/>
                </a:ext>
              </a:extLst>
            </p:cNvPr>
            <p:cNvSpPr txBox="1"/>
            <p:nvPr/>
          </p:nvSpPr>
          <p:spPr>
            <a:xfrm>
              <a:off x="3562196" y="1445889"/>
              <a:ext cx="31085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No, you can’t.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154A22FC-4756-406A-837D-A781E74A0B0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0124" y="130269"/>
            <a:ext cx="1173108" cy="56248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53BED36-2B47-44A9-B1C4-4D109036684C}"/>
              </a:ext>
            </a:extLst>
          </p:cNvPr>
          <p:cNvSpPr txBox="1"/>
          <p:nvPr/>
        </p:nvSpPr>
        <p:spPr>
          <a:xfrm>
            <a:off x="2938765" y="150897"/>
            <a:ext cx="5076523" cy="64698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Use our smartphones</a:t>
            </a:r>
          </a:p>
        </p:txBody>
      </p:sp>
      <p:sp>
        <p:nvSpPr>
          <p:cNvPr id="3" name="Rectangle 2"/>
          <p:cNvSpPr/>
          <p:nvPr/>
        </p:nvSpPr>
        <p:spPr>
          <a:xfrm>
            <a:off x="7200318" y="152623"/>
            <a:ext cx="7441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❌</a:t>
            </a:r>
          </a:p>
        </p:txBody>
      </p:sp>
    </p:spTree>
    <p:extLst>
      <p:ext uri="{BB962C8B-B14F-4D97-AF65-F5344CB8AC3E}">
        <p14:creationId xmlns:p14="http://schemas.microsoft.com/office/powerpoint/2010/main" val="292616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2" name="whoosh.wav"/>
          </p:stSnd>
        </p:sndAc>
      </p:transition>
    </mc:Choice>
    <mc:Fallback xmlns="">
      <p:transition spd="slow">
        <p:fade/>
        <p:sndAc>
          <p:stSnd>
            <p:snd r:embed="rId11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Tên Lửa, Khoa Học, Tàu Không Gian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92824"/>
            <a:ext cx="12192000" cy="805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54A22FC-4756-406A-837D-A781E74A0B0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0124" y="130269"/>
            <a:ext cx="1173108" cy="56248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F1578C3-0A2F-4D7F-A2CF-647423C6225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527" r="18391" b="13759"/>
          <a:stretch/>
        </p:blipFill>
        <p:spPr>
          <a:xfrm>
            <a:off x="277133" y="1635703"/>
            <a:ext cx="3017750" cy="4207862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85B6F11A-2958-4010-BDDE-2B41B0600F21}"/>
              </a:ext>
            </a:extLst>
          </p:cNvPr>
          <p:cNvGrpSpPr/>
          <p:nvPr/>
        </p:nvGrpSpPr>
        <p:grpSpPr>
          <a:xfrm>
            <a:off x="1055737" y="5643719"/>
            <a:ext cx="4845001" cy="699005"/>
            <a:chOff x="2521856" y="334541"/>
            <a:chExt cx="6012118" cy="699005"/>
          </a:xfrm>
        </p:grpSpPr>
        <p:pic>
          <p:nvPicPr>
            <p:cNvPr id="24" name="Picture 23" descr="Graphical user interface&#10;&#10;Description automatically generated with medium confidence">
              <a:extLst>
                <a:ext uri="{FF2B5EF4-FFF2-40B4-BE49-F238E27FC236}">
                  <a16:creationId xmlns:a16="http://schemas.microsoft.com/office/drawing/2014/main" id="{C93CBC14-4D4A-49DB-8535-B9B39BA7E1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521856" y="334541"/>
              <a:ext cx="4154545" cy="699005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53BED36-2B47-44A9-B1C4-4D109036684C}"/>
                </a:ext>
              </a:extLst>
            </p:cNvPr>
            <p:cNvSpPr txBox="1"/>
            <p:nvPr/>
          </p:nvSpPr>
          <p:spPr>
            <a:xfrm>
              <a:off x="2966766" y="384688"/>
              <a:ext cx="55672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No, you can’t.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CC3A72F-22D5-42FC-8362-7804311A2216}"/>
              </a:ext>
            </a:extLst>
          </p:cNvPr>
          <p:cNvGrpSpPr/>
          <p:nvPr/>
        </p:nvGrpSpPr>
        <p:grpSpPr>
          <a:xfrm>
            <a:off x="6757988" y="5456317"/>
            <a:ext cx="4172136" cy="1036065"/>
            <a:chOff x="3377015" y="541938"/>
            <a:chExt cx="3247189" cy="643328"/>
          </a:xfrm>
        </p:grpSpPr>
        <p:pic>
          <p:nvPicPr>
            <p:cNvPr id="27" name="Picture 26" descr="Graphical user interface&#10;&#10;Description automatically generated with medium confidence">
              <a:extLst>
                <a:ext uri="{FF2B5EF4-FFF2-40B4-BE49-F238E27FC236}">
                  <a16:creationId xmlns:a16="http://schemas.microsoft.com/office/drawing/2014/main" id="{8AB0B508-3E32-4EF7-A4A3-4C24AC9EC3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7015" y="565375"/>
              <a:ext cx="3247189" cy="619891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188440A-0236-47E6-8598-8144615D6081}"/>
                </a:ext>
              </a:extLst>
            </p:cNvPr>
            <p:cNvSpPr txBox="1"/>
            <p:nvPr/>
          </p:nvSpPr>
          <p:spPr>
            <a:xfrm>
              <a:off x="3619695" y="541938"/>
              <a:ext cx="2654134" cy="592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Teacher, can we surf the Internet?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53BED36-2B47-44A9-B1C4-4D109036684C}"/>
              </a:ext>
            </a:extLst>
          </p:cNvPr>
          <p:cNvSpPr txBox="1"/>
          <p:nvPr/>
        </p:nvSpPr>
        <p:spPr>
          <a:xfrm>
            <a:off x="3757614" y="521985"/>
            <a:ext cx="4214812" cy="64698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Surf the Internet</a:t>
            </a:r>
          </a:p>
        </p:txBody>
      </p:sp>
      <p:pic>
        <p:nvPicPr>
          <p:cNvPr id="15" name="Picture 2" descr="Ảnh miễn phí của Học sinh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182" y="1168970"/>
            <a:ext cx="6487635" cy="432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7228312" y="475788"/>
            <a:ext cx="7441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❌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94ECC4A-A9DE-40D4-B5A1-FC1166E39DDD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89861"/>
                    </a14:imgEffect>
                  </a14:imgLayer>
                </a14:imgProps>
              </a:ext>
            </a:extLst>
          </a:blip>
          <a:srcRect b="8717"/>
          <a:stretch/>
        </p:blipFill>
        <p:spPr>
          <a:xfrm>
            <a:off x="9514407" y="2533197"/>
            <a:ext cx="1931077" cy="24128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104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4" name="coin.wav"/>
          </p:stSnd>
        </p:sndAc>
      </p:transition>
    </mc:Choice>
    <mc:Fallback xmlns="">
      <p:transition spd="slow">
        <p:fade/>
        <p:sndAc>
          <p:stSnd>
            <p:snd r:embed="rId15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Tên Lửa, Khoa Học, Tàu Không Gi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92824"/>
            <a:ext cx="12192000" cy="805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94ECC4A-A9DE-40D4-B5A1-FC1166E39DD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89861"/>
                    </a14:imgEffect>
                  </a14:imgLayer>
                </a14:imgProps>
              </a:ext>
            </a:extLst>
          </a:blip>
          <a:srcRect b="8717"/>
          <a:stretch/>
        </p:blipFill>
        <p:spPr>
          <a:xfrm>
            <a:off x="246027" y="2466686"/>
            <a:ext cx="1931077" cy="241287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5B6F11A-2958-4010-BDDE-2B41B0600F21}"/>
              </a:ext>
            </a:extLst>
          </p:cNvPr>
          <p:cNvGrpSpPr/>
          <p:nvPr/>
        </p:nvGrpSpPr>
        <p:grpSpPr>
          <a:xfrm>
            <a:off x="246027" y="5187051"/>
            <a:ext cx="3989805" cy="1385958"/>
            <a:chOff x="-1220704" y="2923929"/>
            <a:chExt cx="4178499" cy="699005"/>
          </a:xfrm>
        </p:grpSpPr>
        <p:pic>
          <p:nvPicPr>
            <p:cNvPr id="6" name="Picture 5" descr="Graphical user interface&#10;&#10;Description automatically generated with medium confidence">
              <a:extLst>
                <a:ext uri="{FF2B5EF4-FFF2-40B4-BE49-F238E27FC236}">
                  <a16:creationId xmlns:a16="http://schemas.microsoft.com/office/drawing/2014/main" id="{C93CBC14-4D4A-49DB-8535-B9B39BA7E18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220704" y="2923929"/>
              <a:ext cx="4154545" cy="69900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53BED36-2B47-44A9-B1C4-4D109036684C}"/>
                </a:ext>
              </a:extLst>
            </p:cNvPr>
            <p:cNvSpPr txBox="1"/>
            <p:nvPr/>
          </p:nvSpPr>
          <p:spPr>
            <a:xfrm>
              <a:off x="-902110" y="3012448"/>
              <a:ext cx="3859905" cy="481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Teacher, can we use the tablet?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CC3A72F-22D5-42FC-8362-7804311A2216}"/>
              </a:ext>
            </a:extLst>
          </p:cNvPr>
          <p:cNvGrpSpPr/>
          <p:nvPr/>
        </p:nvGrpSpPr>
        <p:grpSpPr>
          <a:xfrm>
            <a:off x="7372350" y="5727737"/>
            <a:ext cx="3557774" cy="619891"/>
            <a:chOff x="3377015" y="1352082"/>
            <a:chExt cx="3293747" cy="619891"/>
          </a:xfrm>
        </p:grpSpPr>
        <p:pic>
          <p:nvPicPr>
            <p:cNvPr id="9" name="Picture 8" descr="Graphical user interface&#10;&#10;Description automatically generated with medium confidence">
              <a:extLst>
                <a:ext uri="{FF2B5EF4-FFF2-40B4-BE49-F238E27FC236}">
                  <a16:creationId xmlns:a16="http://schemas.microsoft.com/office/drawing/2014/main" id="{8AB0B508-3E32-4EF7-A4A3-4C24AC9EC34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7015" y="1352082"/>
              <a:ext cx="3247189" cy="61989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188440A-0236-47E6-8598-8144615D6081}"/>
                </a:ext>
              </a:extLst>
            </p:cNvPr>
            <p:cNvSpPr txBox="1"/>
            <p:nvPr/>
          </p:nvSpPr>
          <p:spPr>
            <a:xfrm>
              <a:off x="3562196" y="1445889"/>
              <a:ext cx="31085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No, you can’t.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154A22FC-4756-406A-837D-A781E74A0B0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0124" y="130269"/>
            <a:ext cx="1173108" cy="56248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53BED36-2B47-44A9-B1C4-4D109036684C}"/>
              </a:ext>
            </a:extLst>
          </p:cNvPr>
          <p:cNvSpPr txBox="1"/>
          <p:nvPr/>
        </p:nvSpPr>
        <p:spPr>
          <a:xfrm>
            <a:off x="4400550" y="279484"/>
            <a:ext cx="3800475" cy="64698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Use the tablet</a:t>
            </a:r>
          </a:p>
        </p:txBody>
      </p:sp>
      <p:pic>
        <p:nvPicPr>
          <p:cNvPr id="13" name="Picture 4" descr="Ảnh miễn phí của Quán b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493" y="926470"/>
            <a:ext cx="7941069" cy="414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7200318" y="279484"/>
            <a:ext cx="7441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❌</a:t>
            </a:r>
          </a:p>
        </p:txBody>
      </p:sp>
    </p:spTree>
    <p:extLst>
      <p:ext uri="{BB962C8B-B14F-4D97-AF65-F5344CB8AC3E}">
        <p14:creationId xmlns:p14="http://schemas.microsoft.com/office/powerpoint/2010/main" val="203654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ashreg.wav"/>
          </p:stSnd>
        </p:sndAc>
      </p:transition>
    </mc:Choice>
    <mc:Fallback xmlns="">
      <p:transition spd="slow">
        <p:circle/>
        <p:sndAc>
          <p:stSnd>
            <p:snd r:embed="rId10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xresdefault (3)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Bee_inkinch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484" y="4668378"/>
            <a:ext cx="4159251" cy="2177226"/>
          </a:xfrm>
          <a:prstGeom prst="rect">
            <a:avLst/>
          </a:prstGeom>
        </p:spPr>
      </p:pic>
      <p:pic>
        <p:nvPicPr>
          <p:cNvPr id="5" name="Picture 4" descr="Bee_inkinch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03521" y="4617976"/>
            <a:ext cx="4159251" cy="2177226"/>
          </a:xfrm>
          <a:prstGeom prst="rect">
            <a:avLst/>
          </a:prstGeom>
        </p:spPr>
      </p:pic>
      <p:pic>
        <p:nvPicPr>
          <p:cNvPr id="6" name="Picture 5" descr="Bee_inkinch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3755521" y="5262476"/>
            <a:ext cx="3048000" cy="1595524"/>
          </a:xfrm>
          <a:prstGeom prst="rect">
            <a:avLst/>
          </a:prstGeom>
        </p:spPr>
      </p:pic>
      <p:grpSp>
        <p:nvGrpSpPr>
          <p:cNvPr id="7" name="Google Shape;1960;p36"/>
          <p:cNvGrpSpPr/>
          <p:nvPr/>
        </p:nvGrpSpPr>
        <p:grpSpPr>
          <a:xfrm>
            <a:off x="152400" y="301204"/>
            <a:ext cx="9753601" cy="5211056"/>
            <a:chOff x="1725162" y="1083493"/>
            <a:chExt cx="6298177" cy="3024816"/>
          </a:xfrm>
        </p:grpSpPr>
        <p:grpSp>
          <p:nvGrpSpPr>
            <p:cNvPr id="8" name="Google Shape;1961;p36"/>
            <p:cNvGrpSpPr/>
            <p:nvPr/>
          </p:nvGrpSpPr>
          <p:grpSpPr>
            <a:xfrm>
              <a:off x="1786221" y="1083493"/>
              <a:ext cx="1630484" cy="3024816"/>
              <a:chOff x="1786221" y="1083493"/>
              <a:chExt cx="1630484" cy="3024816"/>
            </a:xfrm>
          </p:grpSpPr>
          <p:grpSp>
            <p:nvGrpSpPr>
              <p:cNvPr id="16" name="Google Shape;1962;p36"/>
              <p:cNvGrpSpPr/>
              <p:nvPr/>
            </p:nvGrpSpPr>
            <p:grpSpPr>
              <a:xfrm rot="-4188303" flipH="1">
                <a:off x="2154157" y="2895872"/>
                <a:ext cx="1206951" cy="960535"/>
                <a:chOff x="8757948" y="1920174"/>
                <a:chExt cx="1090443" cy="865316"/>
              </a:xfrm>
            </p:grpSpPr>
            <p:sp>
              <p:nvSpPr>
                <p:cNvPr id="35" name="Google Shape;1963;p36"/>
                <p:cNvSpPr/>
                <p:nvPr/>
              </p:nvSpPr>
              <p:spPr>
                <a:xfrm flipH="1">
                  <a:off x="8767390" y="1920174"/>
                  <a:ext cx="1081001" cy="8653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00" h="25215" extrusionOk="0">
                      <a:moveTo>
                        <a:pt x="3702" y="1"/>
                      </a:moveTo>
                      <a:cubicBezTo>
                        <a:pt x="2458" y="1"/>
                        <a:pt x="1221" y="88"/>
                        <a:pt x="0" y="266"/>
                      </a:cubicBezTo>
                      <a:cubicBezTo>
                        <a:pt x="1598" y="3256"/>
                        <a:pt x="3653" y="5973"/>
                        <a:pt x="5250" y="8940"/>
                      </a:cubicBezTo>
                      <a:cubicBezTo>
                        <a:pt x="7168" y="12615"/>
                        <a:pt x="9405" y="16518"/>
                        <a:pt x="12691" y="19325"/>
                      </a:cubicBezTo>
                      <a:cubicBezTo>
                        <a:pt x="17462" y="23274"/>
                        <a:pt x="25588" y="24598"/>
                        <a:pt x="31499" y="25214"/>
                      </a:cubicBezTo>
                      <a:cubicBezTo>
                        <a:pt x="31479" y="10329"/>
                        <a:pt x="17249" y="1"/>
                        <a:pt x="3702" y="1"/>
                      </a:cubicBezTo>
                      <a:close/>
                    </a:path>
                  </a:pathLst>
                </a:custGeom>
                <a:solidFill>
                  <a:srgbClr val="1156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1964;p36"/>
                <p:cNvSpPr/>
                <p:nvPr/>
              </p:nvSpPr>
              <p:spPr>
                <a:xfrm flipH="1">
                  <a:off x="8757948" y="2024330"/>
                  <a:ext cx="905810" cy="749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95" h="21851" extrusionOk="0">
                      <a:moveTo>
                        <a:pt x="480" y="1"/>
                      </a:moveTo>
                      <a:cubicBezTo>
                        <a:pt x="186" y="1"/>
                        <a:pt x="0" y="446"/>
                        <a:pt x="304" y="655"/>
                      </a:cubicBezTo>
                      <a:cubicBezTo>
                        <a:pt x="4960" y="3851"/>
                        <a:pt x="8932" y="7845"/>
                        <a:pt x="13406" y="11246"/>
                      </a:cubicBezTo>
                      <a:cubicBezTo>
                        <a:pt x="17674" y="14487"/>
                        <a:pt x="22330" y="17454"/>
                        <a:pt x="25686" y="21723"/>
                      </a:cubicBezTo>
                      <a:cubicBezTo>
                        <a:pt x="25753" y="21813"/>
                        <a:pt x="25835" y="21850"/>
                        <a:pt x="25915" y="21850"/>
                      </a:cubicBezTo>
                      <a:cubicBezTo>
                        <a:pt x="26160" y="21850"/>
                        <a:pt x="26394" y="21501"/>
                        <a:pt x="26188" y="21243"/>
                      </a:cubicBezTo>
                      <a:cubicBezTo>
                        <a:pt x="22970" y="17158"/>
                        <a:pt x="18587" y="14236"/>
                        <a:pt x="14456" y="11177"/>
                      </a:cubicBezTo>
                      <a:cubicBezTo>
                        <a:pt x="9708" y="7640"/>
                        <a:pt x="5554" y="3417"/>
                        <a:pt x="669" y="62"/>
                      </a:cubicBezTo>
                      <a:cubicBezTo>
                        <a:pt x="604" y="19"/>
                        <a:pt x="540" y="1"/>
                        <a:pt x="480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1965;p36"/>
                <p:cNvSpPr/>
                <p:nvPr/>
              </p:nvSpPr>
              <p:spPr>
                <a:xfrm flipH="1">
                  <a:off x="8854329" y="2661689"/>
                  <a:ext cx="13350" cy="12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67" extrusionOk="0">
                      <a:moveTo>
                        <a:pt x="1" y="1"/>
                      </a:moveTo>
                      <a:cubicBezTo>
                        <a:pt x="24" y="138"/>
                        <a:pt x="24" y="252"/>
                        <a:pt x="46" y="366"/>
                      </a:cubicBezTo>
                      <a:cubicBezTo>
                        <a:pt x="161" y="252"/>
                        <a:pt x="275" y="138"/>
                        <a:pt x="389" y="24"/>
                      </a:cubicBezTo>
                      <a:cubicBezTo>
                        <a:pt x="252" y="24"/>
                        <a:pt x="138" y="24"/>
                        <a:pt x="1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" name="Google Shape;1966;p36"/>
                <p:cNvSpPr/>
                <p:nvPr/>
              </p:nvSpPr>
              <p:spPr>
                <a:xfrm flipH="1">
                  <a:off x="8830825" y="2482445"/>
                  <a:ext cx="237374" cy="203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7" h="5934" extrusionOk="0">
                      <a:moveTo>
                        <a:pt x="5844" y="5224"/>
                      </a:moveTo>
                      <a:lnTo>
                        <a:pt x="5844" y="5224"/>
                      </a:lnTo>
                      <a:cubicBezTo>
                        <a:pt x="5981" y="5247"/>
                        <a:pt x="6095" y="5247"/>
                        <a:pt x="6232" y="5247"/>
                      </a:cubicBezTo>
                      <a:cubicBezTo>
                        <a:pt x="6118" y="5361"/>
                        <a:pt x="6004" y="5475"/>
                        <a:pt x="5889" y="5589"/>
                      </a:cubicBezTo>
                      <a:cubicBezTo>
                        <a:pt x="5867" y="5475"/>
                        <a:pt x="5867" y="5361"/>
                        <a:pt x="5844" y="5224"/>
                      </a:cubicBezTo>
                      <a:close/>
                      <a:moveTo>
                        <a:pt x="5509" y="1"/>
                      </a:moveTo>
                      <a:cubicBezTo>
                        <a:pt x="5265" y="1"/>
                        <a:pt x="5029" y="244"/>
                        <a:pt x="5205" y="499"/>
                      </a:cubicBezTo>
                      <a:cubicBezTo>
                        <a:pt x="6163" y="1891"/>
                        <a:pt x="5730" y="3626"/>
                        <a:pt x="5844" y="5224"/>
                      </a:cubicBezTo>
                      <a:cubicBezTo>
                        <a:pt x="4041" y="5155"/>
                        <a:pt x="2237" y="5201"/>
                        <a:pt x="457" y="5064"/>
                      </a:cubicBezTo>
                      <a:cubicBezTo>
                        <a:pt x="450" y="5064"/>
                        <a:pt x="442" y="5064"/>
                        <a:pt x="435" y="5064"/>
                      </a:cubicBezTo>
                      <a:cubicBezTo>
                        <a:pt x="1" y="5064"/>
                        <a:pt x="8" y="5727"/>
                        <a:pt x="457" y="5772"/>
                      </a:cubicBezTo>
                      <a:cubicBezTo>
                        <a:pt x="2374" y="5909"/>
                        <a:pt x="4314" y="5817"/>
                        <a:pt x="6232" y="5931"/>
                      </a:cubicBezTo>
                      <a:cubicBezTo>
                        <a:pt x="6241" y="5933"/>
                        <a:pt x="6250" y="5933"/>
                        <a:pt x="6260" y="5933"/>
                      </a:cubicBezTo>
                      <a:cubicBezTo>
                        <a:pt x="6414" y="5933"/>
                        <a:pt x="6596" y="5761"/>
                        <a:pt x="6574" y="5589"/>
                      </a:cubicBezTo>
                      <a:cubicBezTo>
                        <a:pt x="6323" y="3763"/>
                        <a:pt x="6917" y="1777"/>
                        <a:pt x="5798" y="157"/>
                      </a:cubicBezTo>
                      <a:cubicBezTo>
                        <a:pt x="5722" y="46"/>
                        <a:pt x="5615" y="1"/>
                        <a:pt x="5509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1967;p36"/>
                <p:cNvSpPr/>
                <p:nvPr/>
              </p:nvSpPr>
              <p:spPr>
                <a:xfrm flipH="1">
                  <a:off x="8954572" y="2574761"/>
                  <a:ext cx="14928" cy="14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434" extrusionOk="0">
                      <a:moveTo>
                        <a:pt x="0" y="0"/>
                      </a:moveTo>
                      <a:cubicBezTo>
                        <a:pt x="0" y="160"/>
                        <a:pt x="0" y="297"/>
                        <a:pt x="0" y="434"/>
                      </a:cubicBezTo>
                      <a:cubicBezTo>
                        <a:pt x="137" y="320"/>
                        <a:pt x="297" y="206"/>
                        <a:pt x="434" y="92"/>
                      </a:cubicBezTo>
                      <a:cubicBezTo>
                        <a:pt x="297" y="69"/>
                        <a:pt x="137" y="46"/>
                        <a:pt x="0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" name="Google Shape;1968;p36"/>
                <p:cNvSpPr/>
                <p:nvPr/>
              </p:nvSpPr>
              <p:spPr>
                <a:xfrm flipH="1">
                  <a:off x="8942842" y="2350525"/>
                  <a:ext cx="313353" cy="2511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31" h="7319" extrusionOk="0">
                      <a:moveTo>
                        <a:pt x="7246" y="0"/>
                      </a:moveTo>
                      <a:cubicBezTo>
                        <a:pt x="7010" y="0"/>
                        <a:pt x="6757" y="260"/>
                        <a:pt x="6916" y="531"/>
                      </a:cubicBezTo>
                      <a:cubicBezTo>
                        <a:pt x="7852" y="2312"/>
                        <a:pt x="8354" y="4503"/>
                        <a:pt x="8354" y="6534"/>
                      </a:cubicBezTo>
                      <a:cubicBezTo>
                        <a:pt x="8491" y="6580"/>
                        <a:pt x="8651" y="6603"/>
                        <a:pt x="8788" y="6626"/>
                      </a:cubicBezTo>
                      <a:cubicBezTo>
                        <a:pt x="8651" y="6740"/>
                        <a:pt x="8491" y="6854"/>
                        <a:pt x="8354" y="6968"/>
                      </a:cubicBezTo>
                      <a:cubicBezTo>
                        <a:pt x="8354" y="6831"/>
                        <a:pt x="8354" y="6694"/>
                        <a:pt x="8354" y="6534"/>
                      </a:cubicBezTo>
                      <a:cubicBezTo>
                        <a:pt x="6091" y="6078"/>
                        <a:pt x="3793" y="5759"/>
                        <a:pt x="1475" y="5759"/>
                      </a:cubicBezTo>
                      <a:cubicBezTo>
                        <a:pt x="1128" y="5759"/>
                        <a:pt x="781" y="5766"/>
                        <a:pt x="434" y="5781"/>
                      </a:cubicBezTo>
                      <a:cubicBezTo>
                        <a:pt x="7" y="5781"/>
                        <a:pt x="1" y="6466"/>
                        <a:pt x="414" y="6466"/>
                      </a:cubicBezTo>
                      <a:cubicBezTo>
                        <a:pt x="420" y="6466"/>
                        <a:pt x="427" y="6466"/>
                        <a:pt x="434" y="6466"/>
                      </a:cubicBezTo>
                      <a:cubicBezTo>
                        <a:pt x="774" y="6452"/>
                        <a:pt x="1113" y="6445"/>
                        <a:pt x="1451" y="6445"/>
                      </a:cubicBezTo>
                      <a:cubicBezTo>
                        <a:pt x="3864" y="6445"/>
                        <a:pt x="6243" y="6790"/>
                        <a:pt x="8606" y="7310"/>
                      </a:cubicBezTo>
                      <a:cubicBezTo>
                        <a:pt x="8632" y="7316"/>
                        <a:pt x="8658" y="7318"/>
                        <a:pt x="8684" y="7318"/>
                      </a:cubicBezTo>
                      <a:cubicBezTo>
                        <a:pt x="8879" y="7318"/>
                        <a:pt x="9039" y="7170"/>
                        <a:pt x="9039" y="6968"/>
                      </a:cubicBezTo>
                      <a:cubicBezTo>
                        <a:pt x="9131" y="4685"/>
                        <a:pt x="8583" y="2175"/>
                        <a:pt x="7510" y="166"/>
                      </a:cubicBezTo>
                      <a:cubicBezTo>
                        <a:pt x="7448" y="49"/>
                        <a:pt x="7349" y="0"/>
                        <a:pt x="7246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" name="Google Shape;1969;p36"/>
                <p:cNvSpPr/>
                <p:nvPr/>
              </p:nvSpPr>
              <p:spPr>
                <a:xfrm flipH="1">
                  <a:off x="9131625" y="2185489"/>
                  <a:ext cx="249076" cy="266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8" h="7761" extrusionOk="0">
                      <a:moveTo>
                        <a:pt x="5332" y="1"/>
                      </a:moveTo>
                      <a:cubicBezTo>
                        <a:pt x="5104" y="1"/>
                        <a:pt x="4857" y="257"/>
                        <a:pt x="4998" y="524"/>
                      </a:cubicBezTo>
                      <a:cubicBezTo>
                        <a:pt x="5774" y="2168"/>
                        <a:pt x="6116" y="4130"/>
                        <a:pt x="6276" y="5934"/>
                      </a:cubicBezTo>
                      <a:cubicBezTo>
                        <a:pt x="6299" y="6230"/>
                        <a:pt x="6299" y="6527"/>
                        <a:pt x="6276" y="6824"/>
                      </a:cubicBezTo>
                      <a:cubicBezTo>
                        <a:pt x="6276" y="6938"/>
                        <a:pt x="5888" y="6967"/>
                        <a:pt x="5477" y="6967"/>
                      </a:cubicBezTo>
                      <a:cubicBezTo>
                        <a:pt x="5066" y="6967"/>
                        <a:pt x="4633" y="6938"/>
                        <a:pt x="4541" y="6938"/>
                      </a:cubicBezTo>
                      <a:cubicBezTo>
                        <a:pt x="3195" y="6961"/>
                        <a:pt x="1825" y="7006"/>
                        <a:pt x="456" y="7052"/>
                      </a:cubicBezTo>
                      <a:cubicBezTo>
                        <a:pt x="29" y="7075"/>
                        <a:pt x="0" y="7760"/>
                        <a:pt x="434" y="7760"/>
                      </a:cubicBezTo>
                      <a:cubicBezTo>
                        <a:pt x="441" y="7760"/>
                        <a:pt x="448" y="7760"/>
                        <a:pt x="456" y="7760"/>
                      </a:cubicBezTo>
                      <a:cubicBezTo>
                        <a:pt x="2215" y="7700"/>
                        <a:pt x="3991" y="7641"/>
                        <a:pt x="5755" y="7641"/>
                      </a:cubicBezTo>
                      <a:cubicBezTo>
                        <a:pt x="6028" y="7641"/>
                        <a:pt x="6301" y="7643"/>
                        <a:pt x="6573" y="7646"/>
                      </a:cubicBezTo>
                      <a:cubicBezTo>
                        <a:pt x="6710" y="7646"/>
                        <a:pt x="6892" y="7531"/>
                        <a:pt x="6915" y="7395"/>
                      </a:cubicBezTo>
                      <a:cubicBezTo>
                        <a:pt x="7258" y="5089"/>
                        <a:pt x="6573" y="2259"/>
                        <a:pt x="5591" y="182"/>
                      </a:cubicBezTo>
                      <a:cubicBezTo>
                        <a:pt x="5534" y="54"/>
                        <a:pt x="5435" y="1"/>
                        <a:pt x="5332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" name="Google Shape;1970;p36"/>
                <p:cNvSpPr/>
                <p:nvPr/>
              </p:nvSpPr>
              <p:spPr>
                <a:xfrm flipH="1">
                  <a:off x="9303177" y="2296680"/>
                  <a:ext cx="11771" cy="117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" h="343" extrusionOk="0">
                      <a:moveTo>
                        <a:pt x="1" y="0"/>
                      </a:moveTo>
                      <a:cubicBezTo>
                        <a:pt x="1" y="114"/>
                        <a:pt x="1" y="229"/>
                        <a:pt x="1" y="343"/>
                      </a:cubicBezTo>
                      <a:cubicBezTo>
                        <a:pt x="115" y="229"/>
                        <a:pt x="229" y="114"/>
                        <a:pt x="343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1971;p36"/>
                <p:cNvSpPr/>
                <p:nvPr/>
              </p:nvSpPr>
              <p:spPr>
                <a:xfrm flipH="1">
                  <a:off x="9289077" y="2126702"/>
                  <a:ext cx="220902" cy="1942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7" h="5661" extrusionOk="0">
                      <a:moveTo>
                        <a:pt x="5963" y="0"/>
                      </a:moveTo>
                      <a:cubicBezTo>
                        <a:pt x="5792" y="0"/>
                        <a:pt x="5626" y="114"/>
                        <a:pt x="5638" y="343"/>
                      </a:cubicBezTo>
                      <a:cubicBezTo>
                        <a:pt x="5684" y="1872"/>
                        <a:pt x="5729" y="3401"/>
                        <a:pt x="5684" y="4953"/>
                      </a:cubicBezTo>
                      <a:lnTo>
                        <a:pt x="6026" y="4953"/>
                      </a:lnTo>
                      <a:cubicBezTo>
                        <a:pt x="5912" y="5067"/>
                        <a:pt x="5798" y="5182"/>
                        <a:pt x="5684" y="5296"/>
                      </a:cubicBezTo>
                      <a:cubicBezTo>
                        <a:pt x="5684" y="5182"/>
                        <a:pt x="5684" y="5067"/>
                        <a:pt x="5684" y="4953"/>
                      </a:cubicBezTo>
                      <a:cubicBezTo>
                        <a:pt x="5105" y="4923"/>
                        <a:pt x="4525" y="4913"/>
                        <a:pt x="3942" y="4913"/>
                      </a:cubicBezTo>
                      <a:cubicBezTo>
                        <a:pt x="2777" y="4913"/>
                        <a:pt x="1605" y="4953"/>
                        <a:pt x="434" y="4953"/>
                      </a:cubicBezTo>
                      <a:cubicBezTo>
                        <a:pt x="0" y="4953"/>
                        <a:pt x="0" y="5661"/>
                        <a:pt x="434" y="5661"/>
                      </a:cubicBezTo>
                      <a:cubicBezTo>
                        <a:pt x="1771" y="5661"/>
                        <a:pt x="3096" y="5603"/>
                        <a:pt x="4426" y="5603"/>
                      </a:cubicBezTo>
                      <a:cubicBezTo>
                        <a:pt x="4958" y="5603"/>
                        <a:pt x="5491" y="5612"/>
                        <a:pt x="6026" y="5638"/>
                      </a:cubicBezTo>
                      <a:cubicBezTo>
                        <a:pt x="6036" y="5639"/>
                        <a:pt x="6047" y="5640"/>
                        <a:pt x="6057" y="5640"/>
                      </a:cubicBezTo>
                      <a:cubicBezTo>
                        <a:pt x="6226" y="5640"/>
                        <a:pt x="6368" y="5468"/>
                        <a:pt x="6368" y="5296"/>
                      </a:cubicBezTo>
                      <a:cubicBezTo>
                        <a:pt x="6437" y="3652"/>
                        <a:pt x="6391" y="1986"/>
                        <a:pt x="6323" y="343"/>
                      </a:cubicBezTo>
                      <a:cubicBezTo>
                        <a:pt x="6311" y="114"/>
                        <a:pt x="6134" y="0"/>
                        <a:pt x="5963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1972;p36"/>
                <p:cNvSpPr/>
                <p:nvPr/>
              </p:nvSpPr>
              <p:spPr>
                <a:xfrm flipH="1">
                  <a:off x="9475489" y="2156455"/>
                  <a:ext cx="14928" cy="10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298" extrusionOk="0">
                      <a:moveTo>
                        <a:pt x="46" y="1"/>
                      </a:moveTo>
                      <a:cubicBezTo>
                        <a:pt x="23" y="92"/>
                        <a:pt x="23" y="183"/>
                        <a:pt x="1" y="297"/>
                      </a:cubicBezTo>
                      <a:cubicBezTo>
                        <a:pt x="160" y="206"/>
                        <a:pt x="297" y="138"/>
                        <a:pt x="434" y="46"/>
                      </a:cubicBezTo>
                      <a:cubicBezTo>
                        <a:pt x="297" y="23"/>
                        <a:pt x="183" y="23"/>
                        <a:pt x="46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1973;p36"/>
                <p:cNvSpPr/>
                <p:nvPr/>
              </p:nvSpPr>
              <p:spPr>
                <a:xfrm flipH="1">
                  <a:off x="9459054" y="1995674"/>
                  <a:ext cx="173132" cy="185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5" h="5407" extrusionOk="0">
                      <a:moveTo>
                        <a:pt x="3832" y="1"/>
                      </a:moveTo>
                      <a:cubicBezTo>
                        <a:pt x="3658" y="1"/>
                        <a:pt x="3493" y="109"/>
                        <a:pt x="3515" y="326"/>
                      </a:cubicBezTo>
                      <a:cubicBezTo>
                        <a:pt x="3629" y="1787"/>
                        <a:pt x="4269" y="3225"/>
                        <a:pt x="4177" y="4686"/>
                      </a:cubicBezTo>
                      <a:cubicBezTo>
                        <a:pt x="4314" y="4708"/>
                        <a:pt x="4428" y="4708"/>
                        <a:pt x="4565" y="4731"/>
                      </a:cubicBezTo>
                      <a:cubicBezTo>
                        <a:pt x="4428" y="4823"/>
                        <a:pt x="4291" y="4891"/>
                        <a:pt x="4132" y="4982"/>
                      </a:cubicBezTo>
                      <a:cubicBezTo>
                        <a:pt x="4154" y="4868"/>
                        <a:pt x="4154" y="4777"/>
                        <a:pt x="4177" y="4686"/>
                      </a:cubicBezTo>
                      <a:cubicBezTo>
                        <a:pt x="3477" y="4597"/>
                        <a:pt x="2785" y="4550"/>
                        <a:pt x="2091" y="4550"/>
                      </a:cubicBezTo>
                      <a:cubicBezTo>
                        <a:pt x="1541" y="4550"/>
                        <a:pt x="990" y="4579"/>
                        <a:pt x="434" y="4640"/>
                      </a:cubicBezTo>
                      <a:cubicBezTo>
                        <a:pt x="14" y="4684"/>
                        <a:pt x="1" y="5327"/>
                        <a:pt x="393" y="5327"/>
                      </a:cubicBezTo>
                      <a:cubicBezTo>
                        <a:pt x="406" y="5327"/>
                        <a:pt x="420" y="5326"/>
                        <a:pt x="434" y="5325"/>
                      </a:cubicBezTo>
                      <a:cubicBezTo>
                        <a:pt x="1029" y="5263"/>
                        <a:pt x="1619" y="5229"/>
                        <a:pt x="2209" y="5229"/>
                      </a:cubicBezTo>
                      <a:cubicBezTo>
                        <a:pt x="2932" y="5229"/>
                        <a:pt x="3654" y="5280"/>
                        <a:pt x="4383" y="5393"/>
                      </a:cubicBezTo>
                      <a:cubicBezTo>
                        <a:pt x="4414" y="5402"/>
                        <a:pt x="4448" y="5407"/>
                        <a:pt x="4483" y="5407"/>
                      </a:cubicBezTo>
                      <a:cubicBezTo>
                        <a:pt x="4625" y="5407"/>
                        <a:pt x="4780" y="5330"/>
                        <a:pt x="4816" y="5165"/>
                      </a:cubicBezTo>
                      <a:cubicBezTo>
                        <a:pt x="5045" y="3476"/>
                        <a:pt x="4337" y="1969"/>
                        <a:pt x="4200" y="326"/>
                      </a:cubicBezTo>
                      <a:cubicBezTo>
                        <a:pt x="4189" y="109"/>
                        <a:pt x="4006" y="1"/>
                        <a:pt x="3832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1974;p36"/>
                <p:cNvSpPr/>
                <p:nvPr/>
              </p:nvSpPr>
              <p:spPr>
                <a:xfrm flipH="1">
                  <a:off x="9343124" y="2090667"/>
                  <a:ext cx="46226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51" extrusionOk="0">
                      <a:moveTo>
                        <a:pt x="662" y="0"/>
                      </a:moveTo>
                      <a:cubicBezTo>
                        <a:pt x="0" y="0"/>
                        <a:pt x="0" y="1050"/>
                        <a:pt x="662" y="1050"/>
                      </a:cubicBezTo>
                      <a:cubicBezTo>
                        <a:pt x="1347" y="1050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1975;p36"/>
                <p:cNvSpPr/>
                <p:nvPr/>
              </p:nvSpPr>
              <p:spPr>
                <a:xfrm flipH="1">
                  <a:off x="9385404" y="2053055"/>
                  <a:ext cx="46260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1" extrusionOk="0">
                      <a:moveTo>
                        <a:pt x="685" y="1"/>
                      </a:moveTo>
                      <a:cubicBezTo>
                        <a:pt x="1" y="1"/>
                        <a:pt x="1" y="1051"/>
                        <a:pt x="685" y="1051"/>
                      </a:cubicBezTo>
                      <a:cubicBezTo>
                        <a:pt x="1347" y="1051"/>
                        <a:pt x="1347" y="1"/>
                        <a:pt x="685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1976;p36"/>
                <p:cNvSpPr/>
                <p:nvPr/>
              </p:nvSpPr>
              <p:spPr>
                <a:xfrm flipH="1">
                  <a:off x="9333721" y="2041318"/>
                  <a:ext cx="46226" cy="35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28" extrusionOk="0">
                      <a:moveTo>
                        <a:pt x="662" y="0"/>
                      </a:moveTo>
                      <a:cubicBezTo>
                        <a:pt x="0" y="0"/>
                        <a:pt x="0" y="1027"/>
                        <a:pt x="662" y="1027"/>
                      </a:cubicBezTo>
                      <a:cubicBezTo>
                        <a:pt x="1347" y="1027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1977;p36"/>
                <p:cNvSpPr/>
                <p:nvPr/>
              </p:nvSpPr>
              <p:spPr>
                <a:xfrm flipH="1">
                  <a:off x="9420649" y="2422010"/>
                  <a:ext cx="46260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1" extrusionOk="0">
                      <a:moveTo>
                        <a:pt x="685" y="0"/>
                      </a:moveTo>
                      <a:cubicBezTo>
                        <a:pt x="0" y="0"/>
                        <a:pt x="0" y="1050"/>
                        <a:pt x="685" y="1050"/>
                      </a:cubicBezTo>
                      <a:cubicBezTo>
                        <a:pt x="1347" y="1050"/>
                        <a:pt x="1347" y="0"/>
                        <a:pt x="685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1978;p36"/>
                <p:cNvSpPr/>
                <p:nvPr/>
              </p:nvSpPr>
              <p:spPr>
                <a:xfrm flipH="1">
                  <a:off x="9467665" y="2387555"/>
                  <a:ext cx="46260" cy="360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0" extrusionOk="0">
                      <a:moveTo>
                        <a:pt x="686" y="0"/>
                      </a:moveTo>
                      <a:cubicBezTo>
                        <a:pt x="1" y="0"/>
                        <a:pt x="1" y="1050"/>
                        <a:pt x="686" y="1050"/>
                      </a:cubicBezTo>
                      <a:cubicBezTo>
                        <a:pt x="1348" y="1050"/>
                        <a:pt x="1348" y="0"/>
                        <a:pt x="686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1979;p36"/>
                <p:cNvSpPr/>
                <p:nvPr/>
              </p:nvSpPr>
              <p:spPr>
                <a:xfrm flipH="1">
                  <a:off x="9405789" y="2369538"/>
                  <a:ext cx="46226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51" extrusionOk="0">
                      <a:moveTo>
                        <a:pt x="662" y="0"/>
                      </a:moveTo>
                      <a:cubicBezTo>
                        <a:pt x="0" y="0"/>
                        <a:pt x="0" y="1050"/>
                        <a:pt x="662" y="1050"/>
                      </a:cubicBezTo>
                      <a:cubicBezTo>
                        <a:pt x="1347" y="1050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1980;p36"/>
                <p:cNvSpPr/>
                <p:nvPr/>
              </p:nvSpPr>
              <p:spPr>
                <a:xfrm flipH="1">
                  <a:off x="9663485" y="1973162"/>
                  <a:ext cx="46260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1" extrusionOk="0">
                      <a:moveTo>
                        <a:pt x="662" y="0"/>
                      </a:moveTo>
                      <a:cubicBezTo>
                        <a:pt x="1" y="0"/>
                        <a:pt x="1" y="1050"/>
                        <a:pt x="662" y="1050"/>
                      </a:cubicBezTo>
                      <a:cubicBezTo>
                        <a:pt x="1347" y="1050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1981;p36"/>
                <p:cNvSpPr/>
                <p:nvPr/>
              </p:nvSpPr>
              <p:spPr>
                <a:xfrm flipH="1">
                  <a:off x="9116727" y="2152543"/>
                  <a:ext cx="45471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5" h="1051" extrusionOk="0">
                      <a:moveTo>
                        <a:pt x="662" y="0"/>
                      </a:moveTo>
                      <a:cubicBezTo>
                        <a:pt x="0" y="0"/>
                        <a:pt x="0" y="1050"/>
                        <a:pt x="662" y="1050"/>
                      </a:cubicBezTo>
                      <a:cubicBezTo>
                        <a:pt x="1324" y="1050"/>
                        <a:pt x="1324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1982;p36"/>
                <p:cNvSpPr/>
                <p:nvPr/>
              </p:nvSpPr>
              <p:spPr>
                <a:xfrm flipH="1">
                  <a:off x="9155129" y="2120421"/>
                  <a:ext cx="46226" cy="35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28" extrusionOk="0">
                      <a:moveTo>
                        <a:pt x="662" y="1"/>
                      </a:moveTo>
                      <a:cubicBezTo>
                        <a:pt x="0" y="1"/>
                        <a:pt x="0" y="1028"/>
                        <a:pt x="662" y="1028"/>
                      </a:cubicBezTo>
                      <a:cubicBezTo>
                        <a:pt x="1347" y="1028"/>
                        <a:pt x="1347" y="1"/>
                        <a:pt x="662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1983;p36"/>
                <p:cNvSpPr/>
                <p:nvPr/>
              </p:nvSpPr>
              <p:spPr>
                <a:xfrm flipH="1">
                  <a:off x="9244425" y="2591989"/>
                  <a:ext cx="46226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51" extrusionOk="0">
                      <a:moveTo>
                        <a:pt x="662" y="0"/>
                      </a:moveTo>
                      <a:cubicBezTo>
                        <a:pt x="0" y="0"/>
                        <a:pt x="0" y="1050"/>
                        <a:pt x="662" y="1050"/>
                      </a:cubicBezTo>
                      <a:cubicBezTo>
                        <a:pt x="1347" y="1050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1984;p36"/>
                <p:cNvSpPr/>
                <p:nvPr/>
              </p:nvSpPr>
              <p:spPr>
                <a:xfrm flipH="1">
                  <a:off x="9292196" y="2574761"/>
                  <a:ext cx="46260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1" extrusionOk="0">
                      <a:moveTo>
                        <a:pt x="686" y="0"/>
                      </a:moveTo>
                      <a:cubicBezTo>
                        <a:pt x="1" y="0"/>
                        <a:pt x="1" y="1050"/>
                        <a:pt x="686" y="1050"/>
                      </a:cubicBezTo>
                      <a:cubicBezTo>
                        <a:pt x="1347" y="1050"/>
                        <a:pt x="1347" y="0"/>
                        <a:pt x="686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" name="Google Shape;1985;p36"/>
              <p:cNvGrpSpPr/>
              <p:nvPr/>
            </p:nvGrpSpPr>
            <p:grpSpPr>
              <a:xfrm rot="-6364197" flipH="1">
                <a:off x="1793871" y="1342480"/>
                <a:ext cx="1270971" cy="972426"/>
                <a:chOff x="5913226" y="4077344"/>
                <a:chExt cx="914289" cy="694967"/>
              </a:xfrm>
            </p:grpSpPr>
            <p:sp>
              <p:nvSpPr>
                <p:cNvPr id="28" name="Google Shape;1986;p36"/>
                <p:cNvSpPr/>
                <p:nvPr/>
              </p:nvSpPr>
              <p:spPr>
                <a:xfrm>
                  <a:off x="5913226" y="4077344"/>
                  <a:ext cx="891397" cy="6756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75" h="19689" extrusionOk="0">
                      <a:moveTo>
                        <a:pt x="7300" y="1"/>
                      </a:moveTo>
                      <a:cubicBezTo>
                        <a:pt x="5044" y="1"/>
                        <a:pt x="8279" y="4954"/>
                        <a:pt x="8559" y="6222"/>
                      </a:cubicBezTo>
                      <a:cubicBezTo>
                        <a:pt x="6796" y="4606"/>
                        <a:pt x="2825" y="2102"/>
                        <a:pt x="1058" y="2102"/>
                      </a:cubicBezTo>
                      <a:cubicBezTo>
                        <a:pt x="355" y="2102"/>
                        <a:pt x="0" y="2499"/>
                        <a:pt x="273" y="3506"/>
                      </a:cubicBezTo>
                      <a:cubicBezTo>
                        <a:pt x="1072" y="6291"/>
                        <a:pt x="5363" y="8664"/>
                        <a:pt x="7783" y="10696"/>
                      </a:cubicBezTo>
                      <a:cubicBezTo>
                        <a:pt x="6094" y="11221"/>
                        <a:pt x="319" y="10878"/>
                        <a:pt x="3378" y="13412"/>
                      </a:cubicBezTo>
                      <a:cubicBezTo>
                        <a:pt x="5295" y="15033"/>
                        <a:pt x="9837" y="14485"/>
                        <a:pt x="11640" y="16014"/>
                      </a:cubicBezTo>
                      <a:cubicBezTo>
                        <a:pt x="10887" y="16197"/>
                        <a:pt x="7600" y="16562"/>
                        <a:pt x="7440" y="17521"/>
                      </a:cubicBezTo>
                      <a:cubicBezTo>
                        <a:pt x="7052" y="19164"/>
                        <a:pt x="11549" y="19552"/>
                        <a:pt x="12576" y="19552"/>
                      </a:cubicBezTo>
                      <a:cubicBezTo>
                        <a:pt x="13609" y="19627"/>
                        <a:pt x="14860" y="19649"/>
                        <a:pt x="16216" y="19649"/>
                      </a:cubicBezTo>
                      <a:cubicBezTo>
                        <a:pt x="18120" y="19649"/>
                        <a:pt x="20229" y="19606"/>
                        <a:pt x="22227" y="19606"/>
                      </a:cubicBezTo>
                      <a:cubicBezTo>
                        <a:pt x="23557" y="19606"/>
                        <a:pt x="24837" y="19625"/>
                        <a:pt x="25975" y="19689"/>
                      </a:cubicBezTo>
                      <a:cubicBezTo>
                        <a:pt x="25084" y="17543"/>
                        <a:pt x="24514" y="14576"/>
                        <a:pt x="24103" y="12202"/>
                      </a:cubicBezTo>
                      <a:cubicBezTo>
                        <a:pt x="23943" y="10947"/>
                        <a:pt x="23464" y="7295"/>
                        <a:pt x="22596" y="6336"/>
                      </a:cubicBezTo>
                      <a:cubicBezTo>
                        <a:pt x="22205" y="5940"/>
                        <a:pt x="21880" y="5777"/>
                        <a:pt x="21600" y="5777"/>
                      </a:cubicBezTo>
                      <a:cubicBezTo>
                        <a:pt x="20542" y="5777"/>
                        <a:pt x="20140" y="8103"/>
                        <a:pt x="19310" y="8915"/>
                      </a:cubicBezTo>
                      <a:cubicBezTo>
                        <a:pt x="18283" y="6176"/>
                        <a:pt x="17780" y="4601"/>
                        <a:pt x="16434" y="2707"/>
                      </a:cubicBezTo>
                      <a:cubicBezTo>
                        <a:pt x="15815" y="1739"/>
                        <a:pt x="15368" y="1351"/>
                        <a:pt x="15042" y="1351"/>
                      </a:cubicBezTo>
                      <a:cubicBezTo>
                        <a:pt x="13961" y="1351"/>
                        <a:pt x="14214" y="5620"/>
                        <a:pt x="13969" y="7181"/>
                      </a:cubicBezTo>
                      <a:cubicBezTo>
                        <a:pt x="12188" y="4487"/>
                        <a:pt x="10339" y="493"/>
                        <a:pt x="7783" y="59"/>
                      </a:cubicBezTo>
                      <a:cubicBezTo>
                        <a:pt x="7600" y="19"/>
                        <a:pt x="7439" y="1"/>
                        <a:pt x="7300" y="1"/>
                      </a:cubicBezTo>
                      <a:close/>
                    </a:path>
                  </a:pathLst>
                </a:custGeom>
                <a:solidFill>
                  <a:srgbClr val="CFD6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" name="Google Shape;1987;p36"/>
                <p:cNvSpPr/>
                <p:nvPr/>
              </p:nvSpPr>
              <p:spPr>
                <a:xfrm>
                  <a:off x="6022599" y="4229579"/>
                  <a:ext cx="804917" cy="542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55" h="15815" extrusionOk="0">
                      <a:moveTo>
                        <a:pt x="494" y="0"/>
                      </a:moveTo>
                      <a:cubicBezTo>
                        <a:pt x="193" y="0"/>
                        <a:pt x="0" y="452"/>
                        <a:pt x="328" y="645"/>
                      </a:cubicBezTo>
                      <a:cubicBezTo>
                        <a:pt x="8179" y="5141"/>
                        <a:pt x="15141" y="10962"/>
                        <a:pt x="22788" y="15755"/>
                      </a:cubicBezTo>
                      <a:cubicBezTo>
                        <a:pt x="22851" y="15796"/>
                        <a:pt x="22914" y="15814"/>
                        <a:pt x="22972" y="15814"/>
                      </a:cubicBezTo>
                      <a:cubicBezTo>
                        <a:pt x="23268" y="15814"/>
                        <a:pt x="23454" y="15352"/>
                        <a:pt x="23130" y="15162"/>
                      </a:cubicBezTo>
                      <a:cubicBezTo>
                        <a:pt x="15484" y="10368"/>
                        <a:pt x="8522" y="4525"/>
                        <a:pt x="670" y="51"/>
                      </a:cubicBezTo>
                      <a:cubicBezTo>
                        <a:pt x="609" y="16"/>
                        <a:pt x="550" y="0"/>
                        <a:pt x="494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1988;p36"/>
                <p:cNvSpPr/>
                <p:nvPr/>
              </p:nvSpPr>
              <p:spPr>
                <a:xfrm>
                  <a:off x="6385548" y="4469464"/>
                  <a:ext cx="17262" cy="14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" h="434" extrusionOk="0">
                      <a:moveTo>
                        <a:pt x="502" y="0"/>
                      </a:moveTo>
                      <a:cubicBezTo>
                        <a:pt x="342" y="0"/>
                        <a:pt x="160" y="23"/>
                        <a:pt x="0" y="23"/>
                      </a:cubicBezTo>
                      <a:cubicBezTo>
                        <a:pt x="46" y="160"/>
                        <a:pt x="114" y="297"/>
                        <a:pt x="183" y="434"/>
                      </a:cubicBezTo>
                      <a:cubicBezTo>
                        <a:pt x="274" y="297"/>
                        <a:pt x="388" y="160"/>
                        <a:pt x="502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1989;p36"/>
                <p:cNvSpPr/>
                <p:nvPr/>
              </p:nvSpPr>
              <p:spPr>
                <a:xfrm>
                  <a:off x="6117248" y="4185240"/>
                  <a:ext cx="300415" cy="339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4" h="9894" extrusionOk="0">
                      <a:moveTo>
                        <a:pt x="3300" y="1"/>
                      </a:moveTo>
                      <a:cubicBezTo>
                        <a:pt x="3062" y="1"/>
                        <a:pt x="2819" y="250"/>
                        <a:pt x="2979" y="522"/>
                      </a:cubicBezTo>
                      <a:cubicBezTo>
                        <a:pt x="4554" y="3055"/>
                        <a:pt x="6586" y="5543"/>
                        <a:pt x="7818" y="8305"/>
                      </a:cubicBezTo>
                      <a:cubicBezTo>
                        <a:pt x="7978" y="8305"/>
                        <a:pt x="8160" y="8282"/>
                        <a:pt x="8320" y="8282"/>
                      </a:cubicBezTo>
                      <a:cubicBezTo>
                        <a:pt x="8206" y="8442"/>
                        <a:pt x="8092" y="8579"/>
                        <a:pt x="8001" y="8716"/>
                      </a:cubicBezTo>
                      <a:cubicBezTo>
                        <a:pt x="7932" y="8579"/>
                        <a:pt x="7864" y="8442"/>
                        <a:pt x="7818" y="8305"/>
                      </a:cubicBezTo>
                      <a:cubicBezTo>
                        <a:pt x="5307" y="8374"/>
                        <a:pt x="2819" y="8556"/>
                        <a:pt x="400" y="9218"/>
                      </a:cubicBezTo>
                      <a:cubicBezTo>
                        <a:pt x="0" y="9323"/>
                        <a:pt x="124" y="9893"/>
                        <a:pt x="485" y="9893"/>
                      </a:cubicBezTo>
                      <a:cubicBezTo>
                        <a:pt x="516" y="9893"/>
                        <a:pt x="548" y="9889"/>
                        <a:pt x="582" y="9880"/>
                      </a:cubicBezTo>
                      <a:cubicBezTo>
                        <a:pt x="3116" y="9195"/>
                        <a:pt x="5718" y="9035"/>
                        <a:pt x="8320" y="8990"/>
                      </a:cubicBezTo>
                      <a:cubicBezTo>
                        <a:pt x="8526" y="8967"/>
                        <a:pt x="8754" y="8762"/>
                        <a:pt x="8663" y="8533"/>
                      </a:cubicBezTo>
                      <a:cubicBezTo>
                        <a:pt x="7453" y="5543"/>
                        <a:pt x="5284" y="2895"/>
                        <a:pt x="3573" y="156"/>
                      </a:cubicBezTo>
                      <a:cubicBezTo>
                        <a:pt x="3504" y="47"/>
                        <a:pt x="3403" y="1"/>
                        <a:pt x="3300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1990;p36"/>
                <p:cNvSpPr/>
                <p:nvPr/>
              </p:nvSpPr>
              <p:spPr>
                <a:xfrm>
                  <a:off x="6316775" y="4277659"/>
                  <a:ext cx="225466" cy="3205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0" h="9342" extrusionOk="0">
                      <a:moveTo>
                        <a:pt x="4338" y="0"/>
                      </a:moveTo>
                      <a:cubicBezTo>
                        <a:pt x="4133" y="0"/>
                        <a:pt x="3921" y="170"/>
                        <a:pt x="3990" y="431"/>
                      </a:cubicBezTo>
                      <a:cubicBezTo>
                        <a:pt x="4469" y="2462"/>
                        <a:pt x="5177" y="4471"/>
                        <a:pt x="5633" y="6525"/>
                      </a:cubicBezTo>
                      <a:cubicBezTo>
                        <a:pt x="5747" y="7027"/>
                        <a:pt x="5816" y="7552"/>
                        <a:pt x="5862" y="8077"/>
                      </a:cubicBezTo>
                      <a:cubicBezTo>
                        <a:pt x="5862" y="8260"/>
                        <a:pt x="3807" y="8305"/>
                        <a:pt x="3602" y="8328"/>
                      </a:cubicBezTo>
                      <a:cubicBezTo>
                        <a:pt x="2529" y="8374"/>
                        <a:pt x="1479" y="8442"/>
                        <a:pt x="406" y="8671"/>
                      </a:cubicBezTo>
                      <a:cubicBezTo>
                        <a:pt x="1" y="8756"/>
                        <a:pt x="134" y="9341"/>
                        <a:pt x="509" y="9341"/>
                      </a:cubicBezTo>
                      <a:cubicBezTo>
                        <a:pt x="534" y="9341"/>
                        <a:pt x="561" y="9338"/>
                        <a:pt x="589" y="9333"/>
                      </a:cubicBezTo>
                      <a:cubicBezTo>
                        <a:pt x="2483" y="8945"/>
                        <a:pt x="4401" y="9059"/>
                        <a:pt x="6295" y="8785"/>
                      </a:cubicBezTo>
                      <a:cubicBezTo>
                        <a:pt x="6455" y="8762"/>
                        <a:pt x="6569" y="8579"/>
                        <a:pt x="6546" y="8442"/>
                      </a:cubicBezTo>
                      <a:cubicBezTo>
                        <a:pt x="6478" y="5635"/>
                        <a:pt x="5314" y="2941"/>
                        <a:pt x="4652" y="248"/>
                      </a:cubicBezTo>
                      <a:cubicBezTo>
                        <a:pt x="4606" y="75"/>
                        <a:pt x="4474" y="0"/>
                        <a:pt x="4338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1991;p36"/>
                <p:cNvSpPr/>
                <p:nvPr/>
              </p:nvSpPr>
              <p:spPr>
                <a:xfrm>
                  <a:off x="6664384" y="4677021"/>
                  <a:ext cx="14139" cy="149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435" extrusionOk="0">
                      <a:moveTo>
                        <a:pt x="1" y="1"/>
                      </a:moveTo>
                      <a:cubicBezTo>
                        <a:pt x="24" y="161"/>
                        <a:pt x="47" y="298"/>
                        <a:pt x="69" y="435"/>
                      </a:cubicBezTo>
                      <a:cubicBezTo>
                        <a:pt x="184" y="275"/>
                        <a:pt x="298" y="138"/>
                        <a:pt x="412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1992;p36"/>
                <p:cNvSpPr/>
                <p:nvPr/>
              </p:nvSpPr>
              <p:spPr>
                <a:xfrm>
                  <a:off x="6432530" y="4400622"/>
                  <a:ext cx="258514" cy="304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3" h="8877" extrusionOk="0">
                      <a:moveTo>
                        <a:pt x="6120" y="1"/>
                      </a:moveTo>
                      <a:cubicBezTo>
                        <a:pt x="5920" y="1"/>
                        <a:pt x="5689" y="171"/>
                        <a:pt x="5730" y="431"/>
                      </a:cubicBezTo>
                      <a:cubicBezTo>
                        <a:pt x="6072" y="2988"/>
                        <a:pt x="6323" y="5544"/>
                        <a:pt x="6757" y="8055"/>
                      </a:cubicBezTo>
                      <a:lnTo>
                        <a:pt x="7168" y="8055"/>
                      </a:lnTo>
                      <a:cubicBezTo>
                        <a:pt x="7054" y="8192"/>
                        <a:pt x="6940" y="8329"/>
                        <a:pt x="6825" y="8489"/>
                      </a:cubicBezTo>
                      <a:cubicBezTo>
                        <a:pt x="6803" y="8352"/>
                        <a:pt x="6780" y="8215"/>
                        <a:pt x="6757" y="8055"/>
                      </a:cubicBezTo>
                      <a:cubicBezTo>
                        <a:pt x="4657" y="8169"/>
                        <a:pt x="2557" y="8192"/>
                        <a:pt x="457" y="8192"/>
                      </a:cubicBezTo>
                      <a:cubicBezTo>
                        <a:pt x="1" y="8192"/>
                        <a:pt x="1" y="8877"/>
                        <a:pt x="457" y="8877"/>
                      </a:cubicBezTo>
                      <a:cubicBezTo>
                        <a:pt x="2694" y="8877"/>
                        <a:pt x="4931" y="8854"/>
                        <a:pt x="7168" y="8740"/>
                      </a:cubicBezTo>
                      <a:cubicBezTo>
                        <a:pt x="7396" y="8740"/>
                        <a:pt x="7533" y="8534"/>
                        <a:pt x="7487" y="8306"/>
                      </a:cubicBezTo>
                      <a:cubicBezTo>
                        <a:pt x="7008" y="5635"/>
                        <a:pt x="6757" y="2942"/>
                        <a:pt x="6392" y="249"/>
                      </a:cubicBezTo>
                      <a:cubicBezTo>
                        <a:pt x="6373" y="76"/>
                        <a:pt x="6254" y="1"/>
                        <a:pt x="6120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" name="Google Shape;1993;p36"/>
              <p:cNvGrpSpPr/>
              <p:nvPr/>
            </p:nvGrpSpPr>
            <p:grpSpPr>
              <a:xfrm rot="-5977178" flipH="1">
                <a:off x="2241688" y="2074921"/>
                <a:ext cx="579642" cy="1176840"/>
                <a:chOff x="6358918" y="3044707"/>
                <a:chExt cx="579665" cy="1176886"/>
              </a:xfrm>
            </p:grpSpPr>
            <p:sp>
              <p:nvSpPr>
                <p:cNvPr id="19" name="Google Shape;1994;p36"/>
                <p:cNvSpPr/>
                <p:nvPr/>
              </p:nvSpPr>
              <p:spPr>
                <a:xfrm>
                  <a:off x="6382391" y="3044707"/>
                  <a:ext cx="271863" cy="306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22" h="8945" extrusionOk="0">
                      <a:moveTo>
                        <a:pt x="4485" y="1"/>
                      </a:moveTo>
                      <a:cubicBezTo>
                        <a:pt x="4111" y="1"/>
                        <a:pt x="3697" y="127"/>
                        <a:pt x="3242" y="408"/>
                      </a:cubicBezTo>
                      <a:cubicBezTo>
                        <a:pt x="1" y="2439"/>
                        <a:pt x="5547" y="7644"/>
                        <a:pt x="7396" y="8945"/>
                      </a:cubicBezTo>
                      <a:lnTo>
                        <a:pt x="7579" y="8945"/>
                      </a:lnTo>
                      <a:cubicBezTo>
                        <a:pt x="7921" y="7131"/>
                        <a:pt x="7303" y="1"/>
                        <a:pt x="4485" y="1"/>
                      </a:cubicBezTo>
                      <a:close/>
                    </a:path>
                  </a:pathLst>
                </a:custGeom>
                <a:solidFill>
                  <a:srgbClr val="EDF4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" name="Google Shape;1995;p36"/>
                <p:cNvSpPr/>
                <p:nvPr/>
              </p:nvSpPr>
              <p:spPr>
                <a:xfrm>
                  <a:off x="6706699" y="3364176"/>
                  <a:ext cx="3157" cy="63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" h="184" extrusionOk="0">
                      <a:moveTo>
                        <a:pt x="92" y="1"/>
                      </a:moveTo>
                      <a:cubicBezTo>
                        <a:pt x="69" y="69"/>
                        <a:pt x="23" y="115"/>
                        <a:pt x="0" y="183"/>
                      </a:cubicBezTo>
                      <a:lnTo>
                        <a:pt x="92" y="92"/>
                      </a:lnTo>
                      <a:lnTo>
                        <a:pt x="92" y="1"/>
                      </a:lnTo>
                      <a:close/>
                    </a:path>
                  </a:pathLst>
                </a:custGeom>
                <a:solidFill>
                  <a:srgbClr val="EDF4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1996;p36"/>
                <p:cNvSpPr/>
                <p:nvPr/>
              </p:nvSpPr>
              <p:spPr>
                <a:xfrm>
                  <a:off x="6645990" y="3064852"/>
                  <a:ext cx="200174" cy="2993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3" h="8723" extrusionOk="0">
                      <a:moveTo>
                        <a:pt x="3017" y="0"/>
                      </a:moveTo>
                      <a:cubicBezTo>
                        <a:pt x="0" y="0"/>
                        <a:pt x="2154" y="6785"/>
                        <a:pt x="1861" y="8723"/>
                      </a:cubicBezTo>
                      <a:cubicBezTo>
                        <a:pt x="2523" y="7582"/>
                        <a:pt x="3550" y="6532"/>
                        <a:pt x="4257" y="5299"/>
                      </a:cubicBezTo>
                      <a:cubicBezTo>
                        <a:pt x="4919" y="3998"/>
                        <a:pt x="5832" y="186"/>
                        <a:pt x="3139" y="4"/>
                      </a:cubicBezTo>
                      <a:cubicBezTo>
                        <a:pt x="3098" y="1"/>
                        <a:pt x="3057" y="0"/>
                        <a:pt x="3017" y="0"/>
                      </a:cubicBezTo>
                      <a:close/>
                    </a:path>
                  </a:pathLst>
                </a:custGeom>
                <a:solidFill>
                  <a:srgbClr val="EDF4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" name="Google Shape;1997;p36"/>
                <p:cNvSpPr/>
                <p:nvPr/>
              </p:nvSpPr>
              <p:spPr>
                <a:xfrm>
                  <a:off x="6358918" y="3497640"/>
                  <a:ext cx="221691" cy="18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60" h="5334" extrusionOk="0">
                      <a:moveTo>
                        <a:pt x="1499" y="1"/>
                      </a:moveTo>
                      <a:cubicBezTo>
                        <a:pt x="785" y="1"/>
                        <a:pt x="229" y="406"/>
                        <a:pt x="137" y="1521"/>
                      </a:cubicBezTo>
                      <a:cubicBezTo>
                        <a:pt x="0" y="3918"/>
                        <a:pt x="4702" y="4945"/>
                        <a:pt x="6460" y="5333"/>
                      </a:cubicBezTo>
                      <a:lnTo>
                        <a:pt x="6460" y="5242"/>
                      </a:lnTo>
                      <a:cubicBezTo>
                        <a:pt x="6300" y="4329"/>
                        <a:pt x="5684" y="2914"/>
                        <a:pt x="5044" y="2069"/>
                      </a:cubicBezTo>
                      <a:cubicBezTo>
                        <a:pt x="4464" y="1228"/>
                        <a:pt x="2743" y="1"/>
                        <a:pt x="1499" y="1"/>
                      </a:cubicBezTo>
                      <a:close/>
                    </a:path>
                  </a:pathLst>
                </a:custGeom>
                <a:solidFill>
                  <a:srgbClr val="EDF4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" name="Google Shape;1998;p36"/>
                <p:cNvSpPr/>
                <p:nvPr/>
              </p:nvSpPr>
              <p:spPr>
                <a:xfrm>
                  <a:off x="6716102" y="3669711"/>
                  <a:ext cx="222480" cy="193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3" h="5638" extrusionOk="0">
                      <a:moveTo>
                        <a:pt x="3902" y="1"/>
                      </a:moveTo>
                      <a:cubicBezTo>
                        <a:pt x="2291" y="1"/>
                        <a:pt x="483" y="4536"/>
                        <a:pt x="183" y="5455"/>
                      </a:cubicBezTo>
                      <a:lnTo>
                        <a:pt x="0" y="5637"/>
                      </a:lnTo>
                      <a:cubicBezTo>
                        <a:pt x="1667" y="5637"/>
                        <a:pt x="6483" y="3241"/>
                        <a:pt x="4908" y="730"/>
                      </a:cubicBezTo>
                      <a:cubicBezTo>
                        <a:pt x="4594" y="216"/>
                        <a:pt x="4252" y="1"/>
                        <a:pt x="3902" y="1"/>
                      </a:cubicBezTo>
                      <a:close/>
                    </a:path>
                  </a:pathLst>
                </a:custGeom>
                <a:solidFill>
                  <a:srgbClr val="EDF4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" name="Google Shape;1999;p36"/>
                <p:cNvSpPr/>
                <p:nvPr/>
              </p:nvSpPr>
              <p:spPr>
                <a:xfrm>
                  <a:off x="6522444" y="3135891"/>
                  <a:ext cx="356284" cy="108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82" h="31637" extrusionOk="0">
                      <a:moveTo>
                        <a:pt x="487" y="0"/>
                      </a:moveTo>
                      <a:cubicBezTo>
                        <a:pt x="251" y="0"/>
                        <a:pt x="0" y="252"/>
                        <a:pt x="142" y="536"/>
                      </a:cubicBezTo>
                      <a:cubicBezTo>
                        <a:pt x="827" y="1860"/>
                        <a:pt x="1329" y="3320"/>
                        <a:pt x="1969" y="4690"/>
                      </a:cubicBezTo>
                      <a:cubicBezTo>
                        <a:pt x="2699" y="6196"/>
                        <a:pt x="3429" y="7703"/>
                        <a:pt x="4046" y="9255"/>
                      </a:cubicBezTo>
                      <a:cubicBezTo>
                        <a:pt x="5301" y="12542"/>
                        <a:pt x="5210" y="15806"/>
                        <a:pt x="3909" y="19070"/>
                      </a:cubicBezTo>
                      <a:cubicBezTo>
                        <a:pt x="2973" y="21466"/>
                        <a:pt x="2539" y="23749"/>
                        <a:pt x="3703" y="26146"/>
                      </a:cubicBezTo>
                      <a:cubicBezTo>
                        <a:pt x="4844" y="28474"/>
                        <a:pt x="7241" y="30962"/>
                        <a:pt x="9798" y="31624"/>
                      </a:cubicBezTo>
                      <a:cubicBezTo>
                        <a:pt x="9832" y="31633"/>
                        <a:pt x="9864" y="31637"/>
                        <a:pt x="9895" y="31637"/>
                      </a:cubicBezTo>
                      <a:cubicBezTo>
                        <a:pt x="10256" y="31637"/>
                        <a:pt x="10381" y="31067"/>
                        <a:pt x="10003" y="30962"/>
                      </a:cubicBezTo>
                      <a:cubicBezTo>
                        <a:pt x="7173" y="30208"/>
                        <a:pt x="4411" y="27013"/>
                        <a:pt x="3726" y="24228"/>
                      </a:cubicBezTo>
                      <a:cubicBezTo>
                        <a:pt x="3041" y="21329"/>
                        <a:pt x="5187" y="18385"/>
                        <a:pt x="5598" y="15577"/>
                      </a:cubicBezTo>
                      <a:cubicBezTo>
                        <a:pt x="5940" y="13067"/>
                        <a:pt x="5347" y="10624"/>
                        <a:pt x="4411" y="8319"/>
                      </a:cubicBezTo>
                      <a:cubicBezTo>
                        <a:pt x="3931" y="7109"/>
                        <a:pt x="3338" y="5922"/>
                        <a:pt x="2767" y="4736"/>
                      </a:cubicBezTo>
                      <a:cubicBezTo>
                        <a:pt x="2037" y="3252"/>
                        <a:pt x="1489" y="1654"/>
                        <a:pt x="759" y="170"/>
                      </a:cubicBezTo>
                      <a:cubicBezTo>
                        <a:pt x="695" y="51"/>
                        <a:pt x="593" y="0"/>
                        <a:pt x="487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" name="Google Shape;2000;p36"/>
                <p:cNvSpPr/>
                <p:nvPr/>
              </p:nvSpPr>
              <p:spPr>
                <a:xfrm>
                  <a:off x="6669532" y="3180642"/>
                  <a:ext cx="84833" cy="2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2" h="8297" extrusionOk="0">
                      <a:moveTo>
                        <a:pt x="2037" y="1"/>
                      </a:moveTo>
                      <a:cubicBezTo>
                        <a:pt x="1905" y="1"/>
                        <a:pt x="1786" y="78"/>
                        <a:pt x="1768" y="259"/>
                      </a:cubicBezTo>
                      <a:cubicBezTo>
                        <a:pt x="1403" y="2815"/>
                        <a:pt x="1243" y="5394"/>
                        <a:pt x="125" y="7768"/>
                      </a:cubicBezTo>
                      <a:cubicBezTo>
                        <a:pt x="0" y="8048"/>
                        <a:pt x="236" y="8296"/>
                        <a:pt x="457" y="8296"/>
                      </a:cubicBezTo>
                      <a:cubicBezTo>
                        <a:pt x="560" y="8296"/>
                        <a:pt x="660" y="8242"/>
                        <a:pt x="718" y="8111"/>
                      </a:cubicBezTo>
                      <a:cubicBezTo>
                        <a:pt x="1860" y="5668"/>
                        <a:pt x="2065" y="3066"/>
                        <a:pt x="2430" y="441"/>
                      </a:cubicBezTo>
                      <a:cubicBezTo>
                        <a:pt x="2472" y="180"/>
                        <a:pt x="2238" y="1"/>
                        <a:pt x="2037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" name="Google Shape;2001;p36"/>
                <p:cNvSpPr/>
                <p:nvPr/>
              </p:nvSpPr>
              <p:spPr>
                <a:xfrm>
                  <a:off x="6422544" y="3552480"/>
                  <a:ext cx="282639" cy="1730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36" h="5042" extrusionOk="0">
                      <a:moveTo>
                        <a:pt x="498" y="1"/>
                      </a:moveTo>
                      <a:cubicBezTo>
                        <a:pt x="240" y="1"/>
                        <a:pt x="1" y="340"/>
                        <a:pt x="246" y="585"/>
                      </a:cubicBezTo>
                      <a:cubicBezTo>
                        <a:pt x="2277" y="2731"/>
                        <a:pt x="4651" y="4511"/>
                        <a:pt x="7619" y="5036"/>
                      </a:cubicBezTo>
                      <a:cubicBezTo>
                        <a:pt x="7640" y="5040"/>
                        <a:pt x="7661" y="5041"/>
                        <a:pt x="7681" y="5041"/>
                      </a:cubicBezTo>
                      <a:cubicBezTo>
                        <a:pt x="8071" y="5041"/>
                        <a:pt x="8235" y="4439"/>
                        <a:pt x="7801" y="4374"/>
                      </a:cubicBezTo>
                      <a:cubicBezTo>
                        <a:pt x="4925" y="3872"/>
                        <a:pt x="2711" y="2183"/>
                        <a:pt x="725" y="106"/>
                      </a:cubicBezTo>
                      <a:cubicBezTo>
                        <a:pt x="656" y="32"/>
                        <a:pt x="576" y="1"/>
                        <a:pt x="498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" name="Google Shape;2002;p36"/>
                <p:cNvSpPr/>
                <p:nvPr/>
              </p:nvSpPr>
              <p:spPr>
                <a:xfrm>
                  <a:off x="6625193" y="3711614"/>
                  <a:ext cx="233942" cy="180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17" h="5250" extrusionOk="0">
                      <a:moveTo>
                        <a:pt x="6338" y="0"/>
                      </a:moveTo>
                      <a:cubicBezTo>
                        <a:pt x="6230" y="0"/>
                        <a:pt x="6121" y="50"/>
                        <a:pt x="6050" y="171"/>
                      </a:cubicBezTo>
                      <a:cubicBezTo>
                        <a:pt x="5031" y="1797"/>
                        <a:pt x="3167" y="4577"/>
                        <a:pt x="948" y="4577"/>
                      </a:cubicBezTo>
                      <a:cubicBezTo>
                        <a:pt x="832" y="4577"/>
                        <a:pt x="714" y="4569"/>
                        <a:pt x="595" y="4553"/>
                      </a:cubicBezTo>
                      <a:cubicBezTo>
                        <a:pt x="574" y="4550"/>
                        <a:pt x="553" y="4548"/>
                        <a:pt x="533" y="4548"/>
                      </a:cubicBezTo>
                      <a:cubicBezTo>
                        <a:pt x="145" y="4548"/>
                        <a:pt x="0" y="5150"/>
                        <a:pt x="412" y="5215"/>
                      </a:cubicBezTo>
                      <a:cubicBezTo>
                        <a:pt x="578" y="5238"/>
                        <a:pt x="741" y="5249"/>
                        <a:pt x="901" y="5249"/>
                      </a:cubicBezTo>
                      <a:cubicBezTo>
                        <a:pt x="3451" y="5249"/>
                        <a:pt x="5441" y="2467"/>
                        <a:pt x="6644" y="513"/>
                      </a:cubicBezTo>
                      <a:cubicBezTo>
                        <a:pt x="6817" y="246"/>
                        <a:pt x="6578" y="0"/>
                        <a:pt x="6338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9" name="Google Shape;2003;p36"/>
            <p:cNvSpPr/>
            <p:nvPr/>
          </p:nvSpPr>
          <p:spPr>
            <a:xfrm rot="354618">
              <a:off x="2312931" y="1272986"/>
              <a:ext cx="4216999" cy="2434298"/>
            </a:xfrm>
            <a:prstGeom prst="cloud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  <a:prstDash val="dash"/>
            </a:ln>
            <a:effectLst>
              <a:glow rad="101600">
                <a:schemeClr val="accent3">
                  <a:lumMod val="75000"/>
                  <a:alpha val="60000"/>
                </a:schemeClr>
              </a:glo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" name="Google Shape;2004;p36"/>
            <p:cNvSpPr/>
            <p:nvPr/>
          </p:nvSpPr>
          <p:spPr>
            <a:xfrm>
              <a:off x="7360132" y="1482563"/>
              <a:ext cx="240175" cy="235452"/>
            </a:xfrm>
            <a:custGeom>
              <a:avLst/>
              <a:gdLst/>
              <a:ahLst/>
              <a:cxnLst/>
              <a:rect l="l" t="t" r="r" b="b"/>
              <a:pathLst>
                <a:path w="13986" h="13711" extrusionOk="0">
                  <a:moveTo>
                    <a:pt x="13233" y="6843"/>
                  </a:moveTo>
                  <a:cubicBezTo>
                    <a:pt x="12457" y="10026"/>
                    <a:pt x="8446" y="13710"/>
                    <a:pt x="6918" y="13710"/>
                  </a:cubicBezTo>
                  <a:cubicBezTo>
                    <a:pt x="5013" y="13710"/>
                    <a:pt x="1479" y="10026"/>
                    <a:pt x="752" y="6843"/>
                  </a:cubicBezTo>
                  <a:cubicBezTo>
                    <a:pt x="0" y="3510"/>
                    <a:pt x="2732" y="1"/>
                    <a:pt x="6993" y="3885"/>
                  </a:cubicBezTo>
                  <a:cubicBezTo>
                    <a:pt x="11153" y="101"/>
                    <a:pt x="13985" y="3710"/>
                    <a:pt x="13233" y="6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05;p36"/>
            <p:cNvSpPr/>
            <p:nvPr/>
          </p:nvSpPr>
          <p:spPr>
            <a:xfrm>
              <a:off x="1725162" y="2279268"/>
              <a:ext cx="177770" cy="174318"/>
            </a:xfrm>
            <a:custGeom>
              <a:avLst/>
              <a:gdLst/>
              <a:ahLst/>
              <a:cxnLst/>
              <a:rect l="l" t="t" r="r" b="b"/>
              <a:pathLst>
                <a:path w="10352" h="10151" extrusionOk="0">
                  <a:moveTo>
                    <a:pt x="9800" y="5063"/>
                  </a:moveTo>
                  <a:cubicBezTo>
                    <a:pt x="9248" y="7419"/>
                    <a:pt x="6266" y="10151"/>
                    <a:pt x="5113" y="10151"/>
                  </a:cubicBezTo>
                  <a:cubicBezTo>
                    <a:pt x="3710" y="10151"/>
                    <a:pt x="1103" y="7419"/>
                    <a:pt x="552" y="5063"/>
                  </a:cubicBezTo>
                  <a:cubicBezTo>
                    <a:pt x="0" y="2582"/>
                    <a:pt x="2030" y="0"/>
                    <a:pt x="5188" y="2883"/>
                  </a:cubicBezTo>
                  <a:cubicBezTo>
                    <a:pt x="8246" y="76"/>
                    <a:pt x="10351" y="2757"/>
                    <a:pt x="9800" y="50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06;p36"/>
            <p:cNvSpPr/>
            <p:nvPr/>
          </p:nvSpPr>
          <p:spPr>
            <a:xfrm>
              <a:off x="2894721" y="1308254"/>
              <a:ext cx="177770" cy="174318"/>
            </a:xfrm>
            <a:custGeom>
              <a:avLst/>
              <a:gdLst/>
              <a:ahLst/>
              <a:cxnLst/>
              <a:rect l="l" t="t" r="r" b="b"/>
              <a:pathLst>
                <a:path w="10352" h="10151" extrusionOk="0">
                  <a:moveTo>
                    <a:pt x="9800" y="5063"/>
                  </a:moveTo>
                  <a:cubicBezTo>
                    <a:pt x="9223" y="7419"/>
                    <a:pt x="6266" y="10151"/>
                    <a:pt x="5113" y="10151"/>
                  </a:cubicBezTo>
                  <a:cubicBezTo>
                    <a:pt x="3709" y="10151"/>
                    <a:pt x="1103" y="7419"/>
                    <a:pt x="551" y="5063"/>
                  </a:cubicBezTo>
                  <a:cubicBezTo>
                    <a:pt x="0" y="2582"/>
                    <a:pt x="2030" y="0"/>
                    <a:pt x="5163" y="2883"/>
                  </a:cubicBezTo>
                  <a:cubicBezTo>
                    <a:pt x="8246" y="76"/>
                    <a:pt x="10351" y="2757"/>
                    <a:pt x="9800" y="50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07;p36"/>
            <p:cNvSpPr/>
            <p:nvPr/>
          </p:nvSpPr>
          <p:spPr>
            <a:xfrm>
              <a:off x="1725168" y="1946488"/>
              <a:ext cx="123110" cy="120946"/>
            </a:xfrm>
            <a:custGeom>
              <a:avLst/>
              <a:gdLst/>
              <a:ahLst/>
              <a:cxnLst/>
              <a:rect l="l" t="t" r="r" b="b"/>
              <a:pathLst>
                <a:path w="7169" h="7043" extrusionOk="0">
                  <a:moveTo>
                    <a:pt x="6793" y="3509"/>
                  </a:moveTo>
                  <a:cubicBezTo>
                    <a:pt x="6417" y="5138"/>
                    <a:pt x="4337" y="7043"/>
                    <a:pt x="3560" y="7043"/>
                  </a:cubicBezTo>
                  <a:cubicBezTo>
                    <a:pt x="2582" y="7043"/>
                    <a:pt x="778" y="5138"/>
                    <a:pt x="402" y="3509"/>
                  </a:cubicBezTo>
                  <a:cubicBezTo>
                    <a:pt x="1" y="1805"/>
                    <a:pt x="1404" y="0"/>
                    <a:pt x="3585" y="2005"/>
                  </a:cubicBezTo>
                  <a:cubicBezTo>
                    <a:pt x="5740" y="50"/>
                    <a:pt x="7169" y="1905"/>
                    <a:pt x="6793" y="3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08;p36"/>
            <p:cNvSpPr/>
            <p:nvPr/>
          </p:nvSpPr>
          <p:spPr>
            <a:xfrm>
              <a:off x="7900229" y="2573889"/>
              <a:ext cx="123110" cy="120946"/>
            </a:xfrm>
            <a:custGeom>
              <a:avLst/>
              <a:gdLst/>
              <a:ahLst/>
              <a:cxnLst/>
              <a:rect l="l" t="t" r="r" b="b"/>
              <a:pathLst>
                <a:path w="7169" h="7043" extrusionOk="0">
                  <a:moveTo>
                    <a:pt x="6768" y="3509"/>
                  </a:moveTo>
                  <a:cubicBezTo>
                    <a:pt x="6392" y="5138"/>
                    <a:pt x="4337" y="7043"/>
                    <a:pt x="3535" y="7043"/>
                  </a:cubicBezTo>
                  <a:cubicBezTo>
                    <a:pt x="2557" y="7043"/>
                    <a:pt x="753" y="5138"/>
                    <a:pt x="377" y="3509"/>
                  </a:cubicBezTo>
                  <a:cubicBezTo>
                    <a:pt x="1" y="1805"/>
                    <a:pt x="1404" y="0"/>
                    <a:pt x="3585" y="2005"/>
                  </a:cubicBezTo>
                  <a:cubicBezTo>
                    <a:pt x="5715" y="50"/>
                    <a:pt x="7169" y="1905"/>
                    <a:pt x="6768" y="3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09;p36"/>
            <p:cNvSpPr/>
            <p:nvPr/>
          </p:nvSpPr>
          <p:spPr>
            <a:xfrm>
              <a:off x="6576050" y="1946694"/>
              <a:ext cx="123110" cy="120517"/>
            </a:xfrm>
            <a:custGeom>
              <a:avLst/>
              <a:gdLst/>
              <a:ahLst/>
              <a:cxnLst/>
              <a:rect l="l" t="t" r="r" b="b"/>
              <a:pathLst>
                <a:path w="7169" h="7018" extrusionOk="0">
                  <a:moveTo>
                    <a:pt x="6793" y="3509"/>
                  </a:moveTo>
                  <a:cubicBezTo>
                    <a:pt x="6392" y="5138"/>
                    <a:pt x="4336" y="7018"/>
                    <a:pt x="3559" y="7018"/>
                  </a:cubicBezTo>
                  <a:cubicBezTo>
                    <a:pt x="2582" y="7018"/>
                    <a:pt x="752" y="5138"/>
                    <a:pt x="402" y="3484"/>
                  </a:cubicBezTo>
                  <a:cubicBezTo>
                    <a:pt x="1" y="1780"/>
                    <a:pt x="1404" y="0"/>
                    <a:pt x="3585" y="1980"/>
                  </a:cubicBezTo>
                  <a:cubicBezTo>
                    <a:pt x="5715" y="50"/>
                    <a:pt x="7168" y="1905"/>
                    <a:pt x="6793" y="3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8" name="Picture 57" descr="200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297546" y="541131"/>
            <a:ext cx="1330452" cy="1371600"/>
          </a:xfrm>
          <a:prstGeom prst="rect">
            <a:avLst/>
          </a:prstGeom>
        </p:spPr>
      </p:pic>
      <p:pic>
        <p:nvPicPr>
          <p:cNvPr id="59" name="Picture 58" descr="decor6.gif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861025">
            <a:off x="6401744" y="1366161"/>
            <a:ext cx="5925469" cy="3338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154A22FC-4756-406A-837D-A781E74A0B0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0124" y="130269"/>
            <a:ext cx="1173108" cy="562483"/>
          </a:xfrm>
          <a:prstGeom prst="rect">
            <a:avLst/>
          </a:prstGeom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BE9CED6B-8FB9-407C-B86A-5E2CF961081D}"/>
              </a:ext>
            </a:extLst>
          </p:cNvPr>
          <p:cNvGrpSpPr/>
          <p:nvPr/>
        </p:nvGrpSpPr>
        <p:grpSpPr>
          <a:xfrm>
            <a:off x="1047344" y="1275194"/>
            <a:ext cx="6454641" cy="2230532"/>
            <a:chOff x="-11932666" y="5193608"/>
            <a:chExt cx="16420759" cy="4319525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14BB65AB-4914-4746-AFD3-4CE9508C70CF}"/>
                </a:ext>
              </a:extLst>
            </p:cNvPr>
            <p:cNvSpPr txBox="1"/>
            <p:nvPr/>
          </p:nvSpPr>
          <p:spPr>
            <a:xfrm>
              <a:off x="-6666265" y="6191124"/>
              <a:ext cx="11154358" cy="21456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6600" b="1" dirty="0">
                  <a:solidFill>
                    <a:srgbClr val="FF0000"/>
                  </a:solidFill>
                  <a:effectLst/>
                  <a:latin typeface="Comic Sans MS" pitchFamily="66" charset="0"/>
                  <a:ea typeface="Times New Roman" panose="02020603050405020304" pitchFamily="18" charset="0"/>
                </a:rPr>
                <a:t>Production</a:t>
              </a:r>
              <a:endParaRPr lang="en-US" sz="8800" b="1" dirty="0">
                <a:solidFill>
                  <a:srgbClr val="FF0000"/>
                </a:solidFill>
                <a:latin typeface="Comic Sans MS" pitchFamily="66" charset="0"/>
                <a:cs typeface="Aharoni" panose="02010803020104030203" pitchFamily="2" charset="-79"/>
              </a:endParaRPr>
            </a:p>
          </p:txBody>
        </p:sp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6C0FBE0C-B88A-436E-97A3-4A51CF83B5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49" r="-848"/>
            <a:stretch/>
          </p:blipFill>
          <p:spPr>
            <a:xfrm>
              <a:off x="-11932666" y="5193608"/>
              <a:ext cx="4975326" cy="4319525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87CC66FD-AC40-45E0-9C18-BD6AD943081D}"/>
              </a:ext>
            </a:extLst>
          </p:cNvPr>
          <p:cNvGrpSpPr/>
          <p:nvPr/>
        </p:nvGrpSpPr>
        <p:grpSpPr>
          <a:xfrm>
            <a:off x="2802048" y="2692451"/>
            <a:ext cx="4158116" cy="769441"/>
            <a:chOff x="342882" y="323273"/>
            <a:chExt cx="4158116" cy="769441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1B679FC6-F684-4DB1-B02D-A2EE7B65EA11}"/>
                </a:ext>
              </a:extLst>
            </p:cNvPr>
            <p:cNvSpPr txBox="1"/>
            <p:nvPr/>
          </p:nvSpPr>
          <p:spPr>
            <a:xfrm>
              <a:off x="342882" y="323273"/>
              <a:ext cx="56137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0066"/>
                  </a:solidFill>
                  <a:latin typeface=".VnBlack" panose="020B7200000000000000" pitchFamily="34" charset="0"/>
                </a:rPr>
                <a:t>6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B6D2A179-9B87-4B50-95C2-D9F28F4CE396}"/>
                </a:ext>
              </a:extLst>
            </p:cNvPr>
            <p:cNvSpPr txBox="1"/>
            <p:nvPr/>
          </p:nvSpPr>
          <p:spPr>
            <a:xfrm>
              <a:off x="834610" y="446383"/>
              <a:ext cx="366638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Comic Sans MS" pitchFamily="66" charset="0"/>
                </a:rPr>
                <a:t>Listen and chant.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604499"/>
      </p:ext>
    </p:extLst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25136446"/>
  <p:tag name="ISPRING_PRESENTATION_COURSE_TITLE" val="48.Unit 4-Lesson 2-Period 2"/>
  <p:tag name="ISPRING_PLAYERS_CUSTOMIZATION_2" val="UEsDBBQAAgAIAOOGAlPDxJh2RwMAAOEJAAAUAAAAdW5pdmVyc2FsL3BsYXllci54bWytVltv0zAUfu6k/YfI74tbCmyrkiFAqngANKnc3io3OU1MEzvYzrLu13Pi3ENamESlVsnx+T6fy+fjem8e08R5AKW5FD5ZuHPigAhkyEXkk69f1lc35M3d5YWXJewIyuGhT3LBSwBLiBOCDhTPDILvmYl90jO4yEycTHGpuDn6ZDlH7nan5YJcXszQRWifxMZkK0qLonC5RoSItEzykkS7gUxppkCDMKBoFQZxGuzK/B2N31QKao4Z6B4yM8/fuCZpOR41H5AUS1eqiL6Yzxf0x6ePmyCGlF1xoQ0TARAHKzmzpdyx4PBJhnkCurTNvCrIDRhTBmFtM8+s+OJGOFoFPqkctilozSLQbiIiQlu/hrMhqDCNdctEuBXsgUeszG2ray/boo5Ex1KZIDc1+gDHnWQq3Lb2nr9HJyL29gnTcc2nB7lY/gOvk7F+2/J9MhabUb5LuI5xqQ/prNNJ0OGuXmprbGX7tZHtumQijoJfOVcQ2tdv7QmYL0i1YStzG6eriwAX8GnNAiPV8T3CULq1bNxWKW6lFNeCWg633X3TUZAm2z0wkytoSjXzHngI8jNTyvbrzqgcPDoy1lg6BHu0SrluUtcQLzZp8uofelP6jVrzU5/rjAX8j8Z8QKK2JlyE8Ljm6GMgxZoawGKXNtdkiVvu2cWk813aO0wDU3cSsCmYiGOYigDPfsgMo52dnoKCYhpdglyNsL2Fk+CYR3GCXzPJMF49SZMydZhk6C2cBCcyOExAW/NJ4E7JAjPUeZbhAPizeH+utx2h45aMdNmK0aMT49ALcm1kyp+s0gdz0qyspM+c3ssL59SnAb3NeAu5np9DjCbBIK5mLuzPEeBceOBQbAY8V7XVzXCIT8z68mk04EvTfTljmulcGrZZZRnPcTB5Vnk15zjPRj4h7FmemPf9hIaXh4WOEp6+N6a4vuNZlcWGP4FT8LD8a7BYYqmdGEq9++T1zbLHgFrEyTjY3ppO7biXoqmD61L7Vv3adjQ3VK2VSmanJOXVvagw1Tx4h3KMlMxFOBKAbVhNrxOcx28VMCeBPWa0eIHHQ2Y+eYkPdc63r267lK8Xtw3WxnVfbVzF8ozrqA64kx+tD1KbiFfPNXz8DVBLAwQUAAIACABcRLxUyqMDbmwGAAAoGQAAHQAAAHVuaXZlcnNhbC9jb21tb25fbWVzc2FnZXMubG5nrVnbbuM2EH0vsP9AGAjQAtvsboFdFEXiBS0zthBZ1Ep0vGlRCIxF20Qk0dXFifvUr+mH9Us6pGTH3gskOQGSIJIxZ4bDM2eG9MXHxyRGG5HlUqWXvXfnb3tIpHMVyXR52Zuyq59/7aG84GnEY5WKy16qeuhj/9UPFzFPlyVfCvj/1Q8IXSQiz+Ex7+unp2cko8ueNwixZZEgsAcOCbFv49DBA+KEA2xdh4yGAzKy3V5/pFABPyuB7sRSpikEgdTCvMhjGYmLNzVqNyeUMToJPewSp9cfqKJQCRrw7DQ0F9/YI8xs6oaDKQC7Qa/v8o1c8gJSiO5KgE/z07ADwpjtjgARz+dgIO9kLIstCkRRQC5ORXXsIen1g9MzyKi3Sx9T6665mw5tCmnz/SprBhJWWEZSoZRnmUlcB0DPwbfEDwOLAKiGpiwMpp5HfUaGEKFmi0zKuNoQmaNUFSgv12uVFSJCMjWE4kcZTlSn3ATXthuCe7O++rXt2Ow2nFCda1ZmKQLnL+bEpf4EO0foi8ULwHs+CYjLIJ3emDLa63uZyEVaiAytV6pQXfA0zUI3pFehRacuqxmHzj5NSWB23p1OBsQ/0yV9xiiD9ew+Cs46OLoBP98g1A04O41QMwwJmGD/usqJ5RN4MQxnNhv3+lYmuKbNgyxWSAbrTIuS2PC4rPhVa2eTu53SYc+rdWMX94DP75usLTqB+rsNHToCsbRHEJZK1jzdIkct1Y+/fPjw+O79h586wQRAKOcYCBmk929bALnMp04lCqFLPsNu67/d7OiUObYLhK7/6WYN1L0BvsLfRrup7wPJa4bagVEMnQuHGMW4VSVa8Y3QzWcjxYPRBygCmdV9R38wV/AiLRsrbEgnGEgEdcV829IEhUJQWbZ9XclOWaxUBu5yFMmc38VALe1Ts0p/vq7qr+KW0lIFAhaphMv0vNn1zHUoHhqSTYDdeKTVYr8oQDqCN5Te6LJ5DS4e0ljxCC0yAYA0QHy9juW8FtGa917Mt41R+HgGTQzITp0A9Gu4e9PrkzRCw4zrxXZE8XFAfADIeC6yE2xDw3VjjnAcd0MY26OxA79MhzCWy1UMv0XXODwCTPBEo1LUcoyDYEb9oU6aVmOO1jzPH1QWHbH0cD+bgG3XolAIFjsA181yDwz8kDD7ZZmYF81gECU2/K7rCpYKBAyZEQNdUkmZF1A2yToWhTDRSr0UPq8GJbFQUF+xgNnJcB+8m2JrpLmDp641DgdsL6EOL9P5qqUdFOc36+OwGkqgySHnG2Oq0WDW/AzqAmJIu1jQa9DA6y4WtwSGRPjTZHMwrYLu7URpJ3pzrjUm3taDhGbTRqoyhzc6JSBNZkfy825uAgJ93WU2dr6jrRXqbhJbyo2AOLJIZI2OQO4tMtRF9Wlq/x5eYdsxnfpL6vGtmfp4tOHpXB8n5lzv6RY+i2RkPtO0N/7/KuXfiBe11J/VXcIdks9nXeM5aizfqQheFCJZF02udcLq8E+JQpf4d0Nos/TT/O+H8hfZmYMx/tn7c3Rc6LJHjUE8M1Ptd+ulI6knfwIDi26OMGPE7a3G2u3AprojNp87nuxs9+romGGnC9Xe2qU1gKvQqRjBGHJsIg9g1EmgC7W3NWePw/DNqaO9/YwMAptB15mJu1wWjZ5NPbfur6acT2+sBzPrUbNhNnPI0S0HQMYygfijFpjTCdlloGoRRyuZqTKOTPnH8t60CchtmYivp+FFphLzNub5jv5Vm/r4nCiqxfmVU6/DPLWv4Nb7c1DAp+9SQLAPY4yFXUvPPpau9rilEZSPToXDgt3oBHWU8GK+gna8UGUatQSqjmBDcoUBrF5zIHjWPIXVAF+EUb1F9dvfOoHoiQ5ElOzB/nBVIfI/O4PoZewxqsuLQjwWzUDTgWFRENKrK5jkFosmC4YHxyGbhzZW9VF5Z9fy5MxsYP+LHEl51RQTlcCr82a/TF/YGbJgxrA1nkD9BabcVJnB0NkFYUc3i059ONLVlWsBEAwQTBaxQOSR63rrgqovfkCZzSGt15/w7B5knSkVd4rNbKAup6Lbmp7uQMoilmmnyJ/XVPWCme2FeDg0F0KQSTjv31czRAQHznl9MxSrZWswa4xd6Bpf4IlIFl0BfUL2Fz76UsNcIDiK628m/vvn3yb76pKw1mSQver5SfQ2X/ft/VNuvtO4eHPwFcf/UEsDBBQAAgAIAFxEvFQVHmAbowAAAH8BAAAuAAAAdW5pdmVyc2Fs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XES8VKenV+h8BAAAbxcAACcAAAB1bml2ZXJzYWwvZmxhc2hfcHVibGlzaGluZ19zZXR0aW5ncy54bWzlWN1u2zYUvvdTEBp6WStpkzUNZAeZLSNGHTuz1K7BMAS0RFtcKFIlKbvu1Z5mD7Yn2aHoOHbitHRWD2l7ETgiz/nO4Xd+eKTg5GPO0JRIRQVvePv1PQ8RnoiU8knDext3nh95SGnMU8wEJw2PCw+dNGtBUY4YVVlEtAZRhQCGq+NCN7xM6+LY92ezWZ2qQppdwUoN+KqeiNwvJFGEayL9guE5/Oh5QZS3QHAAgL9c8IVas1ZDKLBI5yItGUE0Bc85NYfCrMOwyjzfio1wcj2RouRpSzAhkZyMGt5PrbC93355I2Oh2jQn3HCimrBolvUxTlNqvMAsop8IygidZODu4YGHZjTVWcN7cWBQQNq/j1Jh26Njg9ISwAHXC/icaJxije2jtafJR61uFuxSOuc4p0kMO8icv+G146uo122HV/1BHEZXZ/F5z/qwhVIcvo+3UIq7cS/cRt4V/uzyIhz2uv03V/Fg0Iu7F7dawOgaIYG/zlgAzIpSJmRJWKCzMh9xTBnk6B0aFdGQ5QzLCYlFh0IQx5gp4qE/CzL5tcSM6jkUwx4UwzUhxakqSKKHJmwNT8uSeLdwFhAcg1jepsTrZUq8Olo7um+t3x5ro5cB1honGSQPrFWuBf7q0o0YNWWEE02nkJjkziHHJWNRWRRC6qZxurK9urj04QGYYCz4GnPmGY0ES5d8kXxE0j7OyUrFRdeUd0By30NjiDEDJgcF4SjCHKqcamA3WQKocqQ01VV1dxbSp5JihgAP2hBB59E9tpMMS7UW1GVgTW0lzd/7QhP1h2XbLj0oGjEKVkxqOcmHPEVtiWfQlVzELwh3ETuDvGEmd4h0ckJitYUkOmXMRfg3UbIUzUWJGL0GTgSCqipz+C8jaLV3obEUebUK3VUjVVE4pWRG0hMXQ5dgIi9BE1p5wYi2Fj6U9BMakbGQgEvwFCiGdaosfn0r4AIrdQuKb3x8ZjtSt98O3z8zB8TpFPNkS3AoRZIXeif4eI640Dd6QEeCS4igCUpK02rP5Wz1x4dh2Q0gzl8pGmv4iuYlw18TfknICvQOQ74bK9sE/oseOJvN8LQqdFO8FTSUOIWQWEzYSKCTU764PRwAE8yR4GyOcAKXsTJtY0pFqWDFNggLrR7vodWHNK2eJnDrgEWZEukEubf/4uXB4c+vjl4f1/1//vr7+WeVFmPKBcPGnJ1TWg/OQW5ad6ahLyh9Zia6p9sRMjeJmt4zunnOc1Dv9uNweNqKu++68eUGgIq9+/dx4JtZYfPoUA1QT3VyiMLTYesMDcPobS+Ojl0yqi+geHWSQU6OzauF01gwDN85YQPhToUSRk5wAxepwRsXqaEdDS5WxgInF6DVT2zrgmbPaE4h4b6JwnWqoUfV/LdRt/955LeFv6O6JVgm2c7y6MforLsM0HdM+9N+F/6eX1jPsbwmEsVCMOV0s5WaUU7+1zaxnnBReN79ZdBr/wAt+YkyaJ+WnxHXvhsG/sYvtGYnp5zmQKt5+Vh+1m0eHuwF/uatWg3Q1j+SN2v/AlBLAwQUAAIACABcRLxUvOlThncDAADoDAAAIQAAAHVuaXZlcnNhbC9mbGFzaF9za2luX3NldHRpbmdzLnhtbJVXXW/aMBR9769A7L2swMYqBSS+JlXr2mpF9NkhF7Bw7Mh26Niv33XsJA4kDW1Uqb7nHPt++VoN1IHyzhGkooKPu/3u5KbTCTaplMD1CuKEEQ0dTmIYd9/eBt2exQUT8hW0pnynjCW3dWg07oap1oLfbgTXuMktFzImrDv58jP7CXoZs00l0KdrNVuygfKYb/0fs8VVEnfGcDZazO+bBBsRJ4SfHsVO3IZkc9hJkfLIuDYwX5Nsf0pAMsoPrR4xqvSDhrji0/Ju2V/2r5MkEpQC49L9Ytqffm9VMRICK6IfDX8Mp1dqyqM+LsyZ7EgV1Zls1B8NRsMmWUJ2UE3yfLm4Wwya+Rx3r1blQ7+sQMNf3Ro5dv4J5Kc2F0mafKZHEil2JqFnmpH5WjVMkAivHwoW9+ZrFZiAzEGtDakYjbAMQka2Fb+ar4nclEv3pz8kAnO3pWAvpghn08N0SMhgsiVMQdDLlxZUe/H+nGq8TQXBN5WkFwzxhaSqQiuNJfEPvFMe+SxnKSlrwdIY5tZln1kFSsF8Pstmi88tbJ6PEo6XRM9aUp8wt5dUz1pSX03Nnjk7XfLPISvK22JGXE1bioAwcILLImv5MofNWY/muiv/dGfJSbGIYJI12IrGYMoX9DKb9ap34VbAyZHuiMbn6bfhhacsHhX0zgDXc/UdFmiqGdQ13kakUqEzCK+r4dcgVmKfEDXVj7DVObtqLAtj3o1KPsy62vNaphct77Yr8mbXHY2vyrgbE3kAuRKCqW7H6fAm4jb2fb5UmLmNryrIB74VniZzrEnEhQZ1LVnYy3ilP0RrstnH6FLjAUVKbWXrCxi4Y+sqy9M4BLnEhqCgXJKrNsvb092e4a9eU3iHqCpoAK1S73E7TijL2Z7BdQAQudk71C0sEqdMUwZHYA71DFnATZEFCtu/Ll7TXdWe9CxXNaQbRGWnnE0oD6gRrNEvkYd6CVwx5zUJVRZZZaa0Tf58WJpu9Y63a9dKlZ0Rr0shFquST5Jq8aqJ1G7Tcu2CJ0eYchpnIwgB7/gaxGqYEInLSwbmQV3YSxfM81VsVozWGqRJYgbtpF8nyZDzKbvCCzrZSgB/wmbGG+8V+AWnUBAZPRUUF3sjbNUYIz6e2cDGUR8nOuh5JlscvyYx5dT8izJPlRYx/ZfttXQvj7s4H1FucD/EJv8BUEsDBBQAAgAIAFxEvFQX293YdwQAAPkWAAAmAAAAdW5pdmVyc2FsL2h0bWxfcHVibGlzaGluZ19zZXR0aW5ncy54bWzdWFFT2zgQfudXaHzTx8bQ0itlnDBcYoZMQ5KL3V6ZmxtGsZVYhyy5kpw0fbpfcz/sfsmtrCQkEKjCkHboAwNe73672t1vtTg4+ZIzNCFSUcHr3kFt30OEJyKlfFz3PsRnL488pDTmKWaCk7rHhYdOGntBUQ4ZVVlEtAZVhQCGq+NC171M6+LY96fTaY2qQpq3gpUa8FUtEblfSKII10T6BcMz+KVnBVHeHMEBAH5ywedmjb09hAKLdCHSkhFEU4icU3MozM51zjzfag1xcj2WouRpUzAhkRwP694vzbB10Hq90LFILZoTblKiGiA0Yn2M05SaIDCL6FeCMkLHGUT75tBDU5rqrO69OjQooO3fRamw7cmxQWkKSAHXc/icaJxije2j9afJF60WAitKZxznNInhDTLHr3ut+CrqtFvhVbcXh9HVeXzRsTFsYRSHn+ItjOJ23Am30XeFP7/sh4NOu/v+Ku71OnG7f2MFGV1LSOCvZyyAzIpSJmSZsEBnZT7kmDJo0VtpVERDkzMsxyQWZxSKOMJMEQ/9XZDx7yVmVM+AC/vAhWtCilNVkEQPTNnqnpYl8W7gLCAEBrW8aYl3y5Z4e7R2dN96vznWxigDrDVOMmgekFWhBf6qaKFGDYtwoukEGpPcOuSoZCwqi0JI3TBBV75XhcsY7oEJRoKvZc48o6Fg6TJfJB+StItzqF//jHtoBEVlkLpeQTiKMAdWUw3pTJYWqhwqTXXF5rO59qmkmCFgLIwdgi6iO+lNMizVWhWXlTRkShp/doUm6i+bXiu6VzViFLyYXnLSD3mKWhJPYQq5qPcJd1E7h0ZhplmIdApCYrWFJjplzEX5D1GyFM1EiRi9hpwIBDQqc/grI2h1WKGRFHklZVhppKoUTiiZkvTExdEluMhLsITRXTCirYfPJf2KhmQkJOASPIEUg5wqi1/bCrjASt2A4kWML+wIandb4acX5oA4nWCebAkO3CN5oXeCj2eIC72wg3QkuIQKmqKkNK3euZyt9vgyLOkPdX6iaqzhK5qXDD8l/DIhK9A7LPluvGxT+G9G4Ow2w5OK6Ia8FTRQnEJJLCa8SGDIUz6/LhwAE8yR4GyGcAK3rzJjY0JFqUBiB4SFVo+P0NpDm1ZPY9jrwKNMiXSC3D949frwza9vj94d1/z//vn35YNG872kz7BxZxeT5r2Lj5vVrfXnG0YPLEF3bM+EzE2jpnecbl7sHMzb3TgcnDbj9sd2fLkBoMre3fs48M1ysHlXqDamW6vC8MftClF4Omieo0EYfejE0bFLD3UF0FUnGXThyPz34LQIDMKPTtiQYidqhJETXM9Fq/feRWtgl4H+yiLgFAIM97EdVjDeGc0ptNizoKoTax7F8ufB1I1bPX2QqpbcO2IqwTLJdtY5z3h6/ria/MSZ3tj9atNNhSKSU2P0na6sn/l/0Assr4lEsRBMOV1dpWaUk+86FdabLQov2r/1Oq2ddh11a7tnQfWnTZ99Wn4HXPvwF/gbP7HugXz9c3Vj739QSwMEFAACAAgAXES8VFRzGYWwAQAAgQYAAB8AAAB1bml2ZXJzYWwvaHRtbF9za2luX3NldHRpbmdzLmpzjZRBb4IwFMfvfgrCrouZ6IbupuKSJR6WzNuyQ8EnEkvbtIXJjN99tDptoWzSC/331/f6HvR/6Hn14ye+9+wd9Luev9lzrYHSNggLuLcXcNdCrhZ8gbM1rLIccEbAbyDlZe9FP14RZ2if6LBx9a4CCyOiT104c4ncJQqXWLrEL5e4d4nfdoHn4k6FGQ2PCykp6SeUSCCyTyjPkWb8uxf9mGU2YFoC/wfdoASsoI/BeBZ1kteIo1kYzScml9CcIVItaUr7MUp2KacFWZ/zD9Uw6W3FgNcffteVFmdCvkrIm4kXg0WwCLpJxkEIOOedRNNg+uSEMYoBmwWFo/Fo+gdqBW43tEGXmcjkLx0G4TAcmTRDKbS6NF9Eg2hoY6SO1epmK/mJk7CXXcUwjCrgt4SirGA3fEDGaao60kZDNZwopmidkfTERRM1nJw6rArb9W9o5+jHlK8vf8WDGibTaoZ1zbQDSV6cb+TJIIxrt7XXXXuultPQhEOTv5p1CtHIunQZRbfVNXLcbnKl23tk03vU/KMuHPEd8BWluDbVOk8htWN7n6ZLOI+Z3FxQaTeod/wBUEsDBBQAAgAIAFxEvFTahn1hYAAAAGIAAAAcAAAAdW5pdmVyc2FsL2xvY2FsX3NldHRpbmdzLnhtbLOxr8jNUShLLSrOzM+zVTLUM1BSSM1Lzk/JzEu3VQoNcdO1UFIoLknMS0nMyc9LtVXKy1dSsLfjssnJT07MCU4tKQEqLFYoyEmsTC0KSc0FMkpS/RJzgSrDw42V9O24AFBLAwQUAAIACABcRLxUg+wKbxwGAABHEwAAFwAAAHVuaXZlcnNhbC91bml2ZXJzYWwucG5n7Zd7UNJZFMev62MrN9fN7LGpla3ZTqY5REai9NC1tlkt22J9pJkmtZS6ICmBUI4zWZuRPUwU+c1WjjWaxFCZq4JlhZPAr4dJhttvSuGXoRiRKBGwsNU+mtmd2f7mjzt37r2fe8+555z7nbkH18fHTZ705SQAwOS1a2ISAXDFAfAJZ4KHfSbe6HbT3rlQE+NWgUaF36B94EZa+d1KAIQczzcZ7vbxxLw1SVQAvDoczUWaey4LgCl9a2NWfl+YNtwXxfmK6Lsvw+pf6h0zIdA90ft87KQb8z0S5ywV1lTfqWznzgu2uqTlb07V5mxU3ce+unRKCc/z351AZHfnB6O1t5ioLwArSjtdAEiM8QLgaCAFgH1Ty10BOFvqB8Cc2AEA8o4LxK9v4/NC/aM0qsXwXDty9fkO/RLOLOSa6c4X9vuk0i7lV0nLRlY46Lg4z7pw5AbPwRXWn9l+vzJ3m8L7LZXnoNqheheQR4pbV0fvG/dymC3Y49gvHx84zg4IMF+RJQV+CvbVH6mIN1ydGYj62d1p3xS3Do3AQqzXAmI6y6R+IizYqaPz+7cc5HEIVukTS1gU6aDd4cblycuhqjHE1lGPWHVjB6QaK46VP3TepBawipSxDEVmmoHCZ7DIGqyOxu/HlWPKR09JrMMSlgCjHzWhkERvKJCMWTpU/zgw6Rz7RcfsNvFpIUIgwBYqU2Lr4aJt3Q9KGKHDY3hYz+tM2o9BhZpkZoCcMWLRlEFj8LNa8YEzuHWOmDy4e8/ULaMUXVovqF/GGGC+uIZIWG9m216hETpoQdX2In4E0ddYWJkpKhEs9JnNenVXi8IyqlLbUD+dalPfE8MbBoYEOFF6b6XKLCwaRGBqQASK4XCVkWbSLsc1wun0oGyNlGAaVOpxkDzgNJWvFVXDTPdBfI5ORThjieRJFdoGeJtYRNuVzYp+zcupETliT/RfVJMgD2kXbYWPtSI2EWR7OnqsJaxTBOCXBIxUWYz31L/BjwluFt7sKLnOqt1hrZEqiqOlSnMD2oAOe1rUqd8o9nKSXqDN1GgzfUQQiS7jbHERSZA+CesAvSwuRtGqZHrESY2VqWjzEblF+7BPYhNjzKR8OoMfAXO5R5OFSxD0hnr5FXZ8k+J97hV12YukhpHkPShyeUJ6KEw2BjGsW4jePTLD5s8uKGu4CycaftWiFloPtUfYJN8+IKNEC1qQpsZimWzY8hC/x/1RK8qDSx636nprWZA9Q81qTBpKzx96hm2MVVgjdQLMBpEOambCKZqQ9yW2UVTRP7GcxrDW1LLT+cHTNGw1BJHm+/VQWsNuk3syQwUeMotPtJaWvdlNPpxS8byrk64yw2R/93bruCUq+KKmIHX/JQJaMdP2ebkoBx4SYKQamhFnxvGC3r6bQeaPRnVhcdY0zSjSMdRl8FMJOoe69CyGHJ97OkOHIJm/SQh7CFfCXuZWd8UWKbQvv71X0h3yzId8iu21lNPWekw0Ox3uZSMp2a3d7ONUOt9MErMTyPxZOFvXyQbu35Iq9rOn8GfdoaNFdD6bOEMWyOw6ybt8ImFxQ7+Pl9l2vj1ETxY+hqi7Q6eP+gYtnKrBom969LgrrDqaTis0M3S/hKOFpsgorKPAIDOvn/Ugy3o2R5dCgE0NMDtbwahBeDY1VNW2aFcoocXSorIdztVUjDylKKa8U4VorNn3aNLLMNcsf0glcoMpURzuD0nE5UYVWUMn74QuVqIXSitj97LSRAFNBPSRjBo6Uj2WLohAmyWKvjRptnHhWrsjHC6iH9pUZk8it9du+Hom24aTWgwQkmGTKYWjRfJh2tDuJpJxJOdxbpuiyiJs+oeGwGW823/Gfwmnei5F8Zdsyb1xaOm7ly7vzy7lUd9HUPNTf6RDuPp6797bGRAhdnVUSc3/XvBcloyXd8G6Z+NNGfzVdjkAX9t9A2scLqw49IH2nthYbuglQTMzD4ffmpEpW4023Heo8YsF/77lA7n+r9OdqBN1ok7UiTpRJ+pEnagTdaJO9ONQ9dzyt9+Uw+GcqjDx+FMCltKy8Y/vSqPPx5hZldb2OkIWilbuExVcta+DtbHxMY2rthb/DlBLAwQUAAIACABcRLxUPMoRpUsAAABqAAAAGwAAAHVuaXZlcnNhbC91bml2ZXJzYWwucG5nLnhtbLOxr8jNUShLLSrOzM+zVTLUM1Cyt+PlsikoSi3LTC1XqACKGekZQICSQqWtkgkStzwzpSTDVsnCwBAhlpGamZ5RYqtkhiSoDzQSAFBLAQIAABQAAgAIAOOGAlPDxJh2RwMAAOEJAAAUAAAAAAAAAAEAAAAAAAAAAAB1bml2ZXJzYWwvcGxheWVyLnhtbFBLAQIAABQAAgAIAFxEvFTKowNubAYAACgZAAAdAAAAAAAAAAEAAAAAAHkDAAB1bml2ZXJzYWwvY29tbW9uX21lc3NhZ2VzLmxuZ1BLAQIAABQAAgAIAFxEvFQVHmAbowAAAH8BAAAuAAAAAAAAAAEAAAAAACAKAAB1bml2ZXJzYWwvcGxheWJhY2tfYW5kX25hdmlnYXRpb25fc2V0dGluZ3MueG1sUEsBAgAAFAACAAgAXES8VKenV+h8BAAAbxcAACcAAAAAAAAAAQAAAAAADwsAAHVuaXZlcnNhbC9mbGFzaF9wdWJsaXNoaW5nX3NldHRpbmdzLnhtbFBLAQIAABQAAgAIAFxEvFS86VOGdwMAAOgMAAAhAAAAAAAAAAEAAAAAANAPAAB1bml2ZXJzYWwvZmxhc2hfc2tpbl9zZXR0aW5ncy54bWxQSwECAAAUAAIACABcRLxUF9vd2HcEAAD5FgAAJgAAAAAAAAABAAAAAACGEwAAdW5pdmVyc2FsL2h0bWxfcHVibGlzaGluZ19zZXR0aW5ncy54bWxQSwECAAAUAAIACABcRLxUVHMZhbABAACBBgAAHwAAAAAAAAABAAAAAABBGAAAdW5pdmVyc2FsL2h0bWxfc2tpbl9zZXR0aW5ncy5qc1BLAQIAABQAAgAIAFxEvFTahn1hYAAAAGIAAAAcAAAAAAAAAAEAAAAAAC4aAAB1bml2ZXJzYWwvbG9jYWxfc2V0dGluZ3MueG1sUEsBAgAAFAACAAgAXES8VIPsCm8cBgAARxMAABcAAAAAAAAAAAAAAAAAyBoAAHVuaXZlcnNhbC91bml2ZXJzYWwucG5nUEsBAgAAFAACAAgAXES8VDzKEaVLAAAAagAAABsAAAAAAAAAAQAAAAAAGSEAAHVuaXZlcnNhbC91bml2ZXJzYWwucG5nLnhtbFBLBQYAAAAACgAKAAYDAACdIQAAAAA="/>
  <p:tag name="ISPRING_LMS_API_VERSION" val="SCORM 2004 (2nd edition)"/>
  <p:tag name="ISPRING_ULTRA_SCORM_COURSE_ID" val="CAC15331-BE67-425D-B7DB-3CB68779437C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\uFFFD|x{7070F873-55FB-4E49-8DA2-6F658BF36F6A}&quot;,&quot;C:\\Users\\Admin\\Desktop\\UNIT 4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100,&quot;optimizeImageForResolution&quot;:&quot;T_FALSE&quot;},&quot;audioQuality&quot;:100,&quot;videoQuality&quot;:10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ULTRA_SCORM_SLIDE_COUNT" val="31"/>
  <p:tag name="ISPRING_SCORM_RATE_SLIDES" val="0"/>
  <p:tag name="ISPRING_SCORM_RATE_QUIZZES" val="0"/>
  <p:tag name="ISPRING_SCORM_PASSING_SCORE" val="0.000000"/>
  <p:tag name="ISPRING_CURRENT_PLAYER_ID" val="universal"/>
  <p:tag name="ISPRING_PRESENTATION_TITLE" val="48.Unit 4-Lesson 2-Period 2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59B17F4-ADF8-4885-BD0F-5E8D0A982F74}:25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64F1FE1-23BE-4BD3-BD40-0166B033083A}:26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ED2DF69-35BF-4BA5-A931-A42F2DE9DAFD}:30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ED2DF69-35BF-4BA5-A931-A42F2DE9DAFD}:306"/>
</p:tagLst>
</file>

<file path=ppt/theme/theme1.xml><?xml version="1.0" encoding="utf-8"?>
<a:theme xmlns:a="http://schemas.openxmlformats.org/drawingml/2006/main" name="Science Subject for Elementary - 3rd Grade: Physical, Life, and Earth by Slidesgo">
  <a:themeElements>
    <a:clrScheme name="Simple Light">
      <a:dk1>
        <a:srgbClr val="1C0505"/>
      </a:dk1>
      <a:lt1>
        <a:srgbClr val="5A1D1D"/>
      </a:lt1>
      <a:dk2>
        <a:srgbClr val="FFFFFF"/>
      </a:dk2>
      <a:lt2>
        <a:srgbClr val="FF6D5D"/>
      </a:lt2>
      <a:accent1>
        <a:srgbClr val="FFB348"/>
      </a:accent1>
      <a:accent2>
        <a:srgbClr val="F9EFD2"/>
      </a:accent2>
      <a:accent3>
        <a:srgbClr val="98DB7D"/>
      </a:accent3>
      <a:accent4>
        <a:srgbClr val="00A165"/>
      </a:accent4>
      <a:accent5>
        <a:srgbClr val="00D9F6"/>
      </a:accent5>
      <a:accent6>
        <a:srgbClr val="B8E5F4"/>
      </a:accent6>
      <a:hlink>
        <a:srgbClr val="1C050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4720</TotalTime>
  <Words>157</Words>
  <Application>Microsoft Office PowerPoint</Application>
  <PresentationFormat>Widescreen</PresentationFormat>
  <Paragraphs>41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.VnBlack</vt:lpstr>
      <vt:lpstr>Aharoni</vt:lpstr>
      <vt:lpstr>Arial</vt:lpstr>
      <vt:lpstr>Bebas Neue</vt:lpstr>
      <vt:lpstr>Calibri</vt:lpstr>
      <vt:lpstr>Calibri Light</vt:lpstr>
      <vt:lpstr>Comic Sans MS</vt:lpstr>
      <vt:lpstr>Life Savers</vt:lpstr>
      <vt:lpstr>Life Savers ExtraBold</vt:lpstr>
      <vt:lpstr>Quicksand</vt:lpstr>
      <vt:lpstr>Times New Roman</vt:lpstr>
      <vt:lpstr>Science Subject for Elementary - 3rd Grade: Physical, Life, and Earth by Slidesgo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48.Unit 4-Lesson 2-Period 2</dc:title>
  <dc:creator>Nguyễn  Điệp</dc:creator>
  <cp:lastModifiedBy>DELL</cp:lastModifiedBy>
  <cp:revision>163</cp:revision>
  <dcterms:created xsi:type="dcterms:W3CDTF">2022-02-22T14:44:02Z</dcterms:created>
  <dcterms:modified xsi:type="dcterms:W3CDTF">2025-02-17T14:40:19Z</dcterms:modified>
</cp:coreProperties>
</file>