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5" r:id="rId3"/>
  </p:sldMasterIdLst>
  <p:notesMasterIdLst>
    <p:notesMasterId r:id="rId19"/>
  </p:notesMasterIdLst>
  <p:sldIdLst>
    <p:sldId id="330" r:id="rId4"/>
    <p:sldId id="258" r:id="rId5"/>
    <p:sldId id="259" r:id="rId6"/>
    <p:sldId id="260" r:id="rId7"/>
    <p:sldId id="278" r:id="rId8"/>
    <p:sldId id="256" r:id="rId9"/>
    <p:sldId id="279" r:id="rId10"/>
    <p:sldId id="281" r:id="rId11"/>
    <p:sldId id="280" r:id="rId12"/>
    <p:sldId id="290" r:id="rId13"/>
    <p:sldId id="293" r:id="rId14"/>
    <p:sldId id="294" r:id="rId15"/>
    <p:sldId id="336" r:id="rId16"/>
    <p:sldId id="337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15A"/>
    <a:srgbClr val="0000CC"/>
    <a:srgbClr val="F6C2F3"/>
    <a:srgbClr val="CDABEB"/>
    <a:srgbClr val="C7CAFF"/>
    <a:srgbClr val="F6CA94"/>
    <a:srgbClr val="C1EBC0"/>
    <a:srgbClr val="FFFF99"/>
    <a:srgbClr val="F8CBAD"/>
    <a:srgbClr val="B1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1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0E84A-1085-4804-BF83-40912EE8BDC4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74FF0-39F0-4650-938A-59CC8BE4732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720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" name="Google Shape;6882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3" name="Google Shape;6883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audio" Target="NUL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6" Type="http://schemas.openxmlformats.org/officeDocument/2006/relationships/audio" Target="NUL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618E-22A6-4EFB-9ECB-D96F6E878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E0861-CB06-4B91-AA8E-42E56C011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9E6B6-B693-4012-9633-C075A563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4914E-93D8-46A4-B06D-4659A30A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2A7E-A14B-43AB-8839-0706266C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21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28F5-A1FE-4B8C-A2AF-5A3AD7B1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2E44E-052A-4C37-B0DD-AFCA4E6B8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2AEF-F971-4142-B1B6-9BCE5897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1BBE-58B3-466F-9E2D-8C9D2980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C0C96-B8C1-4D76-92AD-5399FA68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620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876C7-EE4A-4352-A7EB-BC579D972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F9A11-CEE9-4EF3-8E4E-47D1EE90A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E800-91C9-47FC-B3A4-1C07772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465C-1FAB-4092-BD42-F7065BB7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F83A8-C2C4-4027-BC22-2A2A6F28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365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800E-F594-45A4-9AE2-1365530F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55AA5-9177-4964-8F77-EDBBAF792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E4431-B62D-4C47-B7B0-6C435C1D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DAF8-83F7-4141-B62F-B126C28B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BB7D-0215-4E50-9C4E-08B8975E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64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DD2-D417-48AC-8B05-D57C0A6B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81F7-A199-49EC-82B6-B84AFBBA1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8D40C-E306-4A93-A6C6-7CD4567A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AF2BA-34EC-4596-AC5C-527DB2B9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547BE-51D8-4AB6-9D51-03520E2A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56C72-E19D-4AD1-A719-89BA6C08B9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832" y="185738"/>
            <a:ext cx="1429935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5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46F3-AD34-4EE3-B43C-CFE32193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A17FE-C11E-43D8-A0AE-F92BFF3E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D5A0-FB90-47FC-BAF6-62FD1B8C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B645-53DF-49B8-8A78-09DDE4CD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30E76-D9E3-41AB-B3E3-827CAD2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19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C8D3-217C-407F-ACF2-4D42BE2A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AD5-E7C8-4F8F-9F28-73E39A75E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5B53-2AEB-438F-AB95-452EB1DA4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3F2EA-2007-49B5-90DC-4E62EDC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4400C-73CF-484D-A60D-41588290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BC2F7-B9BE-4BF8-A98D-86DE3DB3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99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1F7D-71E4-4259-82F8-312CB87D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ECDA-2114-4BA6-B5DF-BF9117F9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6F3C3-A3F9-4356-B02D-30219835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D1F55-109E-4E30-958B-ED2538DFD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21375-1BF0-4CA5-93F0-8FF4ED1E3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86B8F-4F16-4E2F-914B-7325E297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AABE0-60CB-46BE-B6EF-7E83A6A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0A4CD-3AC3-44D4-83D0-6E827411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542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9870-24BF-4FC7-8536-1CBCA797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A671E-59B1-40F4-BA5F-06F36E1A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03F4A-81DD-43B7-B569-7952EE67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6B220-D799-48C6-A515-3B11CDC9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8206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F082B-F3F1-4FD7-98A0-34376973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1BC04-0830-4547-90BF-80C65318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D198-4250-4AE3-88B4-D31E8F80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433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58D1-1CA2-4244-87BE-80EEA023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2E23-2CE6-4DA0-A836-4FC5F9FA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A8DF8-BA4E-4E5E-AEEB-D2E49BD9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995E8-156D-4D47-AD35-0DCB204E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773F-12F6-4793-A46B-5284375E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5A107-8DD1-47D3-B00F-FBD0564B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393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28E4-4E78-40F8-984A-E31E3DB7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5FD-6885-4E02-8EDC-544A0DE37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1315-2159-468A-B1DE-D38A8B74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EF73-9CF3-4F6C-B6BC-C8701419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A0C4-309F-40C5-BEEC-FF85D106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56669-F22B-4A02-A283-134D938F1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50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16CC-217C-4871-B670-DC05B32C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CF97F-D8ED-4E86-9D76-E70954B7E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8E8C8-85E6-4882-91B0-24A6881F6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6DC10-3540-4B87-A5F2-AC6CD90A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03AB0-D31A-4118-8EE2-88A86474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CC51B-A146-4CF6-9C6D-074AC20D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095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2618-24C8-464B-8EE5-C8F4B409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98F01-F02A-463B-9443-1DFD4AFEC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9DE94-330B-473A-86AA-4561F90D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ABD6-F34F-4EF2-90AF-CF37B14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D8F6B-742C-4E6B-AD4F-D223D489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759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290B2-7CBD-4FD6-A157-10965DD2F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B1C08-A3F1-44EB-B387-891BB59AA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4AED-B3E5-4DE2-AA56-F9C6A55A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5115-6009-4D33-B59A-4CBA6B10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81C1-263F-4532-AE74-37BFAA46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904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4" name="Google Shape;274;p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5" name="Google Shape;275;p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" name="Google Shape;279;p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0" name="Google Shape;280;p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7" name="Google Shape;287;p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" name="Google Shape;291;p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92" name="Google Shape;29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5" name="Google Shape;295;p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" name="Google Shape;296;p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" name="Google Shape;303;p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4" name="Google Shape;30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" name="Google Shape;311;p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" name="Google Shape;314;p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" name="Google Shape;315;p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" name="Google Shape;319;p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3" name="Google Shape;32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" name="Google Shape;326;p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7" name="Google Shape;327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" name="Google Shape;333;p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4" name="Google Shape;334;p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9" name="Google Shape;339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5" name="Google Shape;345;p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Google Shape;354;p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8" name="Google Shape;358;p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" name="Google Shape;362;p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64" name="Google Shape;364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" name="Google Shape;367;p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8" name="Google Shape;36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4" name="Google Shape;374;p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" name="Google Shape;375;p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" name="Google Shape;383;p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4" name="Google Shape;39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" name="Google Shape;400;p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01" name="Google Shape;401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" name="Google Shape;404;p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" name="Google Shape;408;p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09" name="Google Shape;409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3" name="Google Shape;413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3"/>
          <p:cNvSpPr txBox="1">
            <a:spLocks noGrp="1"/>
          </p:cNvSpPr>
          <p:nvPr>
            <p:ph type="title"/>
          </p:nvPr>
        </p:nvSpPr>
        <p:spPr>
          <a:xfrm>
            <a:off x="2295467" y="2535000"/>
            <a:ext cx="76236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title" idx="2" hasCustomPrompt="1"/>
          </p:nvPr>
        </p:nvSpPr>
        <p:spPr>
          <a:xfrm>
            <a:off x="4766067" y="11628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0" name="Google Shape;430;p3"/>
          <p:cNvSpPr txBox="1">
            <a:spLocks noGrp="1"/>
          </p:cNvSpPr>
          <p:nvPr>
            <p:ph type="subTitle" idx="1"/>
          </p:nvPr>
        </p:nvSpPr>
        <p:spPr>
          <a:xfrm>
            <a:off x="3048000" y="4383033"/>
            <a:ext cx="6096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6" name="Google Shape;436;p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7" name="Google Shape;437;p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8" name="Google Shape;43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" name="Google Shape;441;p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" name="Google Shape;444;p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45" name="Google Shape;44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8" name="Google Shape;448;p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" name="Google Shape;453;p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54" name="Google Shape;45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8" name="Google Shape;458;p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59" name="Google Shape;45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2" name="Google Shape;462;p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63" name="Google Shape;46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5" name="Google Shape;465;p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66" name="Google Shape;46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0" name="Google Shape;47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" name="Google Shape;476;p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7" name="Google Shape;477;p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8" name="Google Shape;47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" name="Google Shape;481;p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82" name="Google Shape;48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" name="Google Shape;484;p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" name="Google Shape;488;p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89" name="Google Shape;489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" name="Google Shape;491;p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2" name="Google Shape;492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7" name="Google Shape;497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" name="Google Shape;500;p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01" name="Google Shape;501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3" name="Google Shape;503;p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04" name="Google Shape;50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7" name="Google Shape;507;p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9" name="Google Shape;509;p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10" name="Google Shape;51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14" name="Google Shape;51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17" name="Google Shape;517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" name="Google Shape;521;p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22" name="Google Shape;52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4" name="Google Shape;524;p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" name="Google Shape;525;p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26" name="Google Shape;526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" name="Google Shape;529;p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0" name="Google Shape;53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" name="Google Shape;532;p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3" name="Google Shape;533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6" name="Google Shape;536;p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7" name="Google Shape;537;p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8" name="Google Shape;538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1" name="Google Shape;541;p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42" name="Google Shape;542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5" name="Google Shape;545;p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46" name="Google Shape;54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8" name="Google Shape;548;p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49" name="Google Shape;54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2" name="Google Shape;552;p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53" name="Google Shape;55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56" name="Google Shape;55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2" name="Google Shape;562;p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63" name="Google Shape;563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" name="Google Shape;566;p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67" name="Google Shape;567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" name="Google Shape;569;p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" name="Google Shape;570;p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71" name="Google Shape;571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4" name="Google Shape;574;p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75" name="Google Shape;575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" name="Google Shape;578;p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79" name="Google Shape;57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" name="Google Shape;582;p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83" name="Google Shape;58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5" name="Google Shape;585;p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86" name="Google Shape;58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8" name="Google Shape;588;p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5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6" name="Google Shape;596;p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97" name="Google Shape;597;p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8" name="Google Shape;598;p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99" name="Google Shape;59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2" name="Google Shape;602;p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603" name="Google Shape;603;p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5" name="Google Shape;605;p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606" name="Google Shape;60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9" name="Google Shape;609;p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0" name="Google Shape;610;p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611" name="Google Shape;61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8" name="Google Shape;618;p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9" name="Google Shape;619;p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620" name="Google Shape;62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624" name="Google Shape;62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6" name="Google Shape;626;p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627" name="Google Shape;62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0" name="Google Shape;630;p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631" name="Google Shape;63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4" name="Google Shape;634;p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635" name="Google Shape;63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7" name="Google Shape;637;p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8" name="Google Shape;638;p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639" name="Google Shape;63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643" name="Google Shape;64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5" name="Google Shape;645;p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646" name="Google Shape;64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9" name="Google Shape;649;p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650" name="Google Shape;650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2" name="Google Shape;652;p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653" name="Google Shape;653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658" name="Google Shape;658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1" name="Google Shape;661;p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662" name="Google Shape;662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4" name="Google Shape;664;p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665" name="Google Shape;66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8" name="Google Shape;668;p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0" name="Google Shape;670;p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671" name="Google Shape;67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1" name="Google Shape;681;p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2" name="Google Shape;682;p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683" name="Google Shape;68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5" name="Google Shape;685;p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6" name="Google Shape;686;p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687" name="Google Shape;687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0" name="Google Shape;690;p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691" name="Google Shape;69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7" name="Google Shape;697;p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8" name="Google Shape;698;p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2" name="Google Shape;702;p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703" name="Google Shape;703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6" name="Google Shape;706;p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707" name="Google Shape;70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9" name="Google Shape;709;p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710" name="Google Shape;71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6" name="Google Shape;716;p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717" name="Google Shape;71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721" name="Google Shape;72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7" name="Google Shape;727;p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728" name="Google Shape;728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0" name="Google Shape;730;p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1" name="Google Shape;731;p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732" name="Google Shape;732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5" name="Google Shape;735;p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736" name="Google Shape;736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9" name="Google Shape;739;p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740" name="Google Shape;74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3" name="Google Shape;743;p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744" name="Google Shape;74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6" name="Google Shape;746;p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747" name="Google Shape;74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9" name="Google Shape;749;p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1" name="Google Shape;751;p5"/>
          <p:cNvSpPr txBox="1">
            <a:spLocks noGrp="1"/>
          </p:cNvSpPr>
          <p:nvPr>
            <p:ph type="subTitle" idx="1"/>
          </p:nvPr>
        </p:nvSpPr>
        <p:spPr>
          <a:xfrm>
            <a:off x="2136467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5"/>
          <p:cNvSpPr txBox="1">
            <a:spLocks noGrp="1"/>
          </p:cNvSpPr>
          <p:nvPr>
            <p:ph type="subTitle" idx="2"/>
          </p:nvPr>
        </p:nvSpPr>
        <p:spPr>
          <a:xfrm>
            <a:off x="6660211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5"/>
          <p:cNvSpPr txBox="1">
            <a:spLocks noGrp="1"/>
          </p:cNvSpPr>
          <p:nvPr>
            <p:ph type="title" idx="3"/>
          </p:nvPr>
        </p:nvSpPr>
        <p:spPr>
          <a:xfrm>
            <a:off x="2136467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5" name="Google Shape;755;p5"/>
          <p:cNvSpPr txBox="1">
            <a:spLocks noGrp="1"/>
          </p:cNvSpPr>
          <p:nvPr>
            <p:ph type="title" idx="4"/>
          </p:nvPr>
        </p:nvSpPr>
        <p:spPr>
          <a:xfrm>
            <a:off x="6660211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4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761" name="Google Shape;761;p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6" name="Google Shape;766;p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7" name="Google Shape;767;p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9" name="Google Shape;769;p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70" name="Google Shape;77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3" name="Google Shape;773;p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4" name="Google Shape;774;p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9" name="Google Shape;77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2" name="Google Shape;782;p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3" name="Google Shape;783;p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784" name="Google Shape;78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7" name="Google Shape;787;p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8" name="Google Shape;78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0" name="Google Shape;790;p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91" name="Google Shape;79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4" name="Google Shape;794;p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795" name="Google Shape;79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8" name="Google Shape;798;p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9" name="Google Shape;79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1" name="Google Shape;801;p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2" name="Google Shape;802;p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803" name="Google Shape;80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6" name="Google Shape;806;p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7" name="Google Shape;80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9" name="Google Shape;809;p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10" name="Google Shape;81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3" name="Google Shape;813;p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14" name="Google Shape;814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6" name="Google Shape;816;p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7" name="Google Shape;817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0" name="Google Shape;820;p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1" name="Google Shape;821;p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822" name="Google Shape;822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6" name="Google Shape;826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9" name="Google Shape;82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4" name="Google Shape;834;p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835" name="Google Shape;83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8" name="Google Shape;838;p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9" name="Google Shape;83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42" name="Google Shape;842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5" name="Google Shape;845;p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6" name="Google Shape;846;p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7" name="Google Shape;84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9" name="Google Shape;849;p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50" name="Google Shape;850;p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851" name="Google Shape;851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5" name="Google Shape;85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7" name="Google Shape;857;p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1" name="Google Shape;861;p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2" name="Google Shape;862;p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63" name="Google Shape;863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6" name="Google Shape;866;p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867" name="Google Shape;867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0" name="Google Shape;870;p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71" name="Google Shape;87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3" name="Google Shape;873;p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874" name="Google Shape;87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7" name="Google Shape;877;p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0" name="Google Shape;880;p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81" name="Google Shape;88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1" name="Google Shape;891;p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92" name="Google Shape;892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94" name="Google Shape;894;p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5" name="Google Shape;895;p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900" name="Google Shape;900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3" name="Google Shape;903;p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904" name="Google Shape;90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7" name="Google Shape;907;p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8" name="Google Shape;90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11" name="Google Shape;91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13" name="Google Shape;913;p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5" name="Google Shape;915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9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2" name="Google Shape;1082;p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083" name="Google Shape;1083;p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4" name="Google Shape;1084;p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085" name="Google Shape;108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8" name="Google Shape;1088;p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89" name="Google Shape;1089;p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1" name="Google Shape;1091;p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92" name="Google Shape;109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5" name="Google Shape;1095;p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6" name="Google Shape;1096;p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097" name="Google Shape;109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0" name="Google Shape;1100;p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01" name="Google Shape;110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4" name="Google Shape;1104;p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05" name="Google Shape;1105;p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106" name="Google Shape;110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110" name="Google Shape;111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2" name="Google Shape;1112;p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113" name="Google Shape;111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6" name="Google Shape;1116;p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117" name="Google Shape;111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121" name="Google Shape;112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23" name="Google Shape;1123;p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24" name="Google Shape;1124;p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125" name="Google Shape;112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1" name="Google Shape;1131;p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132" name="Google Shape;113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5" name="Google Shape;1135;p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136" name="Google Shape;1136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8" name="Google Shape;1138;p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139" name="Google Shape;1139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2" name="Google Shape;1142;p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3" name="Google Shape;1143;p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144" name="Google Shape;1144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7" name="Google Shape;1147;p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148" name="Google Shape;1148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0" name="Google Shape;1150;p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151" name="Google Shape;115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4" name="Google Shape;1154;p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6" name="Google Shape;1156;p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157" name="Google Shape;115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0" name="Google Shape;1160;p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3" name="Google Shape;1163;p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164" name="Google Shape;1164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7" name="Google Shape;1167;p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8" name="Google Shape;1168;p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69" name="Google Shape;116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1" name="Google Shape;1171;p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2" name="Google Shape;1172;p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173" name="Google Shape;1173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77" name="Google Shape;117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9" name="Google Shape;1179;p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80" name="Google Shape;1180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83" name="Google Shape;1183;p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4" name="Google Shape;1184;p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85" name="Google Shape;1185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88" name="Google Shape;1188;p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189" name="Google Shape;1189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2" name="Google Shape;1192;p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93" name="Google Shape;119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5" name="Google Shape;1195;p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196" name="Google Shape;119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9" name="Google Shape;1199;p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00" name="Google Shape;120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2" name="Google Shape;1202;p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03" name="Google Shape;120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6" name="Google Shape;1206;p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07" name="Google Shape;120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9" name="Google Shape;1209;p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210" name="Google Shape;1210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3" name="Google Shape;1213;p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214" name="Google Shape;1214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16" name="Google Shape;1216;p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7" name="Google Shape;1217;p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218" name="Google Shape;1218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1" name="Google Shape;1221;p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222" name="Google Shape;1222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9" name="Google Shape;1229;p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230" name="Google Shape;123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2" name="Google Shape;1232;p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233" name="Google Shape;123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35" name="Google Shape;1235;p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7" name="Google Shape;1237;p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38" name="Google Shape;1238;p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9" name="Google Shape;1239;p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0" name="Google Shape;1240;p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4" name="Google Shape;1244;p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6" name="Google Shape;1246;p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2" name="Google Shape;1252;p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1253" name="Google Shape;125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6" name="Google Shape;1266;p8"/>
          <p:cNvGrpSpPr/>
          <p:nvPr/>
        </p:nvGrpSpPr>
        <p:grpSpPr>
          <a:xfrm flipH="1">
            <a:off x="10685262" y="5334842"/>
            <a:ext cx="556997" cy="883813"/>
            <a:chOff x="1296693" y="4078131"/>
            <a:chExt cx="417748" cy="662860"/>
          </a:xfrm>
        </p:grpSpPr>
        <p:sp>
          <p:nvSpPr>
            <p:cNvPr id="1267" name="Google Shape;1267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1281" name="Google Shape;1281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4" name="Google Shape;1294;p8"/>
          <p:cNvGrpSpPr/>
          <p:nvPr/>
        </p:nvGrpSpPr>
        <p:grpSpPr>
          <a:xfrm>
            <a:off x="1195372" y="5296008"/>
            <a:ext cx="556997" cy="883813"/>
            <a:chOff x="1296693" y="4078131"/>
            <a:chExt cx="417748" cy="662860"/>
          </a:xfrm>
        </p:grpSpPr>
        <p:sp>
          <p:nvSpPr>
            <p:cNvPr id="1295" name="Google Shape;1295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1309" name="Google Shape;1309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1323" name="Google Shape;132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60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0" name="Google Shape;1340;p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341" name="Google Shape;1341;p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42" name="Google Shape;1342;p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343" name="Google Shape;134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6" name="Google Shape;1346;p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7" name="Google Shape;1347;p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9" name="Google Shape;1349;p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50" name="Google Shape;135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3" name="Google Shape;1353;p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4" name="Google Shape;1354;p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355" name="Google Shape;135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8" name="Google Shape;1358;p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9" name="Google Shape;135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62" name="Google Shape;1362;p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3" name="Google Shape;1363;p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364" name="Google Shape;136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7" name="Google Shape;1367;p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8" name="Google Shape;136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0" name="Google Shape;1370;p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71" name="Google Shape;137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8" name="Google Shape;1378;p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9" name="Google Shape;137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1" name="Google Shape;1381;p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2" name="Google Shape;1382;p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383" name="Google Shape;138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6" name="Google Shape;1386;p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7" name="Google Shape;138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9" name="Google Shape;1389;p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90" name="Google Shape;139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3" name="Google Shape;1393;p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94" name="Google Shape;1394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6" name="Google Shape;1396;p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7" name="Google Shape;1397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0" name="Google Shape;1400;p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1" name="Google Shape;1401;p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402" name="Google Shape;1402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5" name="Google Shape;1405;p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6" name="Google Shape;1406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8" name="Google Shape;1408;p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9" name="Google Shape;140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12" name="Google Shape;1412;p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4" name="Google Shape;1414;p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415" name="Google Shape;141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9" name="Google Shape;141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1" name="Google Shape;1421;p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22" name="Google Shape;1422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5" name="Google Shape;1425;p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6" name="Google Shape;1426;p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7" name="Google Shape;142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0" name="Google Shape;1430;p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4" name="Google Shape;1434;p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35" name="Google Shape;143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7" name="Google Shape;1437;p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8" name="Google Shape;1438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1" name="Google Shape;1441;p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2" name="Google Shape;1442;p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43" name="Google Shape;1443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6" name="Google Shape;1446;p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447" name="Google Shape;1447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0" name="Google Shape;1450;p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51" name="Google Shape;145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3" name="Google Shape;1453;p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454" name="Google Shape;145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7" name="Google Shape;1457;p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8" name="Google Shape;145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0" name="Google Shape;1460;p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4" name="Google Shape;1464;p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65" name="Google Shape;146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468" name="Google Shape;1468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1" name="Google Shape;1471;p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72" name="Google Shape;1472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4" name="Google Shape;1474;p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5" name="Google Shape;1475;p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476" name="Google Shape;1476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9" name="Google Shape;1479;p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480" name="Google Shape;1480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484" name="Google Shape;148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8" name="Google Shape;148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0" name="Google Shape;1490;p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91" name="Google Shape;149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93" name="Google Shape;1493;p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502" name="Google Shape;1502;p1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3" name="Google Shape;1503;p1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504" name="Google Shape;150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7" name="Google Shape;1507;p1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508" name="Google Shape;1508;p1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0" name="Google Shape;1510;p1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511" name="Google Shape;151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14" name="Google Shape;1514;p1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5" name="Google Shape;1515;p1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516" name="Google Shape;151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9" name="Google Shape;1519;p1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520" name="Google Shape;152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3" name="Google Shape;1523;p1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4" name="Google Shape;1524;p1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525" name="Google Shape;152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8" name="Google Shape;1528;p1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529" name="Google Shape;152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1" name="Google Shape;1531;p1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532" name="Google Shape;153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1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536" name="Google Shape;153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1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540" name="Google Shape;154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42" name="Google Shape;1542;p1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43" name="Google Shape;1543;p1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7" name="Google Shape;1547;p1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548" name="Google Shape;154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0" name="Google Shape;1550;p1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551" name="Google Shape;155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4" name="Google Shape;1554;p1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555" name="Google Shape;1555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7" name="Google Shape;1557;p1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558" name="Google Shape;1558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1" name="Google Shape;1561;p1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2" name="Google Shape;1562;p1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563" name="Google Shape;1563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6" name="Google Shape;1566;p1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567" name="Google Shape;1567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9" name="Google Shape;1569;p1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570" name="Google Shape;157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3" name="Google Shape;1573;p1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5" name="Google Shape;1575;p1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576" name="Google Shape;157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79" name="Google Shape;1579;p1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580" name="Google Shape;158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82" name="Google Shape;1582;p1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583" name="Google Shape;1583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6" name="Google Shape;1586;p1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7" name="Google Shape;1587;p1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588" name="Google Shape;158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0" name="Google Shape;1590;p1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1" name="Google Shape;1591;p1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5" name="Google Shape;1595;p1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596" name="Google Shape;159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8" name="Google Shape;1598;p1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599" name="Google Shape;1599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02" name="Google Shape;1602;p1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3" name="Google Shape;1603;p1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604" name="Google Shape;1604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7" name="Google Shape;1607;p1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608" name="Google Shape;1608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1" name="Google Shape;1611;p1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612" name="Google Shape;161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4" name="Google Shape;1614;p1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615" name="Google Shape;161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8" name="Google Shape;1618;p1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619" name="Google Shape;161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1" name="Google Shape;1621;p1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622" name="Google Shape;162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5" name="Google Shape;1625;p1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626" name="Google Shape;162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8" name="Google Shape;1628;p1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629" name="Google Shape;1629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2" name="Google Shape;1632;p1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633" name="Google Shape;1633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35" name="Google Shape;1635;p1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36" name="Google Shape;1636;p1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637" name="Google Shape;1637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0" name="Google Shape;1640;p1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641" name="Google Shape;1641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4" name="Google Shape;1644;p1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645" name="Google Shape;164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8" name="Google Shape;1648;p1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649" name="Google Shape;164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1" name="Google Shape;1651;p1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652" name="Google Shape;165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54" name="Google Shape;1654;p1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56" name="Google Shape;1656;p10"/>
          <p:cNvSpPr txBox="1">
            <a:spLocks noGrp="1"/>
          </p:cNvSpPr>
          <p:nvPr>
            <p:ph type="title"/>
          </p:nvPr>
        </p:nvSpPr>
        <p:spPr>
          <a:xfrm>
            <a:off x="2123900" y="4491167"/>
            <a:ext cx="794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4D33-6EAA-4100-B0AF-BA12B610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92D47-C162-4717-BEF2-2495C8DE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0BB1-FDEB-4426-B71F-4C233377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3A4B-8E04-44DD-9ED6-BAD9C781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C7D23-39CB-4D60-916A-75DDAC4B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0D30B-CD88-4B66-84B0-88DA30EA6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8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1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662" name="Google Shape;1662;p1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3" name="Google Shape;1663;p1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664" name="Google Shape;166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668" name="Google Shape;1668;p1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0" name="Google Shape;1670;p1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671" name="Google Shape;167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74" name="Google Shape;1674;p1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75" name="Google Shape;1675;p1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676" name="Google Shape;167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9" name="Google Shape;1679;p1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680" name="Google Shape;168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83" name="Google Shape;1683;p1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4" name="Google Shape;1684;p1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685" name="Google Shape;168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8" name="Google Shape;1688;p1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689" name="Google Shape;168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692" name="Google Shape;169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1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696" name="Google Shape;169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9" name="Google Shape;1699;p1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00" name="Google Shape;170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1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3" name="Google Shape;1703;p1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07" name="Google Shape;1707;p1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08" name="Google Shape;170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0" name="Google Shape;1710;p1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4" name="Google Shape;1714;p1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15" name="Google Shape;1715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7" name="Google Shape;1717;p1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18" name="Google Shape;1718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1" name="Google Shape;1721;p1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2" name="Google Shape;1722;p1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723" name="Google Shape;1723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6" name="Google Shape;1726;p1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27" name="Google Shape;1727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9" name="Google Shape;1729;p1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30" name="Google Shape;173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33" name="Google Shape;1733;p1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5" name="Google Shape;1735;p1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736" name="Google Shape;173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39" name="Google Shape;1739;p1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740" name="Google Shape;174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6" name="Google Shape;1746;p1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748" name="Google Shape;174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51" name="Google Shape;1751;p1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752" name="Google Shape;1752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5" name="Google Shape;1755;p1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756" name="Google Shape;175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8" name="Google Shape;1758;p1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759" name="Google Shape;1759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2" name="Google Shape;1762;p1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3" name="Google Shape;1763;p1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764" name="Google Shape;1764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7" name="Google Shape;1767;p1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768" name="Google Shape;1768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1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772" name="Google Shape;177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4" name="Google Shape;1774;p1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775" name="Google Shape;177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8" name="Google Shape;1778;p1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779" name="Google Shape;177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1" name="Google Shape;1781;p1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782" name="Google Shape;178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5" name="Google Shape;1785;p1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786" name="Google Shape;178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8" name="Google Shape;1788;p1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789" name="Google Shape;1789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92" name="Google Shape;1792;p1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793" name="Google Shape;1793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1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6" name="Google Shape;1796;p1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797" name="Google Shape;1797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0" name="Google Shape;1800;p1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801" name="Google Shape;1801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4" name="Google Shape;1804;p1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805" name="Google Shape;180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8" name="Google Shape;1808;p1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09" name="Google Shape;180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11" name="Google Shape;1811;p1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12" name="Google Shape;181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14" name="Google Shape;1814;p1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050433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17" name="Google Shape;1817;p11"/>
          <p:cNvSpPr txBox="1">
            <a:spLocks noGrp="1"/>
          </p:cNvSpPr>
          <p:nvPr>
            <p:ph type="subTitle" idx="1"/>
          </p:nvPr>
        </p:nvSpPr>
        <p:spPr>
          <a:xfrm>
            <a:off x="960000" y="3065300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4941996" y="111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10715530" y="1901396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137453" y="-42652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9381850" y="44145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3309535" y="1109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7484353" y="1771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3294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 flipH="1">
            <a:off x="10844070" y="-357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1073089" y="16173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2584672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522956" y="3537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10040439" y="694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11231989" y="12191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771472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119007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66482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118716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6" name="Google Shape;1836;p11"/>
          <p:cNvGrpSpPr/>
          <p:nvPr/>
        </p:nvGrpSpPr>
        <p:grpSpPr>
          <a:xfrm flipH="1">
            <a:off x="1821524" y="5553468"/>
            <a:ext cx="630947" cy="693209"/>
            <a:chOff x="1799697" y="4222450"/>
            <a:chExt cx="473210" cy="519907"/>
          </a:xfrm>
        </p:grpSpPr>
        <p:sp>
          <p:nvSpPr>
            <p:cNvPr id="1837" name="Google Shape;1837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0" name="Google Shape;1850;p11"/>
          <p:cNvGrpSpPr/>
          <p:nvPr/>
        </p:nvGrpSpPr>
        <p:grpSpPr>
          <a:xfrm>
            <a:off x="2706230" y="5187742"/>
            <a:ext cx="556997" cy="883813"/>
            <a:chOff x="1296693" y="4078131"/>
            <a:chExt cx="417748" cy="662860"/>
          </a:xfrm>
        </p:grpSpPr>
        <p:sp>
          <p:nvSpPr>
            <p:cNvPr id="1851" name="Google Shape;1851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4" name="Google Shape;1864;p11"/>
          <p:cNvGrpSpPr/>
          <p:nvPr/>
        </p:nvGrpSpPr>
        <p:grpSpPr>
          <a:xfrm>
            <a:off x="3396580" y="5522468"/>
            <a:ext cx="630947" cy="693209"/>
            <a:chOff x="1799697" y="4222450"/>
            <a:chExt cx="473210" cy="519907"/>
          </a:xfrm>
        </p:grpSpPr>
        <p:sp>
          <p:nvSpPr>
            <p:cNvPr id="1865" name="Google Shape;1865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8" name="Google Shape;1878;p11"/>
          <p:cNvSpPr/>
          <p:nvPr/>
        </p:nvSpPr>
        <p:spPr>
          <a:xfrm flipH="1">
            <a:off x="-225297" y="2155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9" name="Google Shape;1879;p11"/>
          <p:cNvGrpSpPr/>
          <p:nvPr/>
        </p:nvGrpSpPr>
        <p:grpSpPr>
          <a:xfrm flipH="1">
            <a:off x="959996" y="5187742"/>
            <a:ext cx="556997" cy="883813"/>
            <a:chOff x="1296693" y="4078131"/>
            <a:chExt cx="417748" cy="662860"/>
          </a:xfrm>
        </p:grpSpPr>
        <p:sp>
          <p:nvSpPr>
            <p:cNvPr id="1880" name="Google Shape;1880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3" name="Google Shape;1893;p11"/>
          <p:cNvGrpSpPr/>
          <p:nvPr/>
        </p:nvGrpSpPr>
        <p:grpSpPr>
          <a:xfrm flipH="1">
            <a:off x="4293696" y="5244875"/>
            <a:ext cx="556997" cy="883813"/>
            <a:chOff x="1296693" y="4078131"/>
            <a:chExt cx="417748" cy="662860"/>
          </a:xfrm>
        </p:grpSpPr>
        <p:sp>
          <p:nvSpPr>
            <p:cNvPr id="1894" name="Google Shape;1894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1" name="Picture 250">
            <a:extLst>
              <a:ext uri="{FF2B5EF4-FFF2-40B4-BE49-F238E27FC236}">
                <a16:creationId xmlns:a16="http://schemas.microsoft.com/office/drawing/2014/main" id="{27056BDD-C8C6-48A6-BB0A-856C40E2E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2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0" name="Google Shape;1910;p1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1" name="Google Shape;1911;p1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913" name="Google Shape;1913;p1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14" name="Google Shape;1914;p1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915" name="Google Shape;191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8" name="Google Shape;1918;p1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19" name="Google Shape;1919;p1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1" name="Google Shape;1921;p1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22" name="Google Shape;192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5" name="Google Shape;1925;p1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26" name="Google Shape;1926;p1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927" name="Google Shape;192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0" name="Google Shape;1930;p1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31" name="Google Shape;193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34" name="Google Shape;1934;p1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5" name="Google Shape;1935;p1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936" name="Google Shape;193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9" name="Google Shape;1939;p1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2" name="Google Shape;1942;p1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43" name="Google Shape;194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6" name="Google Shape;1946;p1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947" name="Google Shape;194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0" name="Google Shape;1950;p1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51" name="Google Shape;195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53" name="Google Shape;1953;p1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54" name="Google Shape;1954;p1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1" name="Google Shape;1961;p1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62" name="Google Shape;196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5" name="Google Shape;1965;p1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66" name="Google Shape;1966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8" name="Google Shape;1968;p1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969" name="Google Shape;1969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2" name="Google Shape;1972;p1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3" name="Google Shape;1973;p1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974" name="Google Shape;1974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7" name="Google Shape;1977;p1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978" name="Google Shape;1978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0" name="Google Shape;1980;p1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981" name="Google Shape;198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4" name="Google Shape;1984;p1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6" name="Google Shape;1986;p1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987" name="Google Shape;198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0" name="Google Shape;1990;p1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991" name="Google Shape;199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3" name="Google Shape;1993;p1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994" name="Google Shape;1994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97" name="Google Shape;1997;p1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98" name="Google Shape;1998;p1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1" name="Google Shape;2001;p1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2" name="Google Shape;2002;p1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003" name="Google Shape;2003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6" name="Google Shape;2006;p1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07" name="Google Shape;200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9" name="Google Shape;2009;p1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10" name="Google Shape;2010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3" name="Google Shape;2013;p1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4" name="Google Shape;2014;p1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15" name="Google Shape;2015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8" name="Google Shape;2018;p1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019" name="Google Shape;2019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2" name="Google Shape;2022;p1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23" name="Google Shape;202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5" name="Google Shape;2025;p1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026" name="Google Shape;202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9" name="Google Shape;2029;p1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30" name="Google Shape;203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2" name="Google Shape;2032;p1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33" name="Google Shape;203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6" name="Google Shape;2036;p1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37" name="Google Shape;203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9" name="Google Shape;2039;p1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040" name="Google Shape;2040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43" name="Google Shape;2043;p1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44" name="Google Shape;2044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6" name="Google Shape;2046;p1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7" name="Google Shape;2047;p1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048" name="Google Shape;2048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1" name="Google Shape;2051;p1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052" name="Google Shape;2052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5" name="Google Shape;2055;p1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056" name="Google Shape;205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9" name="Google Shape;2059;p1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60" name="Google Shape;206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65" name="Google Shape;2065;p1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7" name="Google Shape;2067;p13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3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13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3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2" name="Google Shape;2072;p1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3" name="Google Shape;2073;p1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4" name="Google Shape;2074;p1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075" name="Google Shape;2075;p1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6" name="Google Shape;2076;p1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077" name="Google Shape;207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081" name="Google Shape;2081;p1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3" name="Google Shape;2083;p1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084" name="Google Shape;208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87" name="Google Shape;2087;p1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88" name="Google Shape;2088;p1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089" name="Google Shape;208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92" name="Google Shape;2092;p1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093" name="Google Shape;209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96" name="Google Shape;2096;p1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97" name="Google Shape;2097;p1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098" name="Google Shape;209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1" name="Google Shape;2101;p1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102" name="Google Shape;210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4" name="Google Shape;2104;p1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105" name="Google Shape;210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8" name="Google Shape;2108;p1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109" name="Google Shape;210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12" name="Google Shape;2112;p1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113" name="Google Shape;211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5" name="Google Shape;2115;p1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16" name="Google Shape;2116;p1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117" name="Google Shape;211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9" name="Google Shape;211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0" name="Google Shape;2120;p1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121" name="Google Shape;212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2" name="Google Shape;212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3" name="Google Shape;2123;p1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124" name="Google Shape;212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5" name="Google Shape;212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6" name="Google Shape;212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7" name="Google Shape;2127;p1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128" name="Google Shape;2128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9" name="Google Shape;2129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0" name="Google Shape;2130;p1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131" name="Google Shape;2131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4" name="Google Shape;2134;p1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5" name="Google Shape;2135;p1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136" name="Google Shape;2136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9" name="Google Shape;2139;p1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140" name="Google Shape;2140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42" name="Google Shape;2142;p1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143" name="Google Shape;214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46" name="Google Shape;2146;p1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8" name="Google Shape;2148;p1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149" name="Google Shape;214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2" name="Google Shape;2152;p1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153" name="Google Shape;215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5" name="Google Shape;2155;p1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156" name="Google Shape;2156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9" name="Google Shape;2159;p1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0" name="Google Shape;2160;p1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161" name="Google Shape;216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63" name="Google Shape;2163;p1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4" name="Google Shape;2164;p1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165" name="Google Shape;2165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8" name="Google Shape;2168;p1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169" name="Google Shape;216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0" name="Google Shape;217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1" name="Google Shape;2171;p1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172" name="Google Shape;2172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5" name="Google Shape;2175;p1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6" name="Google Shape;2176;p1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177" name="Google Shape;2177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0" name="Google Shape;2180;p1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181" name="Google Shape;2181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4" name="Google Shape;2184;p1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185" name="Google Shape;218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7" name="Google Shape;2187;p1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188" name="Google Shape;218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1" name="Google Shape;2191;p1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192" name="Google Shape;219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4" name="Google Shape;2194;p1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195" name="Google Shape;219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8" name="Google Shape;2198;p1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199" name="Google Shape;219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1" name="Google Shape;2201;p1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202" name="Google Shape;2202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5" name="Google Shape;2205;p1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206" name="Google Shape;2206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7" name="Google Shape;2207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08" name="Google Shape;2208;p1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09" name="Google Shape;2209;p1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210" name="Google Shape;2210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3" name="Google Shape;2213;p1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214" name="Google Shape;2214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7" name="Google Shape;2217;p1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218" name="Google Shape;221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1" name="Google Shape;2221;p1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222" name="Google Shape;222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4" name="Google Shape;2224;p1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225" name="Google Shape;222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27" name="Google Shape;2227;p1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9" name="Google Shape;2229;p14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0" name="Google Shape;2230;p1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31" name="Google Shape;2231;p14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2" name="Google Shape;2232;p14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4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4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4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4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4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4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39" name="Google Shape;2239;p14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2240" name="Google Shape;2240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3" name="Google Shape;2253;p14"/>
          <p:cNvGrpSpPr/>
          <p:nvPr/>
        </p:nvGrpSpPr>
        <p:grpSpPr>
          <a:xfrm flipH="1">
            <a:off x="8485694" y="5334842"/>
            <a:ext cx="556997" cy="883813"/>
            <a:chOff x="1296693" y="4078131"/>
            <a:chExt cx="417748" cy="662860"/>
          </a:xfrm>
        </p:grpSpPr>
        <p:sp>
          <p:nvSpPr>
            <p:cNvPr id="2254" name="Google Shape;2254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7" name="Google Shape;2267;p14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2268" name="Google Shape;2268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1" name="Google Shape;2281;p14"/>
          <p:cNvGrpSpPr/>
          <p:nvPr/>
        </p:nvGrpSpPr>
        <p:grpSpPr>
          <a:xfrm>
            <a:off x="1772443" y="5334842"/>
            <a:ext cx="556997" cy="883813"/>
            <a:chOff x="1296693" y="4078131"/>
            <a:chExt cx="417748" cy="662860"/>
          </a:xfrm>
        </p:grpSpPr>
        <p:sp>
          <p:nvSpPr>
            <p:cNvPr id="2282" name="Google Shape;2282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32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7" name="Google Shape;2297;p1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8" name="Google Shape;2298;p1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99" name="Google Shape;2299;p1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300" name="Google Shape;2300;p1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01" name="Google Shape;2301;p1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302" name="Google Shape;230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4" name="Google Shape;230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5" name="Google Shape;2305;p1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306" name="Google Shape;2306;p1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1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8" name="Google Shape;2308;p1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309" name="Google Shape;230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12" name="Google Shape;2312;p1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3" name="Google Shape;2313;p1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314" name="Google Shape;231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7" name="Google Shape;2317;p1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318" name="Google Shape;231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21" name="Google Shape;2321;p1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22" name="Google Shape;2322;p1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323" name="Google Shape;232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6" name="Google Shape;2326;p1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327" name="Google Shape;232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8" name="Google Shape;232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9" name="Google Shape;2329;p1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330" name="Google Shape;233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3" name="Google Shape;2333;p1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334" name="Google Shape;233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5" name="Google Shape;233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6" name="Google Shape;233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7" name="Google Shape;2337;p1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338" name="Google Shape;233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40" name="Google Shape;2340;p1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1" name="Google Shape;2341;p1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342" name="Google Shape;234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5" name="Google Shape;2345;p1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346" name="Google Shape;234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7" name="Google Shape;234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8" name="Google Shape;2348;p1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2" name="Google Shape;2352;p1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353" name="Google Shape;2353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5" name="Google Shape;2355;p1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356" name="Google Shape;2356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59" name="Google Shape;2359;p1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60" name="Google Shape;2360;p1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361" name="Google Shape;2361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4" name="Google Shape;2364;p1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365" name="Google Shape;2365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7" name="Google Shape;2367;p1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368" name="Google Shape;236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1" name="Google Shape;2371;p1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3" name="Google Shape;2373;p1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374" name="Google Shape;237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7" name="Google Shape;2377;p1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378" name="Google Shape;237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381" name="Google Shape;2381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4" name="Google Shape;2384;p1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5" name="Google Shape;2385;p1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386" name="Google Shape;238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8" name="Google Shape;2388;p1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9" name="Google Shape;2389;p1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390" name="Google Shape;2390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3" name="Google Shape;2393;p1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394" name="Google Shape;239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6" name="Google Shape;2396;p1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397" name="Google Shape;2397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0" name="Google Shape;2400;p1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01" name="Google Shape;2401;p1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402" name="Google Shape;2402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5" name="Google Shape;2405;p1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406" name="Google Shape;2406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9" name="Google Shape;2409;p1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410" name="Google Shape;241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2" name="Google Shape;2412;p1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413" name="Google Shape;241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6" name="Google Shape;2416;p1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417" name="Google Shape;241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420" name="Google Shape;242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3" name="Google Shape;2423;p1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424" name="Google Shape;242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6" name="Google Shape;2426;p1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427" name="Google Shape;2427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0" name="Google Shape;2430;p1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431" name="Google Shape;2431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3" name="Google Shape;2433;p1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34" name="Google Shape;2434;p1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435" name="Google Shape;2435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6" name="Google Shape;2436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7" name="Google Shape;2437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8" name="Google Shape;2438;p1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439" name="Google Shape;2439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0" name="Google Shape;2440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1" name="Google Shape;2441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2" name="Google Shape;2442;p1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443" name="Google Shape;244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6" name="Google Shape;2446;p1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447" name="Google Shape;244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9" name="Google Shape;2449;p1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450" name="Google Shape;245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2" name="Google Shape;2452;p1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4" name="Google Shape;2454;p15"/>
          <p:cNvSpPr txBox="1">
            <a:spLocks noGrp="1"/>
          </p:cNvSpPr>
          <p:nvPr>
            <p:ph type="title"/>
          </p:nvPr>
        </p:nvSpPr>
        <p:spPr>
          <a:xfrm>
            <a:off x="5474033" y="2535000"/>
            <a:ext cx="57580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55" name="Google Shape;2455;p15"/>
          <p:cNvSpPr txBox="1">
            <a:spLocks noGrp="1"/>
          </p:cNvSpPr>
          <p:nvPr>
            <p:ph type="title" idx="2" hasCustomPrompt="1"/>
          </p:nvPr>
        </p:nvSpPr>
        <p:spPr>
          <a:xfrm>
            <a:off x="85496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6" name="Google Shape;2456;p15"/>
          <p:cNvSpPr txBox="1">
            <a:spLocks noGrp="1"/>
          </p:cNvSpPr>
          <p:nvPr>
            <p:ph type="subTitle" idx="1"/>
          </p:nvPr>
        </p:nvSpPr>
        <p:spPr>
          <a:xfrm>
            <a:off x="5474033" y="4383033"/>
            <a:ext cx="5758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7" name="Google Shape;2457;p15"/>
          <p:cNvSpPr/>
          <p:nvPr/>
        </p:nvSpPr>
        <p:spPr>
          <a:xfrm flipH="1">
            <a:off x="304405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8" name="Google Shape;2458;p15"/>
          <p:cNvSpPr/>
          <p:nvPr/>
        </p:nvSpPr>
        <p:spPr>
          <a:xfrm flipH="1">
            <a:off x="2576713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9" name="Google Shape;2459;p15"/>
          <p:cNvSpPr/>
          <p:nvPr/>
        </p:nvSpPr>
        <p:spPr>
          <a:xfrm flipH="1">
            <a:off x="304396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0" name="Google Shape;2460;p15"/>
          <p:cNvSpPr/>
          <p:nvPr/>
        </p:nvSpPr>
        <p:spPr>
          <a:xfrm flipH="1">
            <a:off x="1330347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1" name="Google Shape;2461;p15"/>
          <p:cNvSpPr/>
          <p:nvPr/>
        </p:nvSpPr>
        <p:spPr>
          <a:xfrm flipH="1">
            <a:off x="10946638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15"/>
          <p:cNvSpPr/>
          <p:nvPr/>
        </p:nvSpPr>
        <p:spPr>
          <a:xfrm flipH="1">
            <a:off x="11606380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3" name="Google Shape;2463;p15"/>
          <p:cNvGrpSpPr/>
          <p:nvPr/>
        </p:nvGrpSpPr>
        <p:grpSpPr>
          <a:xfrm>
            <a:off x="460596" y="5525434"/>
            <a:ext cx="630947" cy="693209"/>
            <a:chOff x="1799697" y="4222450"/>
            <a:chExt cx="473210" cy="519907"/>
          </a:xfrm>
        </p:grpSpPr>
        <p:sp>
          <p:nvSpPr>
            <p:cNvPr id="2464" name="Google Shape;2464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7" name="Google Shape;2477;p15"/>
          <p:cNvGrpSpPr/>
          <p:nvPr/>
        </p:nvGrpSpPr>
        <p:grpSpPr>
          <a:xfrm>
            <a:off x="1843540" y="5334842"/>
            <a:ext cx="556997" cy="883813"/>
            <a:chOff x="1296693" y="4078131"/>
            <a:chExt cx="417748" cy="662860"/>
          </a:xfrm>
        </p:grpSpPr>
        <p:sp>
          <p:nvSpPr>
            <p:cNvPr id="2478" name="Google Shape;2478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1" name="Google Shape;2491;p15"/>
          <p:cNvGrpSpPr/>
          <p:nvPr/>
        </p:nvGrpSpPr>
        <p:grpSpPr>
          <a:xfrm flipH="1">
            <a:off x="7231329" y="5525434"/>
            <a:ext cx="630947" cy="693209"/>
            <a:chOff x="1799697" y="4222450"/>
            <a:chExt cx="473210" cy="519907"/>
          </a:xfrm>
        </p:grpSpPr>
        <p:sp>
          <p:nvSpPr>
            <p:cNvPr id="2492" name="Google Shape;2492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5" name="Google Shape;2505;p15"/>
          <p:cNvGrpSpPr/>
          <p:nvPr/>
        </p:nvGrpSpPr>
        <p:grpSpPr>
          <a:xfrm flipH="1">
            <a:off x="8556791" y="5334842"/>
            <a:ext cx="556997" cy="883813"/>
            <a:chOff x="1296693" y="4078131"/>
            <a:chExt cx="417748" cy="662860"/>
          </a:xfrm>
        </p:grpSpPr>
        <p:sp>
          <p:nvSpPr>
            <p:cNvPr id="2506" name="Google Shape;2506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39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1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9" name="Google Shape;2699;p1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0" name="Google Shape;2700;p1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1" name="Google Shape;2701;p17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02" name="Google Shape;2702;p1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3" name="Google Shape;2703;p17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04" name="Google Shape;270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7" name="Google Shape;2707;p1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08" name="Google Shape;2708;p1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0" name="Google Shape;2710;p1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1" name="Google Shape;271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14" name="Google Shape;2714;p1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15" name="Google Shape;2715;p17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716" name="Google Shape;271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9" name="Google Shape;2719;p1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0" name="Google Shape;272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23" name="Google Shape;2723;p1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24" name="Google Shape;2724;p17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725" name="Google Shape;272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8" name="Google Shape;2728;p1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29" name="Google Shape;272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1" name="Google Shape;2731;p1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2" name="Google Shape;273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5" name="Google Shape;2735;p17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736" name="Google Shape;273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1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0" name="Google Shape;274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2" name="Google Shape;2742;p1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43" name="Google Shape;2743;p17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744" name="Google Shape;274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7" name="Google Shape;2747;p1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48" name="Google Shape;274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0" name="Google Shape;2750;p1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1" name="Google Shape;275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4" name="Google Shape;2754;p1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5" name="Google Shape;2755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7" name="Google Shape;2757;p1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58" name="Google Shape;2758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61" name="Google Shape;2761;p1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17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763" name="Google Shape;2763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6" name="Google Shape;2766;p1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67" name="Google Shape;2767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9" name="Google Shape;2769;p1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0" name="Google Shape;277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73" name="Google Shape;2773;p1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5" name="Google Shape;2775;p17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776" name="Google Shape;277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9" name="Google Shape;2779;p1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0" name="Google Shape;278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2" name="Google Shape;2782;p1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3" name="Google Shape;2783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86" name="Google Shape;2786;p1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7" name="Google Shape;2787;p1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88" name="Google Shape;278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0" name="Google Shape;2790;p1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1" name="Google Shape;2791;p17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792" name="Google Shape;2792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5" name="Google Shape;2795;p1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796" name="Google Shape;279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8" name="Google Shape;2798;p1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799" name="Google Shape;2799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02" name="Google Shape;2802;p1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07" name="Google Shape;2807;p17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808" name="Google Shape;2808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1" name="Google Shape;2811;p1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2" name="Google Shape;281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4" name="Google Shape;2814;p17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815" name="Google Shape;281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8" name="Google Shape;2818;p1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19" name="Google Shape;281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1" name="Google Shape;2821;p1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2" name="Google Shape;282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5" name="Google Shape;2825;p1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26" name="Google Shape;282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8" name="Google Shape;2828;p17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829" name="Google Shape;2829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32" name="Google Shape;2832;p1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3" name="Google Shape;2833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35" name="Google Shape;2835;p1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36" name="Google Shape;2836;p17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837" name="Google Shape;2837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0" name="Google Shape;2840;p17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841" name="Google Shape;2841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4" name="Google Shape;2844;p17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845" name="Google Shape;284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8" name="Google Shape;2848;p1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49" name="Google Shape;284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1" name="Google Shape;2851;p1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2" name="Google Shape;285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54" name="Google Shape;2854;p1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6" name="Google Shape;2856;p17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857" name="Google Shape;2857;p17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8" name="Google Shape;2858;p17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7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7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7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7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7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7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7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7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7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7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7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7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7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7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7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7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7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7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7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8" name="Google Shape;2878;p17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879" name="Google Shape;2879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2" name="Google Shape;2892;p17"/>
          <p:cNvGrpSpPr/>
          <p:nvPr/>
        </p:nvGrpSpPr>
        <p:grpSpPr>
          <a:xfrm>
            <a:off x="1577058" y="5525442"/>
            <a:ext cx="556997" cy="883813"/>
            <a:chOff x="1296693" y="4078131"/>
            <a:chExt cx="417748" cy="662860"/>
          </a:xfrm>
        </p:grpSpPr>
        <p:sp>
          <p:nvSpPr>
            <p:cNvPr id="2893" name="Google Shape;2893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6" name="Google Shape;2906;p17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907" name="Google Shape;2907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0" name="Google Shape;2920;p17"/>
          <p:cNvGrpSpPr/>
          <p:nvPr/>
        </p:nvGrpSpPr>
        <p:grpSpPr>
          <a:xfrm flipH="1">
            <a:off x="11231930" y="5295670"/>
            <a:ext cx="556941" cy="883724"/>
            <a:chOff x="1296693" y="4078131"/>
            <a:chExt cx="417748" cy="662860"/>
          </a:xfrm>
        </p:grpSpPr>
        <p:sp>
          <p:nvSpPr>
            <p:cNvPr id="2921" name="Google Shape;2921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5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1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4" name="Google Shape;3104;p1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105" name="Google Shape;3105;p1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6" name="Google Shape;3106;p1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107" name="Google Shape;310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0" name="Google Shape;3110;p1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3" name="Google Shape;3113;p1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114" name="Google Shape;311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17" name="Google Shape;3117;p1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18" name="Google Shape;3118;p1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119" name="Google Shape;311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2" name="Google Shape;3122;p1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123" name="Google Shape;312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26" name="Google Shape;3126;p1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7" name="Google Shape;3127;p1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128" name="Google Shape;312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1" name="Google Shape;3131;p1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132" name="Google Shape;313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4" name="Google Shape;3134;p1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135" name="Google Shape;313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8" name="Google Shape;3138;p1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139" name="Google Shape;313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2" name="Google Shape;3142;p1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43" name="Google Shape;314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5" name="Google Shape;3145;p1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46" name="Google Shape;3146;p1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47" name="Google Shape;314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0" name="Google Shape;3150;p1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51" name="Google Shape;315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3" name="Google Shape;3153;p1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54" name="Google Shape;315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7" name="Google Shape;3157;p1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58" name="Google Shape;3158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0" name="Google Shape;3160;p1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61" name="Google Shape;3161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64" name="Google Shape;3164;p1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65" name="Google Shape;3165;p1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166" name="Google Shape;3166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9" name="Google Shape;3169;p1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70" name="Google Shape;3170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72" name="Google Shape;3172;p1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73" name="Google Shape;317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6" name="Google Shape;3176;p1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8" name="Google Shape;3178;p1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179" name="Google Shape;317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2" name="Google Shape;3182;p1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5" name="Google Shape;3185;p1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89" name="Google Shape;3189;p1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0" name="Google Shape;3190;p1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91" name="Google Shape;319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93" name="Google Shape;3193;p1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4" name="Google Shape;3194;p1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195" name="Google Shape;3195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8" name="Google Shape;3198;p1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99" name="Google Shape;319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01" name="Google Shape;3201;p1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202" name="Google Shape;3202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05" name="Google Shape;3205;p1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1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211" name="Google Shape;3211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4" name="Google Shape;3214;p1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215" name="Google Shape;321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7" name="Google Shape;3217;p1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218" name="Google Shape;321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1" name="Google Shape;3221;p1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222" name="Google Shape;322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4" name="Google Shape;3224;p1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225" name="Google Shape;322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8" name="Google Shape;3228;p1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229" name="Google Shape;322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1" name="Google Shape;3231;p1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232" name="Google Shape;3232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5" name="Google Shape;3235;p1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236" name="Google Shape;3236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38" name="Google Shape;3238;p1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9" name="Google Shape;3239;p1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240" name="Google Shape;3240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3" name="Google Shape;3243;p1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244" name="Google Shape;3244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7" name="Google Shape;3247;p1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248" name="Google Shape;324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1" name="Google Shape;3251;p1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52" name="Google Shape;325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4" name="Google Shape;3254;p1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55" name="Google Shape;325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57" name="Google Shape;3257;p1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9" name="Google Shape;3259;p19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0" name="Google Shape;3260;p19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3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2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2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2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5" name="Google Shape;3265;p2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266" name="Google Shape;3266;p2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2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268" name="Google Shape;326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1" name="Google Shape;3271;p2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72" name="Google Shape;3272;p2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2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4" name="Google Shape;3274;p2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75" name="Google Shape;327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78" name="Google Shape;3278;p2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79" name="Google Shape;3279;p2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280" name="Google Shape;328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83" name="Google Shape;3283;p2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84" name="Google Shape;328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87" name="Google Shape;3287;p2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88" name="Google Shape;3288;p2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289" name="Google Shape;328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2" name="Google Shape;3292;p2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93" name="Google Shape;329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4" name="Google Shape;329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5" name="Google Shape;3295;p2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96" name="Google Shape;329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9" name="Google Shape;3299;p2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03" name="Google Shape;3303;p2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304" name="Google Shape;330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06" name="Google Shape;3306;p2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07" name="Google Shape;3307;p2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308" name="Google Shape;330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1" name="Google Shape;3311;p2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4" name="Google Shape;3314;p2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8" name="Google Shape;3318;p2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319" name="Google Shape;3319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21" name="Google Shape;3321;p2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22" name="Google Shape;3322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5" name="Google Shape;3325;p2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6" name="Google Shape;3326;p2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27" name="Google Shape;3327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0" name="Google Shape;3330;p2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31" name="Google Shape;3331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3" name="Google Shape;3333;p2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34" name="Google Shape;333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7" name="Google Shape;3337;p2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9" name="Google Shape;3339;p2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340" name="Google Shape;334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3" name="Google Shape;3343;p2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6" name="Google Shape;3346;p2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47" name="Google Shape;3347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0" name="Google Shape;3350;p2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1" name="Google Shape;3351;p2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52" name="Google Shape;335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4" name="Google Shape;3354;p2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5" name="Google Shape;3355;p2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356" name="Google Shape;3356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9" name="Google Shape;3359;p2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60" name="Google Shape;336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2" name="Google Shape;3362;p2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63" name="Google Shape;3363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66" name="Google Shape;3366;p2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67" name="Google Shape;3367;p2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68" name="Google Shape;3368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1" name="Google Shape;3371;p2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372" name="Google Shape;3372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5" name="Google Shape;3375;p2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76" name="Google Shape;337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8" name="Google Shape;3378;p2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379" name="Google Shape;337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2" name="Google Shape;3382;p2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83" name="Google Shape;338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5" name="Google Shape;3385;p2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86" name="Google Shape;338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9" name="Google Shape;3389;p2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90" name="Google Shape;339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2" name="Google Shape;3392;p2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393" name="Google Shape;3393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6" name="Google Shape;3396;p2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97" name="Google Shape;3397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9" name="Google Shape;3399;p2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0" name="Google Shape;3400;p2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401" name="Google Shape;3401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4" name="Google Shape;3404;p2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405" name="Google Shape;3405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8" name="Google Shape;3408;p2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409" name="Google Shape;340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2" name="Google Shape;3412;p2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413" name="Google Shape;341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5" name="Google Shape;3415;p2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416" name="Google Shape;341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18" name="Google Shape;3418;p2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0" name="Google Shape;3420;p20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2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2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6" name="Google Shape;3426;p2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427" name="Google Shape;3427;p2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8" name="Google Shape;3428;p2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429" name="Google Shape;342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2" name="Google Shape;3432;p2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33" name="Google Shape;3433;p2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5" name="Google Shape;3435;p2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36" name="Google Shape;343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39" name="Google Shape;3439;p2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0" name="Google Shape;3440;p2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441" name="Google Shape;344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2" name="Google Shape;344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44" name="Google Shape;3444;p2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45" name="Google Shape;344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48" name="Google Shape;3448;p2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9" name="Google Shape;3449;p2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450" name="Google Shape;345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3" name="Google Shape;3453;p2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54" name="Google Shape;345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6" name="Google Shape;3456;p2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57" name="Google Shape;345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0" name="Google Shape;3460;p2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461" name="Google Shape;346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4" name="Google Shape;3464;p2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65" name="Google Shape;346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6" name="Google Shape;346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67" name="Google Shape;3467;p2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8" name="Google Shape;3468;p2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469" name="Google Shape;346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0" name="Google Shape;347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1" name="Google Shape;347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2" name="Google Shape;3472;p2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73" name="Google Shape;347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4" name="Google Shape;347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5" name="Google Shape;3475;p2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76" name="Google Shape;347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7" name="Google Shape;347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8" name="Google Shape;347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9" name="Google Shape;3479;p2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80" name="Google Shape;3480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1" name="Google Shape;3481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2" name="Google Shape;3482;p2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83" name="Google Shape;3483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4" name="Google Shape;3484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5" name="Google Shape;3485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6" name="Google Shape;3486;p2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7" name="Google Shape;3487;p2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488" name="Google Shape;3488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9" name="Google Shape;3489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0" name="Google Shape;3490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1" name="Google Shape;3491;p2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92" name="Google Shape;3492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4" name="Google Shape;3494;p2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95" name="Google Shape;349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98" name="Google Shape;3498;p2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00" name="Google Shape;3500;p2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501" name="Google Shape;350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4" name="Google Shape;3504;p2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05" name="Google Shape;350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7" name="Google Shape;3507;p2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08" name="Google Shape;3508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1" name="Google Shape;3511;p2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2" name="Google Shape;3512;p2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513" name="Google Shape;351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4" name="Google Shape;351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5" name="Google Shape;3515;p2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6" name="Google Shape;3516;p2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517" name="Google Shape;3517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8" name="Google Shape;3518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9" name="Google Shape;3519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0" name="Google Shape;3520;p2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2" name="Google Shape;352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3" name="Google Shape;3523;p2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5" name="Google Shape;3525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6" name="Google Shape;3526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27" name="Google Shape;3527;p2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28" name="Google Shape;3528;p2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2" name="Google Shape;3532;p2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533" name="Google Shape;3533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6" name="Google Shape;3536;p2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37" name="Google Shape;353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9" name="Google Shape;3539;p2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540" name="Google Shape;354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3" name="Google Shape;3543;p2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44" name="Google Shape;354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6" name="Google Shape;3546;p2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47" name="Google Shape;354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0" name="Google Shape;3550;p2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3" name="Google Shape;3553;p2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554" name="Google Shape;3554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7" name="Google Shape;3557;p2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58" name="Google Shape;3558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60" name="Google Shape;3560;p2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61" name="Google Shape;3561;p2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562" name="Google Shape;3562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5" name="Google Shape;3565;p2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566" name="Google Shape;3566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9" name="Google Shape;3569;p2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570" name="Google Shape;357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3" name="Google Shape;3573;p2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74" name="Google Shape;357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5" name="Google Shape;357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6" name="Google Shape;3576;p2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77" name="Google Shape;357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79" name="Google Shape;3579;p2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81" name="Google Shape;3581;p21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2" name="Google Shape;3582;p21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21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21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21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21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21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21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21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21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21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21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3" name="Google Shape;3593;p21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3594" name="Google Shape;3594;p2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flipH="1">
            <a:off x="9762062" y="5372924"/>
            <a:ext cx="556997" cy="883813"/>
            <a:chOff x="1296693" y="4078131"/>
            <a:chExt cx="417748" cy="662860"/>
          </a:xfrm>
        </p:grpSpPr>
        <p:sp>
          <p:nvSpPr>
            <p:cNvPr id="3608" name="Google Shape;3608;p2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2" name="Google Shape;3622;p21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06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2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5" name="Google Shape;3625;p2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6" name="Google Shape;3626;p2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7" name="Google Shape;3627;p22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628" name="Google Shape;3628;p2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9" name="Google Shape;3629;p22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630" name="Google Shape;363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3" name="Google Shape;3633;p2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634" name="Google Shape;3634;p2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6" name="Google Shape;3636;p2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637" name="Google Shape;363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0" name="Google Shape;3640;p2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1" name="Google Shape;3641;p22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642" name="Google Shape;364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5" name="Google Shape;3645;p2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646" name="Google Shape;364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9" name="Google Shape;3649;p2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0" name="Google Shape;3650;p22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651" name="Google Shape;365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4" name="Google Shape;3654;p2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55" name="Google Shape;365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7" name="Google Shape;3657;p2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58" name="Google Shape;365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1" name="Google Shape;3661;p22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662" name="Google Shape;366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5" name="Google Shape;3665;p2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66" name="Google Shape;366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8" name="Google Shape;3668;p2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69" name="Google Shape;3669;p22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670" name="Google Shape;367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3" name="Google Shape;3673;p2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74" name="Google Shape;367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6" name="Google Shape;3676;p2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77" name="Google Shape;367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0" name="Google Shape;3680;p2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81" name="Google Shape;3681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3" name="Google Shape;3683;p2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84" name="Google Shape;3684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87" name="Google Shape;3687;p2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88" name="Google Shape;3688;p22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689" name="Google Shape;3689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2" name="Google Shape;3692;p2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5" name="Google Shape;3695;p2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99" name="Google Shape;3699;p2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01" name="Google Shape;3701;p22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702" name="Google Shape;370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5" name="Google Shape;3705;p2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706" name="Google Shape;370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8" name="Google Shape;3708;p2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709" name="Google Shape;3709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2" name="Google Shape;3712;p2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3" name="Google Shape;3713;p2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714" name="Google Shape;371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7" name="Google Shape;3717;p22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718" name="Google Shape;3718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1" name="Google Shape;3721;p2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722" name="Google Shape;372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4" name="Google Shape;3724;p2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25" name="Google Shape;3725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8" name="Google Shape;3728;p2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29" name="Google Shape;3729;p2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30" name="Google Shape;3730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3" name="Google Shape;3733;p22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734" name="Google Shape;3734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7" name="Google Shape;3737;p2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738" name="Google Shape;373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0" name="Google Shape;3740;p22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741" name="Google Shape;374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4" name="Google Shape;3744;p2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745" name="Google Shape;374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7" name="Google Shape;3747;p2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748" name="Google Shape;374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1" name="Google Shape;3751;p2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52" name="Google Shape;375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4" name="Google Shape;3754;p22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755" name="Google Shape;3755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8" name="Google Shape;3758;p2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59" name="Google Shape;3759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61" name="Google Shape;3761;p2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62" name="Google Shape;3762;p22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763" name="Google Shape;3763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6" name="Google Shape;3766;p22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767" name="Google Shape;3767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2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771" name="Google Shape;377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4" name="Google Shape;3774;p2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75" name="Google Shape;377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7" name="Google Shape;3777;p2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78" name="Google Shape;377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80" name="Google Shape;3780;p2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82" name="Google Shape;3782;p22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3" name="Google Shape;3783;p22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4" name="Google Shape;3784;p22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5" name="Google Shape;3785;p22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6" name="Google Shape;3786;p22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7" name="Google Shape;3787;p22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8" name="Google Shape;3788;p22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0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34CB-C71D-447B-A232-4E5769D8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C176-3FF2-4A20-9990-508687246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DD690-A08F-478A-92AF-E93BE993F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2F34-CF88-437E-B92C-8A66FD24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E578-9DB5-4D13-8CEE-B39C34D9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4ABDE-71A3-4766-8A8B-45AAC563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51E95-0FBB-4CF1-BCCC-302FFE0BF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4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1" name="Google Shape;3791;p2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2" name="Google Shape;3792;p2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93" name="Google Shape;3793;p2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794" name="Google Shape;3794;p2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5" name="Google Shape;3795;p2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796" name="Google Shape;379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2" name="Google Shape;3802;p2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803" name="Google Shape;380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06" name="Google Shape;3806;p2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07" name="Google Shape;3807;p2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808" name="Google Shape;380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1" name="Google Shape;3811;p2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812" name="Google Shape;381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15" name="Google Shape;3815;p2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16" name="Google Shape;3816;p2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817" name="Google Shape;381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0" name="Google Shape;3820;p2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821" name="Google Shape;382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3" name="Google Shape;3823;p2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824" name="Google Shape;382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7" name="Google Shape;3827;p2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828" name="Google Shape;382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1" name="Google Shape;3831;p2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832" name="Google Shape;383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34" name="Google Shape;3834;p2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5" name="Google Shape;3835;p2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836" name="Google Shape;383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9" name="Google Shape;3839;p2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840" name="Google Shape;384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2" name="Google Shape;3842;p2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843" name="Google Shape;384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6" name="Google Shape;3846;p2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847" name="Google Shape;3847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9" name="Google Shape;3849;p2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50" name="Google Shape;3850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3" name="Google Shape;3853;p2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4" name="Google Shape;3854;p2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855" name="Google Shape;3855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8" name="Google Shape;3858;p2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59" name="Google Shape;3859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1" name="Google Shape;3861;p2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62" name="Google Shape;386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65" name="Google Shape;3865;p2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67" name="Google Shape;3867;p2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868" name="Google Shape;386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1" name="Google Shape;3871;p2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72" name="Google Shape;387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78" name="Google Shape;3878;p2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79" name="Google Shape;3879;p2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80" name="Google Shape;388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82" name="Google Shape;3882;p2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83" name="Google Shape;3883;p2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884" name="Google Shape;3884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7" name="Google Shape;3887;p2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88" name="Google Shape;388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0" name="Google Shape;3890;p2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91" name="Google Shape;3891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94" name="Google Shape;3894;p2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95" name="Google Shape;3895;p2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96" name="Google Shape;3896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9" name="Google Shape;3899;p2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900" name="Google Shape;3900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3" name="Google Shape;3903;p2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904" name="Google Shape;390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6" name="Google Shape;3906;p2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907" name="Google Shape;390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0" name="Google Shape;3910;p2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3" name="Google Shape;3913;p2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14" name="Google Shape;391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7" name="Google Shape;3917;p2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18" name="Google Shape;391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2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921" name="Google Shape;3921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4" name="Google Shape;3924;p2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925" name="Google Shape;3925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27" name="Google Shape;3927;p2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28" name="Google Shape;3928;p2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929" name="Google Shape;3929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2" name="Google Shape;3932;p2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933" name="Google Shape;3933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6" name="Google Shape;3936;p2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937" name="Google Shape;393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0" name="Google Shape;3940;p2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941" name="Google Shape;394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3" name="Google Shape;3943;p2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944" name="Google Shape;394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6" name="Google Shape;3946;p2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48" name="Google Shape;3948;p23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49" name="Google Shape;3949;p23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0" name="Google Shape;3950;p23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1" name="Google Shape;3951;p23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3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3" name="Google Shape;3953;p23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55" name="Google Shape;3955;p23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956" name="Google Shape;3956;p2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9" name="Google Shape;3969;p23"/>
          <p:cNvGrpSpPr/>
          <p:nvPr/>
        </p:nvGrpSpPr>
        <p:grpSpPr>
          <a:xfrm>
            <a:off x="293158" y="5295624"/>
            <a:ext cx="556997" cy="883813"/>
            <a:chOff x="1296693" y="4078131"/>
            <a:chExt cx="417748" cy="662860"/>
          </a:xfrm>
        </p:grpSpPr>
        <p:sp>
          <p:nvSpPr>
            <p:cNvPr id="3970" name="Google Shape;3970;p2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67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2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5" name="Google Shape;3985;p2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6" name="Google Shape;3986;p2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7" name="Google Shape;3987;p2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988" name="Google Shape;3988;p2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9" name="Google Shape;3989;p2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990" name="Google Shape;399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3" name="Google Shape;3993;p2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94" name="Google Shape;3994;p2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6" name="Google Shape;3996;p2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97" name="Google Shape;399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0" name="Google Shape;4000;p2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01" name="Google Shape;4001;p2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002" name="Google Shape;400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5" name="Google Shape;4005;p2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006" name="Google Shape;400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9" name="Google Shape;4009;p2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10" name="Google Shape;4010;p2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011" name="Google Shape;401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4" name="Google Shape;4014;p2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015" name="Google Shape;401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7" name="Google Shape;4017;p2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018" name="Google Shape;401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1" name="Google Shape;4021;p2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022" name="Google Shape;402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5" name="Google Shape;4025;p2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026" name="Google Shape;402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8" name="Google Shape;4028;p2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9" name="Google Shape;4029;p2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030" name="Google Shape;403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3" name="Google Shape;4033;p2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034" name="Google Shape;403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6" name="Google Shape;4036;p2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037" name="Google Shape;403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0" name="Google Shape;4040;p2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041" name="Google Shape;4041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3" name="Google Shape;4043;p2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044" name="Google Shape;4044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47" name="Google Shape;4047;p2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48" name="Google Shape;4048;p2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049" name="Google Shape;4049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2" name="Google Shape;4052;p2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053" name="Google Shape;4053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5" name="Google Shape;4055;p2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056" name="Google Shape;405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59" name="Google Shape;4059;p2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61" name="Google Shape;4061;p2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062" name="Google Shape;406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5" name="Google Shape;4065;p2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066" name="Google Shape;406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8" name="Google Shape;4068;p2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069" name="Google Shape;4069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2" name="Google Shape;4072;p2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3" name="Google Shape;4073;p2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074" name="Google Shape;407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6" name="Google Shape;4076;p2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7" name="Google Shape;4077;p2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078" name="Google Shape;4078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1" name="Google Shape;4081;p2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82" name="Google Shape;408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4" name="Google Shape;4084;p2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85" name="Google Shape;4085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88" name="Google Shape;4088;p2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9" name="Google Shape;4089;p2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90" name="Google Shape;4090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3" name="Google Shape;4093;p2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094" name="Google Shape;4094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7" name="Google Shape;4097;p2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98" name="Google Shape;409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0" name="Google Shape;4100;p2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101" name="Google Shape;410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4" name="Google Shape;4104;p2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105" name="Google Shape;410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7" name="Google Shape;4107;p2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108" name="Google Shape;410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1" name="Google Shape;4111;p2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112" name="Google Shape;411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4" name="Google Shape;4114;p2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115" name="Google Shape;4115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2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119" name="Google Shape;4119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21" name="Google Shape;4121;p2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22" name="Google Shape;4122;p2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123" name="Google Shape;4123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6" name="Google Shape;4126;p2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27" name="Google Shape;4127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0" name="Google Shape;4130;p2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31" name="Google Shape;413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4" name="Google Shape;4134;p2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135" name="Google Shape;413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7" name="Google Shape;4137;p2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138" name="Google Shape;413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0" name="Google Shape;4140;p2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2" name="Google Shape;4142;p24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3" name="Google Shape;4143;p24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4" name="Google Shape;4144;p24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5" name="Google Shape;4145;p24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6" name="Google Shape;4146;p24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7" name="Google Shape;4147;p24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8" name="Google Shape;4148;p24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9" name="Google Shape;4149;p24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0" name="Google Shape;4150;p24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6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" name="Google Shape;4152;p2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3" name="Google Shape;4153;p2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4" name="Google Shape;4154;p2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5" name="Google Shape;4155;p2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156" name="Google Shape;4156;p2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57" name="Google Shape;4157;p2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158" name="Google Shape;415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1" name="Google Shape;4161;p2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162" name="Google Shape;4162;p2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4" name="Google Shape;4164;p2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165" name="Google Shape;416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68" name="Google Shape;4168;p2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9" name="Google Shape;4169;p2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170" name="Google Shape;417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73" name="Google Shape;4173;p2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174" name="Google Shape;417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77" name="Google Shape;4177;p2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78" name="Google Shape;4178;p2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179" name="Google Shape;417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2" name="Google Shape;4182;p2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183" name="Google Shape;418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5" name="Google Shape;4185;p2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186" name="Google Shape;418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9" name="Google Shape;4189;p2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190" name="Google Shape;419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3" name="Google Shape;4193;p2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194" name="Google Shape;419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6" name="Google Shape;4196;p2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97" name="Google Shape;4197;p2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198" name="Google Shape;419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1" name="Google Shape;4201;p2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202" name="Google Shape;420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4" name="Google Shape;4204;p2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205" name="Google Shape;420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8" name="Google Shape;4208;p2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209" name="Google Shape;4209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1" name="Google Shape;4211;p2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212" name="Google Shape;4212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15" name="Google Shape;4215;p2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16" name="Google Shape;4216;p2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217" name="Google Shape;4217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0" name="Google Shape;4220;p2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221" name="Google Shape;4221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3" name="Google Shape;4223;p2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224" name="Google Shape;422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27" name="Google Shape;4227;p2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29" name="Google Shape;4229;p2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230" name="Google Shape;423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3" name="Google Shape;4233;p2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234" name="Google Shape;423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6" name="Google Shape;4236;p2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237" name="Google Shape;4237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0" name="Google Shape;4240;p2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1" name="Google Shape;4241;p2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242" name="Google Shape;424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4" name="Google Shape;4244;p2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5" name="Google Shape;4245;p2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246" name="Google Shape;4246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9" name="Google Shape;4249;p2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250" name="Google Shape;425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1" name="Google Shape;425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2" name="Google Shape;4252;p2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253" name="Google Shape;4253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56" name="Google Shape;4256;p2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7" name="Google Shape;4257;p2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258" name="Google Shape;4258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1" name="Google Shape;4261;p2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262" name="Google Shape;4262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5" name="Google Shape;4265;p2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266" name="Google Shape;426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8" name="Google Shape;4268;p2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269" name="Google Shape;426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2" name="Google Shape;4272;p2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273" name="Google Shape;427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5" name="Google Shape;4275;p2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276" name="Google Shape;427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9" name="Google Shape;4279;p2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280" name="Google Shape;428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2" name="Google Shape;4282;p2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283" name="Google Shape;4283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6" name="Google Shape;4286;p2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287" name="Google Shape;4287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89" name="Google Shape;4289;p2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90" name="Google Shape;4290;p2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291" name="Google Shape;4291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2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295" name="Google Shape;4295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8" name="Google Shape;4298;p2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299" name="Google Shape;429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2" name="Google Shape;4302;p2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303" name="Google Shape;430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5" name="Google Shape;4305;p2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306" name="Google Shape;430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08" name="Google Shape;4308;p2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2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0" name="Google Shape;4310;p25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7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Google Shape;4322;p2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3" name="Google Shape;4323;p2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4" name="Google Shape;4324;p2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5" name="Google Shape;4325;p2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26" name="Google Shape;4326;p2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7" name="Google Shape;4327;p2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28" name="Google Shape;432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1" name="Google Shape;4331;p2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332" name="Google Shape;4332;p2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2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4" name="Google Shape;4334;p2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335" name="Google Shape;433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8" name="Google Shape;4338;p2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39" name="Google Shape;4339;p2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340" name="Google Shape;434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43" name="Google Shape;4343;p2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344" name="Google Shape;434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47" name="Google Shape;4347;p2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48" name="Google Shape;4348;p2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349" name="Google Shape;434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2" name="Google Shape;4352;p2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353" name="Google Shape;435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5" name="Google Shape;4355;p2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356" name="Google Shape;435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9" name="Google Shape;4359;p2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360" name="Google Shape;436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3" name="Google Shape;4363;p2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364" name="Google Shape;436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5" name="Google Shape;436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66" name="Google Shape;4366;p2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67" name="Google Shape;4367;p2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368" name="Google Shape;436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1" name="Google Shape;4371;p2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372" name="Google Shape;437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4" name="Google Shape;4374;p2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375" name="Google Shape;437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8" name="Google Shape;4378;p2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379" name="Google Shape;4379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1" name="Google Shape;4381;p2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382" name="Google Shape;4382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3" name="Google Shape;4383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4" name="Google Shape;4384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85" name="Google Shape;4385;p2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6" name="Google Shape;4386;p2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387" name="Google Shape;4387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8" name="Google Shape;4388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9" name="Google Shape;4389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0" name="Google Shape;4390;p2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391" name="Google Shape;4391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2" name="Google Shape;4392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3" name="Google Shape;4393;p2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394" name="Google Shape;439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5" name="Google Shape;439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6" name="Google Shape;439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7" name="Google Shape;4397;p2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99" name="Google Shape;4399;p2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400" name="Google Shape;440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1" name="Google Shape;440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2" name="Google Shape;440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3" name="Google Shape;4403;p2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404" name="Google Shape;440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5" name="Google Shape;440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6" name="Google Shape;4406;p2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407" name="Google Shape;4407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8" name="Google Shape;4408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9" name="Google Shape;4409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0" name="Google Shape;4410;p2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1" name="Google Shape;4411;p2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412" name="Google Shape;441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3" name="Google Shape;441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4" name="Google Shape;4414;p2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5" name="Google Shape;4415;p2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416" name="Google Shape;4416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9" name="Google Shape;4419;p2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420" name="Google Shape;442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2" name="Google Shape;4422;p2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423" name="Google Shape;4423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26" name="Google Shape;4426;p2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27" name="Google Shape;4427;p2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428" name="Google Shape;4428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1" name="Google Shape;4431;p2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432" name="Google Shape;4432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5" name="Google Shape;4435;p2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436" name="Google Shape;443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8" name="Google Shape;4438;p2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439" name="Google Shape;443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2" name="Google Shape;4442;p2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443" name="Google Shape;444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2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446" name="Google Shape;444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9" name="Google Shape;4449;p2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450" name="Google Shape;445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2" name="Google Shape;4452;p2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453" name="Google Shape;4453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6" name="Google Shape;4456;p2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457" name="Google Shape;4457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59" name="Google Shape;4459;p2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60" name="Google Shape;4460;p2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461" name="Google Shape;4461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4" name="Google Shape;4464;p2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465" name="Google Shape;4465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8" name="Google Shape;4468;p2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469" name="Google Shape;446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2" name="Google Shape;4472;p2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473" name="Google Shape;447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5" name="Google Shape;4475;p2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476" name="Google Shape;447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8" name="Google Shape;4478;p2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0" name="Google Shape;4480;p26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1" name="Google Shape;4481;p26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2" name="Google Shape;4482;p26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3" name="Google Shape;4483;p26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26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5" name="Google Shape;4485;p26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6" name="Google Shape;4486;p26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7" name="Google Shape;4487;p26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26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9" name="Google Shape;4489;p26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0" name="Google Shape;4490;p26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1" name="Google Shape;4491;p26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2" name="Google Shape;4492;p26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25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5" name="Google Shape;4705;p2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6" name="Google Shape;4706;p2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7" name="Google Shape;4707;p2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8" name="Google Shape;4708;p2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709" name="Google Shape;4709;p2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10" name="Google Shape;4710;p2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711" name="Google Shape;471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4" name="Google Shape;4714;p2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715" name="Google Shape;4715;p2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7" name="Google Shape;4717;p2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718" name="Google Shape;471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21" name="Google Shape;4721;p2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22" name="Google Shape;4722;p2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723" name="Google Shape;472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6" name="Google Shape;4726;p2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727" name="Google Shape;472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0" name="Google Shape;4730;p2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1" name="Google Shape;4731;p2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732" name="Google Shape;473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5" name="Google Shape;4735;p2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736" name="Google Shape;473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8" name="Google Shape;4738;p2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739" name="Google Shape;473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2" name="Google Shape;4742;p2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43" name="Google Shape;474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7" name="Google Shape;474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49" name="Google Shape;4749;p2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50" name="Google Shape;4750;p2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51" name="Google Shape;475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4" name="Google Shape;4754;p2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755" name="Google Shape;475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7" name="Google Shape;4757;p2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758" name="Google Shape;475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1" name="Google Shape;4761;p2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762" name="Google Shape;4762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4" name="Google Shape;4764;p2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765" name="Google Shape;4765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8" name="Google Shape;4768;p2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69" name="Google Shape;4769;p2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770" name="Google Shape;4770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3" name="Google Shape;4773;p2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774" name="Google Shape;4774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6" name="Google Shape;4776;p2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777" name="Google Shape;477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80" name="Google Shape;4780;p2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82" name="Google Shape;4782;p2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783" name="Google Shape;478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6" name="Google Shape;4786;p2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787" name="Google Shape;478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9" name="Google Shape;4789;p2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790" name="Google Shape;4790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3" name="Google Shape;4793;p2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4" name="Google Shape;4794;p2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7" name="Google Shape;4797;p2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8" name="Google Shape;4798;p2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799" name="Google Shape;4799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803" name="Google Shape;480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5" name="Google Shape;4805;p2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806" name="Google Shape;4806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09" name="Google Shape;4809;p2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10" name="Google Shape;4810;p2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811" name="Google Shape;4811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4" name="Google Shape;4814;p2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815" name="Google Shape;4815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8" name="Google Shape;4818;p2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819" name="Google Shape;481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1" name="Google Shape;4821;p2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822" name="Google Shape;482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5" name="Google Shape;4825;p2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826" name="Google Shape;482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8" name="Google Shape;4828;p2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829" name="Google Shape;482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2" name="Google Shape;4832;p2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833" name="Google Shape;483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5" name="Google Shape;4835;p2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836" name="Google Shape;4836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9" name="Google Shape;4839;p2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840" name="Google Shape;4840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2" name="Google Shape;4842;p2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3" name="Google Shape;4843;p2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844" name="Google Shape;4844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7" name="Google Shape;4847;p2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848" name="Google Shape;4848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1" name="Google Shape;4851;p2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852" name="Google Shape;485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5" name="Google Shape;4855;p2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856" name="Google Shape;485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8" name="Google Shape;4858;p2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859" name="Google Shape;485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61" name="Google Shape;4861;p2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3" name="Google Shape;4863;p28"/>
          <p:cNvSpPr txBox="1">
            <a:spLocks noGrp="1"/>
          </p:cNvSpPr>
          <p:nvPr>
            <p:ph type="title" hasCustomPrompt="1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4" name="Google Shape;4864;p28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5" name="Google Shape;4865;p28"/>
          <p:cNvSpPr txBox="1">
            <a:spLocks noGrp="1"/>
          </p:cNvSpPr>
          <p:nvPr>
            <p:ph type="title" idx="2" hasCustomPrompt="1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6" name="Google Shape;4866;p28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7" name="Google Shape;4867;p28"/>
          <p:cNvSpPr txBox="1">
            <a:spLocks noGrp="1"/>
          </p:cNvSpPr>
          <p:nvPr>
            <p:ph type="title" idx="4" hasCustomPrompt="1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8" name="Google Shape;4868;p28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9" name="Google Shape;4869;p2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0" name="Google Shape;4870;p28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1" name="Google Shape;4871;p28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2" name="Google Shape;4872;p28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7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p2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5" name="Google Shape;4875;p2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6" name="Google Shape;4876;p2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77" name="Google Shape;4877;p2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878" name="Google Shape;4878;p2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79" name="Google Shape;4879;p2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880" name="Google Shape;488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3" name="Google Shape;4883;p2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884" name="Google Shape;4884;p2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2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6" name="Google Shape;4886;p2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887" name="Google Shape;488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0" name="Google Shape;4890;p2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91" name="Google Shape;4891;p2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892" name="Google Shape;489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5" name="Google Shape;4895;p2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896" name="Google Shape;489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7" name="Google Shape;489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8" name="Google Shape;489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9" name="Google Shape;4899;p2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00" name="Google Shape;4900;p2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901" name="Google Shape;490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4" name="Google Shape;4904;p2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905" name="Google Shape;490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7" name="Google Shape;4907;p2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908" name="Google Shape;490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1" name="Google Shape;4911;p2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912" name="Google Shape;491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5" name="Google Shape;4915;p2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916" name="Google Shape;491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18" name="Google Shape;4918;p2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19" name="Google Shape;4919;p2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920" name="Google Shape;492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3" name="Google Shape;4923;p2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924" name="Google Shape;492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6" name="Google Shape;4926;p2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927" name="Google Shape;492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8" name="Google Shape;492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0" name="Google Shape;4930;p2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931" name="Google Shape;4931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3" name="Google Shape;4933;p2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34" name="Google Shape;4934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7" name="Google Shape;4937;p2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38" name="Google Shape;4938;p2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39" name="Google Shape;4939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2" name="Google Shape;4942;p2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943" name="Google Shape;4943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5" name="Google Shape;4945;p2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946" name="Google Shape;494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49" name="Google Shape;4949;p2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1" name="Google Shape;4951;p2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952" name="Google Shape;495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5" name="Google Shape;4955;p2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956" name="Google Shape;495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7" name="Google Shape;495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8" name="Google Shape;4958;p2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959" name="Google Shape;4959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2" name="Google Shape;4962;p2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3" name="Google Shape;4963;p2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964" name="Google Shape;496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6" name="Google Shape;4966;p2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7" name="Google Shape;4967;p2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968" name="Google Shape;4968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1" name="Google Shape;4971;p2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972" name="Google Shape;497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4" name="Google Shape;4974;p2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975" name="Google Shape;4975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78" name="Google Shape;4978;p2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79" name="Google Shape;4979;p2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980" name="Google Shape;4980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3" name="Google Shape;4983;p2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984" name="Google Shape;4984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5" name="Google Shape;4985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6" name="Google Shape;4986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7" name="Google Shape;4987;p2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988" name="Google Shape;498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9" name="Google Shape;498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0" name="Google Shape;4990;p2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991" name="Google Shape;499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2" name="Google Shape;499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3" name="Google Shape;499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4" name="Google Shape;4994;p2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995" name="Google Shape;499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6" name="Google Shape;499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7" name="Google Shape;4997;p2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998" name="Google Shape;499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9" name="Google Shape;499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0" name="Google Shape;500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1" name="Google Shape;5001;p2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002" name="Google Shape;500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3" name="Google Shape;500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4" name="Google Shape;5004;p2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005" name="Google Shape;5005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6" name="Google Shape;5006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7" name="Google Shape;5007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8" name="Google Shape;5008;p2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009" name="Google Shape;5009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0" name="Google Shape;5010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11" name="Google Shape;5011;p2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2" name="Google Shape;5012;p2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013" name="Google Shape;5013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4" name="Google Shape;5014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5" name="Google Shape;5015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16" name="Google Shape;5016;p2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017" name="Google Shape;5017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8" name="Google Shape;5018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9" name="Google Shape;5019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0" name="Google Shape;5020;p2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021" name="Google Shape;502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4" name="Google Shape;5024;p2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025" name="Google Shape;502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7" name="Google Shape;5027;p2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028" name="Google Shape;502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0" name="Google Shape;5030;p2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2" name="Google Shape;5032;p29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33" name="Google Shape;5033;p29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34" name="Google Shape;5034;p29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3716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3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5" name="Google Shape;5215;p3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6" name="Google Shape;5216;p3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17" name="Google Shape;5217;p3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218" name="Google Shape;5218;p3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9" name="Google Shape;5219;p3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220" name="Google Shape;522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3" name="Google Shape;5223;p3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5224" name="Google Shape;5224;p3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6" name="Google Shape;5226;p3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5227" name="Google Shape;522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0" name="Google Shape;5230;p3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1" name="Google Shape;5231;p3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5232" name="Google Shape;523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35" name="Google Shape;5235;p3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5236" name="Google Shape;523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9" name="Google Shape;5239;p3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40" name="Google Shape;5240;p3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5241" name="Google Shape;524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4" name="Google Shape;5244;p3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5245" name="Google Shape;524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7" name="Google Shape;5247;p3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5248" name="Google Shape;524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1" name="Google Shape;5251;p3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5252" name="Google Shape;525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5" name="Google Shape;5255;p3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5256" name="Google Shape;525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58" name="Google Shape;5258;p3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9" name="Google Shape;5259;p3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5260" name="Google Shape;526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3" name="Google Shape;5263;p3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5264" name="Google Shape;526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6" name="Google Shape;5266;p3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5267" name="Google Shape;526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0" name="Google Shape;5270;p3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5271" name="Google Shape;5271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3" name="Google Shape;5273;p3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5274" name="Google Shape;5274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77" name="Google Shape;5277;p3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78" name="Google Shape;5278;p3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5279" name="Google Shape;5279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2" name="Google Shape;5282;p3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283" name="Google Shape;5283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5" name="Google Shape;5285;p3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286" name="Google Shape;528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89" name="Google Shape;5289;p3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91" name="Google Shape;5291;p3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292" name="Google Shape;529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5" name="Google Shape;5295;p3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296" name="Google Shape;529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8" name="Google Shape;5298;p3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299" name="Google Shape;5299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2" name="Google Shape;5302;p3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3" name="Google Shape;5303;p3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304" name="Google Shape;530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6" name="Google Shape;5306;p3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7" name="Google Shape;5307;p3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308" name="Google Shape;5308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1" name="Google Shape;5311;p3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12" name="Google Shape;531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4" name="Google Shape;5314;p3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15" name="Google Shape;5315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18" name="Google Shape;5318;p3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19" name="Google Shape;5319;p3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20" name="Google Shape;5320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3" name="Google Shape;5323;p3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324" name="Google Shape;5324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7" name="Google Shape;5327;p3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328" name="Google Shape;532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0" name="Google Shape;5330;p3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331" name="Google Shape;533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4" name="Google Shape;5334;p3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335" name="Google Shape;533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7" name="Google Shape;5337;p3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338" name="Google Shape;533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1" name="Google Shape;5341;p3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342" name="Google Shape;534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4" name="Google Shape;5344;p3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345" name="Google Shape;5345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8" name="Google Shape;5348;p3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349" name="Google Shape;5349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1" name="Google Shape;5351;p3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52" name="Google Shape;5352;p3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353" name="Google Shape;5353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6" name="Google Shape;5356;p3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357" name="Google Shape;5357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0" name="Google Shape;5360;p3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361" name="Google Shape;536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4" name="Google Shape;5364;p3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365" name="Google Shape;536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7" name="Google Shape;5367;p3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368" name="Google Shape;536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70" name="Google Shape;5370;p3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2" name="Google Shape;5372;p31"/>
          <p:cNvSpPr/>
          <p:nvPr/>
        </p:nvSpPr>
        <p:spPr>
          <a:xfrm>
            <a:off x="10784914" y="4321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3" name="Google Shape;5373;p31"/>
          <p:cNvSpPr/>
          <p:nvPr/>
        </p:nvSpPr>
        <p:spPr>
          <a:xfrm>
            <a:off x="1818751" y="2722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4" name="Google Shape;5374;p31"/>
          <p:cNvSpPr/>
          <p:nvPr/>
        </p:nvSpPr>
        <p:spPr>
          <a:xfrm>
            <a:off x="350303" y="731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5" name="Google Shape;5375;p31"/>
          <p:cNvSpPr/>
          <p:nvPr/>
        </p:nvSpPr>
        <p:spPr>
          <a:xfrm>
            <a:off x="1209923" y="3771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6" name="Google Shape;5376;p31"/>
          <p:cNvSpPr/>
          <p:nvPr/>
        </p:nvSpPr>
        <p:spPr>
          <a:xfrm>
            <a:off x="10034272" y="3419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7" name="Google Shape;5377;p31"/>
          <p:cNvSpPr/>
          <p:nvPr/>
        </p:nvSpPr>
        <p:spPr>
          <a:xfrm>
            <a:off x="11679072" y="1071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8" name="Google Shape;5378;p31"/>
          <p:cNvSpPr/>
          <p:nvPr/>
        </p:nvSpPr>
        <p:spPr>
          <a:xfrm>
            <a:off x="2672856" y="178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9" name="Google Shape;5379;p31"/>
          <p:cNvSpPr/>
          <p:nvPr/>
        </p:nvSpPr>
        <p:spPr>
          <a:xfrm flipH="1">
            <a:off x="11562918" y="15104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32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77E0-5D96-42EF-A03E-055B253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5532C-1D39-48BF-A500-C586AC88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9C545-79CB-40C5-B49C-6955151CA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236EB-B07A-4E2C-9D32-2C34C2DD6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39578-0A88-470F-A721-277897F18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398FC-03D2-4783-8D87-8A732B0C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DD204-2162-4137-84E4-1B82F247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EC163-FD7C-44EC-A087-5EA4F6DC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623E4-C2C7-4E1D-B190-F6D1B7F57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6894-E820-4498-9AA8-F1B2C792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8F562-5356-416A-AB7B-66C3013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15BFC-5869-4571-B894-03C6DB2D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66F5-467A-4E9C-9F81-CACB0860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E2B7F-6F3C-417C-8CF0-692A1C245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98E0D-2141-4C7F-80E6-51A26E7F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5640A-106F-4B3F-AD54-9F56C64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60AF8-AC5A-4749-906B-379FD3F7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B3218-AC45-4CFD-BF24-C2507A4F8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32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7853-EC40-449F-8FDF-9648DE1C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7E92-BCB7-4A94-8AC8-7BF20A885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96329-69A7-415E-ABE7-20B08798E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8C5B7-6529-4595-BD70-3BA18EC0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9FFE7-4824-4B99-B21C-EC05B85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C1AD-6158-42E1-8643-354929AD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322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D3D3-71F0-4553-BA69-2A354CEA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0A254-585F-4CB5-AC7F-3C81210A1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B6A05-F148-4636-AA62-A8E4C5119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F71F2-E95A-4ECC-9F67-A3A8B749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842DD-8449-49D1-B103-A0D45484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9473F-6266-4FFF-88AA-D16DF561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67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838D3-7C08-43BC-B630-E4E7C50D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D50F8-1927-4B43-B1C7-C26657E03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FBC82-D87B-42BD-BB06-FFC783534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C945-25F1-492F-B6A1-2331FEF2061C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68990-CC37-47AC-B526-BD8E60C4C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9DECE-0856-48E9-8A7D-892C54FE4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69F4-DEFE-4327-8EE3-BA620F2ADC0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16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744E8-A6B9-4E29-8ECC-69C8B17A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1B5E-5A15-47F8-8850-6658547B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9289A-AB0E-42E1-8B59-5ADA29E3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4A36-6D6B-4B16-949A-EED7647A27DA}" type="datetimeFigureOut">
              <a:rPr lang="en-SG" smtClean="0"/>
              <a:t>22/1/2025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CC58-8848-43B1-86FD-778377788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1371-DA9B-4E93-BB21-BD84F73F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754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5032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6" name="chimes.wav"/>
          </p:stSnd>
        </p:sndAc>
      </p:transition>
    </mc:Choice>
    <mc:Fallback xmlns="">
      <p:transition spd="slow">
        <p:sndAc>
          <p:stSnd>
            <p:snd r:embed="rId29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7" name="Google Shape;6887;p51"/>
          <p:cNvSpPr/>
          <p:nvPr/>
        </p:nvSpPr>
        <p:spPr>
          <a:xfrm>
            <a:off x="5372921" y="1478455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FBFBF-D7ED-0163-1623-D0372476F03A}"/>
              </a:ext>
            </a:extLst>
          </p:cNvPr>
          <p:cNvSpPr txBox="1"/>
          <p:nvPr/>
        </p:nvSpPr>
        <p:spPr>
          <a:xfrm>
            <a:off x="4426571" y="1157392"/>
            <a:ext cx="39276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</a:t>
            </a:r>
            <a:r>
              <a:rPr kumimoji="0" lang="en-SG" sz="66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vi-VN" sz="66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72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6997"/>
                </a:solidFill>
                <a:effectLst>
                  <a:outerShdw blurRad="12700" dist="38100" dir="2700000" algn="tl" rotWithShape="0">
                    <a:srgbClr val="FF699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SPORTS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6997"/>
              </a:solidFill>
              <a:effectLst>
                <a:outerShdw blurRad="12700" dist="38100" dir="2700000" algn="tl" rotWithShape="0">
                  <a:srgbClr val="FF6997">
                    <a:lumMod val="60000"/>
                    <a:lumOff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D3595D-A6AD-45B3-81D0-1B4E18B4C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pic>
        <p:nvPicPr>
          <p:cNvPr id="10246" name="Picture 6" descr="Sân Chơi, Bọn Trẻ, Cậu Bé, Chơi, Trẻ Em">
            <a:extLst>
              <a:ext uri="{FF2B5EF4-FFF2-40B4-BE49-F238E27FC236}">
                <a16:creationId xmlns:a16="http://schemas.microsoft.com/office/drawing/2014/main" id="{89E97DF4-ECA8-4DF5-98D9-26C794D51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3592" y1="28438" x2="41108" y2="77500"/>
                        <a14:backgroundMark x1="41108" y1="77500" x2="41108" y2="78906"/>
                        <a14:backgroundMark x1="72118" y1="27813" x2="65147" y2="77969"/>
                        <a14:backgroundMark x1="86416" y1="28281" x2="67471" y2="77188"/>
                        <a14:backgroundMark x1="67471" y1="77188" x2="34942" y2="85859"/>
                        <a14:backgroundMark x1="34942" y1="85859" x2="24039" y2="85234"/>
                        <a14:backgroundMark x1="57462" y1="21484" x2="61841" y2="74375"/>
                        <a14:backgroundMark x1="36461" y1="34375" x2="39053" y2="70703"/>
                        <a14:backgroundMark x1="46291" y1="33672" x2="46291" y2="3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77" t="17810" r="36853" b="31525"/>
          <a:stretch/>
        </p:blipFill>
        <p:spPr bwMode="auto">
          <a:xfrm>
            <a:off x="8982179" y="1037199"/>
            <a:ext cx="2991173" cy="60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552;p56">
            <a:extLst>
              <a:ext uri="{FF2B5EF4-FFF2-40B4-BE49-F238E27FC236}">
                <a16:creationId xmlns:a16="http://schemas.microsoft.com/office/drawing/2014/main" id="{88D97CA9-EE45-A120-8629-555540D36A21}"/>
              </a:ext>
            </a:extLst>
          </p:cNvPr>
          <p:cNvSpPr/>
          <p:nvPr/>
        </p:nvSpPr>
        <p:spPr>
          <a:xfrm rot="10800000" flipH="1">
            <a:off x="3653891" y="3429000"/>
            <a:ext cx="5380162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3A07-8A63-38FF-BDBD-EEA1A033B5D7}"/>
              </a:ext>
            </a:extLst>
          </p:cNvPr>
          <p:cNvSpPr txBox="1"/>
          <p:nvPr/>
        </p:nvSpPr>
        <p:spPr>
          <a:xfrm>
            <a:off x="3835453" y="3532624"/>
            <a:ext cx="501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</a:t>
            </a:r>
            <a:r>
              <a:rPr lang="en-SG" sz="3600" dirty="0">
                <a:solidFill>
                  <a:srgbClr val="191919"/>
                </a:solidFill>
                <a:latin typeface="Comic Sans MS" panose="030F0702030302020204" pitchFamily="66" charset="0"/>
              </a:rPr>
              <a:t>2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54" name="Picture 14" descr="Bóng Đá, Các Môn Thể Thao, Đàn Ông">
            <a:extLst>
              <a:ext uri="{FF2B5EF4-FFF2-40B4-BE49-F238E27FC236}">
                <a16:creationId xmlns:a16="http://schemas.microsoft.com/office/drawing/2014/main" id="{89B33BE8-1084-4923-925F-7444A191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81" b="96719" l="9992" r="92445">
                        <a14:foregroundMark x1="65232" y1="10625" x2="65232" y2="10625"/>
                        <a14:foregroundMark x1="17303" y1="90859" x2="17303" y2="90859"/>
                        <a14:foregroundMark x1="14703" y1="94922" x2="14703" y2="94922"/>
                        <a14:foregroundMark x1="14703" y1="96719" x2="14703" y2="96719"/>
                        <a14:foregroundMark x1="13972" y1="95625" x2="13972" y2="95625"/>
                        <a14:foregroundMark x1="47604" y1="57891" x2="47604" y2="57891"/>
                        <a14:foregroundMark x1="39155" y1="46563" x2="44435" y2="53281"/>
                        <a14:foregroundMark x1="44435" y1="53281" x2="49228" y2="56719"/>
                        <a14:foregroundMark x1="36799" y1="43594" x2="36068" y2="51328"/>
                        <a14:foregroundMark x1="36068" y1="51328" x2="40536" y2="59219"/>
                        <a14:foregroundMark x1="53209" y1="47422" x2="40374" y2="66875"/>
                        <a14:foregroundMark x1="40374" y1="66875" x2="38911" y2="67344"/>
                        <a14:foregroundMark x1="45491" y1="62813" x2="48578" y2="54844"/>
                        <a14:foregroundMark x1="48578" y1="54844" x2="51340" y2="56484"/>
                        <a14:foregroundMark x1="67994" y1="10156" x2="67994" y2="10156"/>
                        <a14:foregroundMark x1="67994" y1="10156" x2="62388" y2="8359"/>
                        <a14:foregroundMark x1="90333" y1="37969" x2="92445" y2="38672"/>
                        <a14:foregroundMark x1="49959" y1="78438" x2="59058" y2="84297"/>
                        <a14:foregroundMark x1="49228" y1="76875" x2="58408" y2="80000"/>
                        <a14:foregroundMark x1="56296" y1="76172" x2="58895" y2="82734"/>
                        <a14:foregroundMark x1="58895" y1="82734" x2="58895" y2="82734"/>
                        <a14:foregroundMark x1="48741" y1="82734" x2="56377" y2="84766"/>
                        <a14:foregroundMark x1="56377" y1="84766" x2="56783" y2="84766"/>
                        <a14:foregroundMark x1="50609" y1="81563" x2="56052" y2="7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45" y="2456446"/>
            <a:ext cx="4344175" cy="4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6B03B9-F0BB-4004-9138-0C90657F5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31" y="2121665"/>
            <a:ext cx="3367238" cy="473633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E8ACFDC-2D7C-46E4-8486-F2C62A73A887}"/>
              </a:ext>
            </a:extLst>
          </p:cNvPr>
          <p:cNvSpPr/>
          <p:nvPr/>
        </p:nvSpPr>
        <p:spPr>
          <a:xfrm>
            <a:off x="4682169" y="1421176"/>
            <a:ext cx="5640636" cy="3062689"/>
          </a:xfrm>
          <a:prstGeom prst="wedgeRoundRectCallout">
            <a:avLst>
              <a:gd name="adj1" fmla="val -63216"/>
              <a:gd name="adj2" fmla="val 380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Let’s make a mind map about Taekwondo!</a:t>
            </a:r>
          </a:p>
        </p:txBody>
      </p:sp>
    </p:spTree>
    <p:extLst>
      <p:ext uri="{BB962C8B-B14F-4D97-AF65-F5344CB8AC3E}">
        <p14:creationId xmlns:p14="http://schemas.microsoft.com/office/powerpoint/2010/main" val="343881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275EBB6-423D-4486-B662-A71D9FA8E819}"/>
              </a:ext>
            </a:extLst>
          </p:cNvPr>
          <p:cNvGrpSpPr/>
          <p:nvPr/>
        </p:nvGrpSpPr>
        <p:grpSpPr>
          <a:xfrm>
            <a:off x="1101687" y="352681"/>
            <a:ext cx="3902669" cy="1742139"/>
            <a:chOff x="1101687" y="352681"/>
            <a:chExt cx="3902669" cy="1742139"/>
          </a:xfrm>
        </p:grpSpPr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F2514A3F-91B7-4557-9DA2-8D523D27746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27950" y="1479153"/>
              <a:ext cx="1776406" cy="615667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2EDA5D-BEC7-4534-9587-43638D19AED1}"/>
                </a:ext>
              </a:extLst>
            </p:cNvPr>
            <p:cNvSpPr/>
            <p:nvPr/>
          </p:nvSpPr>
          <p:spPr>
            <a:xfrm>
              <a:off x="1101687" y="352681"/>
              <a:ext cx="3159001" cy="1118664"/>
            </a:xfrm>
            <a:prstGeom prst="ellipse">
              <a:avLst/>
            </a:prstGeom>
            <a:solidFill>
              <a:srgbClr val="C1EB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Comes from South Korean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0052FC0-3795-4E3E-8AEE-A5025454473C}"/>
              </a:ext>
            </a:extLst>
          </p:cNvPr>
          <p:cNvGrpSpPr/>
          <p:nvPr/>
        </p:nvGrpSpPr>
        <p:grpSpPr>
          <a:xfrm>
            <a:off x="254866" y="3090229"/>
            <a:ext cx="4103154" cy="3122605"/>
            <a:chOff x="254866" y="3090229"/>
            <a:chExt cx="4103154" cy="3122605"/>
          </a:xfrm>
        </p:grpSpPr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E733304A-BF81-4B85-ADE5-E55B2D512BB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36497" y="3090229"/>
              <a:ext cx="1921523" cy="1077541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C78111-33E5-40B8-940A-ED9A9392B3DA}"/>
                </a:ext>
              </a:extLst>
            </p:cNvPr>
            <p:cNvSpPr/>
            <p:nvPr/>
          </p:nvSpPr>
          <p:spPr>
            <a:xfrm>
              <a:off x="254866" y="3992818"/>
              <a:ext cx="2858690" cy="2220016"/>
            </a:xfrm>
            <a:prstGeom prst="ellipse">
              <a:avLst/>
            </a:prstGeom>
            <a:solidFill>
              <a:srgbClr val="C7CA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Use mind to control body’s movement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011593-6959-4DA4-B187-4A2A86490C18}"/>
              </a:ext>
            </a:extLst>
          </p:cNvPr>
          <p:cNvGrpSpPr/>
          <p:nvPr/>
        </p:nvGrpSpPr>
        <p:grpSpPr>
          <a:xfrm>
            <a:off x="355022" y="1795681"/>
            <a:ext cx="3544950" cy="1765453"/>
            <a:chOff x="355022" y="1795681"/>
            <a:chExt cx="3544950" cy="1765453"/>
          </a:xfrm>
        </p:grpSpPr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6AEF0BB2-A2CD-4F8A-9B13-78FF1681C3B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81892" y="2623372"/>
              <a:ext cx="1118080" cy="154780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2C57AE2-775F-49A7-85E3-F27E29E4EAA6}"/>
                </a:ext>
              </a:extLst>
            </p:cNvPr>
            <p:cNvSpPr/>
            <p:nvPr/>
          </p:nvSpPr>
          <p:spPr>
            <a:xfrm>
              <a:off x="355022" y="1795681"/>
              <a:ext cx="2455608" cy="1765453"/>
            </a:xfrm>
            <a:prstGeom prst="ellipse">
              <a:avLst/>
            </a:prstGeom>
            <a:solidFill>
              <a:srgbClr val="F6CA9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Use the feet and the hands</a:t>
              </a:r>
            </a:p>
          </p:txBody>
        </p:sp>
      </p:grp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7B515635-A959-45AB-895C-3E2E0590D52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100301" y="3865589"/>
            <a:ext cx="974075" cy="82547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6918426-27C8-4596-9305-79B6C8363C31}"/>
              </a:ext>
            </a:extLst>
          </p:cNvPr>
          <p:cNvGrpSpPr/>
          <p:nvPr/>
        </p:nvGrpSpPr>
        <p:grpSpPr>
          <a:xfrm>
            <a:off x="3624133" y="4828164"/>
            <a:ext cx="2032412" cy="754778"/>
            <a:chOff x="3624133" y="4828164"/>
            <a:chExt cx="2032412" cy="754778"/>
          </a:xfrm>
        </p:grpSpPr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13DF7D57-72FE-4430-9292-14406A27F4B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11302" y="5135308"/>
              <a:ext cx="845243" cy="29036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DCA12B-74D8-4215-855A-21F31810F34B}"/>
                </a:ext>
              </a:extLst>
            </p:cNvPr>
            <p:cNvSpPr/>
            <p:nvPr/>
          </p:nvSpPr>
          <p:spPr>
            <a:xfrm>
              <a:off x="3624133" y="4828164"/>
              <a:ext cx="1508641" cy="754778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green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AC118F-D554-4249-8027-F9C69633A9A8}"/>
              </a:ext>
            </a:extLst>
          </p:cNvPr>
          <p:cNvGrpSpPr/>
          <p:nvPr/>
        </p:nvGrpSpPr>
        <p:grpSpPr>
          <a:xfrm>
            <a:off x="4296088" y="5321147"/>
            <a:ext cx="1612600" cy="875506"/>
            <a:chOff x="4296088" y="5321147"/>
            <a:chExt cx="1612600" cy="875506"/>
          </a:xfrm>
        </p:grpSpPr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54626BDB-BFC7-4898-B1B3-27C70F7D7C35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rot="5400000">
              <a:off x="5261247" y="5236064"/>
              <a:ext cx="562358" cy="732524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F07854-9193-4BF6-BAB4-D4155A2190C9}"/>
                </a:ext>
              </a:extLst>
            </p:cNvPr>
            <p:cNvSpPr/>
            <p:nvPr/>
          </p:nvSpPr>
          <p:spPr>
            <a:xfrm>
              <a:off x="4296088" y="5586724"/>
              <a:ext cx="1211678" cy="609929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blue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A2B01A6-C899-4D92-9541-F5EE149AF0D8}"/>
              </a:ext>
            </a:extLst>
          </p:cNvPr>
          <p:cNvGrpSpPr/>
          <p:nvPr/>
        </p:nvGrpSpPr>
        <p:grpSpPr>
          <a:xfrm>
            <a:off x="5718393" y="5408172"/>
            <a:ext cx="1211679" cy="1198007"/>
            <a:chOff x="5473526" y="5386124"/>
            <a:chExt cx="1211679" cy="1198007"/>
          </a:xfrm>
        </p:grpSpPr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FFA7F960-07B5-4013-A81F-F5FBB3F8F39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963788" y="5386124"/>
              <a:ext cx="721417" cy="576063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B99F38C-CF7F-4940-B817-C05E1A2E83E9}"/>
                </a:ext>
              </a:extLst>
            </p:cNvPr>
            <p:cNvSpPr/>
            <p:nvPr/>
          </p:nvSpPr>
          <p:spPr>
            <a:xfrm>
              <a:off x="5473526" y="5829353"/>
              <a:ext cx="1053096" cy="75477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red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0F577C-C472-4FB5-BB6F-59DCB9DB73E5}"/>
              </a:ext>
            </a:extLst>
          </p:cNvPr>
          <p:cNvGrpSpPr/>
          <p:nvPr/>
        </p:nvGrpSpPr>
        <p:grpSpPr>
          <a:xfrm>
            <a:off x="5004356" y="3570774"/>
            <a:ext cx="1458681" cy="1194587"/>
            <a:chOff x="5004356" y="3570774"/>
            <a:chExt cx="1458681" cy="1194587"/>
          </a:xfrm>
        </p:grpSpPr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F7A77428-B0FF-4180-ADB3-B76DB735423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100301" y="3865589"/>
              <a:ext cx="974075" cy="825470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A401F52-E50D-448D-858A-C7F33D48670B}"/>
                </a:ext>
              </a:extLst>
            </p:cNvPr>
            <p:cNvSpPr/>
            <p:nvPr/>
          </p:nvSpPr>
          <p:spPr>
            <a:xfrm>
              <a:off x="5004356" y="3570774"/>
              <a:ext cx="1458681" cy="7547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white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12A241C-3AEE-4B68-B7A6-4B1BF88C1F8B}"/>
              </a:ext>
            </a:extLst>
          </p:cNvPr>
          <p:cNvGrpSpPr/>
          <p:nvPr/>
        </p:nvGrpSpPr>
        <p:grpSpPr>
          <a:xfrm>
            <a:off x="3608436" y="4033982"/>
            <a:ext cx="2059692" cy="754778"/>
            <a:chOff x="3608436" y="4033982"/>
            <a:chExt cx="2059692" cy="754778"/>
          </a:xfrm>
        </p:grpSpPr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C1DE0F10-0B26-48C2-B860-46A44302708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22885" y="4614554"/>
              <a:ext cx="845243" cy="29036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AAE20B-5503-40D6-80E1-A42D849B757B}"/>
                </a:ext>
              </a:extLst>
            </p:cNvPr>
            <p:cNvSpPr/>
            <p:nvPr/>
          </p:nvSpPr>
          <p:spPr>
            <a:xfrm>
              <a:off x="3608436" y="4033982"/>
              <a:ext cx="1609475" cy="75477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yellow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526DF1E-1CC8-422A-806B-BB1E96E4E01E}"/>
              </a:ext>
            </a:extLst>
          </p:cNvPr>
          <p:cNvGrpSpPr/>
          <p:nvPr/>
        </p:nvGrpSpPr>
        <p:grpSpPr>
          <a:xfrm>
            <a:off x="7740937" y="2826299"/>
            <a:ext cx="3508733" cy="968179"/>
            <a:chOff x="7740937" y="2826299"/>
            <a:chExt cx="3508733" cy="968179"/>
          </a:xfrm>
        </p:grpSpPr>
        <p:cxnSp>
          <p:nvCxnSpPr>
            <p:cNvPr id="66" name="Connector: Curved 65">
              <a:extLst>
                <a:ext uri="{FF2B5EF4-FFF2-40B4-BE49-F238E27FC236}">
                  <a16:creationId xmlns:a16="http://schemas.microsoft.com/office/drawing/2014/main" id="{8FD923D0-C48A-4AF9-9157-2A27E1D4E39C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7740937" y="3093523"/>
              <a:ext cx="1231085" cy="216866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B591E88-1967-4022-8083-CD60445E96AC}"/>
                </a:ext>
              </a:extLst>
            </p:cNvPr>
            <p:cNvSpPr/>
            <p:nvPr/>
          </p:nvSpPr>
          <p:spPr>
            <a:xfrm>
              <a:off x="8972022" y="2826299"/>
              <a:ext cx="2277648" cy="968179"/>
            </a:xfrm>
            <a:prstGeom prst="ellipse">
              <a:avLst/>
            </a:prstGeom>
            <a:solidFill>
              <a:srgbClr val="F6C2F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benefits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E624B32-506E-4E04-9451-F21D59335807}"/>
              </a:ext>
            </a:extLst>
          </p:cNvPr>
          <p:cNvGrpSpPr/>
          <p:nvPr/>
        </p:nvGrpSpPr>
        <p:grpSpPr>
          <a:xfrm>
            <a:off x="9100710" y="1468139"/>
            <a:ext cx="2254094" cy="1376494"/>
            <a:chOff x="9100710" y="1468139"/>
            <a:chExt cx="2254094" cy="1376494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80A9B070-309A-497C-B674-BFE6B8107685}"/>
                </a:ext>
              </a:extLst>
            </p:cNvPr>
            <p:cNvCxnSpPr>
              <a:cxnSpLocks/>
              <a:endCxn id="70" idx="4"/>
            </p:cNvCxnSpPr>
            <p:nvPr/>
          </p:nvCxnSpPr>
          <p:spPr>
            <a:xfrm rot="5400000" flipH="1" flipV="1">
              <a:off x="9967105" y="2583981"/>
              <a:ext cx="408314" cy="112989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D6D170B-6353-43CC-83C4-7C82BD086CB1}"/>
                </a:ext>
              </a:extLst>
            </p:cNvPr>
            <p:cNvSpPr/>
            <p:nvPr/>
          </p:nvSpPr>
          <p:spPr>
            <a:xfrm>
              <a:off x="9100710" y="1468139"/>
              <a:ext cx="2254094" cy="9681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Good for health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190E518-B5D5-487B-A16C-BE9C520C4A17}"/>
              </a:ext>
            </a:extLst>
          </p:cNvPr>
          <p:cNvGrpSpPr/>
          <p:nvPr/>
        </p:nvGrpSpPr>
        <p:grpSpPr>
          <a:xfrm>
            <a:off x="9698343" y="3791185"/>
            <a:ext cx="2354132" cy="2098878"/>
            <a:chOff x="9698343" y="3791185"/>
            <a:chExt cx="2354132" cy="2098878"/>
          </a:xfrm>
        </p:grpSpPr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3AE91DF4-AB92-49D7-8C46-62E7A2ABB197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10114767" y="3791185"/>
              <a:ext cx="760642" cy="346970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40C01AF-C78B-4BD9-A4F5-EDBE718D2265}"/>
                </a:ext>
              </a:extLst>
            </p:cNvPr>
            <p:cNvSpPr/>
            <p:nvPr/>
          </p:nvSpPr>
          <p:spPr>
            <a:xfrm>
              <a:off x="9698343" y="4138155"/>
              <a:ext cx="2354132" cy="175190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Protect ourselves &amp; others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C2A6C3F-AA33-4029-A6E4-09B784606A05}"/>
              </a:ext>
            </a:extLst>
          </p:cNvPr>
          <p:cNvGrpSpPr/>
          <p:nvPr/>
        </p:nvGrpSpPr>
        <p:grpSpPr>
          <a:xfrm>
            <a:off x="4379060" y="352681"/>
            <a:ext cx="4623733" cy="1462588"/>
            <a:chOff x="4379060" y="352681"/>
            <a:chExt cx="4623733" cy="1462588"/>
          </a:xfrm>
        </p:grpSpPr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3161A49-7632-401F-B677-05852030B7E8}"/>
                </a:ext>
              </a:extLst>
            </p:cNvPr>
            <p:cNvCxnSpPr>
              <a:cxnSpLocks/>
              <a:stCxn id="2" idx="6"/>
            </p:cNvCxnSpPr>
            <p:nvPr/>
          </p:nvCxnSpPr>
          <p:spPr>
            <a:xfrm rot="5400000" flipH="1" flipV="1">
              <a:off x="6115065" y="1499445"/>
              <a:ext cx="349639" cy="282010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F5EC0C6-9003-42B7-9383-BD1B8187C241}"/>
                </a:ext>
              </a:extLst>
            </p:cNvPr>
            <p:cNvSpPr/>
            <p:nvPr/>
          </p:nvSpPr>
          <p:spPr>
            <a:xfrm>
              <a:off x="4379060" y="352681"/>
              <a:ext cx="4603277" cy="1115460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National sport of South Korea</a:t>
              </a:r>
            </a:p>
          </p:txBody>
        </p:sp>
        <p:pic>
          <p:nvPicPr>
            <p:cNvPr id="4098" name="Picture 2" descr="Miền Nam, Korea, Lá Cờ, Hàn Quốc">
              <a:extLst>
                <a:ext uri="{FF2B5EF4-FFF2-40B4-BE49-F238E27FC236}">
                  <a16:creationId xmlns:a16="http://schemas.microsoft.com/office/drawing/2014/main" id="{022840E1-F815-48EE-8DCE-B57BAE0B7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7368">
              <a:off x="8288771" y="623176"/>
              <a:ext cx="714022" cy="47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6DAD5BD-A4A6-4A4F-B954-B0ED71F8EEAA}"/>
              </a:ext>
            </a:extLst>
          </p:cNvPr>
          <p:cNvGrpSpPr/>
          <p:nvPr/>
        </p:nvGrpSpPr>
        <p:grpSpPr>
          <a:xfrm>
            <a:off x="3614081" y="1764227"/>
            <a:ext cx="5069595" cy="1738688"/>
            <a:chOff x="3614081" y="1764227"/>
            <a:chExt cx="5069595" cy="1738688"/>
          </a:xfrm>
        </p:grpSpPr>
        <p:sp>
          <p:nvSpPr>
            <p:cNvPr id="2" name="Star: 7 Points 1">
              <a:extLst>
                <a:ext uri="{FF2B5EF4-FFF2-40B4-BE49-F238E27FC236}">
                  <a16:creationId xmlns:a16="http://schemas.microsoft.com/office/drawing/2014/main" id="{B6273654-5824-4DBC-B7B3-370F8EF1F3EC}"/>
                </a:ext>
              </a:extLst>
            </p:cNvPr>
            <p:cNvSpPr/>
            <p:nvPr/>
          </p:nvSpPr>
          <p:spPr>
            <a:xfrm>
              <a:off x="3614081" y="1815269"/>
              <a:ext cx="5069595" cy="1687646"/>
            </a:xfrm>
            <a:prstGeom prst="star7">
              <a:avLst/>
            </a:prstGeom>
            <a:solidFill>
              <a:srgbClr val="F8CBA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Taekwondo</a:t>
              </a:r>
            </a:p>
          </p:txBody>
        </p:sp>
        <p:pic>
          <p:nvPicPr>
            <p:cNvPr id="98" name="Picture 4" descr="Võ Karate, Đấu Sĩ, Nhân Vật Hoạt Hình">
              <a:extLst>
                <a:ext uri="{FF2B5EF4-FFF2-40B4-BE49-F238E27FC236}">
                  <a16:creationId xmlns:a16="http://schemas.microsoft.com/office/drawing/2014/main" id="{FABA452A-5DBA-46BC-A7A0-7A700B0D1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829" y="1764227"/>
              <a:ext cx="1652878" cy="165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8D70B9B-690F-477B-AD5B-E12BDD9AF0B8}"/>
              </a:ext>
            </a:extLst>
          </p:cNvPr>
          <p:cNvGrpSpPr/>
          <p:nvPr/>
        </p:nvGrpSpPr>
        <p:grpSpPr>
          <a:xfrm>
            <a:off x="6990742" y="5332633"/>
            <a:ext cx="2895261" cy="1273546"/>
            <a:chOff x="6740653" y="5334164"/>
            <a:chExt cx="2895261" cy="1273546"/>
          </a:xfrm>
        </p:grpSpPr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7B40D789-9A3D-4D4C-A931-C182E8E777FF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rot="16200000" flipH="1">
              <a:off x="6948514" y="5618405"/>
              <a:ext cx="379245" cy="150953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799A6BF-5585-4F46-A1D2-E87AEFFCE3F7}"/>
                </a:ext>
              </a:extLst>
            </p:cNvPr>
            <p:cNvSpPr/>
            <p:nvPr/>
          </p:nvSpPr>
          <p:spPr>
            <a:xfrm>
              <a:off x="6740653" y="5723401"/>
              <a:ext cx="2895261" cy="88430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black</a:t>
              </a:r>
            </a:p>
            <a:p>
              <a:pPr algn="ctr"/>
              <a:r>
                <a:rPr lang="en-SG" sz="25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(strongest)</a:t>
              </a:r>
            </a:p>
          </p:txBody>
        </p:sp>
        <p:pic>
          <p:nvPicPr>
            <p:cNvPr id="4104" name="Picture 8" descr="Vương Miện, Vàng, Giàu Có, Hoàng Gia">
              <a:extLst>
                <a:ext uri="{FF2B5EF4-FFF2-40B4-BE49-F238E27FC236}">
                  <a16:creationId xmlns:a16="http://schemas.microsoft.com/office/drawing/2014/main" id="{40084377-426A-465D-976F-5E6EE456D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02" flipH="1">
              <a:off x="8454786" y="5334164"/>
              <a:ext cx="1029624" cy="51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CC5B322-FFA4-49EA-82D1-57F40E7C8F0E}"/>
              </a:ext>
            </a:extLst>
          </p:cNvPr>
          <p:cNvGrpSpPr/>
          <p:nvPr/>
        </p:nvGrpSpPr>
        <p:grpSpPr>
          <a:xfrm>
            <a:off x="5430697" y="3370208"/>
            <a:ext cx="3263925" cy="2290577"/>
            <a:chOff x="5397680" y="3446001"/>
            <a:chExt cx="3263925" cy="229057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B0C212E3-73CD-4087-976C-B31366F28C85}"/>
                </a:ext>
              </a:extLst>
            </p:cNvPr>
            <p:cNvGrpSpPr/>
            <p:nvPr/>
          </p:nvGrpSpPr>
          <p:grpSpPr>
            <a:xfrm>
              <a:off x="5397680" y="3446001"/>
              <a:ext cx="3263925" cy="2134052"/>
              <a:chOff x="5472451" y="3441310"/>
              <a:chExt cx="3113363" cy="1986785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106F9D34-6095-45B2-88AF-802D0EF27BD4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 rot="16200000" flipH="1">
                <a:off x="6538682" y="3773554"/>
                <a:ext cx="822695" cy="158207"/>
              </a:xfrm>
              <a:prstGeom prst="curvedConnector3">
                <a:avLst>
                  <a:gd name="adj1" fmla="val 50000"/>
                </a:avLst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BFCCE51-90A7-4EE4-87FF-15AC41837C67}"/>
                  </a:ext>
                </a:extLst>
              </p:cNvPr>
              <p:cNvSpPr/>
              <p:nvPr/>
            </p:nvSpPr>
            <p:spPr>
              <a:xfrm>
                <a:off x="5472451" y="4264006"/>
                <a:ext cx="3113363" cy="1164089"/>
              </a:xfrm>
              <a:prstGeom prst="ellipse">
                <a:avLst/>
              </a:prstGeom>
              <a:solidFill>
                <a:srgbClr val="CDABE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6 basic belt colours</a:t>
                </a:r>
              </a:p>
            </p:txBody>
          </p:sp>
        </p:grpSp>
        <p:pic>
          <p:nvPicPr>
            <p:cNvPr id="4106" name="Picture 10" descr="Ruy-Băng, Dây Nịt, Buộc, Nút Thắt, Đen">
              <a:extLst>
                <a:ext uri="{FF2B5EF4-FFF2-40B4-BE49-F238E27FC236}">
                  <a16:creationId xmlns:a16="http://schemas.microsoft.com/office/drawing/2014/main" id="{94FF24B9-044A-4779-B341-57BB9A6B2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8976" flipH="1">
              <a:off x="7739108" y="4877516"/>
              <a:ext cx="1056777" cy="66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0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697686-136D-4501-AEEA-6209A3E2BB92}"/>
              </a:ext>
            </a:extLst>
          </p:cNvPr>
          <p:cNvGrpSpPr/>
          <p:nvPr/>
        </p:nvGrpSpPr>
        <p:grpSpPr>
          <a:xfrm>
            <a:off x="643825" y="1027906"/>
            <a:ext cx="10515278" cy="7086761"/>
            <a:chOff x="643825" y="1027906"/>
            <a:chExt cx="10515278" cy="7086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B12F6-AF4D-4A00-90CE-E89A555F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3" b="31060"/>
            <a:stretch/>
          </p:blipFill>
          <p:spPr>
            <a:xfrm>
              <a:off x="1400151" y="1027906"/>
              <a:ext cx="9758952" cy="40581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577BFB2-9BBD-4ED8-A8C6-0A4A9298C311}"/>
                </a:ext>
              </a:extLst>
            </p:cNvPr>
            <p:cNvSpPr txBox="1">
              <a:spLocks/>
            </p:cNvSpPr>
            <p:nvPr/>
          </p:nvSpPr>
          <p:spPr>
            <a:xfrm>
              <a:off x="1647849" y="1825625"/>
              <a:ext cx="9144000" cy="2387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5</a:t>
              </a:r>
            </a:p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Wrap-up &amp;</a:t>
              </a:r>
              <a:br>
                <a:rPr lang="en-US" sz="6600" dirty="0">
                  <a:latin typeface="Comic Sans MS" panose="030F0702030302020204" pitchFamily="66" charset="0"/>
                </a:rPr>
              </a:br>
              <a:r>
                <a:rPr lang="en-US" sz="6600" dirty="0">
                  <a:latin typeface="Comic Sans MS" panose="030F0702030302020204" pitchFamily="66" charset="0"/>
                </a:rPr>
                <a:t>Assessment</a:t>
              </a:r>
              <a:endParaRPr lang="en-SG" sz="66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 descr="Vận Động Viên, Bọn Trẻ, Võ Thuật">
              <a:extLst>
                <a:ext uri="{FF2B5EF4-FFF2-40B4-BE49-F238E27FC236}">
                  <a16:creationId xmlns:a16="http://schemas.microsoft.com/office/drawing/2014/main" id="{DA622F37-FF16-407B-A117-F051336D0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469" b="92969" l="4375" r="43906">
                          <a14:foregroundMark x1="40703" y1="38125" x2="40703" y2="38125"/>
                          <a14:foregroundMark x1="36016" y1="37266" x2="35156" y2="50391"/>
                          <a14:foregroundMark x1="35781" y1="33203" x2="35781" y2="33203"/>
                          <a14:foregroundMark x1="33516" y1="30469" x2="33516" y2="30469"/>
                          <a14:foregroundMark x1="43047" y1="44453" x2="43047" y2="44453"/>
                          <a14:foregroundMark x1="42578" y1="60078" x2="42578" y2="60078"/>
                          <a14:foregroundMark x1="43203" y1="72578" x2="43203" y2="72578"/>
                          <a14:foregroundMark x1="43594" y1="55625" x2="43594" y2="55625"/>
                          <a14:foregroundMark x1="43906" y1="62031" x2="43906" y2="62031"/>
                          <a14:foregroundMark x1="33828" y1="43047" x2="27578" y2="43516"/>
                          <a14:foregroundMark x1="27578" y1="43516" x2="26563" y2="42813"/>
                          <a14:backgroundMark x1="29609" y1="75781" x2="29609" y2="75781"/>
                          <a14:backgroundMark x1="31406" y1="73047" x2="31563" y2="79453"/>
                          <a14:backgroundMark x1="31563" y1="79453" x2="43125" y2="78281"/>
                          <a14:backgroundMark x1="22578" y1="34844" x2="21094" y2="43281"/>
                          <a14:backgroundMark x1="21641" y1="44375" x2="21641" y2="48672"/>
                          <a14:backgroundMark x1="23438" y1="50703" x2="23438" y2="50703"/>
                          <a14:backgroundMark x1="22578" y1="47500" x2="14922" y2="58594"/>
                          <a14:backgroundMark x1="14922" y1="58594" x2="17422" y2="7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67" r="53598"/>
            <a:stretch/>
          </p:blipFill>
          <p:spPr bwMode="auto">
            <a:xfrm>
              <a:off x="6852175" y="2483509"/>
              <a:ext cx="3939674" cy="563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Vận Động Viên, Bọn Trẻ, Võ Thuật">
              <a:extLst>
                <a:ext uri="{FF2B5EF4-FFF2-40B4-BE49-F238E27FC236}">
                  <a16:creationId xmlns:a16="http://schemas.microsoft.com/office/drawing/2014/main" id="{B8189319-166D-43DC-B426-28ACFD705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109" b="75703" l="46563" r="85625">
                          <a14:foregroundMark x1="52344" y1="48672" x2="52344" y2="48672"/>
                          <a14:foregroundMark x1="52031" y1="46250" x2="52031" y2="46250"/>
                          <a14:foregroundMark x1="51719" y1="44844" x2="51719" y2="44844"/>
                          <a14:foregroundMark x1="51719" y1="44844" x2="51719" y2="44844"/>
                          <a14:foregroundMark x1="51719" y1="44844" x2="51328" y2="53047"/>
                          <a14:foregroundMark x1="51328" y1="53047" x2="49297" y2="53984"/>
                          <a14:foregroundMark x1="46563" y1="52812" x2="46563" y2="52812"/>
                          <a14:foregroundMark x1="59766" y1="51719" x2="57578" y2="59844"/>
                          <a14:foregroundMark x1="57578" y1="59844" x2="56719" y2="60547"/>
                          <a14:foregroundMark x1="74219" y1="75859" x2="74219" y2="75859"/>
                          <a14:foregroundMark x1="85625" y1="44531" x2="85625" y2="44531"/>
                          <a14:foregroundMark x1="70859" y1="37109" x2="70859" y2="371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1" t="33253" r="11017" b="21271"/>
            <a:stretch/>
          </p:blipFill>
          <p:spPr bwMode="auto">
            <a:xfrm rot="722468">
              <a:off x="643825" y="3009188"/>
              <a:ext cx="3547084" cy="369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C0E49E-7A18-4CCB-95E8-9320EB46A5C1}"/>
              </a:ext>
            </a:extLst>
          </p:cNvPr>
          <p:cNvSpPr/>
          <p:nvPr/>
        </p:nvSpPr>
        <p:spPr>
          <a:xfrm>
            <a:off x="1333041" y="363071"/>
            <a:ext cx="9693296" cy="8928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Look and circle the words.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03300-C8A8-4C3C-8C9A-E7CCFFC37B72}"/>
              </a:ext>
            </a:extLst>
          </p:cNvPr>
          <p:cNvSpPr/>
          <p:nvPr/>
        </p:nvSpPr>
        <p:spPr>
          <a:xfrm>
            <a:off x="268156" y="1369481"/>
            <a:ext cx="11655687" cy="531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Two fighters wearing pencak silat uniforms fighting">
            <a:extLst>
              <a:ext uri="{FF2B5EF4-FFF2-40B4-BE49-F238E27FC236}">
                <a16:creationId xmlns:a16="http://schemas.microsoft.com/office/drawing/2014/main" id="{389EA5E0-5038-48EA-B8C5-0CC9AE78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6" y="3265250"/>
            <a:ext cx="2013880" cy="15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2282C-B1F2-4FDF-AFA7-EFA554531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6" b="92227" l="5594" r="89794">
                        <a14:foregroundMark x1="6673" y1="48430" x2="6673" y2="48430"/>
                        <a14:foregroundMark x1="5594" y1="48281" x2="5594" y2="48281"/>
                        <a14:foregroundMark x1="49657" y1="92227" x2="49657" y2="92227"/>
                      </a14:backgroundRemoval>
                    </a14:imgEffect>
                  </a14:imgLayer>
                </a14:imgProps>
              </a:ext>
            </a:extLst>
          </a:blip>
          <a:srcRect l="1778" t="9033" r="10074" b="1860"/>
          <a:stretch/>
        </p:blipFill>
        <p:spPr>
          <a:xfrm>
            <a:off x="690876" y="4948727"/>
            <a:ext cx="2042050" cy="1521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558FC-86D5-4D37-A4D9-0E113825E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14" y="1597870"/>
            <a:ext cx="2009852" cy="152116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EFF3D1-C752-45F1-B101-BD4953EF86B0}"/>
              </a:ext>
            </a:extLst>
          </p:cNvPr>
          <p:cNvSpPr/>
          <p:nvPr/>
        </p:nvSpPr>
        <p:spPr>
          <a:xfrm>
            <a:off x="3145324" y="1912026"/>
            <a:ext cx="4620763" cy="89285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dradcontrolahdwllz</a:t>
            </a:r>
            <a:endParaRPr lang="en-SG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EC85D9-17FB-4B8D-A106-9B0A8E83A5A6}"/>
              </a:ext>
            </a:extLst>
          </p:cNvPr>
          <p:cNvSpPr/>
          <p:nvPr/>
        </p:nvSpPr>
        <p:spPr>
          <a:xfrm>
            <a:off x="4350891" y="1923043"/>
            <a:ext cx="1642286" cy="787949"/>
          </a:xfrm>
          <a:prstGeom prst="ellipse">
            <a:avLst/>
          </a:prstGeom>
          <a:noFill/>
          <a:ln w="38100">
            <a:solidFill>
              <a:srgbClr val="D92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B3553E-9D24-49B1-BEB7-687BB7EDAFF5}"/>
              </a:ext>
            </a:extLst>
          </p:cNvPr>
          <p:cNvSpPr/>
          <p:nvPr/>
        </p:nvSpPr>
        <p:spPr>
          <a:xfrm>
            <a:off x="3145324" y="3606697"/>
            <a:ext cx="4620763" cy="89285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lkwasrufightas</a:t>
            </a:r>
            <a:endParaRPr lang="en-SG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4A20B6-E270-46A7-97A8-7B64F86F1F4C}"/>
              </a:ext>
            </a:extLst>
          </p:cNvPr>
          <p:cNvSpPr/>
          <p:nvPr/>
        </p:nvSpPr>
        <p:spPr>
          <a:xfrm>
            <a:off x="5444689" y="3659148"/>
            <a:ext cx="1143398" cy="787949"/>
          </a:xfrm>
          <a:prstGeom prst="ellipse">
            <a:avLst/>
          </a:prstGeom>
          <a:noFill/>
          <a:ln w="38100">
            <a:solidFill>
              <a:srgbClr val="D92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A713CB-CD1F-4A70-BA14-37E35573A592}"/>
              </a:ext>
            </a:extLst>
          </p:cNvPr>
          <p:cNvSpPr/>
          <p:nvPr/>
        </p:nvSpPr>
        <p:spPr>
          <a:xfrm>
            <a:off x="3155646" y="5301368"/>
            <a:ext cx="4620763" cy="89285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askickawrdfg</a:t>
            </a:r>
            <a:endParaRPr lang="en-SG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F13975-AE36-4241-8AB2-3CE28D01A797}"/>
              </a:ext>
            </a:extLst>
          </p:cNvPr>
          <p:cNvSpPr/>
          <p:nvPr/>
        </p:nvSpPr>
        <p:spPr>
          <a:xfrm>
            <a:off x="4449349" y="5312385"/>
            <a:ext cx="981968" cy="787949"/>
          </a:xfrm>
          <a:prstGeom prst="ellipse">
            <a:avLst/>
          </a:prstGeom>
          <a:noFill/>
          <a:ln w="38100">
            <a:solidFill>
              <a:srgbClr val="D92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85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403300-C8A8-4C3C-8C9A-E7CCFFC37B72}"/>
              </a:ext>
            </a:extLst>
          </p:cNvPr>
          <p:cNvSpPr/>
          <p:nvPr/>
        </p:nvSpPr>
        <p:spPr>
          <a:xfrm>
            <a:off x="351845" y="1352503"/>
            <a:ext cx="11655687" cy="531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4" descr="Màu Vàng, Thức, Cô Gái, Mũ, Đàn Bà, Tóc">
            <a:extLst>
              <a:ext uri="{FF2B5EF4-FFF2-40B4-BE49-F238E27FC236}">
                <a16:creationId xmlns:a16="http://schemas.microsoft.com/office/drawing/2014/main" id="{7C9D5235-A80B-4978-9330-477C77500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r="1918" b="28177"/>
          <a:stretch/>
        </p:blipFill>
        <p:spPr bwMode="auto">
          <a:xfrm>
            <a:off x="1069438" y="4008854"/>
            <a:ext cx="2013881" cy="15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AE1A772-CDFF-44D7-B4F4-DE017123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38" y="2097867"/>
            <a:ext cx="2013881" cy="15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334203-B100-405B-AA6E-A1D4D38979A1}"/>
              </a:ext>
            </a:extLst>
          </p:cNvPr>
          <p:cNvSpPr/>
          <p:nvPr/>
        </p:nvSpPr>
        <p:spPr>
          <a:xfrm>
            <a:off x="3409729" y="2319650"/>
            <a:ext cx="4620763" cy="89285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swminmindahdwllz</a:t>
            </a:r>
            <a:endParaRPr lang="en-SG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3FE33C-979F-4CDC-A37E-C009E0AADCF1}"/>
              </a:ext>
            </a:extLst>
          </p:cNvPr>
          <p:cNvSpPr/>
          <p:nvPr/>
        </p:nvSpPr>
        <p:spPr>
          <a:xfrm>
            <a:off x="5045726" y="2361084"/>
            <a:ext cx="1094342" cy="787949"/>
          </a:xfrm>
          <a:prstGeom prst="ellipse">
            <a:avLst/>
          </a:prstGeom>
          <a:noFill/>
          <a:ln w="38100">
            <a:solidFill>
              <a:srgbClr val="D92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A221C5-28D5-4DC0-819E-A7496F44E4CA}"/>
              </a:ext>
            </a:extLst>
          </p:cNvPr>
          <p:cNvSpPr/>
          <p:nvPr/>
        </p:nvSpPr>
        <p:spPr>
          <a:xfrm>
            <a:off x="3409729" y="4335737"/>
            <a:ext cx="5698954" cy="89285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ovemtenmovementmov</a:t>
            </a:r>
            <a:endParaRPr lang="en-SG" sz="36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F8C58C-2488-4632-A03F-C68A8FDD5582}"/>
              </a:ext>
            </a:extLst>
          </p:cNvPr>
          <p:cNvSpPr/>
          <p:nvPr/>
        </p:nvSpPr>
        <p:spPr>
          <a:xfrm>
            <a:off x="5603915" y="4388188"/>
            <a:ext cx="2251112" cy="787949"/>
          </a:xfrm>
          <a:prstGeom prst="ellipse">
            <a:avLst/>
          </a:prstGeom>
          <a:noFill/>
          <a:ln w="38100">
            <a:solidFill>
              <a:srgbClr val="D92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9B7400-4030-057F-65B6-84392E218DFE}"/>
              </a:ext>
            </a:extLst>
          </p:cNvPr>
          <p:cNvSpPr/>
          <p:nvPr/>
        </p:nvSpPr>
        <p:spPr>
          <a:xfrm>
            <a:off x="1333041" y="363071"/>
            <a:ext cx="9693296" cy="8928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Look and circle the words.</a:t>
            </a:r>
          </a:p>
        </p:txBody>
      </p:sp>
    </p:spTree>
    <p:extLst>
      <p:ext uri="{BB962C8B-B14F-4D97-AF65-F5344CB8AC3E}">
        <p14:creationId xmlns:p14="http://schemas.microsoft.com/office/powerpoint/2010/main" val="8562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EF1E4F-11C2-4732-895C-E47A5D8985FC}"/>
              </a:ext>
            </a:extLst>
          </p:cNvPr>
          <p:cNvSpPr/>
          <p:nvPr/>
        </p:nvSpPr>
        <p:spPr>
          <a:xfrm>
            <a:off x="549838" y="798848"/>
            <a:ext cx="9707740" cy="5040251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nit 7: Sports</a:t>
            </a:r>
            <a:b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</a:b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Lesson 2 – Part 1,2,3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</a:t>
            </a:r>
            <a:r>
              <a:rPr kumimoji="0" lang="e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 learnt today?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Vocabulary: control, mind, movement, kick, fight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" name="Content Placeholder 22">
            <a:extLst>
              <a:ext uri="{FF2B5EF4-FFF2-40B4-BE49-F238E27FC236}">
                <a16:creationId xmlns:a16="http://schemas.microsoft.com/office/drawing/2014/main" id="{FBEA56F1-49A5-4286-ABB9-BB9F375FF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683200" y="3539026"/>
            <a:ext cx="2645855" cy="33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629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697686-136D-4501-AEEA-6209A3E2BB92}"/>
              </a:ext>
            </a:extLst>
          </p:cNvPr>
          <p:cNvGrpSpPr/>
          <p:nvPr/>
        </p:nvGrpSpPr>
        <p:grpSpPr>
          <a:xfrm>
            <a:off x="676876" y="1193144"/>
            <a:ext cx="10482227" cy="6921523"/>
            <a:chOff x="676876" y="1193144"/>
            <a:chExt cx="10482227" cy="6921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B12F6-AF4D-4A00-90CE-E89A555F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3" b="31060"/>
            <a:stretch/>
          </p:blipFill>
          <p:spPr>
            <a:xfrm>
              <a:off x="1400151" y="1193144"/>
              <a:ext cx="9758952" cy="40581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577BFB2-9BBD-4ED8-A8C6-0A4A9298C311}"/>
                </a:ext>
              </a:extLst>
            </p:cNvPr>
            <p:cNvSpPr txBox="1">
              <a:spLocks/>
            </p:cNvSpPr>
            <p:nvPr/>
          </p:nvSpPr>
          <p:spPr>
            <a:xfrm>
              <a:off x="1647849" y="1941333"/>
              <a:ext cx="9144000" cy="2387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7200" dirty="0">
                  <a:latin typeface="Comic Sans MS" panose="030F0702030302020204" pitchFamily="66" charset="0"/>
                </a:rPr>
                <a:t>1</a:t>
              </a:r>
              <a:br>
                <a:rPr lang="en-US" sz="7200" dirty="0">
                  <a:latin typeface="Comic Sans MS" panose="030F0702030302020204" pitchFamily="66" charset="0"/>
                </a:rPr>
              </a:br>
              <a:r>
                <a:rPr lang="en-US" sz="7200" dirty="0">
                  <a:latin typeface="Comic Sans MS" panose="030F0702030302020204" pitchFamily="66" charset="0"/>
                </a:rPr>
                <a:t>Warm-up</a:t>
              </a:r>
              <a:endParaRPr lang="en-SG" sz="70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 descr="Vận Động Viên, Bọn Trẻ, Võ Thuật">
              <a:extLst>
                <a:ext uri="{FF2B5EF4-FFF2-40B4-BE49-F238E27FC236}">
                  <a16:creationId xmlns:a16="http://schemas.microsoft.com/office/drawing/2014/main" id="{DA622F37-FF16-407B-A117-F051336D0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469" b="92969" l="4375" r="43906">
                          <a14:foregroundMark x1="40703" y1="38125" x2="40703" y2="38125"/>
                          <a14:foregroundMark x1="36016" y1="37266" x2="35156" y2="50391"/>
                          <a14:foregroundMark x1="35781" y1="33203" x2="35781" y2="33203"/>
                          <a14:foregroundMark x1="33516" y1="30469" x2="33516" y2="30469"/>
                          <a14:foregroundMark x1="43047" y1="44453" x2="43047" y2="44453"/>
                          <a14:foregroundMark x1="42578" y1="60078" x2="42578" y2="60078"/>
                          <a14:foregroundMark x1="43203" y1="72578" x2="43203" y2="72578"/>
                          <a14:foregroundMark x1="43594" y1="55625" x2="43594" y2="55625"/>
                          <a14:foregroundMark x1="43906" y1="62031" x2="43906" y2="62031"/>
                          <a14:foregroundMark x1="33828" y1="43047" x2="27578" y2="43516"/>
                          <a14:foregroundMark x1="27578" y1="43516" x2="26563" y2="42813"/>
                          <a14:backgroundMark x1="29609" y1="75781" x2="29609" y2="75781"/>
                          <a14:backgroundMark x1="31406" y1="73047" x2="31563" y2="79453"/>
                          <a14:backgroundMark x1="31563" y1="79453" x2="43125" y2="78281"/>
                          <a14:backgroundMark x1="22578" y1="34844" x2="21094" y2="43281"/>
                          <a14:backgroundMark x1="21641" y1="44375" x2="21641" y2="48672"/>
                          <a14:backgroundMark x1="23438" y1="50703" x2="23438" y2="50703"/>
                          <a14:backgroundMark x1="22578" y1="47500" x2="14922" y2="58594"/>
                          <a14:backgroundMark x1="14922" y1="58594" x2="17422" y2="7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67" r="53598"/>
            <a:stretch/>
          </p:blipFill>
          <p:spPr bwMode="auto">
            <a:xfrm>
              <a:off x="6852175" y="2483509"/>
              <a:ext cx="3939674" cy="563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Vận Động Viên, Bọn Trẻ, Võ Thuật">
              <a:extLst>
                <a:ext uri="{FF2B5EF4-FFF2-40B4-BE49-F238E27FC236}">
                  <a16:creationId xmlns:a16="http://schemas.microsoft.com/office/drawing/2014/main" id="{B8189319-166D-43DC-B426-28ACFD705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109" b="75703" l="46563" r="85625">
                          <a14:foregroundMark x1="52344" y1="48672" x2="52344" y2="48672"/>
                          <a14:foregroundMark x1="52031" y1="46250" x2="52031" y2="46250"/>
                          <a14:foregroundMark x1="51719" y1="44844" x2="51719" y2="44844"/>
                          <a14:foregroundMark x1="51719" y1="44844" x2="51719" y2="44844"/>
                          <a14:foregroundMark x1="51719" y1="44844" x2="51328" y2="53047"/>
                          <a14:foregroundMark x1="51328" y1="53047" x2="49297" y2="53984"/>
                          <a14:foregroundMark x1="46563" y1="52812" x2="46563" y2="52812"/>
                          <a14:foregroundMark x1="59766" y1="51719" x2="57578" y2="59844"/>
                          <a14:foregroundMark x1="57578" y1="59844" x2="56719" y2="60547"/>
                          <a14:foregroundMark x1="74219" y1="75859" x2="74219" y2="75859"/>
                          <a14:foregroundMark x1="85625" y1="44531" x2="85625" y2="44531"/>
                          <a14:foregroundMark x1="70859" y1="37109" x2="70859" y2="371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1" t="33253" r="11017" b="21271"/>
            <a:stretch/>
          </p:blipFill>
          <p:spPr bwMode="auto">
            <a:xfrm rot="722468">
              <a:off x="676876" y="2799865"/>
              <a:ext cx="3547084" cy="369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0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24CC1-4AF5-42F1-A49E-F1C60523A51A}"/>
              </a:ext>
            </a:extLst>
          </p:cNvPr>
          <p:cNvSpPr/>
          <p:nvPr/>
        </p:nvSpPr>
        <p:spPr>
          <a:xfrm>
            <a:off x="1126671" y="996720"/>
            <a:ext cx="9938657" cy="695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Reorder the words to make a meaningful sentence.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949B5-9FD2-4F02-A868-EFEBFE954729}"/>
              </a:ext>
            </a:extLst>
          </p:cNvPr>
          <p:cNvSpPr/>
          <p:nvPr/>
        </p:nvSpPr>
        <p:spPr>
          <a:xfrm>
            <a:off x="431421" y="1868123"/>
            <a:ext cx="11329158" cy="4546322"/>
          </a:xfrm>
          <a:prstGeom prst="rect">
            <a:avLst/>
          </a:prstGeom>
          <a:solidFill>
            <a:srgbClr val="FFFFFF">
              <a:alpha val="78824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41DD-F3D9-45FB-8F81-C54F0BC3D6CE}"/>
              </a:ext>
            </a:extLst>
          </p:cNvPr>
          <p:cNvSpPr/>
          <p:nvPr/>
        </p:nvSpPr>
        <p:spPr>
          <a:xfrm>
            <a:off x="3550671" y="3144208"/>
            <a:ext cx="8241730" cy="9046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am/jogging/with/I/my/brother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F9E37-517C-464D-84E1-7EF4B8D8E12E}"/>
              </a:ext>
            </a:extLst>
          </p:cNvPr>
          <p:cNvSpPr/>
          <p:nvPr/>
        </p:nvSpPr>
        <p:spPr>
          <a:xfrm>
            <a:off x="3401128" y="4027299"/>
            <a:ext cx="8241730" cy="9046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B11B49"/>
                </a:solidFill>
                <a:latin typeface="Comic Sans MS" panose="030F0702030302020204" pitchFamily="66" charset="0"/>
              </a:rPr>
              <a:t>=&gt; I am jogging with my brother.</a:t>
            </a:r>
          </a:p>
        </p:txBody>
      </p:sp>
      <p:pic>
        <p:nvPicPr>
          <p:cNvPr id="2050" name="Picture 2" descr="Marathon, Vận Động Viên Marathon">
            <a:extLst>
              <a:ext uri="{FF2B5EF4-FFF2-40B4-BE49-F238E27FC236}">
                <a16:creationId xmlns:a16="http://schemas.microsoft.com/office/drawing/2014/main" id="{72CE5573-A0AC-405D-9926-02FD4DD6A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" y="2575498"/>
            <a:ext cx="4028273" cy="31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D341A-44DD-4012-8907-41E547DC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949B5-9FD2-4F02-A868-EFEBFE954729}"/>
              </a:ext>
            </a:extLst>
          </p:cNvPr>
          <p:cNvSpPr/>
          <p:nvPr/>
        </p:nvSpPr>
        <p:spPr>
          <a:xfrm>
            <a:off x="467549" y="1485900"/>
            <a:ext cx="11329158" cy="5105441"/>
          </a:xfrm>
          <a:prstGeom prst="rect">
            <a:avLst/>
          </a:prstGeom>
          <a:solidFill>
            <a:srgbClr val="FFFFFF">
              <a:alpha val="78824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41DD-F3D9-45FB-8F81-C54F0BC3D6CE}"/>
              </a:ext>
            </a:extLst>
          </p:cNvPr>
          <p:cNvSpPr/>
          <p:nvPr/>
        </p:nvSpPr>
        <p:spPr>
          <a:xfrm>
            <a:off x="1525804" y="4799503"/>
            <a:ext cx="9360953" cy="9046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reading/at/is/the/moment/she/books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F9E37-517C-464D-84E1-7EF4B8D8E12E}"/>
              </a:ext>
            </a:extLst>
          </p:cNvPr>
          <p:cNvSpPr/>
          <p:nvPr/>
        </p:nvSpPr>
        <p:spPr>
          <a:xfrm>
            <a:off x="1377499" y="5469261"/>
            <a:ext cx="9509258" cy="9046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B11B49"/>
                </a:solidFill>
                <a:latin typeface="Comic Sans MS" panose="030F0702030302020204" pitchFamily="66" charset="0"/>
              </a:rPr>
              <a:t>=&gt; She is reading books at the moment.</a:t>
            </a:r>
          </a:p>
        </p:txBody>
      </p:sp>
      <p:pic>
        <p:nvPicPr>
          <p:cNvPr id="3074" name="Picture 2" descr="Con Gái, Đọc Hiểu, Sách, Học, Đọc, Trẻ">
            <a:extLst>
              <a:ext uri="{FF2B5EF4-FFF2-40B4-BE49-F238E27FC236}">
                <a16:creationId xmlns:a16="http://schemas.microsoft.com/office/drawing/2014/main" id="{26B6CC6B-EFC4-4297-A901-2DD5C5E9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15" y="1704457"/>
            <a:ext cx="3349625" cy="30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40DFD6-D46D-8A10-2499-23579AE72311}"/>
              </a:ext>
            </a:extLst>
          </p:cNvPr>
          <p:cNvSpPr/>
          <p:nvPr/>
        </p:nvSpPr>
        <p:spPr>
          <a:xfrm>
            <a:off x="1126671" y="996720"/>
            <a:ext cx="9938657" cy="695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Reorder the words to make a meaningful sentence.</a:t>
            </a:r>
          </a:p>
        </p:txBody>
      </p:sp>
    </p:spTree>
    <p:extLst>
      <p:ext uri="{BB962C8B-B14F-4D97-AF65-F5344CB8AC3E}">
        <p14:creationId xmlns:p14="http://schemas.microsoft.com/office/powerpoint/2010/main" val="5626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697686-136D-4501-AEEA-6209A3E2BB92}"/>
              </a:ext>
            </a:extLst>
          </p:cNvPr>
          <p:cNvGrpSpPr/>
          <p:nvPr/>
        </p:nvGrpSpPr>
        <p:grpSpPr>
          <a:xfrm>
            <a:off x="643825" y="1193144"/>
            <a:ext cx="10515278" cy="6921523"/>
            <a:chOff x="643825" y="1193144"/>
            <a:chExt cx="10515278" cy="6921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B12F6-AF4D-4A00-90CE-E89A555F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3" b="31060"/>
            <a:stretch/>
          </p:blipFill>
          <p:spPr>
            <a:xfrm>
              <a:off x="1400151" y="1193144"/>
              <a:ext cx="9758952" cy="40581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577BFB2-9BBD-4ED8-A8C6-0A4A9298C311}"/>
                </a:ext>
              </a:extLst>
            </p:cNvPr>
            <p:cNvSpPr txBox="1">
              <a:spLocks/>
            </p:cNvSpPr>
            <p:nvPr/>
          </p:nvSpPr>
          <p:spPr>
            <a:xfrm>
              <a:off x="1647849" y="1951749"/>
              <a:ext cx="9144000" cy="2387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2</a:t>
              </a:r>
              <a:br>
                <a:rPr lang="en-US" sz="6600" dirty="0">
                  <a:latin typeface="Comic Sans MS" panose="030F0702030302020204" pitchFamily="66" charset="0"/>
                </a:rPr>
              </a:br>
              <a:r>
                <a:rPr lang="en-US" sz="6600" dirty="0">
                  <a:latin typeface="Comic Sans MS" panose="030F0702030302020204" pitchFamily="66" charset="0"/>
                </a:rPr>
                <a:t>Presentation</a:t>
              </a:r>
              <a:endParaRPr lang="en-SG" sz="66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 descr="Vận Động Viên, Bọn Trẻ, Võ Thuật">
              <a:extLst>
                <a:ext uri="{FF2B5EF4-FFF2-40B4-BE49-F238E27FC236}">
                  <a16:creationId xmlns:a16="http://schemas.microsoft.com/office/drawing/2014/main" id="{DA622F37-FF16-407B-A117-F051336D0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469" b="92969" l="4375" r="43906">
                          <a14:foregroundMark x1="40703" y1="38125" x2="40703" y2="38125"/>
                          <a14:foregroundMark x1="36016" y1="37266" x2="35156" y2="50391"/>
                          <a14:foregroundMark x1="35781" y1="33203" x2="35781" y2="33203"/>
                          <a14:foregroundMark x1="33516" y1="30469" x2="33516" y2="30469"/>
                          <a14:foregroundMark x1="43047" y1="44453" x2="43047" y2="44453"/>
                          <a14:foregroundMark x1="42578" y1="60078" x2="42578" y2="60078"/>
                          <a14:foregroundMark x1="43203" y1="72578" x2="43203" y2="72578"/>
                          <a14:foregroundMark x1="43594" y1="55625" x2="43594" y2="55625"/>
                          <a14:foregroundMark x1="43906" y1="62031" x2="43906" y2="62031"/>
                          <a14:foregroundMark x1="33828" y1="43047" x2="27578" y2="43516"/>
                          <a14:foregroundMark x1="27578" y1="43516" x2="26563" y2="42813"/>
                          <a14:backgroundMark x1="29609" y1="75781" x2="29609" y2="75781"/>
                          <a14:backgroundMark x1="31406" y1="73047" x2="31563" y2="79453"/>
                          <a14:backgroundMark x1="31563" y1="79453" x2="43125" y2="78281"/>
                          <a14:backgroundMark x1="22578" y1="34844" x2="21094" y2="43281"/>
                          <a14:backgroundMark x1="21641" y1="44375" x2="21641" y2="48672"/>
                          <a14:backgroundMark x1="23438" y1="50703" x2="23438" y2="50703"/>
                          <a14:backgroundMark x1="22578" y1="47500" x2="14922" y2="58594"/>
                          <a14:backgroundMark x1="14922" y1="58594" x2="17422" y2="7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67" r="53598"/>
            <a:stretch/>
          </p:blipFill>
          <p:spPr bwMode="auto">
            <a:xfrm>
              <a:off x="6852175" y="2483509"/>
              <a:ext cx="3939674" cy="563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Vận Động Viên, Bọn Trẻ, Võ Thuật">
              <a:extLst>
                <a:ext uri="{FF2B5EF4-FFF2-40B4-BE49-F238E27FC236}">
                  <a16:creationId xmlns:a16="http://schemas.microsoft.com/office/drawing/2014/main" id="{B8189319-166D-43DC-B426-28ACFD705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109" b="75703" l="46563" r="85625">
                          <a14:foregroundMark x1="52344" y1="48672" x2="52344" y2="48672"/>
                          <a14:foregroundMark x1="52031" y1="46250" x2="52031" y2="46250"/>
                          <a14:foregroundMark x1="51719" y1="44844" x2="51719" y2="44844"/>
                          <a14:foregroundMark x1="51719" y1="44844" x2="51719" y2="44844"/>
                          <a14:foregroundMark x1="51719" y1="44844" x2="51328" y2="53047"/>
                          <a14:foregroundMark x1="51328" y1="53047" x2="49297" y2="53984"/>
                          <a14:foregroundMark x1="46563" y1="52812" x2="46563" y2="52812"/>
                          <a14:foregroundMark x1="59766" y1="51719" x2="57578" y2="59844"/>
                          <a14:foregroundMark x1="57578" y1="59844" x2="56719" y2="60547"/>
                          <a14:foregroundMark x1="74219" y1="75859" x2="74219" y2="75859"/>
                          <a14:foregroundMark x1="85625" y1="44531" x2="85625" y2="44531"/>
                          <a14:foregroundMark x1="70859" y1="37109" x2="70859" y2="371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1" t="33253" r="11017" b="21271"/>
            <a:stretch/>
          </p:blipFill>
          <p:spPr bwMode="auto">
            <a:xfrm rot="722468">
              <a:off x="643825" y="3009188"/>
              <a:ext cx="3547084" cy="369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6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3C94D-EAB0-4757-81AA-19528EA61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67847" b="-1315"/>
          <a:stretch/>
        </p:blipFill>
        <p:spPr>
          <a:xfrm>
            <a:off x="319015" y="205158"/>
            <a:ext cx="3286033" cy="830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0DBC2-EBA0-4400-8736-95325C4BB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128" y="945932"/>
            <a:ext cx="6766568" cy="5728884"/>
          </a:xfrm>
          <a:prstGeom prst="rect">
            <a:avLst/>
          </a:prstGeom>
        </p:spPr>
      </p:pic>
      <p:pic>
        <p:nvPicPr>
          <p:cNvPr id="2" name="TRACK 7.4">
            <a:hlinkClick r:id="" action="ppaction://media"/>
            <a:extLst>
              <a:ext uri="{FF2B5EF4-FFF2-40B4-BE49-F238E27FC236}">
                <a16:creationId xmlns:a16="http://schemas.microsoft.com/office/drawing/2014/main" id="{36C24599-3758-4890-B82E-65CABAB18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8605" y="315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697686-136D-4501-AEEA-6209A3E2BB92}"/>
              </a:ext>
            </a:extLst>
          </p:cNvPr>
          <p:cNvGrpSpPr/>
          <p:nvPr/>
        </p:nvGrpSpPr>
        <p:grpSpPr>
          <a:xfrm>
            <a:off x="643825" y="1027906"/>
            <a:ext cx="10515278" cy="7086761"/>
            <a:chOff x="643825" y="1027906"/>
            <a:chExt cx="10515278" cy="7086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B12F6-AF4D-4A00-90CE-E89A555F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3" b="31060"/>
            <a:stretch/>
          </p:blipFill>
          <p:spPr>
            <a:xfrm>
              <a:off x="1400151" y="1027906"/>
              <a:ext cx="9758952" cy="40581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577BFB2-9BBD-4ED8-A8C6-0A4A9298C311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1863181"/>
              <a:ext cx="9144000" cy="2387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3</a:t>
              </a:r>
            </a:p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Practice</a:t>
              </a:r>
              <a:endParaRPr lang="en-SG" sz="66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 descr="Vận Động Viên, Bọn Trẻ, Võ Thuật">
              <a:extLst>
                <a:ext uri="{FF2B5EF4-FFF2-40B4-BE49-F238E27FC236}">
                  <a16:creationId xmlns:a16="http://schemas.microsoft.com/office/drawing/2014/main" id="{DA622F37-FF16-407B-A117-F051336D0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469" b="92969" l="4375" r="43906">
                          <a14:foregroundMark x1="40703" y1="38125" x2="40703" y2="38125"/>
                          <a14:foregroundMark x1="36016" y1="37266" x2="35156" y2="50391"/>
                          <a14:foregroundMark x1="35781" y1="33203" x2="35781" y2="33203"/>
                          <a14:foregroundMark x1="33516" y1="30469" x2="33516" y2="30469"/>
                          <a14:foregroundMark x1="43047" y1="44453" x2="43047" y2="44453"/>
                          <a14:foregroundMark x1="42578" y1="60078" x2="42578" y2="60078"/>
                          <a14:foregroundMark x1="43203" y1="72578" x2="43203" y2="72578"/>
                          <a14:foregroundMark x1="43594" y1="55625" x2="43594" y2="55625"/>
                          <a14:foregroundMark x1="43906" y1="62031" x2="43906" y2="62031"/>
                          <a14:foregroundMark x1="33828" y1="43047" x2="27578" y2="43516"/>
                          <a14:foregroundMark x1="27578" y1="43516" x2="26563" y2="42813"/>
                          <a14:backgroundMark x1="29609" y1="75781" x2="29609" y2="75781"/>
                          <a14:backgroundMark x1="31406" y1="73047" x2="31563" y2="79453"/>
                          <a14:backgroundMark x1="31563" y1="79453" x2="43125" y2="78281"/>
                          <a14:backgroundMark x1="22578" y1="34844" x2="21094" y2="43281"/>
                          <a14:backgroundMark x1="21641" y1="44375" x2="21641" y2="48672"/>
                          <a14:backgroundMark x1="23438" y1="50703" x2="23438" y2="50703"/>
                          <a14:backgroundMark x1="22578" y1="47500" x2="14922" y2="58594"/>
                          <a14:backgroundMark x1="14922" y1="58594" x2="17422" y2="7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67" r="53598"/>
            <a:stretch/>
          </p:blipFill>
          <p:spPr bwMode="auto">
            <a:xfrm>
              <a:off x="6852175" y="2483509"/>
              <a:ext cx="3939674" cy="563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Vận Động Viên, Bọn Trẻ, Võ Thuật">
              <a:extLst>
                <a:ext uri="{FF2B5EF4-FFF2-40B4-BE49-F238E27FC236}">
                  <a16:creationId xmlns:a16="http://schemas.microsoft.com/office/drawing/2014/main" id="{B8189319-166D-43DC-B426-28ACFD705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109" b="75703" l="46563" r="85625">
                          <a14:foregroundMark x1="52344" y1="48672" x2="52344" y2="48672"/>
                          <a14:foregroundMark x1="52031" y1="46250" x2="52031" y2="46250"/>
                          <a14:foregroundMark x1="51719" y1="44844" x2="51719" y2="44844"/>
                          <a14:foregroundMark x1="51719" y1="44844" x2="51719" y2="44844"/>
                          <a14:foregroundMark x1="51719" y1="44844" x2="51328" y2="53047"/>
                          <a14:foregroundMark x1="51328" y1="53047" x2="49297" y2="53984"/>
                          <a14:foregroundMark x1="46563" y1="52812" x2="46563" y2="52812"/>
                          <a14:foregroundMark x1="59766" y1="51719" x2="57578" y2="59844"/>
                          <a14:foregroundMark x1="57578" y1="59844" x2="56719" y2="60547"/>
                          <a14:foregroundMark x1="74219" y1="75859" x2="74219" y2="75859"/>
                          <a14:foregroundMark x1="85625" y1="44531" x2="85625" y2="44531"/>
                          <a14:foregroundMark x1="70859" y1="37109" x2="70859" y2="371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1" t="33253" r="11017" b="21271"/>
            <a:stretch/>
          </p:blipFill>
          <p:spPr bwMode="auto">
            <a:xfrm rot="722468">
              <a:off x="643825" y="3009188"/>
              <a:ext cx="3547084" cy="369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6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7BE0D9-7652-4F8D-911C-1DDF67E0FBEB}"/>
              </a:ext>
            </a:extLst>
          </p:cNvPr>
          <p:cNvSpPr/>
          <p:nvPr/>
        </p:nvSpPr>
        <p:spPr>
          <a:xfrm>
            <a:off x="820220" y="1851423"/>
            <a:ext cx="10551559" cy="18472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Comic Sans MS" panose="030F0702030302020204" pitchFamily="66" charset="0"/>
              </a:rPr>
              <a:t>Quiz: </a:t>
            </a:r>
          </a:p>
          <a:p>
            <a:pPr algn="ctr"/>
            <a:r>
              <a:rPr lang="en-SG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 you know about Taekwondo?</a:t>
            </a:r>
          </a:p>
        </p:txBody>
      </p:sp>
      <p:pic>
        <p:nvPicPr>
          <p:cNvPr id="3076" name="Picture 4" descr="Võ Karate, Đấu Sĩ, Nhân Vật Hoạt Hình">
            <a:extLst>
              <a:ext uri="{FF2B5EF4-FFF2-40B4-BE49-F238E27FC236}">
                <a16:creationId xmlns:a16="http://schemas.microsoft.com/office/drawing/2014/main" id="{5E5C3203-8AAC-4C97-9C8C-6984B140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28" y="2887039"/>
            <a:ext cx="4623710" cy="4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4697686-136D-4501-AEEA-6209A3E2BB92}"/>
              </a:ext>
            </a:extLst>
          </p:cNvPr>
          <p:cNvGrpSpPr/>
          <p:nvPr/>
        </p:nvGrpSpPr>
        <p:grpSpPr>
          <a:xfrm>
            <a:off x="643825" y="1027906"/>
            <a:ext cx="10515278" cy="7086761"/>
            <a:chOff x="643825" y="1027906"/>
            <a:chExt cx="10515278" cy="7086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CB12F6-AF4D-4A00-90CE-E89A555F3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83" b="31060"/>
            <a:stretch/>
          </p:blipFill>
          <p:spPr>
            <a:xfrm>
              <a:off x="1400151" y="1027906"/>
              <a:ext cx="9758952" cy="4058150"/>
            </a:xfrm>
            <a:prstGeom prst="rect">
              <a:avLst/>
            </a:prstGeom>
          </p:spPr>
        </p:pic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577BFB2-9BBD-4ED8-A8C6-0A4A9298C311}"/>
                </a:ext>
              </a:extLst>
            </p:cNvPr>
            <p:cNvSpPr txBox="1">
              <a:spLocks/>
            </p:cNvSpPr>
            <p:nvPr/>
          </p:nvSpPr>
          <p:spPr>
            <a:xfrm>
              <a:off x="1647849" y="1825625"/>
              <a:ext cx="9144000" cy="2387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4</a:t>
              </a:r>
            </a:p>
            <a:p>
              <a:pPr algn="ctr"/>
              <a:r>
                <a:rPr lang="en-US" sz="6600" dirty="0">
                  <a:latin typeface="Comic Sans MS" panose="030F0702030302020204" pitchFamily="66" charset="0"/>
                </a:rPr>
                <a:t>Production</a:t>
              </a:r>
              <a:endParaRPr lang="en-SG" sz="66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 descr="Vận Động Viên, Bọn Trẻ, Võ Thuật">
              <a:extLst>
                <a:ext uri="{FF2B5EF4-FFF2-40B4-BE49-F238E27FC236}">
                  <a16:creationId xmlns:a16="http://schemas.microsoft.com/office/drawing/2014/main" id="{DA622F37-FF16-407B-A117-F051336D0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469" b="92969" l="4375" r="43906">
                          <a14:foregroundMark x1="40703" y1="38125" x2="40703" y2="38125"/>
                          <a14:foregroundMark x1="36016" y1="37266" x2="35156" y2="50391"/>
                          <a14:foregroundMark x1="35781" y1="33203" x2="35781" y2="33203"/>
                          <a14:foregroundMark x1="33516" y1="30469" x2="33516" y2="30469"/>
                          <a14:foregroundMark x1="43047" y1="44453" x2="43047" y2="44453"/>
                          <a14:foregroundMark x1="42578" y1="60078" x2="42578" y2="60078"/>
                          <a14:foregroundMark x1="43203" y1="72578" x2="43203" y2="72578"/>
                          <a14:foregroundMark x1="43594" y1="55625" x2="43594" y2="55625"/>
                          <a14:foregroundMark x1="43906" y1="62031" x2="43906" y2="62031"/>
                          <a14:foregroundMark x1="33828" y1="43047" x2="27578" y2="43516"/>
                          <a14:foregroundMark x1="27578" y1="43516" x2="26563" y2="42813"/>
                          <a14:backgroundMark x1="29609" y1="75781" x2="29609" y2="75781"/>
                          <a14:backgroundMark x1="31406" y1="73047" x2="31563" y2="79453"/>
                          <a14:backgroundMark x1="31563" y1="79453" x2="43125" y2="78281"/>
                          <a14:backgroundMark x1="22578" y1="34844" x2="21094" y2="43281"/>
                          <a14:backgroundMark x1="21641" y1="44375" x2="21641" y2="48672"/>
                          <a14:backgroundMark x1="23438" y1="50703" x2="23438" y2="50703"/>
                          <a14:backgroundMark x1="22578" y1="47500" x2="14922" y2="58594"/>
                          <a14:backgroundMark x1="14922" y1="58594" x2="17422" y2="7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67" r="53598"/>
            <a:stretch/>
          </p:blipFill>
          <p:spPr bwMode="auto">
            <a:xfrm>
              <a:off x="6852175" y="2483509"/>
              <a:ext cx="3939674" cy="563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Vận Động Viên, Bọn Trẻ, Võ Thuật">
              <a:extLst>
                <a:ext uri="{FF2B5EF4-FFF2-40B4-BE49-F238E27FC236}">
                  <a16:creationId xmlns:a16="http://schemas.microsoft.com/office/drawing/2014/main" id="{B8189319-166D-43DC-B426-28ACFD705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109" b="75703" l="46563" r="85625">
                          <a14:foregroundMark x1="52344" y1="48672" x2="52344" y2="48672"/>
                          <a14:foregroundMark x1="52031" y1="46250" x2="52031" y2="46250"/>
                          <a14:foregroundMark x1="51719" y1="44844" x2="51719" y2="44844"/>
                          <a14:foregroundMark x1="51719" y1="44844" x2="51719" y2="44844"/>
                          <a14:foregroundMark x1="51719" y1="44844" x2="51328" y2="53047"/>
                          <a14:foregroundMark x1="51328" y1="53047" x2="49297" y2="53984"/>
                          <a14:foregroundMark x1="46563" y1="52812" x2="46563" y2="52812"/>
                          <a14:foregroundMark x1="59766" y1="51719" x2="57578" y2="59844"/>
                          <a14:foregroundMark x1="57578" y1="59844" x2="56719" y2="60547"/>
                          <a14:foregroundMark x1="74219" y1="75859" x2="74219" y2="75859"/>
                          <a14:foregroundMark x1="85625" y1="44531" x2="85625" y2="44531"/>
                          <a14:foregroundMark x1="70859" y1="37109" x2="70859" y2="371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1" t="33253" r="11017" b="21271"/>
            <a:stretch/>
          </p:blipFill>
          <p:spPr bwMode="auto">
            <a:xfrm rot="722468">
              <a:off x="643825" y="3009188"/>
              <a:ext cx="3547084" cy="369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33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142</Words>
  <Application>Microsoft Office PowerPoint</Application>
  <PresentationFormat>Widescreen</PresentationFormat>
  <Paragraphs>55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Baloo 2</vt:lpstr>
      <vt:lpstr>Calibri</vt:lpstr>
      <vt:lpstr>Calibri Light</vt:lpstr>
      <vt:lpstr>Chewy</vt:lpstr>
      <vt:lpstr>Comic Sans MS</vt:lpstr>
      <vt:lpstr>Times New Roman</vt:lpstr>
      <vt:lpstr>Office Theme</vt:lpstr>
      <vt:lpstr>1_Office Theme</vt:lpstr>
      <vt:lpstr>Elementary Activities to Celebrate Japanese Culture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PC</dc:creator>
  <cp:lastModifiedBy>DELL</cp:lastModifiedBy>
  <cp:revision>49</cp:revision>
  <dcterms:created xsi:type="dcterms:W3CDTF">2024-07-03T09:13:15Z</dcterms:created>
  <dcterms:modified xsi:type="dcterms:W3CDTF">2025-01-22T05:26:14Z</dcterms:modified>
</cp:coreProperties>
</file>