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25" r:id="rId3"/>
  </p:sldMasterIdLst>
  <p:notesMasterIdLst>
    <p:notesMasterId r:id="rId19"/>
  </p:notesMasterIdLst>
  <p:sldIdLst>
    <p:sldId id="330" r:id="rId4"/>
    <p:sldId id="265" r:id="rId5"/>
    <p:sldId id="258" r:id="rId6"/>
    <p:sldId id="266" r:id="rId7"/>
    <p:sldId id="269" r:id="rId8"/>
    <p:sldId id="271" r:id="rId9"/>
    <p:sldId id="273" r:id="rId10"/>
    <p:sldId id="272" r:id="rId11"/>
    <p:sldId id="274" r:id="rId12"/>
    <p:sldId id="276" r:id="rId13"/>
    <p:sldId id="278" r:id="rId14"/>
    <p:sldId id="279" r:id="rId15"/>
    <p:sldId id="280" r:id="rId16"/>
    <p:sldId id="282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4E5"/>
    <a:srgbClr val="C6EAFA"/>
    <a:srgbClr val="DEEBF7"/>
    <a:srgbClr val="EFD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95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71DED-CF82-4ABA-979B-BAFA2FDF951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67FBE-08D6-4530-900B-50912B4A49A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31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number to show the question (image clue), clicks the puzzle to show the answer (the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35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192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5885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249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DCC3-A6EA-4A77-BB9A-F2A946B1F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58729-98A6-4287-ABB8-074DF5E3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2F92-1408-4EC0-90F7-D807D574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58820-5523-4FF0-A076-9BF92471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51CF-25FA-4BB5-9B43-0179426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9B2E-BBF0-4497-9189-9A05CE6B4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4372-79B2-4A18-AE52-C139584F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4C4AE-19A0-4DD5-BEE5-70DBD781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EAAD-A186-4208-A794-05ECADCE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550E8-7001-417C-BD70-A949947D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010B4-6A5E-48F7-BF41-062F3FB8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583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C2A35-9CE7-4F0A-93FA-2B383917B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79E7-5D95-48CF-A7F0-D48CACBE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A6E6-881C-43C6-8570-3FE07F7C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0108-4D25-4BC1-B3ED-F242CB3D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E5B6A-0CAC-4B2D-A606-E2717CB8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2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2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6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11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385-EFBB-4CD8-A6A7-98D9C7E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7F11-7353-4846-A83F-1E537CB6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1C1E-8BC6-47F9-80D0-BB30D606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709A-6C00-4633-BC6F-BFBD6E2E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6E379-D56E-410A-ABB8-6666CF19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E7FD5-5564-4534-8EEA-72ED09802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5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8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8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05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A21-94E8-482B-9A55-BF73BFD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E761C-3599-4185-AE40-20396251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2B86C-4FB6-4C5F-9662-E960DD03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5B25-E0C0-4DDD-A082-E6DE1E92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6419-3ACE-4BB1-B307-804C53F3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D9925-A698-4772-8B1A-F0D3D7E3B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7361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0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79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1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6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3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7195-3762-4AEB-A437-B5B6838D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3700-98A5-44AA-8185-78B1D7418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8FFFD-6959-4E25-B4F7-A55354D39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58A6D-0639-45D8-9442-9E537200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996A-C869-4987-8E64-10213843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2FBBD-AD6D-4715-AB7A-8EE276E1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A9389-0538-4F73-9DE2-492B0ACA2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0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70E-F8B3-4BB9-B5DE-0036B49D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B1FB-5530-4BBC-A440-D8304F55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6126D-763C-4119-BB95-86B7EFD5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7F54E-3EE9-47F9-99B1-7BFBDA08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6C409-71F5-4CD2-B00E-A5003FE6A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BF9F0-70DF-4E5C-BC99-ADFFBE61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B1F96-0500-4037-8EFA-D3A85260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436F8-355D-48AC-830C-1916F878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BF627-01C9-4DD9-A7FD-221F1C51C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4330-F672-4AD1-A41E-B4368C4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E3D17-0E78-4E41-8547-74CE7705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453E9-5BFD-4899-87E3-F718D045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17C54-8CBB-4C7B-914C-3A527D25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BDE2-F82E-4F13-88EC-071DF82DF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04B5E-777A-477B-AEBF-AC9EED50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B35B-8858-4403-A8A0-6B3CF9B8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28FBF-CC6A-46C7-9471-85442926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D5F36-B036-4862-BA80-C0D5E4B33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CE58-7804-49FB-A4D0-497F5E76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09EB-94ED-4629-91CE-0C2B2FAC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5A1EF-B667-4AD3-9594-9D0C71A30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8C04D-91CA-414C-92D4-BDC973A9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5651C-971A-4A6A-94A4-9BC5779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5E99D-5832-4BA2-9052-ABF4D4F6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57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C278-BD67-4729-938C-978F3556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A5D99-1F8B-4841-94F9-00E3696EC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9BB61-6EC7-4068-95DB-45199186C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C989A-A647-4E76-9168-26AC96C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6061E-F67E-470F-A297-E1C1AB67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98EE-74CF-47C3-8965-4A4C1692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930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8AD7D-FF01-4D21-B4A4-936FDC10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F4C75-CD29-4FDF-BC73-8487A08F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AE1E8-4601-4BE0-B6FA-E79913C3A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4496-D141-44C5-9FAF-2B539A9BB3D3}" type="datetimeFigureOut">
              <a:rPr lang="en-SG" smtClean="0"/>
              <a:t>16/2/2025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65183-BA93-4877-84CD-C9873AD20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5853-29CC-409A-9B36-EA97643BA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13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056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17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audio" Target="../media/audio1.wav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9.pn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53778" y="1195465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77614" y="1152167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390763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009098" y="3478744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>
                <a:solidFill>
                  <a:srgbClr val="191919"/>
                </a:solidFill>
                <a:latin typeface="Comic Sans MS" panose="030F0702030302020204" pitchFamily="66" charset="0"/>
              </a:rPr>
              <a:t>4,5,6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45" y="2476870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7" y="1052137"/>
            <a:ext cx="10037805" cy="4337913"/>
            <a:chOff x="1151907" y="1200418"/>
            <a:chExt cx="10037805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7" y="2512758"/>
              <a:ext cx="2181634" cy="3025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2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507B7-1CC1-47C1-8306-F74CB73F45A9}"/>
              </a:ext>
            </a:extLst>
          </p:cNvPr>
          <p:cNvSpPr/>
          <p:nvPr/>
        </p:nvSpPr>
        <p:spPr>
          <a:xfrm>
            <a:off x="742942" y="1395892"/>
            <a:ext cx="11195282" cy="4927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1CABA-CD1E-4CA5-BA3A-8E077EF7A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31" y="973738"/>
            <a:ext cx="11195282" cy="49272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45EA03-31D6-46F0-AB12-CB078868B58E}"/>
              </a:ext>
            </a:extLst>
          </p:cNvPr>
          <p:cNvSpPr/>
          <p:nvPr/>
        </p:nvSpPr>
        <p:spPr>
          <a:xfrm>
            <a:off x="7125420" y="2691440"/>
            <a:ext cx="2415396" cy="966159"/>
          </a:xfrm>
          <a:custGeom>
            <a:avLst/>
            <a:gdLst>
              <a:gd name="connsiteX0" fmla="*/ 0 w 2518913"/>
              <a:gd name="connsiteY0" fmla="*/ 0 h 951506"/>
              <a:gd name="connsiteX1" fmla="*/ 207034 w 2518913"/>
              <a:gd name="connsiteY1" fmla="*/ 690113 h 951506"/>
              <a:gd name="connsiteX2" fmla="*/ 914400 w 2518913"/>
              <a:gd name="connsiteY2" fmla="*/ 914400 h 951506"/>
              <a:gd name="connsiteX3" fmla="*/ 2518913 w 2518913"/>
              <a:gd name="connsiteY3" fmla="*/ 948906 h 95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913" h="951506">
                <a:moveTo>
                  <a:pt x="0" y="0"/>
                </a:moveTo>
                <a:cubicBezTo>
                  <a:pt x="27317" y="268856"/>
                  <a:pt x="54634" y="537713"/>
                  <a:pt x="207034" y="690113"/>
                </a:cubicBezTo>
                <a:cubicBezTo>
                  <a:pt x="359434" y="842513"/>
                  <a:pt x="529087" y="871268"/>
                  <a:pt x="914400" y="914400"/>
                </a:cubicBezTo>
                <a:cubicBezTo>
                  <a:pt x="1299713" y="957532"/>
                  <a:pt x="1909313" y="953219"/>
                  <a:pt x="2518913" y="948906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C81CB-ABE8-4B7A-BB2B-EBEB66CBB51A}"/>
              </a:ext>
            </a:extLst>
          </p:cNvPr>
          <p:cNvSpPr/>
          <p:nvPr/>
        </p:nvSpPr>
        <p:spPr>
          <a:xfrm>
            <a:off x="7142672" y="2315713"/>
            <a:ext cx="422207" cy="979578"/>
          </a:xfrm>
          <a:custGeom>
            <a:avLst/>
            <a:gdLst>
              <a:gd name="connsiteX0" fmla="*/ 0 w 422207"/>
              <a:gd name="connsiteY0" fmla="*/ 979578 h 979578"/>
              <a:gd name="connsiteX1" fmla="*/ 379562 w 422207"/>
              <a:gd name="connsiteY1" fmla="*/ 134189 h 979578"/>
              <a:gd name="connsiteX2" fmla="*/ 396815 w 422207"/>
              <a:gd name="connsiteY2" fmla="*/ 13419 h 97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207" h="979578">
                <a:moveTo>
                  <a:pt x="0" y="979578"/>
                </a:moveTo>
                <a:cubicBezTo>
                  <a:pt x="156713" y="637396"/>
                  <a:pt x="313426" y="295215"/>
                  <a:pt x="379562" y="134189"/>
                </a:cubicBezTo>
                <a:cubicBezTo>
                  <a:pt x="445698" y="-26838"/>
                  <a:pt x="421256" y="-6710"/>
                  <a:pt x="396815" y="1341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9CAA8D2-AE6D-4592-A99A-5623370860C0}"/>
              </a:ext>
            </a:extLst>
          </p:cNvPr>
          <p:cNvSpPr/>
          <p:nvPr/>
        </p:nvSpPr>
        <p:spPr>
          <a:xfrm>
            <a:off x="6952891" y="2415396"/>
            <a:ext cx="2691441" cy="1863306"/>
          </a:xfrm>
          <a:custGeom>
            <a:avLst/>
            <a:gdLst>
              <a:gd name="connsiteX0" fmla="*/ 0 w 2691441"/>
              <a:gd name="connsiteY0" fmla="*/ 1863306 h 1863306"/>
              <a:gd name="connsiteX1" fmla="*/ 638354 w 2691441"/>
              <a:gd name="connsiteY1" fmla="*/ 1035170 h 1863306"/>
              <a:gd name="connsiteX2" fmla="*/ 1794294 w 2691441"/>
              <a:gd name="connsiteY2" fmla="*/ 983412 h 1863306"/>
              <a:gd name="connsiteX3" fmla="*/ 2380890 w 2691441"/>
              <a:gd name="connsiteY3" fmla="*/ 948906 h 1863306"/>
              <a:gd name="connsiteX4" fmla="*/ 2691441 w 2691441"/>
              <a:gd name="connsiteY4" fmla="*/ 0 h 18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441" h="1863306">
                <a:moveTo>
                  <a:pt x="0" y="1863306"/>
                </a:moveTo>
                <a:cubicBezTo>
                  <a:pt x="169652" y="1522562"/>
                  <a:pt x="339305" y="1181819"/>
                  <a:pt x="638354" y="1035170"/>
                </a:cubicBezTo>
                <a:cubicBezTo>
                  <a:pt x="937403" y="888521"/>
                  <a:pt x="1794294" y="983412"/>
                  <a:pt x="1794294" y="983412"/>
                </a:cubicBezTo>
                <a:cubicBezTo>
                  <a:pt x="2084717" y="969035"/>
                  <a:pt x="2231366" y="1112808"/>
                  <a:pt x="2380890" y="948906"/>
                </a:cubicBezTo>
                <a:cubicBezTo>
                  <a:pt x="2530415" y="785004"/>
                  <a:pt x="2610928" y="392502"/>
                  <a:pt x="269144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3BC0C8-A682-4D91-BA75-A2976614F4AD}"/>
              </a:ext>
            </a:extLst>
          </p:cNvPr>
          <p:cNvSpPr/>
          <p:nvPr/>
        </p:nvSpPr>
        <p:spPr>
          <a:xfrm>
            <a:off x="6763109" y="5227609"/>
            <a:ext cx="2777707" cy="234500"/>
          </a:xfrm>
          <a:custGeom>
            <a:avLst/>
            <a:gdLst>
              <a:gd name="connsiteX0" fmla="*/ 0 w 1932317"/>
              <a:gd name="connsiteY0" fmla="*/ 0 h 327803"/>
              <a:gd name="connsiteX1" fmla="*/ 1932317 w 1932317"/>
              <a:gd name="connsiteY1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317" h="327803">
                <a:moveTo>
                  <a:pt x="0" y="0"/>
                </a:moveTo>
                <a:cubicBezTo>
                  <a:pt x="724619" y="150962"/>
                  <a:pt x="1449238" y="301924"/>
                  <a:pt x="1932317" y="32780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0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E8C690-8860-B682-63F4-0D6E1BEF9579}"/>
              </a:ext>
            </a:extLst>
          </p:cNvPr>
          <p:cNvSpPr/>
          <p:nvPr/>
        </p:nvSpPr>
        <p:spPr>
          <a:xfrm>
            <a:off x="333632" y="222422"/>
            <a:ext cx="743876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5	Make sentences using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</a:t>
            </a:r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US" sz="25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C103D4-2508-BB4B-0E77-FAA90CC35D30}"/>
              </a:ext>
            </a:extLst>
          </p:cNvPr>
          <p:cNvSpPr/>
          <p:nvPr/>
        </p:nvSpPr>
        <p:spPr>
          <a:xfrm>
            <a:off x="123563" y="1845621"/>
            <a:ext cx="10194325" cy="39867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AutoNum type="arabicPlain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People / do exercise / every day.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2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Children / learn / sports.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3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In taekwondo / people / control / movements.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4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Students / not / be late / school.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5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Young people / not / play / video games / too much. 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2D958-B4E5-27ED-DA8E-04DB3E44EF67}"/>
              </a:ext>
            </a:extLst>
          </p:cNvPr>
          <p:cNvSpPr txBox="1"/>
          <p:nvPr/>
        </p:nvSpPr>
        <p:spPr>
          <a:xfrm>
            <a:off x="910276" y="180408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People should do exercise every day.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C6ED0-A14A-C73C-9010-D11D2DA6C9A2}"/>
              </a:ext>
            </a:extLst>
          </p:cNvPr>
          <p:cNvSpPr txBox="1"/>
          <p:nvPr/>
        </p:nvSpPr>
        <p:spPr>
          <a:xfrm>
            <a:off x="910276" y="2872945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should learn sports.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CD959-2FEE-476A-6BC5-31320925AF03}"/>
              </a:ext>
            </a:extLst>
          </p:cNvPr>
          <p:cNvSpPr txBox="1"/>
          <p:nvPr/>
        </p:nvSpPr>
        <p:spPr>
          <a:xfrm>
            <a:off x="910276" y="3903359"/>
            <a:ext cx="817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 taekwondo, people should control (their) movements.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EFBE1-8342-5334-8B5B-7F023D5C6005}"/>
              </a:ext>
            </a:extLst>
          </p:cNvPr>
          <p:cNvSpPr txBox="1"/>
          <p:nvPr/>
        </p:nvSpPr>
        <p:spPr>
          <a:xfrm>
            <a:off x="910276" y="495539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Students should not be late for school.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CCFD4-9D4B-7D3B-2E64-730C58EF27E6}"/>
              </a:ext>
            </a:extLst>
          </p:cNvPr>
          <p:cNvSpPr txBox="1"/>
          <p:nvPr/>
        </p:nvSpPr>
        <p:spPr>
          <a:xfrm>
            <a:off x="910276" y="6009668"/>
            <a:ext cx="860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Young people should not play video games too much.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DDF6F3-FFE3-5C26-9514-0E985155D4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/>
          <a:stretch/>
        </p:blipFill>
        <p:spPr>
          <a:xfrm>
            <a:off x="9868924" y="2888333"/>
            <a:ext cx="1977085" cy="1318717"/>
          </a:xfrm>
          <a:prstGeom prst="rect">
            <a:avLst/>
          </a:prstGeom>
        </p:spPr>
      </p:pic>
      <p:pic>
        <p:nvPicPr>
          <p:cNvPr id="23" name="Picture 22" descr="A pair of young boys playing video games&#10;&#10;Description automatically generated">
            <a:extLst>
              <a:ext uri="{FF2B5EF4-FFF2-40B4-BE49-F238E27FC236}">
                <a16:creationId xmlns:a16="http://schemas.microsoft.com/office/drawing/2014/main" id="{B2EF8D68-933D-473B-E2CC-BFDF2C3A50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4" y="5526927"/>
            <a:ext cx="1977085" cy="1318716"/>
          </a:xfrm>
          <a:prstGeom prst="rect">
            <a:avLst/>
          </a:prstGeom>
        </p:spPr>
      </p:pic>
      <p:pic>
        <p:nvPicPr>
          <p:cNvPr id="25" name="Picture 24" descr="A person holding a clock in front of a child&#10;&#10;Description automatically generated">
            <a:extLst>
              <a:ext uri="{FF2B5EF4-FFF2-40B4-BE49-F238E27FC236}">
                <a16:creationId xmlns:a16="http://schemas.microsoft.com/office/drawing/2014/main" id="{9B17FDC9-A577-2260-9F4B-B26060A9A5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3" y="4206234"/>
            <a:ext cx="1977085" cy="1320693"/>
          </a:xfrm>
          <a:prstGeom prst="rect">
            <a:avLst/>
          </a:prstGeom>
        </p:spPr>
      </p:pic>
      <p:pic>
        <p:nvPicPr>
          <p:cNvPr id="27" name="Picture 26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26EAEEC8-56A1-110C-A156-CB2F32C7ED5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2" y="1571109"/>
            <a:ext cx="1977085" cy="1316409"/>
          </a:xfrm>
          <a:prstGeom prst="rect">
            <a:avLst/>
          </a:prstGeom>
        </p:spPr>
      </p:pic>
      <p:pic>
        <p:nvPicPr>
          <p:cNvPr id="29" name="Picture 28" descr="A group of people doing exercises&#10;&#10;Description automatically generated">
            <a:extLst>
              <a:ext uri="{FF2B5EF4-FFF2-40B4-BE49-F238E27FC236}">
                <a16:creationId xmlns:a16="http://schemas.microsoft.com/office/drawing/2014/main" id="{4643A634-7E53-4067-C8C4-1CBAA5E6F36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1" y="234459"/>
            <a:ext cx="1977085" cy="1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6" y="1052137"/>
            <a:ext cx="10037806" cy="4337913"/>
            <a:chOff x="1151906" y="1200418"/>
            <a:chExt cx="10037806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6" y="2368196"/>
              <a:ext cx="2285873" cy="317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7B5867-D184-4BE3-9B71-F9B639BC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29664"/>
              </p:ext>
            </p:extLst>
          </p:nvPr>
        </p:nvGraphicFramePr>
        <p:xfrm>
          <a:off x="669107" y="2986417"/>
          <a:ext cx="10807254" cy="308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09">
                  <a:extLst>
                    <a:ext uri="{9D8B030D-6E8A-4147-A177-3AD203B41FA5}">
                      <a16:colId xmlns:a16="http://schemas.microsoft.com/office/drawing/2014/main" val="50118058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438259101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80421244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248330097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14096110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178677928"/>
                    </a:ext>
                  </a:extLst>
                </a:gridCol>
              </a:tblGrid>
              <a:tr h="1842298">
                <a:tc>
                  <a:txBody>
                    <a:bodyPr/>
                    <a:lstStyle/>
                    <a:p>
                      <a:pPr algn="ctr"/>
                      <a:r>
                        <a:rPr lang="en-SG" sz="3000" b="0" i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exercise everyday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watch TV many hours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36881"/>
                  </a:ext>
                </a:extLst>
              </a:tr>
              <a:tr h="1247338"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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</a:rPr>
                        <a:t>×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3841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6DCF93-913A-48E7-909E-AC3F20B5DBC0}"/>
              </a:ext>
            </a:extLst>
          </p:cNvPr>
          <p:cNvSpPr txBox="1"/>
          <p:nvPr/>
        </p:nvSpPr>
        <p:spPr>
          <a:xfrm>
            <a:off x="1417675" y="372175"/>
            <a:ext cx="906909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dirty="0">
                <a:latin typeface="Comic Sans MS" panose="030F0702030302020204" pitchFamily="66" charset="0"/>
              </a:rPr>
              <a:t>Ask your friend, tick (</a:t>
            </a:r>
            <a:r>
              <a:rPr lang="en-SG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)</a:t>
            </a:r>
            <a:r>
              <a:rPr lang="en-SG" sz="3600" dirty="0">
                <a:latin typeface="Comic Sans MS" panose="030F0702030302020204" pitchFamily="66" charset="0"/>
              </a:rPr>
              <a:t> or cross (×).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8DD268-C431-44EA-BFA4-A7E5CDE33EDC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1E85EF0-74FA-448C-BCE6-1685CB290275}"/>
              </a:ext>
            </a:extLst>
          </p:cNvPr>
          <p:cNvSpPr/>
          <p:nvPr/>
        </p:nvSpPr>
        <p:spPr>
          <a:xfrm>
            <a:off x="6857442" y="1585522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everyday.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1C641BE-606E-43D8-AF0E-1579A9428CF4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we do to stay healthy?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D7CC006-4BC3-46D1-ADD5-A90D64C8A730}"/>
              </a:ext>
            </a:extLst>
          </p:cNvPr>
          <p:cNvSpPr/>
          <p:nvPr/>
        </p:nvSpPr>
        <p:spPr>
          <a:xfrm>
            <a:off x="6857442" y="1585521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watch TV many hours.</a:t>
            </a:r>
          </a:p>
        </p:txBody>
      </p:sp>
    </p:spTree>
    <p:extLst>
      <p:ext uri="{BB962C8B-B14F-4D97-AF65-F5344CB8AC3E}">
        <p14:creationId xmlns:p14="http://schemas.microsoft.com/office/powerpoint/2010/main" val="16887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758952" cy="4327064"/>
            <a:chOff x="1367639" y="1200418"/>
            <a:chExt cx="9758952" cy="4327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249" y="2543650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AE663CC5-EE95-3526-BC87-E3F7D626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2">
            <a:extLst>
              <a:ext uri="{FF2B5EF4-FFF2-40B4-BE49-F238E27FC236}">
                <a16:creationId xmlns:a16="http://schemas.microsoft.com/office/drawing/2014/main" id="{1B741811-68C2-4841-A239-217512EAC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00521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F557B1-7CE5-49A4-A6E7-0886E4D6E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329487"/>
              </p:ext>
            </p:extLst>
          </p:nvPr>
        </p:nvGraphicFramePr>
        <p:xfrm>
          <a:off x="2758207" y="266704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4" name="Table 5">
            <a:extLst>
              <a:ext uri="{FF2B5EF4-FFF2-40B4-BE49-F238E27FC236}">
                <a16:creationId xmlns:a16="http://schemas.microsoft.com/office/drawing/2014/main" id="{D965E115-5624-4358-A19B-AD8C81EA6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9591"/>
              </p:ext>
            </p:extLst>
          </p:nvPr>
        </p:nvGraphicFramePr>
        <p:xfrm>
          <a:off x="8479548" y="1197857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6" name="Table 2">
            <a:extLst>
              <a:ext uri="{FF2B5EF4-FFF2-40B4-BE49-F238E27FC236}">
                <a16:creationId xmlns:a16="http://schemas.microsoft.com/office/drawing/2014/main" id="{8FC50868-662C-41E6-AB7F-DFFFB2E0C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54934"/>
              </p:ext>
            </p:extLst>
          </p:nvPr>
        </p:nvGraphicFramePr>
        <p:xfrm>
          <a:off x="1787700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9B166014-5888-484F-9D6E-BE636125F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51915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8" name="Table 5">
            <a:extLst>
              <a:ext uri="{FF2B5EF4-FFF2-40B4-BE49-F238E27FC236}">
                <a16:creationId xmlns:a16="http://schemas.microsoft.com/office/drawing/2014/main" id="{3C62C4CA-5B9D-4072-BA2B-FC751A15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91285"/>
              </p:ext>
            </p:extLst>
          </p:nvPr>
        </p:nvGraphicFramePr>
        <p:xfrm>
          <a:off x="2758207" y="266708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90" name="Table 2">
            <a:extLst>
              <a:ext uri="{FF2B5EF4-FFF2-40B4-BE49-F238E27FC236}">
                <a16:creationId xmlns:a16="http://schemas.microsoft.com/office/drawing/2014/main" id="{AAB37BA0-CFB5-4A5B-8893-E73F1BF77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9845"/>
              </p:ext>
            </p:extLst>
          </p:nvPr>
        </p:nvGraphicFramePr>
        <p:xfrm>
          <a:off x="2756014" y="2082800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1" name="Oval 90">
            <a:hlinkClick r:id="rId5" action="ppaction://hlinksldjump"/>
            <a:extLst>
              <a:ext uri="{FF2B5EF4-FFF2-40B4-BE49-F238E27FC236}">
                <a16:creationId xmlns:a16="http://schemas.microsoft.com/office/drawing/2014/main" id="{058B2199-6640-4BB2-B52A-C5EA3C73D0DC}"/>
              </a:ext>
            </a:extLst>
          </p:cNvPr>
          <p:cNvSpPr/>
          <p:nvPr/>
        </p:nvSpPr>
        <p:spPr>
          <a:xfrm>
            <a:off x="565018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2" name="Oval 91">
            <a:hlinkClick r:id="rId6" action="ppaction://hlinksldjump"/>
            <a:extLst>
              <a:ext uri="{FF2B5EF4-FFF2-40B4-BE49-F238E27FC236}">
                <a16:creationId xmlns:a16="http://schemas.microsoft.com/office/drawing/2014/main" id="{D5B112AD-A077-4787-AC84-91DCE9617679}"/>
              </a:ext>
            </a:extLst>
          </p:cNvPr>
          <p:cNvSpPr/>
          <p:nvPr/>
        </p:nvSpPr>
        <p:spPr>
          <a:xfrm>
            <a:off x="2403744" y="124088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FF088AC1-CFBE-4DC0-BC4F-C41DF506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52696"/>
              </p:ext>
            </p:extLst>
          </p:nvPr>
        </p:nvGraphicFramePr>
        <p:xfrm>
          <a:off x="1791397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0" name="Table 2">
            <a:extLst>
              <a:ext uri="{FF2B5EF4-FFF2-40B4-BE49-F238E27FC236}">
                <a16:creationId xmlns:a16="http://schemas.microsoft.com/office/drawing/2014/main" id="{DFB5CBDD-18AC-451B-A7D8-B597CE908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1283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EB8D387E-A967-467F-BD10-F9BA71E6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64784"/>
              </p:ext>
            </p:extLst>
          </p:nvPr>
        </p:nvGraphicFramePr>
        <p:xfrm>
          <a:off x="2756014" y="2078362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3" name="Table 2">
            <a:extLst>
              <a:ext uri="{FF2B5EF4-FFF2-40B4-BE49-F238E27FC236}">
                <a16:creationId xmlns:a16="http://schemas.microsoft.com/office/drawing/2014/main" id="{492912DD-B73F-4FC8-8785-BF6AA1C11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14981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6" name="Table 5">
            <a:extLst>
              <a:ext uri="{FF2B5EF4-FFF2-40B4-BE49-F238E27FC236}">
                <a16:creationId xmlns:a16="http://schemas.microsoft.com/office/drawing/2014/main" id="{C9D13366-1968-40F6-9EDA-521B08D25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64644"/>
              </p:ext>
            </p:extLst>
          </p:nvPr>
        </p:nvGraphicFramePr>
        <p:xfrm>
          <a:off x="8479280" y="1200473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105" name="Table 2">
            <a:extLst>
              <a:ext uri="{FF2B5EF4-FFF2-40B4-BE49-F238E27FC236}">
                <a16:creationId xmlns:a16="http://schemas.microsoft.com/office/drawing/2014/main" id="{A2944C2C-CA4F-453B-9A5E-A10D3E40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7116"/>
              </p:ext>
            </p:extLst>
          </p:nvPr>
        </p:nvGraphicFramePr>
        <p:xfrm>
          <a:off x="8482230" y="4800592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82667D7E-844A-4C6C-9A28-FFAB2351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058440"/>
              </p:ext>
            </p:extLst>
          </p:nvPr>
        </p:nvGraphicFramePr>
        <p:xfrm>
          <a:off x="8483802" y="4786658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8" name="Table 2">
            <a:extLst>
              <a:ext uri="{FF2B5EF4-FFF2-40B4-BE49-F238E27FC236}">
                <a16:creationId xmlns:a16="http://schemas.microsoft.com/office/drawing/2014/main" id="{0AA10470-8332-42C1-A1AD-951FC60E9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20902"/>
              </p:ext>
            </p:extLst>
          </p:nvPr>
        </p:nvGraphicFramePr>
        <p:xfrm>
          <a:off x="7504550" y="2093282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9" name="Table 2">
            <a:extLst>
              <a:ext uri="{FF2B5EF4-FFF2-40B4-BE49-F238E27FC236}">
                <a16:creationId xmlns:a16="http://schemas.microsoft.com/office/drawing/2014/main" id="{20FCAD86-ADD8-4BCB-BE39-A1157C226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56950"/>
              </p:ext>
            </p:extLst>
          </p:nvPr>
        </p:nvGraphicFramePr>
        <p:xfrm>
          <a:off x="7504550" y="2085443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1C65930B-E008-4136-9F37-9FC1A6C0C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79946"/>
              </p:ext>
            </p:extLst>
          </p:nvPr>
        </p:nvGraphicFramePr>
        <p:xfrm>
          <a:off x="8481472" y="2076515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1" name="Table 2">
            <a:extLst>
              <a:ext uri="{FF2B5EF4-FFF2-40B4-BE49-F238E27FC236}">
                <a16:creationId xmlns:a16="http://schemas.microsoft.com/office/drawing/2014/main" id="{EACCDA40-10AD-4633-8AA2-E978126EB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9620"/>
              </p:ext>
            </p:extLst>
          </p:nvPr>
        </p:nvGraphicFramePr>
        <p:xfrm>
          <a:off x="8481472" y="2089363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3" name="Oval 92">
            <a:hlinkClick r:id="rId7" action="ppaction://hlinksldjump"/>
            <a:extLst>
              <a:ext uri="{FF2B5EF4-FFF2-40B4-BE49-F238E27FC236}">
                <a16:creationId xmlns:a16="http://schemas.microsoft.com/office/drawing/2014/main" id="{246BCD01-C450-45F3-9B90-46B45F1AD481}"/>
              </a:ext>
            </a:extLst>
          </p:cNvPr>
          <p:cNvSpPr/>
          <p:nvPr/>
        </p:nvSpPr>
        <p:spPr>
          <a:xfrm>
            <a:off x="1531827" y="452002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4" name="Oval 93">
            <a:hlinkClick r:id="rId8" action="ppaction://hlinksldjump"/>
            <a:extLst>
              <a:ext uri="{FF2B5EF4-FFF2-40B4-BE49-F238E27FC236}">
                <a16:creationId xmlns:a16="http://schemas.microsoft.com/office/drawing/2014/main" id="{18212B80-B924-43FC-A2CA-2056A749D265}"/>
              </a:ext>
            </a:extLst>
          </p:cNvPr>
          <p:cNvSpPr/>
          <p:nvPr/>
        </p:nvSpPr>
        <p:spPr>
          <a:xfrm>
            <a:off x="7240610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5" name="Oval 94">
            <a:hlinkClick r:id="rId9" action="ppaction://hlinksldjump"/>
            <a:extLst>
              <a:ext uri="{FF2B5EF4-FFF2-40B4-BE49-F238E27FC236}">
                <a16:creationId xmlns:a16="http://schemas.microsoft.com/office/drawing/2014/main" id="{79F6FA8B-8A79-4E6A-ABD2-0A31C4DA3A9A}"/>
              </a:ext>
            </a:extLst>
          </p:cNvPr>
          <p:cNvSpPr/>
          <p:nvPr/>
        </p:nvSpPr>
        <p:spPr>
          <a:xfrm>
            <a:off x="8172041" y="103361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7DAA5D-0C67-22EC-83C7-B6345760F677}"/>
              </a:ext>
            </a:extLst>
          </p:cNvPr>
          <p:cNvSpPr/>
          <p:nvPr/>
        </p:nvSpPr>
        <p:spPr>
          <a:xfrm>
            <a:off x="9823622" y="5899317"/>
            <a:ext cx="2001794" cy="6919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Next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Presentation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23EFDF9-69A9-A2AD-ECBA-3E2E78DD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97DB9-5853-419B-AB7F-D6311FC15D5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609268" y="5080229"/>
            <a:ext cx="993276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 swim alone in </a:t>
            </a:r>
            <a:r>
              <a:rPr lang="en-SG" sz="4000">
                <a:latin typeface="Comic Sans MS" panose="030F0702030302020204" pitchFamily="66" charset="0"/>
              </a:rPr>
              <a:t>the river.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boy swim swimming lessons vector">
            <a:extLst>
              <a:ext uri="{FF2B5EF4-FFF2-40B4-BE49-F238E27FC236}">
                <a16:creationId xmlns:a16="http://schemas.microsoft.com/office/drawing/2014/main" id="{66B20E1A-94B0-4459-8EF0-EB53B6E2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64" y="1485867"/>
            <a:ext cx="5263011" cy="31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1732276" y="5075577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hild reject say no illustration">
            <a:extLst>
              <a:ext uri="{FF2B5EF4-FFF2-40B4-BE49-F238E27FC236}">
                <a16:creationId xmlns:a16="http://schemas.microsoft.com/office/drawing/2014/main" id="{98598B93-1161-4762-A0D2-4355842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leroy fruit funny draft illustration">
            <a:extLst>
              <a:ext uri="{FF2B5EF4-FFF2-40B4-BE49-F238E27FC236}">
                <a16:creationId xmlns:a16="http://schemas.microsoft.com/office/drawing/2014/main" id="{6CBFBD45-871B-40B0-A3B4-DB726089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homework education exam vector">
            <a:extLst>
              <a:ext uri="{FF2B5EF4-FFF2-40B4-BE49-F238E27FC236}">
                <a16:creationId xmlns:a16="http://schemas.microsoft.com/office/drawing/2014/main" id="{2B43C735-0B7D-4DFC-8858-44BEC0D3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6" y="1486866"/>
            <a:ext cx="3625773" cy="36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918007" y="5068361"/>
            <a:ext cx="835598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 do your homework.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622543" y="5055080"/>
            <a:ext cx="31399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C5F77-31CE-DFDD-D4CD-12C9BCEA69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</p:spTree>
    <p:extLst>
      <p:ext uri="{BB962C8B-B14F-4D97-AF65-F5344CB8AC3E}">
        <p14:creationId xmlns:p14="http://schemas.microsoft.com/office/powerpoint/2010/main" val="37837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476589" y="5263071"/>
            <a:ext cx="92388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eat a lot of vegetables.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145238" y="5263071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2050" name="Picture 2" descr="Free woman shopping vegetable shop vector">
            <a:extLst>
              <a:ext uri="{FF2B5EF4-FFF2-40B4-BE49-F238E27FC236}">
                <a16:creationId xmlns:a16="http://schemas.microsoft.com/office/drawing/2014/main" id="{F5D32855-034F-4408-A340-365F3B6D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43" y="1461837"/>
            <a:ext cx="3728299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24AF9-FAE2-875A-6359-B5FBB7EB87A9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4D5221F7-36ED-795B-6291-56AB014A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690777" y="5031546"/>
            <a:ext cx="8355985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________ go to bed 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303937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aily activities routines sleep illustration">
            <a:extLst>
              <a:ext uri="{FF2B5EF4-FFF2-40B4-BE49-F238E27FC236}">
                <a16:creationId xmlns:a16="http://schemas.microsoft.com/office/drawing/2014/main" id="{B8800E26-1C32-4C1F-AB12-DC7BB3EA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5" y="1027906"/>
            <a:ext cx="3529135" cy="38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C17C-131A-D216-7BCA-46EE85931E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F0EBADAD-E750-74AE-584B-FB80E15F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426113" y="758114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562749" y="5236723"/>
            <a:ext cx="101418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brush our teeth twice a 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1093387" y="5236723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4098" name="Picture 2" descr="Free child teeth toothpaste illustration">
            <a:extLst>
              <a:ext uri="{FF2B5EF4-FFF2-40B4-BE49-F238E27FC236}">
                <a16:creationId xmlns:a16="http://schemas.microsoft.com/office/drawing/2014/main" id="{EB22EDF3-A165-42AE-ADEA-5EA2D0A72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17972"/>
          <a:stretch/>
        </p:blipFill>
        <p:spPr bwMode="auto">
          <a:xfrm>
            <a:off x="2331348" y="1468694"/>
            <a:ext cx="3764652" cy="36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0BE56-0576-AD16-DA9E-D56C6FFCBD7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A91E0E2B-B3FA-677E-4AF2-7DE272D9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11616</TotalTime>
  <Words>312</Words>
  <Application>Microsoft Office PowerPoint</Application>
  <PresentationFormat>Widescreen</PresentationFormat>
  <Paragraphs>97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Lilita One</vt:lpstr>
      <vt:lpstr>Wingdings</vt:lpstr>
      <vt:lpstr>Office Theme</vt:lpstr>
      <vt:lpstr>Elementary Activities to Celebrate Japanese Culture Day by Slidesgo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Ngoc Anh</cp:lastModifiedBy>
  <cp:revision>39</cp:revision>
  <dcterms:created xsi:type="dcterms:W3CDTF">2024-07-09T08:42:39Z</dcterms:created>
  <dcterms:modified xsi:type="dcterms:W3CDTF">2025-02-16T07:19:36Z</dcterms:modified>
</cp:coreProperties>
</file>