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2" r:id="rId2"/>
    <p:sldId id="270" r:id="rId3"/>
    <p:sldId id="288" r:id="rId4"/>
    <p:sldId id="292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896A9-37C4-46D9-B4BD-483C80A21D62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639A-50DF-4029-9E7C-09705D99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CC94B-1CC9-477B-A70E-48757DAEDA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3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8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4882-D493-4686-9120-9C4F070B6F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4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CC94B-1CC9-477B-A70E-48757DAEDA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B265-4F9A-4A33-AF1B-5807907C2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D659-7C19-439A-8F02-75EFB1C37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E908-6233-46C9-B94D-608BCF8E9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D37F-146F-4E12-94CB-C95CB807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AE090-3E75-4218-B1BE-8433CD78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B5DA-6CDB-4858-8FFB-2479643B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718A-362A-4244-BAA8-A2A0A0DE1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9290-2230-4578-B9DE-94D90BE3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30D16-EF29-4400-8708-80B2CAE9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D37C-F1E6-415E-BC0A-DBA85905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0DF83-4074-4207-B297-B99F6E17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E1F32-03AF-429D-80FE-6206FDB60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52F4-0CF3-4D03-953B-C4117139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AA634-AD17-4700-8C09-BD39E13A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3B3A-52D6-4D1A-86DA-C6D97FB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B17D-A7AA-426C-81E4-03D3212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3CB3-FB13-4571-8C30-B0008AFD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DE305-DCBE-4C53-9553-1696CF73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B29CF-6E08-4B95-9046-AFF0B5EA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AF48-4EAF-4D33-85CA-AB011EAA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B8B-2874-4706-962D-64AF138D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68011-3027-4990-8647-A6FAFD84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F913-49C0-4339-8605-9A262A0F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DB5D-0670-4E07-8449-4EF3075E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7211-6BA1-4ED2-A3FA-9EBE1CCB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8C73-80D1-48B8-BE82-051151F4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40F46-B28D-4D82-B3EA-C64C1007F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05C04-463A-43C5-A342-6B327FC90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6E9B4-3CB3-4EFA-9D34-AE1F8294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A20C-CC64-4351-90BE-16F63B54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A0E26-F47C-4F28-8317-B4589466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969-A1DA-489B-9DA9-6E716DB5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069F-CC3D-4586-8931-C0ABAAC7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E122-ABD5-4C2B-BB7F-5369DB62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3B497-E427-4F55-AB61-E46243F7C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9B01-748E-4B34-BA8C-56A03C9F3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FEDB9-A09E-4418-96E8-3C655CA2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C125A-1C3A-4607-9395-65CBCE61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E3616-4BC1-4789-BD69-1CCA46CD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2DD0-051B-4FB8-9115-6CA75474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CD51-EC0C-4A79-9ACC-ADC2756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ECE1-9389-4F98-A3C2-55D12305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A72AB-4082-4899-98BC-23C2A007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32B4B-9C1B-49A5-BC88-B363127A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E0DAB-19CE-4BA6-AC68-28E6B48D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6996-E17D-4C84-ADDC-CC25795D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2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9DFE-6CD3-4A1A-9522-DA52EB2C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ABF1-FF96-410B-B5B0-A6E60D62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4575-16CC-4353-BAF7-2D15104E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375A3-948C-40A3-BF5D-B77BD87A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5F5A1-0F8B-49FE-B96D-5FFA621A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29691-A1F5-4DE6-A6C8-CD76043E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0862-A923-4E7D-8050-C944DA51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694F4-A0C4-4E32-B227-389B7FC82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BA4BF-53BA-4FE9-86CB-92D688D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A56C-C0FA-4BC4-8A1C-472F41C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9DDF3-2ECB-4C42-99B5-74C9D840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2C1B2-06BD-4EB7-ABE1-682A539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47B1C6CF-157C-4E17-9803-24690BB9F9C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E4D25-C952-45BB-B99C-A7827C0E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F627D-A705-4155-A550-7D9E59972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4B5F9-0279-4312-9F9C-0BB14413F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45EB-AAE6-4246-A269-64056B3C0F8A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BAE7-788D-427D-BB57-ABA5ABAE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4E4B-DF32-4C97-BF7A-3617DE6E5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338-F08A-4FC4-9CE3-F19C0AAAC1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AD6FF3-D8F9-8A78-5D6A-9FADB30617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477" y="91606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7">
            <a:extLst>
              <a:ext uri="{FF2B5EF4-FFF2-40B4-BE49-F238E27FC236}">
                <a16:creationId xmlns:a16="http://schemas.microsoft.com/office/drawing/2014/main" id="{AE127269-75D7-427A-9F02-B9C823F62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3" t="29534" r="3509" b="57419"/>
          <a:stretch/>
        </p:blipFill>
        <p:spPr>
          <a:xfrm>
            <a:off x="8950153" y="1084528"/>
            <a:ext cx="5621671" cy="4650660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0D9CD298-33CF-4B4C-86C7-09D87E145D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9"/>
          <a:stretch/>
        </p:blipFill>
        <p:spPr>
          <a:xfrm>
            <a:off x="0" y="-21785"/>
            <a:ext cx="12192000" cy="6858000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451FFCD2-10F0-4FA8-A902-D3C0C33F2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6152" r="50872" b="70801"/>
          <a:stretch/>
        </p:blipFill>
        <p:spPr>
          <a:xfrm>
            <a:off x="3" y="3300582"/>
            <a:ext cx="4463845" cy="3538276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DD3528B8-326B-4A6C-ABE4-6A3B0F5D4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9" t="25029" r="19324" b="70765"/>
          <a:stretch/>
        </p:blipFill>
        <p:spPr>
          <a:xfrm>
            <a:off x="4746525" y="5710282"/>
            <a:ext cx="2698955" cy="1140542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FCD977CF-1A15-42DE-B1D0-903768458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8" t="21038" r="1008" b="70840"/>
          <a:stretch/>
        </p:blipFill>
        <p:spPr>
          <a:xfrm>
            <a:off x="10758951" y="4636433"/>
            <a:ext cx="1433052" cy="2202425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3722EA76-F3E6-4233-885C-5C1460C71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9" t="16646" r="5977" b="78161"/>
          <a:stretch/>
        </p:blipFill>
        <p:spPr>
          <a:xfrm>
            <a:off x="6648263" y="-19142"/>
            <a:ext cx="974906" cy="1408281"/>
          </a:xfrm>
          <a:prstGeom prst="rect">
            <a:avLst/>
          </a:prstGeom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id="{AA186B85-C1A3-448B-9D3E-4D4FF9E4F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97" r="125" b="90865"/>
          <a:stretch/>
        </p:blipFill>
        <p:spPr>
          <a:xfrm>
            <a:off x="7914188" y="-19142"/>
            <a:ext cx="4277815" cy="2450692"/>
          </a:xfrm>
          <a:prstGeom prst="rect">
            <a:avLst/>
          </a:prstGeom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id="{EEBC81C2-59D8-4983-9221-F7F6D7CD0C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98829" y="1441449"/>
            <a:ext cx="2954235" cy="5409375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7AB65629-769E-43B4-A132-B40528129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4" t="16646" r="17313" b="78060"/>
          <a:stretch/>
        </p:blipFill>
        <p:spPr>
          <a:xfrm>
            <a:off x="3759016" y="723694"/>
            <a:ext cx="1406457" cy="1435510"/>
          </a:xfrm>
          <a:prstGeom prst="rect">
            <a:avLst/>
          </a:prstGeom>
        </p:spPr>
      </p:pic>
      <p:pic>
        <p:nvPicPr>
          <p:cNvPr id="27" name="图片 16">
            <a:extLst>
              <a:ext uri="{FF2B5EF4-FFF2-40B4-BE49-F238E27FC236}">
                <a16:creationId xmlns:a16="http://schemas.microsoft.com/office/drawing/2014/main" id="{2A7C91B0-5CA9-4FDA-A62D-97C2127C2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9" t="25029" r="19324" b="70765"/>
          <a:stretch/>
        </p:blipFill>
        <p:spPr>
          <a:xfrm>
            <a:off x="7943110" y="5712033"/>
            <a:ext cx="2698955" cy="1140542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B5532246-F633-4AB7-AEC9-5CB6A718E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1" y="4460773"/>
            <a:ext cx="12192001" cy="2397227"/>
          </a:xfrm>
          <a:prstGeom prst="rect">
            <a:avLst/>
          </a:prstGeom>
        </p:spPr>
      </p:pic>
      <p:pic>
        <p:nvPicPr>
          <p:cNvPr id="29" name="图片 20">
            <a:extLst>
              <a:ext uri="{FF2B5EF4-FFF2-40B4-BE49-F238E27FC236}">
                <a16:creationId xmlns:a16="http://schemas.microsoft.com/office/drawing/2014/main" id="{03C582F9-2EEC-4D94-B960-C10D3A572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4" t="16646" r="17313" b="78060"/>
          <a:stretch/>
        </p:blipFill>
        <p:spPr>
          <a:xfrm>
            <a:off x="1022801" y="139756"/>
            <a:ext cx="1406457" cy="1435510"/>
          </a:xfrm>
          <a:prstGeom prst="rect">
            <a:avLst/>
          </a:prstGeom>
        </p:spPr>
      </p:pic>
      <p:pic>
        <p:nvPicPr>
          <p:cNvPr id="30" name="图片 21">
            <a:extLst>
              <a:ext uri="{FF2B5EF4-FFF2-40B4-BE49-F238E27FC236}">
                <a16:creationId xmlns:a16="http://schemas.microsoft.com/office/drawing/2014/main" id="{492B818F-FDD3-4E13-9E02-EE2710040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43102" r="76311" b="51324"/>
          <a:stretch/>
        </p:blipFill>
        <p:spPr>
          <a:xfrm>
            <a:off x="1285469" y="3144593"/>
            <a:ext cx="770964" cy="63290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A216E7-5FFB-4221-B9E6-424F891F3DF7}"/>
              </a:ext>
            </a:extLst>
          </p:cNvPr>
          <p:cNvSpPr txBox="1"/>
          <p:nvPr/>
        </p:nvSpPr>
        <p:spPr>
          <a:xfrm>
            <a:off x="4766777" y="1203745"/>
            <a:ext cx="453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53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98B558-AE05-4ADE-83C6-D5D272A110E8}"/>
              </a:ext>
            </a:extLst>
          </p:cNvPr>
          <p:cNvSpPr txBox="1"/>
          <p:nvPr/>
        </p:nvSpPr>
        <p:spPr>
          <a:xfrm>
            <a:off x="5959741" y="3707880"/>
            <a:ext cx="299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>
                <a:solidFill>
                  <a:srgbClr val="B207B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2EBD4-1659-463C-B988-BCA7CD91B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874" y="4287703"/>
            <a:ext cx="7834039" cy="192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43264-41E0-4667-AE7E-4B4D6C79C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07" y="1974771"/>
            <a:ext cx="3377477" cy="1140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7ECC6-A76D-47FE-B064-67D2B37D4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6906" y="3066470"/>
            <a:ext cx="72182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29">
            <a:extLst>
              <a:ext uri="{FF2B5EF4-FFF2-40B4-BE49-F238E27FC236}">
                <a16:creationId xmlns:a16="http://schemas.microsoft.com/office/drawing/2014/main" id="{171D095A-D397-4A71-895C-56B9F46F1147}"/>
              </a:ext>
            </a:extLst>
          </p:cNvPr>
          <p:cNvSpPr txBox="1"/>
          <p:nvPr/>
        </p:nvSpPr>
        <p:spPr>
          <a:xfrm>
            <a:off x="444393" y="299353"/>
            <a:ext cx="1130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1. </a:t>
            </a:r>
            <a:r>
              <a:rPr lang="vi-VN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 sánh để tìm những điểm giống nhau và khác nhau giữa 2 tin nhắn dưới đây:</a:t>
            </a:r>
          </a:p>
        </p:txBody>
      </p:sp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05CBD-CC1F-4E54-BFA3-FE212EAF1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75" y="1641237"/>
            <a:ext cx="6147752" cy="389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9EF06-AD49-4074-BEE1-08CE1DB86B21}"/>
              </a:ext>
            </a:extLst>
          </p:cNvPr>
          <p:cNvSpPr txBox="1"/>
          <p:nvPr/>
        </p:nvSpPr>
        <p:spPr>
          <a:xfrm>
            <a:off x="133350" y="198120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Người viết tin nhắn và người nhận tin nhắn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Nội dung tin nhắn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Phương tiện thực hiệ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9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610"/>
            <a:ext cx="12192000" cy="1144389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21200"/>
            <a:ext cx="12192000" cy="23368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6293164"/>
            <a:ext cx="1162054" cy="570731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898" y="6310656"/>
            <a:ext cx="1162053" cy="54734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2" y="6272547"/>
            <a:ext cx="1738086" cy="597244"/>
          </a:xfrm>
          <a:prstGeom prst="rect">
            <a:avLst/>
          </a:prstGeom>
        </p:spPr>
      </p:pic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64705-EF6C-450A-9E53-378D770FE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2649" y="167824"/>
            <a:ext cx="6147752" cy="3896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3FCD5C-35FF-4F5E-BCAE-575F8D92FC09}"/>
              </a:ext>
            </a:extLst>
          </p:cNvPr>
          <p:cNvSpPr/>
          <p:nvPr/>
        </p:nvSpPr>
        <p:spPr>
          <a:xfrm>
            <a:off x="180974" y="167824"/>
            <a:ext cx="5210176" cy="365170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235E8-4C58-4211-805D-9DFCA75DEFC5}"/>
              </a:ext>
            </a:extLst>
          </p:cNvPr>
          <p:cNvSpPr txBox="1"/>
          <p:nvPr/>
        </p:nvSpPr>
        <p:spPr>
          <a:xfrm>
            <a:off x="180974" y="269512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Người viết tin nhắn và người nhận tin nhắn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55FDB-D3C2-4D65-A6AB-D0C0E309ED35}"/>
              </a:ext>
            </a:extLst>
          </p:cNvPr>
          <p:cNvSpPr txBox="1"/>
          <p:nvPr/>
        </p:nvSpPr>
        <p:spPr>
          <a:xfrm>
            <a:off x="291195" y="1183486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1: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 viết: Tuấn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 nhận: Hưng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78683-C85C-4537-93CA-100A8B4F4C8F}"/>
              </a:ext>
            </a:extLst>
          </p:cNvPr>
          <p:cNvCxnSpPr>
            <a:cxnSpLocks/>
          </p:cNvCxnSpPr>
          <p:nvPr/>
        </p:nvCxnSpPr>
        <p:spPr>
          <a:xfrm flipV="1">
            <a:off x="6705600" y="1571625"/>
            <a:ext cx="628650" cy="87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11B25-4AF3-4562-BC59-17A93E85424D}"/>
              </a:ext>
            </a:extLst>
          </p:cNvPr>
          <p:cNvCxnSpPr>
            <a:cxnSpLocks/>
          </p:cNvCxnSpPr>
          <p:nvPr/>
        </p:nvCxnSpPr>
        <p:spPr>
          <a:xfrm flipV="1">
            <a:off x="7334250" y="3385089"/>
            <a:ext cx="628650" cy="87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9EAE77-DDE9-4FD3-A61B-3D1080F28ECF}"/>
              </a:ext>
            </a:extLst>
          </p:cNvPr>
          <p:cNvSpPr txBox="1"/>
          <p:nvPr/>
        </p:nvSpPr>
        <p:spPr>
          <a:xfrm>
            <a:off x="238124" y="249212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2: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 viết: Cháu Phương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Người nhận: Bà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EE6E5A-6E8E-4173-ABC2-1237E29A7C13}"/>
              </a:ext>
            </a:extLst>
          </p:cNvPr>
          <p:cNvSpPr/>
          <p:nvPr/>
        </p:nvSpPr>
        <p:spPr>
          <a:xfrm>
            <a:off x="101599" y="3945718"/>
            <a:ext cx="5210176" cy="283411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F5E8D-EE06-42BC-8552-5E425E2C43A2}"/>
              </a:ext>
            </a:extLst>
          </p:cNvPr>
          <p:cNvSpPr txBox="1"/>
          <p:nvPr/>
        </p:nvSpPr>
        <p:spPr>
          <a:xfrm>
            <a:off x="176895" y="414222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nhắn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67C805-AE3D-4DBF-9083-B12C1656DC6E}"/>
              </a:ext>
            </a:extLst>
          </p:cNvPr>
          <p:cNvSpPr txBox="1"/>
          <p:nvPr/>
        </p:nvSpPr>
        <p:spPr>
          <a:xfrm>
            <a:off x="176895" y="462885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1: Hẹn bạn ra sân bóng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25E1E7-7BAD-4801-AA33-CDBF2BD1CBC3}"/>
              </a:ext>
            </a:extLst>
          </p:cNvPr>
          <p:cNvCxnSpPr>
            <a:cxnSpLocks/>
          </p:cNvCxnSpPr>
          <p:nvPr/>
        </p:nvCxnSpPr>
        <p:spPr>
          <a:xfrm flipV="1">
            <a:off x="9925050" y="1392746"/>
            <a:ext cx="31432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3793AB-4994-4DFC-BF0D-AD07E6EDF708}"/>
              </a:ext>
            </a:extLst>
          </p:cNvPr>
          <p:cNvCxnSpPr>
            <a:cxnSpLocks/>
          </p:cNvCxnSpPr>
          <p:nvPr/>
        </p:nvCxnSpPr>
        <p:spPr>
          <a:xfrm>
            <a:off x="10401300" y="2878648"/>
            <a:ext cx="1295507" cy="83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198DCC-67AA-490D-8C1E-4AC0FD392795}"/>
              </a:ext>
            </a:extLst>
          </p:cNvPr>
          <p:cNvCxnSpPr>
            <a:cxnSpLocks/>
          </p:cNvCxnSpPr>
          <p:nvPr/>
        </p:nvCxnSpPr>
        <p:spPr>
          <a:xfrm flipV="1">
            <a:off x="8458200" y="2383814"/>
            <a:ext cx="628650" cy="87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EF0B2C-B129-4979-9180-BDFD265447B4}"/>
              </a:ext>
            </a:extLst>
          </p:cNvPr>
          <p:cNvCxnSpPr>
            <a:cxnSpLocks/>
          </p:cNvCxnSpPr>
          <p:nvPr/>
        </p:nvCxnSpPr>
        <p:spPr>
          <a:xfrm flipV="1">
            <a:off x="6467475" y="2832638"/>
            <a:ext cx="628650" cy="878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A076CF-C913-4740-91ED-AD612971352B}"/>
              </a:ext>
            </a:extLst>
          </p:cNvPr>
          <p:cNvSpPr txBox="1"/>
          <p:nvPr/>
        </p:nvSpPr>
        <p:spPr>
          <a:xfrm>
            <a:off x="234045" y="5305560"/>
            <a:ext cx="507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2: Thông báo với bà rằng đã về nhà, hẹn bà hè sang năm lại về với bà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3C3819-1A01-436C-9C4A-725ECB467564}"/>
              </a:ext>
            </a:extLst>
          </p:cNvPr>
          <p:cNvCxnSpPr>
            <a:cxnSpLocks/>
          </p:cNvCxnSpPr>
          <p:nvPr/>
        </p:nvCxnSpPr>
        <p:spPr>
          <a:xfrm flipV="1">
            <a:off x="11049053" y="1456561"/>
            <a:ext cx="52067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16BFAF-61B0-4537-AD0D-1A88276C3D84}"/>
              </a:ext>
            </a:extLst>
          </p:cNvPr>
          <p:cNvCxnSpPr>
            <a:cxnSpLocks/>
          </p:cNvCxnSpPr>
          <p:nvPr/>
        </p:nvCxnSpPr>
        <p:spPr>
          <a:xfrm flipV="1">
            <a:off x="9979038" y="1659446"/>
            <a:ext cx="7842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6E8A38-CF31-484F-B64E-8C4FF21460D9}"/>
              </a:ext>
            </a:extLst>
          </p:cNvPr>
          <p:cNvCxnSpPr>
            <a:cxnSpLocks/>
          </p:cNvCxnSpPr>
          <p:nvPr/>
        </p:nvCxnSpPr>
        <p:spPr>
          <a:xfrm flipV="1">
            <a:off x="10519002" y="2282443"/>
            <a:ext cx="7842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1327C7-A1CB-4FA4-BAE4-2B503504EF7E}"/>
              </a:ext>
            </a:extLst>
          </p:cNvPr>
          <p:cNvCxnSpPr>
            <a:cxnSpLocks/>
          </p:cNvCxnSpPr>
          <p:nvPr/>
        </p:nvCxnSpPr>
        <p:spPr>
          <a:xfrm flipV="1">
            <a:off x="10009194" y="2567104"/>
            <a:ext cx="78421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8F845F-8C53-4F02-A95D-FC67914DE1C5}"/>
              </a:ext>
            </a:extLst>
          </p:cNvPr>
          <p:cNvSpPr/>
          <p:nvPr/>
        </p:nvSpPr>
        <p:spPr>
          <a:xfrm>
            <a:off x="5891214" y="4315285"/>
            <a:ext cx="5210176" cy="257758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CC843F-307A-4B8B-B40E-5C7F2EDCFB7E}"/>
              </a:ext>
            </a:extLst>
          </p:cNvPr>
          <p:cNvSpPr txBox="1"/>
          <p:nvPr/>
        </p:nvSpPr>
        <p:spPr>
          <a:xfrm>
            <a:off x="6311898" y="4510022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hiện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BD748B-87F4-4B4D-BFA8-57BDDA25F743}"/>
              </a:ext>
            </a:extLst>
          </p:cNvPr>
          <p:cNvSpPr txBox="1"/>
          <p:nvPr/>
        </p:nvSpPr>
        <p:spPr>
          <a:xfrm>
            <a:off x="5942649" y="498286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1: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tay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90BFE9-111E-4D43-A7F8-8CE3CE976568}"/>
              </a:ext>
            </a:extLst>
          </p:cNvPr>
          <p:cNvSpPr txBox="1"/>
          <p:nvPr/>
        </p:nvSpPr>
        <p:spPr>
          <a:xfrm>
            <a:off x="5958522" y="562040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 2: Gửi tin nhắn trên điện thoại</a:t>
            </a:r>
          </a:p>
        </p:txBody>
      </p:sp>
    </p:spTree>
    <p:extLst>
      <p:ext uri="{BB962C8B-B14F-4D97-AF65-F5344CB8AC3E}">
        <p14:creationId xmlns:p14="http://schemas.microsoft.com/office/powerpoint/2010/main" val="1349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6">
            <a:extLst>
              <a:ext uri="{FF2B5EF4-FFF2-40B4-BE49-F238E27FC236}">
                <a16:creationId xmlns:a16="http://schemas.microsoft.com/office/drawing/2014/main" id="{2B0965FC-DF6B-4994-A1CA-E6985A23D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610"/>
            <a:ext cx="12192000" cy="1144389"/>
          </a:xfrm>
          <a:prstGeom prst="rect">
            <a:avLst/>
          </a:prstGeom>
        </p:spPr>
      </p:pic>
      <p:pic>
        <p:nvPicPr>
          <p:cNvPr id="39" name="图片 25">
            <a:extLst>
              <a:ext uri="{FF2B5EF4-FFF2-40B4-BE49-F238E27FC236}">
                <a16:creationId xmlns:a16="http://schemas.microsoft.com/office/drawing/2014/main" id="{9F7FB3A6-AB8E-45A0-8698-83FD392E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21200"/>
            <a:ext cx="12192000" cy="2336800"/>
          </a:xfrm>
          <a:prstGeom prst="rect">
            <a:avLst/>
          </a:prstGeom>
        </p:spPr>
      </p:pic>
      <p:pic>
        <p:nvPicPr>
          <p:cNvPr id="40" name="图片 26">
            <a:extLst>
              <a:ext uri="{FF2B5EF4-FFF2-40B4-BE49-F238E27FC236}">
                <a16:creationId xmlns:a16="http://schemas.microsoft.com/office/drawing/2014/main" id="{F4C60B19-4E8D-4124-B7A8-D37B5B03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6293164"/>
            <a:ext cx="1162054" cy="570731"/>
          </a:xfrm>
          <a:prstGeom prst="rect">
            <a:avLst/>
          </a:prstGeom>
        </p:spPr>
      </p:pic>
      <p:pic>
        <p:nvPicPr>
          <p:cNvPr id="41" name="图片 27">
            <a:extLst>
              <a:ext uri="{FF2B5EF4-FFF2-40B4-BE49-F238E27FC236}">
                <a16:creationId xmlns:a16="http://schemas.microsoft.com/office/drawing/2014/main" id="{14570E40-9686-4772-882E-B21EDD5C75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898" y="6310656"/>
            <a:ext cx="1162053" cy="54734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CCE9AA0F-A837-459E-A30E-388C1893A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2" y="6272547"/>
            <a:ext cx="1738086" cy="597244"/>
          </a:xfrm>
          <a:prstGeom prst="rect">
            <a:avLst/>
          </a:prstGeom>
        </p:spPr>
      </p:pic>
      <p:pic>
        <p:nvPicPr>
          <p:cNvPr id="45" name="图片 31">
            <a:extLst>
              <a:ext uri="{FF2B5EF4-FFF2-40B4-BE49-F238E27FC236}">
                <a16:creationId xmlns:a16="http://schemas.microsoft.com/office/drawing/2014/main" id="{5853DD61-0591-4F42-A0B0-658EA8EAC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165DB86-BD87-4ACC-ABE0-7943DDBE7FF8}"/>
              </a:ext>
            </a:extLst>
          </p:cNvPr>
          <p:cNvGrpSpPr/>
          <p:nvPr/>
        </p:nvGrpSpPr>
        <p:grpSpPr>
          <a:xfrm>
            <a:off x="2244723" y="1606557"/>
            <a:ext cx="8086725" cy="5120640"/>
            <a:chOff x="968936" y="845807"/>
            <a:chExt cx="5850314" cy="51206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7D3184-5A02-4374-AAF0-DF988CFE3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BE67B0-893C-45DA-8E87-4CF6C8062E30}"/>
                </a:ext>
              </a:extLst>
            </p:cNvPr>
            <p:cNvSpPr txBox="1"/>
            <p:nvPr/>
          </p:nvSpPr>
          <p:spPr>
            <a:xfrm>
              <a:off x="1415693" y="2600980"/>
              <a:ext cx="4678873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a. Em nhắn người thân mua cho mình một đồ dùng học tập.</a:t>
              </a:r>
            </a:p>
            <a:p>
              <a:pPr algn="just"/>
              <a:r>
                <a:rPr lang="vi-VN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b. Em nhắn bạn mang cho mình mượn cuốn truyện.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50D32A-D35E-4E35-AB00-663BD1CAB9A7}"/>
              </a:ext>
            </a:extLst>
          </p:cNvPr>
          <p:cNvSpPr txBox="1"/>
          <p:nvPr/>
        </p:nvSpPr>
        <p:spPr>
          <a:xfrm>
            <a:off x="1304925" y="227404"/>
            <a:ext cx="897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tin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nhắn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huống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F4B4C8-2BC2-4F92-8321-E696F6616A25}"/>
              </a:ext>
            </a:extLst>
          </p:cNvPr>
          <p:cNvSpPr txBox="1"/>
          <p:nvPr/>
        </p:nvSpPr>
        <p:spPr>
          <a:xfrm>
            <a:off x="2747963" y="1326714"/>
            <a:ext cx="629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8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6">
            <a:extLst>
              <a:ext uri="{FF2B5EF4-FFF2-40B4-BE49-F238E27FC236}">
                <a16:creationId xmlns:a16="http://schemas.microsoft.com/office/drawing/2014/main" id="{DD81C436-5849-47CE-94E0-A518DF1A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6293164"/>
            <a:ext cx="1162054" cy="570731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D197615F-EF2A-4278-8E6B-A6542CF888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898" y="6310656"/>
            <a:ext cx="1162053" cy="547344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5DD1CC20-29A1-4581-8976-916283C9D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2" y="6272547"/>
            <a:ext cx="1738086" cy="597244"/>
          </a:xfrm>
          <a:prstGeom prst="rect">
            <a:avLst/>
          </a:prstGeom>
        </p:spPr>
      </p:pic>
      <p:pic>
        <p:nvPicPr>
          <p:cNvPr id="23" name="图片 31">
            <a:extLst>
              <a:ext uri="{FF2B5EF4-FFF2-40B4-BE49-F238E27FC236}">
                <a16:creationId xmlns:a16="http://schemas.microsoft.com/office/drawing/2014/main" id="{C27C1342-4905-46AB-834F-F469BEA4E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03214" y="0"/>
            <a:ext cx="787187" cy="845807"/>
          </a:xfrm>
          <a:prstGeom prst="rect">
            <a:avLst/>
          </a:prstGeom>
        </p:spPr>
      </p:pic>
      <p:pic>
        <p:nvPicPr>
          <p:cNvPr id="24" name="Picture 23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D8C67B94-5EBF-4BD8-A63E-6A462C62B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5" y="11791"/>
            <a:ext cx="980316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202FA-EBE9-408A-A215-DFC044A9F053}"/>
              </a:ext>
            </a:extLst>
          </p:cNvPr>
          <p:cNvSpPr txBox="1"/>
          <p:nvPr/>
        </p:nvSpPr>
        <p:spPr>
          <a:xfrm>
            <a:off x="3257667" y="1905506"/>
            <a:ext cx="67589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thơ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…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rộng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247BBC-957B-4743-9BC2-8279D3FA721A}"/>
              </a:ext>
            </a:extLst>
          </p:cNvPr>
          <p:cNvSpPr txBox="1"/>
          <p:nvPr/>
        </p:nvSpPr>
        <p:spPr>
          <a:xfrm>
            <a:off x="101599" y="422903"/>
            <a:ext cx="2442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Dặn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dò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40007-6499-4AD3-B1F8-6B53D5A14450}"/>
              </a:ext>
            </a:extLst>
          </p:cNvPr>
          <p:cNvSpPr txBox="1"/>
          <p:nvPr/>
        </p:nvSpPr>
        <p:spPr>
          <a:xfrm>
            <a:off x="3257667" y="3899512"/>
            <a:ext cx="6758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trước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220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Cambria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P020725</cp:lastModifiedBy>
  <cp:revision>46</cp:revision>
  <dcterms:created xsi:type="dcterms:W3CDTF">2022-05-22T07:45:41Z</dcterms:created>
  <dcterms:modified xsi:type="dcterms:W3CDTF">2025-09-18T05:03:34Z</dcterms:modified>
</cp:coreProperties>
</file>