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4" r:id="rId2"/>
  </p:sldMasterIdLst>
  <p:notesMasterIdLst>
    <p:notesMasterId r:id="rId15"/>
  </p:notesMasterIdLst>
  <p:sldIdLst>
    <p:sldId id="257" r:id="rId3"/>
    <p:sldId id="313" r:id="rId4"/>
    <p:sldId id="291" r:id="rId5"/>
    <p:sldId id="276" r:id="rId6"/>
    <p:sldId id="309" r:id="rId7"/>
    <p:sldId id="305" r:id="rId8"/>
    <p:sldId id="311" r:id="rId9"/>
    <p:sldId id="1069" r:id="rId10"/>
    <p:sldId id="304" r:id="rId11"/>
    <p:sldId id="1072" r:id="rId12"/>
    <p:sldId id="1056" r:id="rId13"/>
    <p:sldId id="10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45" autoAdjust="0"/>
  </p:normalViewPr>
  <p:slideViewPr>
    <p:cSldViewPr snapToGrid="0">
      <p:cViewPr varScale="1">
        <p:scale>
          <a:sx n="60" d="100"/>
          <a:sy n="60" d="100"/>
        </p:scale>
        <p:origin x="9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A126C-BA13-419E-8A76-F6AE493C47EF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7814C-96D6-43A5-B748-98B5C242F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1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1979A-2E60-407D-B03A-432B4ABE32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56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851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41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1979A-2E60-407D-B03A-432B4ABE32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21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1FE8347-1CCB-4BF8-944A-36A452D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7221B12-3948-4732-A4DD-C1F7D147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E37A0D-CCE4-4A9C-97AF-DBEA3A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id="{8E6426C9-3557-4EB6-BA4A-4F0CAC8E797C}"/>
              </a:ext>
            </a:extLst>
          </p:cNvPr>
          <p:cNvSpPr/>
          <p:nvPr userDrawn="1"/>
        </p:nvSpPr>
        <p:spPr>
          <a:xfrm flipH="1">
            <a:off x="-2396778" y="1620456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id="{4878AF4B-8847-4632-8FD9-6FCF91C4DA71}"/>
              </a:ext>
            </a:extLst>
          </p:cNvPr>
          <p:cNvSpPr/>
          <p:nvPr userDrawn="1"/>
        </p:nvSpPr>
        <p:spPr>
          <a:xfrm>
            <a:off x="8809688" y="1605751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99" name="กลุ่ม 198">
            <a:extLst>
              <a:ext uri="{FF2B5EF4-FFF2-40B4-BE49-F238E27FC236}">
                <a16:creationId xmlns:a16="http://schemas.microsoft.com/office/drawing/2014/main" id="{58F3E116-D13C-43E7-83E2-B368BA823D33}"/>
              </a:ext>
            </a:extLst>
          </p:cNvPr>
          <p:cNvGrpSpPr/>
          <p:nvPr userDrawn="1"/>
        </p:nvGrpSpPr>
        <p:grpSpPr>
          <a:xfrm>
            <a:off x="1020421" y="3655819"/>
            <a:ext cx="2810358" cy="1884110"/>
            <a:chOff x="1020588" y="3575862"/>
            <a:chExt cx="2810358" cy="1884110"/>
          </a:xfrm>
        </p:grpSpPr>
        <p:sp>
          <p:nvSpPr>
            <p:cNvPr id="200" name="เมฆ 45">
              <a:extLst>
                <a:ext uri="{FF2B5EF4-FFF2-40B4-BE49-F238E27FC236}">
                  <a16:creationId xmlns:a16="http://schemas.microsoft.com/office/drawing/2014/main" id="{9D28BDA3-12D3-4666-B05A-89C658D9B245}"/>
                </a:ext>
              </a:extLst>
            </p:cNvPr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01" name="กลุ่ม 200">
              <a:extLst>
                <a:ext uri="{FF2B5EF4-FFF2-40B4-BE49-F238E27FC236}">
                  <a16:creationId xmlns:a16="http://schemas.microsoft.com/office/drawing/2014/main" id="{032E4860-11EF-486B-A9D3-AA7ACC019E6B}"/>
                </a:ext>
              </a:extLst>
            </p:cNvPr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02" name="กลุ่ม 201">
                <a:extLst>
                  <a:ext uri="{FF2B5EF4-FFF2-40B4-BE49-F238E27FC236}">
                    <a16:creationId xmlns:a16="http://schemas.microsoft.com/office/drawing/2014/main" id="{AB735530-0A24-4D80-984E-0F82F866DF5D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4C9EC923-304D-4054-9D52-6778080CC4E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0" name="วงรี 77">
                  <a:extLst>
                    <a:ext uri="{FF2B5EF4-FFF2-40B4-BE49-F238E27FC236}">
                      <a16:creationId xmlns:a16="http://schemas.microsoft.com/office/drawing/2014/main" id="{F2B1B7BF-33D8-43BE-918D-FBB39EA15AC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3" name="กลุ่ม 202">
                <a:extLst>
                  <a:ext uri="{FF2B5EF4-FFF2-40B4-BE49-F238E27FC236}">
                    <a16:creationId xmlns:a16="http://schemas.microsoft.com/office/drawing/2014/main" id="{5E9B38CC-E352-48AB-B69D-6DFC08E00F0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7" name="รูปแบบอิสระ: รูปร่าง 206">
                  <a:extLst>
                    <a:ext uri="{FF2B5EF4-FFF2-40B4-BE49-F238E27FC236}">
                      <a16:creationId xmlns:a16="http://schemas.microsoft.com/office/drawing/2014/main" id="{15635BE5-AB27-441F-B02A-D3AC0F1B87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8" name="วงรี 77">
                  <a:extLst>
                    <a:ext uri="{FF2B5EF4-FFF2-40B4-BE49-F238E27FC236}">
                      <a16:creationId xmlns:a16="http://schemas.microsoft.com/office/drawing/2014/main" id="{9BDB93C9-C10D-4209-A1B8-2C4E384E505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id="{7184D3D2-ADBF-4733-B812-3BD7DD644989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EF448B43-D302-4D06-AEAA-B450C3739EC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6" name="วงรี 77">
                  <a:extLst>
                    <a:ext uri="{FF2B5EF4-FFF2-40B4-BE49-F238E27FC236}">
                      <a16:creationId xmlns:a16="http://schemas.microsoft.com/office/drawing/2014/main" id="{148C8C0D-84EB-400E-A3C4-0277D840FD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id="{B5D4BE88-3A48-4C3D-9E20-19BD4DA779BE}"/>
              </a:ext>
            </a:extLst>
          </p:cNvPr>
          <p:cNvGrpSpPr/>
          <p:nvPr userDrawn="1"/>
        </p:nvGrpSpPr>
        <p:grpSpPr>
          <a:xfrm>
            <a:off x="8232628" y="3676603"/>
            <a:ext cx="2810358" cy="1884111"/>
            <a:chOff x="8232628" y="3676603"/>
            <a:chExt cx="2810358" cy="1884111"/>
          </a:xfrm>
        </p:grpSpPr>
        <p:sp>
          <p:nvSpPr>
            <p:cNvPr id="212" name="เมฆ 45">
              <a:extLst>
                <a:ext uri="{FF2B5EF4-FFF2-40B4-BE49-F238E27FC236}">
                  <a16:creationId xmlns:a16="http://schemas.microsoft.com/office/drawing/2014/main" id="{10593A7C-9BFB-4FB3-A76F-46D362E77AB8}"/>
                </a:ext>
              </a:extLst>
            </p:cNvPr>
            <p:cNvSpPr/>
            <p:nvPr/>
          </p:nvSpPr>
          <p:spPr>
            <a:xfrm rot="21127396" flipH="1">
              <a:off x="8232628" y="3676603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3" name="กลุ่ม 212">
              <a:extLst>
                <a:ext uri="{FF2B5EF4-FFF2-40B4-BE49-F238E27FC236}">
                  <a16:creationId xmlns:a16="http://schemas.microsoft.com/office/drawing/2014/main" id="{1F1D73C7-021C-48C8-B9BA-41D0046C7A9F}"/>
                </a:ext>
              </a:extLst>
            </p:cNvPr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214" name="กลุ่ม 213">
                <a:extLst>
                  <a:ext uri="{FF2B5EF4-FFF2-40B4-BE49-F238E27FC236}">
                    <a16:creationId xmlns:a16="http://schemas.microsoft.com/office/drawing/2014/main" id="{7D71E2F2-1106-4CDF-9D2E-84021C6227E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CEBF285-CDF5-4EFE-A96F-5D032B5257A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2" name="วงรี 77">
                  <a:extLst>
                    <a:ext uri="{FF2B5EF4-FFF2-40B4-BE49-F238E27FC236}">
                      <a16:creationId xmlns:a16="http://schemas.microsoft.com/office/drawing/2014/main" id="{99E0DE28-F0F0-48C2-9945-8C00D0E3756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5" name="กลุ่ม 214">
                <a:extLst>
                  <a:ext uri="{FF2B5EF4-FFF2-40B4-BE49-F238E27FC236}">
                    <a16:creationId xmlns:a16="http://schemas.microsoft.com/office/drawing/2014/main" id="{4170E2A0-E16E-49DC-A96D-B3B84386E472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A1BC16BE-A533-4473-93BA-B681171C155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0" name="วงรี 77">
                  <a:extLst>
                    <a:ext uri="{FF2B5EF4-FFF2-40B4-BE49-F238E27FC236}">
                      <a16:creationId xmlns:a16="http://schemas.microsoft.com/office/drawing/2014/main" id="{689C91DF-5D30-4E0A-889F-D4A087F7FE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2CE0E64-A863-4E34-A99C-9F7C12F8E293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7" name="รูปแบบอิสระ: รูปร่าง 216">
                  <a:extLst>
                    <a:ext uri="{FF2B5EF4-FFF2-40B4-BE49-F238E27FC236}">
                      <a16:creationId xmlns:a16="http://schemas.microsoft.com/office/drawing/2014/main" id="{FA874DCE-0699-4810-85A3-D919334FD8E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8" name="วงรี 77">
                  <a:extLst>
                    <a:ext uri="{FF2B5EF4-FFF2-40B4-BE49-F238E27FC236}">
                      <a16:creationId xmlns:a16="http://schemas.microsoft.com/office/drawing/2014/main" id="{ECBAB64C-CA62-419D-91ED-D8851C3E32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23" name="กลุ่ม 222">
            <a:extLst>
              <a:ext uri="{FF2B5EF4-FFF2-40B4-BE49-F238E27FC236}">
                <a16:creationId xmlns:a16="http://schemas.microsoft.com/office/drawing/2014/main" id="{B28D267F-E62F-4667-B804-47E19D1C92C7}"/>
              </a:ext>
            </a:extLst>
          </p:cNvPr>
          <p:cNvGrpSpPr/>
          <p:nvPr userDrawn="1"/>
        </p:nvGrpSpPr>
        <p:grpSpPr>
          <a:xfrm>
            <a:off x="-558171" y="3330231"/>
            <a:ext cx="2810358" cy="1884110"/>
            <a:chOff x="-558171" y="3330231"/>
            <a:chExt cx="2810358" cy="1884110"/>
          </a:xfrm>
        </p:grpSpPr>
        <p:sp>
          <p:nvSpPr>
            <p:cNvPr id="224" name="เมฆ 45">
              <a:extLst>
                <a:ext uri="{FF2B5EF4-FFF2-40B4-BE49-F238E27FC236}">
                  <a16:creationId xmlns:a16="http://schemas.microsoft.com/office/drawing/2014/main" id="{321CC18F-7EDB-4966-BED6-355AC74BEF17}"/>
                </a:ext>
              </a:extLst>
            </p:cNvPr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25" name="กลุ่ม 224">
              <a:extLst>
                <a:ext uri="{FF2B5EF4-FFF2-40B4-BE49-F238E27FC236}">
                  <a16:creationId xmlns:a16="http://schemas.microsoft.com/office/drawing/2014/main" id="{A6303DA5-F231-4938-A9A0-456A5C7934B7}"/>
                </a:ext>
              </a:extLst>
            </p:cNvPr>
            <p:cNvGrpSpPr/>
            <p:nvPr/>
          </p:nvGrpSpPr>
          <p:grpSpPr>
            <a:xfrm rot="21316237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83542CAC-5919-4A8A-9608-6E2F1687342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57038CF1-6E1A-4376-BE4E-70CEDF914F6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7" name="วงรี 77">
                  <a:extLst>
                    <a:ext uri="{FF2B5EF4-FFF2-40B4-BE49-F238E27FC236}">
                      <a16:creationId xmlns:a16="http://schemas.microsoft.com/office/drawing/2014/main" id="{ACE641D1-E454-43E7-8575-820CB579531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A1D53A97-655C-40E7-8C7C-C06C4F02A8EB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4" name="รูปแบบอิสระ: รูปร่าง 233">
                  <a:extLst>
                    <a:ext uri="{FF2B5EF4-FFF2-40B4-BE49-F238E27FC236}">
                      <a16:creationId xmlns:a16="http://schemas.microsoft.com/office/drawing/2014/main" id="{0BBCE497-08BE-4BEC-B283-A8C5A4D66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5" name="วงรี 77">
                  <a:extLst>
                    <a:ext uri="{FF2B5EF4-FFF2-40B4-BE49-F238E27FC236}">
                      <a16:creationId xmlns:a16="http://schemas.microsoft.com/office/drawing/2014/main" id="{06B80583-5C71-4344-8FB6-45F394F15D7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9F4D34C1-5EAD-43F8-897C-4D33193EC8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32" name="รูปแบบอิสระ: รูปร่าง 231">
                  <a:extLst>
                    <a:ext uri="{FF2B5EF4-FFF2-40B4-BE49-F238E27FC236}">
                      <a16:creationId xmlns:a16="http://schemas.microsoft.com/office/drawing/2014/main" id="{78ED8773-6B58-4640-9B04-D3228E02CD0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3" name="วงรี 77">
                  <a:extLst>
                    <a:ext uri="{FF2B5EF4-FFF2-40B4-BE49-F238E27FC236}">
                      <a16:creationId xmlns:a16="http://schemas.microsoft.com/office/drawing/2014/main" id="{9A0265BD-3058-4562-9736-54AC0826DA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</p:grpSp>
          <p:grpSp>
            <p:nvGrpSpPr>
              <p:cNvPr id="229" name="กลุ่ม 228">
                <a:extLst>
                  <a:ext uri="{FF2B5EF4-FFF2-40B4-BE49-F238E27FC236}">
                    <a16:creationId xmlns:a16="http://schemas.microsoft.com/office/drawing/2014/main" id="{CC702AB6-474E-4C65-86F4-EC5317DEBDD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0" name="รูปแบบอิสระ: รูปร่าง 229">
                  <a:extLst>
                    <a:ext uri="{FF2B5EF4-FFF2-40B4-BE49-F238E27FC236}">
                      <a16:creationId xmlns:a16="http://schemas.microsoft.com/office/drawing/2014/main" id="{089CB273-C41B-4D01-8C1D-5E6CC44441A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1" name="วงรี 77">
                  <a:extLst>
                    <a:ext uri="{FF2B5EF4-FFF2-40B4-BE49-F238E27FC236}">
                      <a16:creationId xmlns:a16="http://schemas.microsoft.com/office/drawing/2014/main" id="{46DB19CF-202D-4A86-99C0-0D5A3A7AD5E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id="{02D94AF1-D715-4324-920A-B428108F1736}"/>
              </a:ext>
            </a:extLst>
          </p:cNvPr>
          <p:cNvGrpSpPr/>
          <p:nvPr userDrawn="1"/>
        </p:nvGrpSpPr>
        <p:grpSpPr>
          <a:xfrm>
            <a:off x="9711500" y="3382348"/>
            <a:ext cx="2810358" cy="1884111"/>
            <a:chOff x="9711500" y="3382348"/>
            <a:chExt cx="2810358" cy="1884111"/>
          </a:xfrm>
        </p:grpSpPr>
        <p:sp>
          <p:nvSpPr>
            <p:cNvPr id="239" name="เมฆ 45">
              <a:extLst>
                <a:ext uri="{FF2B5EF4-FFF2-40B4-BE49-F238E27FC236}">
                  <a16:creationId xmlns:a16="http://schemas.microsoft.com/office/drawing/2014/main" id="{0BE0CD18-DA37-4EA3-A02A-0B39D6817A7E}"/>
                </a:ext>
              </a:extLst>
            </p:cNvPr>
            <p:cNvSpPr/>
            <p:nvPr/>
          </p:nvSpPr>
          <p:spPr>
            <a:xfrm rot="21127396" flipH="1">
              <a:off x="9711500" y="3382348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720B4834-9FEB-401E-BDEF-ADFA6A71B011}"/>
                </a:ext>
              </a:extLst>
            </p:cNvPr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241" name="กลุ่ม 240">
                <a:extLst>
                  <a:ext uri="{FF2B5EF4-FFF2-40B4-BE49-F238E27FC236}">
                    <a16:creationId xmlns:a16="http://schemas.microsoft.com/office/drawing/2014/main" id="{2F9A9D2D-49EB-48F7-A844-64DD79A240F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51" name="รูปแบบอิสระ: รูปร่าง 250">
                  <a:extLst>
                    <a:ext uri="{FF2B5EF4-FFF2-40B4-BE49-F238E27FC236}">
                      <a16:creationId xmlns:a16="http://schemas.microsoft.com/office/drawing/2014/main" id="{F9D1FB07-BF54-4517-89C2-F77F6F12F15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2" name="วงรี 77">
                  <a:extLst>
                    <a:ext uri="{FF2B5EF4-FFF2-40B4-BE49-F238E27FC236}">
                      <a16:creationId xmlns:a16="http://schemas.microsoft.com/office/drawing/2014/main" id="{FADD9D66-D9C7-49C1-92CC-5F8D173216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2" name="กลุ่ม 241">
                <a:extLst>
                  <a:ext uri="{FF2B5EF4-FFF2-40B4-BE49-F238E27FC236}">
                    <a16:creationId xmlns:a16="http://schemas.microsoft.com/office/drawing/2014/main" id="{49394C49-D531-4FAE-B1E0-1055E2D50A50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9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309D2F67-AE76-4E2E-A0AB-060AA6C1D68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0" name="วงรี 77">
                  <a:extLst>
                    <a:ext uri="{FF2B5EF4-FFF2-40B4-BE49-F238E27FC236}">
                      <a16:creationId xmlns:a16="http://schemas.microsoft.com/office/drawing/2014/main" id="{3B28D9C5-7CEB-4FB9-9CF3-B393ED0164B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3" name="กลุ่ม 242">
                <a:extLst>
                  <a:ext uri="{FF2B5EF4-FFF2-40B4-BE49-F238E27FC236}">
                    <a16:creationId xmlns:a16="http://schemas.microsoft.com/office/drawing/2014/main" id="{7719691B-8E84-4AEE-9862-249BC3AAE682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47" name="รูปแบบอิสระ: รูปร่าง 246">
                  <a:extLst>
                    <a:ext uri="{FF2B5EF4-FFF2-40B4-BE49-F238E27FC236}">
                      <a16:creationId xmlns:a16="http://schemas.microsoft.com/office/drawing/2014/main" id="{D7120CE0-91BB-41A9-885A-3C737A208E1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8" name="วงรี 77">
                  <a:extLst>
                    <a:ext uri="{FF2B5EF4-FFF2-40B4-BE49-F238E27FC236}">
                      <a16:creationId xmlns:a16="http://schemas.microsoft.com/office/drawing/2014/main" id="{3CC82737-B54D-4C90-9214-99476381977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id="{C757498E-9610-48D3-9631-45A02CA1E1F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5" name="รูปแบบอิสระ: รูปร่าง 244">
                  <a:extLst>
                    <a:ext uri="{FF2B5EF4-FFF2-40B4-BE49-F238E27FC236}">
                      <a16:creationId xmlns:a16="http://schemas.microsoft.com/office/drawing/2014/main" id="{9B65F96D-845B-480D-8763-F271613AEFB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6" name="วงรี 77">
                  <a:extLst>
                    <a:ext uri="{FF2B5EF4-FFF2-40B4-BE49-F238E27FC236}">
                      <a16:creationId xmlns:a16="http://schemas.microsoft.com/office/drawing/2014/main" id="{A900D875-8A83-449A-BA5E-A43E081A05A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53" name="กลุ่ม 252">
            <a:extLst>
              <a:ext uri="{FF2B5EF4-FFF2-40B4-BE49-F238E27FC236}">
                <a16:creationId xmlns:a16="http://schemas.microsoft.com/office/drawing/2014/main" id="{A6CABED0-AC73-4418-A7B0-05FFC65078AE}"/>
              </a:ext>
            </a:extLst>
          </p:cNvPr>
          <p:cNvGrpSpPr/>
          <p:nvPr userDrawn="1"/>
        </p:nvGrpSpPr>
        <p:grpSpPr>
          <a:xfrm>
            <a:off x="0" y="4573902"/>
            <a:ext cx="12192000" cy="2284097"/>
            <a:chOff x="0" y="4340888"/>
            <a:chExt cx="12192000" cy="2517111"/>
          </a:xfrm>
        </p:grpSpPr>
        <p:sp>
          <p:nvSpPr>
            <p:cNvPr id="254" name="สี่เหลี่ยมผืนผ้า 253">
              <a:extLst>
                <a:ext uri="{FF2B5EF4-FFF2-40B4-BE49-F238E27FC236}">
                  <a16:creationId xmlns:a16="http://schemas.microsoft.com/office/drawing/2014/main" id="{90B6BA6F-5BEE-4DC9-AEAD-A37133CCF82E}"/>
                </a:ext>
              </a:extLst>
            </p:cNvPr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5" name="รูปแบบอิสระ: รูปร่าง 254">
              <a:extLst>
                <a:ext uri="{FF2B5EF4-FFF2-40B4-BE49-F238E27FC236}">
                  <a16:creationId xmlns:a16="http://schemas.microsoft.com/office/drawing/2014/main" id="{B0421A3C-C797-467A-82F7-437A4B4DCB6D}"/>
                </a:ext>
              </a:extLst>
            </p:cNvPr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6" name="รูปแบบอิสระ: รูปร่าง 255">
              <a:extLst>
                <a:ext uri="{FF2B5EF4-FFF2-40B4-BE49-F238E27FC236}">
                  <a16:creationId xmlns:a16="http://schemas.microsoft.com/office/drawing/2014/main" id="{9C2F0E6E-4188-4DF4-ABFF-252664B12643}"/>
                </a:ext>
              </a:extLst>
            </p:cNvPr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7" name="รูปแบบอิสระ: รูปร่าง 256">
              <a:extLst>
                <a:ext uri="{FF2B5EF4-FFF2-40B4-BE49-F238E27FC236}">
                  <a16:creationId xmlns:a16="http://schemas.microsoft.com/office/drawing/2014/main" id="{57591C82-F10E-461D-9505-F16A73CB4FD4}"/>
                </a:ext>
              </a:extLst>
            </p:cNvPr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8" name="รูปแบบอิสระ: รูปร่าง 257">
              <a:extLst>
                <a:ext uri="{FF2B5EF4-FFF2-40B4-BE49-F238E27FC236}">
                  <a16:creationId xmlns:a16="http://schemas.microsoft.com/office/drawing/2014/main" id="{7F1C62EF-920F-4228-A442-E5B2961DB2F9}"/>
                </a:ext>
              </a:extLst>
            </p:cNvPr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381" name="รูปแบบอิสระ: รูปร่าง 380">
            <a:extLst>
              <a:ext uri="{FF2B5EF4-FFF2-40B4-BE49-F238E27FC236}">
                <a16:creationId xmlns:a16="http://schemas.microsoft.com/office/drawing/2014/main" id="{1681D919-B4FC-46B3-A287-DE580F3F8CD3}"/>
              </a:ext>
            </a:extLst>
          </p:cNvPr>
          <p:cNvSpPr/>
          <p:nvPr userDrawn="1"/>
        </p:nvSpPr>
        <p:spPr>
          <a:xfrm rot="1072314">
            <a:off x="669758" y="2244462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2" name="รูปแบบอิสระ: รูปร่าง 381">
            <a:extLst>
              <a:ext uri="{FF2B5EF4-FFF2-40B4-BE49-F238E27FC236}">
                <a16:creationId xmlns:a16="http://schemas.microsoft.com/office/drawing/2014/main" id="{EB8EF29D-7722-4EC9-90C3-B486144DCFB9}"/>
              </a:ext>
            </a:extLst>
          </p:cNvPr>
          <p:cNvSpPr/>
          <p:nvPr userDrawn="1"/>
        </p:nvSpPr>
        <p:spPr>
          <a:xfrm>
            <a:off x="2054665" y="286784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3" name="รูปแบบอิสระ: รูปร่าง 382">
            <a:extLst>
              <a:ext uri="{FF2B5EF4-FFF2-40B4-BE49-F238E27FC236}">
                <a16:creationId xmlns:a16="http://schemas.microsoft.com/office/drawing/2014/main" id="{42188B4C-6679-4FE3-BC1D-77748420F399}"/>
              </a:ext>
            </a:extLst>
          </p:cNvPr>
          <p:cNvSpPr/>
          <p:nvPr userDrawn="1"/>
        </p:nvSpPr>
        <p:spPr>
          <a:xfrm rot="1072314">
            <a:off x="10656129" y="2262163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4" name="รูปแบบอิสระ: รูปร่าง 383">
            <a:extLst>
              <a:ext uri="{FF2B5EF4-FFF2-40B4-BE49-F238E27FC236}">
                <a16:creationId xmlns:a16="http://schemas.microsoft.com/office/drawing/2014/main" id="{542FEBDF-D1F1-49A7-AEB0-7828C84E4C8E}"/>
              </a:ext>
            </a:extLst>
          </p:cNvPr>
          <p:cNvSpPr/>
          <p:nvPr userDrawn="1"/>
        </p:nvSpPr>
        <p:spPr>
          <a:xfrm>
            <a:off x="9231083" y="293982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5" name="ชื่อเรื่อง 384">
            <a:extLst>
              <a:ext uri="{FF2B5EF4-FFF2-40B4-BE49-F238E27FC236}">
                <a16:creationId xmlns:a16="http://schemas.microsoft.com/office/drawing/2014/main" id="{0638DD4C-7153-4F91-89CB-0C52B058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815" y="141802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   </a:t>
            </a:r>
            <a:br>
              <a:rPr lang="en-US" dirty="0"/>
            </a:br>
            <a:endParaRPr lang="th-TH" dirty="0"/>
          </a:p>
        </p:txBody>
      </p:sp>
      <p:sp>
        <p:nvSpPr>
          <p:cNvPr id="398" name="ตัวแทนข้อความ 397">
            <a:extLst>
              <a:ext uri="{FF2B5EF4-FFF2-40B4-BE49-F238E27FC236}">
                <a16:creationId xmlns:a16="http://schemas.microsoft.com/office/drawing/2014/main" id="{55BE9846-9C4D-4516-8391-F109F2BE4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323" y="2507956"/>
            <a:ext cx="3364184" cy="107473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Presentation</a:t>
            </a:r>
            <a:endParaRPr lang="th-TH" dirty="0"/>
          </a:p>
        </p:txBody>
      </p:sp>
      <p:sp>
        <p:nvSpPr>
          <p:cNvPr id="400" name="ตัวแทนข้อความ 399">
            <a:extLst>
              <a:ext uri="{FF2B5EF4-FFF2-40B4-BE49-F238E27FC236}">
                <a16:creationId xmlns:a16="http://schemas.microsoft.com/office/drawing/2014/main" id="{5B677F7D-4526-4BCF-892D-467DE49B2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9354" y="3280345"/>
            <a:ext cx="3819404" cy="7112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2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www.powerpointhub.com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46952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45EF478-D5EE-46B0-874C-CAC2F575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99CB8E4-39D5-471A-A32E-6A3402F3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24158A3-93A8-4C96-88C7-8E3F8489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2705C2C3-B5A0-4CF8-BFA8-4D595EAA5BA6}"/>
              </a:ext>
            </a:extLst>
          </p:cNvPr>
          <p:cNvGrpSpPr/>
          <p:nvPr userDrawn="1"/>
        </p:nvGrpSpPr>
        <p:grpSpPr>
          <a:xfrm>
            <a:off x="3418091" y="3068201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BA0323DF-883B-454C-BA2C-DAD01454ED5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A0F15B62-007A-4C6E-95F5-06DB167592F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7931F45-B947-4BE9-8936-70CF03F8D17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60FB37B7-2735-4505-BCAF-C84947B87E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913FE506-80B1-4A23-84CB-E76300180D6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593201BB-F181-4F43-B5A7-25405322E4B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3C5E664D-FB6C-498F-A2EF-798CA0C0589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FF72E751-2BCC-47F0-BFAB-8453897972D7}"/>
              </a:ext>
            </a:extLst>
          </p:cNvPr>
          <p:cNvGrpSpPr/>
          <p:nvPr userDrawn="1"/>
        </p:nvGrpSpPr>
        <p:grpSpPr>
          <a:xfrm>
            <a:off x="-384517" y="5119944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A75EA4BD-F166-4A94-B65D-AEA343CDB64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9F1FC4A8-F111-450F-8090-8E4D9B1CF3A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BA2F1567-BC51-4288-98A8-7287E7673FC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E8647F7D-4A4C-4ACA-8B3E-6567F6F1EBE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050DB0-103C-486E-94DD-D74B808C4E9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5E0E6C77-20B5-46AE-8137-E836133D5DD2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B92EDF65-F571-4394-B421-58F361066F8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5F2358E2-5EC0-4973-8BC0-9F7777023DBB}"/>
              </a:ext>
            </a:extLst>
          </p:cNvPr>
          <p:cNvGrpSpPr/>
          <p:nvPr userDrawn="1"/>
        </p:nvGrpSpPr>
        <p:grpSpPr>
          <a:xfrm flipH="1">
            <a:off x="6666647" y="4857466"/>
            <a:ext cx="1250465" cy="813416"/>
            <a:chOff x="28214" y="967908"/>
            <a:chExt cx="1250465" cy="813416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F8EEA588-A014-4113-8B93-C0753A113AF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E5C17C46-0435-49CE-ABC7-07B21BC8E42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25BD1B2F-14A8-4C8E-BE08-871D03C9FD66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4EA2B0FE-042E-4BB0-8C29-4C06D747AD3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1BDAD18F-DDFE-42C7-BA7B-08B9A01AAEB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B9932222-B8ED-4BD9-A329-35B9F97F9DC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334F0878-BDC3-43D0-974F-C913247D2B9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592C2C3F-2FE5-42E3-BAAF-29A2105D4E63}"/>
              </a:ext>
            </a:extLst>
          </p:cNvPr>
          <p:cNvGrpSpPr/>
          <p:nvPr userDrawn="1"/>
        </p:nvGrpSpPr>
        <p:grpSpPr>
          <a:xfrm>
            <a:off x="1612508" y="283734"/>
            <a:ext cx="1101156" cy="884384"/>
            <a:chOff x="1752751" y="749874"/>
            <a:chExt cx="1101156" cy="884384"/>
          </a:xfrm>
        </p:grpSpPr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2660E094-BEA4-43D5-A4E8-8A3C16D06AC1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A0F91DEC-F195-4849-B405-799A9BA22B2B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3E49D2C7-69B1-4FC7-8311-9517B0A2827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10E21CC2-DFBC-4FA6-902D-E504E712A547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368C5DE-5376-4BE9-B124-8AB8525F92C4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45762B6D-097C-4261-9CC3-C80D5E93318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152E19CD-BC5C-40D6-B7D6-1214D9C432B0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2FDE6BB9-C678-4021-823A-EEB678D2B2B3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E6382DA9-345F-41AE-ABDA-B027EEC612EB}"/>
              </a:ext>
            </a:extLst>
          </p:cNvPr>
          <p:cNvGrpSpPr/>
          <p:nvPr userDrawn="1"/>
        </p:nvGrpSpPr>
        <p:grpSpPr>
          <a:xfrm flipV="1">
            <a:off x="11090844" y="5973616"/>
            <a:ext cx="1101156" cy="884384"/>
            <a:chOff x="1752751" y="749874"/>
            <a:chExt cx="1101156" cy="884384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2BBC6121-64AD-4038-912F-67EDC5C6268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CFD6CE0-9945-414E-8AD6-50334D7112F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DBF44162-CB72-4218-B3B1-75AF3B712C7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260DCFD2-E426-477E-8621-947EA3423E2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3CFDAF96-1411-4087-A1DC-6894216614F4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3CDB8F59-141D-4967-AC88-119E5F5B0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F35989AB-98B1-4FD8-B1E1-6D42EF63CCA1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D215B265-6C33-49D0-8CD2-E7E345E532BB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9F084C10-BDCD-48C9-A4F4-D5B3687E9816}"/>
              </a:ext>
            </a:extLst>
          </p:cNvPr>
          <p:cNvGrpSpPr/>
          <p:nvPr userDrawn="1"/>
        </p:nvGrpSpPr>
        <p:grpSpPr>
          <a:xfrm flipH="1">
            <a:off x="7120128" y="88641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D600D3E9-06C3-42C4-868B-4859ED0972B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ED97DA67-68FB-428C-B08A-7258A93C58D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F21C78EE-2C63-46AD-8812-A787E721548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EDFF206D-A2A2-4783-ACFB-04DB084C090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2AD7A4F1-4935-4E34-B07F-9970A8599C3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395A1EB8-8F92-4DC0-B70B-B1337B1802A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AE9EA0D6-AA0C-400C-814D-CCF802F6B53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0FDF09A4-9BE5-43B7-8165-972022B6AE75}"/>
              </a:ext>
            </a:extLst>
          </p:cNvPr>
          <p:cNvGrpSpPr/>
          <p:nvPr userDrawn="1"/>
        </p:nvGrpSpPr>
        <p:grpSpPr>
          <a:xfrm>
            <a:off x="10889359" y="0"/>
            <a:ext cx="1250465" cy="813416"/>
            <a:chOff x="28214" y="967908"/>
            <a:chExt cx="1250465" cy="813416"/>
          </a:xfrm>
        </p:grpSpPr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5994BD91-B479-49A1-BE9D-4CCA1A2AC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CAD3CE25-37A9-48AE-9C5C-4102CBB9A55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8CCDC7BF-9991-4896-A94B-80F7CF4E3AA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03552C5-8147-4EC1-B8D6-2627FF673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5ECA0298-9BF5-4785-9E33-4EA3EACA645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E9CFB70B-21E2-40D3-A239-92571B452F0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A611DB4C-98AF-4642-91B1-DB03DBD449D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กลุ่ม 64">
            <a:extLst>
              <a:ext uri="{FF2B5EF4-FFF2-40B4-BE49-F238E27FC236}">
                <a16:creationId xmlns:a16="http://schemas.microsoft.com/office/drawing/2014/main" id="{F89F608A-0184-41A4-8D2A-43CD2FE098C4}"/>
              </a:ext>
            </a:extLst>
          </p:cNvPr>
          <p:cNvGrpSpPr/>
          <p:nvPr userDrawn="1"/>
        </p:nvGrpSpPr>
        <p:grpSpPr>
          <a:xfrm>
            <a:off x="-75155" y="5446917"/>
            <a:ext cx="12485340" cy="2932277"/>
            <a:chOff x="-75155" y="5446917"/>
            <a:chExt cx="12485340" cy="2932277"/>
          </a:xfrm>
        </p:grpSpPr>
        <p:sp>
          <p:nvSpPr>
            <p:cNvPr id="66" name="เมฆ 65">
              <a:extLst>
                <a:ext uri="{FF2B5EF4-FFF2-40B4-BE49-F238E27FC236}">
                  <a16:creationId xmlns:a16="http://schemas.microsoft.com/office/drawing/2014/main" id="{79AD124A-0EB1-4C5C-B733-75EC30D641B4}"/>
                </a:ext>
              </a:extLst>
            </p:cNvPr>
            <p:cNvSpPr/>
            <p:nvPr/>
          </p:nvSpPr>
          <p:spPr>
            <a:xfrm rot="536932">
              <a:off x="-75155" y="5552684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7" name="เมฆ 66">
              <a:extLst>
                <a:ext uri="{FF2B5EF4-FFF2-40B4-BE49-F238E27FC236}">
                  <a16:creationId xmlns:a16="http://schemas.microsoft.com/office/drawing/2014/main" id="{AB68E2E0-5352-45F5-AC95-D646D6A216EA}"/>
                </a:ext>
              </a:extLst>
            </p:cNvPr>
            <p:cNvSpPr/>
            <p:nvPr/>
          </p:nvSpPr>
          <p:spPr>
            <a:xfrm>
              <a:off x="8054689" y="5446917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เมฆ 67">
              <a:extLst>
                <a:ext uri="{FF2B5EF4-FFF2-40B4-BE49-F238E27FC236}">
                  <a16:creationId xmlns:a16="http://schemas.microsoft.com/office/drawing/2014/main" id="{E58EB70B-91F5-4251-8B2C-7B4086B8C524}"/>
                </a:ext>
              </a:extLst>
            </p:cNvPr>
            <p:cNvSpPr/>
            <p:nvPr/>
          </p:nvSpPr>
          <p:spPr>
            <a:xfrm rot="429282" flipH="1" flipV="1">
              <a:off x="4142990" y="5603957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69" name="กลุ่ม 68">
              <a:extLst>
                <a:ext uri="{FF2B5EF4-FFF2-40B4-BE49-F238E27FC236}">
                  <a16:creationId xmlns:a16="http://schemas.microsoft.com/office/drawing/2014/main" id="{7668335B-AE8B-4A8A-B80D-7913916A60E6}"/>
                </a:ext>
              </a:extLst>
            </p:cNvPr>
            <p:cNvGrpSpPr/>
            <p:nvPr/>
          </p:nvGrpSpPr>
          <p:grpSpPr>
            <a:xfrm>
              <a:off x="746795" y="5909579"/>
              <a:ext cx="2941384" cy="762693"/>
              <a:chOff x="746256" y="5820536"/>
              <a:chExt cx="2941384" cy="762693"/>
            </a:xfrm>
          </p:grpSpPr>
          <p:grpSp>
            <p:nvGrpSpPr>
              <p:cNvPr id="96" name="กลุ่ม 95">
                <a:extLst>
                  <a:ext uri="{FF2B5EF4-FFF2-40B4-BE49-F238E27FC236}">
                    <a16:creationId xmlns:a16="http://schemas.microsoft.com/office/drawing/2014/main" id="{C7E2D716-71FD-445F-8190-1E1B87EECFE9}"/>
                  </a:ext>
                </a:extLst>
              </p:cNvPr>
              <p:cNvGrpSpPr/>
              <p:nvPr/>
            </p:nvGrpSpPr>
            <p:grpSpPr>
              <a:xfrm>
                <a:off x="746256" y="5948738"/>
                <a:ext cx="492299" cy="424956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id="{EFEC5E73-C8CA-4B61-8FA1-94CA8D72345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id="{251BFDDF-C997-4655-897A-031A59049C8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97" name="กลุ่ม 96">
                <a:extLst>
                  <a:ext uri="{FF2B5EF4-FFF2-40B4-BE49-F238E27FC236}">
                    <a16:creationId xmlns:a16="http://schemas.microsoft.com/office/drawing/2014/main" id="{256478F3-6239-4572-A0B7-165769C6BB39}"/>
                  </a:ext>
                </a:extLst>
              </p:cNvPr>
              <p:cNvGrpSpPr/>
              <p:nvPr/>
            </p:nvGrpSpPr>
            <p:grpSpPr>
              <a:xfrm>
                <a:off x="1776633" y="5820536"/>
                <a:ext cx="317022" cy="302103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4" name="รูปแบบอิสระ: รูปร่าง 103">
                  <a:extLst>
                    <a:ext uri="{FF2B5EF4-FFF2-40B4-BE49-F238E27FC236}">
                      <a16:creationId xmlns:a16="http://schemas.microsoft.com/office/drawing/2014/main" id="{DF7C965F-5630-4CC2-B9F4-2DB019F4885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05" name="วงรี 77">
                  <a:extLst>
                    <a:ext uri="{FF2B5EF4-FFF2-40B4-BE49-F238E27FC236}">
                      <a16:creationId xmlns:a16="http://schemas.microsoft.com/office/drawing/2014/main" id="{1AED9CB3-3929-4211-BA90-7AFC1ACF5BA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98" name="กลุ่ม 97">
                <a:extLst>
                  <a:ext uri="{FF2B5EF4-FFF2-40B4-BE49-F238E27FC236}">
                    <a16:creationId xmlns:a16="http://schemas.microsoft.com/office/drawing/2014/main" id="{EFC26408-13F8-4D75-8CAB-6415FC7FD215}"/>
                  </a:ext>
                </a:extLst>
              </p:cNvPr>
              <p:cNvGrpSpPr/>
              <p:nvPr/>
            </p:nvGrpSpPr>
            <p:grpSpPr>
              <a:xfrm>
                <a:off x="2423837" y="6158273"/>
                <a:ext cx="492299" cy="42495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2" name="รูปแบบอิสระ: รูปร่าง 101">
                  <a:extLst>
                    <a:ext uri="{FF2B5EF4-FFF2-40B4-BE49-F238E27FC236}">
                      <a16:creationId xmlns:a16="http://schemas.microsoft.com/office/drawing/2014/main" id="{024CA3FB-C0BB-4358-90E7-8771AF7A10E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3" name="วงรี 77">
                  <a:extLst>
                    <a:ext uri="{FF2B5EF4-FFF2-40B4-BE49-F238E27FC236}">
                      <a16:creationId xmlns:a16="http://schemas.microsoft.com/office/drawing/2014/main" id="{C7E0D018-6D7F-4BC0-ADDF-14C65AA614D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99" name="กลุ่ม 98">
                <a:extLst>
                  <a:ext uri="{FF2B5EF4-FFF2-40B4-BE49-F238E27FC236}">
                    <a16:creationId xmlns:a16="http://schemas.microsoft.com/office/drawing/2014/main" id="{79F71224-B542-4710-9EDB-E3B63E1F5327}"/>
                  </a:ext>
                </a:extLst>
              </p:cNvPr>
              <p:cNvGrpSpPr/>
              <p:nvPr/>
            </p:nvGrpSpPr>
            <p:grpSpPr>
              <a:xfrm>
                <a:off x="3370618" y="6035128"/>
                <a:ext cx="317022" cy="28977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0" name="รูปแบบอิสระ: รูปร่าง 99">
                  <a:extLst>
                    <a:ext uri="{FF2B5EF4-FFF2-40B4-BE49-F238E27FC236}">
                      <a16:creationId xmlns:a16="http://schemas.microsoft.com/office/drawing/2014/main" id="{4834F35E-DC67-454A-B9F6-8202C80552EC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01" name="วงรี 77">
                  <a:extLst>
                    <a:ext uri="{FF2B5EF4-FFF2-40B4-BE49-F238E27FC236}">
                      <a16:creationId xmlns:a16="http://schemas.microsoft.com/office/drawing/2014/main" id="{A309D720-DA12-43DA-A2A0-4820DCCDE04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70" name="กลุ่ม 69">
              <a:extLst>
                <a:ext uri="{FF2B5EF4-FFF2-40B4-BE49-F238E27FC236}">
                  <a16:creationId xmlns:a16="http://schemas.microsoft.com/office/drawing/2014/main" id="{23F82415-AD8B-427F-A353-2EC650CBD5B7}"/>
                </a:ext>
              </a:extLst>
            </p:cNvPr>
            <p:cNvGrpSpPr/>
            <p:nvPr/>
          </p:nvGrpSpPr>
          <p:grpSpPr>
            <a:xfrm rot="341305">
              <a:off x="5004488" y="6014831"/>
              <a:ext cx="2941384" cy="762691"/>
              <a:chOff x="746256" y="5820536"/>
              <a:chExt cx="2941384" cy="762691"/>
            </a:xfrm>
          </p:grpSpPr>
          <p:grpSp>
            <p:nvGrpSpPr>
              <p:cNvPr id="84" name="กลุ่ม 83">
                <a:extLst>
                  <a:ext uri="{FF2B5EF4-FFF2-40B4-BE49-F238E27FC236}">
                    <a16:creationId xmlns:a16="http://schemas.microsoft.com/office/drawing/2014/main" id="{CE366FCC-FEDD-439B-B5E3-771DF5EFA71C}"/>
                  </a:ext>
                </a:extLst>
              </p:cNvPr>
              <p:cNvGrpSpPr/>
              <p:nvPr/>
            </p:nvGrpSpPr>
            <p:grpSpPr>
              <a:xfrm>
                <a:off x="746256" y="5948737"/>
                <a:ext cx="492299" cy="42495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4" name="รูปแบบอิสระ: รูปร่าง 93">
                  <a:extLst>
                    <a:ext uri="{FF2B5EF4-FFF2-40B4-BE49-F238E27FC236}">
                      <a16:creationId xmlns:a16="http://schemas.microsoft.com/office/drawing/2014/main" id="{23AF9A6D-BD7E-4E88-97B4-16AF7D3B38F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5" name="วงรี 77">
                  <a:extLst>
                    <a:ext uri="{FF2B5EF4-FFF2-40B4-BE49-F238E27FC236}">
                      <a16:creationId xmlns:a16="http://schemas.microsoft.com/office/drawing/2014/main" id="{CD086149-E306-4A11-BEB7-378B04BDBCB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5" name="กลุ่ม 84">
                <a:extLst>
                  <a:ext uri="{FF2B5EF4-FFF2-40B4-BE49-F238E27FC236}">
                    <a16:creationId xmlns:a16="http://schemas.microsoft.com/office/drawing/2014/main" id="{86FE52C9-9F47-4607-895F-D5F9A042BABA}"/>
                  </a:ext>
                </a:extLst>
              </p:cNvPr>
              <p:cNvGrpSpPr/>
              <p:nvPr/>
            </p:nvGrpSpPr>
            <p:grpSpPr>
              <a:xfrm>
                <a:off x="1776633" y="5820536"/>
                <a:ext cx="317022" cy="302102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id="{ED0B5B29-566E-4418-8A4D-6A7A2A12686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93" name="วงรี 77">
                  <a:extLst>
                    <a:ext uri="{FF2B5EF4-FFF2-40B4-BE49-F238E27FC236}">
                      <a16:creationId xmlns:a16="http://schemas.microsoft.com/office/drawing/2014/main" id="{E69AB58B-ACE6-42BE-9C08-BF7314DDB0B6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6" name="กลุ่ม 85">
                <a:extLst>
                  <a:ext uri="{FF2B5EF4-FFF2-40B4-BE49-F238E27FC236}">
                    <a16:creationId xmlns:a16="http://schemas.microsoft.com/office/drawing/2014/main" id="{56BAE73B-08DB-426F-AA39-443E726124D4}"/>
                  </a:ext>
                </a:extLst>
              </p:cNvPr>
              <p:cNvGrpSpPr/>
              <p:nvPr/>
            </p:nvGrpSpPr>
            <p:grpSpPr>
              <a:xfrm>
                <a:off x="2423837" y="6158272"/>
                <a:ext cx="492299" cy="424955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0" name="รูปแบบอิสระ: รูปร่าง 89">
                  <a:extLst>
                    <a:ext uri="{FF2B5EF4-FFF2-40B4-BE49-F238E27FC236}">
                      <a16:creationId xmlns:a16="http://schemas.microsoft.com/office/drawing/2014/main" id="{6BCDAE48-1197-467D-81B1-355D0358C93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1" name="วงรี 77">
                  <a:extLst>
                    <a:ext uri="{FF2B5EF4-FFF2-40B4-BE49-F238E27FC236}">
                      <a16:creationId xmlns:a16="http://schemas.microsoft.com/office/drawing/2014/main" id="{F1A557B2-4211-428C-801E-99FE4ECFF04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7" name="กลุ่ม 86">
                <a:extLst>
                  <a:ext uri="{FF2B5EF4-FFF2-40B4-BE49-F238E27FC236}">
                    <a16:creationId xmlns:a16="http://schemas.microsoft.com/office/drawing/2014/main" id="{DAF43756-204D-4713-82FA-FCBDAC3AE28E}"/>
                  </a:ext>
                </a:extLst>
              </p:cNvPr>
              <p:cNvGrpSpPr/>
              <p:nvPr/>
            </p:nvGrpSpPr>
            <p:grpSpPr>
              <a:xfrm>
                <a:off x="3370618" y="6035128"/>
                <a:ext cx="317022" cy="289769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8" name="รูปแบบอิสระ: รูปร่าง 87">
                  <a:extLst>
                    <a:ext uri="{FF2B5EF4-FFF2-40B4-BE49-F238E27FC236}">
                      <a16:creationId xmlns:a16="http://schemas.microsoft.com/office/drawing/2014/main" id="{87E5C65C-6AC5-4038-94EF-F847D53BAAB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9" name="วงรี 77">
                  <a:extLst>
                    <a:ext uri="{FF2B5EF4-FFF2-40B4-BE49-F238E27FC236}">
                      <a16:creationId xmlns:a16="http://schemas.microsoft.com/office/drawing/2014/main" id="{E57B79BF-1422-4038-9ECD-D4107C5EF64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8A3910B8-61B4-4BDC-B95F-6856065779CC}"/>
                </a:ext>
              </a:extLst>
            </p:cNvPr>
            <p:cNvGrpSpPr/>
            <p:nvPr/>
          </p:nvGrpSpPr>
          <p:grpSpPr>
            <a:xfrm>
              <a:off x="8820332" y="5948738"/>
              <a:ext cx="2941384" cy="762693"/>
              <a:chOff x="746256" y="5820536"/>
              <a:chExt cx="2941384" cy="762693"/>
            </a:xfrm>
          </p:grpSpPr>
          <p:grpSp>
            <p:nvGrpSpPr>
              <p:cNvPr id="72" name="กลุ่ม 71">
                <a:extLst>
                  <a:ext uri="{FF2B5EF4-FFF2-40B4-BE49-F238E27FC236}">
                    <a16:creationId xmlns:a16="http://schemas.microsoft.com/office/drawing/2014/main" id="{0CCF639A-B9E0-476E-97D3-80483E1AB8C8}"/>
                  </a:ext>
                </a:extLst>
              </p:cNvPr>
              <p:cNvGrpSpPr/>
              <p:nvPr/>
            </p:nvGrpSpPr>
            <p:grpSpPr>
              <a:xfrm>
                <a:off x="746256" y="5948738"/>
                <a:ext cx="492299" cy="424956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2" name="รูปแบบอิสระ: รูปร่าง 81">
                  <a:extLst>
                    <a:ext uri="{FF2B5EF4-FFF2-40B4-BE49-F238E27FC236}">
                      <a16:creationId xmlns:a16="http://schemas.microsoft.com/office/drawing/2014/main" id="{83D971E2-3F32-4945-AD19-250FE7DCCD1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3" name="วงรี 77">
                  <a:extLst>
                    <a:ext uri="{FF2B5EF4-FFF2-40B4-BE49-F238E27FC236}">
                      <a16:creationId xmlns:a16="http://schemas.microsoft.com/office/drawing/2014/main" id="{EF781FF2-9604-4D0C-96EC-5B5AF39B2E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73" name="กลุ่ม 72">
                <a:extLst>
                  <a:ext uri="{FF2B5EF4-FFF2-40B4-BE49-F238E27FC236}">
                    <a16:creationId xmlns:a16="http://schemas.microsoft.com/office/drawing/2014/main" id="{AA213F37-4301-4DC4-BC2D-EA059CFC5542}"/>
                  </a:ext>
                </a:extLst>
              </p:cNvPr>
              <p:cNvGrpSpPr/>
              <p:nvPr/>
            </p:nvGrpSpPr>
            <p:grpSpPr>
              <a:xfrm>
                <a:off x="1776633" y="5820536"/>
                <a:ext cx="317022" cy="302103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0" name="รูปแบบอิสระ: รูปร่าง 79">
                  <a:extLst>
                    <a:ext uri="{FF2B5EF4-FFF2-40B4-BE49-F238E27FC236}">
                      <a16:creationId xmlns:a16="http://schemas.microsoft.com/office/drawing/2014/main" id="{F8973443-5C7C-4E0B-81EB-FDED18848E7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1" name="วงรี 77">
                  <a:extLst>
                    <a:ext uri="{FF2B5EF4-FFF2-40B4-BE49-F238E27FC236}">
                      <a16:creationId xmlns:a16="http://schemas.microsoft.com/office/drawing/2014/main" id="{B161B252-CECA-43E8-BAEB-A3EECB28F74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74" name="กลุ่ม 73">
                <a:extLst>
                  <a:ext uri="{FF2B5EF4-FFF2-40B4-BE49-F238E27FC236}">
                    <a16:creationId xmlns:a16="http://schemas.microsoft.com/office/drawing/2014/main" id="{614B2CE5-A7E6-456B-AB99-9C7F1D0A901C}"/>
                  </a:ext>
                </a:extLst>
              </p:cNvPr>
              <p:cNvGrpSpPr/>
              <p:nvPr/>
            </p:nvGrpSpPr>
            <p:grpSpPr>
              <a:xfrm>
                <a:off x="2423837" y="6158273"/>
                <a:ext cx="492299" cy="42495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8" name="รูปแบบอิสระ: รูปร่าง 77">
                  <a:extLst>
                    <a:ext uri="{FF2B5EF4-FFF2-40B4-BE49-F238E27FC236}">
                      <a16:creationId xmlns:a16="http://schemas.microsoft.com/office/drawing/2014/main" id="{C082FC19-28D1-44BC-94AA-36826D0DB28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9" name="วงรี 77">
                  <a:extLst>
                    <a:ext uri="{FF2B5EF4-FFF2-40B4-BE49-F238E27FC236}">
                      <a16:creationId xmlns:a16="http://schemas.microsoft.com/office/drawing/2014/main" id="{E0E5B19E-67C3-45D4-A9B7-9A8DE9C3C5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75" name="กลุ่ม 74">
                <a:extLst>
                  <a:ext uri="{FF2B5EF4-FFF2-40B4-BE49-F238E27FC236}">
                    <a16:creationId xmlns:a16="http://schemas.microsoft.com/office/drawing/2014/main" id="{BF2B67C0-1A27-409B-9FD1-5B470099C442}"/>
                  </a:ext>
                </a:extLst>
              </p:cNvPr>
              <p:cNvGrpSpPr/>
              <p:nvPr/>
            </p:nvGrpSpPr>
            <p:grpSpPr>
              <a:xfrm>
                <a:off x="3370618" y="6035128"/>
                <a:ext cx="317022" cy="28977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6" name="รูปแบบอิสระ: รูปร่าง 75">
                  <a:extLst>
                    <a:ext uri="{FF2B5EF4-FFF2-40B4-BE49-F238E27FC236}">
                      <a16:creationId xmlns:a16="http://schemas.microsoft.com/office/drawing/2014/main" id="{1070FB43-3579-43F0-81C6-2BFDBBCC162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77" name="วงรี 77">
                  <a:extLst>
                    <a:ext uri="{FF2B5EF4-FFF2-40B4-BE49-F238E27FC236}">
                      <a16:creationId xmlns:a16="http://schemas.microsoft.com/office/drawing/2014/main" id="{12993C3C-FB5A-45E2-B6BE-5554E99C7C0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108" name="กลุ่ม 107">
            <a:extLst>
              <a:ext uri="{FF2B5EF4-FFF2-40B4-BE49-F238E27FC236}">
                <a16:creationId xmlns:a16="http://schemas.microsoft.com/office/drawing/2014/main" id="{53DFE091-089B-477C-AA8D-5D0035835366}"/>
              </a:ext>
            </a:extLst>
          </p:cNvPr>
          <p:cNvGrpSpPr/>
          <p:nvPr userDrawn="1"/>
        </p:nvGrpSpPr>
        <p:grpSpPr>
          <a:xfrm>
            <a:off x="8438793" y="1364029"/>
            <a:ext cx="3134995" cy="3803331"/>
            <a:chOff x="8438793" y="1364029"/>
            <a:chExt cx="3134995" cy="3803331"/>
          </a:xfrm>
        </p:grpSpPr>
        <p:grpSp>
          <p:nvGrpSpPr>
            <p:cNvPr id="109" name="กลุ่ม 108">
              <a:extLst>
                <a:ext uri="{FF2B5EF4-FFF2-40B4-BE49-F238E27FC236}">
                  <a16:creationId xmlns:a16="http://schemas.microsoft.com/office/drawing/2014/main" id="{D196D9C0-0D4B-4EBF-95C4-AB3BA5A8CB58}"/>
                </a:ext>
              </a:extLst>
            </p:cNvPr>
            <p:cNvGrpSpPr/>
            <p:nvPr/>
          </p:nvGrpSpPr>
          <p:grpSpPr>
            <a:xfrm>
              <a:off x="8438793" y="1738360"/>
              <a:ext cx="3134995" cy="3429000"/>
              <a:chOff x="8438793" y="1738360"/>
              <a:chExt cx="3134995" cy="3429000"/>
            </a:xfrm>
          </p:grpSpPr>
          <p:sp>
            <p:nvSpPr>
              <p:cNvPr id="111" name="แผนผังลำดับงาน: หน่วงเวลา 110">
                <a:extLst>
                  <a:ext uri="{FF2B5EF4-FFF2-40B4-BE49-F238E27FC236}">
                    <a16:creationId xmlns:a16="http://schemas.microsoft.com/office/drawing/2014/main" id="{8272657C-FEE1-463A-88FF-3BC482D08D79}"/>
                  </a:ext>
                </a:extLst>
              </p:cNvPr>
              <p:cNvSpPr/>
              <p:nvPr/>
            </p:nvSpPr>
            <p:spPr>
              <a:xfrm rot="16200000">
                <a:off x="8291791" y="1885362"/>
                <a:ext cx="3429000" cy="3134995"/>
              </a:xfrm>
              <a:prstGeom prst="flowChartDelay">
                <a:avLst/>
              </a:prstGeom>
              <a:solidFill>
                <a:srgbClr val="672E0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2" name="รูปแบบอิสระ: รูปร่าง 111">
                <a:extLst>
                  <a:ext uri="{FF2B5EF4-FFF2-40B4-BE49-F238E27FC236}">
                    <a16:creationId xmlns:a16="http://schemas.microsoft.com/office/drawing/2014/main" id="{B89D77CC-BA74-44D3-9A73-25376E5F07F2}"/>
                  </a:ext>
                </a:extLst>
              </p:cNvPr>
              <p:cNvSpPr/>
              <p:nvPr/>
            </p:nvSpPr>
            <p:spPr>
              <a:xfrm>
                <a:off x="8603329" y="1897111"/>
                <a:ext cx="2794302" cy="3096522"/>
              </a:xfrm>
              <a:custGeom>
                <a:avLst/>
                <a:gdLst>
                  <a:gd name="connsiteX0" fmla="*/ 30645 w 3048671"/>
                  <a:gd name="connsiteY0" fmla="*/ 3398829 h 3420654"/>
                  <a:gd name="connsiteX1" fmla="*/ 45885 w 3048671"/>
                  <a:gd name="connsiteY1" fmla="*/ 1453189 h 3420654"/>
                  <a:gd name="connsiteX2" fmla="*/ 467525 w 3048671"/>
                  <a:gd name="connsiteY2" fmla="*/ 487989 h 3420654"/>
                  <a:gd name="connsiteX3" fmla="*/ 1046645 w 3048671"/>
                  <a:gd name="connsiteY3" fmla="*/ 86669 h 3420654"/>
                  <a:gd name="connsiteX4" fmla="*/ 1554645 w 3048671"/>
                  <a:gd name="connsiteY4" fmla="*/ 309 h 3420654"/>
                  <a:gd name="connsiteX5" fmla="*/ 1976285 w 3048671"/>
                  <a:gd name="connsiteY5" fmla="*/ 66349 h 3420654"/>
                  <a:gd name="connsiteX6" fmla="*/ 2342045 w 3048671"/>
                  <a:gd name="connsiteY6" fmla="*/ 269549 h 3420654"/>
                  <a:gd name="connsiteX7" fmla="*/ 2733205 w 3048671"/>
                  <a:gd name="connsiteY7" fmla="*/ 650549 h 3420654"/>
                  <a:gd name="connsiteX8" fmla="*/ 3007525 w 3048671"/>
                  <a:gd name="connsiteY8" fmla="*/ 1321109 h 3420654"/>
                  <a:gd name="connsiteX9" fmla="*/ 3043085 w 3048671"/>
                  <a:gd name="connsiteY9" fmla="*/ 2372669 h 3420654"/>
                  <a:gd name="connsiteX10" fmla="*/ 3032925 w 3048671"/>
                  <a:gd name="connsiteY10" fmla="*/ 3190549 h 3420654"/>
                  <a:gd name="connsiteX11" fmla="*/ 3038005 w 3048671"/>
                  <a:gd name="connsiteY11" fmla="*/ 3322629 h 3420654"/>
                  <a:gd name="connsiteX12" fmla="*/ 3032925 w 3048671"/>
                  <a:gd name="connsiteY12" fmla="*/ 3398829 h 3420654"/>
                  <a:gd name="connsiteX13" fmla="*/ 2844965 w 3048671"/>
                  <a:gd name="connsiteY13" fmla="*/ 3419149 h 3420654"/>
                  <a:gd name="connsiteX14" fmla="*/ 1351445 w 3048671"/>
                  <a:gd name="connsiteY14" fmla="*/ 3419149 h 3420654"/>
                  <a:gd name="connsiteX15" fmla="*/ 30645 w 3048671"/>
                  <a:gd name="connsiteY15" fmla="*/ 3398829 h 3420654"/>
                  <a:gd name="connsiteX0" fmla="*/ 21216 w 3062102"/>
                  <a:gd name="connsiteY0" fmla="*/ 3444549 h 3445343"/>
                  <a:gd name="connsiteX1" fmla="*/ 59316 w 3062102"/>
                  <a:gd name="connsiteY1" fmla="*/ 1453189 h 3445343"/>
                  <a:gd name="connsiteX2" fmla="*/ 480956 w 3062102"/>
                  <a:gd name="connsiteY2" fmla="*/ 487989 h 3445343"/>
                  <a:gd name="connsiteX3" fmla="*/ 1060076 w 3062102"/>
                  <a:gd name="connsiteY3" fmla="*/ 86669 h 3445343"/>
                  <a:gd name="connsiteX4" fmla="*/ 1568076 w 3062102"/>
                  <a:gd name="connsiteY4" fmla="*/ 309 h 3445343"/>
                  <a:gd name="connsiteX5" fmla="*/ 1989716 w 3062102"/>
                  <a:gd name="connsiteY5" fmla="*/ 66349 h 3445343"/>
                  <a:gd name="connsiteX6" fmla="*/ 2355476 w 3062102"/>
                  <a:gd name="connsiteY6" fmla="*/ 269549 h 3445343"/>
                  <a:gd name="connsiteX7" fmla="*/ 2746636 w 3062102"/>
                  <a:gd name="connsiteY7" fmla="*/ 650549 h 3445343"/>
                  <a:gd name="connsiteX8" fmla="*/ 3020956 w 3062102"/>
                  <a:gd name="connsiteY8" fmla="*/ 1321109 h 3445343"/>
                  <a:gd name="connsiteX9" fmla="*/ 3056516 w 3062102"/>
                  <a:gd name="connsiteY9" fmla="*/ 2372669 h 3445343"/>
                  <a:gd name="connsiteX10" fmla="*/ 3046356 w 3062102"/>
                  <a:gd name="connsiteY10" fmla="*/ 3190549 h 3445343"/>
                  <a:gd name="connsiteX11" fmla="*/ 3051436 w 3062102"/>
                  <a:gd name="connsiteY11" fmla="*/ 3322629 h 3445343"/>
                  <a:gd name="connsiteX12" fmla="*/ 3046356 w 3062102"/>
                  <a:gd name="connsiteY12" fmla="*/ 3398829 h 3445343"/>
                  <a:gd name="connsiteX13" fmla="*/ 2858396 w 3062102"/>
                  <a:gd name="connsiteY13" fmla="*/ 3419149 h 3445343"/>
                  <a:gd name="connsiteX14" fmla="*/ 1364876 w 3062102"/>
                  <a:gd name="connsiteY14" fmla="*/ 3419149 h 3445343"/>
                  <a:gd name="connsiteX15" fmla="*/ 21216 w 3062102"/>
                  <a:gd name="connsiteY15" fmla="*/ 3444549 h 3445343"/>
                  <a:gd name="connsiteX0" fmla="*/ 244 w 3041130"/>
                  <a:gd name="connsiteY0" fmla="*/ 3444549 h 3445343"/>
                  <a:gd name="connsiteX1" fmla="*/ 38344 w 3041130"/>
                  <a:gd name="connsiteY1" fmla="*/ 1453189 h 3445343"/>
                  <a:gd name="connsiteX2" fmla="*/ 459984 w 3041130"/>
                  <a:gd name="connsiteY2" fmla="*/ 487989 h 3445343"/>
                  <a:gd name="connsiteX3" fmla="*/ 1039104 w 3041130"/>
                  <a:gd name="connsiteY3" fmla="*/ 86669 h 3445343"/>
                  <a:gd name="connsiteX4" fmla="*/ 1547104 w 3041130"/>
                  <a:gd name="connsiteY4" fmla="*/ 309 h 3445343"/>
                  <a:gd name="connsiteX5" fmla="*/ 1968744 w 3041130"/>
                  <a:gd name="connsiteY5" fmla="*/ 66349 h 3445343"/>
                  <a:gd name="connsiteX6" fmla="*/ 2334504 w 3041130"/>
                  <a:gd name="connsiteY6" fmla="*/ 269549 h 3445343"/>
                  <a:gd name="connsiteX7" fmla="*/ 2725664 w 3041130"/>
                  <a:gd name="connsiteY7" fmla="*/ 650549 h 3445343"/>
                  <a:gd name="connsiteX8" fmla="*/ 2999984 w 3041130"/>
                  <a:gd name="connsiteY8" fmla="*/ 1321109 h 3445343"/>
                  <a:gd name="connsiteX9" fmla="*/ 3035544 w 3041130"/>
                  <a:gd name="connsiteY9" fmla="*/ 2372669 h 3445343"/>
                  <a:gd name="connsiteX10" fmla="*/ 3025384 w 3041130"/>
                  <a:gd name="connsiteY10" fmla="*/ 3190549 h 3445343"/>
                  <a:gd name="connsiteX11" fmla="*/ 3030464 w 3041130"/>
                  <a:gd name="connsiteY11" fmla="*/ 3322629 h 3445343"/>
                  <a:gd name="connsiteX12" fmla="*/ 3025384 w 3041130"/>
                  <a:gd name="connsiteY12" fmla="*/ 3398829 h 3445343"/>
                  <a:gd name="connsiteX13" fmla="*/ 2837424 w 3041130"/>
                  <a:gd name="connsiteY13" fmla="*/ 3419149 h 3445343"/>
                  <a:gd name="connsiteX14" fmla="*/ 1343904 w 3041130"/>
                  <a:gd name="connsiteY14" fmla="*/ 3419149 h 3445343"/>
                  <a:gd name="connsiteX15" fmla="*/ 244 w 3041130"/>
                  <a:gd name="connsiteY15" fmla="*/ 3444549 h 3445343"/>
                  <a:gd name="connsiteX0" fmla="*/ 0 w 3040886"/>
                  <a:gd name="connsiteY0" fmla="*/ 3444549 h 3445343"/>
                  <a:gd name="connsiteX1" fmla="*/ 38100 w 3040886"/>
                  <a:gd name="connsiteY1" fmla="*/ 1453189 h 3445343"/>
                  <a:gd name="connsiteX2" fmla="*/ 459740 w 3040886"/>
                  <a:gd name="connsiteY2" fmla="*/ 487989 h 3445343"/>
                  <a:gd name="connsiteX3" fmla="*/ 1038860 w 3040886"/>
                  <a:gd name="connsiteY3" fmla="*/ 86669 h 3445343"/>
                  <a:gd name="connsiteX4" fmla="*/ 1546860 w 3040886"/>
                  <a:gd name="connsiteY4" fmla="*/ 309 h 3445343"/>
                  <a:gd name="connsiteX5" fmla="*/ 1968500 w 3040886"/>
                  <a:gd name="connsiteY5" fmla="*/ 66349 h 3445343"/>
                  <a:gd name="connsiteX6" fmla="*/ 2334260 w 3040886"/>
                  <a:gd name="connsiteY6" fmla="*/ 269549 h 3445343"/>
                  <a:gd name="connsiteX7" fmla="*/ 2725420 w 3040886"/>
                  <a:gd name="connsiteY7" fmla="*/ 650549 h 3445343"/>
                  <a:gd name="connsiteX8" fmla="*/ 2999740 w 3040886"/>
                  <a:gd name="connsiteY8" fmla="*/ 1321109 h 3445343"/>
                  <a:gd name="connsiteX9" fmla="*/ 3035300 w 3040886"/>
                  <a:gd name="connsiteY9" fmla="*/ 2372669 h 3445343"/>
                  <a:gd name="connsiteX10" fmla="*/ 3025140 w 3040886"/>
                  <a:gd name="connsiteY10" fmla="*/ 3190549 h 3445343"/>
                  <a:gd name="connsiteX11" fmla="*/ 3030220 w 3040886"/>
                  <a:gd name="connsiteY11" fmla="*/ 3322629 h 3445343"/>
                  <a:gd name="connsiteX12" fmla="*/ 3025140 w 3040886"/>
                  <a:gd name="connsiteY12" fmla="*/ 3398829 h 3445343"/>
                  <a:gd name="connsiteX13" fmla="*/ 2837180 w 3040886"/>
                  <a:gd name="connsiteY13" fmla="*/ 3419149 h 3445343"/>
                  <a:gd name="connsiteX14" fmla="*/ 1343660 w 3040886"/>
                  <a:gd name="connsiteY14" fmla="*/ 3419149 h 3445343"/>
                  <a:gd name="connsiteX15" fmla="*/ 0 w 3040886"/>
                  <a:gd name="connsiteY15" fmla="*/ 3444549 h 3445343"/>
                  <a:gd name="connsiteX0" fmla="*/ 11941 w 3052827"/>
                  <a:gd name="connsiteY0" fmla="*/ 3444549 h 3445343"/>
                  <a:gd name="connsiteX1" fmla="*/ 50041 w 3052827"/>
                  <a:gd name="connsiteY1" fmla="*/ 1453189 h 3445343"/>
                  <a:gd name="connsiteX2" fmla="*/ 471681 w 3052827"/>
                  <a:gd name="connsiteY2" fmla="*/ 487989 h 3445343"/>
                  <a:gd name="connsiteX3" fmla="*/ 1050801 w 3052827"/>
                  <a:gd name="connsiteY3" fmla="*/ 86669 h 3445343"/>
                  <a:gd name="connsiteX4" fmla="*/ 1558801 w 3052827"/>
                  <a:gd name="connsiteY4" fmla="*/ 309 h 3445343"/>
                  <a:gd name="connsiteX5" fmla="*/ 1980441 w 3052827"/>
                  <a:gd name="connsiteY5" fmla="*/ 66349 h 3445343"/>
                  <a:gd name="connsiteX6" fmla="*/ 2346201 w 3052827"/>
                  <a:gd name="connsiteY6" fmla="*/ 269549 h 3445343"/>
                  <a:gd name="connsiteX7" fmla="*/ 2737361 w 3052827"/>
                  <a:gd name="connsiteY7" fmla="*/ 650549 h 3445343"/>
                  <a:gd name="connsiteX8" fmla="*/ 3011681 w 3052827"/>
                  <a:gd name="connsiteY8" fmla="*/ 1321109 h 3445343"/>
                  <a:gd name="connsiteX9" fmla="*/ 3047241 w 3052827"/>
                  <a:gd name="connsiteY9" fmla="*/ 2372669 h 3445343"/>
                  <a:gd name="connsiteX10" fmla="*/ 3037081 w 3052827"/>
                  <a:gd name="connsiteY10" fmla="*/ 3190549 h 3445343"/>
                  <a:gd name="connsiteX11" fmla="*/ 3042161 w 3052827"/>
                  <a:gd name="connsiteY11" fmla="*/ 3322629 h 3445343"/>
                  <a:gd name="connsiteX12" fmla="*/ 3037081 w 3052827"/>
                  <a:gd name="connsiteY12" fmla="*/ 3398829 h 3445343"/>
                  <a:gd name="connsiteX13" fmla="*/ 2849121 w 3052827"/>
                  <a:gd name="connsiteY13" fmla="*/ 3419149 h 3445343"/>
                  <a:gd name="connsiteX14" fmla="*/ 1355601 w 3052827"/>
                  <a:gd name="connsiteY14" fmla="*/ 3419149 h 3445343"/>
                  <a:gd name="connsiteX15" fmla="*/ 11941 w 3052827"/>
                  <a:gd name="connsiteY15" fmla="*/ 3444549 h 3445343"/>
                  <a:gd name="connsiteX0" fmla="*/ 7752 w 3060068"/>
                  <a:gd name="connsiteY0" fmla="*/ 3433119 h 3434200"/>
                  <a:gd name="connsiteX1" fmla="*/ 57282 w 3060068"/>
                  <a:gd name="connsiteY1" fmla="*/ 1453189 h 3434200"/>
                  <a:gd name="connsiteX2" fmla="*/ 478922 w 3060068"/>
                  <a:gd name="connsiteY2" fmla="*/ 487989 h 3434200"/>
                  <a:gd name="connsiteX3" fmla="*/ 1058042 w 3060068"/>
                  <a:gd name="connsiteY3" fmla="*/ 86669 h 3434200"/>
                  <a:gd name="connsiteX4" fmla="*/ 1566042 w 3060068"/>
                  <a:gd name="connsiteY4" fmla="*/ 309 h 3434200"/>
                  <a:gd name="connsiteX5" fmla="*/ 1987682 w 3060068"/>
                  <a:gd name="connsiteY5" fmla="*/ 66349 h 3434200"/>
                  <a:gd name="connsiteX6" fmla="*/ 2353442 w 3060068"/>
                  <a:gd name="connsiteY6" fmla="*/ 269549 h 3434200"/>
                  <a:gd name="connsiteX7" fmla="*/ 2744602 w 3060068"/>
                  <a:gd name="connsiteY7" fmla="*/ 650549 h 3434200"/>
                  <a:gd name="connsiteX8" fmla="*/ 3018922 w 3060068"/>
                  <a:gd name="connsiteY8" fmla="*/ 1321109 h 3434200"/>
                  <a:gd name="connsiteX9" fmla="*/ 3054482 w 3060068"/>
                  <a:gd name="connsiteY9" fmla="*/ 2372669 h 3434200"/>
                  <a:gd name="connsiteX10" fmla="*/ 3044322 w 3060068"/>
                  <a:gd name="connsiteY10" fmla="*/ 3190549 h 3434200"/>
                  <a:gd name="connsiteX11" fmla="*/ 3049402 w 3060068"/>
                  <a:gd name="connsiteY11" fmla="*/ 3322629 h 3434200"/>
                  <a:gd name="connsiteX12" fmla="*/ 3044322 w 3060068"/>
                  <a:gd name="connsiteY12" fmla="*/ 3398829 h 3434200"/>
                  <a:gd name="connsiteX13" fmla="*/ 2856362 w 3060068"/>
                  <a:gd name="connsiteY13" fmla="*/ 3419149 h 3434200"/>
                  <a:gd name="connsiteX14" fmla="*/ 1362842 w 3060068"/>
                  <a:gd name="connsiteY14" fmla="*/ 3419149 h 3434200"/>
                  <a:gd name="connsiteX15" fmla="*/ 7752 w 3060068"/>
                  <a:gd name="connsiteY15" fmla="*/ 3433119 h 3434200"/>
                  <a:gd name="connsiteX0" fmla="*/ 14543 w 3066859"/>
                  <a:gd name="connsiteY0" fmla="*/ 3433119 h 3434200"/>
                  <a:gd name="connsiteX1" fmla="*/ 48833 w 3066859"/>
                  <a:gd name="connsiteY1" fmla="*/ 1373179 h 3434200"/>
                  <a:gd name="connsiteX2" fmla="*/ 485713 w 3066859"/>
                  <a:gd name="connsiteY2" fmla="*/ 487989 h 3434200"/>
                  <a:gd name="connsiteX3" fmla="*/ 1064833 w 3066859"/>
                  <a:gd name="connsiteY3" fmla="*/ 86669 h 3434200"/>
                  <a:gd name="connsiteX4" fmla="*/ 1572833 w 3066859"/>
                  <a:gd name="connsiteY4" fmla="*/ 309 h 3434200"/>
                  <a:gd name="connsiteX5" fmla="*/ 1994473 w 3066859"/>
                  <a:gd name="connsiteY5" fmla="*/ 66349 h 3434200"/>
                  <a:gd name="connsiteX6" fmla="*/ 2360233 w 3066859"/>
                  <a:gd name="connsiteY6" fmla="*/ 269549 h 3434200"/>
                  <a:gd name="connsiteX7" fmla="*/ 2751393 w 3066859"/>
                  <a:gd name="connsiteY7" fmla="*/ 650549 h 3434200"/>
                  <a:gd name="connsiteX8" fmla="*/ 3025713 w 3066859"/>
                  <a:gd name="connsiteY8" fmla="*/ 1321109 h 3434200"/>
                  <a:gd name="connsiteX9" fmla="*/ 3061273 w 3066859"/>
                  <a:gd name="connsiteY9" fmla="*/ 2372669 h 3434200"/>
                  <a:gd name="connsiteX10" fmla="*/ 3051113 w 3066859"/>
                  <a:gd name="connsiteY10" fmla="*/ 3190549 h 3434200"/>
                  <a:gd name="connsiteX11" fmla="*/ 3056193 w 3066859"/>
                  <a:gd name="connsiteY11" fmla="*/ 3322629 h 3434200"/>
                  <a:gd name="connsiteX12" fmla="*/ 3051113 w 3066859"/>
                  <a:gd name="connsiteY12" fmla="*/ 3398829 h 3434200"/>
                  <a:gd name="connsiteX13" fmla="*/ 2863153 w 3066859"/>
                  <a:gd name="connsiteY13" fmla="*/ 3419149 h 3434200"/>
                  <a:gd name="connsiteX14" fmla="*/ 1369633 w 3066859"/>
                  <a:gd name="connsiteY14" fmla="*/ 3419149 h 3434200"/>
                  <a:gd name="connsiteX15" fmla="*/ 14543 w 3066859"/>
                  <a:gd name="connsiteY15" fmla="*/ 3433119 h 3434200"/>
                  <a:gd name="connsiteX0" fmla="*/ 14543 w 3066859"/>
                  <a:gd name="connsiteY0" fmla="*/ 3433119 h 3442009"/>
                  <a:gd name="connsiteX1" fmla="*/ 48833 w 3066859"/>
                  <a:gd name="connsiteY1" fmla="*/ 1373179 h 3442009"/>
                  <a:gd name="connsiteX2" fmla="*/ 485713 w 3066859"/>
                  <a:gd name="connsiteY2" fmla="*/ 487989 h 3442009"/>
                  <a:gd name="connsiteX3" fmla="*/ 1064833 w 3066859"/>
                  <a:gd name="connsiteY3" fmla="*/ 86669 h 3442009"/>
                  <a:gd name="connsiteX4" fmla="*/ 1572833 w 3066859"/>
                  <a:gd name="connsiteY4" fmla="*/ 309 h 3442009"/>
                  <a:gd name="connsiteX5" fmla="*/ 1994473 w 3066859"/>
                  <a:gd name="connsiteY5" fmla="*/ 66349 h 3442009"/>
                  <a:gd name="connsiteX6" fmla="*/ 2360233 w 3066859"/>
                  <a:gd name="connsiteY6" fmla="*/ 269549 h 3442009"/>
                  <a:gd name="connsiteX7" fmla="*/ 2751393 w 3066859"/>
                  <a:gd name="connsiteY7" fmla="*/ 650549 h 3442009"/>
                  <a:gd name="connsiteX8" fmla="*/ 3025713 w 3066859"/>
                  <a:gd name="connsiteY8" fmla="*/ 1321109 h 3442009"/>
                  <a:gd name="connsiteX9" fmla="*/ 3061273 w 3066859"/>
                  <a:gd name="connsiteY9" fmla="*/ 2372669 h 3442009"/>
                  <a:gd name="connsiteX10" fmla="*/ 3051113 w 3066859"/>
                  <a:gd name="connsiteY10" fmla="*/ 3190549 h 3442009"/>
                  <a:gd name="connsiteX11" fmla="*/ 3056193 w 3066859"/>
                  <a:gd name="connsiteY11" fmla="*/ 3322629 h 3442009"/>
                  <a:gd name="connsiteX12" fmla="*/ 3051113 w 3066859"/>
                  <a:gd name="connsiteY12" fmla="*/ 3398829 h 3442009"/>
                  <a:gd name="connsiteX13" fmla="*/ 2863153 w 3066859"/>
                  <a:gd name="connsiteY13" fmla="*/ 3419149 h 3442009"/>
                  <a:gd name="connsiteX14" fmla="*/ 1358203 w 3066859"/>
                  <a:gd name="connsiteY14" fmla="*/ 3442009 h 3442009"/>
                  <a:gd name="connsiteX15" fmla="*/ 14543 w 3066859"/>
                  <a:gd name="connsiteY15" fmla="*/ 3433119 h 3442009"/>
                  <a:gd name="connsiteX0" fmla="*/ 14543 w 3066859"/>
                  <a:gd name="connsiteY0" fmla="*/ 3433119 h 3445819"/>
                  <a:gd name="connsiteX1" fmla="*/ 48833 w 3066859"/>
                  <a:gd name="connsiteY1" fmla="*/ 1373179 h 3445819"/>
                  <a:gd name="connsiteX2" fmla="*/ 485713 w 3066859"/>
                  <a:gd name="connsiteY2" fmla="*/ 487989 h 3445819"/>
                  <a:gd name="connsiteX3" fmla="*/ 1064833 w 3066859"/>
                  <a:gd name="connsiteY3" fmla="*/ 86669 h 3445819"/>
                  <a:gd name="connsiteX4" fmla="*/ 1572833 w 3066859"/>
                  <a:gd name="connsiteY4" fmla="*/ 309 h 3445819"/>
                  <a:gd name="connsiteX5" fmla="*/ 1994473 w 3066859"/>
                  <a:gd name="connsiteY5" fmla="*/ 66349 h 3445819"/>
                  <a:gd name="connsiteX6" fmla="*/ 2360233 w 3066859"/>
                  <a:gd name="connsiteY6" fmla="*/ 269549 h 3445819"/>
                  <a:gd name="connsiteX7" fmla="*/ 2751393 w 3066859"/>
                  <a:gd name="connsiteY7" fmla="*/ 650549 h 3445819"/>
                  <a:gd name="connsiteX8" fmla="*/ 3025713 w 3066859"/>
                  <a:gd name="connsiteY8" fmla="*/ 1321109 h 3445819"/>
                  <a:gd name="connsiteX9" fmla="*/ 3061273 w 3066859"/>
                  <a:gd name="connsiteY9" fmla="*/ 2372669 h 3445819"/>
                  <a:gd name="connsiteX10" fmla="*/ 3051113 w 3066859"/>
                  <a:gd name="connsiteY10" fmla="*/ 3190549 h 3445819"/>
                  <a:gd name="connsiteX11" fmla="*/ 3056193 w 3066859"/>
                  <a:gd name="connsiteY11" fmla="*/ 3322629 h 3445819"/>
                  <a:gd name="connsiteX12" fmla="*/ 3051113 w 3066859"/>
                  <a:gd name="connsiteY12" fmla="*/ 3398829 h 3445819"/>
                  <a:gd name="connsiteX13" fmla="*/ 2863153 w 3066859"/>
                  <a:gd name="connsiteY13" fmla="*/ 3445819 h 3445819"/>
                  <a:gd name="connsiteX14" fmla="*/ 1358203 w 3066859"/>
                  <a:gd name="connsiteY14" fmla="*/ 3442009 h 3445819"/>
                  <a:gd name="connsiteX15" fmla="*/ 14543 w 3066859"/>
                  <a:gd name="connsiteY15" fmla="*/ 3433119 h 3445819"/>
                  <a:gd name="connsiteX0" fmla="*/ 14543 w 3064667"/>
                  <a:gd name="connsiteY0" fmla="*/ 3433119 h 3445819"/>
                  <a:gd name="connsiteX1" fmla="*/ 48833 w 3064667"/>
                  <a:gd name="connsiteY1" fmla="*/ 1373179 h 3445819"/>
                  <a:gd name="connsiteX2" fmla="*/ 485713 w 3064667"/>
                  <a:gd name="connsiteY2" fmla="*/ 487989 h 3445819"/>
                  <a:gd name="connsiteX3" fmla="*/ 1064833 w 3064667"/>
                  <a:gd name="connsiteY3" fmla="*/ 86669 h 3445819"/>
                  <a:gd name="connsiteX4" fmla="*/ 1572833 w 3064667"/>
                  <a:gd name="connsiteY4" fmla="*/ 309 h 3445819"/>
                  <a:gd name="connsiteX5" fmla="*/ 1994473 w 3064667"/>
                  <a:gd name="connsiteY5" fmla="*/ 66349 h 3445819"/>
                  <a:gd name="connsiteX6" fmla="*/ 2360233 w 3064667"/>
                  <a:gd name="connsiteY6" fmla="*/ 269549 h 3445819"/>
                  <a:gd name="connsiteX7" fmla="*/ 2751393 w 3064667"/>
                  <a:gd name="connsiteY7" fmla="*/ 650549 h 3445819"/>
                  <a:gd name="connsiteX8" fmla="*/ 3025713 w 3064667"/>
                  <a:gd name="connsiteY8" fmla="*/ 1321109 h 3445819"/>
                  <a:gd name="connsiteX9" fmla="*/ 3061273 w 3064667"/>
                  <a:gd name="connsiteY9" fmla="*/ 2372669 h 3445819"/>
                  <a:gd name="connsiteX10" fmla="*/ 3051113 w 3064667"/>
                  <a:gd name="connsiteY10" fmla="*/ 3190549 h 3445819"/>
                  <a:gd name="connsiteX11" fmla="*/ 3051113 w 3064667"/>
                  <a:gd name="connsiteY11" fmla="*/ 3398829 h 3445819"/>
                  <a:gd name="connsiteX12" fmla="*/ 2863153 w 3064667"/>
                  <a:gd name="connsiteY12" fmla="*/ 3445819 h 3445819"/>
                  <a:gd name="connsiteX13" fmla="*/ 1358203 w 3064667"/>
                  <a:gd name="connsiteY13" fmla="*/ 3442009 h 3445819"/>
                  <a:gd name="connsiteX14" fmla="*/ 14543 w 3064667"/>
                  <a:gd name="connsiteY14" fmla="*/ 3433119 h 3445819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64667"/>
                  <a:gd name="connsiteY0" fmla="*/ 3433119 h 3445910"/>
                  <a:gd name="connsiteX1" fmla="*/ 48833 w 3064667"/>
                  <a:gd name="connsiteY1" fmla="*/ 1373179 h 3445910"/>
                  <a:gd name="connsiteX2" fmla="*/ 485713 w 3064667"/>
                  <a:gd name="connsiteY2" fmla="*/ 487989 h 3445910"/>
                  <a:gd name="connsiteX3" fmla="*/ 1064833 w 3064667"/>
                  <a:gd name="connsiteY3" fmla="*/ 86669 h 3445910"/>
                  <a:gd name="connsiteX4" fmla="*/ 1572833 w 3064667"/>
                  <a:gd name="connsiteY4" fmla="*/ 309 h 3445910"/>
                  <a:gd name="connsiteX5" fmla="*/ 1994473 w 3064667"/>
                  <a:gd name="connsiteY5" fmla="*/ 66349 h 3445910"/>
                  <a:gd name="connsiteX6" fmla="*/ 2360233 w 3064667"/>
                  <a:gd name="connsiteY6" fmla="*/ 269549 h 3445910"/>
                  <a:gd name="connsiteX7" fmla="*/ 2751393 w 3064667"/>
                  <a:gd name="connsiteY7" fmla="*/ 650549 h 3445910"/>
                  <a:gd name="connsiteX8" fmla="*/ 3025713 w 3064667"/>
                  <a:gd name="connsiteY8" fmla="*/ 1321109 h 3445910"/>
                  <a:gd name="connsiteX9" fmla="*/ 3061273 w 3064667"/>
                  <a:gd name="connsiteY9" fmla="*/ 2372669 h 3445910"/>
                  <a:gd name="connsiteX10" fmla="*/ 3051113 w 3064667"/>
                  <a:gd name="connsiteY10" fmla="*/ 3190549 h 3445910"/>
                  <a:gd name="connsiteX11" fmla="*/ 3051113 w 3064667"/>
                  <a:gd name="connsiteY11" fmla="*/ 3433119 h 3445910"/>
                  <a:gd name="connsiteX12" fmla="*/ 2863153 w 3064667"/>
                  <a:gd name="connsiteY12" fmla="*/ 3445819 h 3445910"/>
                  <a:gd name="connsiteX13" fmla="*/ 1358203 w 3064667"/>
                  <a:gd name="connsiteY13" fmla="*/ 3442009 h 3445910"/>
                  <a:gd name="connsiteX14" fmla="*/ 14543 w 3064667"/>
                  <a:gd name="connsiteY14" fmla="*/ 3433119 h 3445910"/>
                  <a:gd name="connsiteX0" fmla="*/ 14543 w 3070869"/>
                  <a:gd name="connsiteY0" fmla="*/ 3433119 h 3454993"/>
                  <a:gd name="connsiteX1" fmla="*/ 48833 w 3070869"/>
                  <a:gd name="connsiteY1" fmla="*/ 1373179 h 3454993"/>
                  <a:gd name="connsiteX2" fmla="*/ 485713 w 3070869"/>
                  <a:gd name="connsiteY2" fmla="*/ 487989 h 3454993"/>
                  <a:gd name="connsiteX3" fmla="*/ 1064833 w 3070869"/>
                  <a:gd name="connsiteY3" fmla="*/ 86669 h 3454993"/>
                  <a:gd name="connsiteX4" fmla="*/ 1572833 w 3070869"/>
                  <a:gd name="connsiteY4" fmla="*/ 309 h 3454993"/>
                  <a:gd name="connsiteX5" fmla="*/ 1994473 w 3070869"/>
                  <a:gd name="connsiteY5" fmla="*/ 66349 h 3454993"/>
                  <a:gd name="connsiteX6" fmla="*/ 2360233 w 3070869"/>
                  <a:gd name="connsiteY6" fmla="*/ 269549 h 3454993"/>
                  <a:gd name="connsiteX7" fmla="*/ 2751393 w 3070869"/>
                  <a:gd name="connsiteY7" fmla="*/ 650549 h 3454993"/>
                  <a:gd name="connsiteX8" fmla="*/ 3025713 w 3070869"/>
                  <a:gd name="connsiteY8" fmla="*/ 1321109 h 3454993"/>
                  <a:gd name="connsiteX9" fmla="*/ 3061273 w 3070869"/>
                  <a:gd name="connsiteY9" fmla="*/ 2372669 h 3454993"/>
                  <a:gd name="connsiteX10" fmla="*/ 3066353 w 3070869"/>
                  <a:gd name="connsiteY10" fmla="*/ 3190549 h 3454993"/>
                  <a:gd name="connsiteX11" fmla="*/ 3051113 w 3070869"/>
                  <a:gd name="connsiteY11" fmla="*/ 3433119 h 3454993"/>
                  <a:gd name="connsiteX12" fmla="*/ 2863153 w 3070869"/>
                  <a:gd name="connsiteY12" fmla="*/ 3445819 h 3454993"/>
                  <a:gd name="connsiteX13" fmla="*/ 1358203 w 3070869"/>
                  <a:gd name="connsiteY13" fmla="*/ 3442009 h 3454993"/>
                  <a:gd name="connsiteX14" fmla="*/ 14543 w 3070869"/>
                  <a:gd name="connsiteY14" fmla="*/ 3433119 h 3454993"/>
                  <a:gd name="connsiteX0" fmla="*/ 14543 w 3071905"/>
                  <a:gd name="connsiteY0" fmla="*/ 3433119 h 3454993"/>
                  <a:gd name="connsiteX1" fmla="*/ 48833 w 3071905"/>
                  <a:gd name="connsiteY1" fmla="*/ 1373179 h 3454993"/>
                  <a:gd name="connsiteX2" fmla="*/ 485713 w 3071905"/>
                  <a:gd name="connsiteY2" fmla="*/ 487989 h 3454993"/>
                  <a:gd name="connsiteX3" fmla="*/ 1064833 w 3071905"/>
                  <a:gd name="connsiteY3" fmla="*/ 86669 h 3454993"/>
                  <a:gd name="connsiteX4" fmla="*/ 1572833 w 3071905"/>
                  <a:gd name="connsiteY4" fmla="*/ 309 h 3454993"/>
                  <a:gd name="connsiteX5" fmla="*/ 1994473 w 3071905"/>
                  <a:gd name="connsiteY5" fmla="*/ 66349 h 3454993"/>
                  <a:gd name="connsiteX6" fmla="*/ 2360233 w 3071905"/>
                  <a:gd name="connsiteY6" fmla="*/ 269549 h 3454993"/>
                  <a:gd name="connsiteX7" fmla="*/ 2751393 w 3071905"/>
                  <a:gd name="connsiteY7" fmla="*/ 650549 h 3454993"/>
                  <a:gd name="connsiteX8" fmla="*/ 3025713 w 3071905"/>
                  <a:gd name="connsiteY8" fmla="*/ 1321109 h 3454993"/>
                  <a:gd name="connsiteX9" fmla="*/ 3068893 w 3071905"/>
                  <a:gd name="connsiteY9" fmla="*/ 2376479 h 3454993"/>
                  <a:gd name="connsiteX10" fmla="*/ 3066353 w 3071905"/>
                  <a:gd name="connsiteY10" fmla="*/ 3190549 h 3454993"/>
                  <a:gd name="connsiteX11" fmla="*/ 3051113 w 3071905"/>
                  <a:gd name="connsiteY11" fmla="*/ 3433119 h 3454993"/>
                  <a:gd name="connsiteX12" fmla="*/ 2863153 w 3071905"/>
                  <a:gd name="connsiteY12" fmla="*/ 3445819 h 3454993"/>
                  <a:gd name="connsiteX13" fmla="*/ 1358203 w 3071905"/>
                  <a:gd name="connsiteY13" fmla="*/ 3442009 h 3454993"/>
                  <a:gd name="connsiteX14" fmla="*/ 14543 w 3071905"/>
                  <a:gd name="connsiteY14" fmla="*/ 3433119 h 3454993"/>
                  <a:gd name="connsiteX0" fmla="*/ 14543 w 3073182"/>
                  <a:gd name="connsiteY0" fmla="*/ 3433119 h 3454993"/>
                  <a:gd name="connsiteX1" fmla="*/ 48833 w 3073182"/>
                  <a:gd name="connsiteY1" fmla="*/ 1373179 h 3454993"/>
                  <a:gd name="connsiteX2" fmla="*/ 485713 w 3073182"/>
                  <a:gd name="connsiteY2" fmla="*/ 487989 h 3454993"/>
                  <a:gd name="connsiteX3" fmla="*/ 1064833 w 3073182"/>
                  <a:gd name="connsiteY3" fmla="*/ 86669 h 3454993"/>
                  <a:gd name="connsiteX4" fmla="*/ 1572833 w 3073182"/>
                  <a:gd name="connsiteY4" fmla="*/ 309 h 3454993"/>
                  <a:gd name="connsiteX5" fmla="*/ 1994473 w 3073182"/>
                  <a:gd name="connsiteY5" fmla="*/ 66349 h 3454993"/>
                  <a:gd name="connsiteX6" fmla="*/ 2360233 w 3073182"/>
                  <a:gd name="connsiteY6" fmla="*/ 269549 h 3454993"/>
                  <a:gd name="connsiteX7" fmla="*/ 2751393 w 3073182"/>
                  <a:gd name="connsiteY7" fmla="*/ 650549 h 3454993"/>
                  <a:gd name="connsiteX8" fmla="*/ 3040953 w 3073182"/>
                  <a:gd name="connsiteY8" fmla="*/ 1324919 h 3454993"/>
                  <a:gd name="connsiteX9" fmla="*/ 3068893 w 3073182"/>
                  <a:gd name="connsiteY9" fmla="*/ 2376479 h 3454993"/>
                  <a:gd name="connsiteX10" fmla="*/ 3066353 w 3073182"/>
                  <a:gd name="connsiteY10" fmla="*/ 3190549 h 3454993"/>
                  <a:gd name="connsiteX11" fmla="*/ 3051113 w 3073182"/>
                  <a:gd name="connsiteY11" fmla="*/ 3433119 h 3454993"/>
                  <a:gd name="connsiteX12" fmla="*/ 2863153 w 3073182"/>
                  <a:gd name="connsiteY12" fmla="*/ 3445819 h 3454993"/>
                  <a:gd name="connsiteX13" fmla="*/ 1358203 w 3073182"/>
                  <a:gd name="connsiteY13" fmla="*/ 3442009 h 3454993"/>
                  <a:gd name="connsiteX14" fmla="*/ 14543 w 3073182"/>
                  <a:gd name="connsiteY14" fmla="*/ 3433119 h 3454993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6483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2859 w 3071498"/>
                  <a:gd name="connsiteY0" fmla="*/ 3471055 h 3492929"/>
                  <a:gd name="connsiteX1" fmla="*/ 47149 w 3071498"/>
                  <a:gd name="connsiteY1" fmla="*/ 1411115 h 3492929"/>
                  <a:gd name="connsiteX2" fmla="*/ 457359 w 3071498"/>
                  <a:gd name="connsiteY2" fmla="*/ 514495 h 3492929"/>
                  <a:gd name="connsiteX3" fmla="*/ 1005999 w 3071498"/>
                  <a:gd name="connsiteY3" fmla="*/ 124605 h 3492929"/>
                  <a:gd name="connsiteX4" fmla="*/ 1502569 w 3071498"/>
                  <a:gd name="connsiteY4" fmla="*/ 145 h 3492929"/>
                  <a:gd name="connsiteX5" fmla="*/ 1992789 w 3071498"/>
                  <a:gd name="connsiteY5" fmla="*/ 104285 h 3492929"/>
                  <a:gd name="connsiteX6" fmla="*/ 2358549 w 3071498"/>
                  <a:gd name="connsiteY6" fmla="*/ 307485 h 3492929"/>
                  <a:gd name="connsiteX7" fmla="*/ 2749709 w 3071498"/>
                  <a:gd name="connsiteY7" fmla="*/ 688485 h 3492929"/>
                  <a:gd name="connsiteX8" fmla="*/ 3039269 w 3071498"/>
                  <a:gd name="connsiteY8" fmla="*/ 1362855 h 3492929"/>
                  <a:gd name="connsiteX9" fmla="*/ 3067209 w 3071498"/>
                  <a:gd name="connsiteY9" fmla="*/ 2414415 h 3492929"/>
                  <a:gd name="connsiteX10" fmla="*/ 3064669 w 3071498"/>
                  <a:gd name="connsiteY10" fmla="*/ 3228485 h 3492929"/>
                  <a:gd name="connsiteX11" fmla="*/ 3049429 w 3071498"/>
                  <a:gd name="connsiteY11" fmla="*/ 3471055 h 3492929"/>
                  <a:gd name="connsiteX12" fmla="*/ 2861469 w 3071498"/>
                  <a:gd name="connsiteY12" fmla="*/ 3483755 h 3492929"/>
                  <a:gd name="connsiteX13" fmla="*/ 1356519 w 3071498"/>
                  <a:gd name="connsiteY13" fmla="*/ 3479945 h 3492929"/>
                  <a:gd name="connsiteX14" fmla="*/ 12859 w 3071498"/>
                  <a:gd name="connsiteY14" fmla="*/ 3471055 h 3492929"/>
                  <a:gd name="connsiteX0" fmla="*/ 12859 w 3071498"/>
                  <a:gd name="connsiteY0" fmla="*/ 3471053 h 3492927"/>
                  <a:gd name="connsiteX1" fmla="*/ 47149 w 3071498"/>
                  <a:gd name="connsiteY1" fmla="*/ 1411113 h 3492927"/>
                  <a:gd name="connsiteX2" fmla="*/ 457359 w 3071498"/>
                  <a:gd name="connsiteY2" fmla="*/ 514493 h 3492927"/>
                  <a:gd name="connsiteX3" fmla="*/ 1005999 w 3071498"/>
                  <a:gd name="connsiteY3" fmla="*/ 124603 h 3492927"/>
                  <a:gd name="connsiteX4" fmla="*/ 1502569 w 3071498"/>
                  <a:gd name="connsiteY4" fmla="*/ 143 h 3492927"/>
                  <a:gd name="connsiteX5" fmla="*/ 1992789 w 3071498"/>
                  <a:gd name="connsiteY5" fmla="*/ 104283 h 3492927"/>
                  <a:gd name="connsiteX6" fmla="*/ 2400459 w 3071498"/>
                  <a:gd name="connsiteY6" fmla="*/ 299863 h 3492927"/>
                  <a:gd name="connsiteX7" fmla="*/ 2749709 w 3071498"/>
                  <a:gd name="connsiteY7" fmla="*/ 688483 h 3492927"/>
                  <a:gd name="connsiteX8" fmla="*/ 3039269 w 3071498"/>
                  <a:gd name="connsiteY8" fmla="*/ 1362853 h 3492927"/>
                  <a:gd name="connsiteX9" fmla="*/ 3067209 w 3071498"/>
                  <a:gd name="connsiteY9" fmla="*/ 2414413 h 3492927"/>
                  <a:gd name="connsiteX10" fmla="*/ 3064669 w 3071498"/>
                  <a:gd name="connsiteY10" fmla="*/ 3228483 h 3492927"/>
                  <a:gd name="connsiteX11" fmla="*/ 3049429 w 3071498"/>
                  <a:gd name="connsiteY11" fmla="*/ 3471053 h 3492927"/>
                  <a:gd name="connsiteX12" fmla="*/ 2861469 w 3071498"/>
                  <a:gd name="connsiteY12" fmla="*/ 3483753 h 3492927"/>
                  <a:gd name="connsiteX13" fmla="*/ 1356519 w 3071498"/>
                  <a:gd name="connsiteY13" fmla="*/ 3479943 h 3492927"/>
                  <a:gd name="connsiteX14" fmla="*/ 12859 w 3071498"/>
                  <a:gd name="connsiteY14" fmla="*/ 3471053 h 3492927"/>
                  <a:gd name="connsiteX0" fmla="*/ 12859 w 3071498"/>
                  <a:gd name="connsiteY0" fmla="*/ 3471310 h 3493184"/>
                  <a:gd name="connsiteX1" fmla="*/ 47149 w 3071498"/>
                  <a:gd name="connsiteY1" fmla="*/ 1411370 h 3493184"/>
                  <a:gd name="connsiteX2" fmla="*/ 457359 w 3071498"/>
                  <a:gd name="connsiteY2" fmla="*/ 514750 h 3493184"/>
                  <a:gd name="connsiteX3" fmla="*/ 1005999 w 3071498"/>
                  <a:gd name="connsiteY3" fmla="*/ 124860 h 3493184"/>
                  <a:gd name="connsiteX4" fmla="*/ 1502569 w 3071498"/>
                  <a:gd name="connsiteY4" fmla="*/ 400 h 3493184"/>
                  <a:gd name="connsiteX5" fmla="*/ 1992789 w 3071498"/>
                  <a:gd name="connsiteY5" fmla="*/ 93110 h 3493184"/>
                  <a:gd name="connsiteX6" fmla="*/ 2400459 w 3071498"/>
                  <a:gd name="connsiteY6" fmla="*/ 300120 h 3493184"/>
                  <a:gd name="connsiteX7" fmla="*/ 2749709 w 3071498"/>
                  <a:gd name="connsiteY7" fmla="*/ 688740 h 3493184"/>
                  <a:gd name="connsiteX8" fmla="*/ 3039269 w 3071498"/>
                  <a:gd name="connsiteY8" fmla="*/ 1363110 h 3493184"/>
                  <a:gd name="connsiteX9" fmla="*/ 3067209 w 3071498"/>
                  <a:gd name="connsiteY9" fmla="*/ 2414670 h 3493184"/>
                  <a:gd name="connsiteX10" fmla="*/ 3064669 w 3071498"/>
                  <a:gd name="connsiteY10" fmla="*/ 3228740 h 3493184"/>
                  <a:gd name="connsiteX11" fmla="*/ 3049429 w 3071498"/>
                  <a:gd name="connsiteY11" fmla="*/ 3471310 h 3493184"/>
                  <a:gd name="connsiteX12" fmla="*/ 2861469 w 3071498"/>
                  <a:gd name="connsiteY12" fmla="*/ 3484010 h 3493184"/>
                  <a:gd name="connsiteX13" fmla="*/ 1356519 w 3071498"/>
                  <a:gd name="connsiteY13" fmla="*/ 3480200 h 3493184"/>
                  <a:gd name="connsiteX14" fmla="*/ 12859 w 3071498"/>
                  <a:gd name="connsiteY14" fmla="*/ 3471310 h 3493184"/>
                  <a:gd name="connsiteX0" fmla="*/ 12859 w 3071498"/>
                  <a:gd name="connsiteY0" fmla="*/ 3471833 h 3493707"/>
                  <a:gd name="connsiteX1" fmla="*/ 47149 w 3071498"/>
                  <a:gd name="connsiteY1" fmla="*/ 1411893 h 3493707"/>
                  <a:gd name="connsiteX2" fmla="*/ 457359 w 3071498"/>
                  <a:gd name="connsiteY2" fmla="*/ 515273 h 3493707"/>
                  <a:gd name="connsiteX3" fmla="*/ 945039 w 3071498"/>
                  <a:gd name="connsiteY3" fmla="*/ 144433 h 3493707"/>
                  <a:gd name="connsiteX4" fmla="*/ 1502569 w 3071498"/>
                  <a:gd name="connsiteY4" fmla="*/ 923 h 3493707"/>
                  <a:gd name="connsiteX5" fmla="*/ 1992789 w 3071498"/>
                  <a:gd name="connsiteY5" fmla="*/ 93633 h 3493707"/>
                  <a:gd name="connsiteX6" fmla="*/ 2400459 w 3071498"/>
                  <a:gd name="connsiteY6" fmla="*/ 300643 h 3493707"/>
                  <a:gd name="connsiteX7" fmla="*/ 2749709 w 3071498"/>
                  <a:gd name="connsiteY7" fmla="*/ 689263 h 3493707"/>
                  <a:gd name="connsiteX8" fmla="*/ 3039269 w 3071498"/>
                  <a:gd name="connsiteY8" fmla="*/ 1363633 h 3493707"/>
                  <a:gd name="connsiteX9" fmla="*/ 3067209 w 3071498"/>
                  <a:gd name="connsiteY9" fmla="*/ 2415193 h 3493707"/>
                  <a:gd name="connsiteX10" fmla="*/ 3064669 w 3071498"/>
                  <a:gd name="connsiteY10" fmla="*/ 3229263 h 3493707"/>
                  <a:gd name="connsiteX11" fmla="*/ 3049429 w 3071498"/>
                  <a:gd name="connsiteY11" fmla="*/ 3471833 h 3493707"/>
                  <a:gd name="connsiteX12" fmla="*/ 2861469 w 3071498"/>
                  <a:gd name="connsiteY12" fmla="*/ 3484533 h 3493707"/>
                  <a:gd name="connsiteX13" fmla="*/ 1356519 w 3071498"/>
                  <a:gd name="connsiteY13" fmla="*/ 3480723 h 3493707"/>
                  <a:gd name="connsiteX14" fmla="*/ 12859 w 3071498"/>
                  <a:gd name="connsiteY14" fmla="*/ 3471833 h 3493707"/>
                  <a:gd name="connsiteX0" fmla="*/ 16912 w 3075551"/>
                  <a:gd name="connsiteY0" fmla="*/ 3471833 h 3493707"/>
                  <a:gd name="connsiteX1" fmla="*/ 43582 w 3075551"/>
                  <a:gd name="connsiteY1" fmla="*/ 1411893 h 3493707"/>
                  <a:gd name="connsiteX2" fmla="*/ 461412 w 3075551"/>
                  <a:gd name="connsiteY2" fmla="*/ 515273 h 3493707"/>
                  <a:gd name="connsiteX3" fmla="*/ 949092 w 3075551"/>
                  <a:gd name="connsiteY3" fmla="*/ 144433 h 3493707"/>
                  <a:gd name="connsiteX4" fmla="*/ 1506622 w 3075551"/>
                  <a:gd name="connsiteY4" fmla="*/ 923 h 3493707"/>
                  <a:gd name="connsiteX5" fmla="*/ 1996842 w 3075551"/>
                  <a:gd name="connsiteY5" fmla="*/ 93633 h 3493707"/>
                  <a:gd name="connsiteX6" fmla="*/ 2404512 w 3075551"/>
                  <a:gd name="connsiteY6" fmla="*/ 300643 h 3493707"/>
                  <a:gd name="connsiteX7" fmla="*/ 2753762 w 3075551"/>
                  <a:gd name="connsiteY7" fmla="*/ 689263 h 3493707"/>
                  <a:gd name="connsiteX8" fmla="*/ 3043322 w 3075551"/>
                  <a:gd name="connsiteY8" fmla="*/ 1363633 h 3493707"/>
                  <a:gd name="connsiteX9" fmla="*/ 3071262 w 3075551"/>
                  <a:gd name="connsiteY9" fmla="*/ 2415193 h 3493707"/>
                  <a:gd name="connsiteX10" fmla="*/ 3068722 w 3075551"/>
                  <a:gd name="connsiteY10" fmla="*/ 3229263 h 3493707"/>
                  <a:gd name="connsiteX11" fmla="*/ 3053482 w 3075551"/>
                  <a:gd name="connsiteY11" fmla="*/ 3471833 h 3493707"/>
                  <a:gd name="connsiteX12" fmla="*/ 2865522 w 3075551"/>
                  <a:gd name="connsiteY12" fmla="*/ 3484533 h 3493707"/>
                  <a:gd name="connsiteX13" fmla="*/ 1360572 w 3075551"/>
                  <a:gd name="connsiteY13" fmla="*/ 3480723 h 3493707"/>
                  <a:gd name="connsiteX14" fmla="*/ 16912 w 3075551"/>
                  <a:gd name="connsiteY14" fmla="*/ 3471833 h 3493707"/>
                  <a:gd name="connsiteX0" fmla="*/ 16912 w 3077593"/>
                  <a:gd name="connsiteY0" fmla="*/ 3471833 h 3493158"/>
                  <a:gd name="connsiteX1" fmla="*/ 43582 w 3077593"/>
                  <a:gd name="connsiteY1" fmla="*/ 1411893 h 3493158"/>
                  <a:gd name="connsiteX2" fmla="*/ 461412 w 3077593"/>
                  <a:gd name="connsiteY2" fmla="*/ 515273 h 3493158"/>
                  <a:gd name="connsiteX3" fmla="*/ 949092 w 3077593"/>
                  <a:gd name="connsiteY3" fmla="*/ 144433 h 3493158"/>
                  <a:gd name="connsiteX4" fmla="*/ 1506622 w 3077593"/>
                  <a:gd name="connsiteY4" fmla="*/ 923 h 3493158"/>
                  <a:gd name="connsiteX5" fmla="*/ 1996842 w 3077593"/>
                  <a:gd name="connsiteY5" fmla="*/ 93633 h 3493158"/>
                  <a:gd name="connsiteX6" fmla="*/ 2404512 w 3077593"/>
                  <a:gd name="connsiteY6" fmla="*/ 300643 h 3493158"/>
                  <a:gd name="connsiteX7" fmla="*/ 2753762 w 3077593"/>
                  <a:gd name="connsiteY7" fmla="*/ 689263 h 3493158"/>
                  <a:gd name="connsiteX8" fmla="*/ 3043322 w 3077593"/>
                  <a:gd name="connsiteY8" fmla="*/ 1363633 h 3493158"/>
                  <a:gd name="connsiteX9" fmla="*/ 3071262 w 3077593"/>
                  <a:gd name="connsiteY9" fmla="*/ 2415193 h 3493158"/>
                  <a:gd name="connsiteX10" fmla="*/ 3076342 w 3077593"/>
                  <a:gd name="connsiteY10" fmla="*/ 3236883 h 3493158"/>
                  <a:gd name="connsiteX11" fmla="*/ 3053482 w 3077593"/>
                  <a:gd name="connsiteY11" fmla="*/ 3471833 h 3493158"/>
                  <a:gd name="connsiteX12" fmla="*/ 2865522 w 3077593"/>
                  <a:gd name="connsiteY12" fmla="*/ 3484533 h 3493158"/>
                  <a:gd name="connsiteX13" fmla="*/ 1360572 w 3077593"/>
                  <a:gd name="connsiteY13" fmla="*/ 3480723 h 3493158"/>
                  <a:gd name="connsiteX14" fmla="*/ 16912 w 3077593"/>
                  <a:gd name="connsiteY14" fmla="*/ 3471833 h 3493158"/>
                  <a:gd name="connsiteX0" fmla="*/ 16912 w 3083835"/>
                  <a:gd name="connsiteY0" fmla="*/ 3471833 h 3485124"/>
                  <a:gd name="connsiteX1" fmla="*/ 43582 w 3083835"/>
                  <a:gd name="connsiteY1" fmla="*/ 1411893 h 3485124"/>
                  <a:gd name="connsiteX2" fmla="*/ 461412 w 3083835"/>
                  <a:gd name="connsiteY2" fmla="*/ 515273 h 3485124"/>
                  <a:gd name="connsiteX3" fmla="*/ 949092 w 3083835"/>
                  <a:gd name="connsiteY3" fmla="*/ 144433 h 3485124"/>
                  <a:gd name="connsiteX4" fmla="*/ 1506622 w 3083835"/>
                  <a:gd name="connsiteY4" fmla="*/ 923 h 3485124"/>
                  <a:gd name="connsiteX5" fmla="*/ 1996842 w 3083835"/>
                  <a:gd name="connsiteY5" fmla="*/ 93633 h 3485124"/>
                  <a:gd name="connsiteX6" fmla="*/ 2404512 w 3083835"/>
                  <a:gd name="connsiteY6" fmla="*/ 300643 h 3485124"/>
                  <a:gd name="connsiteX7" fmla="*/ 2753762 w 3083835"/>
                  <a:gd name="connsiteY7" fmla="*/ 689263 h 3485124"/>
                  <a:gd name="connsiteX8" fmla="*/ 3043322 w 3083835"/>
                  <a:gd name="connsiteY8" fmla="*/ 1363633 h 3485124"/>
                  <a:gd name="connsiteX9" fmla="*/ 3071262 w 3083835"/>
                  <a:gd name="connsiteY9" fmla="*/ 2415193 h 3485124"/>
                  <a:gd name="connsiteX10" fmla="*/ 3076342 w 3083835"/>
                  <a:gd name="connsiteY10" fmla="*/ 3236883 h 3485124"/>
                  <a:gd name="connsiteX11" fmla="*/ 3064912 w 3083835"/>
                  <a:gd name="connsiteY11" fmla="*/ 3456593 h 3485124"/>
                  <a:gd name="connsiteX12" fmla="*/ 2865522 w 3083835"/>
                  <a:gd name="connsiteY12" fmla="*/ 3484533 h 3485124"/>
                  <a:gd name="connsiteX13" fmla="*/ 1360572 w 3083835"/>
                  <a:gd name="connsiteY13" fmla="*/ 3480723 h 3485124"/>
                  <a:gd name="connsiteX14" fmla="*/ 16912 w 3083835"/>
                  <a:gd name="connsiteY14" fmla="*/ 3471833 h 3485124"/>
                  <a:gd name="connsiteX0" fmla="*/ 16912 w 3076768"/>
                  <a:gd name="connsiteY0" fmla="*/ 3471833 h 3486332"/>
                  <a:gd name="connsiteX1" fmla="*/ 43582 w 3076768"/>
                  <a:gd name="connsiteY1" fmla="*/ 1411893 h 3486332"/>
                  <a:gd name="connsiteX2" fmla="*/ 461412 w 3076768"/>
                  <a:gd name="connsiteY2" fmla="*/ 515273 h 3486332"/>
                  <a:gd name="connsiteX3" fmla="*/ 949092 w 3076768"/>
                  <a:gd name="connsiteY3" fmla="*/ 144433 h 3486332"/>
                  <a:gd name="connsiteX4" fmla="*/ 1506622 w 3076768"/>
                  <a:gd name="connsiteY4" fmla="*/ 923 h 3486332"/>
                  <a:gd name="connsiteX5" fmla="*/ 1996842 w 3076768"/>
                  <a:gd name="connsiteY5" fmla="*/ 93633 h 3486332"/>
                  <a:gd name="connsiteX6" fmla="*/ 2404512 w 3076768"/>
                  <a:gd name="connsiteY6" fmla="*/ 300643 h 3486332"/>
                  <a:gd name="connsiteX7" fmla="*/ 2753762 w 3076768"/>
                  <a:gd name="connsiteY7" fmla="*/ 689263 h 3486332"/>
                  <a:gd name="connsiteX8" fmla="*/ 3043322 w 3076768"/>
                  <a:gd name="connsiteY8" fmla="*/ 1363633 h 3486332"/>
                  <a:gd name="connsiteX9" fmla="*/ 3071262 w 3076768"/>
                  <a:gd name="connsiteY9" fmla="*/ 2415193 h 3486332"/>
                  <a:gd name="connsiteX10" fmla="*/ 3076342 w 3076768"/>
                  <a:gd name="connsiteY10" fmla="*/ 3236883 h 3486332"/>
                  <a:gd name="connsiteX11" fmla="*/ 3064912 w 3076768"/>
                  <a:gd name="connsiteY11" fmla="*/ 3456593 h 3486332"/>
                  <a:gd name="connsiteX12" fmla="*/ 2865522 w 3076768"/>
                  <a:gd name="connsiteY12" fmla="*/ 3484533 h 3486332"/>
                  <a:gd name="connsiteX13" fmla="*/ 1360572 w 3076768"/>
                  <a:gd name="connsiteY13" fmla="*/ 3480723 h 3486332"/>
                  <a:gd name="connsiteX14" fmla="*/ 16912 w 3076768"/>
                  <a:gd name="connsiteY14" fmla="*/ 3471833 h 3486332"/>
                  <a:gd name="connsiteX0" fmla="*/ 16912 w 3076623"/>
                  <a:gd name="connsiteY0" fmla="*/ 3471833 h 3486332"/>
                  <a:gd name="connsiteX1" fmla="*/ 43582 w 3076623"/>
                  <a:gd name="connsiteY1" fmla="*/ 1411893 h 3486332"/>
                  <a:gd name="connsiteX2" fmla="*/ 461412 w 3076623"/>
                  <a:gd name="connsiteY2" fmla="*/ 515273 h 3486332"/>
                  <a:gd name="connsiteX3" fmla="*/ 949092 w 3076623"/>
                  <a:gd name="connsiteY3" fmla="*/ 144433 h 3486332"/>
                  <a:gd name="connsiteX4" fmla="*/ 1506622 w 3076623"/>
                  <a:gd name="connsiteY4" fmla="*/ 923 h 3486332"/>
                  <a:gd name="connsiteX5" fmla="*/ 1996842 w 3076623"/>
                  <a:gd name="connsiteY5" fmla="*/ 93633 h 3486332"/>
                  <a:gd name="connsiteX6" fmla="*/ 2404512 w 3076623"/>
                  <a:gd name="connsiteY6" fmla="*/ 300643 h 3486332"/>
                  <a:gd name="connsiteX7" fmla="*/ 2753762 w 3076623"/>
                  <a:gd name="connsiteY7" fmla="*/ 689263 h 3486332"/>
                  <a:gd name="connsiteX8" fmla="*/ 3043322 w 3076623"/>
                  <a:gd name="connsiteY8" fmla="*/ 1363633 h 3486332"/>
                  <a:gd name="connsiteX9" fmla="*/ 3056022 w 3076623"/>
                  <a:gd name="connsiteY9" fmla="*/ 2422813 h 3486332"/>
                  <a:gd name="connsiteX10" fmla="*/ 3076342 w 3076623"/>
                  <a:gd name="connsiteY10" fmla="*/ 3236883 h 3486332"/>
                  <a:gd name="connsiteX11" fmla="*/ 3064912 w 3076623"/>
                  <a:gd name="connsiteY11" fmla="*/ 3456593 h 3486332"/>
                  <a:gd name="connsiteX12" fmla="*/ 2865522 w 3076623"/>
                  <a:gd name="connsiteY12" fmla="*/ 3484533 h 3486332"/>
                  <a:gd name="connsiteX13" fmla="*/ 1360572 w 3076623"/>
                  <a:gd name="connsiteY13" fmla="*/ 3480723 h 3486332"/>
                  <a:gd name="connsiteX14" fmla="*/ 16912 w 3076623"/>
                  <a:gd name="connsiteY14" fmla="*/ 3471833 h 3486332"/>
                  <a:gd name="connsiteX0" fmla="*/ 16912 w 3076457"/>
                  <a:gd name="connsiteY0" fmla="*/ 3471833 h 3486332"/>
                  <a:gd name="connsiteX1" fmla="*/ 43582 w 3076457"/>
                  <a:gd name="connsiteY1" fmla="*/ 1411893 h 3486332"/>
                  <a:gd name="connsiteX2" fmla="*/ 461412 w 3076457"/>
                  <a:gd name="connsiteY2" fmla="*/ 515273 h 3486332"/>
                  <a:gd name="connsiteX3" fmla="*/ 949092 w 3076457"/>
                  <a:gd name="connsiteY3" fmla="*/ 144433 h 3486332"/>
                  <a:gd name="connsiteX4" fmla="*/ 1506622 w 3076457"/>
                  <a:gd name="connsiteY4" fmla="*/ 923 h 3486332"/>
                  <a:gd name="connsiteX5" fmla="*/ 1996842 w 3076457"/>
                  <a:gd name="connsiteY5" fmla="*/ 93633 h 3486332"/>
                  <a:gd name="connsiteX6" fmla="*/ 2404512 w 3076457"/>
                  <a:gd name="connsiteY6" fmla="*/ 300643 h 3486332"/>
                  <a:gd name="connsiteX7" fmla="*/ 2753762 w 3076457"/>
                  <a:gd name="connsiteY7" fmla="*/ 689263 h 3486332"/>
                  <a:gd name="connsiteX8" fmla="*/ 3043322 w 3076457"/>
                  <a:gd name="connsiteY8" fmla="*/ 1363633 h 3486332"/>
                  <a:gd name="connsiteX9" fmla="*/ 3059832 w 3076457"/>
                  <a:gd name="connsiteY9" fmla="*/ 2426623 h 3486332"/>
                  <a:gd name="connsiteX10" fmla="*/ 3076342 w 3076457"/>
                  <a:gd name="connsiteY10" fmla="*/ 3236883 h 3486332"/>
                  <a:gd name="connsiteX11" fmla="*/ 3064912 w 3076457"/>
                  <a:gd name="connsiteY11" fmla="*/ 3456593 h 3486332"/>
                  <a:gd name="connsiteX12" fmla="*/ 2865522 w 3076457"/>
                  <a:gd name="connsiteY12" fmla="*/ 3484533 h 3486332"/>
                  <a:gd name="connsiteX13" fmla="*/ 1360572 w 3076457"/>
                  <a:gd name="connsiteY13" fmla="*/ 3480723 h 3486332"/>
                  <a:gd name="connsiteX14" fmla="*/ 16912 w 3076457"/>
                  <a:gd name="connsiteY14" fmla="*/ 3471833 h 3486332"/>
                  <a:gd name="connsiteX0" fmla="*/ 16912 w 3076374"/>
                  <a:gd name="connsiteY0" fmla="*/ 3471833 h 3486332"/>
                  <a:gd name="connsiteX1" fmla="*/ 43582 w 3076374"/>
                  <a:gd name="connsiteY1" fmla="*/ 1411893 h 3486332"/>
                  <a:gd name="connsiteX2" fmla="*/ 461412 w 3076374"/>
                  <a:gd name="connsiteY2" fmla="*/ 515273 h 3486332"/>
                  <a:gd name="connsiteX3" fmla="*/ 949092 w 3076374"/>
                  <a:gd name="connsiteY3" fmla="*/ 144433 h 3486332"/>
                  <a:gd name="connsiteX4" fmla="*/ 1506622 w 3076374"/>
                  <a:gd name="connsiteY4" fmla="*/ 923 h 3486332"/>
                  <a:gd name="connsiteX5" fmla="*/ 1996842 w 3076374"/>
                  <a:gd name="connsiteY5" fmla="*/ 93633 h 3486332"/>
                  <a:gd name="connsiteX6" fmla="*/ 2404512 w 3076374"/>
                  <a:gd name="connsiteY6" fmla="*/ 300643 h 3486332"/>
                  <a:gd name="connsiteX7" fmla="*/ 2753762 w 3076374"/>
                  <a:gd name="connsiteY7" fmla="*/ 689263 h 3486332"/>
                  <a:gd name="connsiteX8" fmla="*/ 3043322 w 3076374"/>
                  <a:gd name="connsiteY8" fmla="*/ 1363633 h 3486332"/>
                  <a:gd name="connsiteX9" fmla="*/ 3067452 w 3076374"/>
                  <a:gd name="connsiteY9" fmla="*/ 2445673 h 3486332"/>
                  <a:gd name="connsiteX10" fmla="*/ 3076342 w 3076374"/>
                  <a:gd name="connsiteY10" fmla="*/ 3236883 h 3486332"/>
                  <a:gd name="connsiteX11" fmla="*/ 3064912 w 3076374"/>
                  <a:gd name="connsiteY11" fmla="*/ 3456593 h 3486332"/>
                  <a:gd name="connsiteX12" fmla="*/ 2865522 w 3076374"/>
                  <a:gd name="connsiteY12" fmla="*/ 3484533 h 3486332"/>
                  <a:gd name="connsiteX13" fmla="*/ 1360572 w 3076374"/>
                  <a:gd name="connsiteY13" fmla="*/ 3480723 h 3486332"/>
                  <a:gd name="connsiteX14" fmla="*/ 16912 w 3076374"/>
                  <a:gd name="connsiteY14" fmla="*/ 3471833 h 3486332"/>
                  <a:gd name="connsiteX0" fmla="*/ 16912 w 3076537"/>
                  <a:gd name="connsiteY0" fmla="*/ 3471833 h 3486332"/>
                  <a:gd name="connsiteX1" fmla="*/ 43582 w 3076537"/>
                  <a:gd name="connsiteY1" fmla="*/ 1411893 h 3486332"/>
                  <a:gd name="connsiteX2" fmla="*/ 461412 w 3076537"/>
                  <a:gd name="connsiteY2" fmla="*/ 515273 h 3486332"/>
                  <a:gd name="connsiteX3" fmla="*/ 949092 w 3076537"/>
                  <a:gd name="connsiteY3" fmla="*/ 144433 h 3486332"/>
                  <a:gd name="connsiteX4" fmla="*/ 1506622 w 3076537"/>
                  <a:gd name="connsiteY4" fmla="*/ 923 h 3486332"/>
                  <a:gd name="connsiteX5" fmla="*/ 1996842 w 3076537"/>
                  <a:gd name="connsiteY5" fmla="*/ 93633 h 3486332"/>
                  <a:gd name="connsiteX6" fmla="*/ 2404512 w 3076537"/>
                  <a:gd name="connsiteY6" fmla="*/ 300643 h 3486332"/>
                  <a:gd name="connsiteX7" fmla="*/ 2753762 w 3076537"/>
                  <a:gd name="connsiteY7" fmla="*/ 689263 h 3486332"/>
                  <a:gd name="connsiteX8" fmla="*/ 3016652 w 3076537"/>
                  <a:gd name="connsiteY8" fmla="*/ 1363633 h 3486332"/>
                  <a:gd name="connsiteX9" fmla="*/ 3067452 w 3076537"/>
                  <a:gd name="connsiteY9" fmla="*/ 2445673 h 3486332"/>
                  <a:gd name="connsiteX10" fmla="*/ 3076342 w 3076537"/>
                  <a:gd name="connsiteY10" fmla="*/ 3236883 h 3486332"/>
                  <a:gd name="connsiteX11" fmla="*/ 3064912 w 3076537"/>
                  <a:gd name="connsiteY11" fmla="*/ 3456593 h 3486332"/>
                  <a:gd name="connsiteX12" fmla="*/ 2865522 w 3076537"/>
                  <a:gd name="connsiteY12" fmla="*/ 3484533 h 3486332"/>
                  <a:gd name="connsiteX13" fmla="*/ 1360572 w 3076537"/>
                  <a:gd name="connsiteY13" fmla="*/ 3480723 h 3486332"/>
                  <a:gd name="connsiteX14" fmla="*/ 16912 w 3076537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413" h="3486332">
                    <a:moveTo>
                      <a:pt x="16912" y="3471833"/>
                    </a:moveTo>
                    <a:cubicBezTo>
                      <a:pt x="10985" y="2753013"/>
                      <a:pt x="-30501" y="1904653"/>
                      <a:pt x="43582" y="1411893"/>
                    </a:cubicBezTo>
                    <a:cubicBezTo>
                      <a:pt x="117665" y="919133"/>
                      <a:pt x="310494" y="726516"/>
                      <a:pt x="461412" y="515273"/>
                    </a:cubicBezTo>
                    <a:cubicBezTo>
                      <a:pt x="612330" y="304030"/>
                      <a:pt x="774890" y="230158"/>
                      <a:pt x="949092" y="144433"/>
                    </a:cubicBezTo>
                    <a:cubicBezTo>
                      <a:pt x="1123294" y="58708"/>
                      <a:pt x="1331997" y="9390"/>
                      <a:pt x="1506622" y="923"/>
                    </a:cubicBezTo>
                    <a:cubicBezTo>
                      <a:pt x="1681247" y="-7544"/>
                      <a:pt x="1847194" y="43680"/>
                      <a:pt x="1996842" y="93633"/>
                    </a:cubicBezTo>
                    <a:cubicBezTo>
                      <a:pt x="2146490" y="143586"/>
                      <a:pt x="2278359" y="201371"/>
                      <a:pt x="2404512" y="300643"/>
                    </a:cubicBezTo>
                    <a:cubicBezTo>
                      <a:pt x="2530665" y="399915"/>
                      <a:pt x="2649834" y="512733"/>
                      <a:pt x="2753762" y="689263"/>
                    </a:cubicBezTo>
                    <a:cubicBezTo>
                      <a:pt x="2857690" y="865793"/>
                      <a:pt x="2971990" y="1097568"/>
                      <a:pt x="3028082" y="1359823"/>
                    </a:cubicBezTo>
                    <a:cubicBezTo>
                      <a:pt x="3084174" y="1622078"/>
                      <a:pt x="3059409" y="2132830"/>
                      <a:pt x="3067452" y="2445673"/>
                    </a:cubicBezTo>
                    <a:cubicBezTo>
                      <a:pt x="3075495" y="2758516"/>
                      <a:pt x="3076765" y="3068396"/>
                      <a:pt x="3076342" y="3236883"/>
                    </a:cubicBezTo>
                    <a:cubicBezTo>
                      <a:pt x="3075919" y="3405370"/>
                      <a:pt x="3073379" y="3411508"/>
                      <a:pt x="3064912" y="3456593"/>
                    </a:cubicBezTo>
                    <a:cubicBezTo>
                      <a:pt x="3056445" y="3501678"/>
                      <a:pt x="3145769" y="3481146"/>
                      <a:pt x="2865522" y="3484533"/>
                    </a:cubicBezTo>
                    <a:lnTo>
                      <a:pt x="1360572" y="3480723"/>
                    </a:lnTo>
                    <a:lnTo>
                      <a:pt x="16912" y="347183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</p:grpSp>
        <p:sp>
          <p:nvSpPr>
            <p:cNvPr id="110" name="รูปแบบอิสระ: รูปร่าง 109">
              <a:extLst>
                <a:ext uri="{FF2B5EF4-FFF2-40B4-BE49-F238E27FC236}">
                  <a16:creationId xmlns:a16="http://schemas.microsoft.com/office/drawing/2014/main" id="{60F45C3D-C5C9-44B0-A898-E0F5DD19AEA2}"/>
                </a:ext>
              </a:extLst>
            </p:cNvPr>
            <p:cNvSpPr/>
            <p:nvPr/>
          </p:nvSpPr>
          <p:spPr>
            <a:xfrm>
              <a:off x="9668717" y="1364029"/>
              <a:ext cx="663525" cy="507049"/>
            </a:xfrm>
            <a:custGeom>
              <a:avLst/>
              <a:gdLst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793027 w 5790174"/>
                <a:gd name="connsiteY8" fmla="*/ 56075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800647 w 5790174"/>
                <a:gd name="connsiteY8" fmla="*/ 54551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8975 w 5793922"/>
                <a:gd name="connsiteY0" fmla="*/ 3153501 h 4925803"/>
                <a:gd name="connsiteX1" fmla="*/ 303255 w 5793922"/>
                <a:gd name="connsiteY1" fmla="*/ 2467701 h 4925803"/>
                <a:gd name="connsiteX2" fmla="*/ 166095 w 5793922"/>
                <a:gd name="connsiteY2" fmla="*/ 2170521 h 4925803"/>
                <a:gd name="connsiteX3" fmla="*/ 36555 w 5793922"/>
                <a:gd name="connsiteY3" fmla="*/ 1469481 h 4925803"/>
                <a:gd name="connsiteX4" fmla="*/ 13695 w 5793922"/>
                <a:gd name="connsiteY4" fmla="*/ 684621 h 4925803"/>
                <a:gd name="connsiteX5" fmla="*/ 224515 w 5793922"/>
                <a:gd name="connsiteY5" fmla="*/ 31841 h 4925803"/>
                <a:gd name="connsiteX6" fmla="*/ 996675 w 5793922"/>
                <a:gd name="connsiteY6" fmla="*/ 128361 h 4925803"/>
                <a:gd name="connsiteX7" fmla="*/ 1651995 w 5793922"/>
                <a:gd name="connsiteY7" fmla="*/ 364581 h 4925803"/>
                <a:gd name="connsiteX8" fmla="*/ 1804395 w 5793922"/>
                <a:gd name="connsiteY8" fmla="*/ 509361 h 4925803"/>
                <a:gd name="connsiteX9" fmla="*/ 2391135 w 5793922"/>
                <a:gd name="connsiteY9" fmla="*/ 395061 h 4925803"/>
                <a:gd name="connsiteX10" fmla="*/ 3297915 w 5793922"/>
                <a:gd name="connsiteY10" fmla="*/ 387441 h 4925803"/>
                <a:gd name="connsiteX11" fmla="*/ 3960855 w 5793922"/>
                <a:gd name="connsiteY11" fmla="*/ 539841 h 4925803"/>
                <a:gd name="connsiteX12" fmla="*/ 4539975 w 5793922"/>
                <a:gd name="connsiteY12" fmla="*/ 250281 h 4925803"/>
                <a:gd name="connsiteX13" fmla="*/ 5431515 w 5793922"/>
                <a:gd name="connsiteY13" fmla="*/ 36921 h 4925803"/>
                <a:gd name="connsiteX14" fmla="*/ 5583915 w 5793922"/>
                <a:gd name="connsiteY14" fmla="*/ 14061 h 4925803"/>
                <a:gd name="connsiteX15" fmla="*/ 5637255 w 5793922"/>
                <a:gd name="connsiteY15" fmla="*/ 174081 h 4925803"/>
                <a:gd name="connsiteX16" fmla="*/ 5789655 w 5793922"/>
                <a:gd name="connsiteY16" fmla="*/ 654141 h 4925803"/>
                <a:gd name="connsiteX17" fmla="*/ 5736315 w 5793922"/>
                <a:gd name="connsiteY17" fmla="*/ 1720941 h 4925803"/>
                <a:gd name="connsiteX18" fmla="*/ 5576295 w 5793922"/>
                <a:gd name="connsiteY18" fmla="*/ 2368641 h 4925803"/>
                <a:gd name="connsiteX19" fmla="*/ 5500095 w 5793922"/>
                <a:gd name="connsiteY19" fmla="*/ 2955381 h 4925803"/>
                <a:gd name="connsiteX20" fmla="*/ 5446755 w 5793922"/>
                <a:gd name="connsiteY20" fmla="*/ 3115401 h 4925803"/>
                <a:gd name="connsiteX21" fmla="*/ 5530575 w 5793922"/>
                <a:gd name="connsiteY21" fmla="*/ 3397341 h 4925803"/>
                <a:gd name="connsiteX22" fmla="*/ 5431515 w 5793922"/>
                <a:gd name="connsiteY22" fmla="*/ 3824061 h 4925803"/>
                <a:gd name="connsiteX23" fmla="*/ 5058135 w 5793922"/>
                <a:gd name="connsiteY23" fmla="*/ 4304121 h 4925803"/>
                <a:gd name="connsiteX24" fmla="*/ 4273275 w 5793922"/>
                <a:gd name="connsiteY24" fmla="*/ 4715601 h 4925803"/>
                <a:gd name="connsiteX25" fmla="*/ 3198855 w 5793922"/>
                <a:gd name="connsiteY25" fmla="*/ 4921341 h 4925803"/>
                <a:gd name="connsiteX26" fmla="*/ 1819635 w 5793922"/>
                <a:gd name="connsiteY26" fmla="*/ 4814661 h 4925803"/>
                <a:gd name="connsiteX27" fmla="*/ 790935 w 5793922"/>
                <a:gd name="connsiteY27" fmla="*/ 4349841 h 4925803"/>
                <a:gd name="connsiteX28" fmla="*/ 295635 w 5793922"/>
                <a:gd name="connsiteY28" fmla="*/ 3686901 h 4925803"/>
                <a:gd name="connsiteX29" fmla="*/ 348975 w 5793922"/>
                <a:gd name="connsiteY29" fmla="*/ 3153501 h 4925803"/>
                <a:gd name="connsiteX0" fmla="*/ 354606 w 5799553"/>
                <a:gd name="connsiteY0" fmla="*/ 3152638 h 4924940"/>
                <a:gd name="connsiteX1" fmla="*/ 308886 w 5799553"/>
                <a:gd name="connsiteY1" fmla="*/ 2466838 h 4924940"/>
                <a:gd name="connsiteX2" fmla="*/ 171726 w 5799553"/>
                <a:gd name="connsiteY2" fmla="*/ 2169658 h 4924940"/>
                <a:gd name="connsiteX3" fmla="*/ 42186 w 5799553"/>
                <a:gd name="connsiteY3" fmla="*/ 1468618 h 4924940"/>
                <a:gd name="connsiteX4" fmla="*/ 19326 w 5799553"/>
                <a:gd name="connsiteY4" fmla="*/ 683758 h 4924940"/>
                <a:gd name="connsiteX5" fmla="*/ 306346 w 5799553"/>
                <a:gd name="connsiteY5" fmla="*/ 66538 h 4924940"/>
                <a:gd name="connsiteX6" fmla="*/ 1002306 w 5799553"/>
                <a:gd name="connsiteY6" fmla="*/ 127498 h 4924940"/>
                <a:gd name="connsiteX7" fmla="*/ 1657626 w 5799553"/>
                <a:gd name="connsiteY7" fmla="*/ 363718 h 4924940"/>
                <a:gd name="connsiteX8" fmla="*/ 1810026 w 5799553"/>
                <a:gd name="connsiteY8" fmla="*/ 508498 h 4924940"/>
                <a:gd name="connsiteX9" fmla="*/ 2396766 w 5799553"/>
                <a:gd name="connsiteY9" fmla="*/ 394198 h 4924940"/>
                <a:gd name="connsiteX10" fmla="*/ 3303546 w 5799553"/>
                <a:gd name="connsiteY10" fmla="*/ 386578 h 4924940"/>
                <a:gd name="connsiteX11" fmla="*/ 3966486 w 5799553"/>
                <a:gd name="connsiteY11" fmla="*/ 538978 h 4924940"/>
                <a:gd name="connsiteX12" fmla="*/ 4545606 w 5799553"/>
                <a:gd name="connsiteY12" fmla="*/ 249418 h 4924940"/>
                <a:gd name="connsiteX13" fmla="*/ 5437146 w 5799553"/>
                <a:gd name="connsiteY13" fmla="*/ 36058 h 4924940"/>
                <a:gd name="connsiteX14" fmla="*/ 5589546 w 5799553"/>
                <a:gd name="connsiteY14" fmla="*/ 13198 h 4924940"/>
                <a:gd name="connsiteX15" fmla="*/ 5642886 w 5799553"/>
                <a:gd name="connsiteY15" fmla="*/ 173218 h 4924940"/>
                <a:gd name="connsiteX16" fmla="*/ 5795286 w 5799553"/>
                <a:gd name="connsiteY16" fmla="*/ 653278 h 4924940"/>
                <a:gd name="connsiteX17" fmla="*/ 5741946 w 5799553"/>
                <a:gd name="connsiteY17" fmla="*/ 1720078 h 4924940"/>
                <a:gd name="connsiteX18" fmla="*/ 5581926 w 5799553"/>
                <a:gd name="connsiteY18" fmla="*/ 2367778 h 4924940"/>
                <a:gd name="connsiteX19" fmla="*/ 5505726 w 5799553"/>
                <a:gd name="connsiteY19" fmla="*/ 2954518 h 4924940"/>
                <a:gd name="connsiteX20" fmla="*/ 5452386 w 5799553"/>
                <a:gd name="connsiteY20" fmla="*/ 3114538 h 4924940"/>
                <a:gd name="connsiteX21" fmla="*/ 5536206 w 5799553"/>
                <a:gd name="connsiteY21" fmla="*/ 3396478 h 4924940"/>
                <a:gd name="connsiteX22" fmla="*/ 5437146 w 5799553"/>
                <a:gd name="connsiteY22" fmla="*/ 3823198 h 4924940"/>
                <a:gd name="connsiteX23" fmla="*/ 5063766 w 5799553"/>
                <a:gd name="connsiteY23" fmla="*/ 4303258 h 4924940"/>
                <a:gd name="connsiteX24" fmla="*/ 4278906 w 5799553"/>
                <a:gd name="connsiteY24" fmla="*/ 4714738 h 4924940"/>
                <a:gd name="connsiteX25" fmla="*/ 3204486 w 5799553"/>
                <a:gd name="connsiteY25" fmla="*/ 4920478 h 4924940"/>
                <a:gd name="connsiteX26" fmla="*/ 1825266 w 5799553"/>
                <a:gd name="connsiteY26" fmla="*/ 4813798 h 4924940"/>
                <a:gd name="connsiteX27" fmla="*/ 796566 w 5799553"/>
                <a:gd name="connsiteY27" fmla="*/ 4348978 h 4924940"/>
                <a:gd name="connsiteX28" fmla="*/ 301266 w 5799553"/>
                <a:gd name="connsiteY28" fmla="*/ 3686038 h 4924940"/>
                <a:gd name="connsiteX29" fmla="*/ 354606 w 5799553"/>
                <a:gd name="connsiteY29" fmla="*/ 3152638 h 4924940"/>
                <a:gd name="connsiteX0" fmla="*/ 352729 w 5797676"/>
                <a:gd name="connsiteY0" fmla="*/ 3152638 h 4924940"/>
                <a:gd name="connsiteX1" fmla="*/ 307009 w 5797676"/>
                <a:gd name="connsiteY1" fmla="*/ 2466838 h 4924940"/>
                <a:gd name="connsiteX2" fmla="*/ 169849 w 5797676"/>
                <a:gd name="connsiteY2" fmla="*/ 2169658 h 4924940"/>
                <a:gd name="connsiteX3" fmla="*/ 40309 w 5797676"/>
                <a:gd name="connsiteY3" fmla="*/ 1468618 h 4924940"/>
                <a:gd name="connsiteX4" fmla="*/ 17449 w 5797676"/>
                <a:gd name="connsiteY4" fmla="*/ 683758 h 4924940"/>
                <a:gd name="connsiteX5" fmla="*/ 279069 w 5797676"/>
                <a:gd name="connsiteY5" fmla="*/ 41138 h 4924940"/>
                <a:gd name="connsiteX6" fmla="*/ 1000429 w 5797676"/>
                <a:gd name="connsiteY6" fmla="*/ 127498 h 4924940"/>
                <a:gd name="connsiteX7" fmla="*/ 1655749 w 5797676"/>
                <a:gd name="connsiteY7" fmla="*/ 363718 h 4924940"/>
                <a:gd name="connsiteX8" fmla="*/ 1808149 w 5797676"/>
                <a:gd name="connsiteY8" fmla="*/ 508498 h 4924940"/>
                <a:gd name="connsiteX9" fmla="*/ 2394889 w 5797676"/>
                <a:gd name="connsiteY9" fmla="*/ 394198 h 4924940"/>
                <a:gd name="connsiteX10" fmla="*/ 3301669 w 5797676"/>
                <a:gd name="connsiteY10" fmla="*/ 386578 h 4924940"/>
                <a:gd name="connsiteX11" fmla="*/ 3964609 w 5797676"/>
                <a:gd name="connsiteY11" fmla="*/ 538978 h 4924940"/>
                <a:gd name="connsiteX12" fmla="*/ 4543729 w 5797676"/>
                <a:gd name="connsiteY12" fmla="*/ 249418 h 4924940"/>
                <a:gd name="connsiteX13" fmla="*/ 5435269 w 5797676"/>
                <a:gd name="connsiteY13" fmla="*/ 36058 h 4924940"/>
                <a:gd name="connsiteX14" fmla="*/ 5587669 w 5797676"/>
                <a:gd name="connsiteY14" fmla="*/ 13198 h 4924940"/>
                <a:gd name="connsiteX15" fmla="*/ 5641009 w 5797676"/>
                <a:gd name="connsiteY15" fmla="*/ 173218 h 4924940"/>
                <a:gd name="connsiteX16" fmla="*/ 5793409 w 5797676"/>
                <a:gd name="connsiteY16" fmla="*/ 653278 h 4924940"/>
                <a:gd name="connsiteX17" fmla="*/ 5740069 w 5797676"/>
                <a:gd name="connsiteY17" fmla="*/ 1720078 h 4924940"/>
                <a:gd name="connsiteX18" fmla="*/ 5580049 w 5797676"/>
                <a:gd name="connsiteY18" fmla="*/ 2367778 h 4924940"/>
                <a:gd name="connsiteX19" fmla="*/ 5503849 w 5797676"/>
                <a:gd name="connsiteY19" fmla="*/ 2954518 h 4924940"/>
                <a:gd name="connsiteX20" fmla="*/ 5450509 w 5797676"/>
                <a:gd name="connsiteY20" fmla="*/ 3114538 h 4924940"/>
                <a:gd name="connsiteX21" fmla="*/ 5534329 w 5797676"/>
                <a:gd name="connsiteY21" fmla="*/ 3396478 h 4924940"/>
                <a:gd name="connsiteX22" fmla="*/ 5435269 w 5797676"/>
                <a:gd name="connsiteY22" fmla="*/ 3823198 h 4924940"/>
                <a:gd name="connsiteX23" fmla="*/ 5061889 w 5797676"/>
                <a:gd name="connsiteY23" fmla="*/ 4303258 h 4924940"/>
                <a:gd name="connsiteX24" fmla="*/ 4277029 w 5797676"/>
                <a:gd name="connsiteY24" fmla="*/ 4714738 h 4924940"/>
                <a:gd name="connsiteX25" fmla="*/ 3202609 w 5797676"/>
                <a:gd name="connsiteY25" fmla="*/ 4920478 h 4924940"/>
                <a:gd name="connsiteX26" fmla="*/ 1823389 w 5797676"/>
                <a:gd name="connsiteY26" fmla="*/ 4813798 h 4924940"/>
                <a:gd name="connsiteX27" fmla="*/ 794689 w 5797676"/>
                <a:gd name="connsiteY27" fmla="*/ 4348978 h 4924940"/>
                <a:gd name="connsiteX28" fmla="*/ 299389 w 5797676"/>
                <a:gd name="connsiteY28" fmla="*/ 3686038 h 4924940"/>
                <a:gd name="connsiteX29" fmla="*/ 352729 w 5797676"/>
                <a:gd name="connsiteY29" fmla="*/ 3152638 h 4924940"/>
                <a:gd name="connsiteX0" fmla="*/ 345516 w 5790463"/>
                <a:gd name="connsiteY0" fmla="*/ 3152638 h 4924940"/>
                <a:gd name="connsiteX1" fmla="*/ 299796 w 5790463"/>
                <a:gd name="connsiteY1" fmla="*/ 2466838 h 4924940"/>
                <a:gd name="connsiteX2" fmla="*/ 162636 w 5790463"/>
                <a:gd name="connsiteY2" fmla="*/ 2169658 h 4924940"/>
                <a:gd name="connsiteX3" fmla="*/ 63576 w 5790463"/>
                <a:gd name="connsiteY3" fmla="*/ 1529578 h 4924940"/>
                <a:gd name="connsiteX4" fmla="*/ 10236 w 5790463"/>
                <a:gd name="connsiteY4" fmla="*/ 683758 h 4924940"/>
                <a:gd name="connsiteX5" fmla="*/ 271856 w 5790463"/>
                <a:gd name="connsiteY5" fmla="*/ 41138 h 4924940"/>
                <a:gd name="connsiteX6" fmla="*/ 993216 w 5790463"/>
                <a:gd name="connsiteY6" fmla="*/ 127498 h 4924940"/>
                <a:gd name="connsiteX7" fmla="*/ 1648536 w 5790463"/>
                <a:gd name="connsiteY7" fmla="*/ 363718 h 4924940"/>
                <a:gd name="connsiteX8" fmla="*/ 1800936 w 5790463"/>
                <a:gd name="connsiteY8" fmla="*/ 508498 h 4924940"/>
                <a:gd name="connsiteX9" fmla="*/ 2387676 w 5790463"/>
                <a:gd name="connsiteY9" fmla="*/ 394198 h 4924940"/>
                <a:gd name="connsiteX10" fmla="*/ 3294456 w 5790463"/>
                <a:gd name="connsiteY10" fmla="*/ 386578 h 4924940"/>
                <a:gd name="connsiteX11" fmla="*/ 3957396 w 5790463"/>
                <a:gd name="connsiteY11" fmla="*/ 538978 h 4924940"/>
                <a:gd name="connsiteX12" fmla="*/ 4536516 w 5790463"/>
                <a:gd name="connsiteY12" fmla="*/ 249418 h 4924940"/>
                <a:gd name="connsiteX13" fmla="*/ 5428056 w 5790463"/>
                <a:gd name="connsiteY13" fmla="*/ 36058 h 4924940"/>
                <a:gd name="connsiteX14" fmla="*/ 5580456 w 5790463"/>
                <a:gd name="connsiteY14" fmla="*/ 13198 h 4924940"/>
                <a:gd name="connsiteX15" fmla="*/ 5633796 w 5790463"/>
                <a:gd name="connsiteY15" fmla="*/ 173218 h 4924940"/>
                <a:gd name="connsiteX16" fmla="*/ 5786196 w 5790463"/>
                <a:gd name="connsiteY16" fmla="*/ 653278 h 4924940"/>
                <a:gd name="connsiteX17" fmla="*/ 5732856 w 5790463"/>
                <a:gd name="connsiteY17" fmla="*/ 1720078 h 4924940"/>
                <a:gd name="connsiteX18" fmla="*/ 5572836 w 5790463"/>
                <a:gd name="connsiteY18" fmla="*/ 2367778 h 4924940"/>
                <a:gd name="connsiteX19" fmla="*/ 5496636 w 5790463"/>
                <a:gd name="connsiteY19" fmla="*/ 2954518 h 4924940"/>
                <a:gd name="connsiteX20" fmla="*/ 5443296 w 5790463"/>
                <a:gd name="connsiteY20" fmla="*/ 3114538 h 4924940"/>
                <a:gd name="connsiteX21" fmla="*/ 5527116 w 5790463"/>
                <a:gd name="connsiteY21" fmla="*/ 3396478 h 4924940"/>
                <a:gd name="connsiteX22" fmla="*/ 5428056 w 5790463"/>
                <a:gd name="connsiteY22" fmla="*/ 3823198 h 4924940"/>
                <a:gd name="connsiteX23" fmla="*/ 5054676 w 5790463"/>
                <a:gd name="connsiteY23" fmla="*/ 4303258 h 4924940"/>
                <a:gd name="connsiteX24" fmla="*/ 4269816 w 5790463"/>
                <a:gd name="connsiteY24" fmla="*/ 4714738 h 4924940"/>
                <a:gd name="connsiteX25" fmla="*/ 3195396 w 5790463"/>
                <a:gd name="connsiteY25" fmla="*/ 4920478 h 4924940"/>
                <a:gd name="connsiteX26" fmla="*/ 1816176 w 5790463"/>
                <a:gd name="connsiteY26" fmla="*/ 4813798 h 4924940"/>
                <a:gd name="connsiteX27" fmla="*/ 787476 w 5790463"/>
                <a:gd name="connsiteY27" fmla="*/ 4348978 h 4924940"/>
                <a:gd name="connsiteX28" fmla="*/ 292176 w 5790463"/>
                <a:gd name="connsiteY28" fmla="*/ 3686038 h 4924940"/>
                <a:gd name="connsiteX29" fmla="*/ 345516 w 5790463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758879 w 5748406"/>
                <a:gd name="connsiteY8" fmla="*/ 50849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35659 w 5748406"/>
                <a:gd name="connsiteY11" fmla="*/ 58469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30579 w 5748406"/>
                <a:gd name="connsiteY11" fmla="*/ 56437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1130 h 4923432"/>
                <a:gd name="connsiteX1" fmla="*/ 257739 w 5748406"/>
                <a:gd name="connsiteY1" fmla="*/ 2465330 h 4923432"/>
                <a:gd name="connsiteX2" fmla="*/ 120579 w 5748406"/>
                <a:gd name="connsiteY2" fmla="*/ 2168150 h 4923432"/>
                <a:gd name="connsiteX3" fmla="*/ 21519 w 5748406"/>
                <a:gd name="connsiteY3" fmla="*/ 1528070 h 4923432"/>
                <a:gd name="connsiteX4" fmla="*/ 18979 w 5748406"/>
                <a:gd name="connsiteY4" fmla="*/ 677170 h 4923432"/>
                <a:gd name="connsiteX5" fmla="*/ 229799 w 5748406"/>
                <a:gd name="connsiteY5" fmla="*/ 39630 h 4923432"/>
                <a:gd name="connsiteX6" fmla="*/ 951159 w 5748406"/>
                <a:gd name="connsiteY6" fmla="*/ 125990 h 4923432"/>
                <a:gd name="connsiteX7" fmla="*/ 1606479 w 5748406"/>
                <a:gd name="connsiteY7" fmla="*/ 362210 h 4923432"/>
                <a:gd name="connsiteX8" fmla="*/ 1946839 w 5748406"/>
                <a:gd name="connsiteY8" fmla="*/ 537470 h 4923432"/>
                <a:gd name="connsiteX9" fmla="*/ 2508179 w 5748406"/>
                <a:gd name="connsiteY9" fmla="*/ 413010 h 4923432"/>
                <a:gd name="connsiteX10" fmla="*/ 3374319 w 5748406"/>
                <a:gd name="connsiteY10" fmla="*/ 415550 h 4923432"/>
                <a:gd name="connsiteX11" fmla="*/ 3930579 w 5748406"/>
                <a:gd name="connsiteY11" fmla="*/ 562870 h 4923432"/>
                <a:gd name="connsiteX12" fmla="*/ 4161718 w 5748406"/>
                <a:gd name="connsiteY12" fmla="*/ 425709 h 4923432"/>
                <a:gd name="connsiteX13" fmla="*/ 4662099 w 5748406"/>
                <a:gd name="connsiteY13" fmla="*/ 212350 h 4923432"/>
                <a:gd name="connsiteX14" fmla="*/ 5385999 w 5748406"/>
                <a:gd name="connsiteY14" fmla="*/ 34550 h 4923432"/>
                <a:gd name="connsiteX15" fmla="*/ 5538399 w 5748406"/>
                <a:gd name="connsiteY15" fmla="*/ 11690 h 4923432"/>
                <a:gd name="connsiteX16" fmla="*/ 5591739 w 5748406"/>
                <a:gd name="connsiteY16" fmla="*/ 171710 h 4923432"/>
                <a:gd name="connsiteX17" fmla="*/ 5744139 w 5748406"/>
                <a:gd name="connsiteY17" fmla="*/ 651770 h 4923432"/>
                <a:gd name="connsiteX18" fmla="*/ 5690799 w 5748406"/>
                <a:gd name="connsiteY18" fmla="*/ 1718570 h 4923432"/>
                <a:gd name="connsiteX19" fmla="*/ 5530779 w 5748406"/>
                <a:gd name="connsiteY19" fmla="*/ 2366270 h 4923432"/>
                <a:gd name="connsiteX20" fmla="*/ 5454579 w 5748406"/>
                <a:gd name="connsiteY20" fmla="*/ 2953010 h 4923432"/>
                <a:gd name="connsiteX21" fmla="*/ 5401239 w 5748406"/>
                <a:gd name="connsiteY21" fmla="*/ 3113030 h 4923432"/>
                <a:gd name="connsiteX22" fmla="*/ 5485059 w 5748406"/>
                <a:gd name="connsiteY22" fmla="*/ 3394970 h 4923432"/>
                <a:gd name="connsiteX23" fmla="*/ 5385999 w 5748406"/>
                <a:gd name="connsiteY23" fmla="*/ 3821690 h 4923432"/>
                <a:gd name="connsiteX24" fmla="*/ 5012619 w 5748406"/>
                <a:gd name="connsiteY24" fmla="*/ 4301750 h 4923432"/>
                <a:gd name="connsiteX25" fmla="*/ 4227759 w 5748406"/>
                <a:gd name="connsiteY25" fmla="*/ 4713230 h 4923432"/>
                <a:gd name="connsiteX26" fmla="*/ 3153339 w 5748406"/>
                <a:gd name="connsiteY26" fmla="*/ 4918970 h 4923432"/>
                <a:gd name="connsiteX27" fmla="*/ 1774119 w 5748406"/>
                <a:gd name="connsiteY27" fmla="*/ 4812290 h 4923432"/>
                <a:gd name="connsiteX28" fmla="*/ 745419 w 5748406"/>
                <a:gd name="connsiteY28" fmla="*/ 4347470 h 4923432"/>
                <a:gd name="connsiteX29" fmla="*/ 250119 w 5748406"/>
                <a:gd name="connsiteY29" fmla="*/ 3684530 h 4923432"/>
                <a:gd name="connsiteX30" fmla="*/ 303459 w 5748406"/>
                <a:gd name="connsiteY30" fmla="*/ 3151130 h 4923432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62099 w 5748406"/>
                <a:gd name="connsiteY13" fmla="*/ 20555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2079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53639 w 5748406"/>
                <a:gd name="connsiteY15" fmla="*/ 2521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7278 w 5711308"/>
                <a:gd name="connsiteY12" fmla="*/ 42907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7488 w 5715337"/>
                <a:gd name="connsiteY0" fmla="*/ 3144336 h 4916638"/>
                <a:gd name="connsiteX1" fmla="*/ 261768 w 5715337"/>
                <a:gd name="connsiteY1" fmla="*/ 2458536 h 4916638"/>
                <a:gd name="connsiteX2" fmla="*/ 200808 w 5715337"/>
                <a:gd name="connsiteY2" fmla="*/ 2201996 h 4916638"/>
                <a:gd name="connsiteX3" fmla="*/ 25548 w 5715337"/>
                <a:gd name="connsiteY3" fmla="*/ 1521276 h 4916638"/>
                <a:gd name="connsiteX4" fmla="*/ 23008 w 5715337"/>
                <a:gd name="connsiteY4" fmla="*/ 670376 h 4916638"/>
                <a:gd name="connsiteX5" fmla="*/ 233828 w 5715337"/>
                <a:gd name="connsiteY5" fmla="*/ 32836 h 4916638"/>
                <a:gd name="connsiteX6" fmla="*/ 955188 w 5715337"/>
                <a:gd name="connsiteY6" fmla="*/ 119196 h 4916638"/>
                <a:gd name="connsiteX7" fmla="*/ 1610508 w 5715337"/>
                <a:gd name="connsiteY7" fmla="*/ 355416 h 4916638"/>
                <a:gd name="connsiteX8" fmla="*/ 1950868 w 5715337"/>
                <a:gd name="connsiteY8" fmla="*/ 530676 h 4916638"/>
                <a:gd name="connsiteX9" fmla="*/ 2512208 w 5715337"/>
                <a:gd name="connsiteY9" fmla="*/ 406216 h 4916638"/>
                <a:gd name="connsiteX10" fmla="*/ 3378348 w 5715337"/>
                <a:gd name="connsiteY10" fmla="*/ 408756 h 4916638"/>
                <a:gd name="connsiteX11" fmla="*/ 3924448 w 5715337"/>
                <a:gd name="connsiteY11" fmla="*/ 540836 h 4916638"/>
                <a:gd name="connsiteX12" fmla="*/ 4196227 w 5715337"/>
                <a:gd name="connsiteY12" fmla="*/ 408755 h 4916638"/>
                <a:gd name="connsiteX13" fmla="*/ 4686448 w 5715337"/>
                <a:gd name="connsiteY13" fmla="*/ 200476 h 4916638"/>
                <a:gd name="connsiteX14" fmla="*/ 5415428 w 5715337"/>
                <a:gd name="connsiteY14" fmla="*/ 68396 h 4916638"/>
                <a:gd name="connsiteX15" fmla="*/ 5557668 w 5715337"/>
                <a:gd name="connsiteY15" fmla="*/ 25216 h 4916638"/>
                <a:gd name="connsiteX16" fmla="*/ 5595768 w 5715337"/>
                <a:gd name="connsiteY16" fmla="*/ 164916 h 4916638"/>
                <a:gd name="connsiteX17" fmla="*/ 5702448 w 5715337"/>
                <a:gd name="connsiteY17" fmla="*/ 853256 h 4916638"/>
                <a:gd name="connsiteX18" fmla="*/ 5694828 w 5715337"/>
                <a:gd name="connsiteY18" fmla="*/ 1711776 h 4916638"/>
                <a:gd name="connsiteX19" fmla="*/ 5534808 w 5715337"/>
                <a:gd name="connsiteY19" fmla="*/ 2359476 h 4916638"/>
                <a:gd name="connsiteX20" fmla="*/ 5458608 w 5715337"/>
                <a:gd name="connsiteY20" fmla="*/ 2946216 h 4916638"/>
                <a:gd name="connsiteX21" fmla="*/ 5405268 w 5715337"/>
                <a:gd name="connsiteY21" fmla="*/ 3106236 h 4916638"/>
                <a:gd name="connsiteX22" fmla="*/ 5489088 w 5715337"/>
                <a:gd name="connsiteY22" fmla="*/ 3388176 h 4916638"/>
                <a:gd name="connsiteX23" fmla="*/ 5390028 w 5715337"/>
                <a:gd name="connsiteY23" fmla="*/ 3814896 h 4916638"/>
                <a:gd name="connsiteX24" fmla="*/ 5016648 w 5715337"/>
                <a:gd name="connsiteY24" fmla="*/ 4294956 h 4916638"/>
                <a:gd name="connsiteX25" fmla="*/ 4231788 w 5715337"/>
                <a:gd name="connsiteY25" fmla="*/ 4706436 h 4916638"/>
                <a:gd name="connsiteX26" fmla="*/ 3157368 w 5715337"/>
                <a:gd name="connsiteY26" fmla="*/ 4912176 h 4916638"/>
                <a:gd name="connsiteX27" fmla="*/ 1778148 w 5715337"/>
                <a:gd name="connsiteY27" fmla="*/ 4805496 h 4916638"/>
                <a:gd name="connsiteX28" fmla="*/ 749448 w 5715337"/>
                <a:gd name="connsiteY28" fmla="*/ 4340676 h 4916638"/>
                <a:gd name="connsiteX29" fmla="*/ 254148 w 5715337"/>
                <a:gd name="connsiteY29" fmla="*/ 3677736 h 4916638"/>
                <a:gd name="connsiteX30" fmla="*/ 307488 w 5715337"/>
                <a:gd name="connsiteY30" fmla="*/ 3144336 h 4916638"/>
                <a:gd name="connsiteX0" fmla="*/ 307200 w 5715049"/>
                <a:gd name="connsiteY0" fmla="*/ 3144336 h 4916638"/>
                <a:gd name="connsiteX1" fmla="*/ 261480 w 5715049"/>
                <a:gd name="connsiteY1" fmla="*/ 245853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07200 w 5715049"/>
                <a:gd name="connsiteY0" fmla="*/ 3144336 h 4916638"/>
                <a:gd name="connsiteX1" fmla="*/ 439280 w 5715049"/>
                <a:gd name="connsiteY1" fmla="*/ 255505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31625 w 5739474"/>
                <a:gd name="connsiteY0" fmla="*/ 3144336 h 4916638"/>
                <a:gd name="connsiteX1" fmla="*/ 463705 w 5739474"/>
                <a:gd name="connsiteY1" fmla="*/ 2555056 h 4916638"/>
                <a:gd name="connsiteX2" fmla="*/ 585625 w 5739474"/>
                <a:gd name="connsiteY2" fmla="*/ 2110556 h 4916638"/>
                <a:gd name="connsiteX3" fmla="*/ 49685 w 5739474"/>
                <a:gd name="connsiteY3" fmla="*/ 1521276 h 4916638"/>
                <a:gd name="connsiteX4" fmla="*/ 47145 w 5739474"/>
                <a:gd name="connsiteY4" fmla="*/ 670376 h 4916638"/>
                <a:gd name="connsiteX5" fmla="*/ 257965 w 5739474"/>
                <a:gd name="connsiteY5" fmla="*/ 32836 h 4916638"/>
                <a:gd name="connsiteX6" fmla="*/ 979325 w 5739474"/>
                <a:gd name="connsiteY6" fmla="*/ 119196 h 4916638"/>
                <a:gd name="connsiteX7" fmla="*/ 1634645 w 5739474"/>
                <a:gd name="connsiteY7" fmla="*/ 355416 h 4916638"/>
                <a:gd name="connsiteX8" fmla="*/ 1975005 w 5739474"/>
                <a:gd name="connsiteY8" fmla="*/ 530676 h 4916638"/>
                <a:gd name="connsiteX9" fmla="*/ 2536345 w 5739474"/>
                <a:gd name="connsiteY9" fmla="*/ 406216 h 4916638"/>
                <a:gd name="connsiteX10" fmla="*/ 3402485 w 5739474"/>
                <a:gd name="connsiteY10" fmla="*/ 408756 h 4916638"/>
                <a:gd name="connsiteX11" fmla="*/ 3948585 w 5739474"/>
                <a:gd name="connsiteY11" fmla="*/ 540836 h 4916638"/>
                <a:gd name="connsiteX12" fmla="*/ 4220364 w 5739474"/>
                <a:gd name="connsiteY12" fmla="*/ 408755 h 4916638"/>
                <a:gd name="connsiteX13" fmla="*/ 4710585 w 5739474"/>
                <a:gd name="connsiteY13" fmla="*/ 200476 h 4916638"/>
                <a:gd name="connsiteX14" fmla="*/ 5439565 w 5739474"/>
                <a:gd name="connsiteY14" fmla="*/ 68396 h 4916638"/>
                <a:gd name="connsiteX15" fmla="*/ 5581805 w 5739474"/>
                <a:gd name="connsiteY15" fmla="*/ 25216 h 4916638"/>
                <a:gd name="connsiteX16" fmla="*/ 5619905 w 5739474"/>
                <a:gd name="connsiteY16" fmla="*/ 164916 h 4916638"/>
                <a:gd name="connsiteX17" fmla="*/ 5726585 w 5739474"/>
                <a:gd name="connsiteY17" fmla="*/ 853256 h 4916638"/>
                <a:gd name="connsiteX18" fmla="*/ 5718965 w 5739474"/>
                <a:gd name="connsiteY18" fmla="*/ 1711776 h 4916638"/>
                <a:gd name="connsiteX19" fmla="*/ 5558945 w 5739474"/>
                <a:gd name="connsiteY19" fmla="*/ 2359476 h 4916638"/>
                <a:gd name="connsiteX20" fmla="*/ 5482745 w 5739474"/>
                <a:gd name="connsiteY20" fmla="*/ 2946216 h 4916638"/>
                <a:gd name="connsiteX21" fmla="*/ 5429405 w 5739474"/>
                <a:gd name="connsiteY21" fmla="*/ 3106236 h 4916638"/>
                <a:gd name="connsiteX22" fmla="*/ 5513225 w 5739474"/>
                <a:gd name="connsiteY22" fmla="*/ 3388176 h 4916638"/>
                <a:gd name="connsiteX23" fmla="*/ 5414165 w 5739474"/>
                <a:gd name="connsiteY23" fmla="*/ 3814896 h 4916638"/>
                <a:gd name="connsiteX24" fmla="*/ 5040785 w 5739474"/>
                <a:gd name="connsiteY24" fmla="*/ 4294956 h 4916638"/>
                <a:gd name="connsiteX25" fmla="*/ 4255925 w 5739474"/>
                <a:gd name="connsiteY25" fmla="*/ 4706436 h 4916638"/>
                <a:gd name="connsiteX26" fmla="*/ 3181505 w 5739474"/>
                <a:gd name="connsiteY26" fmla="*/ 4912176 h 4916638"/>
                <a:gd name="connsiteX27" fmla="*/ 1802285 w 5739474"/>
                <a:gd name="connsiteY27" fmla="*/ 4805496 h 4916638"/>
                <a:gd name="connsiteX28" fmla="*/ 773585 w 5739474"/>
                <a:gd name="connsiteY28" fmla="*/ 4340676 h 4916638"/>
                <a:gd name="connsiteX29" fmla="*/ 278285 w 5739474"/>
                <a:gd name="connsiteY29" fmla="*/ 3677736 h 4916638"/>
                <a:gd name="connsiteX30" fmla="*/ 331625 w 5739474"/>
                <a:gd name="connsiteY30" fmla="*/ 3144336 h 4916638"/>
                <a:gd name="connsiteX0" fmla="*/ 307782 w 5715631"/>
                <a:gd name="connsiteY0" fmla="*/ 3144336 h 4916638"/>
                <a:gd name="connsiteX1" fmla="*/ 439862 w 5715631"/>
                <a:gd name="connsiteY1" fmla="*/ 255505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7782 w 5715631"/>
                <a:gd name="connsiteY0" fmla="*/ 3144336 h 4916638"/>
                <a:gd name="connsiteX1" fmla="*/ 201102 w 5715631"/>
                <a:gd name="connsiteY1" fmla="*/ 259569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691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30691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48492 w 5714762"/>
                <a:gd name="connsiteY30" fmla="*/ 3355155 h 4916638"/>
                <a:gd name="connsiteX31" fmla="*/ 291673 w 5714762"/>
                <a:gd name="connsiteY31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253573 w 5714762"/>
                <a:gd name="connsiteY30" fmla="*/ 3677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15473 w 5714762"/>
                <a:gd name="connsiteY2" fmla="*/ 258553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22727"/>
                <a:gd name="connsiteY0" fmla="*/ 3144336 h 4916638"/>
                <a:gd name="connsiteX1" fmla="*/ 263732 w 5722727"/>
                <a:gd name="connsiteY1" fmla="*/ 2913195 h 4916638"/>
                <a:gd name="connsiteX2" fmla="*/ 215473 w 5722727"/>
                <a:gd name="connsiteY2" fmla="*/ 2585536 h 4916638"/>
                <a:gd name="connsiteX3" fmla="*/ 190073 w 5722727"/>
                <a:gd name="connsiteY3" fmla="*/ 2222316 h 4916638"/>
                <a:gd name="connsiteX4" fmla="*/ 24973 w 5722727"/>
                <a:gd name="connsiteY4" fmla="*/ 1521276 h 4916638"/>
                <a:gd name="connsiteX5" fmla="*/ 22433 w 5722727"/>
                <a:gd name="connsiteY5" fmla="*/ 670376 h 4916638"/>
                <a:gd name="connsiteX6" fmla="*/ 233253 w 5722727"/>
                <a:gd name="connsiteY6" fmla="*/ 32836 h 4916638"/>
                <a:gd name="connsiteX7" fmla="*/ 954613 w 5722727"/>
                <a:gd name="connsiteY7" fmla="*/ 119196 h 4916638"/>
                <a:gd name="connsiteX8" fmla="*/ 1609933 w 5722727"/>
                <a:gd name="connsiteY8" fmla="*/ 355416 h 4916638"/>
                <a:gd name="connsiteX9" fmla="*/ 1950293 w 5722727"/>
                <a:gd name="connsiteY9" fmla="*/ 530676 h 4916638"/>
                <a:gd name="connsiteX10" fmla="*/ 2511633 w 5722727"/>
                <a:gd name="connsiteY10" fmla="*/ 406216 h 4916638"/>
                <a:gd name="connsiteX11" fmla="*/ 3377773 w 5722727"/>
                <a:gd name="connsiteY11" fmla="*/ 408756 h 4916638"/>
                <a:gd name="connsiteX12" fmla="*/ 3923873 w 5722727"/>
                <a:gd name="connsiteY12" fmla="*/ 540836 h 4916638"/>
                <a:gd name="connsiteX13" fmla="*/ 4195652 w 5722727"/>
                <a:gd name="connsiteY13" fmla="*/ 408755 h 4916638"/>
                <a:gd name="connsiteX14" fmla="*/ 4685873 w 5722727"/>
                <a:gd name="connsiteY14" fmla="*/ 200476 h 4916638"/>
                <a:gd name="connsiteX15" fmla="*/ 5414853 w 5722727"/>
                <a:gd name="connsiteY15" fmla="*/ 68396 h 4916638"/>
                <a:gd name="connsiteX16" fmla="*/ 5557093 w 5722727"/>
                <a:gd name="connsiteY16" fmla="*/ 25216 h 4916638"/>
                <a:gd name="connsiteX17" fmla="*/ 5595193 w 5722727"/>
                <a:gd name="connsiteY17" fmla="*/ 164916 h 4916638"/>
                <a:gd name="connsiteX18" fmla="*/ 5701873 w 5722727"/>
                <a:gd name="connsiteY18" fmla="*/ 853256 h 4916638"/>
                <a:gd name="connsiteX19" fmla="*/ 5694253 w 5722727"/>
                <a:gd name="connsiteY19" fmla="*/ 1711776 h 4916638"/>
                <a:gd name="connsiteX20" fmla="*/ 5412313 w 5722727"/>
                <a:gd name="connsiteY20" fmla="*/ 2395036 h 4916638"/>
                <a:gd name="connsiteX21" fmla="*/ 5458033 w 5722727"/>
                <a:gd name="connsiteY21" fmla="*/ 2946216 h 4916638"/>
                <a:gd name="connsiteX22" fmla="*/ 5404693 w 5722727"/>
                <a:gd name="connsiteY22" fmla="*/ 3106236 h 4916638"/>
                <a:gd name="connsiteX23" fmla="*/ 5488513 w 5722727"/>
                <a:gd name="connsiteY23" fmla="*/ 3388176 h 4916638"/>
                <a:gd name="connsiteX24" fmla="*/ 5389453 w 5722727"/>
                <a:gd name="connsiteY24" fmla="*/ 3814896 h 4916638"/>
                <a:gd name="connsiteX25" fmla="*/ 5016073 w 5722727"/>
                <a:gd name="connsiteY25" fmla="*/ 4294956 h 4916638"/>
                <a:gd name="connsiteX26" fmla="*/ 4231213 w 5722727"/>
                <a:gd name="connsiteY26" fmla="*/ 4706436 h 4916638"/>
                <a:gd name="connsiteX27" fmla="*/ 3156793 w 5722727"/>
                <a:gd name="connsiteY27" fmla="*/ 4912176 h 4916638"/>
                <a:gd name="connsiteX28" fmla="*/ 1777573 w 5722727"/>
                <a:gd name="connsiteY28" fmla="*/ 4805496 h 4916638"/>
                <a:gd name="connsiteX29" fmla="*/ 748873 w 5722727"/>
                <a:gd name="connsiteY29" fmla="*/ 4340676 h 4916638"/>
                <a:gd name="connsiteX30" fmla="*/ 370413 w 5722727"/>
                <a:gd name="connsiteY30" fmla="*/ 3931736 h 4916638"/>
                <a:gd name="connsiteX31" fmla="*/ 223092 w 5722727"/>
                <a:gd name="connsiteY31" fmla="*/ 3492315 h 4916638"/>
                <a:gd name="connsiteX32" fmla="*/ 291673 w 5722727"/>
                <a:gd name="connsiteY32" fmla="*/ 3144336 h 4916638"/>
                <a:gd name="connsiteX0" fmla="*/ 291673 w 5721681"/>
                <a:gd name="connsiteY0" fmla="*/ 3144336 h 4916638"/>
                <a:gd name="connsiteX1" fmla="*/ 263732 w 5721681"/>
                <a:gd name="connsiteY1" fmla="*/ 2913195 h 4916638"/>
                <a:gd name="connsiteX2" fmla="*/ 215473 w 5721681"/>
                <a:gd name="connsiteY2" fmla="*/ 2585536 h 4916638"/>
                <a:gd name="connsiteX3" fmla="*/ 190073 w 5721681"/>
                <a:gd name="connsiteY3" fmla="*/ 2222316 h 4916638"/>
                <a:gd name="connsiteX4" fmla="*/ 24973 w 5721681"/>
                <a:gd name="connsiteY4" fmla="*/ 1521276 h 4916638"/>
                <a:gd name="connsiteX5" fmla="*/ 22433 w 5721681"/>
                <a:gd name="connsiteY5" fmla="*/ 670376 h 4916638"/>
                <a:gd name="connsiteX6" fmla="*/ 233253 w 5721681"/>
                <a:gd name="connsiteY6" fmla="*/ 32836 h 4916638"/>
                <a:gd name="connsiteX7" fmla="*/ 954613 w 5721681"/>
                <a:gd name="connsiteY7" fmla="*/ 119196 h 4916638"/>
                <a:gd name="connsiteX8" fmla="*/ 1609933 w 5721681"/>
                <a:gd name="connsiteY8" fmla="*/ 355416 h 4916638"/>
                <a:gd name="connsiteX9" fmla="*/ 1950293 w 5721681"/>
                <a:gd name="connsiteY9" fmla="*/ 530676 h 4916638"/>
                <a:gd name="connsiteX10" fmla="*/ 2511633 w 5721681"/>
                <a:gd name="connsiteY10" fmla="*/ 406216 h 4916638"/>
                <a:gd name="connsiteX11" fmla="*/ 3377773 w 5721681"/>
                <a:gd name="connsiteY11" fmla="*/ 408756 h 4916638"/>
                <a:gd name="connsiteX12" fmla="*/ 3923873 w 5721681"/>
                <a:gd name="connsiteY12" fmla="*/ 540836 h 4916638"/>
                <a:gd name="connsiteX13" fmla="*/ 4195652 w 5721681"/>
                <a:gd name="connsiteY13" fmla="*/ 408755 h 4916638"/>
                <a:gd name="connsiteX14" fmla="*/ 4685873 w 5721681"/>
                <a:gd name="connsiteY14" fmla="*/ 200476 h 4916638"/>
                <a:gd name="connsiteX15" fmla="*/ 5414853 w 5721681"/>
                <a:gd name="connsiteY15" fmla="*/ 68396 h 4916638"/>
                <a:gd name="connsiteX16" fmla="*/ 5557093 w 5721681"/>
                <a:gd name="connsiteY16" fmla="*/ 25216 h 4916638"/>
                <a:gd name="connsiteX17" fmla="*/ 5595193 w 5721681"/>
                <a:gd name="connsiteY17" fmla="*/ 164916 h 4916638"/>
                <a:gd name="connsiteX18" fmla="*/ 5701873 w 5721681"/>
                <a:gd name="connsiteY18" fmla="*/ 853256 h 4916638"/>
                <a:gd name="connsiteX19" fmla="*/ 5694253 w 5721681"/>
                <a:gd name="connsiteY19" fmla="*/ 1711776 h 4916638"/>
                <a:gd name="connsiteX20" fmla="*/ 5427553 w 5721681"/>
                <a:gd name="connsiteY20" fmla="*/ 2455996 h 4916638"/>
                <a:gd name="connsiteX21" fmla="*/ 5458033 w 5721681"/>
                <a:gd name="connsiteY21" fmla="*/ 2946216 h 4916638"/>
                <a:gd name="connsiteX22" fmla="*/ 5404693 w 5721681"/>
                <a:gd name="connsiteY22" fmla="*/ 3106236 h 4916638"/>
                <a:gd name="connsiteX23" fmla="*/ 5488513 w 5721681"/>
                <a:gd name="connsiteY23" fmla="*/ 3388176 h 4916638"/>
                <a:gd name="connsiteX24" fmla="*/ 5389453 w 5721681"/>
                <a:gd name="connsiteY24" fmla="*/ 3814896 h 4916638"/>
                <a:gd name="connsiteX25" fmla="*/ 5016073 w 5721681"/>
                <a:gd name="connsiteY25" fmla="*/ 4294956 h 4916638"/>
                <a:gd name="connsiteX26" fmla="*/ 4231213 w 5721681"/>
                <a:gd name="connsiteY26" fmla="*/ 4706436 h 4916638"/>
                <a:gd name="connsiteX27" fmla="*/ 3156793 w 5721681"/>
                <a:gd name="connsiteY27" fmla="*/ 4912176 h 4916638"/>
                <a:gd name="connsiteX28" fmla="*/ 1777573 w 5721681"/>
                <a:gd name="connsiteY28" fmla="*/ 4805496 h 4916638"/>
                <a:gd name="connsiteX29" fmla="*/ 748873 w 5721681"/>
                <a:gd name="connsiteY29" fmla="*/ 4340676 h 4916638"/>
                <a:gd name="connsiteX30" fmla="*/ 370413 w 5721681"/>
                <a:gd name="connsiteY30" fmla="*/ 3931736 h 4916638"/>
                <a:gd name="connsiteX31" fmla="*/ 223092 w 5721681"/>
                <a:gd name="connsiteY31" fmla="*/ 3492315 h 4916638"/>
                <a:gd name="connsiteX32" fmla="*/ 291673 w 5721681"/>
                <a:gd name="connsiteY32" fmla="*/ 3144336 h 4916638"/>
                <a:gd name="connsiteX0" fmla="*/ 291673 w 5718276"/>
                <a:gd name="connsiteY0" fmla="*/ 3144336 h 4916638"/>
                <a:gd name="connsiteX1" fmla="*/ 263732 w 5718276"/>
                <a:gd name="connsiteY1" fmla="*/ 2913195 h 4916638"/>
                <a:gd name="connsiteX2" fmla="*/ 215473 w 5718276"/>
                <a:gd name="connsiteY2" fmla="*/ 2585536 h 4916638"/>
                <a:gd name="connsiteX3" fmla="*/ 190073 w 5718276"/>
                <a:gd name="connsiteY3" fmla="*/ 2222316 h 4916638"/>
                <a:gd name="connsiteX4" fmla="*/ 24973 w 5718276"/>
                <a:gd name="connsiteY4" fmla="*/ 1521276 h 4916638"/>
                <a:gd name="connsiteX5" fmla="*/ 22433 w 5718276"/>
                <a:gd name="connsiteY5" fmla="*/ 670376 h 4916638"/>
                <a:gd name="connsiteX6" fmla="*/ 233253 w 5718276"/>
                <a:gd name="connsiteY6" fmla="*/ 32836 h 4916638"/>
                <a:gd name="connsiteX7" fmla="*/ 954613 w 5718276"/>
                <a:gd name="connsiteY7" fmla="*/ 119196 h 4916638"/>
                <a:gd name="connsiteX8" fmla="*/ 1609933 w 5718276"/>
                <a:gd name="connsiteY8" fmla="*/ 355416 h 4916638"/>
                <a:gd name="connsiteX9" fmla="*/ 1950293 w 5718276"/>
                <a:gd name="connsiteY9" fmla="*/ 530676 h 4916638"/>
                <a:gd name="connsiteX10" fmla="*/ 2511633 w 5718276"/>
                <a:gd name="connsiteY10" fmla="*/ 406216 h 4916638"/>
                <a:gd name="connsiteX11" fmla="*/ 3377773 w 5718276"/>
                <a:gd name="connsiteY11" fmla="*/ 408756 h 4916638"/>
                <a:gd name="connsiteX12" fmla="*/ 3923873 w 5718276"/>
                <a:gd name="connsiteY12" fmla="*/ 540836 h 4916638"/>
                <a:gd name="connsiteX13" fmla="*/ 4195652 w 5718276"/>
                <a:gd name="connsiteY13" fmla="*/ 408755 h 4916638"/>
                <a:gd name="connsiteX14" fmla="*/ 4685873 w 5718276"/>
                <a:gd name="connsiteY14" fmla="*/ 200476 h 4916638"/>
                <a:gd name="connsiteX15" fmla="*/ 5414853 w 5718276"/>
                <a:gd name="connsiteY15" fmla="*/ 68396 h 4916638"/>
                <a:gd name="connsiteX16" fmla="*/ 5557093 w 5718276"/>
                <a:gd name="connsiteY16" fmla="*/ 25216 h 4916638"/>
                <a:gd name="connsiteX17" fmla="*/ 5595193 w 5718276"/>
                <a:gd name="connsiteY17" fmla="*/ 164916 h 4916638"/>
                <a:gd name="connsiteX18" fmla="*/ 5701873 w 5718276"/>
                <a:gd name="connsiteY18" fmla="*/ 853256 h 4916638"/>
                <a:gd name="connsiteX19" fmla="*/ 5694253 w 5718276"/>
                <a:gd name="connsiteY19" fmla="*/ 1711776 h 4916638"/>
                <a:gd name="connsiteX20" fmla="*/ 5478353 w 5718276"/>
                <a:gd name="connsiteY20" fmla="*/ 2455996 h 4916638"/>
                <a:gd name="connsiteX21" fmla="*/ 5458033 w 5718276"/>
                <a:gd name="connsiteY21" fmla="*/ 2946216 h 4916638"/>
                <a:gd name="connsiteX22" fmla="*/ 5404693 w 5718276"/>
                <a:gd name="connsiteY22" fmla="*/ 3106236 h 4916638"/>
                <a:gd name="connsiteX23" fmla="*/ 5488513 w 5718276"/>
                <a:gd name="connsiteY23" fmla="*/ 3388176 h 4916638"/>
                <a:gd name="connsiteX24" fmla="*/ 5389453 w 5718276"/>
                <a:gd name="connsiteY24" fmla="*/ 3814896 h 4916638"/>
                <a:gd name="connsiteX25" fmla="*/ 5016073 w 5718276"/>
                <a:gd name="connsiteY25" fmla="*/ 4294956 h 4916638"/>
                <a:gd name="connsiteX26" fmla="*/ 4231213 w 5718276"/>
                <a:gd name="connsiteY26" fmla="*/ 4706436 h 4916638"/>
                <a:gd name="connsiteX27" fmla="*/ 3156793 w 5718276"/>
                <a:gd name="connsiteY27" fmla="*/ 4912176 h 4916638"/>
                <a:gd name="connsiteX28" fmla="*/ 1777573 w 5718276"/>
                <a:gd name="connsiteY28" fmla="*/ 4805496 h 4916638"/>
                <a:gd name="connsiteX29" fmla="*/ 748873 w 5718276"/>
                <a:gd name="connsiteY29" fmla="*/ 4340676 h 4916638"/>
                <a:gd name="connsiteX30" fmla="*/ 370413 w 5718276"/>
                <a:gd name="connsiteY30" fmla="*/ 3931736 h 4916638"/>
                <a:gd name="connsiteX31" fmla="*/ 223092 w 5718276"/>
                <a:gd name="connsiteY31" fmla="*/ 3492315 h 4916638"/>
                <a:gd name="connsiteX32" fmla="*/ 291673 w 5718276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4621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47365 w 5717287"/>
                <a:gd name="connsiteY23" fmla="*/ 3246444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501213 w 5716897"/>
                <a:gd name="connsiteY21" fmla="*/ 2730315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02525"/>
                <a:gd name="connsiteY0" fmla="*/ 3144336 h 4916638"/>
                <a:gd name="connsiteX1" fmla="*/ 317072 w 5702525"/>
                <a:gd name="connsiteY1" fmla="*/ 3019875 h 4916638"/>
                <a:gd name="connsiteX2" fmla="*/ 291673 w 5702525"/>
                <a:gd name="connsiteY2" fmla="*/ 2631256 h 4916638"/>
                <a:gd name="connsiteX3" fmla="*/ 190073 w 5702525"/>
                <a:gd name="connsiteY3" fmla="*/ 2222316 h 4916638"/>
                <a:gd name="connsiteX4" fmla="*/ 24973 w 5702525"/>
                <a:gd name="connsiteY4" fmla="*/ 1521276 h 4916638"/>
                <a:gd name="connsiteX5" fmla="*/ 22433 w 5702525"/>
                <a:gd name="connsiteY5" fmla="*/ 670376 h 4916638"/>
                <a:gd name="connsiteX6" fmla="*/ 233253 w 5702525"/>
                <a:gd name="connsiteY6" fmla="*/ 32836 h 4916638"/>
                <a:gd name="connsiteX7" fmla="*/ 954613 w 5702525"/>
                <a:gd name="connsiteY7" fmla="*/ 119196 h 4916638"/>
                <a:gd name="connsiteX8" fmla="*/ 1609933 w 5702525"/>
                <a:gd name="connsiteY8" fmla="*/ 355416 h 4916638"/>
                <a:gd name="connsiteX9" fmla="*/ 1950293 w 5702525"/>
                <a:gd name="connsiteY9" fmla="*/ 530676 h 4916638"/>
                <a:gd name="connsiteX10" fmla="*/ 2511633 w 5702525"/>
                <a:gd name="connsiteY10" fmla="*/ 406216 h 4916638"/>
                <a:gd name="connsiteX11" fmla="*/ 3377773 w 5702525"/>
                <a:gd name="connsiteY11" fmla="*/ 408756 h 4916638"/>
                <a:gd name="connsiteX12" fmla="*/ 3923873 w 5702525"/>
                <a:gd name="connsiteY12" fmla="*/ 540836 h 4916638"/>
                <a:gd name="connsiteX13" fmla="*/ 4195652 w 5702525"/>
                <a:gd name="connsiteY13" fmla="*/ 408755 h 4916638"/>
                <a:gd name="connsiteX14" fmla="*/ 4685873 w 5702525"/>
                <a:gd name="connsiteY14" fmla="*/ 200476 h 4916638"/>
                <a:gd name="connsiteX15" fmla="*/ 5414853 w 5702525"/>
                <a:gd name="connsiteY15" fmla="*/ 68396 h 4916638"/>
                <a:gd name="connsiteX16" fmla="*/ 5557093 w 5702525"/>
                <a:gd name="connsiteY16" fmla="*/ 25216 h 4916638"/>
                <a:gd name="connsiteX17" fmla="*/ 5595193 w 5702525"/>
                <a:gd name="connsiteY17" fmla="*/ 164916 h 4916638"/>
                <a:gd name="connsiteX18" fmla="*/ 5701873 w 5702525"/>
                <a:gd name="connsiteY18" fmla="*/ 853256 h 4916638"/>
                <a:gd name="connsiteX19" fmla="*/ 5633293 w 5702525"/>
                <a:gd name="connsiteY19" fmla="*/ 1704156 h 4916638"/>
                <a:gd name="connsiteX20" fmla="*/ 5499689 w 5702525"/>
                <a:gd name="connsiteY20" fmla="*/ 2346268 h 4916638"/>
                <a:gd name="connsiteX21" fmla="*/ 5458541 w 5702525"/>
                <a:gd name="connsiteY21" fmla="*/ 2779083 h 4916638"/>
                <a:gd name="connsiteX22" fmla="*/ 5458033 w 5702525"/>
                <a:gd name="connsiteY22" fmla="*/ 2991936 h 4916638"/>
                <a:gd name="connsiteX23" fmla="*/ 5490037 w 5702525"/>
                <a:gd name="connsiteY23" fmla="*/ 3258636 h 4916638"/>
                <a:gd name="connsiteX24" fmla="*/ 5488513 w 5702525"/>
                <a:gd name="connsiteY24" fmla="*/ 3388176 h 4916638"/>
                <a:gd name="connsiteX25" fmla="*/ 5389453 w 5702525"/>
                <a:gd name="connsiteY25" fmla="*/ 3814896 h 4916638"/>
                <a:gd name="connsiteX26" fmla="*/ 5016073 w 5702525"/>
                <a:gd name="connsiteY26" fmla="*/ 4294956 h 4916638"/>
                <a:gd name="connsiteX27" fmla="*/ 4231213 w 5702525"/>
                <a:gd name="connsiteY27" fmla="*/ 4706436 h 4916638"/>
                <a:gd name="connsiteX28" fmla="*/ 3156793 w 5702525"/>
                <a:gd name="connsiteY28" fmla="*/ 4912176 h 4916638"/>
                <a:gd name="connsiteX29" fmla="*/ 1777573 w 5702525"/>
                <a:gd name="connsiteY29" fmla="*/ 4805496 h 4916638"/>
                <a:gd name="connsiteX30" fmla="*/ 748873 w 5702525"/>
                <a:gd name="connsiteY30" fmla="*/ 4340676 h 4916638"/>
                <a:gd name="connsiteX31" fmla="*/ 370413 w 5702525"/>
                <a:gd name="connsiteY31" fmla="*/ 3931736 h 4916638"/>
                <a:gd name="connsiteX32" fmla="*/ 223092 w 5702525"/>
                <a:gd name="connsiteY32" fmla="*/ 3492315 h 4916638"/>
                <a:gd name="connsiteX33" fmla="*/ 291673 w 5702525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29055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11633 w 5716897"/>
                <a:gd name="connsiteY10" fmla="*/ 40646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88701 w 5716897"/>
                <a:gd name="connsiteY31" fmla="*/ 3956368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16897" h="4916886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F3E53D"/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13" name="กลุ่ม 112">
            <a:extLst>
              <a:ext uri="{FF2B5EF4-FFF2-40B4-BE49-F238E27FC236}">
                <a16:creationId xmlns:a16="http://schemas.microsoft.com/office/drawing/2014/main" id="{DDC86245-A3E2-4117-8632-D27614B7D810}"/>
              </a:ext>
            </a:extLst>
          </p:cNvPr>
          <p:cNvGrpSpPr/>
          <p:nvPr userDrawn="1"/>
        </p:nvGrpSpPr>
        <p:grpSpPr>
          <a:xfrm>
            <a:off x="4552984" y="1390061"/>
            <a:ext cx="3134995" cy="3794761"/>
            <a:chOff x="4552984" y="1390061"/>
            <a:chExt cx="3134995" cy="3794761"/>
          </a:xfrm>
        </p:grpSpPr>
        <p:sp>
          <p:nvSpPr>
            <p:cNvPr id="114" name="แผนผังลำดับงาน: หน่วงเวลา 113">
              <a:extLst>
                <a:ext uri="{FF2B5EF4-FFF2-40B4-BE49-F238E27FC236}">
                  <a16:creationId xmlns:a16="http://schemas.microsoft.com/office/drawing/2014/main" id="{75540C84-9F50-441D-9620-986DD3ED2111}"/>
                </a:ext>
              </a:extLst>
            </p:cNvPr>
            <p:cNvSpPr/>
            <p:nvPr/>
          </p:nvSpPr>
          <p:spPr>
            <a:xfrm rot="16200000">
              <a:off x="4405982" y="1902824"/>
              <a:ext cx="3429000" cy="3134995"/>
            </a:xfrm>
            <a:prstGeom prst="flowChartDelay">
              <a:avLst/>
            </a:prstGeom>
            <a:solidFill>
              <a:srgbClr val="672E05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5" name="รูปแบบอิสระ: รูปร่าง 114">
              <a:extLst>
                <a:ext uri="{FF2B5EF4-FFF2-40B4-BE49-F238E27FC236}">
                  <a16:creationId xmlns:a16="http://schemas.microsoft.com/office/drawing/2014/main" id="{039629D0-232F-47D4-A49D-53E85E4040A7}"/>
                </a:ext>
              </a:extLst>
            </p:cNvPr>
            <p:cNvSpPr/>
            <p:nvPr/>
          </p:nvSpPr>
          <p:spPr>
            <a:xfrm>
              <a:off x="4717520" y="1914573"/>
              <a:ext cx="2794302" cy="3096522"/>
            </a:xfrm>
            <a:custGeom>
              <a:avLst/>
              <a:gdLst>
                <a:gd name="connsiteX0" fmla="*/ 30645 w 3048671"/>
                <a:gd name="connsiteY0" fmla="*/ 3398829 h 3420654"/>
                <a:gd name="connsiteX1" fmla="*/ 45885 w 3048671"/>
                <a:gd name="connsiteY1" fmla="*/ 1453189 h 3420654"/>
                <a:gd name="connsiteX2" fmla="*/ 467525 w 3048671"/>
                <a:gd name="connsiteY2" fmla="*/ 487989 h 3420654"/>
                <a:gd name="connsiteX3" fmla="*/ 1046645 w 3048671"/>
                <a:gd name="connsiteY3" fmla="*/ 86669 h 3420654"/>
                <a:gd name="connsiteX4" fmla="*/ 1554645 w 3048671"/>
                <a:gd name="connsiteY4" fmla="*/ 309 h 3420654"/>
                <a:gd name="connsiteX5" fmla="*/ 1976285 w 3048671"/>
                <a:gd name="connsiteY5" fmla="*/ 66349 h 3420654"/>
                <a:gd name="connsiteX6" fmla="*/ 2342045 w 3048671"/>
                <a:gd name="connsiteY6" fmla="*/ 269549 h 3420654"/>
                <a:gd name="connsiteX7" fmla="*/ 2733205 w 3048671"/>
                <a:gd name="connsiteY7" fmla="*/ 650549 h 3420654"/>
                <a:gd name="connsiteX8" fmla="*/ 3007525 w 3048671"/>
                <a:gd name="connsiteY8" fmla="*/ 1321109 h 3420654"/>
                <a:gd name="connsiteX9" fmla="*/ 3043085 w 3048671"/>
                <a:gd name="connsiteY9" fmla="*/ 2372669 h 3420654"/>
                <a:gd name="connsiteX10" fmla="*/ 3032925 w 3048671"/>
                <a:gd name="connsiteY10" fmla="*/ 3190549 h 3420654"/>
                <a:gd name="connsiteX11" fmla="*/ 3038005 w 3048671"/>
                <a:gd name="connsiteY11" fmla="*/ 3322629 h 3420654"/>
                <a:gd name="connsiteX12" fmla="*/ 3032925 w 3048671"/>
                <a:gd name="connsiteY12" fmla="*/ 3398829 h 3420654"/>
                <a:gd name="connsiteX13" fmla="*/ 2844965 w 3048671"/>
                <a:gd name="connsiteY13" fmla="*/ 3419149 h 3420654"/>
                <a:gd name="connsiteX14" fmla="*/ 1351445 w 3048671"/>
                <a:gd name="connsiteY14" fmla="*/ 3419149 h 3420654"/>
                <a:gd name="connsiteX15" fmla="*/ 30645 w 3048671"/>
                <a:gd name="connsiteY15" fmla="*/ 3398829 h 3420654"/>
                <a:gd name="connsiteX0" fmla="*/ 21216 w 3062102"/>
                <a:gd name="connsiteY0" fmla="*/ 3444549 h 3445343"/>
                <a:gd name="connsiteX1" fmla="*/ 59316 w 3062102"/>
                <a:gd name="connsiteY1" fmla="*/ 1453189 h 3445343"/>
                <a:gd name="connsiteX2" fmla="*/ 480956 w 3062102"/>
                <a:gd name="connsiteY2" fmla="*/ 487989 h 3445343"/>
                <a:gd name="connsiteX3" fmla="*/ 1060076 w 3062102"/>
                <a:gd name="connsiteY3" fmla="*/ 86669 h 3445343"/>
                <a:gd name="connsiteX4" fmla="*/ 1568076 w 3062102"/>
                <a:gd name="connsiteY4" fmla="*/ 309 h 3445343"/>
                <a:gd name="connsiteX5" fmla="*/ 1989716 w 3062102"/>
                <a:gd name="connsiteY5" fmla="*/ 66349 h 3445343"/>
                <a:gd name="connsiteX6" fmla="*/ 2355476 w 3062102"/>
                <a:gd name="connsiteY6" fmla="*/ 269549 h 3445343"/>
                <a:gd name="connsiteX7" fmla="*/ 2746636 w 3062102"/>
                <a:gd name="connsiteY7" fmla="*/ 650549 h 3445343"/>
                <a:gd name="connsiteX8" fmla="*/ 3020956 w 3062102"/>
                <a:gd name="connsiteY8" fmla="*/ 1321109 h 3445343"/>
                <a:gd name="connsiteX9" fmla="*/ 3056516 w 3062102"/>
                <a:gd name="connsiteY9" fmla="*/ 2372669 h 3445343"/>
                <a:gd name="connsiteX10" fmla="*/ 3046356 w 3062102"/>
                <a:gd name="connsiteY10" fmla="*/ 3190549 h 3445343"/>
                <a:gd name="connsiteX11" fmla="*/ 3051436 w 3062102"/>
                <a:gd name="connsiteY11" fmla="*/ 3322629 h 3445343"/>
                <a:gd name="connsiteX12" fmla="*/ 3046356 w 3062102"/>
                <a:gd name="connsiteY12" fmla="*/ 3398829 h 3445343"/>
                <a:gd name="connsiteX13" fmla="*/ 2858396 w 3062102"/>
                <a:gd name="connsiteY13" fmla="*/ 3419149 h 3445343"/>
                <a:gd name="connsiteX14" fmla="*/ 1364876 w 3062102"/>
                <a:gd name="connsiteY14" fmla="*/ 3419149 h 3445343"/>
                <a:gd name="connsiteX15" fmla="*/ 21216 w 3062102"/>
                <a:gd name="connsiteY15" fmla="*/ 3444549 h 3445343"/>
                <a:gd name="connsiteX0" fmla="*/ 244 w 3041130"/>
                <a:gd name="connsiteY0" fmla="*/ 3444549 h 3445343"/>
                <a:gd name="connsiteX1" fmla="*/ 38344 w 3041130"/>
                <a:gd name="connsiteY1" fmla="*/ 1453189 h 3445343"/>
                <a:gd name="connsiteX2" fmla="*/ 459984 w 3041130"/>
                <a:gd name="connsiteY2" fmla="*/ 487989 h 3445343"/>
                <a:gd name="connsiteX3" fmla="*/ 1039104 w 3041130"/>
                <a:gd name="connsiteY3" fmla="*/ 86669 h 3445343"/>
                <a:gd name="connsiteX4" fmla="*/ 1547104 w 3041130"/>
                <a:gd name="connsiteY4" fmla="*/ 309 h 3445343"/>
                <a:gd name="connsiteX5" fmla="*/ 1968744 w 3041130"/>
                <a:gd name="connsiteY5" fmla="*/ 66349 h 3445343"/>
                <a:gd name="connsiteX6" fmla="*/ 2334504 w 3041130"/>
                <a:gd name="connsiteY6" fmla="*/ 269549 h 3445343"/>
                <a:gd name="connsiteX7" fmla="*/ 2725664 w 3041130"/>
                <a:gd name="connsiteY7" fmla="*/ 650549 h 3445343"/>
                <a:gd name="connsiteX8" fmla="*/ 2999984 w 3041130"/>
                <a:gd name="connsiteY8" fmla="*/ 1321109 h 3445343"/>
                <a:gd name="connsiteX9" fmla="*/ 3035544 w 3041130"/>
                <a:gd name="connsiteY9" fmla="*/ 2372669 h 3445343"/>
                <a:gd name="connsiteX10" fmla="*/ 3025384 w 3041130"/>
                <a:gd name="connsiteY10" fmla="*/ 3190549 h 3445343"/>
                <a:gd name="connsiteX11" fmla="*/ 3030464 w 3041130"/>
                <a:gd name="connsiteY11" fmla="*/ 3322629 h 3445343"/>
                <a:gd name="connsiteX12" fmla="*/ 3025384 w 3041130"/>
                <a:gd name="connsiteY12" fmla="*/ 3398829 h 3445343"/>
                <a:gd name="connsiteX13" fmla="*/ 2837424 w 3041130"/>
                <a:gd name="connsiteY13" fmla="*/ 3419149 h 3445343"/>
                <a:gd name="connsiteX14" fmla="*/ 1343904 w 3041130"/>
                <a:gd name="connsiteY14" fmla="*/ 3419149 h 3445343"/>
                <a:gd name="connsiteX15" fmla="*/ 244 w 3041130"/>
                <a:gd name="connsiteY15" fmla="*/ 3444549 h 3445343"/>
                <a:gd name="connsiteX0" fmla="*/ 0 w 3040886"/>
                <a:gd name="connsiteY0" fmla="*/ 3444549 h 3445343"/>
                <a:gd name="connsiteX1" fmla="*/ 38100 w 3040886"/>
                <a:gd name="connsiteY1" fmla="*/ 1453189 h 3445343"/>
                <a:gd name="connsiteX2" fmla="*/ 459740 w 3040886"/>
                <a:gd name="connsiteY2" fmla="*/ 487989 h 3445343"/>
                <a:gd name="connsiteX3" fmla="*/ 1038860 w 3040886"/>
                <a:gd name="connsiteY3" fmla="*/ 86669 h 3445343"/>
                <a:gd name="connsiteX4" fmla="*/ 1546860 w 3040886"/>
                <a:gd name="connsiteY4" fmla="*/ 309 h 3445343"/>
                <a:gd name="connsiteX5" fmla="*/ 1968500 w 3040886"/>
                <a:gd name="connsiteY5" fmla="*/ 66349 h 3445343"/>
                <a:gd name="connsiteX6" fmla="*/ 2334260 w 3040886"/>
                <a:gd name="connsiteY6" fmla="*/ 269549 h 3445343"/>
                <a:gd name="connsiteX7" fmla="*/ 2725420 w 3040886"/>
                <a:gd name="connsiteY7" fmla="*/ 650549 h 3445343"/>
                <a:gd name="connsiteX8" fmla="*/ 2999740 w 3040886"/>
                <a:gd name="connsiteY8" fmla="*/ 1321109 h 3445343"/>
                <a:gd name="connsiteX9" fmla="*/ 3035300 w 3040886"/>
                <a:gd name="connsiteY9" fmla="*/ 2372669 h 3445343"/>
                <a:gd name="connsiteX10" fmla="*/ 3025140 w 3040886"/>
                <a:gd name="connsiteY10" fmla="*/ 3190549 h 3445343"/>
                <a:gd name="connsiteX11" fmla="*/ 3030220 w 3040886"/>
                <a:gd name="connsiteY11" fmla="*/ 3322629 h 3445343"/>
                <a:gd name="connsiteX12" fmla="*/ 3025140 w 3040886"/>
                <a:gd name="connsiteY12" fmla="*/ 3398829 h 3445343"/>
                <a:gd name="connsiteX13" fmla="*/ 2837180 w 3040886"/>
                <a:gd name="connsiteY13" fmla="*/ 3419149 h 3445343"/>
                <a:gd name="connsiteX14" fmla="*/ 1343660 w 3040886"/>
                <a:gd name="connsiteY14" fmla="*/ 3419149 h 3445343"/>
                <a:gd name="connsiteX15" fmla="*/ 0 w 3040886"/>
                <a:gd name="connsiteY15" fmla="*/ 3444549 h 3445343"/>
                <a:gd name="connsiteX0" fmla="*/ 11941 w 3052827"/>
                <a:gd name="connsiteY0" fmla="*/ 3444549 h 3445343"/>
                <a:gd name="connsiteX1" fmla="*/ 50041 w 3052827"/>
                <a:gd name="connsiteY1" fmla="*/ 1453189 h 3445343"/>
                <a:gd name="connsiteX2" fmla="*/ 471681 w 3052827"/>
                <a:gd name="connsiteY2" fmla="*/ 487989 h 3445343"/>
                <a:gd name="connsiteX3" fmla="*/ 1050801 w 3052827"/>
                <a:gd name="connsiteY3" fmla="*/ 86669 h 3445343"/>
                <a:gd name="connsiteX4" fmla="*/ 1558801 w 3052827"/>
                <a:gd name="connsiteY4" fmla="*/ 309 h 3445343"/>
                <a:gd name="connsiteX5" fmla="*/ 1980441 w 3052827"/>
                <a:gd name="connsiteY5" fmla="*/ 66349 h 3445343"/>
                <a:gd name="connsiteX6" fmla="*/ 2346201 w 3052827"/>
                <a:gd name="connsiteY6" fmla="*/ 269549 h 3445343"/>
                <a:gd name="connsiteX7" fmla="*/ 2737361 w 3052827"/>
                <a:gd name="connsiteY7" fmla="*/ 650549 h 3445343"/>
                <a:gd name="connsiteX8" fmla="*/ 3011681 w 3052827"/>
                <a:gd name="connsiteY8" fmla="*/ 1321109 h 3445343"/>
                <a:gd name="connsiteX9" fmla="*/ 3047241 w 3052827"/>
                <a:gd name="connsiteY9" fmla="*/ 2372669 h 3445343"/>
                <a:gd name="connsiteX10" fmla="*/ 3037081 w 3052827"/>
                <a:gd name="connsiteY10" fmla="*/ 3190549 h 3445343"/>
                <a:gd name="connsiteX11" fmla="*/ 3042161 w 3052827"/>
                <a:gd name="connsiteY11" fmla="*/ 3322629 h 3445343"/>
                <a:gd name="connsiteX12" fmla="*/ 3037081 w 3052827"/>
                <a:gd name="connsiteY12" fmla="*/ 3398829 h 3445343"/>
                <a:gd name="connsiteX13" fmla="*/ 2849121 w 3052827"/>
                <a:gd name="connsiteY13" fmla="*/ 3419149 h 3445343"/>
                <a:gd name="connsiteX14" fmla="*/ 1355601 w 3052827"/>
                <a:gd name="connsiteY14" fmla="*/ 3419149 h 3445343"/>
                <a:gd name="connsiteX15" fmla="*/ 11941 w 3052827"/>
                <a:gd name="connsiteY15" fmla="*/ 3444549 h 3445343"/>
                <a:gd name="connsiteX0" fmla="*/ 7752 w 3060068"/>
                <a:gd name="connsiteY0" fmla="*/ 3433119 h 3434200"/>
                <a:gd name="connsiteX1" fmla="*/ 57282 w 3060068"/>
                <a:gd name="connsiteY1" fmla="*/ 1453189 h 3434200"/>
                <a:gd name="connsiteX2" fmla="*/ 478922 w 3060068"/>
                <a:gd name="connsiteY2" fmla="*/ 487989 h 3434200"/>
                <a:gd name="connsiteX3" fmla="*/ 1058042 w 3060068"/>
                <a:gd name="connsiteY3" fmla="*/ 86669 h 3434200"/>
                <a:gd name="connsiteX4" fmla="*/ 1566042 w 3060068"/>
                <a:gd name="connsiteY4" fmla="*/ 309 h 3434200"/>
                <a:gd name="connsiteX5" fmla="*/ 1987682 w 3060068"/>
                <a:gd name="connsiteY5" fmla="*/ 66349 h 3434200"/>
                <a:gd name="connsiteX6" fmla="*/ 2353442 w 3060068"/>
                <a:gd name="connsiteY6" fmla="*/ 269549 h 3434200"/>
                <a:gd name="connsiteX7" fmla="*/ 2744602 w 3060068"/>
                <a:gd name="connsiteY7" fmla="*/ 650549 h 3434200"/>
                <a:gd name="connsiteX8" fmla="*/ 3018922 w 3060068"/>
                <a:gd name="connsiteY8" fmla="*/ 1321109 h 3434200"/>
                <a:gd name="connsiteX9" fmla="*/ 3054482 w 3060068"/>
                <a:gd name="connsiteY9" fmla="*/ 2372669 h 3434200"/>
                <a:gd name="connsiteX10" fmla="*/ 3044322 w 3060068"/>
                <a:gd name="connsiteY10" fmla="*/ 3190549 h 3434200"/>
                <a:gd name="connsiteX11" fmla="*/ 3049402 w 3060068"/>
                <a:gd name="connsiteY11" fmla="*/ 3322629 h 3434200"/>
                <a:gd name="connsiteX12" fmla="*/ 3044322 w 3060068"/>
                <a:gd name="connsiteY12" fmla="*/ 3398829 h 3434200"/>
                <a:gd name="connsiteX13" fmla="*/ 2856362 w 3060068"/>
                <a:gd name="connsiteY13" fmla="*/ 3419149 h 3434200"/>
                <a:gd name="connsiteX14" fmla="*/ 1362842 w 3060068"/>
                <a:gd name="connsiteY14" fmla="*/ 3419149 h 3434200"/>
                <a:gd name="connsiteX15" fmla="*/ 7752 w 3060068"/>
                <a:gd name="connsiteY15" fmla="*/ 3433119 h 3434200"/>
                <a:gd name="connsiteX0" fmla="*/ 14543 w 3066859"/>
                <a:gd name="connsiteY0" fmla="*/ 3433119 h 3434200"/>
                <a:gd name="connsiteX1" fmla="*/ 48833 w 3066859"/>
                <a:gd name="connsiteY1" fmla="*/ 1373179 h 3434200"/>
                <a:gd name="connsiteX2" fmla="*/ 485713 w 3066859"/>
                <a:gd name="connsiteY2" fmla="*/ 487989 h 3434200"/>
                <a:gd name="connsiteX3" fmla="*/ 1064833 w 3066859"/>
                <a:gd name="connsiteY3" fmla="*/ 86669 h 3434200"/>
                <a:gd name="connsiteX4" fmla="*/ 1572833 w 3066859"/>
                <a:gd name="connsiteY4" fmla="*/ 309 h 3434200"/>
                <a:gd name="connsiteX5" fmla="*/ 1994473 w 3066859"/>
                <a:gd name="connsiteY5" fmla="*/ 66349 h 3434200"/>
                <a:gd name="connsiteX6" fmla="*/ 2360233 w 3066859"/>
                <a:gd name="connsiteY6" fmla="*/ 269549 h 3434200"/>
                <a:gd name="connsiteX7" fmla="*/ 2751393 w 3066859"/>
                <a:gd name="connsiteY7" fmla="*/ 650549 h 3434200"/>
                <a:gd name="connsiteX8" fmla="*/ 3025713 w 3066859"/>
                <a:gd name="connsiteY8" fmla="*/ 1321109 h 3434200"/>
                <a:gd name="connsiteX9" fmla="*/ 3061273 w 3066859"/>
                <a:gd name="connsiteY9" fmla="*/ 2372669 h 3434200"/>
                <a:gd name="connsiteX10" fmla="*/ 3051113 w 3066859"/>
                <a:gd name="connsiteY10" fmla="*/ 3190549 h 3434200"/>
                <a:gd name="connsiteX11" fmla="*/ 3056193 w 3066859"/>
                <a:gd name="connsiteY11" fmla="*/ 3322629 h 3434200"/>
                <a:gd name="connsiteX12" fmla="*/ 3051113 w 3066859"/>
                <a:gd name="connsiteY12" fmla="*/ 3398829 h 3434200"/>
                <a:gd name="connsiteX13" fmla="*/ 2863153 w 3066859"/>
                <a:gd name="connsiteY13" fmla="*/ 3419149 h 3434200"/>
                <a:gd name="connsiteX14" fmla="*/ 1369633 w 3066859"/>
                <a:gd name="connsiteY14" fmla="*/ 3419149 h 3434200"/>
                <a:gd name="connsiteX15" fmla="*/ 14543 w 3066859"/>
                <a:gd name="connsiteY15" fmla="*/ 3433119 h 3434200"/>
                <a:gd name="connsiteX0" fmla="*/ 14543 w 3066859"/>
                <a:gd name="connsiteY0" fmla="*/ 3433119 h 3442009"/>
                <a:gd name="connsiteX1" fmla="*/ 48833 w 3066859"/>
                <a:gd name="connsiteY1" fmla="*/ 1373179 h 3442009"/>
                <a:gd name="connsiteX2" fmla="*/ 485713 w 3066859"/>
                <a:gd name="connsiteY2" fmla="*/ 487989 h 3442009"/>
                <a:gd name="connsiteX3" fmla="*/ 1064833 w 3066859"/>
                <a:gd name="connsiteY3" fmla="*/ 86669 h 3442009"/>
                <a:gd name="connsiteX4" fmla="*/ 1572833 w 3066859"/>
                <a:gd name="connsiteY4" fmla="*/ 309 h 3442009"/>
                <a:gd name="connsiteX5" fmla="*/ 1994473 w 3066859"/>
                <a:gd name="connsiteY5" fmla="*/ 66349 h 3442009"/>
                <a:gd name="connsiteX6" fmla="*/ 2360233 w 3066859"/>
                <a:gd name="connsiteY6" fmla="*/ 269549 h 3442009"/>
                <a:gd name="connsiteX7" fmla="*/ 2751393 w 3066859"/>
                <a:gd name="connsiteY7" fmla="*/ 650549 h 3442009"/>
                <a:gd name="connsiteX8" fmla="*/ 3025713 w 3066859"/>
                <a:gd name="connsiteY8" fmla="*/ 1321109 h 3442009"/>
                <a:gd name="connsiteX9" fmla="*/ 3061273 w 3066859"/>
                <a:gd name="connsiteY9" fmla="*/ 2372669 h 3442009"/>
                <a:gd name="connsiteX10" fmla="*/ 3051113 w 3066859"/>
                <a:gd name="connsiteY10" fmla="*/ 3190549 h 3442009"/>
                <a:gd name="connsiteX11" fmla="*/ 3056193 w 3066859"/>
                <a:gd name="connsiteY11" fmla="*/ 3322629 h 3442009"/>
                <a:gd name="connsiteX12" fmla="*/ 3051113 w 3066859"/>
                <a:gd name="connsiteY12" fmla="*/ 3398829 h 3442009"/>
                <a:gd name="connsiteX13" fmla="*/ 2863153 w 3066859"/>
                <a:gd name="connsiteY13" fmla="*/ 3419149 h 3442009"/>
                <a:gd name="connsiteX14" fmla="*/ 1358203 w 3066859"/>
                <a:gd name="connsiteY14" fmla="*/ 3442009 h 3442009"/>
                <a:gd name="connsiteX15" fmla="*/ 14543 w 3066859"/>
                <a:gd name="connsiteY15" fmla="*/ 3433119 h 3442009"/>
                <a:gd name="connsiteX0" fmla="*/ 14543 w 3066859"/>
                <a:gd name="connsiteY0" fmla="*/ 3433119 h 3445819"/>
                <a:gd name="connsiteX1" fmla="*/ 48833 w 3066859"/>
                <a:gd name="connsiteY1" fmla="*/ 1373179 h 3445819"/>
                <a:gd name="connsiteX2" fmla="*/ 485713 w 3066859"/>
                <a:gd name="connsiteY2" fmla="*/ 487989 h 3445819"/>
                <a:gd name="connsiteX3" fmla="*/ 1064833 w 3066859"/>
                <a:gd name="connsiteY3" fmla="*/ 86669 h 3445819"/>
                <a:gd name="connsiteX4" fmla="*/ 1572833 w 3066859"/>
                <a:gd name="connsiteY4" fmla="*/ 309 h 3445819"/>
                <a:gd name="connsiteX5" fmla="*/ 1994473 w 3066859"/>
                <a:gd name="connsiteY5" fmla="*/ 66349 h 3445819"/>
                <a:gd name="connsiteX6" fmla="*/ 2360233 w 3066859"/>
                <a:gd name="connsiteY6" fmla="*/ 269549 h 3445819"/>
                <a:gd name="connsiteX7" fmla="*/ 2751393 w 3066859"/>
                <a:gd name="connsiteY7" fmla="*/ 650549 h 3445819"/>
                <a:gd name="connsiteX8" fmla="*/ 3025713 w 3066859"/>
                <a:gd name="connsiteY8" fmla="*/ 1321109 h 3445819"/>
                <a:gd name="connsiteX9" fmla="*/ 3061273 w 3066859"/>
                <a:gd name="connsiteY9" fmla="*/ 2372669 h 3445819"/>
                <a:gd name="connsiteX10" fmla="*/ 3051113 w 3066859"/>
                <a:gd name="connsiteY10" fmla="*/ 3190549 h 3445819"/>
                <a:gd name="connsiteX11" fmla="*/ 3056193 w 3066859"/>
                <a:gd name="connsiteY11" fmla="*/ 3322629 h 3445819"/>
                <a:gd name="connsiteX12" fmla="*/ 3051113 w 3066859"/>
                <a:gd name="connsiteY12" fmla="*/ 3398829 h 3445819"/>
                <a:gd name="connsiteX13" fmla="*/ 2863153 w 3066859"/>
                <a:gd name="connsiteY13" fmla="*/ 3445819 h 3445819"/>
                <a:gd name="connsiteX14" fmla="*/ 1358203 w 3066859"/>
                <a:gd name="connsiteY14" fmla="*/ 3442009 h 3445819"/>
                <a:gd name="connsiteX15" fmla="*/ 14543 w 3066859"/>
                <a:gd name="connsiteY15" fmla="*/ 3433119 h 3445819"/>
                <a:gd name="connsiteX0" fmla="*/ 14543 w 3064667"/>
                <a:gd name="connsiteY0" fmla="*/ 3433119 h 3445819"/>
                <a:gd name="connsiteX1" fmla="*/ 48833 w 3064667"/>
                <a:gd name="connsiteY1" fmla="*/ 1373179 h 3445819"/>
                <a:gd name="connsiteX2" fmla="*/ 485713 w 3064667"/>
                <a:gd name="connsiteY2" fmla="*/ 487989 h 3445819"/>
                <a:gd name="connsiteX3" fmla="*/ 1064833 w 3064667"/>
                <a:gd name="connsiteY3" fmla="*/ 86669 h 3445819"/>
                <a:gd name="connsiteX4" fmla="*/ 1572833 w 3064667"/>
                <a:gd name="connsiteY4" fmla="*/ 309 h 3445819"/>
                <a:gd name="connsiteX5" fmla="*/ 1994473 w 3064667"/>
                <a:gd name="connsiteY5" fmla="*/ 66349 h 3445819"/>
                <a:gd name="connsiteX6" fmla="*/ 2360233 w 3064667"/>
                <a:gd name="connsiteY6" fmla="*/ 269549 h 3445819"/>
                <a:gd name="connsiteX7" fmla="*/ 2751393 w 3064667"/>
                <a:gd name="connsiteY7" fmla="*/ 650549 h 3445819"/>
                <a:gd name="connsiteX8" fmla="*/ 3025713 w 3064667"/>
                <a:gd name="connsiteY8" fmla="*/ 1321109 h 3445819"/>
                <a:gd name="connsiteX9" fmla="*/ 3061273 w 3064667"/>
                <a:gd name="connsiteY9" fmla="*/ 2372669 h 3445819"/>
                <a:gd name="connsiteX10" fmla="*/ 3051113 w 3064667"/>
                <a:gd name="connsiteY10" fmla="*/ 3190549 h 3445819"/>
                <a:gd name="connsiteX11" fmla="*/ 3051113 w 3064667"/>
                <a:gd name="connsiteY11" fmla="*/ 3398829 h 3445819"/>
                <a:gd name="connsiteX12" fmla="*/ 2863153 w 3064667"/>
                <a:gd name="connsiteY12" fmla="*/ 3445819 h 3445819"/>
                <a:gd name="connsiteX13" fmla="*/ 1358203 w 3064667"/>
                <a:gd name="connsiteY13" fmla="*/ 3442009 h 3445819"/>
                <a:gd name="connsiteX14" fmla="*/ 14543 w 3064667"/>
                <a:gd name="connsiteY14" fmla="*/ 3433119 h 3445819"/>
                <a:gd name="connsiteX0" fmla="*/ 14543 w 3087369"/>
                <a:gd name="connsiteY0" fmla="*/ 3433119 h 3450481"/>
                <a:gd name="connsiteX1" fmla="*/ 48833 w 3087369"/>
                <a:gd name="connsiteY1" fmla="*/ 1373179 h 3450481"/>
                <a:gd name="connsiteX2" fmla="*/ 485713 w 3087369"/>
                <a:gd name="connsiteY2" fmla="*/ 487989 h 3450481"/>
                <a:gd name="connsiteX3" fmla="*/ 1064833 w 3087369"/>
                <a:gd name="connsiteY3" fmla="*/ 86669 h 3450481"/>
                <a:gd name="connsiteX4" fmla="*/ 1572833 w 3087369"/>
                <a:gd name="connsiteY4" fmla="*/ 309 h 3450481"/>
                <a:gd name="connsiteX5" fmla="*/ 1994473 w 3087369"/>
                <a:gd name="connsiteY5" fmla="*/ 66349 h 3450481"/>
                <a:gd name="connsiteX6" fmla="*/ 2360233 w 3087369"/>
                <a:gd name="connsiteY6" fmla="*/ 269549 h 3450481"/>
                <a:gd name="connsiteX7" fmla="*/ 2751393 w 3087369"/>
                <a:gd name="connsiteY7" fmla="*/ 650549 h 3450481"/>
                <a:gd name="connsiteX8" fmla="*/ 3025713 w 3087369"/>
                <a:gd name="connsiteY8" fmla="*/ 1321109 h 3450481"/>
                <a:gd name="connsiteX9" fmla="*/ 3061273 w 3087369"/>
                <a:gd name="connsiteY9" fmla="*/ 2372669 h 3450481"/>
                <a:gd name="connsiteX10" fmla="*/ 3051113 w 3087369"/>
                <a:gd name="connsiteY10" fmla="*/ 3190549 h 3450481"/>
                <a:gd name="connsiteX11" fmla="*/ 3077783 w 3087369"/>
                <a:gd name="connsiteY11" fmla="*/ 3440739 h 3450481"/>
                <a:gd name="connsiteX12" fmla="*/ 2863153 w 3087369"/>
                <a:gd name="connsiteY12" fmla="*/ 3445819 h 3450481"/>
                <a:gd name="connsiteX13" fmla="*/ 1358203 w 3087369"/>
                <a:gd name="connsiteY13" fmla="*/ 3442009 h 3450481"/>
                <a:gd name="connsiteX14" fmla="*/ 14543 w 3087369"/>
                <a:gd name="connsiteY14" fmla="*/ 3433119 h 3450481"/>
                <a:gd name="connsiteX0" fmla="*/ 14543 w 3087369"/>
                <a:gd name="connsiteY0" fmla="*/ 3433119 h 3450481"/>
                <a:gd name="connsiteX1" fmla="*/ 48833 w 3087369"/>
                <a:gd name="connsiteY1" fmla="*/ 1373179 h 3450481"/>
                <a:gd name="connsiteX2" fmla="*/ 485713 w 3087369"/>
                <a:gd name="connsiteY2" fmla="*/ 487989 h 3450481"/>
                <a:gd name="connsiteX3" fmla="*/ 1064833 w 3087369"/>
                <a:gd name="connsiteY3" fmla="*/ 86669 h 3450481"/>
                <a:gd name="connsiteX4" fmla="*/ 1572833 w 3087369"/>
                <a:gd name="connsiteY4" fmla="*/ 309 h 3450481"/>
                <a:gd name="connsiteX5" fmla="*/ 1994473 w 3087369"/>
                <a:gd name="connsiteY5" fmla="*/ 66349 h 3450481"/>
                <a:gd name="connsiteX6" fmla="*/ 2360233 w 3087369"/>
                <a:gd name="connsiteY6" fmla="*/ 269549 h 3450481"/>
                <a:gd name="connsiteX7" fmla="*/ 2751393 w 3087369"/>
                <a:gd name="connsiteY7" fmla="*/ 650549 h 3450481"/>
                <a:gd name="connsiteX8" fmla="*/ 3025713 w 3087369"/>
                <a:gd name="connsiteY8" fmla="*/ 1321109 h 3450481"/>
                <a:gd name="connsiteX9" fmla="*/ 3061273 w 3087369"/>
                <a:gd name="connsiteY9" fmla="*/ 2372669 h 3450481"/>
                <a:gd name="connsiteX10" fmla="*/ 3051113 w 3087369"/>
                <a:gd name="connsiteY10" fmla="*/ 3190549 h 3450481"/>
                <a:gd name="connsiteX11" fmla="*/ 3077783 w 3087369"/>
                <a:gd name="connsiteY11" fmla="*/ 3440739 h 3450481"/>
                <a:gd name="connsiteX12" fmla="*/ 2863153 w 3087369"/>
                <a:gd name="connsiteY12" fmla="*/ 3445819 h 3450481"/>
                <a:gd name="connsiteX13" fmla="*/ 1358203 w 3087369"/>
                <a:gd name="connsiteY13" fmla="*/ 3442009 h 3450481"/>
                <a:gd name="connsiteX14" fmla="*/ 14543 w 3087369"/>
                <a:gd name="connsiteY14" fmla="*/ 3433119 h 3450481"/>
                <a:gd name="connsiteX0" fmla="*/ 14543 w 3064667"/>
                <a:gd name="connsiteY0" fmla="*/ 3433119 h 3445910"/>
                <a:gd name="connsiteX1" fmla="*/ 48833 w 3064667"/>
                <a:gd name="connsiteY1" fmla="*/ 1373179 h 3445910"/>
                <a:gd name="connsiteX2" fmla="*/ 485713 w 3064667"/>
                <a:gd name="connsiteY2" fmla="*/ 487989 h 3445910"/>
                <a:gd name="connsiteX3" fmla="*/ 1064833 w 3064667"/>
                <a:gd name="connsiteY3" fmla="*/ 86669 h 3445910"/>
                <a:gd name="connsiteX4" fmla="*/ 1572833 w 3064667"/>
                <a:gd name="connsiteY4" fmla="*/ 309 h 3445910"/>
                <a:gd name="connsiteX5" fmla="*/ 1994473 w 3064667"/>
                <a:gd name="connsiteY5" fmla="*/ 66349 h 3445910"/>
                <a:gd name="connsiteX6" fmla="*/ 2360233 w 3064667"/>
                <a:gd name="connsiteY6" fmla="*/ 269549 h 3445910"/>
                <a:gd name="connsiteX7" fmla="*/ 2751393 w 3064667"/>
                <a:gd name="connsiteY7" fmla="*/ 650549 h 3445910"/>
                <a:gd name="connsiteX8" fmla="*/ 3025713 w 3064667"/>
                <a:gd name="connsiteY8" fmla="*/ 1321109 h 3445910"/>
                <a:gd name="connsiteX9" fmla="*/ 3061273 w 3064667"/>
                <a:gd name="connsiteY9" fmla="*/ 2372669 h 3445910"/>
                <a:gd name="connsiteX10" fmla="*/ 3051113 w 3064667"/>
                <a:gd name="connsiteY10" fmla="*/ 3190549 h 3445910"/>
                <a:gd name="connsiteX11" fmla="*/ 3051113 w 3064667"/>
                <a:gd name="connsiteY11" fmla="*/ 3433119 h 3445910"/>
                <a:gd name="connsiteX12" fmla="*/ 2863153 w 3064667"/>
                <a:gd name="connsiteY12" fmla="*/ 3445819 h 3445910"/>
                <a:gd name="connsiteX13" fmla="*/ 1358203 w 3064667"/>
                <a:gd name="connsiteY13" fmla="*/ 3442009 h 3445910"/>
                <a:gd name="connsiteX14" fmla="*/ 14543 w 3064667"/>
                <a:gd name="connsiteY14" fmla="*/ 3433119 h 3445910"/>
                <a:gd name="connsiteX0" fmla="*/ 14543 w 3070869"/>
                <a:gd name="connsiteY0" fmla="*/ 3433119 h 3454993"/>
                <a:gd name="connsiteX1" fmla="*/ 48833 w 3070869"/>
                <a:gd name="connsiteY1" fmla="*/ 1373179 h 3454993"/>
                <a:gd name="connsiteX2" fmla="*/ 485713 w 3070869"/>
                <a:gd name="connsiteY2" fmla="*/ 487989 h 3454993"/>
                <a:gd name="connsiteX3" fmla="*/ 1064833 w 3070869"/>
                <a:gd name="connsiteY3" fmla="*/ 86669 h 3454993"/>
                <a:gd name="connsiteX4" fmla="*/ 1572833 w 3070869"/>
                <a:gd name="connsiteY4" fmla="*/ 309 h 3454993"/>
                <a:gd name="connsiteX5" fmla="*/ 1994473 w 3070869"/>
                <a:gd name="connsiteY5" fmla="*/ 66349 h 3454993"/>
                <a:gd name="connsiteX6" fmla="*/ 2360233 w 3070869"/>
                <a:gd name="connsiteY6" fmla="*/ 269549 h 3454993"/>
                <a:gd name="connsiteX7" fmla="*/ 2751393 w 3070869"/>
                <a:gd name="connsiteY7" fmla="*/ 650549 h 3454993"/>
                <a:gd name="connsiteX8" fmla="*/ 3025713 w 3070869"/>
                <a:gd name="connsiteY8" fmla="*/ 1321109 h 3454993"/>
                <a:gd name="connsiteX9" fmla="*/ 3061273 w 3070869"/>
                <a:gd name="connsiteY9" fmla="*/ 2372669 h 3454993"/>
                <a:gd name="connsiteX10" fmla="*/ 3066353 w 3070869"/>
                <a:gd name="connsiteY10" fmla="*/ 3190549 h 3454993"/>
                <a:gd name="connsiteX11" fmla="*/ 3051113 w 3070869"/>
                <a:gd name="connsiteY11" fmla="*/ 3433119 h 3454993"/>
                <a:gd name="connsiteX12" fmla="*/ 2863153 w 3070869"/>
                <a:gd name="connsiteY12" fmla="*/ 3445819 h 3454993"/>
                <a:gd name="connsiteX13" fmla="*/ 1358203 w 3070869"/>
                <a:gd name="connsiteY13" fmla="*/ 3442009 h 3454993"/>
                <a:gd name="connsiteX14" fmla="*/ 14543 w 3070869"/>
                <a:gd name="connsiteY14" fmla="*/ 3433119 h 3454993"/>
                <a:gd name="connsiteX0" fmla="*/ 14543 w 3071905"/>
                <a:gd name="connsiteY0" fmla="*/ 3433119 h 3454993"/>
                <a:gd name="connsiteX1" fmla="*/ 48833 w 3071905"/>
                <a:gd name="connsiteY1" fmla="*/ 1373179 h 3454993"/>
                <a:gd name="connsiteX2" fmla="*/ 485713 w 3071905"/>
                <a:gd name="connsiteY2" fmla="*/ 487989 h 3454993"/>
                <a:gd name="connsiteX3" fmla="*/ 1064833 w 3071905"/>
                <a:gd name="connsiteY3" fmla="*/ 86669 h 3454993"/>
                <a:gd name="connsiteX4" fmla="*/ 1572833 w 3071905"/>
                <a:gd name="connsiteY4" fmla="*/ 309 h 3454993"/>
                <a:gd name="connsiteX5" fmla="*/ 1994473 w 3071905"/>
                <a:gd name="connsiteY5" fmla="*/ 66349 h 3454993"/>
                <a:gd name="connsiteX6" fmla="*/ 2360233 w 3071905"/>
                <a:gd name="connsiteY6" fmla="*/ 269549 h 3454993"/>
                <a:gd name="connsiteX7" fmla="*/ 2751393 w 3071905"/>
                <a:gd name="connsiteY7" fmla="*/ 650549 h 3454993"/>
                <a:gd name="connsiteX8" fmla="*/ 3025713 w 3071905"/>
                <a:gd name="connsiteY8" fmla="*/ 1321109 h 3454993"/>
                <a:gd name="connsiteX9" fmla="*/ 3068893 w 3071905"/>
                <a:gd name="connsiteY9" fmla="*/ 2376479 h 3454993"/>
                <a:gd name="connsiteX10" fmla="*/ 3066353 w 3071905"/>
                <a:gd name="connsiteY10" fmla="*/ 3190549 h 3454993"/>
                <a:gd name="connsiteX11" fmla="*/ 3051113 w 3071905"/>
                <a:gd name="connsiteY11" fmla="*/ 3433119 h 3454993"/>
                <a:gd name="connsiteX12" fmla="*/ 2863153 w 3071905"/>
                <a:gd name="connsiteY12" fmla="*/ 3445819 h 3454993"/>
                <a:gd name="connsiteX13" fmla="*/ 1358203 w 3071905"/>
                <a:gd name="connsiteY13" fmla="*/ 3442009 h 3454993"/>
                <a:gd name="connsiteX14" fmla="*/ 14543 w 3071905"/>
                <a:gd name="connsiteY14" fmla="*/ 3433119 h 3454993"/>
                <a:gd name="connsiteX0" fmla="*/ 14543 w 3073182"/>
                <a:gd name="connsiteY0" fmla="*/ 3433119 h 3454993"/>
                <a:gd name="connsiteX1" fmla="*/ 48833 w 3073182"/>
                <a:gd name="connsiteY1" fmla="*/ 1373179 h 3454993"/>
                <a:gd name="connsiteX2" fmla="*/ 485713 w 3073182"/>
                <a:gd name="connsiteY2" fmla="*/ 487989 h 3454993"/>
                <a:gd name="connsiteX3" fmla="*/ 1064833 w 3073182"/>
                <a:gd name="connsiteY3" fmla="*/ 86669 h 3454993"/>
                <a:gd name="connsiteX4" fmla="*/ 1572833 w 3073182"/>
                <a:gd name="connsiteY4" fmla="*/ 309 h 3454993"/>
                <a:gd name="connsiteX5" fmla="*/ 1994473 w 3073182"/>
                <a:gd name="connsiteY5" fmla="*/ 66349 h 3454993"/>
                <a:gd name="connsiteX6" fmla="*/ 2360233 w 3073182"/>
                <a:gd name="connsiteY6" fmla="*/ 269549 h 3454993"/>
                <a:gd name="connsiteX7" fmla="*/ 2751393 w 3073182"/>
                <a:gd name="connsiteY7" fmla="*/ 650549 h 3454993"/>
                <a:gd name="connsiteX8" fmla="*/ 3040953 w 3073182"/>
                <a:gd name="connsiteY8" fmla="*/ 1324919 h 3454993"/>
                <a:gd name="connsiteX9" fmla="*/ 3068893 w 3073182"/>
                <a:gd name="connsiteY9" fmla="*/ 2376479 h 3454993"/>
                <a:gd name="connsiteX10" fmla="*/ 3066353 w 3073182"/>
                <a:gd name="connsiteY10" fmla="*/ 3190549 h 3454993"/>
                <a:gd name="connsiteX11" fmla="*/ 3051113 w 3073182"/>
                <a:gd name="connsiteY11" fmla="*/ 3433119 h 3454993"/>
                <a:gd name="connsiteX12" fmla="*/ 2863153 w 3073182"/>
                <a:gd name="connsiteY12" fmla="*/ 3445819 h 3454993"/>
                <a:gd name="connsiteX13" fmla="*/ 1358203 w 3073182"/>
                <a:gd name="connsiteY13" fmla="*/ 3442009 h 3454993"/>
                <a:gd name="connsiteX14" fmla="*/ 14543 w 3073182"/>
                <a:gd name="connsiteY14" fmla="*/ 3433119 h 3454993"/>
                <a:gd name="connsiteX0" fmla="*/ 14543 w 3073182"/>
                <a:gd name="connsiteY0" fmla="*/ 3471055 h 3492929"/>
                <a:gd name="connsiteX1" fmla="*/ 48833 w 3073182"/>
                <a:gd name="connsiteY1" fmla="*/ 1411115 h 3492929"/>
                <a:gd name="connsiteX2" fmla="*/ 485713 w 3073182"/>
                <a:gd name="connsiteY2" fmla="*/ 525925 h 3492929"/>
                <a:gd name="connsiteX3" fmla="*/ 1064833 w 3073182"/>
                <a:gd name="connsiteY3" fmla="*/ 124605 h 3492929"/>
                <a:gd name="connsiteX4" fmla="*/ 1504253 w 3073182"/>
                <a:gd name="connsiteY4" fmla="*/ 145 h 3492929"/>
                <a:gd name="connsiteX5" fmla="*/ 1994473 w 3073182"/>
                <a:gd name="connsiteY5" fmla="*/ 104285 h 3492929"/>
                <a:gd name="connsiteX6" fmla="*/ 2360233 w 3073182"/>
                <a:gd name="connsiteY6" fmla="*/ 307485 h 3492929"/>
                <a:gd name="connsiteX7" fmla="*/ 2751393 w 3073182"/>
                <a:gd name="connsiteY7" fmla="*/ 688485 h 3492929"/>
                <a:gd name="connsiteX8" fmla="*/ 3040953 w 3073182"/>
                <a:gd name="connsiteY8" fmla="*/ 1362855 h 3492929"/>
                <a:gd name="connsiteX9" fmla="*/ 3068893 w 3073182"/>
                <a:gd name="connsiteY9" fmla="*/ 2414415 h 3492929"/>
                <a:gd name="connsiteX10" fmla="*/ 3066353 w 3073182"/>
                <a:gd name="connsiteY10" fmla="*/ 3228485 h 3492929"/>
                <a:gd name="connsiteX11" fmla="*/ 3051113 w 3073182"/>
                <a:gd name="connsiteY11" fmla="*/ 3471055 h 3492929"/>
                <a:gd name="connsiteX12" fmla="*/ 2863153 w 3073182"/>
                <a:gd name="connsiteY12" fmla="*/ 3483755 h 3492929"/>
                <a:gd name="connsiteX13" fmla="*/ 1358203 w 3073182"/>
                <a:gd name="connsiteY13" fmla="*/ 3479945 h 3492929"/>
                <a:gd name="connsiteX14" fmla="*/ 14543 w 3073182"/>
                <a:gd name="connsiteY14" fmla="*/ 3471055 h 3492929"/>
                <a:gd name="connsiteX0" fmla="*/ 14543 w 3073182"/>
                <a:gd name="connsiteY0" fmla="*/ 3471055 h 3492929"/>
                <a:gd name="connsiteX1" fmla="*/ 48833 w 3073182"/>
                <a:gd name="connsiteY1" fmla="*/ 1411115 h 3492929"/>
                <a:gd name="connsiteX2" fmla="*/ 485713 w 3073182"/>
                <a:gd name="connsiteY2" fmla="*/ 525925 h 3492929"/>
                <a:gd name="connsiteX3" fmla="*/ 1007683 w 3073182"/>
                <a:gd name="connsiteY3" fmla="*/ 124605 h 3492929"/>
                <a:gd name="connsiteX4" fmla="*/ 1504253 w 3073182"/>
                <a:gd name="connsiteY4" fmla="*/ 145 h 3492929"/>
                <a:gd name="connsiteX5" fmla="*/ 1994473 w 3073182"/>
                <a:gd name="connsiteY5" fmla="*/ 104285 h 3492929"/>
                <a:gd name="connsiteX6" fmla="*/ 2360233 w 3073182"/>
                <a:gd name="connsiteY6" fmla="*/ 307485 h 3492929"/>
                <a:gd name="connsiteX7" fmla="*/ 2751393 w 3073182"/>
                <a:gd name="connsiteY7" fmla="*/ 688485 h 3492929"/>
                <a:gd name="connsiteX8" fmla="*/ 3040953 w 3073182"/>
                <a:gd name="connsiteY8" fmla="*/ 1362855 h 3492929"/>
                <a:gd name="connsiteX9" fmla="*/ 3068893 w 3073182"/>
                <a:gd name="connsiteY9" fmla="*/ 2414415 h 3492929"/>
                <a:gd name="connsiteX10" fmla="*/ 3066353 w 3073182"/>
                <a:gd name="connsiteY10" fmla="*/ 3228485 h 3492929"/>
                <a:gd name="connsiteX11" fmla="*/ 3051113 w 3073182"/>
                <a:gd name="connsiteY11" fmla="*/ 3471055 h 3492929"/>
                <a:gd name="connsiteX12" fmla="*/ 2863153 w 3073182"/>
                <a:gd name="connsiteY12" fmla="*/ 3483755 h 3492929"/>
                <a:gd name="connsiteX13" fmla="*/ 1358203 w 3073182"/>
                <a:gd name="connsiteY13" fmla="*/ 3479945 h 3492929"/>
                <a:gd name="connsiteX14" fmla="*/ 14543 w 3073182"/>
                <a:gd name="connsiteY14" fmla="*/ 3471055 h 3492929"/>
                <a:gd name="connsiteX0" fmla="*/ 14543 w 3073182"/>
                <a:gd name="connsiteY0" fmla="*/ 3471055 h 3492929"/>
                <a:gd name="connsiteX1" fmla="*/ 48833 w 3073182"/>
                <a:gd name="connsiteY1" fmla="*/ 1411115 h 3492929"/>
                <a:gd name="connsiteX2" fmla="*/ 485713 w 3073182"/>
                <a:gd name="connsiteY2" fmla="*/ 525925 h 3492929"/>
                <a:gd name="connsiteX3" fmla="*/ 1007683 w 3073182"/>
                <a:gd name="connsiteY3" fmla="*/ 124605 h 3492929"/>
                <a:gd name="connsiteX4" fmla="*/ 1504253 w 3073182"/>
                <a:gd name="connsiteY4" fmla="*/ 145 h 3492929"/>
                <a:gd name="connsiteX5" fmla="*/ 1994473 w 3073182"/>
                <a:gd name="connsiteY5" fmla="*/ 104285 h 3492929"/>
                <a:gd name="connsiteX6" fmla="*/ 2360233 w 3073182"/>
                <a:gd name="connsiteY6" fmla="*/ 307485 h 3492929"/>
                <a:gd name="connsiteX7" fmla="*/ 2751393 w 3073182"/>
                <a:gd name="connsiteY7" fmla="*/ 688485 h 3492929"/>
                <a:gd name="connsiteX8" fmla="*/ 3040953 w 3073182"/>
                <a:gd name="connsiteY8" fmla="*/ 1362855 h 3492929"/>
                <a:gd name="connsiteX9" fmla="*/ 3068893 w 3073182"/>
                <a:gd name="connsiteY9" fmla="*/ 2414415 h 3492929"/>
                <a:gd name="connsiteX10" fmla="*/ 3066353 w 3073182"/>
                <a:gd name="connsiteY10" fmla="*/ 3228485 h 3492929"/>
                <a:gd name="connsiteX11" fmla="*/ 3051113 w 3073182"/>
                <a:gd name="connsiteY11" fmla="*/ 3471055 h 3492929"/>
                <a:gd name="connsiteX12" fmla="*/ 2863153 w 3073182"/>
                <a:gd name="connsiteY12" fmla="*/ 3483755 h 3492929"/>
                <a:gd name="connsiteX13" fmla="*/ 1358203 w 3073182"/>
                <a:gd name="connsiteY13" fmla="*/ 3479945 h 3492929"/>
                <a:gd name="connsiteX14" fmla="*/ 14543 w 3073182"/>
                <a:gd name="connsiteY14" fmla="*/ 3471055 h 3492929"/>
                <a:gd name="connsiteX0" fmla="*/ 12859 w 3071498"/>
                <a:gd name="connsiteY0" fmla="*/ 3471055 h 3492929"/>
                <a:gd name="connsiteX1" fmla="*/ 47149 w 3071498"/>
                <a:gd name="connsiteY1" fmla="*/ 1411115 h 3492929"/>
                <a:gd name="connsiteX2" fmla="*/ 457359 w 3071498"/>
                <a:gd name="connsiteY2" fmla="*/ 514495 h 3492929"/>
                <a:gd name="connsiteX3" fmla="*/ 1005999 w 3071498"/>
                <a:gd name="connsiteY3" fmla="*/ 124605 h 3492929"/>
                <a:gd name="connsiteX4" fmla="*/ 1502569 w 3071498"/>
                <a:gd name="connsiteY4" fmla="*/ 145 h 3492929"/>
                <a:gd name="connsiteX5" fmla="*/ 1992789 w 3071498"/>
                <a:gd name="connsiteY5" fmla="*/ 104285 h 3492929"/>
                <a:gd name="connsiteX6" fmla="*/ 2358549 w 3071498"/>
                <a:gd name="connsiteY6" fmla="*/ 307485 h 3492929"/>
                <a:gd name="connsiteX7" fmla="*/ 2749709 w 3071498"/>
                <a:gd name="connsiteY7" fmla="*/ 688485 h 3492929"/>
                <a:gd name="connsiteX8" fmla="*/ 3039269 w 3071498"/>
                <a:gd name="connsiteY8" fmla="*/ 1362855 h 3492929"/>
                <a:gd name="connsiteX9" fmla="*/ 3067209 w 3071498"/>
                <a:gd name="connsiteY9" fmla="*/ 2414415 h 3492929"/>
                <a:gd name="connsiteX10" fmla="*/ 3064669 w 3071498"/>
                <a:gd name="connsiteY10" fmla="*/ 3228485 h 3492929"/>
                <a:gd name="connsiteX11" fmla="*/ 3049429 w 3071498"/>
                <a:gd name="connsiteY11" fmla="*/ 3471055 h 3492929"/>
                <a:gd name="connsiteX12" fmla="*/ 2861469 w 3071498"/>
                <a:gd name="connsiteY12" fmla="*/ 3483755 h 3492929"/>
                <a:gd name="connsiteX13" fmla="*/ 1356519 w 3071498"/>
                <a:gd name="connsiteY13" fmla="*/ 3479945 h 3492929"/>
                <a:gd name="connsiteX14" fmla="*/ 12859 w 3071498"/>
                <a:gd name="connsiteY14" fmla="*/ 3471055 h 3492929"/>
                <a:gd name="connsiteX0" fmla="*/ 12859 w 3071498"/>
                <a:gd name="connsiteY0" fmla="*/ 3471053 h 3492927"/>
                <a:gd name="connsiteX1" fmla="*/ 47149 w 3071498"/>
                <a:gd name="connsiteY1" fmla="*/ 1411113 h 3492927"/>
                <a:gd name="connsiteX2" fmla="*/ 457359 w 3071498"/>
                <a:gd name="connsiteY2" fmla="*/ 514493 h 3492927"/>
                <a:gd name="connsiteX3" fmla="*/ 1005999 w 3071498"/>
                <a:gd name="connsiteY3" fmla="*/ 124603 h 3492927"/>
                <a:gd name="connsiteX4" fmla="*/ 1502569 w 3071498"/>
                <a:gd name="connsiteY4" fmla="*/ 143 h 3492927"/>
                <a:gd name="connsiteX5" fmla="*/ 1992789 w 3071498"/>
                <a:gd name="connsiteY5" fmla="*/ 104283 h 3492927"/>
                <a:gd name="connsiteX6" fmla="*/ 2400459 w 3071498"/>
                <a:gd name="connsiteY6" fmla="*/ 299863 h 3492927"/>
                <a:gd name="connsiteX7" fmla="*/ 2749709 w 3071498"/>
                <a:gd name="connsiteY7" fmla="*/ 688483 h 3492927"/>
                <a:gd name="connsiteX8" fmla="*/ 3039269 w 3071498"/>
                <a:gd name="connsiteY8" fmla="*/ 1362853 h 3492927"/>
                <a:gd name="connsiteX9" fmla="*/ 3067209 w 3071498"/>
                <a:gd name="connsiteY9" fmla="*/ 2414413 h 3492927"/>
                <a:gd name="connsiteX10" fmla="*/ 3064669 w 3071498"/>
                <a:gd name="connsiteY10" fmla="*/ 3228483 h 3492927"/>
                <a:gd name="connsiteX11" fmla="*/ 3049429 w 3071498"/>
                <a:gd name="connsiteY11" fmla="*/ 3471053 h 3492927"/>
                <a:gd name="connsiteX12" fmla="*/ 2861469 w 3071498"/>
                <a:gd name="connsiteY12" fmla="*/ 3483753 h 3492927"/>
                <a:gd name="connsiteX13" fmla="*/ 1356519 w 3071498"/>
                <a:gd name="connsiteY13" fmla="*/ 3479943 h 3492927"/>
                <a:gd name="connsiteX14" fmla="*/ 12859 w 3071498"/>
                <a:gd name="connsiteY14" fmla="*/ 3471053 h 3492927"/>
                <a:gd name="connsiteX0" fmla="*/ 12859 w 3071498"/>
                <a:gd name="connsiteY0" fmla="*/ 3471310 h 3493184"/>
                <a:gd name="connsiteX1" fmla="*/ 47149 w 3071498"/>
                <a:gd name="connsiteY1" fmla="*/ 1411370 h 3493184"/>
                <a:gd name="connsiteX2" fmla="*/ 457359 w 3071498"/>
                <a:gd name="connsiteY2" fmla="*/ 514750 h 3493184"/>
                <a:gd name="connsiteX3" fmla="*/ 1005999 w 3071498"/>
                <a:gd name="connsiteY3" fmla="*/ 124860 h 3493184"/>
                <a:gd name="connsiteX4" fmla="*/ 1502569 w 3071498"/>
                <a:gd name="connsiteY4" fmla="*/ 400 h 3493184"/>
                <a:gd name="connsiteX5" fmla="*/ 1992789 w 3071498"/>
                <a:gd name="connsiteY5" fmla="*/ 93110 h 3493184"/>
                <a:gd name="connsiteX6" fmla="*/ 2400459 w 3071498"/>
                <a:gd name="connsiteY6" fmla="*/ 300120 h 3493184"/>
                <a:gd name="connsiteX7" fmla="*/ 2749709 w 3071498"/>
                <a:gd name="connsiteY7" fmla="*/ 688740 h 3493184"/>
                <a:gd name="connsiteX8" fmla="*/ 3039269 w 3071498"/>
                <a:gd name="connsiteY8" fmla="*/ 1363110 h 3493184"/>
                <a:gd name="connsiteX9" fmla="*/ 3067209 w 3071498"/>
                <a:gd name="connsiteY9" fmla="*/ 2414670 h 3493184"/>
                <a:gd name="connsiteX10" fmla="*/ 3064669 w 3071498"/>
                <a:gd name="connsiteY10" fmla="*/ 3228740 h 3493184"/>
                <a:gd name="connsiteX11" fmla="*/ 3049429 w 3071498"/>
                <a:gd name="connsiteY11" fmla="*/ 3471310 h 3493184"/>
                <a:gd name="connsiteX12" fmla="*/ 2861469 w 3071498"/>
                <a:gd name="connsiteY12" fmla="*/ 3484010 h 3493184"/>
                <a:gd name="connsiteX13" fmla="*/ 1356519 w 3071498"/>
                <a:gd name="connsiteY13" fmla="*/ 3480200 h 3493184"/>
                <a:gd name="connsiteX14" fmla="*/ 12859 w 3071498"/>
                <a:gd name="connsiteY14" fmla="*/ 3471310 h 3493184"/>
                <a:gd name="connsiteX0" fmla="*/ 12859 w 3071498"/>
                <a:gd name="connsiteY0" fmla="*/ 3471833 h 3493707"/>
                <a:gd name="connsiteX1" fmla="*/ 47149 w 3071498"/>
                <a:gd name="connsiteY1" fmla="*/ 1411893 h 3493707"/>
                <a:gd name="connsiteX2" fmla="*/ 457359 w 3071498"/>
                <a:gd name="connsiteY2" fmla="*/ 515273 h 3493707"/>
                <a:gd name="connsiteX3" fmla="*/ 945039 w 3071498"/>
                <a:gd name="connsiteY3" fmla="*/ 144433 h 3493707"/>
                <a:gd name="connsiteX4" fmla="*/ 1502569 w 3071498"/>
                <a:gd name="connsiteY4" fmla="*/ 923 h 3493707"/>
                <a:gd name="connsiteX5" fmla="*/ 1992789 w 3071498"/>
                <a:gd name="connsiteY5" fmla="*/ 93633 h 3493707"/>
                <a:gd name="connsiteX6" fmla="*/ 2400459 w 3071498"/>
                <a:gd name="connsiteY6" fmla="*/ 300643 h 3493707"/>
                <a:gd name="connsiteX7" fmla="*/ 2749709 w 3071498"/>
                <a:gd name="connsiteY7" fmla="*/ 689263 h 3493707"/>
                <a:gd name="connsiteX8" fmla="*/ 3039269 w 3071498"/>
                <a:gd name="connsiteY8" fmla="*/ 1363633 h 3493707"/>
                <a:gd name="connsiteX9" fmla="*/ 3067209 w 3071498"/>
                <a:gd name="connsiteY9" fmla="*/ 2415193 h 3493707"/>
                <a:gd name="connsiteX10" fmla="*/ 3064669 w 3071498"/>
                <a:gd name="connsiteY10" fmla="*/ 3229263 h 3493707"/>
                <a:gd name="connsiteX11" fmla="*/ 3049429 w 3071498"/>
                <a:gd name="connsiteY11" fmla="*/ 3471833 h 3493707"/>
                <a:gd name="connsiteX12" fmla="*/ 2861469 w 3071498"/>
                <a:gd name="connsiteY12" fmla="*/ 3484533 h 3493707"/>
                <a:gd name="connsiteX13" fmla="*/ 1356519 w 3071498"/>
                <a:gd name="connsiteY13" fmla="*/ 3480723 h 3493707"/>
                <a:gd name="connsiteX14" fmla="*/ 12859 w 3071498"/>
                <a:gd name="connsiteY14" fmla="*/ 3471833 h 3493707"/>
                <a:gd name="connsiteX0" fmla="*/ 16912 w 3075551"/>
                <a:gd name="connsiteY0" fmla="*/ 3471833 h 3493707"/>
                <a:gd name="connsiteX1" fmla="*/ 43582 w 3075551"/>
                <a:gd name="connsiteY1" fmla="*/ 1411893 h 3493707"/>
                <a:gd name="connsiteX2" fmla="*/ 461412 w 3075551"/>
                <a:gd name="connsiteY2" fmla="*/ 515273 h 3493707"/>
                <a:gd name="connsiteX3" fmla="*/ 949092 w 3075551"/>
                <a:gd name="connsiteY3" fmla="*/ 144433 h 3493707"/>
                <a:gd name="connsiteX4" fmla="*/ 1506622 w 3075551"/>
                <a:gd name="connsiteY4" fmla="*/ 923 h 3493707"/>
                <a:gd name="connsiteX5" fmla="*/ 1996842 w 3075551"/>
                <a:gd name="connsiteY5" fmla="*/ 93633 h 3493707"/>
                <a:gd name="connsiteX6" fmla="*/ 2404512 w 3075551"/>
                <a:gd name="connsiteY6" fmla="*/ 300643 h 3493707"/>
                <a:gd name="connsiteX7" fmla="*/ 2753762 w 3075551"/>
                <a:gd name="connsiteY7" fmla="*/ 689263 h 3493707"/>
                <a:gd name="connsiteX8" fmla="*/ 3043322 w 3075551"/>
                <a:gd name="connsiteY8" fmla="*/ 1363633 h 3493707"/>
                <a:gd name="connsiteX9" fmla="*/ 3071262 w 3075551"/>
                <a:gd name="connsiteY9" fmla="*/ 2415193 h 3493707"/>
                <a:gd name="connsiteX10" fmla="*/ 3068722 w 3075551"/>
                <a:gd name="connsiteY10" fmla="*/ 3229263 h 3493707"/>
                <a:gd name="connsiteX11" fmla="*/ 3053482 w 3075551"/>
                <a:gd name="connsiteY11" fmla="*/ 3471833 h 3493707"/>
                <a:gd name="connsiteX12" fmla="*/ 2865522 w 3075551"/>
                <a:gd name="connsiteY12" fmla="*/ 3484533 h 3493707"/>
                <a:gd name="connsiteX13" fmla="*/ 1360572 w 3075551"/>
                <a:gd name="connsiteY13" fmla="*/ 3480723 h 3493707"/>
                <a:gd name="connsiteX14" fmla="*/ 16912 w 3075551"/>
                <a:gd name="connsiteY14" fmla="*/ 3471833 h 3493707"/>
                <a:gd name="connsiteX0" fmla="*/ 16912 w 3077593"/>
                <a:gd name="connsiteY0" fmla="*/ 3471833 h 3493158"/>
                <a:gd name="connsiteX1" fmla="*/ 43582 w 3077593"/>
                <a:gd name="connsiteY1" fmla="*/ 1411893 h 3493158"/>
                <a:gd name="connsiteX2" fmla="*/ 461412 w 3077593"/>
                <a:gd name="connsiteY2" fmla="*/ 515273 h 3493158"/>
                <a:gd name="connsiteX3" fmla="*/ 949092 w 3077593"/>
                <a:gd name="connsiteY3" fmla="*/ 144433 h 3493158"/>
                <a:gd name="connsiteX4" fmla="*/ 1506622 w 3077593"/>
                <a:gd name="connsiteY4" fmla="*/ 923 h 3493158"/>
                <a:gd name="connsiteX5" fmla="*/ 1996842 w 3077593"/>
                <a:gd name="connsiteY5" fmla="*/ 93633 h 3493158"/>
                <a:gd name="connsiteX6" fmla="*/ 2404512 w 3077593"/>
                <a:gd name="connsiteY6" fmla="*/ 300643 h 3493158"/>
                <a:gd name="connsiteX7" fmla="*/ 2753762 w 3077593"/>
                <a:gd name="connsiteY7" fmla="*/ 689263 h 3493158"/>
                <a:gd name="connsiteX8" fmla="*/ 3043322 w 3077593"/>
                <a:gd name="connsiteY8" fmla="*/ 1363633 h 3493158"/>
                <a:gd name="connsiteX9" fmla="*/ 3071262 w 3077593"/>
                <a:gd name="connsiteY9" fmla="*/ 2415193 h 3493158"/>
                <a:gd name="connsiteX10" fmla="*/ 3076342 w 3077593"/>
                <a:gd name="connsiteY10" fmla="*/ 3236883 h 3493158"/>
                <a:gd name="connsiteX11" fmla="*/ 3053482 w 3077593"/>
                <a:gd name="connsiteY11" fmla="*/ 3471833 h 3493158"/>
                <a:gd name="connsiteX12" fmla="*/ 2865522 w 3077593"/>
                <a:gd name="connsiteY12" fmla="*/ 3484533 h 3493158"/>
                <a:gd name="connsiteX13" fmla="*/ 1360572 w 3077593"/>
                <a:gd name="connsiteY13" fmla="*/ 3480723 h 3493158"/>
                <a:gd name="connsiteX14" fmla="*/ 16912 w 3077593"/>
                <a:gd name="connsiteY14" fmla="*/ 3471833 h 3493158"/>
                <a:gd name="connsiteX0" fmla="*/ 16912 w 3083835"/>
                <a:gd name="connsiteY0" fmla="*/ 3471833 h 3485124"/>
                <a:gd name="connsiteX1" fmla="*/ 43582 w 3083835"/>
                <a:gd name="connsiteY1" fmla="*/ 1411893 h 3485124"/>
                <a:gd name="connsiteX2" fmla="*/ 461412 w 3083835"/>
                <a:gd name="connsiteY2" fmla="*/ 515273 h 3485124"/>
                <a:gd name="connsiteX3" fmla="*/ 949092 w 3083835"/>
                <a:gd name="connsiteY3" fmla="*/ 144433 h 3485124"/>
                <a:gd name="connsiteX4" fmla="*/ 1506622 w 3083835"/>
                <a:gd name="connsiteY4" fmla="*/ 923 h 3485124"/>
                <a:gd name="connsiteX5" fmla="*/ 1996842 w 3083835"/>
                <a:gd name="connsiteY5" fmla="*/ 93633 h 3485124"/>
                <a:gd name="connsiteX6" fmla="*/ 2404512 w 3083835"/>
                <a:gd name="connsiteY6" fmla="*/ 300643 h 3485124"/>
                <a:gd name="connsiteX7" fmla="*/ 2753762 w 3083835"/>
                <a:gd name="connsiteY7" fmla="*/ 689263 h 3485124"/>
                <a:gd name="connsiteX8" fmla="*/ 3043322 w 3083835"/>
                <a:gd name="connsiteY8" fmla="*/ 1363633 h 3485124"/>
                <a:gd name="connsiteX9" fmla="*/ 3071262 w 3083835"/>
                <a:gd name="connsiteY9" fmla="*/ 2415193 h 3485124"/>
                <a:gd name="connsiteX10" fmla="*/ 3076342 w 3083835"/>
                <a:gd name="connsiteY10" fmla="*/ 3236883 h 3485124"/>
                <a:gd name="connsiteX11" fmla="*/ 3064912 w 3083835"/>
                <a:gd name="connsiteY11" fmla="*/ 3456593 h 3485124"/>
                <a:gd name="connsiteX12" fmla="*/ 2865522 w 3083835"/>
                <a:gd name="connsiteY12" fmla="*/ 3484533 h 3485124"/>
                <a:gd name="connsiteX13" fmla="*/ 1360572 w 3083835"/>
                <a:gd name="connsiteY13" fmla="*/ 3480723 h 3485124"/>
                <a:gd name="connsiteX14" fmla="*/ 16912 w 3083835"/>
                <a:gd name="connsiteY14" fmla="*/ 3471833 h 3485124"/>
                <a:gd name="connsiteX0" fmla="*/ 16912 w 3076768"/>
                <a:gd name="connsiteY0" fmla="*/ 3471833 h 3486332"/>
                <a:gd name="connsiteX1" fmla="*/ 43582 w 3076768"/>
                <a:gd name="connsiteY1" fmla="*/ 1411893 h 3486332"/>
                <a:gd name="connsiteX2" fmla="*/ 461412 w 3076768"/>
                <a:gd name="connsiteY2" fmla="*/ 515273 h 3486332"/>
                <a:gd name="connsiteX3" fmla="*/ 949092 w 3076768"/>
                <a:gd name="connsiteY3" fmla="*/ 144433 h 3486332"/>
                <a:gd name="connsiteX4" fmla="*/ 1506622 w 3076768"/>
                <a:gd name="connsiteY4" fmla="*/ 923 h 3486332"/>
                <a:gd name="connsiteX5" fmla="*/ 1996842 w 3076768"/>
                <a:gd name="connsiteY5" fmla="*/ 93633 h 3486332"/>
                <a:gd name="connsiteX6" fmla="*/ 2404512 w 3076768"/>
                <a:gd name="connsiteY6" fmla="*/ 300643 h 3486332"/>
                <a:gd name="connsiteX7" fmla="*/ 2753762 w 3076768"/>
                <a:gd name="connsiteY7" fmla="*/ 689263 h 3486332"/>
                <a:gd name="connsiteX8" fmla="*/ 3043322 w 3076768"/>
                <a:gd name="connsiteY8" fmla="*/ 1363633 h 3486332"/>
                <a:gd name="connsiteX9" fmla="*/ 3071262 w 3076768"/>
                <a:gd name="connsiteY9" fmla="*/ 2415193 h 3486332"/>
                <a:gd name="connsiteX10" fmla="*/ 3076342 w 3076768"/>
                <a:gd name="connsiteY10" fmla="*/ 3236883 h 3486332"/>
                <a:gd name="connsiteX11" fmla="*/ 3064912 w 3076768"/>
                <a:gd name="connsiteY11" fmla="*/ 3456593 h 3486332"/>
                <a:gd name="connsiteX12" fmla="*/ 2865522 w 3076768"/>
                <a:gd name="connsiteY12" fmla="*/ 3484533 h 3486332"/>
                <a:gd name="connsiteX13" fmla="*/ 1360572 w 3076768"/>
                <a:gd name="connsiteY13" fmla="*/ 3480723 h 3486332"/>
                <a:gd name="connsiteX14" fmla="*/ 16912 w 3076768"/>
                <a:gd name="connsiteY14" fmla="*/ 3471833 h 3486332"/>
                <a:gd name="connsiteX0" fmla="*/ 16912 w 3076623"/>
                <a:gd name="connsiteY0" fmla="*/ 3471833 h 3486332"/>
                <a:gd name="connsiteX1" fmla="*/ 43582 w 3076623"/>
                <a:gd name="connsiteY1" fmla="*/ 1411893 h 3486332"/>
                <a:gd name="connsiteX2" fmla="*/ 461412 w 3076623"/>
                <a:gd name="connsiteY2" fmla="*/ 515273 h 3486332"/>
                <a:gd name="connsiteX3" fmla="*/ 949092 w 3076623"/>
                <a:gd name="connsiteY3" fmla="*/ 144433 h 3486332"/>
                <a:gd name="connsiteX4" fmla="*/ 1506622 w 3076623"/>
                <a:gd name="connsiteY4" fmla="*/ 923 h 3486332"/>
                <a:gd name="connsiteX5" fmla="*/ 1996842 w 3076623"/>
                <a:gd name="connsiteY5" fmla="*/ 93633 h 3486332"/>
                <a:gd name="connsiteX6" fmla="*/ 2404512 w 3076623"/>
                <a:gd name="connsiteY6" fmla="*/ 300643 h 3486332"/>
                <a:gd name="connsiteX7" fmla="*/ 2753762 w 3076623"/>
                <a:gd name="connsiteY7" fmla="*/ 689263 h 3486332"/>
                <a:gd name="connsiteX8" fmla="*/ 3043322 w 3076623"/>
                <a:gd name="connsiteY8" fmla="*/ 1363633 h 3486332"/>
                <a:gd name="connsiteX9" fmla="*/ 3056022 w 3076623"/>
                <a:gd name="connsiteY9" fmla="*/ 2422813 h 3486332"/>
                <a:gd name="connsiteX10" fmla="*/ 3076342 w 3076623"/>
                <a:gd name="connsiteY10" fmla="*/ 3236883 h 3486332"/>
                <a:gd name="connsiteX11" fmla="*/ 3064912 w 3076623"/>
                <a:gd name="connsiteY11" fmla="*/ 3456593 h 3486332"/>
                <a:gd name="connsiteX12" fmla="*/ 2865522 w 3076623"/>
                <a:gd name="connsiteY12" fmla="*/ 3484533 h 3486332"/>
                <a:gd name="connsiteX13" fmla="*/ 1360572 w 3076623"/>
                <a:gd name="connsiteY13" fmla="*/ 3480723 h 3486332"/>
                <a:gd name="connsiteX14" fmla="*/ 16912 w 3076623"/>
                <a:gd name="connsiteY14" fmla="*/ 3471833 h 3486332"/>
                <a:gd name="connsiteX0" fmla="*/ 16912 w 3076457"/>
                <a:gd name="connsiteY0" fmla="*/ 3471833 h 3486332"/>
                <a:gd name="connsiteX1" fmla="*/ 43582 w 3076457"/>
                <a:gd name="connsiteY1" fmla="*/ 1411893 h 3486332"/>
                <a:gd name="connsiteX2" fmla="*/ 461412 w 3076457"/>
                <a:gd name="connsiteY2" fmla="*/ 515273 h 3486332"/>
                <a:gd name="connsiteX3" fmla="*/ 949092 w 3076457"/>
                <a:gd name="connsiteY3" fmla="*/ 144433 h 3486332"/>
                <a:gd name="connsiteX4" fmla="*/ 1506622 w 3076457"/>
                <a:gd name="connsiteY4" fmla="*/ 923 h 3486332"/>
                <a:gd name="connsiteX5" fmla="*/ 1996842 w 3076457"/>
                <a:gd name="connsiteY5" fmla="*/ 93633 h 3486332"/>
                <a:gd name="connsiteX6" fmla="*/ 2404512 w 3076457"/>
                <a:gd name="connsiteY6" fmla="*/ 300643 h 3486332"/>
                <a:gd name="connsiteX7" fmla="*/ 2753762 w 3076457"/>
                <a:gd name="connsiteY7" fmla="*/ 689263 h 3486332"/>
                <a:gd name="connsiteX8" fmla="*/ 3043322 w 3076457"/>
                <a:gd name="connsiteY8" fmla="*/ 1363633 h 3486332"/>
                <a:gd name="connsiteX9" fmla="*/ 3059832 w 3076457"/>
                <a:gd name="connsiteY9" fmla="*/ 2426623 h 3486332"/>
                <a:gd name="connsiteX10" fmla="*/ 3076342 w 3076457"/>
                <a:gd name="connsiteY10" fmla="*/ 3236883 h 3486332"/>
                <a:gd name="connsiteX11" fmla="*/ 3064912 w 3076457"/>
                <a:gd name="connsiteY11" fmla="*/ 3456593 h 3486332"/>
                <a:gd name="connsiteX12" fmla="*/ 2865522 w 3076457"/>
                <a:gd name="connsiteY12" fmla="*/ 3484533 h 3486332"/>
                <a:gd name="connsiteX13" fmla="*/ 1360572 w 3076457"/>
                <a:gd name="connsiteY13" fmla="*/ 3480723 h 3486332"/>
                <a:gd name="connsiteX14" fmla="*/ 16912 w 3076457"/>
                <a:gd name="connsiteY14" fmla="*/ 3471833 h 3486332"/>
                <a:gd name="connsiteX0" fmla="*/ 16912 w 3076374"/>
                <a:gd name="connsiteY0" fmla="*/ 3471833 h 3486332"/>
                <a:gd name="connsiteX1" fmla="*/ 43582 w 3076374"/>
                <a:gd name="connsiteY1" fmla="*/ 1411893 h 3486332"/>
                <a:gd name="connsiteX2" fmla="*/ 461412 w 3076374"/>
                <a:gd name="connsiteY2" fmla="*/ 515273 h 3486332"/>
                <a:gd name="connsiteX3" fmla="*/ 949092 w 3076374"/>
                <a:gd name="connsiteY3" fmla="*/ 144433 h 3486332"/>
                <a:gd name="connsiteX4" fmla="*/ 1506622 w 3076374"/>
                <a:gd name="connsiteY4" fmla="*/ 923 h 3486332"/>
                <a:gd name="connsiteX5" fmla="*/ 1996842 w 3076374"/>
                <a:gd name="connsiteY5" fmla="*/ 93633 h 3486332"/>
                <a:gd name="connsiteX6" fmla="*/ 2404512 w 3076374"/>
                <a:gd name="connsiteY6" fmla="*/ 300643 h 3486332"/>
                <a:gd name="connsiteX7" fmla="*/ 2753762 w 3076374"/>
                <a:gd name="connsiteY7" fmla="*/ 689263 h 3486332"/>
                <a:gd name="connsiteX8" fmla="*/ 3043322 w 3076374"/>
                <a:gd name="connsiteY8" fmla="*/ 1363633 h 3486332"/>
                <a:gd name="connsiteX9" fmla="*/ 3067452 w 3076374"/>
                <a:gd name="connsiteY9" fmla="*/ 2445673 h 3486332"/>
                <a:gd name="connsiteX10" fmla="*/ 3076342 w 3076374"/>
                <a:gd name="connsiteY10" fmla="*/ 3236883 h 3486332"/>
                <a:gd name="connsiteX11" fmla="*/ 3064912 w 3076374"/>
                <a:gd name="connsiteY11" fmla="*/ 3456593 h 3486332"/>
                <a:gd name="connsiteX12" fmla="*/ 2865522 w 3076374"/>
                <a:gd name="connsiteY12" fmla="*/ 3484533 h 3486332"/>
                <a:gd name="connsiteX13" fmla="*/ 1360572 w 3076374"/>
                <a:gd name="connsiteY13" fmla="*/ 3480723 h 3486332"/>
                <a:gd name="connsiteX14" fmla="*/ 16912 w 3076374"/>
                <a:gd name="connsiteY14" fmla="*/ 3471833 h 3486332"/>
                <a:gd name="connsiteX0" fmla="*/ 16912 w 3076537"/>
                <a:gd name="connsiteY0" fmla="*/ 3471833 h 3486332"/>
                <a:gd name="connsiteX1" fmla="*/ 43582 w 3076537"/>
                <a:gd name="connsiteY1" fmla="*/ 1411893 h 3486332"/>
                <a:gd name="connsiteX2" fmla="*/ 461412 w 3076537"/>
                <a:gd name="connsiteY2" fmla="*/ 515273 h 3486332"/>
                <a:gd name="connsiteX3" fmla="*/ 949092 w 3076537"/>
                <a:gd name="connsiteY3" fmla="*/ 144433 h 3486332"/>
                <a:gd name="connsiteX4" fmla="*/ 1506622 w 3076537"/>
                <a:gd name="connsiteY4" fmla="*/ 923 h 3486332"/>
                <a:gd name="connsiteX5" fmla="*/ 1996842 w 3076537"/>
                <a:gd name="connsiteY5" fmla="*/ 93633 h 3486332"/>
                <a:gd name="connsiteX6" fmla="*/ 2404512 w 3076537"/>
                <a:gd name="connsiteY6" fmla="*/ 300643 h 3486332"/>
                <a:gd name="connsiteX7" fmla="*/ 2753762 w 3076537"/>
                <a:gd name="connsiteY7" fmla="*/ 689263 h 3486332"/>
                <a:gd name="connsiteX8" fmla="*/ 3016652 w 3076537"/>
                <a:gd name="connsiteY8" fmla="*/ 1363633 h 3486332"/>
                <a:gd name="connsiteX9" fmla="*/ 3067452 w 3076537"/>
                <a:gd name="connsiteY9" fmla="*/ 2445673 h 3486332"/>
                <a:gd name="connsiteX10" fmla="*/ 3076342 w 3076537"/>
                <a:gd name="connsiteY10" fmla="*/ 3236883 h 3486332"/>
                <a:gd name="connsiteX11" fmla="*/ 3064912 w 3076537"/>
                <a:gd name="connsiteY11" fmla="*/ 3456593 h 3486332"/>
                <a:gd name="connsiteX12" fmla="*/ 2865522 w 3076537"/>
                <a:gd name="connsiteY12" fmla="*/ 3484533 h 3486332"/>
                <a:gd name="connsiteX13" fmla="*/ 1360572 w 3076537"/>
                <a:gd name="connsiteY13" fmla="*/ 3480723 h 3486332"/>
                <a:gd name="connsiteX14" fmla="*/ 16912 w 3076537"/>
                <a:gd name="connsiteY14" fmla="*/ 3471833 h 3486332"/>
                <a:gd name="connsiteX0" fmla="*/ 16912 w 3076413"/>
                <a:gd name="connsiteY0" fmla="*/ 3471833 h 3486332"/>
                <a:gd name="connsiteX1" fmla="*/ 43582 w 3076413"/>
                <a:gd name="connsiteY1" fmla="*/ 1411893 h 3486332"/>
                <a:gd name="connsiteX2" fmla="*/ 461412 w 3076413"/>
                <a:gd name="connsiteY2" fmla="*/ 515273 h 3486332"/>
                <a:gd name="connsiteX3" fmla="*/ 949092 w 3076413"/>
                <a:gd name="connsiteY3" fmla="*/ 144433 h 3486332"/>
                <a:gd name="connsiteX4" fmla="*/ 1506622 w 3076413"/>
                <a:gd name="connsiteY4" fmla="*/ 923 h 3486332"/>
                <a:gd name="connsiteX5" fmla="*/ 1996842 w 3076413"/>
                <a:gd name="connsiteY5" fmla="*/ 93633 h 3486332"/>
                <a:gd name="connsiteX6" fmla="*/ 2404512 w 3076413"/>
                <a:gd name="connsiteY6" fmla="*/ 300643 h 3486332"/>
                <a:gd name="connsiteX7" fmla="*/ 2753762 w 3076413"/>
                <a:gd name="connsiteY7" fmla="*/ 689263 h 3486332"/>
                <a:gd name="connsiteX8" fmla="*/ 3028082 w 3076413"/>
                <a:gd name="connsiteY8" fmla="*/ 1359823 h 3486332"/>
                <a:gd name="connsiteX9" fmla="*/ 3067452 w 3076413"/>
                <a:gd name="connsiteY9" fmla="*/ 2445673 h 3486332"/>
                <a:gd name="connsiteX10" fmla="*/ 3076342 w 3076413"/>
                <a:gd name="connsiteY10" fmla="*/ 3236883 h 3486332"/>
                <a:gd name="connsiteX11" fmla="*/ 3064912 w 3076413"/>
                <a:gd name="connsiteY11" fmla="*/ 3456593 h 3486332"/>
                <a:gd name="connsiteX12" fmla="*/ 2865522 w 3076413"/>
                <a:gd name="connsiteY12" fmla="*/ 3484533 h 3486332"/>
                <a:gd name="connsiteX13" fmla="*/ 1360572 w 3076413"/>
                <a:gd name="connsiteY13" fmla="*/ 3480723 h 3486332"/>
                <a:gd name="connsiteX14" fmla="*/ 16912 w 3076413"/>
                <a:gd name="connsiteY14" fmla="*/ 3471833 h 3486332"/>
                <a:gd name="connsiteX0" fmla="*/ 16912 w 3076413"/>
                <a:gd name="connsiteY0" fmla="*/ 3471833 h 3486332"/>
                <a:gd name="connsiteX1" fmla="*/ 43582 w 3076413"/>
                <a:gd name="connsiteY1" fmla="*/ 1411893 h 3486332"/>
                <a:gd name="connsiteX2" fmla="*/ 461412 w 3076413"/>
                <a:gd name="connsiteY2" fmla="*/ 515273 h 3486332"/>
                <a:gd name="connsiteX3" fmla="*/ 949092 w 3076413"/>
                <a:gd name="connsiteY3" fmla="*/ 144433 h 3486332"/>
                <a:gd name="connsiteX4" fmla="*/ 1506622 w 3076413"/>
                <a:gd name="connsiteY4" fmla="*/ 923 h 3486332"/>
                <a:gd name="connsiteX5" fmla="*/ 1996842 w 3076413"/>
                <a:gd name="connsiteY5" fmla="*/ 93633 h 3486332"/>
                <a:gd name="connsiteX6" fmla="*/ 2404512 w 3076413"/>
                <a:gd name="connsiteY6" fmla="*/ 300643 h 3486332"/>
                <a:gd name="connsiteX7" fmla="*/ 2753762 w 3076413"/>
                <a:gd name="connsiteY7" fmla="*/ 689263 h 3486332"/>
                <a:gd name="connsiteX8" fmla="*/ 3028082 w 3076413"/>
                <a:gd name="connsiteY8" fmla="*/ 1359823 h 3486332"/>
                <a:gd name="connsiteX9" fmla="*/ 3067452 w 3076413"/>
                <a:gd name="connsiteY9" fmla="*/ 2445673 h 3486332"/>
                <a:gd name="connsiteX10" fmla="*/ 3076342 w 3076413"/>
                <a:gd name="connsiteY10" fmla="*/ 3236883 h 3486332"/>
                <a:gd name="connsiteX11" fmla="*/ 3064912 w 3076413"/>
                <a:gd name="connsiteY11" fmla="*/ 3456593 h 3486332"/>
                <a:gd name="connsiteX12" fmla="*/ 2865522 w 3076413"/>
                <a:gd name="connsiteY12" fmla="*/ 3484533 h 3486332"/>
                <a:gd name="connsiteX13" fmla="*/ 1360572 w 3076413"/>
                <a:gd name="connsiteY13" fmla="*/ 3480723 h 3486332"/>
                <a:gd name="connsiteX14" fmla="*/ 16912 w 3076413"/>
                <a:gd name="connsiteY14" fmla="*/ 3471833 h 348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413" h="3486332">
                  <a:moveTo>
                    <a:pt x="16912" y="3471833"/>
                  </a:moveTo>
                  <a:cubicBezTo>
                    <a:pt x="10985" y="2753013"/>
                    <a:pt x="-30501" y="1904653"/>
                    <a:pt x="43582" y="1411893"/>
                  </a:cubicBezTo>
                  <a:cubicBezTo>
                    <a:pt x="117665" y="919133"/>
                    <a:pt x="310494" y="726516"/>
                    <a:pt x="461412" y="515273"/>
                  </a:cubicBezTo>
                  <a:cubicBezTo>
                    <a:pt x="612330" y="304030"/>
                    <a:pt x="774890" y="230158"/>
                    <a:pt x="949092" y="144433"/>
                  </a:cubicBezTo>
                  <a:cubicBezTo>
                    <a:pt x="1123294" y="58708"/>
                    <a:pt x="1331997" y="9390"/>
                    <a:pt x="1506622" y="923"/>
                  </a:cubicBezTo>
                  <a:cubicBezTo>
                    <a:pt x="1681247" y="-7544"/>
                    <a:pt x="1847194" y="43680"/>
                    <a:pt x="1996842" y="93633"/>
                  </a:cubicBezTo>
                  <a:cubicBezTo>
                    <a:pt x="2146490" y="143586"/>
                    <a:pt x="2278359" y="201371"/>
                    <a:pt x="2404512" y="300643"/>
                  </a:cubicBezTo>
                  <a:cubicBezTo>
                    <a:pt x="2530665" y="399915"/>
                    <a:pt x="2649834" y="512733"/>
                    <a:pt x="2753762" y="689263"/>
                  </a:cubicBezTo>
                  <a:cubicBezTo>
                    <a:pt x="2857690" y="865793"/>
                    <a:pt x="2971990" y="1097568"/>
                    <a:pt x="3028082" y="1359823"/>
                  </a:cubicBezTo>
                  <a:cubicBezTo>
                    <a:pt x="3084174" y="1622078"/>
                    <a:pt x="3059409" y="2132830"/>
                    <a:pt x="3067452" y="2445673"/>
                  </a:cubicBezTo>
                  <a:cubicBezTo>
                    <a:pt x="3075495" y="2758516"/>
                    <a:pt x="3076765" y="3068396"/>
                    <a:pt x="3076342" y="3236883"/>
                  </a:cubicBezTo>
                  <a:cubicBezTo>
                    <a:pt x="3075919" y="3405370"/>
                    <a:pt x="3073379" y="3411508"/>
                    <a:pt x="3064912" y="3456593"/>
                  </a:cubicBezTo>
                  <a:cubicBezTo>
                    <a:pt x="3056445" y="3501678"/>
                    <a:pt x="3145769" y="3481146"/>
                    <a:pt x="2865522" y="3484533"/>
                  </a:cubicBezTo>
                  <a:lnTo>
                    <a:pt x="1360572" y="3480723"/>
                  </a:lnTo>
                  <a:lnTo>
                    <a:pt x="16912" y="3471833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6" name="รูปแบบอิสระ: รูปร่าง 115">
              <a:extLst>
                <a:ext uri="{FF2B5EF4-FFF2-40B4-BE49-F238E27FC236}">
                  <a16:creationId xmlns:a16="http://schemas.microsoft.com/office/drawing/2014/main" id="{F347EEE9-B210-4424-9862-682E29DB15F0}"/>
                </a:ext>
              </a:extLst>
            </p:cNvPr>
            <p:cNvSpPr/>
            <p:nvPr/>
          </p:nvSpPr>
          <p:spPr>
            <a:xfrm>
              <a:off x="5713124" y="1390061"/>
              <a:ext cx="663525" cy="507050"/>
            </a:xfrm>
            <a:custGeom>
              <a:avLst/>
              <a:gdLst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793027 w 5790174"/>
                <a:gd name="connsiteY8" fmla="*/ 56075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800647 w 5790174"/>
                <a:gd name="connsiteY8" fmla="*/ 54551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8975 w 5793922"/>
                <a:gd name="connsiteY0" fmla="*/ 3153501 h 4925803"/>
                <a:gd name="connsiteX1" fmla="*/ 303255 w 5793922"/>
                <a:gd name="connsiteY1" fmla="*/ 2467701 h 4925803"/>
                <a:gd name="connsiteX2" fmla="*/ 166095 w 5793922"/>
                <a:gd name="connsiteY2" fmla="*/ 2170521 h 4925803"/>
                <a:gd name="connsiteX3" fmla="*/ 36555 w 5793922"/>
                <a:gd name="connsiteY3" fmla="*/ 1469481 h 4925803"/>
                <a:gd name="connsiteX4" fmla="*/ 13695 w 5793922"/>
                <a:gd name="connsiteY4" fmla="*/ 684621 h 4925803"/>
                <a:gd name="connsiteX5" fmla="*/ 224515 w 5793922"/>
                <a:gd name="connsiteY5" fmla="*/ 31841 h 4925803"/>
                <a:gd name="connsiteX6" fmla="*/ 996675 w 5793922"/>
                <a:gd name="connsiteY6" fmla="*/ 128361 h 4925803"/>
                <a:gd name="connsiteX7" fmla="*/ 1651995 w 5793922"/>
                <a:gd name="connsiteY7" fmla="*/ 364581 h 4925803"/>
                <a:gd name="connsiteX8" fmla="*/ 1804395 w 5793922"/>
                <a:gd name="connsiteY8" fmla="*/ 509361 h 4925803"/>
                <a:gd name="connsiteX9" fmla="*/ 2391135 w 5793922"/>
                <a:gd name="connsiteY9" fmla="*/ 395061 h 4925803"/>
                <a:gd name="connsiteX10" fmla="*/ 3297915 w 5793922"/>
                <a:gd name="connsiteY10" fmla="*/ 387441 h 4925803"/>
                <a:gd name="connsiteX11" fmla="*/ 3960855 w 5793922"/>
                <a:gd name="connsiteY11" fmla="*/ 539841 h 4925803"/>
                <a:gd name="connsiteX12" fmla="*/ 4539975 w 5793922"/>
                <a:gd name="connsiteY12" fmla="*/ 250281 h 4925803"/>
                <a:gd name="connsiteX13" fmla="*/ 5431515 w 5793922"/>
                <a:gd name="connsiteY13" fmla="*/ 36921 h 4925803"/>
                <a:gd name="connsiteX14" fmla="*/ 5583915 w 5793922"/>
                <a:gd name="connsiteY14" fmla="*/ 14061 h 4925803"/>
                <a:gd name="connsiteX15" fmla="*/ 5637255 w 5793922"/>
                <a:gd name="connsiteY15" fmla="*/ 174081 h 4925803"/>
                <a:gd name="connsiteX16" fmla="*/ 5789655 w 5793922"/>
                <a:gd name="connsiteY16" fmla="*/ 654141 h 4925803"/>
                <a:gd name="connsiteX17" fmla="*/ 5736315 w 5793922"/>
                <a:gd name="connsiteY17" fmla="*/ 1720941 h 4925803"/>
                <a:gd name="connsiteX18" fmla="*/ 5576295 w 5793922"/>
                <a:gd name="connsiteY18" fmla="*/ 2368641 h 4925803"/>
                <a:gd name="connsiteX19" fmla="*/ 5500095 w 5793922"/>
                <a:gd name="connsiteY19" fmla="*/ 2955381 h 4925803"/>
                <a:gd name="connsiteX20" fmla="*/ 5446755 w 5793922"/>
                <a:gd name="connsiteY20" fmla="*/ 3115401 h 4925803"/>
                <a:gd name="connsiteX21" fmla="*/ 5530575 w 5793922"/>
                <a:gd name="connsiteY21" fmla="*/ 3397341 h 4925803"/>
                <a:gd name="connsiteX22" fmla="*/ 5431515 w 5793922"/>
                <a:gd name="connsiteY22" fmla="*/ 3824061 h 4925803"/>
                <a:gd name="connsiteX23" fmla="*/ 5058135 w 5793922"/>
                <a:gd name="connsiteY23" fmla="*/ 4304121 h 4925803"/>
                <a:gd name="connsiteX24" fmla="*/ 4273275 w 5793922"/>
                <a:gd name="connsiteY24" fmla="*/ 4715601 h 4925803"/>
                <a:gd name="connsiteX25" fmla="*/ 3198855 w 5793922"/>
                <a:gd name="connsiteY25" fmla="*/ 4921341 h 4925803"/>
                <a:gd name="connsiteX26" fmla="*/ 1819635 w 5793922"/>
                <a:gd name="connsiteY26" fmla="*/ 4814661 h 4925803"/>
                <a:gd name="connsiteX27" fmla="*/ 790935 w 5793922"/>
                <a:gd name="connsiteY27" fmla="*/ 4349841 h 4925803"/>
                <a:gd name="connsiteX28" fmla="*/ 295635 w 5793922"/>
                <a:gd name="connsiteY28" fmla="*/ 3686901 h 4925803"/>
                <a:gd name="connsiteX29" fmla="*/ 348975 w 5793922"/>
                <a:gd name="connsiteY29" fmla="*/ 3153501 h 4925803"/>
                <a:gd name="connsiteX0" fmla="*/ 354606 w 5799553"/>
                <a:gd name="connsiteY0" fmla="*/ 3152638 h 4924940"/>
                <a:gd name="connsiteX1" fmla="*/ 308886 w 5799553"/>
                <a:gd name="connsiteY1" fmla="*/ 2466838 h 4924940"/>
                <a:gd name="connsiteX2" fmla="*/ 171726 w 5799553"/>
                <a:gd name="connsiteY2" fmla="*/ 2169658 h 4924940"/>
                <a:gd name="connsiteX3" fmla="*/ 42186 w 5799553"/>
                <a:gd name="connsiteY3" fmla="*/ 1468618 h 4924940"/>
                <a:gd name="connsiteX4" fmla="*/ 19326 w 5799553"/>
                <a:gd name="connsiteY4" fmla="*/ 683758 h 4924940"/>
                <a:gd name="connsiteX5" fmla="*/ 306346 w 5799553"/>
                <a:gd name="connsiteY5" fmla="*/ 66538 h 4924940"/>
                <a:gd name="connsiteX6" fmla="*/ 1002306 w 5799553"/>
                <a:gd name="connsiteY6" fmla="*/ 127498 h 4924940"/>
                <a:gd name="connsiteX7" fmla="*/ 1657626 w 5799553"/>
                <a:gd name="connsiteY7" fmla="*/ 363718 h 4924940"/>
                <a:gd name="connsiteX8" fmla="*/ 1810026 w 5799553"/>
                <a:gd name="connsiteY8" fmla="*/ 508498 h 4924940"/>
                <a:gd name="connsiteX9" fmla="*/ 2396766 w 5799553"/>
                <a:gd name="connsiteY9" fmla="*/ 394198 h 4924940"/>
                <a:gd name="connsiteX10" fmla="*/ 3303546 w 5799553"/>
                <a:gd name="connsiteY10" fmla="*/ 386578 h 4924940"/>
                <a:gd name="connsiteX11" fmla="*/ 3966486 w 5799553"/>
                <a:gd name="connsiteY11" fmla="*/ 538978 h 4924940"/>
                <a:gd name="connsiteX12" fmla="*/ 4545606 w 5799553"/>
                <a:gd name="connsiteY12" fmla="*/ 249418 h 4924940"/>
                <a:gd name="connsiteX13" fmla="*/ 5437146 w 5799553"/>
                <a:gd name="connsiteY13" fmla="*/ 36058 h 4924940"/>
                <a:gd name="connsiteX14" fmla="*/ 5589546 w 5799553"/>
                <a:gd name="connsiteY14" fmla="*/ 13198 h 4924940"/>
                <a:gd name="connsiteX15" fmla="*/ 5642886 w 5799553"/>
                <a:gd name="connsiteY15" fmla="*/ 173218 h 4924940"/>
                <a:gd name="connsiteX16" fmla="*/ 5795286 w 5799553"/>
                <a:gd name="connsiteY16" fmla="*/ 653278 h 4924940"/>
                <a:gd name="connsiteX17" fmla="*/ 5741946 w 5799553"/>
                <a:gd name="connsiteY17" fmla="*/ 1720078 h 4924940"/>
                <a:gd name="connsiteX18" fmla="*/ 5581926 w 5799553"/>
                <a:gd name="connsiteY18" fmla="*/ 2367778 h 4924940"/>
                <a:gd name="connsiteX19" fmla="*/ 5505726 w 5799553"/>
                <a:gd name="connsiteY19" fmla="*/ 2954518 h 4924940"/>
                <a:gd name="connsiteX20" fmla="*/ 5452386 w 5799553"/>
                <a:gd name="connsiteY20" fmla="*/ 3114538 h 4924940"/>
                <a:gd name="connsiteX21" fmla="*/ 5536206 w 5799553"/>
                <a:gd name="connsiteY21" fmla="*/ 3396478 h 4924940"/>
                <a:gd name="connsiteX22" fmla="*/ 5437146 w 5799553"/>
                <a:gd name="connsiteY22" fmla="*/ 3823198 h 4924940"/>
                <a:gd name="connsiteX23" fmla="*/ 5063766 w 5799553"/>
                <a:gd name="connsiteY23" fmla="*/ 4303258 h 4924940"/>
                <a:gd name="connsiteX24" fmla="*/ 4278906 w 5799553"/>
                <a:gd name="connsiteY24" fmla="*/ 4714738 h 4924940"/>
                <a:gd name="connsiteX25" fmla="*/ 3204486 w 5799553"/>
                <a:gd name="connsiteY25" fmla="*/ 4920478 h 4924940"/>
                <a:gd name="connsiteX26" fmla="*/ 1825266 w 5799553"/>
                <a:gd name="connsiteY26" fmla="*/ 4813798 h 4924940"/>
                <a:gd name="connsiteX27" fmla="*/ 796566 w 5799553"/>
                <a:gd name="connsiteY27" fmla="*/ 4348978 h 4924940"/>
                <a:gd name="connsiteX28" fmla="*/ 301266 w 5799553"/>
                <a:gd name="connsiteY28" fmla="*/ 3686038 h 4924940"/>
                <a:gd name="connsiteX29" fmla="*/ 354606 w 5799553"/>
                <a:gd name="connsiteY29" fmla="*/ 3152638 h 4924940"/>
                <a:gd name="connsiteX0" fmla="*/ 352729 w 5797676"/>
                <a:gd name="connsiteY0" fmla="*/ 3152638 h 4924940"/>
                <a:gd name="connsiteX1" fmla="*/ 307009 w 5797676"/>
                <a:gd name="connsiteY1" fmla="*/ 2466838 h 4924940"/>
                <a:gd name="connsiteX2" fmla="*/ 169849 w 5797676"/>
                <a:gd name="connsiteY2" fmla="*/ 2169658 h 4924940"/>
                <a:gd name="connsiteX3" fmla="*/ 40309 w 5797676"/>
                <a:gd name="connsiteY3" fmla="*/ 1468618 h 4924940"/>
                <a:gd name="connsiteX4" fmla="*/ 17449 w 5797676"/>
                <a:gd name="connsiteY4" fmla="*/ 683758 h 4924940"/>
                <a:gd name="connsiteX5" fmla="*/ 279069 w 5797676"/>
                <a:gd name="connsiteY5" fmla="*/ 41138 h 4924940"/>
                <a:gd name="connsiteX6" fmla="*/ 1000429 w 5797676"/>
                <a:gd name="connsiteY6" fmla="*/ 127498 h 4924940"/>
                <a:gd name="connsiteX7" fmla="*/ 1655749 w 5797676"/>
                <a:gd name="connsiteY7" fmla="*/ 363718 h 4924940"/>
                <a:gd name="connsiteX8" fmla="*/ 1808149 w 5797676"/>
                <a:gd name="connsiteY8" fmla="*/ 508498 h 4924940"/>
                <a:gd name="connsiteX9" fmla="*/ 2394889 w 5797676"/>
                <a:gd name="connsiteY9" fmla="*/ 394198 h 4924940"/>
                <a:gd name="connsiteX10" fmla="*/ 3301669 w 5797676"/>
                <a:gd name="connsiteY10" fmla="*/ 386578 h 4924940"/>
                <a:gd name="connsiteX11" fmla="*/ 3964609 w 5797676"/>
                <a:gd name="connsiteY11" fmla="*/ 538978 h 4924940"/>
                <a:gd name="connsiteX12" fmla="*/ 4543729 w 5797676"/>
                <a:gd name="connsiteY12" fmla="*/ 249418 h 4924940"/>
                <a:gd name="connsiteX13" fmla="*/ 5435269 w 5797676"/>
                <a:gd name="connsiteY13" fmla="*/ 36058 h 4924940"/>
                <a:gd name="connsiteX14" fmla="*/ 5587669 w 5797676"/>
                <a:gd name="connsiteY14" fmla="*/ 13198 h 4924940"/>
                <a:gd name="connsiteX15" fmla="*/ 5641009 w 5797676"/>
                <a:gd name="connsiteY15" fmla="*/ 173218 h 4924940"/>
                <a:gd name="connsiteX16" fmla="*/ 5793409 w 5797676"/>
                <a:gd name="connsiteY16" fmla="*/ 653278 h 4924940"/>
                <a:gd name="connsiteX17" fmla="*/ 5740069 w 5797676"/>
                <a:gd name="connsiteY17" fmla="*/ 1720078 h 4924940"/>
                <a:gd name="connsiteX18" fmla="*/ 5580049 w 5797676"/>
                <a:gd name="connsiteY18" fmla="*/ 2367778 h 4924940"/>
                <a:gd name="connsiteX19" fmla="*/ 5503849 w 5797676"/>
                <a:gd name="connsiteY19" fmla="*/ 2954518 h 4924940"/>
                <a:gd name="connsiteX20" fmla="*/ 5450509 w 5797676"/>
                <a:gd name="connsiteY20" fmla="*/ 3114538 h 4924940"/>
                <a:gd name="connsiteX21" fmla="*/ 5534329 w 5797676"/>
                <a:gd name="connsiteY21" fmla="*/ 3396478 h 4924940"/>
                <a:gd name="connsiteX22" fmla="*/ 5435269 w 5797676"/>
                <a:gd name="connsiteY22" fmla="*/ 3823198 h 4924940"/>
                <a:gd name="connsiteX23" fmla="*/ 5061889 w 5797676"/>
                <a:gd name="connsiteY23" fmla="*/ 4303258 h 4924940"/>
                <a:gd name="connsiteX24" fmla="*/ 4277029 w 5797676"/>
                <a:gd name="connsiteY24" fmla="*/ 4714738 h 4924940"/>
                <a:gd name="connsiteX25" fmla="*/ 3202609 w 5797676"/>
                <a:gd name="connsiteY25" fmla="*/ 4920478 h 4924940"/>
                <a:gd name="connsiteX26" fmla="*/ 1823389 w 5797676"/>
                <a:gd name="connsiteY26" fmla="*/ 4813798 h 4924940"/>
                <a:gd name="connsiteX27" fmla="*/ 794689 w 5797676"/>
                <a:gd name="connsiteY27" fmla="*/ 4348978 h 4924940"/>
                <a:gd name="connsiteX28" fmla="*/ 299389 w 5797676"/>
                <a:gd name="connsiteY28" fmla="*/ 3686038 h 4924940"/>
                <a:gd name="connsiteX29" fmla="*/ 352729 w 5797676"/>
                <a:gd name="connsiteY29" fmla="*/ 3152638 h 4924940"/>
                <a:gd name="connsiteX0" fmla="*/ 345516 w 5790463"/>
                <a:gd name="connsiteY0" fmla="*/ 3152638 h 4924940"/>
                <a:gd name="connsiteX1" fmla="*/ 299796 w 5790463"/>
                <a:gd name="connsiteY1" fmla="*/ 2466838 h 4924940"/>
                <a:gd name="connsiteX2" fmla="*/ 162636 w 5790463"/>
                <a:gd name="connsiteY2" fmla="*/ 2169658 h 4924940"/>
                <a:gd name="connsiteX3" fmla="*/ 63576 w 5790463"/>
                <a:gd name="connsiteY3" fmla="*/ 1529578 h 4924940"/>
                <a:gd name="connsiteX4" fmla="*/ 10236 w 5790463"/>
                <a:gd name="connsiteY4" fmla="*/ 683758 h 4924940"/>
                <a:gd name="connsiteX5" fmla="*/ 271856 w 5790463"/>
                <a:gd name="connsiteY5" fmla="*/ 41138 h 4924940"/>
                <a:gd name="connsiteX6" fmla="*/ 993216 w 5790463"/>
                <a:gd name="connsiteY6" fmla="*/ 127498 h 4924940"/>
                <a:gd name="connsiteX7" fmla="*/ 1648536 w 5790463"/>
                <a:gd name="connsiteY7" fmla="*/ 363718 h 4924940"/>
                <a:gd name="connsiteX8" fmla="*/ 1800936 w 5790463"/>
                <a:gd name="connsiteY8" fmla="*/ 508498 h 4924940"/>
                <a:gd name="connsiteX9" fmla="*/ 2387676 w 5790463"/>
                <a:gd name="connsiteY9" fmla="*/ 394198 h 4924940"/>
                <a:gd name="connsiteX10" fmla="*/ 3294456 w 5790463"/>
                <a:gd name="connsiteY10" fmla="*/ 386578 h 4924940"/>
                <a:gd name="connsiteX11" fmla="*/ 3957396 w 5790463"/>
                <a:gd name="connsiteY11" fmla="*/ 538978 h 4924940"/>
                <a:gd name="connsiteX12" fmla="*/ 4536516 w 5790463"/>
                <a:gd name="connsiteY12" fmla="*/ 249418 h 4924940"/>
                <a:gd name="connsiteX13" fmla="*/ 5428056 w 5790463"/>
                <a:gd name="connsiteY13" fmla="*/ 36058 h 4924940"/>
                <a:gd name="connsiteX14" fmla="*/ 5580456 w 5790463"/>
                <a:gd name="connsiteY14" fmla="*/ 13198 h 4924940"/>
                <a:gd name="connsiteX15" fmla="*/ 5633796 w 5790463"/>
                <a:gd name="connsiteY15" fmla="*/ 173218 h 4924940"/>
                <a:gd name="connsiteX16" fmla="*/ 5786196 w 5790463"/>
                <a:gd name="connsiteY16" fmla="*/ 653278 h 4924940"/>
                <a:gd name="connsiteX17" fmla="*/ 5732856 w 5790463"/>
                <a:gd name="connsiteY17" fmla="*/ 1720078 h 4924940"/>
                <a:gd name="connsiteX18" fmla="*/ 5572836 w 5790463"/>
                <a:gd name="connsiteY18" fmla="*/ 2367778 h 4924940"/>
                <a:gd name="connsiteX19" fmla="*/ 5496636 w 5790463"/>
                <a:gd name="connsiteY19" fmla="*/ 2954518 h 4924940"/>
                <a:gd name="connsiteX20" fmla="*/ 5443296 w 5790463"/>
                <a:gd name="connsiteY20" fmla="*/ 3114538 h 4924940"/>
                <a:gd name="connsiteX21" fmla="*/ 5527116 w 5790463"/>
                <a:gd name="connsiteY21" fmla="*/ 3396478 h 4924940"/>
                <a:gd name="connsiteX22" fmla="*/ 5428056 w 5790463"/>
                <a:gd name="connsiteY22" fmla="*/ 3823198 h 4924940"/>
                <a:gd name="connsiteX23" fmla="*/ 5054676 w 5790463"/>
                <a:gd name="connsiteY23" fmla="*/ 4303258 h 4924940"/>
                <a:gd name="connsiteX24" fmla="*/ 4269816 w 5790463"/>
                <a:gd name="connsiteY24" fmla="*/ 4714738 h 4924940"/>
                <a:gd name="connsiteX25" fmla="*/ 3195396 w 5790463"/>
                <a:gd name="connsiteY25" fmla="*/ 4920478 h 4924940"/>
                <a:gd name="connsiteX26" fmla="*/ 1816176 w 5790463"/>
                <a:gd name="connsiteY26" fmla="*/ 4813798 h 4924940"/>
                <a:gd name="connsiteX27" fmla="*/ 787476 w 5790463"/>
                <a:gd name="connsiteY27" fmla="*/ 4348978 h 4924940"/>
                <a:gd name="connsiteX28" fmla="*/ 292176 w 5790463"/>
                <a:gd name="connsiteY28" fmla="*/ 3686038 h 4924940"/>
                <a:gd name="connsiteX29" fmla="*/ 345516 w 5790463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758879 w 5748406"/>
                <a:gd name="connsiteY8" fmla="*/ 50849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35659 w 5748406"/>
                <a:gd name="connsiteY11" fmla="*/ 58469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30579 w 5748406"/>
                <a:gd name="connsiteY11" fmla="*/ 56437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1130 h 4923432"/>
                <a:gd name="connsiteX1" fmla="*/ 257739 w 5748406"/>
                <a:gd name="connsiteY1" fmla="*/ 2465330 h 4923432"/>
                <a:gd name="connsiteX2" fmla="*/ 120579 w 5748406"/>
                <a:gd name="connsiteY2" fmla="*/ 2168150 h 4923432"/>
                <a:gd name="connsiteX3" fmla="*/ 21519 w 5748406"/>
                <a:gd name="connsiteY3" fmla="*/ 1528070 h 4923432"/>
                <a:gd name="connsiteX4" fmla="*/ 18979 w 5748406"/>
                <a:gd name="connsiteY4" fmla="*/ 677170 h 4923432"/>
                <a:gd name="connsiteX5" fmla="*/ 229799 w 5748406"/>
                <a:gd name="connsiteY5" fmla="*/ 39630 h 4923432"/>
                <a:gd name="connsiteX6" fmla="*/ 951159 w 5748406"/>
                <a:gd name="connsiteY6" fmla="*/ 125990 h 4923432"/>
                <a:gd name="connsiteX7" fmla="*/ 1606479 w 5748406"/>
                <a:gd name="connsiteY7" fmla="*/ 362210 h 4923432"/>
                <a:gd name="connsiteX8" fmla="*/ 1946839 w 5748406"/>
                <a:gd name="connsiteY8" fmla="*/ 537470 h 4923432"/>
                <a:gd name="connsiteX9" fmla="*/ 2508179 w 5748406"/>
                <a:gd name="connsiteY9" fmla="*/ 413010 h 4923432"/>
                <a:gd name="connsiteX10" fmla="*/ 3374319 w 5748406"/>
                <a:gd name="connsiteY10" fmla="*/ 415550 h 4923432"/>
                <a:gd name="connsiteX11" fmla="*/ 3930579 w 5748406"/>
                <a:gd name="connsiteY11" fmla="*/ 562870 h 4923432"/>
                <a:gd name="connsiteX12" fmla="*/ 4161718 w 5748406"/>
                <a:gd name="connsiteY12" fmla="*/ 425709 h 4923432"/>
                <a:gd name="connsiteX13" fmla="*/ 4662099 w 5748406"/>
                <a:gd name="connsiteY13" fmla="*/ 212350 h 4923432"/>
                <a:gd name="connsiteX14" fmla="*/ 5385999 w 5748406"/>
                <a:gd name="connsiteY14" fmla="*/ 34550 h 4923432"/>
                <a:gd name="connsiteX15" fmla="*/ 5538399 w 5748406"/>
                <a:gd name="connsiteY15" fmla="*/ 11690 h 4923432"/>
                <a:gd name="connsiteX16" fmla="*/ 5591739 w 5748406"/>
                <a:gd name="connsiteY16" fmla="*/ 171710 h 4923432"/>
                <a:gd name="connsiteX17" fmla="*/ 5744139 w 5748406"/>
                <a:gd name="connsiteY17" fmla="*/ 651770 h 4923432"/>
                <a:gd name="connsiteX18" fmla="*/ 5690799 w 5748406"/>
                <a:gd name="connsiteY18" fmla="*/ 1718570 h 4923432"/>
                <a:gd name="connsiteX19" fmla="*/ 5530779 w 5748406"/>
                <a:gd name="connsiteY19" fmla="*/ 2366270 h 4923432"/>
                <a:gd name="connsiteX20" fmla="*/ 5454579 w 5748406"/>
                <a:gd name="connsiteY20" fmla="*/ 2953010 h 4923432"/>
                <a:gd name="connsiteX21" fmla="*/ 5401239 w 5748406"/>
                <a:gd name="connsiteY21" fmla="*/ 3113030 h 4923432"/>
                <a:gd name="connsiteX22" fmla="*/ 5485059 w 5748406"/>
                <a:gd name="connsiteY22" fmla="*/ 3394970 h 4923432"/>
                <a:gd name="connsiteX23" fmla="*/ 5385999 w 5748406"/>
                <a:gd name="connsiteY23" fmla="*/ 3821690 h 4923432"/>
                <a:gd name="connsiteX24" fmla="*/ 5012619 w 5748406"/>
                <a:gd name="connsiteY24" fmla="*/ 4301750 h 4923432"/>
                <a:gd name="connsiteX25" fmla="*/ 4227759 w 5748406"/>
                <a:gd name="connsiteY25" fmla="*/ 4713230 h 4923432"/>
                <a:gd name="connsiteX26" fmla="*/ 3153339 w 5748406"/>
                <a:gd name="connsiteY26" fmla="*/ 4918970 h 4923432"/>
                <a:gd name="connsiteX27" fmla="*/ 1774119 w 5748406"/>
                <a:gd name="connsiteY27" fmla="*/ 4812290 h 4923432"/>
                <a:gd name="connsiteX28" fmla="*/ 745419 w 5748406"/>
                <a:gd name="connsiteY28" fmla="*/ 4347470 h 4923432"/>
                <a:gd name="connsiteX29" fmla="*/ 250119 w 5748406"/>
                <a:gd name="connsiteY29" fmla="*/ 3684530 h 4923432"/>
                <a:gd name="connsiteX30" fmla="*/ 303459 w 5748406"/>
                <a:gd name="connsiteY30" fmla="*/ 3151130 h 4923432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62099 w 5748406"/>
                <a:gd name="connsiteY13" fmla="*/ 20555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2079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53639 w 5748406"/>
                <a:gd name="connsiteY15" fmla="*/ 2521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7278 w 5711308"/>
                <a:gd name="connsiteY12" fmla="*/ 42907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7488 w 5715337"/>
                <a:gd name="connsiteY0" fmla="*/ 3144336 h 4916638"/>
                <a:gd name="connsiteX1" fmla="*/ 261768 w 5715337"/>
                <a:gd name="connsiteY1" fmla="*/ 2458536 h 4916638"/>
                <a:gd name="connsiteX2" fmla="*/ 200808 w 5715337"/>
                <a:gd name="connsiteY2" fmla="*/ 2201996 h 4916638"/>
                <a:gd name="connsiteX3" fmla="*/ 25548 w 5715337"/>
                <a:gd name="connsiteY3" fmla="*/ 1521276 h 4916638"/>
                <a:gd name="connsiteX4" fmla="*/ 23008 w 5715337"/>
                <a:gd name="connsiteY4" fmla="*/ 670376 h 4916638"/>
                <a:gd name="connsiteX5" fmla="*/ 233828 w 5715337"/>
                <a:gd name="connsiteY5" fmla="*/ 32836 h 4916638"/>
                <a:gd name="connsiteX6" fmla="*/ 955188 w 5715337"/>
                <a:gd name="connsiteY6" fmla="*/ 119196 h 4916638"/>
                <a:gd name="connsiteX7" fmla="*/ 1610508 w 5715337"/>
                <a:gd name="connsiteY7" fmla="*/ 355416 h 4916638"/>
                <a:gd name="connsiteX8" fmla="*/ 1950868 w 5715337"/>
                <a:gd name="connsiteY8" fmla="*/ 530676 h 4916638"/>
                <a:gd name="connsiteX9" fmla="*/ 2512208 w 5715337"/>
                <a:gd name="connsiteY9" fmla="*/ 406216 h 4916638"/>
                <a:gd name="connsiteX10" fmla="*/ 3378348 w 5715337"/>
                <a:gd name="connsiteY10" fmla="*/ 408756 h 4916638"/>
                <a:gd name="connsiteX11" fmla="*/ 3924448 w 5715337"/>
                <a:gd name="connsiteY11" fmla="*/ 540836 h 4916638"/>
                <a:gd name="connsiteX12" fmla="*/ 4196227 w 5715337"/>
                <a:gd name="connsiteY12" fmla="*/ 408755 h 4916638"/>
                <a:gd name="connsiteX13" fmla="*/ 4686448 w 5715337"/>
                <a:gd name="connsiteY13" fmla="*/ 200476 h 4916638"/>
                <a:gd name="connsiteX14" fmla="*/ 5415428 w 5715337"/>
                <a:gd name="connsiteY14" fmla="*/ 68396 h 4916638"/>
                <a:gd name="connsiteX15" fmla="*/ 5557668 w 5715337"/>
                <a:gd name="connsiteY15" fmla="*/ 25216 h 4916638"/>
                <a:gd name="connsiteX16" fmla="*/ 5595768 w 5715337"/>
                <a:gd name="connsiteY16" fmla="*/ 164916 h 4916638"/>
                <a:gd name="connsiteX17" fmla="*/ 5702448 w 5715337"/>
                <a:gd name="connsiteY17" fmla="*/ 853256 h 4916638"/>
                <a:gd name="connsiteX18" fmla="*/ 5694828 w 5715337"/>
                <a:gd name="connsiteY18" fmla="*/ 1711776 h 4916638"/>
                <a:gd name="connsiteX19" fmla="*/ 5534808 w 5715337"/>
                <a:gd name="connsiteY19" fmla="*/ 2359476 h 4916638"/>
                <a:gd name="connsiteX20" fmla="*/ 5458608 w 5715337"/>
                <a:gd name="connsiteY20" fmla="*/ 2946216 h 4916638"/>
                <a:gd name="connsiteX21" fmla="*/ 5405268 w 5715337"/>
                <a:gd name="connsiteY21" fmla="*/ 3106236 h 4916638"/>
                <a:gd name="connsiteX22" fmla="*/ 5489088 w 5715337"/>
                <a:gd name="connsiteY22" fmla="*/ 3388176 h 4916638"/>
                <a:gd name="connsiteX23" fmla="*/ 5390028 w 5715337"/>
                <a:gd name="connsiteY23" fmla="*/ 3814896 h 4916638"/>
                <a:gd name="connsiteX24" fmla="*/ 5016648 w 5715337"/>
                <a:gd name="connsiteY24" fmla="*/ 4294956 h 4916638"/>
                <a:gd name="connsiteX25" fmla="*/ 4231788 w 5715337"/>
                <a:gd name="connsiteY25" fmla="*/ 4706436 h 4916638"/>
                <a:gd name="connsiteX26" fmla="*/ 3157368 w 5715337"/>
                <a:gd name="connsiteY26" fmla="*/ 4912176 h 4916638"/>
                <a:gd name="connsiteX27" fmla="*/ 1778148 w 5715337"/>
                <a:gd name="connsiteY27" fmla="*/ 4805496 h 4916638"/>
                <a:gd name="connsiteX28" fmla="*/ 749448 w 5715337"/>
                <a:gd name="connsiteY28" fmla="*/ 4340676 h 4916638"/>
                <a:gd name="connsiteX29" fmla="*/ 254148 w 5715337"/>
                <a:gd name="connsiteY29" fmla="*/ 3677736 h 4916638"/>
                <a:gd name="connsiteX30" fmla="*/ 307488 w 5715337"/>
                <a:gd name="connsiteY30" fmla="*/ 3144336 h 4916638"/>
                <a:gd name="connsiteX0" fmla="*/ 307200 w 5715049"/>
                <a:gd name="connsiteY0" fmla="*/ 3144336 h 4916638"/>
                <a:gd name="connsiteX1" fmla="*/ 261480 w 5715049"/>
                <a:gd name="connsiteY1" fmla="*/ 245853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07200 w 5715049"/>
                <a:gd name="connsiteY0" fmla="*/ 3144336 h 4916638"/>
                <a:gd name="connsiteX1" fmla="*/ 439280 w 5715049"/>
                <a:gd name="connsiteY1" fmla="*/ 255505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31625 w 5739474"/>
                <a:gd name="connsiteY0" fmla="*/ 3144336 h 4916638"/>
                <a:gd name="connsiteX1" fmla="*/ 463705 w 5739474"/>
                <a:gd name="connsiteY1" fmla="*/ 2555056 h 4916638"/>
                <a:gd name="connsiteX2" fmla="*/ 585625 w 5739474"/>
                <a:gd name="connsiteY2" fmla="*/ 2110556 h 4916638"/>
                <a:gd name="connsiteX3" fmla="*/ 49685 w 5739474"/>
                <a:gd name="connsiteY3" fmla="*/ 1521276 h 4916638"/>
                <a:gd name="connsiteX4" fmla="*/ 47145 w 5739474"/>
                <a:gd name="connsiteY4" fmla="*/ 670376 h 4916638"/>
                <a:gd name="connsiteX5" fmla="*/ 257965 w 5739474"/>
                <a:gd name="connsiteY5" fmla="*/ 32836 h 4916638"/>
                <a:gd name="connsiteX6" fmla="*/ 979325 w 5739474"/>
                <a:gd name="connsiteY6" fmla="*/ 119196 h 4916638"/>
                <a:gd name="connsiteX7" fmla="*/ 1634645 w 5739474"/>
                <a:gd name="connsiteY7" fmla="*/ 355416 h 4916638"/>
                <a:gd name="connsiteX8" fmla="*/ 1975005 w 5739474"/>
                <a:gd name="connsiteY8" fmla="*/ 530676 h 4916638"/>
                <a:gd name="connsiteX9" fmla="*/ 2536345 w 5739474"/>
                <a:gd name="connsiteY9" fmla="*/ 406216 h 4916638"/>
                <a:gd name="connsiteX10" fmla="*/ 3402485 w 5739474"/>
                <a:gd name="connsiteY10" fmla="*/ 408756 h 4916638"/>
                <a:gd name="connsiteX11" fmla="*/ 3948585 w 5739474"/>
                <a:gd name="connsiteY11" fmla="*/ 540836 h 4916638"/>
                <a:gd name="connsiteX12" fmla="*/ 4220364 w 5739474"/>
                <a:gd name="connsiteY12" fmla="*/ 408755 h 4916638"/>
                <a:gd name="connsiteX13" fmla="*/ 4710585 w 5739474"/>
                <a:gd name="connsiteY13" fmla="*/ 200476 h 4916638"/>
                <a:gd name="connsiteX14" fmla="*/ 5439565 w 5739474"/>
                <a:gd name="connsiteY14" fmla="*/ 68396 h 4916638"/>
                <a:gd name="connsiteX15" fmla="*/ 5581805 w 5739474"/>
                <a:gd name="connsiteY15" fmla="*/ 25216 h 4916638"/>
                <a:gd name="connsiteX16" fmla="*/ 5619905 w 5739474"/>
                <a:gd name="connsiteY16" fmla="*/ 164916 h 4916638"/>
                <a:gd name="connsiteX17" fmla="*/ 5726585 w 5739474"/>
                <a:gd name="connsiteY17" fmla="*/ 853256 h 4916638"/>
                <a:gd name="connsiteX18" fmla="*/ 5718965 w 5739474"/>
                <a:gd name="connsiteY18" fmla="*/ 1711776 h 4916638"/>
                <a:gd name="connsiteX19" fmla="*/ 5558945 w 5739474"/>
                <a:gd name="connsiteY19" fmla="*/ 2359476 h 4916638"/>
                <a:gd name="connsiteX20" fmla="*/ 5482745 w 5739474"/>
                <a:gd name="connsiteY20" fmla="*/ 2946216 h 4916638"/>
                <a:gd name="connsiteX21" fmla="*/ 5429405 w 5739474"/>
                <a:gd name="connsiteY21" fmla="*/ 3106236 h 4916638"/>
                <a:gd name="connsiteX22" fmla="*/ 5513225 w 5739474"/>
                <a:gd name="connsiteY22" fmla="*/ 3388176 h 4916638"/>
                <a:gd name="connsiteX23" fmla="*/ 5414165 w 5739474"/>
                <a:gd name="connsiteY23" fmla="*/ 3814896 h 4916638"/>
                <a:gd name="connsiteX24" fmla="*/ 5040785 w 5739474"/>
                <a:gd name="connsiteY24" fmla="*/ 4294956 h 4916638"/>
                <a:gd name="connsiteX25" fmla="*/ 4255925 w 5739474"/>
                <a:gd name="connsiteY25" fmla="*/ 4706436 h 4916638"/>
                <a:gd name="connsiteX26" fmla="*/ 3181505 w 5739474"/>
                <a:gd name="connsiteY26" fmla="*/ 4912176 h 4916638"/>
                <a:gd name="connsiteX27" fmla="*/ 1802285 w 5739474"/>
                <a:gd name="connsiteY27" fmla="*/ 4805496 h 4916638"/>
                <a:gd name="connsiteX28" fmla="*/ 773585 w 5739474"/>
                <a:gd name="connsiteY28" fmla="*/ 4340676 h 4916638"/>
                <a:gd name="connsiteX29" fmla="*/ 278285 w 5739474"/>
                <a:gd name="connsiteY29" fmla="*/ 3677736 h 4916638"/>
                <a:gd name="connsiteX30" fmla="*/ 331625 w 5739474"/>
                <a:gd name="connsiteY30" fmla="*/ 3144336 h 4916638"/>
                <a:gd name="connsiteX0" fmla="*/ 307782 w 5715631"/>
                <a:gd name="connsiteY0" fmla="*/ 3144336 h 4916638"/>
                <a:gd name="connsiteX1" fmla="*/ 439862 w 5715631"/>
                <a:gd name="connsiteY1" fmla="*/ 255505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7782 w 5715631"/>
                <a:gd name="connsiteY0" fmla="*/ 3144336 h 4916638"/>
                <a:gd name="connsiteX1" fmla="*/ 201102 w 5715631"/>
                <a:gd name="connsiteY1" fmla="*/ 259569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691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30691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48492 w 5714762"/>
                <a:gd name="connsiteY30" fmla="*/ 3355155 h 4916638"/>
                <a:gd name="connsiteX31" fmla="*/ 291673 w 5714762"/>
                <a:gd name="connsiteY31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253573 w 5714762"/>
                <a:gd name="connsiteY30" fmla="*/ 3677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15473 w 5714762"/>
                <a:gd name="connsiteY2" fmla="*/ 258553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22727"/>
                <a:gd name="connsiteY0" fmla="*/ 3144336 h 4916638"/>
                <a:gd name="connsiteX1" fmla="*/ 263732 w 5722727"/>
                <a:gd name="connsiteY1" fmla="*/ 2913195 h 4916638"/>
                <a:gd name="connsiteX2" fmla="*/ 215473 w 5722727"/>
                <a:gd name="connsiteY2" fmla="*/ 2585536 h 4916638"/>
                <a:gd name="connsiteX3" fmla="*/ 190073 w 5722727"/>
                <a:gd name="connsiteY3" fmla="*/ 2222316 h 4916638"/>
                <a:gd name="connsiteX4" fmla="*/ 24973 w 5722727"/>
                <a:gd name="connsiteY4" fmla="*/ 1521276 h 4916638"/>
                <a:gd name="connsiteX5" fmla="*/ 22433 w 5722727"/>
                <a:gd name="connsiteY5" fmla="*/ 670376 h 4916638"/>
                <a:gd name="connsiteX6" fmla="*/ 233253 w 5722727"/>
                <a:gd name="connsiteY6" fmla="*/ 32836 h 4916638"/>
                <a:gd name="connsiteX7" fmla="*/ 954613 w 5722727"/>
                <a:gd name="connsiteY7" fmla="*/ 119196 h 4916638"/>
                <a:gd name="connsiteX8" fmla="*/ 1609933 w 5722727"/>
                <a:gd name="connsiteY8" fmla="*/ 355416 h 4916638"/>
                <a:gd name="connsiteX9" fmla="*/ 1950293 w 5722727"/>
                <a:gd name="connsiteY9" fmla="*/ 530676 h 4916638"/>
                <a:gd name="connsiteX10" fmla="*/ 2511633 w 5722727"/>
                <a:gd name="connsiteY10" fmla="*/ 406216 h 4916638"/>
                <a:gd name="connsiteX11" fmla="*/ 3377773 w 5722727"/>
                <a:gd name="connsiteY11" fmla="*/ 408756 h 4916638"/>
                <a:gd name="connsiteX12" fmla="*/ 3923873 w 5722727"/>
                <a:gd name="connsiteY12" fmla="*/ 540836 h 4916638"/>
                <a:gd name="connsiteX13" fmla="*/ 4195652 w 5722727"/>
                <a:gd name="connsiteY13" fmla="*/ 408755 h 4916638"/>
                <a:gd name="connsiteX14" fmla="*/ 4685873 w 5722727"/>
                <a:gd name="connsiteY14" fmla="*/ 200476 h 4916638"/>
                <a:gd name="connsiteX15" fmla="*/ 5414853 w 5722727"/>
                <a:gd name="connsiteY15" fmla="*/ 68396 h 4916638"/>
                <a:gd name="connsiteX16" fmla="*/ 5557093 w 5722727"/>
                <a:gd name="connsiteY16" fmla="*/ 25216 h 4916638"/>
                <a:gd name="connsiteX17" fmla="*/ 5595193 w 5722727"/>
                <a:gd name="connsiteY17" fmla="*/ 164916 h 4916638"/>
                <a:gd name="connsiteX18" fmla="*/ 5701873 w 5722727"/>
                <a:gd name="connsiteY18" fmla="*/ 853256 h 4916638"/>
                <a:gd name="connsiteX19" fmla="*/ 5694253 w 5722727"/>
                <a:gd name="connsiteY19" fmla="*/ 1711776 h 4916638"/>
                <a:gd name="connsiteX20" fmla="*/ 5412313 w 5722727"/>
                <a:gd name="connsiteY20" fmla="*/ 2395036 h 4916638"/>
                <a:gd name="connsiteX21" fmla="*/ 5458033 w 5722727"/>
                <a:gd name="connsiteY21" fmla="*/ 2946216 h 4916638"/>
                <a:gd name="connsiteX22" fmla="*/ 5404693 w 5722727"/>
                <a:gd name="connsiteY22" fmla="*/ 3106236 h 4916638"/>
                <a:gd name="connsiteX23" fmla="*/ 5488513 w 5722727"/>
                <a:gd name="connsiteY23" fmla="*/ 3388176 h 4916638"/>
                <a:gd name="connsiteX24" fmla="*/ 5389453 w 5722727"/>
                <a:gd name="connsiteY24" fmla="*/ 3814896 h 4916638"/>
                <a:gd name="connsiteX25" fmla="*/ 5016073 w 5722727"/>
                <a:gd name="connsiteY25" fmla="*/ 4294956 h 4916638"/>
                <a:gd name="connsiteX26" fmla="*/ 4231213 w 5722727"/>
                <a:gd name="connsiteY26" fmla="*/ 4706436 h 4916638"/>
                <a:gd name="connsiteX27" fmla="*/ 3156793 w 5722727"/>
                <a:gd name="connsiteY27" fmla="*/ 4912176 h 4916638"/>
                <a:gd name="connsiteX28" fmla="*/ 1777573 w 5722727"/>
                <a:gd name="connsiteY28" fmla="*/ 4805496 h 4916638"/>
                <a:gd name="connsiteX29" fmla="*/ 748873 w 5722727"/>
                <a:gd name="connsiteY29" fmla="*/ 4340676 h 4916638"/>
                <a:gd name="connsiteX30" fmla="*/ 370413 w 5722727"/>
                <a:gd name="connsiteY30" fmla="*/ 3931736 h 4916638"/>
                <a:gd name="connsiteX31" fmla="*/ 223092 w 5722727"/>
                <a:gd name="connsiteY31" fmla="*/ 3492315 h 4916638"/>
                <a:gd name="connsiteX32" fmla="*/ 291673 w 5722727"/>
                <a:gd name="connsiteY32" fmla="*/ 3144336 h 4916638"/>
                <a:gd name="connsiteX0" fmla="*/ 291673 w 5721681"/>
                <a:gd name="connsiteY0" fmla="*/ 3144336 h 4916638"/>
                <a:gd name="connsiteX1" fmla="*/ 263732 w 5721681"/>
                <a:gd name="connsiteY1" fmla="*/ 2913195 h 4916638"/>
                <a:gd name="connsiteX2" fmla="*/ 215473 w 5721681"/>
                <a:gd name="connsiteY2" fmla="*/ 2585536 h 4916638"/>
                <a:gd name="connsiteX3" fmla="*/ 190073 w 5721681"/>
                <a:gd name="connsiteY3" fmla="*/ 2222316 h 4916638"/>
                <a:gd name="connsiteX4" fmla="*/ 24973 w 5721681"/>
                <a:gd name="connsiteY4" fmla="*/ 1521276 h 4916638"/>
                <a:gd name="connsiteX5" fmla="*/ 22433 w 5721681"/>
                <a:gd name="connsiteY5" fmla="*/ 670376 h 4916638"/>
                <a:gd name="connsiteX6" fmla="*/ 233253 w 5721681"/>
                <a:gd name="connsiteY6" fmla="*/ 32836 h 4916638"/>
                <a:gd name="connsiteX7" fmla="*/ 954613 w 5721681"/>
                <a:gd name="connsiteY7" fmla="*/ 119196 h 4916638"/>
                <a:gd name="connsiteX8" fmla="*/ 1609933 w 5721681"/>
                <a:gd name="connsiteY8" fmla="*/ 355416 h 4916638"/>
                <a:gd name="connsiteX9" fmla="*/ 1950293 w 5721681"/>
                <a:gd name="connsiteY9" fmla="*/ 530676 h 4916638"/>
                <a:gd name="connsiteX10" fmla="*/ 2511633 w 5721681"/>
                <a:gd name="connsiteY10" fmla="*/ 406216 h 4916638"/>
                <a:gd name="connsiteX11" fmla="*/ 3377773 w 5721681"/>
                <a:gd name="connsiteY11" fmla="*/ 408756 h 4916638"/>
                <a:gd name="connsiteX12" fmla="*/ 3923873 w 5721681"/>
                <a:gd name="connsiteY12" fmla="*/ 540836 h 4916638"/>
                <a:gd name="connsiteX13" fmla="*/ 4195652 w 5721681"/>
                <a:gd name="connsiteY13" fmla="*/ 408755 h 4916638"/>
                <a:gd name="connsiteX14" fmla="*/ 4685873 w 5721681"/>
                <a:gd name="connsiteY14" fmla="*/ 200476 h 4916638"/>
                <a:gd name="connsiteX15" fmla="*/ 5414853 w 5721681"/>
                <a:gd name="connsiteY15" fmla="*/ 68396 h 4916638"/>
                <a:gd name="connsiteX16" fmla="*/ 5557093 w 5721681"/>
                <a:gd name="connsiteY16" fmla="*/ 25216 h 4916638"/>
                <a:gd name="connsiteX17" fmla="*/ 5595193 w 5721681"/>
                <a:gd name="connsiteY17" fmla="*/ 164916 h 4916638"/>
                <a:gd name="connsiteX18" fmla="*/ 5701873 w 5721681"/>
                <a:gd name="connsiteY18" fmla="*/ 853256 h 4916638"/>
                <a:gd name="connsiteX19" fmla="*/ 5694253 w 5721681"/>
                <a:gd name="connsiteY19" fmla="*/ 1711776 h 4916638"/>
                <a:gd name="connsiteX20" fmla="*/ 5427553 w 5721681"/>
                <a:gd name="connsiteY20" fmla="*/ 2455996 h 4916638"/>
                <a:gd name="connsiteX21" fmla="*/ 5458033 w 5721681"/>
                <a:gd name="connsiteY21" fmla="*/ 2946216 h 4916638"/>
                <a:gd name="connsiteX22" fmla="*/ 5404693 w 5721681"/>
                <a:gd name="connsiteY22" fmla="*/ 3106236 h 4916638"/>
                <a:gd name="connsiteX23" fmla="*/ 5488513 w 5721681"/>
                <a:gd name="connsiteY23" fmla="*/ 3388176 h 4916638"/>
                <a:gd name="connsiteX24" fmla="*/ 5389453 w 5721681"/>
                <a:gd name="connsiteY24" fmla="*/ 3814896 h 4916638"/>
                <a:gd name="connsiteX25" fmla="*/ 5016073 w 5721681"/>
                <a:gd name="connsiteY25" fmla="*/ 4294956 h 4916638"/>
                <a:gd name="connsiteX26" fmla="*/ 4231213 w 5721681"/>
                <a:gd name="connsiteY26" fmla="*/ 4706436 h 4916638"/>
                <a:gd name="connsiteX27" fmla="*/ 3156793 w 5721681"/>
                <a:gd name="connsiteY27" fmla="*/ 4912176 h 4916638"/>
                <a:gd name="connsiteX28" fmla="*/ 1777573 w 5721681"/>
                <a:gd name="connsiteY28" fmla="*/ 4805496 h 4916638"/>
                <a:gd name="connsiteX29" fmla="*/ 748873 w 5721681"/>
                <a:gd name="connsiteY29" fmla="*/ 4340676 h 4916638"/>
                <a:gd name="connsiteX30" fmla="*/ 370413 w 5721681"/>
                <a:gd name="connsiteY30" fmla="*/ 3931736 h 4916638"/>
                <a:gd name="connsiteX31" fmla="*/ 223092 w 5721681"/>
                <a:gd name="connsiteY31" fmla="*/ 3492315 h 4916638"/>
                <a:gd name="connsiteX32" fmla="*/ 291673 w 5721681"/>
                <a:gd name="connsiteY32" fmla="*/ 3144336 h 4916638"/>
                <a:gd name="connsiteX0" fmla="*/ 291673 w 5718276"/>
                <a:gd name="connsiteY0" fmla="*/ 3144336 h 4916638"/>
                <a:gd name="connsiteX1" fmla="*/ 263732 w 5718276"/>
                <a:gd name="connsiteY1" fmla="*/ 2913195 h 4916638"/>
                <a:gd name="connsiteX2" fmla="*/ 215473 w 5718276"/>
                <a:gd name="connsiteY2" fmla="*/ 2585536 h 4916638"/>
                <a:gd name="connsiteX3" fmla="*/ 190073 w 5718276"/>
                <a:gd name="connsiteY3" fmla="*/ 2222316 h 4916638"/>
                <a:gd name="connsiteX4" fmla="*/ 24973 w 5718276"/>
                <a:gd name="connsiteY4" fmla="*/ 1521276 h 4916638"/>
                <a:gd name="connsiteX5" fmla="*/ 22433 w 5718276"/>
                <a:gd name="connsiteY5" fmla="*/ 670376 h 4916638"/>
                <a:gd name="connsiteX6" fmla="*/ 233253 w 5718276"/>
                <a:gd name="connsiteY6" fmla="*/ 32836 h 4916638"/>
                <a:gd name="connsiteX7" fmla="*/ 954613 w 5718276"/>
                <a:gd name="connsiteY7" fmla="*/ 119196 h 4916638"/>
                <a:gd name="connsiteX8" fmla="*/ 1609933 w 5718276"/>
                <a:gd name="connsiteY8" fmla="*/ 355416 h 4916638"/>
                <a:gd name="connsiteX9" fmla="*/ 1950293 w 5718276"/>
                <a:gd name="connsiteY9" fmla="*/ 530676 h 4916638"/>
                <a:gd name="connsiteX10" fmla="*/ 2511633 w 5718276"/>
                <a:gd name="connsiteY10" fmla="*/ 406216 h 4916638"/>
                <a:gd name="connsiteX11" fmla="*/ 3377773 w 5718276"/>
                <a:gd name="connsiteY11" fmla="*/ 408756 h 4916638"/>
                <a:gd name="connsiteX12" fmla="*/ 3923873 w 5718276"/>
                <a:gd name="connsiteY12" fmla="*/ 540836 h 4916638"/>
                <a:gd name="connsiteX13" fmla="*/ 4195652 w 5718276"/>
                <a:gd name="connsiteY13" fmla="*/ 408755 h 4916638"/>
                <a:gd name="connsiteX14" fmla="*/ 4685873 w 5718276"/>
                <a:gd name="connsiteY14" fmla="*/ 200476 h 4916638"/>
                <a:gd name="connsiteX15" fmla="*/ 5414853 w 5718276"/>
                <a:gd name="connsiteY15" fmla="*/ 68396 h 4916638"/>
                <a:gd name="connsiteX16" fmla="*/ 5557093 w 5718276"/>
                <a:gd name="connsiteY16" fmla="*/ 25216 h 4916638"/>
                <a:gd name="connsiteX17" fmla="*/ 5595193 w 5718276"/>
                <a:gd name="connsiteY17" fmla="*/ 164916 h 4916638"/>
                <a:gd name="connsiteX18" fmla="*/ 5701873 w 5718276"/>
                <a:gd name="connsiteY18" fmla="*/ 853256 h 4916638"/>
                <a:gd name="connsiteX19" fmla="*/ 5694253 w 5718276"/>
                <a:gd name="connsiteY19" fmla="*/ 1711776 h 4916638"/>
                <a:gd name="connsiteX20" fmla="*/ 5478353 w 5718276"/>
                <a:gd name="connsiteY20" fmla="*/ 2455996 h 4916638"/>
                <a:gd name="connsiteX21" fmla="*/ 5458033 w 5718276"/>
                <a:gd name="connsiteY21" fmla="*/ 2946216 h 4916638"/>
                <a:gd name="connsiteX22" fmla="*/ 5404693 w 5718276"/>
                <a:gd name="connsiteY22" fmla="*/ 3106236 h 4916638"/>
                <a:gd name="connsiteX23" fmla="*/ 5488513 w 5718276"/>
                <a:gd name="connsiteY23" fmla="*/ 3388176 h 4916638"/>
                <a:gd name="connsiteX24" fmla="*/ 5389453 w 5718276"/>
                <a:gd name="connsiteY24" fmla="*/ 3814896 h 4916638"/>
                <a:gd name="connsiteX25" fmla="*/ 5016073 w 5718276"/>
                <a:gd name="connsiteY25" fmla="*/ 4294956 h 4916638"/>
                <a:gd name="connsiteX26" fmla="*/ 4231213 w 5718276"/>
                <a:gd name="connsiteY26" fmla="*/ 4706436 h 4916638"/>
                <a:gd name="connsiteX27" fmla="*/ 3156793 w 5718276"/>
                <a:gd name="connsiteY27" fmla="*/ 4912176 h 4916638"/>
                <a:gd name="connsiteX28" fmla="*/ 1777573 w 5718276"/>
                <a:gd name="connsiteY28" fmla="*/ 4805496 h 4916638"/>
                <a:gd name="connsiteX29" fmla="*/ 748873 w 5718276"/>
                <a:gd name="connsiteY29" fmla="*/ 4340676 h 4916638"/>
                <a:gd name="connsiteX30" fmla="*/ 370413 w 5718276"/>
                <a:gd name="connsiteY30" fmla="*/ 3931736 h 4916638"/>
                <a:gd name="connsiteX31" fmla="*/ 223092 w 5718276"/>
                <a:gd name="connsiteY31" fmla="*/ 3492315 h 4916638"/>
                <a:gd name="connsiteX32" fmla="*/ 291673 w 5718276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4621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47365 w 5717287"/>
                <a:gd name="connsiteY23" fmla="*/ 3246444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501213 w 5716897"/>
                <a:gd name="connsiteY21" fmla="*/ 2730315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02525"/>
                <a:gd name="connsiteY0" fmla="*/ 3144336 h 4916638"/>
                <a:gd name="connsiteX1" fmla="*/ 317072 w 5702525"/>
                <a:gd name="connsiteY1" fmla="*/ 3019875 h 4916638"/>
                <a:gd name="connsiteX2" fmla="*/ 291673 w 5702525"/>
                <a:gd name="connsiteY2" fmla="*/ 2631256 h 4916638"/>
                <a:gd name="connsiteX3" fmla="*/ 190073 w 5702525"/>
                <a:gd name="connsiteY3" fmla="*/ 2222316 h 4916638"/>
                <a:gd name="connsiteX4" fmla="*/ 24973 w 5702525"/>
                <a:gd name="connsiteY4" fmla="*/ 1521276 h 4916638"/>
                <a:gd name="connsiteX5" fmla="*/ 22433 w 5702525"/>
                <a:gd name="connsiteY5" fmla="*/ 670376 h 4916638"/>
                <a:gd name="connsiteX6" fmla="*/ 233253 w 5702525"/>
                <a:gd name="connsiteY6" fmla="*/ 32836 h 4916638"/>
                <a:gd name="connsiteX7" fmla="*/ 954613 w 5702525"/>
                <a:gd name="connsiteY7" fmla="*/ 119196 h 4916638"/>
                <a:gd name="connsiteX8" fmla="*/ 1609933 w 5702525"/>
                <a:gd name="connsiteY8" fmla="*/ 355416 h 4916638"/>
                <a:gd name="connsiteX9" fmla="*/ 1950293 w 5702525"/>
                <a:gd name="connsiteY9" fmla="*/ 530676 h 4916638"/>
                <a:gd name="connsiteX10" fmla="*/ 2511633 w 5702525"/>
                <a:gd name="connsiteY10" fmla="*/ 406216 h 4916638"/>
                <a:gd name="connsiteX11" fmla="*/ 3377773 w 5702525"/>
                <a:gd name="connsiteY11" fmla="*/ 408756 h 4916638"/>
                <a:gd name="connsiteX12" fmla="*/ 3923873 w 5702525"/>
                <a:gd name="connsiteY12" fmla="*/ 540836 h 4916638"/>
                <a:gd name="connsiteX13" fmla="*/ 4195652 w 5702525"/>
                <a:gd name="connsiteY13" fmla="*/ 408755 h 4916638"/>
                <a:gd name="connsiteX14" fmla="*/ 4685873 w 5702525"/>
                <a:gd name="connsiteY14" fmla="*/ 200476 h 4916638"/>
                <a:gd name="connsiteX15" fmla="*/ 5414853 w 5702525"/>
                <a:gd name="connsiteY15" fmla="*/ 68396 h 4916638"/>
                <a:gd name="connsiteX16" fmla="*/ 5557093 w 5702525"/>
                <a:gd name="connsiteY16" fmla="*/ 25216 h 4916638"/>
                <a:gd name="connsiteX17" fmla="*/ 5595193 w 5702525"/>
                <a:gd name="connsiteY17" fmla="*/ 164916 h 4916638"/>
                <a:gd name="connsiteX18" fmla="*/ 5701873 w 5702525"/>
                <a:gd name="connsiteY18" fmla="*/ 853256 h 4916638"/>
                <a:gd name="connsiteX19" fmla="*/ 5633293 w 5702525"/>
                <a:gd name="connsiteY19" fmla="*/ 1704156 h 4916638"/>
                <a:gd name="connsiteX20" fmla="*/ 5499689 w 5702525"/>
                <a:gd name="connsiteY20" fmla="*/ 2346268 h 4916638"/>
                <a:gd name="connsiteX21" fmla="*/ 5458541 w 5702525"/>
                <a:gd name="connsiteY21" fmla="*/ 2779083 h 4916638"/>
                <a:gd name="connsiteX22" fmla="*/ 5458033 w 5702525"/>
                <a:gd name="connsiteY22" fmla="*/ 2991936 h 4916638"/>
                <a:gd name="connsiteX23" fmla="*/ 5490037 w 5702525"/>
                <a:gd name="connsiteY23" fmla="*/ 3258636 h 4916638"/>
                <a:gd name="connsiteX24" fmla="*/ 5488513 w 5702525"/>
                <a:gd name="connsiteY24" fmla="*/ 3388176 h 4916638"/>
                <a:gd name="connsiteX25" fmla="*/ 5389453 w 5702525"/>
                <a:gd name="connsiteY25" fmla="*/ 3814896 h 4916638"/>
                <a:gd name="connsiteX26" fmla="*/ 5016073 w 5702525"/>
                <a:gd name="connsiteY26" fmla="*/ 4294956 h 4916638"/>
                <a:gd name="connsiteX27" fmla="*/ 4231213 w 5702525"/>
                <a:gd name="connsiteY27" fmla="*/ 4706436 h 4916638"/>
                <a:gd name="connsiteX28" fmla="*/ 3156793 w 5702525"/>
                <a:gd name="connsiteY28" fmla="*/ 4912176 h 4916638"/>
                <a:gd name="connsiteX29" fmla="*/ 1777573 w 5702525"/>
                <a:gd name="connsiteY29" fmla="*/ 4805496 h 4916638"/>
                <a:gd name="connsiteX30" fmla="*/ 748873 w 5702525"/>
                <a:gd name="connsiteY30" fmla="*/ 4340676 h 4916638"/>
                <a:gd name="connsiteX31" fmla="*/ 370413 w 5702525"/>
                <a:gd name="connsiteY31" fmla="*/ 3931736 h 4916638"/>
                <a:gd name="connsiteX32" fmla="*/ 223092 w 5702525"/>
                <a:gd name="connsiteY32" fmla="*/ 3492315 h 4916638"/>
                <a:gd name="connsiteX33" fmla="*/ 291673 w 5702525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29055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11633 w 5716897"/>
                <a:gd name="connsiteY10" fmla="*/ 40646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88701 w 5716897"/>
                <a:gd name="connsiteY31" fmla="*/ 3956368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16897" h="4916886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EF507E"/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7" name="กลุ่ม 116">
            <a:extLst>
              <a:ext uri="{FF2B5EF4-FFF2-40B4-BE49-F238E27FC236}">
                <a16:creationId xmlns:a16="http://schemas.microsoft.com/office/drawing/2014/main" id="{CE1E0786-3B98-45E8-A855-73392ACA068F}"/>
              </a:ext>
            </a:extLst>
          </p:cNvPr>
          <p:cNvGrpSpPr/>
          <p:nvPr userDrawn="1"/>
        </p:nvGrpSpPr>
        <p:grpSpPr>
          <a:xfrm>
            <a:off x="571876" y="1410711"/>
            <a:ext cx="3134995" cy="3783053"/>
            <a:chOff x="571876" y="1410711"/>
            <a:chExt cx="3134995" cy="3783053"/>
          </a:xfrm>
        </p:grpSpPr>
        <p:grpSp>
          <p:nvGrpSpPr>
            <p:cNvPr id="118" name="กลุ่ม 117">
              <a:extLst>
                <a:ext uri="{FF2B5EF4-FFF2-40B4-BE49-F238E27FC236}">
                  <a16:creationId xmlns:a16="http://schemas.microsoft.com/office/drawing/2014/main" id="{68E1B4DA-9695-4BF5-A4FA-9D42681C721B}"/>
                </a:ext>
              </a:extLst>
            </p:cNvPr>
            <p:cNvGrpSpPr/>
            <p:nvPr/>
          </p:nvGrpSpPr>
          <p:grpSpPr>
            <a:xfrm>
              <a:off x="571876" y="1764764"/>
              <a:ext cx="3134995" cy="3429000"/>
              <a:chOff x="629210" y="1747850"/>
              <a:chExt cx="3134995" cy="3429000"/>
            </a:xfrm>
          </p:grpSpPr>
          <p:sp>
            <p:nvSpPr>
              <p:cNvPr id="120" name="แผนผังลำดับงาน: หน่วงเวลา 119">
                <a:extLst>
                  <a:ext uri="{FF2B5EF4-FFF2-40B4-BE49-F238E27FC236}">
                    <a16:creationId xmlns:a16="http://schemas.microsoft.com/office/drawing/2014/main" id="{C39FABD0-4F15-4947-B4B3-9943A1EB1145}"/>
                  </a:ext>
                </a:extLst>
              </p:cNvPr>
              <p:cNvSpPr/>
              <p:nvPr/>
            </p:nvSpPr>
            <p:spPr>
              <a:xfrm rot="16200000">
                <a:off x="482208" y="1894852"/>
                <a:ext cx="3429000" cy="3134995"/>
              </a:xfrm>
              <a:prstGeom prst="flowChartDelay">
                <a:avLst/>
              </a:prstGeom>
              <a:solidFill>
                <a:srgbClr val="672E0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1" name="รูปแบบอิสระ: รูปร่าง 120">
                <a:extLst>
                  <a:ext uri="{FF2B5EF4-FFF2-40B4-BE49-F238E27FC236}">
                    <a16:creationId xmlns:a16="http://schemas.microsoft.com/office/drawing/2014/main" id="{0463FF1D-46BC-4293-94BD-6339643A5BAD}"/>
                  </a:ext>
                </a:extLst>
              </p:cNvPr>
              <p:cNvSpPr/>
              <p:nvPr/>
            </p:nvSpPr>
            <p:spPr>
              <a:xfrm>
                <a:off x="793746" y="1906601"/>
                <a:ext cx="2794302" cy="3096522"/>
              </a:xfrm>
              <a:custGeom>
                <a:avLst/>
                <a:gdLst>
                  <a:gd name="connsiteX0" fmla="*/ 30645 w 3048671"/>
                  <a:gd name="connsiteY0" fmla="*/ 3398829 h 3420654"/>
                  <a:gd name="connsiteX1" fmla="*/ 45885 w 3048671"/>
                  <a:gd name="connsiteY1" fmla="*/ 1453189 h 3420654"/>
                  <a:gd name="connsiteX2" fmla="*/ 467525 w 3048671"/>
                  <a:gd name="connsiteY2" fmla="*/ 487989 h 3420654"/>
                  <a:gd name="connsiteX3" fmla="*/ 1046645 w 3048671"/>
                  <a:gd name="connsiteY3" fmla="*/ 86669 h 3420654"/>
                  <a:gd name="connsiteX4" fmla="*/ 1554645 w 3048671"/>
                  <a:gd name="connsiteY4" fmla="*/ 309 h 3420654"/>
                  <a:gd name="connsiteX5" fmla="*/ 1976285 w 3048671"/>
                  <a:gd name="connsiteY5" fmla="*/ 66349 h 3420654"/>
                  <a:gd name="connsiteX6" fmla="*/ 2342045 w 3048671"/>
                  <a:gd name="connsiteY6" fmla="*/ 269549 h 3420654"/>
                  <a:gd name="connsiteX7" fmla="*/ 2733205 w 3048671"/>
                  <a:gd name="connsiteY7" fmla="*/ 650549 h 3420654"/>
                  <a:gd name="connsiteX8" fmla="*/ 3007525 w 3048671"/>
                  <a:gd name="connsiteY8" fmla="*/ 1321109 h 3420654"/>
                  <a:gd name="connsiteX9" fmla="*/ 3043085 w 3048671"/>
                  <a:gd name="connsiteY9" fmla="*/ 2372669 h 3420654"/>
                  <a:gd name="connsiteX10" fmla="*/ 3032925 w 3048671"/>
                  <a:gd name="connsiteY10" fmla="*/ 3190549 h 3420654"/>
                  <a:gd name="connsiteX11" fmla="*/ 3038005 w 3048671"/>
                  <a:gd name="connsiteY11" fmla="*/ 3322629 h 3420654"/>
                  <a:gd name="connsiteX12" fmla="*/ 3032925 w 3048671"/>
                  <a:gd name="connsiteY12" fmla="*/ 3398829 h 3420654"/>
                  <a:gd name="connsiteX13" fmla="*/ 2844965 w 3048671"/>
                  <a:gd name="connsiteY13" fmla="*/ 3419149 h 3420654"/>
                  <a:gd name="connsiteX14" fmla="*/ 1351445 w 3048671"/>
                  <a:gd name="connsiteY14" fmla="*/ 3419149 h 3420654"/>
                  <a:gd name="connsiteX15" fmla="*/ 30645 w 3048671"/>
                  <a:gd name="connsiteY15" fmla="*/ 3398829 h 3420654"/>
                  <a:gd name="connsiteX0" fmla="*/ 21216 w 3062102"/>
                  <a:gd name="connsiteY0" fmla="*/ 3444549 h 3445343"/>
                  <a:gd name="connsiteX1" fmla="*/ 59316 w 3062102"/>
                  <a:gd name="connsiteY1" fmla="*/ 1453189 h 3445343"/>
                  <a:gd name="connsiteX2" fmla="*/ 480956 w 3062102"/>
                  <a:gd name="connsiteY2" fmla="*/ 487989 h 3445343"/>
                  <a:gd name="connsiteX3" fmla="*/ 1060076 w 3062102"/>
                  <a:gd name="connsiteY3" fmla="*/ 86669 h 3445343"/>
                  <a:gd name="connsiteX4" fmla="*/ 1568076 w 3062102"/>
                  <a:gd name="connsiteY4" fmla="*/ 309 h 3445343"/>
                  <a:gd name="connsiteX5" fmla="*/ 1989716 w 3062102"/>
                  <a:gd name="connsiteY5" fmla="*/ 66349 h 3445343"/>
                  <a:gd name="connsiteX6" fmla="*/ 2355476 w 3062102"/>
                  <a:gd name="connsiteY6" fmla="*/ 269549 h 3445343"/>
                  <a:gd name="connsiteX7" fmla="*/ 2746636 w 3062102"/>
                  <a:gd name="connsiteY7" fmla="*/ 650549 h 3445343"/>
                  <a:gd name="connsiteX8" fmla="*/ 3020956 w 3062102"/>
                  <a:gd name="connsiteY8" fmla="*/ 1321109 h 3445343"/>
                  <a:gd name="connsiteX9" fmla="*/ 3056516 w 3062102"/>
                  <a:gd name="connsiteY9" fmla="*/ 2372669 h 3445343"/>
                  <a:gd name="connsiteX10" fmla="*/ 3046356 w 3062102"/>
                  <a:gd name="connsiteY10" fmla="*/ 3190549 h 3445343"/>
                  <a:gd name="connsiteX11" fmla="*/ 3051436 w 3062102"/>
                  <a:gd name="connsiteY11" fmla="*/ 3322629 h 3445343"/>
                  <a:gd name="connsiteX12" fmla="*/ 3046356 w 3062102"/>
                  <a:gd name="connsiteY12" fmla="*/ 3398829 h 3445343"/>
                  <a:gd name="connsiteX13" fmla="*/ 2858396 w 3062102"/>
                  <a:gd name="connsiteY13" fmla="*/ 3419149 h 3445343"/>
                  <a:gd name="connsiteX14" fmla="*/ 1364876 w 3062102"/>
                  <a:gd name="connsiteY14" fmla="*/ 3419149 h 3445343"/>
                  <a:gd name="connsiteX15" fmla="*/ 21216 w 3062102"/>
                  <a:gd name="connsiteY15" fmla="*/ 3444549 h 3445343"/>
                  <a:gd name="connsiteX0" fmla="*/ 244 w 3041130"/>
                  <a:gd name="connsiteY0" fmla="*/ 3444549 h 3445343"/>
                  <a:gd name="connsiteX1" fmla="*/ 38344 w 3041130"/>
                  <a:gd name="connsiteY1" fmla="*/ 1453189 h 3445343"/>
                  <a:gd name="connsiteX2" fmla="*/ 459984 w 3041130"/>
                  <a:gd name="connsiteY2" fmla="*/ 487989 h 3445343"/>
                  <a:gd name="connsiteX3" fmla="*/ 1039104 w 3041130"/>
                  <a:gd name="connsiteY3" fmla="*/ 86669 h 3445343"/>
                  <a:gd name="connsiteX4" fmla="*/ 1547104 w 3041130"/>
                  <a:gd name="connsiteY4" fmla="*/ 309 h 3445343"/>
                  <a:gd name="connsiteX5" fmla="*/ 1968744 w 3041130"/>
                  <a:gd name="connsiteY5" fmla="*/ 66349 h 3445343"/>
                  <a:gd name="connsiteX6" fmla="*/ 2334504 w 3041130"/>
                  <a:gd name="connsiteY6" fmla="*/ 269549 h 3445343"/>
                  <a:gd name="connsiteX7" fmla="*/ 2725664 w 3041130"/>
                  <a:gd name="connsiteY7" fmla="*/ 650549 h 3445343"/>
                  <a:gd name="connsiteX8" fmla="*/ 2999984 w 3041130"/>
                  <a:gd name="connsiteY8" fmla="*/ 1321109 h 3445343"/>
                  <a:gd name="connsiteX9" fmla="*/ 3035544 w 3041130"/>
                  <a:gd name="connsiteY9" fmla="*/ 2372669 h 3445343"/>
                  <a:gd name="connsiteX10" fmla="*/ 3025384 w 3041130"/>
                  <a:gd name="connsiteY10" fmla="*/ 3190549 h 3445343"/>
                  <a:gd name="connsiteX11" fmla="*/ 3030464 w 3041130"/>
                  <a:gd name="connsiteY11" fmla="*/ 3322629 h 3445343"/>
                  <a:gd name="connsiteX12" fmla="*/ 3025384 w 3041130"/>
                  <a:gd name="connsiteY12" fmla="*/ 3398829 h 3445343"/>
                  <a:gd name="connsiteX13" fmla="*/ 2837424 w 3041130"/>
                  <a:gd name="connsiteY13" fmla="*/ 3419149 h 3445343"/>
                  <a:gd name="connsiteX14" fmla="*/ 1343904 w 3041130"/>
                  <a:gd name="connsiteY14" fmla="*/ 3419149 h 3445343"/>
                  <a:gd name="connsiteX15" fmla="*/ 244 w 3041130"/>
                  <a:gd name="connsiteY15" fmla="*/ 3444549 h 3445343"/>
                  <a:gd name="connsiteX0" fmla="*/ 0 w 3040886"/>
                  <a:gd name="connsiteY0" fmla="*/ 3444549 h 3445343"/>
                  <a:gd name="connsiteX1" fmla="*/ 38100 w 3040886"/>
                  <a:gd name="connsiteY1" fmla="*/ 1453189 h 3445343"/>
                  <a:gd name="connsiteX2" fmla="*/ 459740 w 3040886"/>
                  <a:gd name="connsiteY2" fmla="*/ 487989 h 3445343"/>
                  <a:gd name="connsiteX3" fmla="*/ 1038860 w 3040886"/>
                  <a:gd name="connsiteY3" fmla="*/ 86669 h 3445343"/>
                  <a:gd name="connsiteX4" fmla="*/ 1546860 w 3040886"/>
                  <a:gd name="connsiteY4" fmla="*/ 309 h 3445343"/>
                  <a:gd name="connsiteX5" fmla="*/ 1968500 w 3040886"/>
                  <a:gd name="connsiteY5" fmla="*/ 66349 h 3445343"/>
                  <a:gd name="connsiteX6" fmla="*/ 2334260 w 3040886"/>
                  <a:gd name="connsiteY6" fmla="*/ 269549 h 3445343"/>
                  <a:gd name="connsiteX7" fmla="*/ 2725420 w 3040886"/>
                  <a:gd name="connsiteY7" fmla="*/ 650549 h 3445343"/>
                  <a:gd name="connsiteX8" fmla="*/ 2999740 w 3040886"/>
                  <a:gd name="connsiteY8" fmla="*/ 1321109 h 3445343"/>
                  <a:gd name="connsiteX9" fmla="*/ 3035300 w 3040886"/>
                  <a:gd name="connsiteY9" fmla="*/ 2372669 h 3445343"/>
                  <a:gd name="connsiteX10" fmla="*/ 3025140 w 3040886"/>
                  <a:gd name="connsiteY10" fmla="*/ 3190549 h 3445343"/>
                  <a:gd name="connsiteX11" fmla="*/ 3030220 w 3040886"/>
                  <a:gd name="connsiteY11" fmla="*/ 3322629 h 3445343"/>
                  <a:gd name="connsiteX12" fmla="*/ 3025140 w 3040886"/>
                  <a:gd name="connsiteY12" fmla="*/ 3398829 h 3445343"/>
                  <a:gd name="connsiteX13" fmla="*/ 2837180 w 3040886"/>
                  <a:gd name="connsiteY13" fmla="*/ 3419149 h 3445343"/>
                  <a:gd name="connsiteX14" fmla="*/ 1343660 w 3040886"/>
                  <a:gd name="connsiteY14" fmla="*/ 3419149 h 3445343"/>
                  <a:gd name="connsiteX15" fmla="*/ 0 w 3040886"/>
                  <a:gd name="connsiteY15" fmla="*/ 3444549 h 3445343"/>
                  <a:gd name="connsiteX0" fmla="*/ 11941 w 3052827"/>
                  <a:gd name="connsiteY0" fmla="*/ 3444549 h 3445343"/>
                  <a:gd name="connsiteX1" fmla="*/ 50041 w 3052827"/>
                  <a:gd name="connsiteY1" fmla="*/ 1453189 h 3445343"/>
                  <a:gd name="connsiteX2" fmla="*/ 471681 w 3052827"/>
                  <a:gd name="connsiteY2" fmla="*/ 487989 h 3445343"/>
                  <a:gd name="connsiteX3" fmla="*/ 1050801 w 3052827"/>
                  <a:gd name="connsiteY3" fmla="*/ 86669 h 3445343"/>
                  <a:gd name="connsiteX4" fmla="*/ 1558801 w 3052827"/>
                  <a:gd name="connsiteY4" fmla="*/ 309 h 3445343"/>
                  <a:gd name="connsiteX5" fmla="*/ 1980441 w 3052827"/>
                  <a:gd name="connsiteY5" fmla="*/ 66349 h 3445343"/>
                  <a:gd name="connsiteX6" fmla="*/ 2346201 w 3052827"/>
                  <a:gd name="connsiteY6" fmla="*/ 269549 h 3445343"/>
                  <a:gd name="connsiteX7" fmla="*/ 2737361 w 3052827"/>
                  <a:gd name="connsiteY7" fmla="*/ 650549 h 3445343"/>
                  <a:gd name="connsiteX8" fmla="*/ 3011681 w 3052827"/>
                  <a:gd name="connsiteY8" fmla="*/ 1321109 h 3445343"/>
                  <a:gd name="connsiteX9" fmla="*/ 3047241 w 3052827"/>
                  <a:gd name="connsiteY9" fmla="*/ 2372669 h 3445343"/>
                  <a:gd name="connsiteX10" fmla="*/ 3037081 w 3052827"/>
                  <a:gd name="connsiteY10" fmla="*/ 3190549 h 3445343"/>
                  <a:gd name="connsiteX11" fmla="*/ 3042161 w 3052827"/>
                  <a:gd name="connsiteY11" fmla="*/ 3322629 h 3445343"/>
                  <a:gd name="connsiteX12" fmla="*/ 3037081 w 3052827"/>
                  <a:gd name="connsiteY12" fmla="*/ 3398829 h 3445343"/>
                  <a:gd name="connsiteX13" fmla="*/ 2849121 w 3052827"/>
                  <a:gd name="connsiteY13" fmla="*/ 3419149 h 3445343"/>
                  <a:gd name="connsiteX14" fmla="*/ 1355601 w 3052827"/>
                  <a:gd name="connsiteY14" fmla="*/ 3419149 h 3445343"/>
                  <a:gd name="connsiteX15" fmla="*/ 11941 w 3052827"/>
                  <a:gd name="connsiteY15" fmla="*/ 3444549 h 3445343"/>
                  <a:gd name="connsiteX0" fmla="*/ 7752 w 3060068"/>
                  <a:gd name="connsiteY0" fmla="*/ 3433119 h 3434200"/>
                  <a:gd name="connsiteX1" fmla="*/ 57282 w 3060068"/>
                  <a:gd name="connsiteY1" fmla="*/ 1453189 h 3434200"/>
                  <a:gd name="connsiteX2" fmla="*/ 478922 w 3060068"/>
                  <a:gd name="connsiteY2" fmla="*/ 487989 h 3434200"/>
                  <a:gd name="connsiteX3" fmla="*/ 1058042 w 3060068"/>
                  <a:gd name="connsiteY3" fmla="*/ 86669 h 3434200"/>
                  <a:gd name="connsiteX4" fmla="*/ 1566042 w 3060068"/>
                  <a:gd name="connsiteY4" fmla="*/ 309 h 3434200"/>
                  <a:gd name="connsiteX5" fmla="*/ 1987682 w 3060068"/>
                  <a:gd name="connsiteY5" fmla="*/ 66349 h 3434200"/>
                  <a:gd name="connsiteX6" fmla="*/ 2353442 w 3060068"/>
                  <a:gd name="connsiteY6" fmla="*/ 269549 h 3434200"/>
                  <a:gd name="connsiteX7" fmla="*/ 2744602 w 3060068"/>
                  <a:gd name="connsiteY7" fmla="*/ 650549 h 3434200"/>
                  <a:gd name="connsiteX8" fmla="*/ 3018922 w 3060068"/>
                  <a:gd name="connsiteY8" fmla="*/ 1321109 h 3434200"/>
                  <a:gd name="connsiteX9" fmla="*/ 3054482 w 3060068"/>
                  <a:gd name="connsiteY9" fmla="*/ 2372669 h 3434200"/>
                  <a:gd name="connsiteX10" fmla="*/ 3044322 w 3060068"/>
                  <a:gd name="connsiteY10" fmla="*/ 3190549 h 3434200"/>
                  <a:gd name="connsiteX11" fmla="*/ 3049402 w 3060068"/>
                  <a:gd name="connsiteY11" fmla="*/ 3322629 h 3434200"/>
                  <a:gd name="connsiteX12" fmla="*/ 3044322 w 3060068"/>
                  <a:gd name="connsiteY12" fmla="*/ 3398829 h 3434200"/>
                  <a:gd name="connsiteX13" fmla="*/ 2856362 w 3060068"/>
                  <a:gd name="connsiteY13" fmla="*/ 3419149 h 3434200"/>
                  <a:gd name="connsiteX14" fmla="*/ 1362842 w 3060068"/>
                  <a:gd name="connsiteY14" fmla="*/ 3419149 h 3434200"/>
                  <a:gd name="connsiteX15" fmla="*/ 7752 w 3060068"/>
                  <a:gd name="connsiteY15" fmla="*/ 3433119 h 3434200"/>
                  <a:gd name="connsiteX0" fmla="*/ 14543 w 3066859"/>
                  <a:gd name="connsiteY0" fmla="*/ 3433119 h 3434200"/>
                  <a:gd name="connsiteX1" fmla="*/ 48833 w 3066859"/>
                  <a:gd name="connsiteY1" fmla="*/ 1373179 h 3434200"/>
                  <a:gd name="connsiteX2" fmla="*/ 485713 w 3066859"/>
                  <a:gd name="connsiteY2" fmla="*/ 487989 h 3434200"/>
                  <a:gd name="connsiteX3" fmla="*/ 1064833 w 3066859"/>
                  <a:gd name="connsiteY3" fmla="*/ 86669 h 3434200"/>
                  <a:gd name="connsiteX4" fmla="*/ 1572833 w 3066859"/>
                  <a:gd name="connsiteY4" fmla="*/ 309 h 3434200"/>
                  <a:gd name="connsiteX5" fmla="*/ 1994473 w 3066859"/>
                  <a:gd name="connsiteY5" fmla="*/ 66349 h 3434200"/>
                  <a:gd name="connsiteX6" fmla="*/ 2360233 w 3066859"/>
                  <a:gd name="connsiteY6" fmla="*/ 269549 h 3434200"/>
                  <a:gd name="connsiteX7" fmla="*/ 2751393 w 3066859"/>
                  <a:gd name="connsiteY7" fmla="*/ 650549 h 3434200"/>
                  <a:gd name="connsiteX8" fmla="*/ 3025713 w 3066859"/>
                  <a:gd name="connsiteY8" fmla="*/ 1321109 h 3434200"/>
                  <a:gd name="connsiteX9" fmla="*/ 3061273 w 3066859"/>
                  <a:gd name="connsiteY9" fmla="*/ 2372669 h 3434200"/>
                  <a:gd name="connsiteX10" fmla="*/ 3051113 w 3066859"/>
                  <a:gd name="connsiteY10" fmla="*/ 3190549 h 3434200"/>
                  <a:gd name="connsiteX11" fmla="*/ 3056193 w 3066859"/>
                  <a:gd name="connsiteY11" fmla="*/ 3322629 h 3434200"/>
                  <a:gd name="connsiteX12" fmla="*/ 3051113 w 3066859"/>
                  <a:gd name="connsiteY12" fmla="*/ 3398829 h 3434200"/>
                  <a:gd name="connsiteX13" fmla="*/ 2863153 w 3066859"/>
                  <a:gd name="connsiteY13" fmla="*/ 3419149 h 3434200"/>
                  <a:gd name="connsiteX14" fmla="*/ 1369633 w 3066859"/>
                  <a:gd name="connsiteY14" fmla="*/ 3419149 h 3434200"/>
                  <a:gd name="connsiteX15" fmla="*/ 14543 w 3066859"/>
                  <a:gd name="connsiteY15" fmla="*/ 3433119 h 3434200"/>
                  <a:gd name="connsiteX0" fmla="*/ 14543 w 3066859"/>
                  <a:gd name="connsiteY0" fmla="*/ 3433119 h 3442009"/>
                  <a:gd name="connsiteX1" fmla="*/ 48833 w 3066859"/>
                  <a:gd name="connsiteY1" fmla="*/ 1373179 h 3442009"/>
                  <a:gd name="connsiteX2" fmla="*/ 485713 w 3066859"/>
                  <a:gd name="connsiteY2" fmla="*/ 487989 h 3442009"/>
                  <a:gd name="connsiteX3" fmla="*/ 1064833 w 3066859"/>
                  <a:gd name="connsiteY3" fmla="*/ 86669 h 3442009"/>
                  <a:gd name="connsiteX4" fmla="*/ 1572833 w 3066859"/>
                  <a:gd name="connsiteY4" fmla="*/ 309 h 3442009"/>
                  <a:gd name="connsiteX5" fmla="*/ 1994473 w 3066859"/>
                  <a:gd name="connsiteY5" fmla="*/ 66349 h 3442009"/>
                  <a:gd name="connsiteX6" fmla="*/ 2360233 w 3066859"/>
                  <a:gd name="connsiteY6" fmla="*/ 269549 h 3442009"/>
                  <a:gd name="connsiteX7" fmla="*/ 2751393 w 3066859"/>
                  <a:gd name="connsiteY7" fmla="*/ 650549 h 3442009"/>
                  <a:gd name="connsiteX8" fmla="*/ 3025713 w 3066859"/>
                  <a:gd name="connsiteY8" fmla="*/ 1321109 h 3442009"/>
                  <a:gd name="connsiteX9" fmla="*/ 3061273 w 3066859"/>
                  <a:gd name="connsiteY9" fmla="*/ 2372669 h 3442009"/>
                  <a:gd name="connsiteX10" fmla="*/ 3051113 w 3066859"/>
                  <a:gd name="connsiteY10" fmla="*/ 3190549 h 3442009"/>
                  <a:gd name="connsiteX11" fmla="*/ 3056193 w 3066859"/>
                  <a:gd name="connsiteY11" fmla="*/ 3322629 h 3442009"/>
                  <a:gd name="connsiteX12" fmla="*/ 3051113 w 3066859"/>
                  <a:gd name="connsiteY12" fmla="*/ 3398829 h 3442009"/>
                  <a:gd name="connsiteX13" fmla="*/ 2863153 w 3066859"/>
                  <a:gd name="connsiteY13" fmla="*/ 3419149 h 3442009"/>
                  <a:gd name="connsiteX14" fmla="*/ 1358203 w 3066859"/>
                  <a:gd name="connsiteY14" fmla="*/ 3442009 h 3442009"/>
                  <a:gd name="connsiteX15" fmla="*/ 14543 w 3066859"/>
                  <a:gd name="connsiteY15" fmla="*/ 3433119 h 3442009"/>
                  <a:gd name="connsiteX0" fmla="*/ 14543 w 3066859"/>
                  <a:gd name="connsiteY0" fmla="*/ 3433119 h 3445819"/>
                  <a:gd name="connsiteX1" fmla="*/ 48833 w 3066859"/>
                  <a:gd name="connsiteY1" fmla="*/ 1373179 h 3445819"/>
                  <a:gd name="connsiteX2" fmla="*/ 485713 w 3066859"/>
                  <a:gd name="connsiteY2" fmla="*/ 487989 h 3445819"/>
                  <a:gd name="connsiteX3" fmla="*/ 1064833 w 3066859"/>
                  <a:gd name="connsiteY3" fmla="*/ 86669 h 3445819"/>
                  <a:gd name="connsiteX4" fmla="*/ 1572833 w 3066859"/>
                  <a:gd name="connsiteY4" fmla="*/ 309 h 3445819"/>
                  <a:gd name="connsiteX5" fmla="*/ 1994473 w 3066859"/>
                  <a:gd name="connsiteY5" fmla="*/ 66349 h 3445819"/>
                  <a:gd name="connsiteX6" fmla="*/ 2360233 w 3066859"/>
                  <a:gd name="connsiteY6" fmla="*/ 269549 h 3445819"/>
                  <a:gd name="connsiteX7" fmla="*/ 2751393 w 3066859"/>
                  <a:gd name="connsiteY7" fmla="*/ 650549 h 3445819"/>
                  <a:gd name="connsiteX8" fmla="*/ 3025713 w 3066859"/>
                  <a:gd name="connsiteY8" fmla="*/ 1321109 h 3445819"/>
                  <a:gd name="connsiteX9" fmla="*/ 3061273 w 3066859"/>
                  <a:gd name="connsiteY9" fmla="*/ 2372669 h 3445819"/>
                  <a:gd name="connsiteX10" fmla="*/ 3051113 w 3066859"/>
                  <a:gd name="connsiteY10" fmla="*/ 3190549 h 3445819"/>
                  <a:gd name="connsiteX11" fmla="*/ 3056193 w 3066859"/>
                  <a:gd name="connsiteY11" fmla="*/ 3322629 h 3445819"/>
                  <a:gd name="connsiteX12" fmla="*/ 3051113 w 3066859"/>
                  <a:gd name="connsiteY12" fmla="*/ 3398829 h 3445819"/>
                  <a:gd name="connsiteX13" fmla="*/ 2863153 w 3066859"/>
                  <a:gd name="connsiteY13" fmla="*/ 3445819 h 3445819"/>
                  <a:gd name="connsiteX14" fmla="*/ 1358203 w 3066859"/>
                  <a:gd name="connsiteY14" fmla="*/ 3442009 h 3445819"/>
                  <a:gd name="connsiteX15" fmla="*/ 14543 w 3066859"/>
                  <a:gd name="connsiteY15" fmla="*/ 3433119 h 3445819"/>
                  <a:gd name="connsiteX0" fmla="*/ 14543 w 3064667"/>
                  <a:gd name="connsiteY0" fmla="*/ 3433119 h 3445819"/>
                  <a:gd name="connsiteX1" fmla="*/ 48833 w 3064667"/>
                  <a:gd name="connsiteY1" fmla="*/ 1373179 h 3445819"/>
                  <a:gd name="connsiteX2" fmla="*/ 485713 w 3064667"/>
                  <a:gd name="connsiteY2" fmla="*/ 487989 h 3445819"/>
                  <a:gd name="connsiteX3" fmla="*/ 1064833 w 3064667"/>
                  <a:gd name="connsiteY3" fmla="*/ 86669 h 3445819"/>
                  <a:gd name="connsiteX4" fmla="*/ 1572833 w 3064667"/>
                  <a:gd name="connsiteY4" fmla="*/ 309 h 3445819"/>
                  <a:gd name="connsiteX5" fmla="*/ 1994473 w 3064667"/>
                  <a:gd name="connsiteY5" fmla="*/ 66349 h 3445819"/>
                  <a:gd name="connsiteX6" fmla="*/ 2360233 w 3064667"/>
                  <a:gd name="connsiteY6" fmla="*/ 269549 h 3445819"/>
                  <a:gd name="connsiteX7" fmla="*/ 2751393 w 3064667"/>
                  <a:gd name="connsiteY7" fmla="*/ 650549 h 3445819"/>
                  <a:gd name="connsiteX8" fmla="*/ 3025713 w 3064667"/>
                  <a:gd name="connsiteY8" fmla="*/ 1321109 h 3445819"/>
                  <a:gd name="connsiteX9" fmla="*/ 3061273 w 3064667"/>
                  <a:gd name="connsiteY9" fmla="*/ 2372669 h 3445819"/>
                  <a:gd name="connsiteX10" fmla="*/ 3051113 w 3064667"/>
                  <a:gd name="connsiteY10" fmla="*/ 3190549 h 3445819"/>
                  <a:gd name="connsiteX11" fmla="*/ 3051113 w 3064667"/>
                  <a:gd name="connsiteY11" fmla="*/ 3398829 h 3445819"/>
                  <a:gd name="connsiteX12" fmla="*/ 2863153 w 3064667"/>
                  <a:gd name="connsiteY12" fmla="*/ 3445819 h 3445819"/>
                  <a:gd name="connsiteX13" fmla="*/ 1358203 w 3064667"/>
                  <a:gd name="connsiteY13" fmla="*/ 3442009 h 3445819"/>
                  <a:gd name="connsiteX14" fmla="*/ 14543 w 3064667"/>
                  <a:gd name="connsiteY14" fmla="*/ 3433119 h 3445819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64667"/>
                  <a:gd name="connsiteY0" fmla="*/ 3433119 h 3445910"/>
                  <a:gd name="connsiteX1" fmla="*/ 48833 w 3064667"/>
                  <a:gd name="connsiteY1" fmla="*/ 1373179 h 3445910"/>
                  <a:gd name="connsiteX2" fmla="*/ 485713 w 3064667"/>
                  <a:gd name="connsiteY2" fmla="*/ 487989 h 3445910"/>
                  <a:gd name="connsiteX3" fmla="*/ 1064833 w 3064667"/>
                  <a:gd name="connsiteY3" fmla="*/ 86669 h 3445910"/>
                  <a:gd name="connsiteX4" fmla="*/ 1572833 w 3064667"/>
                  <a:gd name="connsiteY4" fmla="*/ 309 h 3445910"/>
                  <a:gd name="connsiteX5" fmla="*/ 1994473 w 3064667"/>
                  <a:gd name="connsiteY5" fmla="*/ 66349 h 3445910"/>
                  <a:gd name="connsiteX6" fmla="*/ 2360233 w 3064667"/>
                  <a:gd name="connsiteY6" fmla="*/ 269549 h 3445910"/>
                  <a:gd name="connsiteX7" fmla="*/ 2751393 w 3064667"/>
                  <a:gd name="connsiteY7" fmla="*/ 650549 h 3445910"/>
                  <a:gd name="connsiteX8" fmla="*/ 3025713 w 3064667"/>
                  <a:gd name="connsiteY8" fmla="*/ 1321109 h 3445910"/>
                  <a:gd name="connsiteX9" fmla="*/ 3061273 w 3064667"/>
                  <a:gd name="connsiteY9" fmla="*/ 2372669 h 3445910"/>
                  <a:gd name="connsiteX10" fmla="*/ 3051113 w 3064667"/>
                  <a:gd name="connsiteY10" fmla="*/ 3190549 h 3445910"/>
                  <a:gd name="connsiteX11" fmla="*/ 3051113 w 3064667"/>
                  <a:gd name="connsiteY11" fmla="*/ 3433119 h 3445910"/>
                  <a:gd name="connsiteX12" fmla="*/ 2863153 w 3064667"/>
                  <a:gd name="connsiteY12" fmla="*/ 3445819 h 3445910"/>
                  <a:gd name="connsiteX13" fmla="*/ 1358203 w 3064667"/>
                  <a:gd name="connsiteY13" fmla="*/ 3442009 h 3445910"/>
                  <a:gd name="connsiteX14" fmla="*/ 14543 w 3064667"/>
                  <a:gd name="connsiteY14" fmla="*/ 3433119 h 3445910"/>
                  <a:gd name="connsiteX0" fmla="*/ 14543 w 3070869"/>
                  <a:gd name="connsiteY0" fmla="*/ 3433119 h 3454993"/>
                  <a:gd name="connsiteX1" fmla="*/ 48833 w 3070869"/>
                  <a:gd name="connsiteY1" fmla="*/ 1373179 h 3454993"/>
                  <a:gd name="connsiteX2" fmla="*/ 485713 w 3070869"/>
                  <a:gd name="connsiteY2" fmla="*/ 487989 h 3454993"/>
                  <a:gd name="connsiteX3" fmla="*/ 1064833 w 3070869"/>
                  <a:gd name="connsiteY3" fmla="*/ 86669 h 3454993"/>
                  <a:gd name="connsiteX4" fmla="*/ 1572833 w 3070869"/>
                  <a:gd name="connsiteY4" fmla="*/ 309 h 3454993"/>
                  <a:gd name="connsiteX5" fmla="*/ 1994473 w 3070869"/>
                  <a:gd name="connsiteY5" fmla="*/ 66349 h 3454993"/>
                  <a:gd name="connsiteX6" fmla="*/ 2360233 w 3070869"/>
                  <a:gd name="connsiteY6" fmla="*/ 269549 h 3454993"/>
                  <a:gd name="connsiteX7" fmla="*/ 2751393 w 3070869"/>
                  <a:gd name="connsiteY7" fmla="*/ 650549 h 3454993"/>
                  <a:gd name="connsiteX8" fmla="*/ 3025713 w 3070869"/>
                  <a:gd name="connsiteY8" fmla="*/ 1321109 h 3454993"/>
                  <a:gd name="connsiteX9" fmla="*/ 3061273 w 3070869"/>
                  <a:gd name="connsiteY9" fmla="*/ 2372669 h 3454993"/>
                  <a:gd name="connsiteX10" fmla="*/ 3066353 w 3070869"/>
                  <a:gd name="connsiteY10" fmla="*/ 3190549 h 3454993"/>
                  <a:gd name="connsiteX11" fmla="*/ 3051113 w 3070869"/>
                  <a:gd name="connsiteY11" fmla="*/ 3433119 h 3454993"/>
                  <a:gd name="connsiteX12" fmla="*/ 2863153 w 3070869"/>
                  <a:gd name="connsiteY12" fmla="*/ 3445819 h 3454993"/>
                  <a:gd name="connsiteX13" fmla="*/ 1358203 w 3070869"/>
                  <a:gd name="connsiteY13" fmla="*/ 3442009 h 3454993"/>
                  <a:gd name="connsiteX14" fmla="*/ 14543 w 3070869"/>
                  <a:gd name="connsiteY14" fmla="*/ 3433119 h 3454993"/>
                  <a:gd name="connsiteX0" fmla="*/ 14543 w 3071905"/>
                  <a:gd name="connsiteY0" fmla="*/ 3433119 h 3454993"/>
                  <a:gd name="connsiteX1" fmla="*/ 48833 w 3071905"/>
                  <a:gd name="connsiteY1" fmla="*/ 1373179 h 3454993"/>
                  <a:gd name="connsiteX2" fmla="*/ 485713 w 3071905"/>
                  <a:gd name="connsiteY2" fmla="*/ 487989 h 3454993"/>
                  <a:gd name="connsiteX3" fmla="*/ 1064833 w 3071905"/>
                  <a:gd name="connsiteY3" fmla="*/ 86669 h 3454993"/>
                  <a:gd name="connsiteX4" fmla="*/ 1572833 w 3071905"/>
                  <a:gd name="connsiteY4" fmla="*/ 309 h 3454993"/>
                  <a:gd name="connsiteX5" fmla="*/ 1994473 w 3071905"/>
                  <a:gd name="connsiteY5" fmla="*/ 66349 h 3454993"/>
                  <a:gd name="connsiteX6" fmla="*/ 2360233 w 3071905"/>
                  <a:gd name="connsiteY6" fmla="*/ 269549 h 3454993"/>
                  <a:gd name="connsiteX7" fmla="*/ 2751393 w 3071905"/>
                  <a:gd name="connsiteY7" fmla="*/ 650549 h 3454993"/>
                  <a:gd name="connsiteX8" fmla="*/ 3025713 w 3071905"/>
                  <a:gd name="connsiteY8" fmla="*/ 1321109 h 3454993"/>
                  <a:gd name="connsiteX9" fmla="*/ 3068893 w 3071905"/>
                  <a:gd name="connsiteY9" fmla="*/ 2376479 h 3454993"/>
                  <a:gd name="connsiteX10" fmla="*/ 3066353 w 3071905"/>
                  <a:gd name="connsiteY10" fmla="*/ 3190549 h 3454993"/>
                  <a:gd name="connsiteX11" fmla="*/ 3051113 w 3071905"/>
                  <a:gd name="connsiteY11" fmla="*/ 3433119 h 3454993"/>
                  <a:gd name="connsiteX12" fmla="*/ 2863153 w 3071905"/>
                  <a:gd name="connsiteY12" fmla="*/ 3445819 h 3454993"/>
                  <a:gd name="connsiteX13" fmla="*/ 1358203 w 3071905"/>
                  <a:gd name="connsiteY13" fmla="*/ 3442009 h 3454993"/>
                  <a:gd name="connsiteX14" fmla="*/ 14543 w 3071905"/>
                  <a:gd name="connsiteY14" fmla="*/ 3433119 h 3454993"/>
                  <a:gd name="connsiteX0" fmla="*/ 14543 w 3073182"/>
                  <a:gd name="connsiteY0" fmla="*/ 3433119 h 3454993"/>
                  <a:gd name="connsiteX1" fmla="*/ 48833 w 3073182"/>
                  <a:gd name="connsiteY1" fmla="*/ 1373179 h 3454993"/>
                  <a:gd name="connsiteX2" fmla="*/ 485713 w 3073182"/>
                  <a:gd name="connsiteY2" fmla="*/ 487989 h 3454993"/>
                  <a:gd name="connsiteX3" fmla="*/ 1064833 w 3073182"/>
                  <a:gd name="connsiteY3" fmla="*/ 86669 h 3454993"/>
                  <a:gd name="connsiteX4" fmla="*/ 1572833 w 3073182"/>
                  <a:gd name="connsiteY4" fmla="*/ 309 h 3454993"/>
                  <a:gd name="connsiteX5" fmla="*/ 1994473 w 3073182"/>
                  <a:gd name="connsiteY5" fmla="*/ 66349 h 3454993"/>
                  <a:gd name="connsiteX6" fmla="*/ 2360233 w 3073182"/>
                  <a:gd name="connsiteY6" fmla="*/ 269549 h 3454993"/>
                  <a:gd name="connsiteX7" fmla="*/ 2751393 w 3073182"/>
                  <a:gd name="connsiteY7" fmla="*/ 650549 h 3454993"/>
                  <a:gd name="connsiteX8" fmla="*/ 3040953 w 3073182"/>
                  <a:gd name="connsiteY8" fmla="*/ 1324919 h 3454993"/>
                  <a:gd name="connsiteX9" fmla="*/ 3068893 w 3073182"/>
                  <a:gd name="connsiteY9" fmla="*/ 2376479 h 3454993"/>
                  <a:gd name="connsiteX10" fmla="*/ 3066353 w 3073182"/>
                  <a:gd name="connsiteY10" fmla="*/ 3190549 h 3454993"/>
                  <a:gd name="connsiteX11" fmla="*/ 3051113 w 3073182"/>
                  <a:gd name="connsiteY11" fmla="*/ 3433119 h 3454993"/>
                  <a:gd name="connsiteX12" fmla="*/ 2863153 w 3073182"/>
                  <a:gd name="connsiteY12" fmla="*/ 3445819 h 3454993"/>
                  <a:gd name="connsiteX13" fmla="*/ 1358203 w 3073182"/>
                  <a:gd name="connsiteY13" fmla="*/ 3442009 h 3454993"/>
                  <a:gd name="connsiteX14" fmla="*/ 14543 w 3073182"/>
                  <a:gd name="connsiteY14" fmla="*/ 3433119 h 3454993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6483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2859 w 3071498"/>
                  <a:gd name="connsiteY0" fmla="*/ 3471055 h 3492929"/>
                  <a:gd name="connsiteX1" fmla="*/ 47149 w 3071498"/>
                  <a:gd name="connsiteY1" fmla="*/ 1411115 h 3492929"/>
                  <a:gd name="connsiteX2" fmla="*/ 457359 w 3071498"/>
                  <a:gd name="connsiteY2" fmla="*/ 514495 h 3492929"/>
                  <a:gd name="connsiteX3" fmla="*/ 1005999 w 3071498"/>
                  <a:gd name="connsiteY3" fmla="*/ 124605 h 3492929"/>
                  <a:gd name="connsiteX4" fmla="*/ 1502569 w 3071498"/>
                  <a:gd name="connsiteY4" fmla="*/ 145 h 3492929"/>
                  <a:gd name="connsiteX5" fmla="*/ 1992789 w 3071498"/>
                  <a:gd name="connsiteY5" fmla="*/ 104285 h 3492929"/>
                  <a:gd name="connsiteX6" fmla="*/ 2358549 w 3071498"/>
                  <a:gd name="connsiteY6" fmla="*/ 307485 h 3492929"/>
                  <a:gd name="connsiteX7" fmla="*/ 2749709 w 3071498"/>
                  <a:gd name="connsiteY7" fmla="*/ 688485 h 3492929"/>
                  <a:gd name="connsiteX8" fmla="*/ 3039269 w 3071498"/>
                  <a:gd name="connsiteY8" fmla="*/ 1362855 h 3492929"/>
                  <a:gd name="connsiteX9" fmla="*/ 3067209 w 3071498"/>
                  <a:gd name="connsiteY9" fmla="*/ 2414415 h 3492929"/>
                  <a:gd name="connsiteX10" fmla="*/ 3064669 w 3071498"/>
                  <a:gd name="connsiteY10" fmla="*/ 3228485 h 3492929"/>
                  <a:gd name="connsiteX11" fmla="*/ 3049429 w 3071498"/>
                  <a:gd name="connsiteY11" fmla="*/ 3471055 h 3492929"/>
                  <a:gd name="connsiteX12" fmla="*/ 2861469 w 3071498"/>
                  <a:gd name="connsiteY12" fmla="*/ 3483755 h 3492929"/>
                  <a:gd name="connsiteX13" fmla="*/ 1356519 w 3071498"/>
                  <a:gd name="connsiteY13" fmla="*/ 3479945 h 3492929"/>
                  <a:gd name="connsiteX14" fmla="*/ 12859 w 3071498"/>
                  <a:gd name="connsiteY14" fmla="*/ 3471055 h 3492929"/>
                  <a:gd name="connsiteX0" fmla="*/ 12859 w 3071498"/>
                  <a:gd name="connsiteY0" fmla="*/ 3471053 h 3492927"/>
                  <a:gd name="connsiteX1" fmla="*/ 47149 w 3071498"/>
                  <a:gd name="connsiteY1" fmla="*/ 1411113 h 3492927"/>
                  <a:gd name="connsiteX2" fmla="*/ 457359 w 3071498"/>
                  <a:gd name="connsiteY2" fmla="*/ 514493 h 3492927"/>
                  <a:gd name="connsiteX3" fmla="*/ 1005999 w 3071498"/>
                  <a:gd name="connsiteY3" fmla="*/ 124603 h 3492927"/>
                  <a:gd name="connsiteX4" fmla="*/ 1502569 w 3071498"/>
                  <a:gd name="connsiteY4" fmla="*/ 143 h 3492927"/>
                  <a:gd name="connsiteX5" fmla="*/ 1992789 w 3071498"/>
                  <a:gd name="connsiteY5" fmla="*/ 104283 h 3492927"/>
                  <a:gd name="connsiteX6" fmla="*/ 2400459 w 3071498"/>
                  <a:gd name="connsiteY6" fmla="*/ 299863 h 3492927"/>
                  <a:gd name="connsiteX7" fmla="*/ 2749709 w 3071498"/>
                  <a:gd name="connsiteY7" fmla="*/ 688483 h 3492927"/>
                  <a:gd name="connsiteX8" fmla="*/ 3039269 w 3071498"/>
                  <a:gd name="connsiteY8" fmla="*/ 1362853 h 3492927"/>
                  <a:gd name="connsiteX9" fmla="*/ 3067209 w 3071498"/>
                  <a:gd name="connsiteY9" fmla="*/ 2414413 h 3492927"/>
                  <a:gd name="connsiteX10" fmla="*/ 3064669 w 3071498"/>
                  <a:gd name="connsiteY10" fmla="*/ 3228483 h 3492927"/>
                  <a:gd name="connsiteX11" fmla="*/ 3049429 w 3071498"/>
                  <a:gd name="connsiteY11" fmla="*/ 3471053 h 3492927"/>
                  <a:gd name="connsiteX12" fmla="*/ 2861469 w 3071498"/>
                  <a:gd name="connsiteY12" fmla="*/ 3483753 h 3492927"/>
                  <a:gd name="connsiteX13" fmla="*/ 1356519 w 3071498"/>
                  <a:gd name="connsiteY13" fmla="*/ 3479943 h 3492927"/>
                  <a:gd name="connsiteX14" fmla="*/ 12859 w 3071498"/>
                  <a:gd name="connsiteY14" fmla="*/ 3471053 h 3492927"/>
                  <a:gd name="connsiteX0" fmla="*/ 12859 w 3071498"/>
                  <a:gd name="connsiteY0" fmla="*/ 3471310 h 3493184"/>
                  <a:gd name="connsiteX1" fmla="*/ 47149 w 3071498"/>
                  <a:gd name="connsiteY1" fmla="*/ 1411370 h 3493184"/>
                  <a:gd name="connsiteX2" fmla="*/ 457359 w 3071498"/>
                  <a:gd name="connsiteY2" fmla="*/ 514750 h 3493184"/>
                  <a:gd name="connsiteX3" fmla="*/ 1005999 w 3071498"/>
                  <a:gd name="connsiteY3" fmla="*/ 124860 h 3493184"/>
                  <a:gd name="connsiteX4" fmla="*/ 1502569 w 3071498"/>
                  <a:gd name="connsiteY4" fmla="*/ 400 h 3493184"/>
                  <a:gd name="connsiteX5" fmla="*/ 1992789 w 3071498"/>
                  <a:gd name="connsiteY5" fmla="*/ 93110 h 3493184"/>
                  <a:gd name="connsiteX6" fmla="*/ 2400459 w 3071498"/>
                  <a:gd name="connsiteY6" fmla="*/ 300120 h 3493184"/>
                  <a:gd name="connsiteX7" fmla="*/ 2749709 w 3071498"/>
                  <a:gd name="connsiteY7" fmla="*/ 688740 h 3493184"/>
                  <a:gd name="connsiteX8" fmla="*/ 3039269 w 3071498"/>
                  <a:gd name="connsiteY8" fmla="*/ 1363110 h 3493184"/>
                  <a:gd name="connsiteX9" fmla="*/ 3067209 w 3071498"/>
                  <a:gd name="connsiteY9" fmla="*/ 2414670 h 3493184"/>
                  <a:gd name="connsiteX10" fmla="*/ 3064669 w 3071498"/>
                  <a:gd name="connsiteY10" fmla="*/ 3228740 h 3493184"/>
                  <a:gd name="connsiteX11" fmla="*/ 3049429 w 3071498"/>
                  <a:gd name="connsiteY11" fmla="*/ 3471310 h 3493184"/>
                  <a:gd name="connsiteX12" fmla="*/ 2861469 w 3071498"/>
                  <a:gd name="connsiteY12" fmla="*/ 3484010 h 3493184"/>
                  <a:gd name="connsiteX13" fmla="*/ 1356519 w 3071498"/>
                  <a:gd name="connsiteY13" fmla="*/ 3480200 h 3493184"/>
                  <a:gd name="connsiteX14" fmla="*/ 12859 w 3071498"/>
                  <a:gd name="connsiteY14" fmla="*/ 3471310 h 3493184"/>
                  <a:gd name="connsiteX0" fmla="*/ 12859 w 3071498"/>
                  <a:gd name="connsiteY0" fmla="*/ 3471833 h 3493707"/>
                  <a:gd name="connsiteX1" fmla="*/ 47149 w 3071498"/>
                  <a:gd name="connsiteY1" fmla="*/ 1411893 h 3493707"/>
                  <a:gd name="connsiteX2" fmla="*/ 457359 w 3071498"/>
                  <a:gd name="connsiteY2" fmla="*/ 515273 h 3493707"/>
                  <a:gd name="connsiteX3" fmla="*/ 945039 w 3071498"/>
                  <a:gd name="connsiteY3" fmla="*/ 144433 h 3493707"/>
                  <a:gd name="connsiteX4" fmla="*/ 1502569 w 3071498"/>
                  <a:gd name="connsiteY4" fmla="*/ 923 h 3493707"/>
                  <a:gd name="connsiteX5" fmla="*/ 1992789 w 3071498"/>
                  <a:gd name="connsiteY5" fmla="*/ 93633 h 3493707"/>
                  <a:gd name="connsiteX6" fmla="*/ 2400459 w 3071498"/>
                  <a:gd name="connsiteY6" fmla="*/ 300643 h 3493707"/>
                  <a:gd name="connsiteX7" fmla="*/ 2749709 w 3071498"/>
                  <a:gd name="connsiteY7" fmla="*/ 689263 h 3493707"/>
                  <a:gd name="connsiteX8" fmla="*/ 3039269 w 3071498"/>
                  <a:gd name="connsiteY8" fmla="*/ 1363633 h 3493707"/>
                  <a:gd name="connsiteX9" fmla="*/ 3067209 w 3071498"/>
                  <a:gd name="connsiteY9" fmla="*/ 2415193 h 3493707"/>
                  <a:gd name="connsiteX10" fmla="*/ 3064669 w 3071498"/>
                  <a:gd name="connsiteY10" fmla="*/ 3229263 h 3493707"/>
                  <a:gd name="connsiteX11" fmla="*/ 3049429 w 3071498"/>
                  <a:gd name="connsiteY11" fmla="*/ 3471833 h 3493707"/>
                  <a:gd name="connsiteX12" fmla="*/ 2861469 w 3071498"/>
                  <a:gd name="connsiteY12" fmla="*/ 3484533 h 3493707"/>
                  <a:gd name="connsiteX13" fmla="*/ 1356519 w 3071498"/>
                  <a:gd name="connsiteY13" fmla="*/ 3480723 h 3493707"/>
                  <a:gd name="connsiteX14" fmla="*/ 12859 w 3071498"/>
                  <a:gd name="connsiteY14" fmla="*/ 3471833 h 3493707"/>
                  <a:gd name="connsiteX0" fmla="*/ 16912 w 3075551"/>
                  <a:gd name="connsiteY0" fmla="*/ 3471833 h 3493707"/>
                  <a:gd name="connsiteX1" fmla="*/ 43582 w 3075551"/>
                  <a:gd name="connsiteY1" fmla="*/ 1411893 h 3493707"/>
                  <a:gd name="connsiteX2" fmla="*/ 461412 w 3075551"/>
                  <a:gd name="connsiteY2" fmla="*/ 515273 h 3493707"/>
                  <a:gd name="connsiteX3" fmla="*/ 949092 w 3075551"/>
                  <a:gd name="connsiteY3" fmla="*/ 144433 h 3493707"/>
                  <a:gd name="connsiteX4" fmla="*/ 1506622 w 3075551"/>
                  <a:gd name="connsiteY4" fmla="*/ 923 h 3493707"/>
                  <a:gd name="connsiteX5" fmla="*/ 1996842 w 3075551"/>
                  <a:gd name="connsiteY5" fmla="*/ 93633 h 3493707"/>
                  <a:gd name="connsiteX6" fmla="*/ 2404512 w 3075551"/>
                  <a:gd name="connsiteY6" fmla="*/ 300643 h 3493707"/>
                  <a:gd name="connsiteX7" fmla="*/ 2753762 w 3075551"/>
                  <a:gd name="connsiteY7" fmla="*/ 689263 h 3493707"/>
                  <a:gd name="connsiteX8" fmla="*/ 3043322 w 3075551"/>
                  <a:gd name="connsiteY8" fmla="*/ 1363633 h 3493707"/>
                  <a:gd name="connsiteX9" fmla="*/ 3071262 w 3075551"/>
                  <a:gd name="connsiteY9" fmla="*/ 2415193 h 3493707"/>
                  <a:gd name="connsiteX10" fmla="*/ 3068722 w 3075551"/>
                  <a:gd name="connsiteY10" fmla="*/ 3229263 h 3493707"/>
                  <a:gd name="connsiteX11" fmla="*/ 3053482 w 3075551"/>
                  <a:gd name="connsiteY11" fmla="*/ 3471833 h 3493707"/>
                  <a:gd name="connsiteX12" fmla="*/ 2865522 w 3075551"/>
                  <a:gd name="connsiteY12" fmla="*/ 3484533 h 3493707"/>
                  <a:gd name="connsiteX13" fmla="*/ 1360572 w 3075551"/>
                  <a:gd name="connsiteY13" fmla="*/ 3480723 h 3493707"/>
                  <a:gd name="connsiteX14" fmla="*/ 16912 w 3075551"/>
                  <a:gd name="connsiteY14" fmla="*/ 3471833 h 3493707"/>
                  <a:gd name="connsiteX0" fmla="*/ 16912 w 3077593"/>
                  <a:gd name="connsiteY0" fmla="*/ 3471833 h 3493158"/>
                  <a:gd name="connsiteX1" fmla="*/ 43582 w 3077593"/>
                  <a:gd name="connsiteY1" fmla="*/ 1411893 h 3493158"/>
                  <a:gd name="connsiteX2" fmla="*/ 461412 w 3077593"/>
                  <a:gd name="connsiteY2" fmla="*/ 515273 h 3493158"/>
                  <a:gd name="connsiteX3" fmla="*/ 949092 w 3077593"/>
                  <a:gd name="connsiteY3" fmla="*/ 144433 h 3493158"/>
                  <a:gd name="connsiteX4" fmla="*/ 1506622 w 3077593"/>
                  <a:gd name="connsiteY4" fmla="*/ 923 h 3493158"/>
                  <a:gd name="connsiteX5" fmla="*/ 1996842 w 3077593"/>
                  <a:gd name="connsiteY5" fmla="*/ 93633 h 3493158"/>
                  <a:gd name="connsiteX6" fmla="*/ 2404512 w 3077593"/>
                  <a:gd name="connsiteY6" fmla="*/ 300643 h 3493158"/>
                  <a:gd name="connsiteX7" fmla="*/ 2753762 w 3077593"/>
                  <a:gd name="connsiteY7" fmla="*/ 689263 h 3493158"/>
                  <a:gd name="connsiteX8" fmla="*/ 3043322 w 3077593"/>
                  <a:gd name="connsiteY8" fmla="*/ 1363633 h 3493158"/>
                  <a:gd name="connsiteX9" fmla="*/ 3071262 w 3077593"/>
                  <a:gd name="connsiteY9" fmla="*/ 2415193 h 3493158"/>
                  <a:gd name="connsiteX10" fmla="*/ 3076342 w 3077593"/>
                  <a:gd name="connsiteY10" fmla="*/ 3236883 h 3493158"/>
                  <a:gd name="connsiteX11" fmla="*/ 3053482 w 3077593"/>
                  <a:gd name="connsiteY11" fmla="*/ 3471833 h 3493158"/>
                  <a:gd name="connsiteX12" fmla="*/ 2865522 w 3077593"/>
                  <a:gd name="connsiteY12" fmla="*/ 3484533 h 3493158"/>
                  <a:gd name="connsiteX13" fmla="*/ 1360572 w 3077593"/>
                  <a:gd name="connsiteY13" fmla="*/ 3480723 h 3493158"/>
                  <a:gd name="connsiteX14" fmla="*/ 16912 w 3077593"/>
                  <a:gd name="connsiteY14" fmla="*/ 3471833 h 3493158"/>
                  <a:gd name="connsiteX0" fmla="*/ 16912 w 3083835"/>
                  <a:gd name="connsiteY0" fmla="*/ 3471833 h 3485124"/>
                  <a:gd name="connsiteX1" fmla="*/ 43582 w 3083835"/>
                  <a:gd name="connsiteY1" fmla="*/ 1411893 h 3485124"/>
                  <a:gd name="connsiteX2" fmla="*/ 461412 w 3083835"/>
                  <a:gd name="connsiteY2" fmla="*/ 515273 h 3485124"/>
                  <a:gd name="connsiteX3" fmla="*/ 949092 w 3083835"/>
                  <a:gd name="connsiteY3" fmla="*/ 144433 h 3485124"/>
                  <a:gd name="connsiteX4" fmla="*/ 1506622 w 3083835"/>
                  <a:gd name="connsiteY4" fmla="*/ 923 h 3485124"/>
                  <a:gd name="connsiteX5" fmla="*/ 1996842 w 3083835"/>
                  <a:gd name="connsiteY5" fmla="*/ 93633 h 3485124"/>
                  <a:gd name="connsiteX6" fmla="*/ 2404512 w 3083835"/>
                  <a:gd name="connsiteY6" fmla="*/ 300643 h 3485124"/>
                  <a:gd name="connsiteX7" fmla="*/ 2753762 w 3083835"/>
                  <a:gd name="connsiteY7" fmla="*/ 689263 h 3485124"/>
                  <a:gd name="connsiteX8" fmla="*/ 3043322 w 3083835"/>
                  <a:gd name="connsiteY8" fmla="*/ 1363633 h 3485124"/>
                  <a:gd name="connsiteX9" fmla="*/ 3071262 w 3083835"/>
                  <a:gd name="connsiteY9" fmla="*/ 2415193 h 3485124"/>
                  <a:gd name="connsiteX10" fmla="*/ 3076342 w 3083835"/>
                  <a:gd name="connsiteY10" fmla="*/ 3236883 h 3485124"/>
                  <a:gd name="connsiteX11" fmla="*/ 3064912 w 3083835"/>
                  <a:gd name="connsiteY11" fmla="*/ 3456593 h 3485124"/>
                  <a:gd name="connsiteX12" fmla="*/ 2865522 w 3083835"/>
                  <a:gd name="connsiteY12" fmla="*/ 3484533 h 3485124"/>
                  <a:gd name="connsiteX13" fmla="*/ 1360572 w 3083835"/>
                  <a:gd name="connsiteY13" fmla="*/ 3480723 h 3485124"/>
                  <a:gd name="connsiteX14" fmla="*/ 16912 w 3083835"/>
                  <a:gd name="connsiteY14" fmla="*/ 3471833 h 3485124"/>
                  <a:gd name="connsiteX0" fmla="*/ 16912 w 3076768"/>
                  <a:gd name="connsiteY0" fmla="*/ 3471833 h 3486332"/>
                  <a:gd name="connsiteX1" fmla="*/ 43582 w 3076768"/>
                  <a:gd name="connsiteY1" fmla="*/ 1411893 h 3486332"/>
                  <a:gd name="connsiteX2" fmla="*/ 461412 w 3076768"/>
                  <a:gd name="connsiteY2" fmla="*/ 515273 h 3486332"/>
                  <a:gd name="connsiteX3" fmla="*/ 949092 w 3076768"/>
                  <a:gd name="connsiteY3" fmla="*/ 144433 h 3486332"/>
                  <a:gd name="connsiteX4" fmla="*/ 1506622 w 3076768"/>
                  <a:gd name="connsiteY4" fmla="*/ 923 h 3486332"/>
                  <a:gd name="connsiteX5" fmla="*/ 1996842 w 3076768"/>
                  <a:gd name="connsiteY5" fmla="*/ 93633 h 3486332"/>
                  <a:gd name="connsiteX6" fmla="*/ 2404512 w 3076768"/>
                  <a:gd name="connsiteY6" fmla="*/ 300643 h 3486332"/>
                  <a:gd name="connsiteX7" fmla="*/ 2753762 w 3076768"/>
                  <a:gd name="connsiteY7" fmla="*/ 689263 h 3486332"/>
                  <a:gd name="connsiteX8" fmla="*/ 3043322 w 3076768"/>
                  <a:gd name="connsiteY8" fmla="*/ 1363633 h 3486332"/>
                  <a:gd name="connsiteX9" fmla="*/ 3071262 w 3076768"/>
                  <a:gd name="connsiteY9" fmla="*/ 2415193 h 3486332"/>
                  <a:gd name="connsiteX10" fmla="*/ 3076342 w 3076768"/>
                  <a:gd name="connsiteY10" fmla="*/ 3236883 h 3486332"/>
                  <a:gd name="connsiteX11" fmla="*/ 3064912 w 3076768"/>
                  <a:gd name="connsiteY11" fmla="*/ 3456593 h 3486332"/>
                  <a:gd name="connsiteX12" fmla="*/ 2865522 w 3076768"/>
                  <a:gd name="connsiteY12" fmla="*/ 3484533 h 3486332"/>
                  <a:gd name="connsiteX13" fmla="*/ 1360572 w 3076768"/>
                  <a:gd name="connsiteY13" fmla="*/ 3480723 h 3486332"/>
                  <a:gd name="connsiteX14" fmla="*/ 16912 w 3076768"/>
                  <a:gd name="connsiteY14" fmla="*/ 3471833 h 3486332"/>
                  <a:gd name="connsiteX0" fmla="*/ 16912 w 3076623"/>
                  <a:gd name="connsiteY0" fmla="*/ 3471833 h 3486332"/>
                  <a:gd name="connsiteX1" fmla="*/ 43582 w 3076623"/>
                  <a:gd name="connsiteY1" fmla="*/ 1411893 h 3486332"/>
                  <a:gd name="connsiteX2" fmla="*/ 461412 w 3076623"/>
                  <a:gd name="connsiteY2" fmla="*/ 515273 h 3486332"/>
                  <a:gd name="connsiteX3" fmla="*/ 949092 w 3076623"/>
                  <a:gd name="connsiteY3" fmla="*/ 144433 h 3486332"/>
                  <a:gd name="connsiteX4" fmla="*/ 1506622 w 3076623"/>
                  <a:gd name="connsiteY4" fmla="*/ 923 h 3486332"/>
                  <a:gd name="connsiteX5" fmla="*/ 1996842 w 3076623"/>
                  <a:gd name="connsiteY5" fmla="*/ 93633 h 3486332"/>
                  <a:gd name="connsiteX6" fmla="*/ 2404512 w 3076623"/>
                  <a:gd name="connsiteY6" fmla="*/ 300643 h 3486332"/>
                  <a:gd name="connsiteX7" fmla="*/ 2753762 w 3076623"/>
                  <a:gd name="connsiteY7" fmla="*/ 689263 h 3486332"/>
                  <a:gd name="connsiteX8" fmla="*/ 3043322 w 3076623"/>
                  <a:gd name="connsiteY8" fmla="*/ 1363633 h 3486332"/>
                  <a:gd name="connsiteX9" fmla="*/ 3056022 w 3076623"/>
                  <a:gd name="connsiteY9" fmla="*/ 2422813 h 3486332"/>
                  <a:gd name="connsiteX10" fmla="*/ 3076342 w 3076623"/>
                  <a:gd name="connsiteY10" fmla="*/ 3236883 h 3486332"/>
                  <a:gd name="connsiteX11" fmla="*/ 3064912 w 3076623"/>
                  <a:gd name="connsiteY11" fmla="*/ 3456593 h 3486332"/>
                  <a:gd name="connsiteX12" fmla="*/ 2865522 w 3076623"/>
                  <a:gd name="connsiteY12" fmla="*/ 3484533 h 3486332"/>
                  <a:gd name="connsiteX13" fmla="*/ 1360572 w 3076623"/>
                  <a:gd name="connsiteY13" fmla="*/ 3480723 h 3486332"/>
                  <a:gd name="connsiteX14" fmla="*/ 16912 w 3076623"/>
                  <a:gd name="connsiteY14" fmla="*/ 3471833 h 3486332"/>
                  <a:gd name="connsiteX0" fmla="*/ 16912 w 3076457"/>
                  <a:gd name="connsiteY0" fmla="*/ 3471833 h 3486332"/>
                  <a:gd name="connsiteX1" fmla="*/ 43582 w 3076457"/>
                  <a:gd name="connsiteY1" fmla="*/ 1411893 h 3486332"/>
                  <a:gd name="connsiteX2" fmla="*/ 461412 w 3076457"/>
                  <a:gd name="connsiteY2" fmla="*/ 515273 h 3486332"/>
                  <a:gd name="connsiteX3" fmla="*/ 949092 w 3076457"/>
                  <a:gd name="connsiteY3" fmla="*/ 144433 h 3486332"/>
                  <a:gd name="connsiteX4" fmla="*/ 1506622 w 3076457"/>
                  <a:gd name="connsiteY4" fmla="*/ 923 h 3486332"/>
                  <a:gd name="connsiteX5" fmla="*/ 1996842 w 3076457"/>
                  <a:gd name="connsiteY5" fmla="*/ 93633 h 3486332"/>
                  <a:gd name="connsiteX6" fmla="*/ 2404512 w 3076457"/>
                  <a:gd name="connsiteY6" fmla="*/ 300643 h 3486332"/>
                  <a:gd name="connsiteX7" fmla="*/ 2753762 w 3076457"/>
                  <a:gd name="connsiteY7" fmla="*/ 689263 h 3486332"/>
                  <a:gd name="connsiteX8" fmla="*/ 3043322 w 3076457"/>
                  <a:gd name="connsiteY8" fmla="*/ 1363633 h 3486332"/>
                  <a:gd name="connsiteX9" fmla="*/ 3059832 w 3076457"/>
                  <a:gd name="connsiteY9" fmla="*/ 2426623 h 3486332"/>
                  <a:gd name="connsiteX10" fmla="*/ 3076342 w 3076457"/>
                  <a:gd name="connsiteY10" fmla="*/ 3236883 h 3486332"/>
                  <a:gd name="connsiteX11" fmla="*/ 3064912 w 3076457"/>
                  <a:gd name="connsiteY11" fmla="*/ 3456593 h 3486332"/>
                  <a:gd name="connsiteX12" fmla="*/ 2865522 w 3076457"/>
                  <a:gd name="connsiteY12" fmla="*/ 3484533 h 3486332"/>
                  <a:gd name="connsiteX13" fmla="*/ 1360572 w 3076457"/>
                  <a:gd name="connsiteY13" fmla="*/ 3480723 h 3486332"/>
                  <a:gd name="connsiteX14" fmla="*/ 16912 w 3076457"/>
                  <a:gd name="connsiteY14" fmla="*/ 3471833 h 3486332"/>
                  <a:gd name="connsiteX0" fmla="*/ 16912 w 3076374"/>
                  <a:gd name="connsiteY0" fmla="*/ 3471833 h 3486332"/>
                  <a:gd name="connsiteX1" fmla="*/ 43582 w 3076374"/>
                  <a:gd name="connsiteY1" fmla="*/ 1411893 h 3486332"/>
                  <a:gd name="connsiteX2" fmla="*/ 461412 w 3076374"/>
                  <a:gd name="connsiteY2" fmla="*/ 515273 h 3486332"/>
                  <a:gd name="connsiteX3" fmla="*/ 949092 w 3076374"/>
                  <a:gd name="connsiteY3" fmla="*/ 144433 h 3486332"/>
                  <a:gd name="connsiteX4" fmla="*/ 1506622 w 3076374"/>
                  <a:gd name="connsiteY4" fmla="*/ 923 h 3486332"/>
                  <a:gd name="connsiteX5" fmla="*/ 1996842 w 3076374"/>
                  <a:gd name="connsiteY5" fmla="*/ 93633 h 3486332"/>
                  <a:gd name="connsiteX6" fmla="*/ 2404512 w 3076374"/>
                  <a:gd name="connsiteY6" fmla="*/ 300643 h 3486332"/>
                  <a:gd name="connsiteX7" fmla="*/ 2753762 w 3076374"/>
                  <a:gd name="connsiteY7" fmla="*/ 689263 h 3486332"/>
                  <a:gd name="connsiteX8" fmla="*/ 3043322 w 3076374"/>
                  <a:gd name="connsiteY8" fmla="*/ 1363633 h 3486332"/>
                  <a:gd name="connsiteX9" fmla="*/ 3067452 w 3076374"/>
                  <a:gd name="connsiteY9" fmla="*/ 2445673 h 3486332"/>
                  <a:gd name="connsiteX10" fmla="*/ 3076342 w 3076374"/>
                  <a:gd name="connsiteY10" fmla="*/ 3236883 h 3486332"/>
                  <a:gd name="connsiteX11" fmla="*/ 3064912 w 3076374"/>
                  <a:gd name="connsiteY11" fmla="*/ 3456593 h 3486332"/>
                  <a:gd name="connsiteX12" fmla="*/ 2865522 w 3076374"/>
                  <a:gd name="connsiteY12" fmla="*/ 3484533 h 3486332"/>
                  <a:gd name="connsiteX13" fmla="*/ 1360572 w 3076374"/>
                  <a:gd name="connsiteY13" fmla="*/ 3480723 h 3486332"/>
                  <a:gd name="connsiteX14" fmla="*/ 16912 w 3076374"/>
                  <a:gd name="connsiteY14" fmla="*/ 3471833 h 3486332"/>
                  <a:gd name="connsiteX0" fmla="*/ 16912 w 3076537"/>
                  <a:gd name="connsiteY0" fmla="*/ 3471833 h 3486332"/>
                  <a:gd name="connsiteX1" fmla="*/ 43582 w 3076537"/>
                  <a:gd name="connsiteY1" fmla="*/ 1411893 h 3486332"/>
                  <a:gd name="connsiteX2" fmla="*/ 461412 w 3076537"/>
                  <a:gd name="connsiteY2" fmla="*/ 515273 h 3486332"/>
                  <a:gd name="connsiteX3" fmla="*/ 949092 w 3076537"/>
                  <a:gd name="connsiteY3" fmla="*/ 144433 h 3486332"/>
                  <a:gd name="connsiteX4" fmla="*/ 1506622 w 3076537"/>
                  <a:gd name="connsiteY4" fmla="*/ 923 h 3486332"/>
                  <a:gd name="connsiteX5" fmla="*/ 1996842 w 3076537"/>
                  <a:gd name="connsiteY5" fmla="*/ 93633 h 3486332"/>
                  <a:gd name="connsiteX6" fmla="*/ 2404512 w 3076537"/>
                  <a:gd name="connsiteY6" fmla="*/ 300643 h 3486332"/>
                  <a:gd name="connsiteX7" fmla="*/ 2753762 w 3076537"/>
                  <a:gd name="connsiteY7" fmla="*/ 689263 h 3486332"/>
                  <a:gd name="connsiteX8" fmla="*/ 3016652 w 3076537"/>
                  <a:gd name="connsiteY8" fmla="*/ 1363633 h 3486332"/>
                  <a:gd name="connsiteX9" fmla="*/ 3067452 w 3076537"/>
                  <a:gd name="connsiteY9" fmla="*/ 2445673 h 3486332"/>
                  <a:gd name="connsiteX10" fmla="*/ 3076342 w 3076537"/>
                  <a:gd name="connsiteY10" fmla="*/ 3236883 h 3486332"/>
                  <a:gd name="connsiteX11" fmla="*/ 3064912 w 3076537"/>
                  <a:gd name="connsiteY11" fmla="*/ 3456593 h 3486332"/>
                  <a:gd name="connsiteX12" fmla="*/ 2865522 w 3076537"/>
                  <a:gd name="connsiteY12" fmla="*/ 3484533 h 3486332"/>
                  <a:gd name="connsiteX13" fmla="*/ 1360572 w 3076537"/>
                  <a:gd name="connsiteY13" fmla="*/ 3480723 h 3486332"/>
                  <a:gd name="connsiteX14" fmla="*/ 16912 w 3076537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413" h="3486332">
                    <a:moveTo>
                      <a:pt x="16912" y="3471833"/>
                    </a:moveTo>
                    <a:cubicBezTo>
                      <a:pt x="10985" y="2753013"/>
                      <a:pt x="-30501" y="1904653"/>
                      <a:pt x="43582" y="1411893"/>
                    </a:cubicBezTo>
                    <a:cubicBezTo>
                      <a:pt x="117665" y="919133"/>
                      <a:pt x="310494" y="726516"/>
                      <a:pt x="461412" y="515273"/>
                    </a:cubicBezTo>
                    <a:cubicBezTo>
                      <a:pt x="612330" y="304030"/>
                      <a:pt x="774890" y="230158"/>
                      <a:pt x="949092" y="144433"/>
                    </a:cubicBezTo>
                    <a:cubicBezTo>
                      <a:pt x="1123294" y="58708"/>
                      <a:pt x="1331997" y="9390"/>
                      <a:pt x="1506622" y="923"/>
                    </a:cubicBezTo>
                    <a:cubicBezTo>
                      <a:pt x="1681247" y="-7544"/>
                      <a:pt x="1847194" y="43680"/>
                      <a:pt x="1996842" y="93633"/>
                    </a:cubicBezTo>
                    <a:cubicBezTo>
                      <a:pt x="2146490" y="143586"/>
                      <a:pt x="2278359" y="201371"/>
                      <a:pt x="2404512" y="300643"/>
                    </a:cubicBezTo>
                    <a:cubicBezTo>
                      <a:pt x="2530665" y="399915"/>
                      <a:pt x="2649834" y="512733"/>
                      <a:pt x="2753762" y="689263"/>
                    </a:cubicBezTo>
                    <a:cubicBezTo>
                      <a:pt x="2857690" y="865793"/>
                      <a:pt x="2971990" y="1097568"/>
                      <a:pt x="3028082" y="1359823"/>
                    </a:cubicBezTo>
                    <a:cubicBezTo>
                      <a:pt x="3084174" y="1622078"/>
                      <a:pt x="3059409" y="2132830"/>
                      <a:pt x="3067452" y="2445673"/>
                    </a:cubicBezTo>
                    <a:cubicBezTo>
                      <a:pt x="3075495" y="2758516"/>
                      <a:pt x="3076765" y="3068396"/>
                      <a:pt x="3076342" y="3236883"/>
                    </a:cubicBezTo>
                    <a:cubicBezTo>
                      <a:pt x="3075919" y="3405370"/>
                      <a:pt x="3073379" y="3411508"/>
                      <a:pt x="3064912" y="3456593"/>
                    </a:cubicBezTo>
                    <a:cubicBezTo>
                      <a:pt x="3056445" y="3501678"/>
                      <a:pt x="3145769" y="3481146"/>
                      <a:pt x="2865522" y="3484533"/>
                    </a:cubicBezTo>
                    <a:lnTo>
                      <a:pt x="1360572" y="3480723"/>
                    </a:lnTo>
                    <a:lnTo>
                      <a:pt x="16912" y="347183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</p:grpSp>
        <p:sp>
          <p:nvSpPr>
            <p:cNvPr id="119" name="รูปแบบอิสระ: รูปร่าง 118">
              <a:extLst>
                <a:ext uri="{FF2B5EF4-FFF2-40B4-BE49-F238E27FC236}">
                  <a16:creationId xmlns:a16="http://schemas.microsoft.com/office/drawing/2014/main" id="{1DE0A4BC-2353-4C63-AF37-6B1E8B6CCF15}"/>
                </a:ext>
              </a:extLst>
            </p:cNvPr>
            <p:cNvSpPr/>
            <p:nvPr/>
          </p:nvSpPr>
          <p:spPr>
            <a:xfrm>
              <a:off x="1750757" y="1410711"/>
              <a:ext cx="663525" cy="507049"/>
            </a:xfrm>
            <a:custGeom>
              <a:avLst/>
              <a:gdLst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793027 w 5790174"/>
                <a:gd name="connsiteY8" fmla="*/ 56075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800647 w 5790174"/>
                <a:gd name="connsiteY8" fmla="*/ 54551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8975 w 5793922"/>
                <a:gd name="connsiteY0" fmla="*/ 3153501 h 4925803"/>
                <a:gd name="connsiteX1" fmla="*/ 303255 w 5793922"/>
                <a:gd name="connsiteY1" fmla="*/ 2467701 h 4925803"/>
                <a:gd name="connsiteX2" fmla="*/ 166095 w 5793922"/>
                <a:gd name="connsiteY2" fmla="*/ 2170521 h 4925803"/>
                <a:gd name="connsiteX3" fmla="*/ 36555 w 5793922"/>
                <a:gd name="connsiteY3" fmla="*/ 1469481 h 4925803"/>
                <a:gd name="connsiteX4" fmla="*/ 13695 w 5793922"/>
                <a:gd name="connsiteY4" fmla="*/ 684621 h 4925803"/>
                <a:gd name="connsiteX5" fmla="*/ 224515 w 5793922"/>
                <a:gd name="connsiteY5" fmla="*/ 31841 h 4925803"/>
                <a:gd name="connsiteX6" fmla="*/ 996675 w 5793922"/>
                <a:gd name="connsiteY6" fmla="*/ 128361 h 4925803"/>
                <a:gd name="connsiteX7" fmla="*/ 1651995 w 5793922"/>
                <a:gd name="connsiteY7" fmla="*/ 364581 h 4925803"/>
                <a:gd name="connsiteX8" fmla="*/ 1804395 w 5793922"/>
                <a:gd name="connsiteY8" fmla="*/ 509361 h 4925803"/>
                <a:gd name="connsiteX9" fmla="*/ 2391135 w 5793922"/>
                <a:gd name="connsiteY9" fmla="*/ 395061 h 4925803"/>
                <a:gd name="connsiteX10" fmla="*/ 3297915 w 5793922"/>
                <a:gd name="connsiteY10" fmla="*/ 387441 h 4925803"/>
                <a:gd name="connsiteX11" fmla="*/ 3960855 w 5793922"/>
                <a:gd name="connsiteY11" fmla="*/ 539841 h 4925803"/>
                <a:gd name="connsiteX12" fmla="*/ 4539975 w 5793922"/>
                <a:gd name="connsiteY12" fmla="*/ 250281 h 4925803"/>
                <a:gd name="connsiteX13" fmla="*/ 5431515 w 5793922"/>
                <a:gd name="connsiteY13" fmla="*/ 36921 h 4925803"/>
                <a:gd name="connsiteX14" fmla="*/ 5583915 w 5793922"/>
                <a:gd name="connsiteY14" fmla="*/ 14061 h 4925803"/>
                <a:gd name="connsiteX15" fmla="*/ 5637255 w 5793922"/>
                <a:gd name="connsiteY15" fmla="*/ 174081 h 4925803"/>
                <a:gd name="connsiteX16" fmla="*/ 5789655 w 5793922"/>
                <a:gd name="connsiteY16" fmla="*/ 654141 h 4925803"/>
                <a:gd name="connsiteX17" fmla="*/ 5736315 w 5793922"/>
                <a:gd name="connsiteY17" fmla="*/ 1720941 h 4925803"/>
                <a:gd name="connsiteX18" fmla="*/ 5576295 w 5793922"/>
                <a:gd name="connsiteY18" fmla="*/ 2368641 h 4925803"/>
                <a:gd name="connsiteX19" fmla="*/ 5500095 w 5793922"/>
                <a:gd name="connsiteY19" fmla="*/ 2955381 h 4925803"/>
                <a:gd name="connsiteX20" fmla="*/ 5446755 w 5793922"/>
                <a:gd name="connsiteY20" fmla="*/ 3115401 h 4925803"/>
                <a:gd name="connsiteX21" fmla="*/ 5530575 w 5793922"/>
                <a:gd name="connsiteY21" fmla="*/ 3397341 h 4925803"/>
                <a:gd name="connsiteX22" fmla="*/ 5431515 w 5793922"/>
                <a:gd name="connsiteY22" fmla="*/ 3824061 h 4925803"/>
                <a:gd name="connsiteX23" fmla="*/ 5058135 w 5793922"/>
                <a:gd name="connsiteY23" fmla="*/ 4304121 h 4925803"/>
                <a:gd name="connsiteX24" fmla="*/ 4273275 w 5793922"/>
                <a:gd name="connsiteY24" fmla="*/ 4715601 h 4925803"/>
                <a:gd name="connsiteX25" fmla="*/ 3198855 w 5793922"/>
                <a:gd name="connsiteY25" fmla="*/ 4921341 h 4925803"/>
                <a:gd name="connsiteX26" fmla="*/ 1819635 w 5793922"/>
                <a:gd name="connsiteY26" fmla="*/ 4814661 h 4925803"/>
                <a:gd name="connsiteX27" fmla="*/ 790935 w 5793922"/>
                <a:gd name="connsiteY27" fmla="*/ 4349841 h 4925803"/>
                <a:gd name="connsiteX28" fmla="*/ 295635 w 5793922"/>
                <a:gd name="connsiteY28" fmla="*/ 3686901 h 4925803"/>
                <a:gd name="connsiteX29" fmla="*/ 348975 w 5793922"/>
                <a:gd name="connsiteY29" fmla="*/ 3153501 h 4925803"/>
                <a:gd name="connsiteX0" fmla="*/ 354606 w 5799553"/>
                <a:gd name="connsiteY0" fmla="*/ 3152638 h 4924940"/>
                <a:gd name="connsiteX1" fmla="*/ 308886 w 5799553"/>
                <a:gd name="connsiteY1" fmla="*/ 2466838 h 4924940"/>
                <a:gd name="connsiteX2" fmla="*/ 171726 w 5799553"/>
                <a:gd name="connsiteY2" fmla="*/ 2169658 h 4924940"/>
                <a:gd name="connsiteX3" fmla="*/ 42186 w 5799553"/>
                <a:gd name="connsiteY3" fmla="*/ 1468618 h 4924940"/>
                <a:gd name="connsiteX4" fmla="*/ 19326 w 5799553"/>
                <a:gd name="connsiteY4" fmla="*/ 683758 h 4924940"/>
                <a:gd name="connsiteX5" fmla="*/ 306346 w 5799553"/>
                <a:gd name="connsiteY5" fmla="*/ 66538 h 4924940"/>
                <a:gd name="connsiteX6" fmla="*/ 1002306 w 5799553"/>
                <a:gd name="connsiteY6" fmla="*/ 127498 h 4924940"/>
                <a:gd name="connsiteX7" fmla="*/ 1657626 w 5799553"/>
                <a:gd name="connsiteY7" fmla="*/ 363718 h 4924940"/>
                <a:gd name="connsiteX8" fmla="*/ 1810026 w 5799553"/>
                <a:gd name="connsiteY8" fmla="*/ 508498 h 4924940"/>
                <a:gd name="connsiteX9" fmla="*/ 2396766 w 5799553"/>
                <a:gd name="connsiteY9" fmla="*/ 394198 h 4924940"/>
                <a:gd name="connsiteX10" fmla="*/ 3303546 w 5799553"/>
                <a:gd name="connsiteY10" fmla="*/ 386578 h 4924940"/>
                <a:gd name="connsiteX11" fmla="*/ 3966486 w 5799553"/>
                <a:gd name="connsiteY11" fmla="*/ 538978 h 4924940"/>
                <a:gd name="connsiteX12" fmla="*/ 4545606 w 5799553"/>
                <a:gd name="connsiteY12" fmla="*/ 249418 h 4924940"/>
                <a:gd name="connsiteX13" fmla="*/ 5437146 w 5799553"/>
                <a:gd name="connsiteY13" fmla="*/ 36058 h 4924940"/>
                <a:gd name="connsiteX14" fmla="*/ 5589546 w 5799553"/>
                <a:gd name="connsiteY14" fmla="*/ 13198 h 4924940"/>
                <a:gd name="connsiteX15" fmla="*/ 5642886 w 5799553"/>
                <a:gd name="connsiteY15" fmla="*/ 173218 h 4924940"/>
                <a:gd name="connsiteX16" fmla="*/ 5795286 w 5799553"/>
                <a:gd name="connsiteY16" fmla="*/ 653278 h 4924940"/>
                <a:gd name="connsiteX17" fmla="*/ 5741946 w 5799553"/>
                <a:gd name="connsiteY17" fmla="*/ 1720078 h 4924940"/>
                <a:gd name="connsiteX18" fmla="*/ 5581926 w 5799553"/>
                <a:gd name="connsiteY18" fmla="*/ 2367778 h 4924940"/>
                <a:gd name="connsiteX19" fmla="*/ 5505726 w 5799553"/>
                <a:gd name="connsiteY19" fmla="*/ 2954518 h 4924940"/>
                <a:gd name="connsiteX20" fmla="*/ 5452386 w 5799553"/>
                <a:gd name="connsiteY20" fmla="*/ 3114538 h 4924940"/>
                <a:gd name="connsiteX21" fmla="*/ 5536206 w 5799553"/>
                <a:gd name="connsiteY21" fmla="*/ 3396478 h 4924940"/>
                <a:gd name="connsiteX22" fmla="*/ 5437146 w 5799553"/>
                <a:gd name="connsiteY22" fmla="*/ 3823198 h 4924940"/>
                <a:gd name="connsiteX23" fmla="*/ 5063766 w 5799553"/>
                <a:gd name="connsiteY23" fmla="*/ 4303258 h 4924940"/>
                <a:gd name="connsiteX24" fmla="*/ 4278906 w 5799553"/>
                <a:gd name="connsiteY24" fmla="*/ 4714738 h 4924940"/>
                <a:gd name="connsiteX25" fmla="*/ 3204486 w 5799553"/>
                <a:gd name="connsiteY25" fmla="*/ 4920478 h 4924940"/>
                <a:gd name="connsiteX26" fmla="*/ 1825266 w 5799553"/>
                <a:gd name="connsiteY26" fmla="*/ 4813798 h 4924940"/>
                <a:gd name="connsiteX27" fmla="*/ 796566 w 5799553"/>
                <a:gd name="connsiteY27" fmla="*/ 4348978 h 4924940"/>
                <a:gd name="connsiteX28" fmla="*/ 301266 w 5799553"/>
                <a:gd name="connsiteY28" fmla="*/ 3686038 h 4924940"/>
                <a:gd name="connsiteX29" fmla="*/ 354606 w 5799553"/>
                <a:gd name="connsiteY29" fmla="*/ 3152638 h 4924940"/>
                <a:gd name="connsiteX0" fmla="*/ 352729 w 5797676"/>
                <a:gd name="connsiteY0" fmla="*/ 3152638 h 4924940"/>
                <a:gd name="connsiteX1" fmla="*/ 307009 w 5797676"/>
                <a:gd name="connsiteY1" fmla="*/ 2466838 h 4924940"/>
                <a:gd name="connsiteX2" fmla="*/ 169849 w 5797676"/>
                <a:gd name="connsiteY2" fmla="*/ 2169658 h 4924940"/>
                <a:gd name="connsiteX3" fmla="*/ 40309 w 5797676"/>
                <a:gd name="connsiteY3" fmla="*/ 1468618 h 4924940"/>
                <a:gd name="connsiteX4" fmla="*/ 17449 w 5797676"/>
                <a:gd name="connsiteY4" fmla="*/ 683758 h 4924940"/>
                <a:gd name="connsiteX5" fmla="*/ 279069 w 5797676"/>
                <a:gd name="connsiteY5" fmla="*/ 41138 h 4924940"/>
                <a:gd name="connsiteX6" fmla="*/ 1000429 w 5797676"/>
                <a:gd name="connsiteY6" fmla="*/ 127498 h 4924940"/>
                <a:gd name="connsiteX7" fmla="*/ 1655749 w 5797676"/>
                <a:gd name="connsiteY7" fmla="*/ 363718 h 4924940"/>
                <a:gd name="connsiteX8" fmla="*/ 1808149 w 5797676"/>
                <a:gd name="connsiteY8" fmla="*/ 508498 h 4924940"/>
                <a:gd name="connsiteX9" fmla="*/ 2394889 w 5797676"/>
                <a:gd name="connsiteY9" fmla="*/ 394198 h 4924940"/>
                <a:gd name="connsiteX10" fmla="*/ 3301669 w 5797676"/>
                <a:gd name="connsiteY10" fmla="*/ 386578 h 4924940"/>
                <a:gd name="connsiteX11" fmla="*/ 3964609 w 5797676"/>
                <a:gd name="connsiteY11" fmla="*/ 538978 h 4924940"/>
                <a:gd name="connsiteX12" fmla="*/ 4543729 w 5797676"/>
                <a:gd name="connsiteY12" fmla="*/ 249418 h 4924940"/>
                <a:gd name="connsiteX13" fmla="*/ 5435269 w 5797676"/>
                <a:gd name="connsiteY13" fmla="*/ 36058 h 4924940"/>
                <a:gd name="connsiteX14" fmla="*/ 5587669 w 5797676"/>
                <a:gd name="connsiteY14" fmla="*/ 13198 h 4924940"/>
                <a:gd name="connsiteX15" fmla="*/ 5641009 w 5797676"/>
                <a:gd name="connsiteY15" fmla="*/ 173218 h 4924940"/>
                <a:gd name="connsiteX16" fmla="*/ 5793409 w 5797676"/>
                <a:gd name="connsiteY16" fmla="*/ 653278 h 4924940"/>
                <a:gd name="connsiteX17" fmla="*/ 5740069 w 5797676"/>
                <a:gd name="connsiteY17" fmla="*/ 1720078 h 4924940"/>
                <a:gd name="connsiteX18" fmla="*/ 5580049 w 5797676"/>
                <a:gd name="connsiteY18" fmla="*/ 2367778 h 4924940"/>
                <a:gd name="connsiteX19" fmla="*/ 5503849 w 5797676"/>
                <a:gd name="connsiteY19" fmla="*/ 2954518 h 4924940"/>
                <a:gd name="connsiteX20" fmla="*/ 5450509 w 5797676"/>
                <a:gd name="connsiteY20" fmla="*/ 3114538 h 4924940"/>
                <a:gd name="connsiteX21" fmla="*/ 5534329 w 5797676"/>
                <a:gd name="connsiteY21" fmla="*/ 3396478 h 4924940"/>
                <a:gd name="connsiteX22" fmla="*/ 5435269 w 5797676"/>
                <a:gd name="connsiteY22" fmla="*/ 3823198 h 4924940"/>
                <a:gd name="connsiteX23" fmla="*/ 5061889 w 5797676"/>
                <a:gd name="connsiteY23" fmla="*/ 4303258 h 4924940"/>
                <a:gd name="connsiteX24" fmla="*/ 4277029 w 5797676"/>
                <a:gd name="connsiteY24" fmla="*/ 4714738 h 4924940"/>
                <a:gd name="connsiteX25" fmla="*/ 3202609 w 5797676"/>
                <a:gd name="connsiteY25" fmla="*/ 4920478 h 4924940"/>
                <a:gd name="connsiteX26" fmla="*/ 1823389 w 5797676"/>
                <a:gd name="connsiteY26" fmla="*/ 4813798 h 4924940"/>
                <a:gd name="connsiteX27" fmla="*/ 794689 w 5797676"/>
                <a:gd name="connsiteY27" fmla="*/ 4348978 h 4924940"/>
                <a:gd name="connsiteX28" fmla="*/ 299389 w 5797676"/>
                <a:gd name="connsiteY28" fmla="*/ 3686038 h 4924940"/>
                <a:gd name="connsiteX29" fmla="*/ 352729 w 5797676"/>
                <a:gd name="connsiteY29" fmla="*/ 3152638 h 4924940"/>
                <a:gd name="connsiteX0" fmla="*/ 345516 w 5790463"/>
                <a:gd name="connsiteY0" fmla="*/ 3152638 h 4924940"/>
                <a:gd name="connsiteX1" fmla="*/ 299796 w 5790463"/>
                <a:gd name="connsiteY1" fmla="*/ 2466838 h 4924940"/>
                <a:gd name="connsiteX2" fmla="*/ 162636 w 5790463"/>
                <a:gd name="connsiteY2" fmla="*/ 2169658 h 4924940"/>
                <a:gd name="connsiteX3" fmla="*/ 63576 w 5790463"/>
                <a:gd name="connsiteY3" fmla="*/ 1529578 h 4924940"/>
                <a:gd name="connsiteX4" fmla="*/ 10236 w 5790463"/>
                <a:gd name="connsiteY4" fmla="*/ 683758 h 4924940"/>
                <a:gd name="connsiteX5" fmla="*/ 271856 w 5790463"/>
                <a:gd name="connsiteY5" fmla="*/ 41138 h 4924940"/>
                <a:gd name="connsiteX6" fmla="*/ 993216 w 5790463"/>
                <a:gd name="connsiteY6" fmla="*/ 127498 h 4924940"/>
                <a:gd name="connsiteX7" fmla="*/ 1648536 w 5790463"/>
                <a:gd name="connsiteY7" fmla="*/ 363718 h 4924940"/>
                <a:gd name="connsiteX8" fmla="*/ 1800936 w 5790463"/>
                <a:gd name="connsiteY8" fmla="*/ 508498 h 4924940"/>
                <a:gd name="connsiteX9" fmla="*/ 2387676 w 5790463"/>
                <a:gd name="connsiteY9" fmla="*/ 394198 h 4924940"/>
                <a:gd name="connsiteX10" fmla="*/ 3294456 w 5790463"/>
                <a:gd name="connsiteY10" fmla="*/ 386578 h 4924940"/>
                <a:gd name="connsiteX11" fmla="*/ 3957396 w 5790463"/>
                <a:gd name="connsiteY11" fmla="*/ 538978 h 4924940"/>
                <a:gd name="connsiteX12" fmla="*/ 4536516 w 5790463"/>
                <a:gd name="connsiteY12" fmla="*/ 249418 h 4924940"/>
                <a:gd name="connsiteX13" fmla="*/ 5428056 w 5790463"/>
                <a:gd name="connsiteY13" fmla="*/ 36058 h 4924940"/>
                <a:gd name="connsiteX14" fmla="*/ 5580456 w 5790463"/>
                <a:gd name="connsiteY14" fmla="*/ 13198 h 4924940"/>
                <a:gd name="connsiteX15" fmla="*/ 5633796 w 5790463"/>
                <a:gd name="connsiteY15" fmla="*/ 173218 h 4924940"/>
                <a:gd name="connsiteX16" fmla="*/ 5786196 w 5790463"/>
                <a:gd name="connsiteY16" fmla="*/ 653278 h 4924940"/>
                <a:gd name="connsiteX17" fmla="*/ 5732856 w 5790463"/>
                <a:gd name="connsiteY17" fmla="*/ 1720078 h 4924940"/>
                <a:gd name="connsiteX18" fmla="*/ 5572836 w 5790463"/>
                <a:gd name="connsiteY18" fmla="*/ 2367778 h 4924940"/>
                <a:gd name="connsiteX19" fmla="*/ 5496636 w 5790463"/>
                <a:gd name="connsiteY19" fmla="*/ 2954518 h 4924940"/>
                <a:gd name="connsiteX20" fmla="*/ 5443296 w 5790463"/>
                <a:gd name="connsiteY20" fmla="*/ 3114538 h 4924940"/>
                <a:gd name="connsiteX21" fmla="*/ 5527116 w 5790463"/>
                <a:gd name="connsiteY21" fmla="*/ 3396478 h 4924940"/>
                <a:gd name="connsiteX22" fmla="*/ 5428056 w 5790463"/>
                <a:gd name="connsiteY22" fmla="*/ 3823198 h 4924940"/>
                <a:gd name="connsiteX23" fmla="*/ 5054676 w 5790463"/>
                <a:gd name="connsiteY23" fmla="*/ 4303258 h 4924940"/>
                <a:gd name="connsiteX24" fmla="*/ 4269816 w 5790463"/>
                <a:gd name="connsiteY24" fmla="*/ 4714738 h 4924940"/>
                <a:gd name="connsiteX25" fmla="*/ 3195396 w 5790463"/>
                <a:gd name="connsiteY25" fmla="*/ 4920478 h 4924940"/>
                <a:gd name="connsiteX26" fmla="*/ 1816176 w 5790463"/>
                <a:gd name="connsiteY26" fmla="*/ 4813798 h 4924940"/>
                <a:gd name="connsiteX27" fmla="*/ 787476 w 5790463"/>
                <a:gd name="connsiteY27" fmla="*/ 4348978 h 4924940"/>
                <a:gd name="connsiteX28" fmla="*/ 292176 w 5790463"/>
                <a:gd name="connsiteY28" fmla="*/ 3686038 h 4924940"/>
                <a:gd name="connsiteX29" fmla="*/ 345516 w 5790463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758879 w 5748406"/>
                <a:gd name="connsiteY8" fmla="*/ 50849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35659 w 5748406"/>
                <a:gd name="connsiteY11" fmla="*/ 58469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30579 w 5748406"/>
                <a:gd name="connsiteY11" fmla="*/ 56437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1130 h 4923432"/>
                <a:gd name="connsiteX1" fmla="*/ 257739 w 5748406"/>
                <a:gd name="connsiteY1" fmla="*/ 2465330 h 4923432"/>
                <a:gd name="connsiteX2" fmla="*/ 120579 w 5748406"/>
                <a:gd name="connsiteY2" fmla="*/ 2168150 h 4923432"/>
                <a:gd name="connsiteX3" fmla="*/ 21519 w 5748406"/>
                <a:gd name="connsiteY3" fmla="*/ 1528070 h 4923432"/>
                <a:gd name="connsiteX4" fmla="*/ 18979 w 5748406"/>
                <a:gd name="connsiteY4" fmla="*/ 677170 h 4923432"/>
                <a:gd name="connsiteX5" fmla="*/ 229799 w 5748406"/>
                <a:gd name="connsiteY5" fmla="*/ 39630 h 4923432"/>
                <a:gd name="connsiteX6" fmla="*/ 951159 w 5748406"/>
                <a:gd name="connsiteY6" fmla="*/ 125990 h 4923432"/>
                <a:gd name="connsiteX7" fmla="*/ 1606479 w 5748406"/>
                <a:gd name="connsiteY7" fmla="*/ 362210 h 4923432"/>
                <a:gd name="connsiteX8" fmla="*/ 1946839 w 5748406"/>
                <a:gd name="connsiteY8" fmla="*/ 537470 h 4923432"/>
                <a:gd name="connsiteX9" fmla="*/ 2508179 w 5748406"/>
                <a:gd name="connsiteY9" fmla="*/ 413010 h 4923432"/>
                <a:gd name="connsiteX10" fmla="*/ 3374319 w 5748406"/>
                <a:gd name="connsiteY10" fmla="*/ 415550 h 4923432"/>
                <a:gd name="connsiteX11" fmla="*/ 3930579 w 5748406"/>
                <a:gd name="connsiteY11" fmla="*/ 562870 h 4923432"/>
                <a:gd name="connsiteX12" fmla="*/ 4161718 w 5748406"/>
                <a:gd name="connsiteY12" fmla="*/ 425709 h 4923432"/>
                <a:gd name="connsiteX13" fmla="*/ 4662099 w 5748406"/>
                <a:gd name="connsiteY13" fmla="*/ 212350 h 4923432"/>
                <a:gd name="connsiteX14" fmla="*/ 5385999 w 5748406"/>
                <a:gd name="connsiteY14" fmla="*/ 34550 h 4923432"/>
                <a:gd name="connsiteX15" fmla="*/ 5538399 w 5748406"/>
                <a:gd name="connsiteY15" fmla="*/ 11690 h 4923432"/>
                <a:gd name="connsiteX16" fmla="*/ 5591739 w 5748406"/>
                <a:gd name="connsiteY16" fmla="*/ 171710 h 4923432"/>
                <a:gd name="connsiteX17" fmla="*/ 5744139 w 5748406"/>
                <a:gd name="connsiteY17" fmla="*/ 651770 h 4923432"/>
                <a:gd name="connsiteX18" fmla="*/ 5690799 w 5748406"/>
                <a:gd name="connsiteY18" fmla="*/ 1718570 h 4923432"/>
                <a:gd name="connsiteX19" fmla="*/ 5530779 w 5748406"/>
                <a:gd name="connsiteY19" fmla="*/ 2366270 h 4923432"/>
                <a:gd name="connsiteX20" fmla="*/ 5454579 w 5748406"/>
                <a:gd name="connsiteY20" fmla="*/ 2953010 h 4923432"/>
                <a:gd name="connsiteX21" fmla="*/ 5401239 w 5748406"/>
                <a:gd name="connsiteY21" fmla="*/ 3113030 h 4923432"/>
                <a:gd name="connsiteX22" fmla="*/ 5485059 w 5748406"/>
                <a:gd name="connsiteY22" fmla="*/ 3394970 h 4923432"/>
                <a:gd name="connsiteX23" fmla="*/ 5385999 w 5748406"/>
                <a:gd name="connsiteY23" fmla="*/ 3821690 h 4923432"/>
                <a:gd name="connsiteX24" fmla="*/ 5012619 w 5748406"/>
                <a:gd name="connsiteY24" fmla="*/ 4301750 h 4923432"/>
                <a:gd name="connsiteX25" fmla="*/ 4227759 w 5748406"/>
                <a:gd name="connsiteY25" fmla="*/ 4713230 h 4923432"/>
                <a:gd name="connsiteX26" fmla="*/ 3153339 w 5748406"/>
                <a:gd name="connsiteY26" fmla="*/ 4918970 h 4923432"/>
                <a:gd name="connsiteX27" fmla="*/ 1774119 w 5748406"/>
                <a:gd name="connsiteY27" fmla="*/ 4812290 h 4923432"/>
                <a:gd name="connsiteX28" fmla="*/ 745419 w 5748406"/>
                <a:gd name="connsiteY28" fmla="*/ 4347470 h 4923432"/>
                <a:gd name="connsiteX29" fmla="*/ 250119 w 5748406"/>
                <a:gd name="connsiteY29" fmla="*/ 3684530 h 4923432"/>
                <a:gd name="connsiteX30" fmla="*/ 303459 w 5748406"/>
                <a:gd name="connsiteY30" fmla="*/ 3151130 h 4923432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62099 w 5748406"/>
                <a:gd name="connsiteY13" fmla="*/ 20555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2079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53639 w 5748406"/>
                <a:gd name="connsiteY15" fmla="*/ 2521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7278 w 5711308"/>
                <a:gd name="connsiteY12" fmla="*/ 42907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7488 w 5715337"/>
                <a:gd name="connsiteY0" fmla="*/ 3144336 h 4916638"/>
                <a:gd name="connsiteX1" fmla="*/ 261768 w 5715337"/>
                <a:gd name="connsiteY1" fmla="*/ 2458536 h 4916638"/>
                <a:gd name="connsiteX2" fmla="*/ 200808 w 5715337"/>
                <a:gd name="connsiteY2" fmla="*/ 2201996 h 4916638"/>
                <a:gd name="connsiteX3" fmla="*/ 25548 w 5715337"/>
                <a:gd name="connsiteY3" fmla="*/ 1521276 h 4916638"/>
                <a:gd name="connsiteX4" fmla="*/ 23008 w 5715337"/>
                <a:gd name="connsiteY4" fmla="*/ 670376 h 4916638"/>
                <a:gd name="connsiteX5" fmla="*/ 233828 w 5715337"/>
                <a:gd name="connsiteY5" fmla="*/ 32836 h 4916638"/>
                <a:gd name="connsiteX6" fmla="*/ 955188 w 5715337"/>
                <a:gd name="connsiteY6" fmla="*/ 119196 h 4916638"/>
                <a:gd name="connsiteX7" fmla="*/ 1610508 w 5715337"/>
                <a:gd name="connsiteY7" fmla="*/ 355416 h 4916638"/>
                <a:gd name="connsiteX8" fmla="*/ 1950868 w 5715337"/>
                <a:gd name="connsiteY8" fmla="*/ 530676 h 4916638"/>
                <a:gd name="connsiteX9" fmla="*/ 2512208 w 5715337"/>
                <a:gd name="connsiteY9" fmla="*/ 406216 h 4916638"/>
                <a:gd name="connsiteX10" fmla="*/ 3378348 w 5715337"/>
                <a:gd name="connsiteY10" fmla="*/ 408756 h 4916638"/>
                <a:gd name="connsiteX11" fmla="*/ 3924448 w 5715337"/>
                <a:gd name="connsiteY11" fmla="*/ 540836 h 4916638"/>
                <a:gd name="connsiteX12" fmla="*/ 4196227 w 5715337"/>
                <a:gd name="connsiteY12" fmla="*/ 408755 h 4916638"/>
                <a:gd name="connsiteX13" fmla="*/ 4686448 w 5715337"/>
                <a:gd name="connsiteY13" fmla="*/ 200476 h 4916638"/>
                <a:gd name="connsiteX14" fmla="*/ 5415428 w 5715337"/>
                <a:gd name="connsiteY14" fmla="*/ 68396 h 4916638"/>
                <a:gd name="connsiteX15" fmla="*/ 5557668 w 5715337"/>
                <a:gd name="connsiteY15" fmla="*/ 25216 h 4916638"/>
                <a:gd name="connsiteX16" fmla="*/ 5595768 w 5715337"/>
                <a:gd name="connsiteY16" fmla="*/ 164916 h 4916638"/>
                <a:gd name="connsiteX17" fmla="*/ 5702448 w 5715337"/>
                <a:gd name="connsiteY17" fmla="*/ 853256 h 4916638"/>
                <a:gd name="connsiteX18" fmla="*/ 5694828 w 5715337"/>
                <a:gd name="connsiteY18" fmla="*/ 1711776 h 4916638"/>
                <a:gd name="connsiteX19" fmla="*/ 5534808 w 5715337"/>
                <a:gd name="connsiteY19" fmla="*/ 2359476 h 4916638"/>
                <a:gd name="connsiteX20" fmla="*/ 5458608 w 5715337"/>
                <a:gd name="connsiteY20" fmla="*/ 2946216 h 4916638"/>
                <a:gd name="connsiteX21" fmla="*/ 5405268 w 5715337"/>
                <a:gd name="connsiteY21" fmla="*/ 3106236 h 4916638"/>
                <a:gd name="connsiteX22" fmla="*/ 5489088 w 5715337"/>
                <a:gd name="connsiteY22" fmla="*/ 3388176 h 4916638"/>
                <a:gd name="connsiteX23" fmla="*/ 5390028 w 5715337"/>
                <a:gd name="connsiteY23" fmla="*/ 3814896 h 4916638"/>
                <a:gd name="connsiteX24" fmla="*/ 5016648 w 5715337"/>
                <a:gd name="connsiteY24" fmla="*/ 4294956 h 4916638"/>
                <a:gd name="connsiteX25" fmla="*/ 4231788 w 5715337"/>
                <a:gd name="connsiteY25" fmla="*/ 4706436 h 4916638"/>
                <a:gd name="connsiteX26" fmla="*/ 3157368 w 5715337"/>
                <a:gd name="connsiteY26" fmla="*/ 4912176 h 4916638"/>
                <a:gd name="connsiteX27" fmla="*/ 1778148 w 5715337"/>
                <a:gd name="connsiteY27" fmla="*/ 4805496 h 4916638"/>
                <a:gd name="connsiteX28" fmla="*/ 749448 w 5715337"/>
                <a:gd name="connsiteY28" fmla="*/ 4340676 h 4916638"/>
                <a:gd name="connsiteX29" fmla="*/ 254148 w 5715337"/>
                <a:gd name="connsiteY29" fmla="*/ 3677736 h 4916638"/>
                <a:gd name="connsiteX30" fmla="*/ 307488 w 5715337"/>
                <a:gd name="connsiteY30" fmla="*/ 3144336 h 4916638"/>
                <a:gd name="connsiteX0" fmla="*/ 307200 w 5715049"/>
                <a:gd name="connsiteY0" fmla="*/ 3144336 h 4916638"/>
                <a:gd name="connsiteX1" fmla="*/ 261480 w 5715049"/>
                <a:gd name="connsiteY1" fmla="*/ 245853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07200 w 5715049"/>
                <a:gd name="connsiteY0" fmla="*/ 3144336 h 4916638"/>
                <a:gd name="connsiteX1" fmla="*/ 439280 w 5715049"/>
                <a:gd name="connsiteY1" fmla="*/ 255505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31625 w 5739474"/>
                <a:gd name="connsiteY0" fmla="*/ 3144336 h 4916638"/>
                <a:gd name="connsiteX1" fmla="*/ 463705 w 5739474"/>
                <a:gd name="connsiteY1" fmla="*/ 2555056 h 4916638"/>
                <a:gd name="connsiteX2" fmla="*/ 585625 w 5739474"/>
                <a:gd name="connsiteY2" fmla="*/ 2110556 h 4916638"/>
                <a:gd name="connsiteX3" fmla="*/ 49685 w 5739474"/>
                <a:gd name="connsiteY3" fmla="*/ 1521276 h 4916638"/>
                <a:gd name="connsiteX4" fmla="*/ 47145 w 5739474"/>
                <a:gd name="connsiteY4" fmla="*/ 670376 h 4916638"/>
                <a:gd name="connsiteX5" fmla="*/ 257965 w 5739474"/>
                <a:gd name="connsiteY5" fmla="*/ 32836 h 4916638"/>
                <a:gd name="connsiteX6" fmla="*/ 979325 w 5739474"/>
                <a:gd name="connsiteY6" fmla="*/ 119196 h 4916638"/>
                <a:gd name="connsiteX7" fmla="*/ 1634645 w 5739474"/>
                <a:gd name="connsiteY7" fmla="*/ 355416 h 4916638"/>
                <a:gd name="connsiteX8" fmla="*/ 1975005 w 5739474"/>
                <a:gd name="connsiteY8" fmla="*/ 530676 h 4916638"/>
                <a:gd name="connsiteX9" fmla="*/ 2536345 w 5739474"/>
                <a:gd name="connsiteY9" fmla="*/ 406216 h 4916638"/>
                <a:gd name="connsiteX10" fmla="*/ 3402485 w 5739474"/>
                <a:gd name="connsiteY10" fmla="*/ 408756 h 4916638"/>
                <a:gd name="connsiteX11" fmla="*/ 3948585 w 5739474"/>
                <a:gd name="connsiteY11" fmla="*/ 540836 h 4916638"/>
                <a:gd name="connsiteX12" fmla="*/ 4220364 w 5739474"/>
                <a:gd name="connsiteY12" fmla="*/ 408755 h 4916638"/>
                <a:gd name="connsiteX13" fmla="*/ 4710585 w 5739474"/>
                <a:gd name="connsiteY13" fmla="*/ 200476 h 4916638"/>
                <a:gd name="connsiteX14" fmla="*/ 5439565 w 5739474"/>
                <a:gd name="connsiteY14" fmla="*/ 68396 h 4916638"/>
                <a:gd name="connsiteX15" fmla="*/ 5581805 w 5739474"/>
                <a:gd name="connsiteY15" fmla="*/ 25216 h 4916638"/>
                <a:gd name="connsiteX16" fmla="*/ 5619905 w 5739474"/>
                <a:gd name="connsiteY16" fmla="*/ 164916 h 4916638"/>
                <a:gd name="connsiteX17" fmla="*/ 5726585 w 5739474"/>
                <a:gd name="connsiteY17" fmla="*/ 853256 h 4916638"/>
                <a:gd name="connsiteX18" fmla="*/ 5718965 w 5739474"/>
                <a:gd name="connsiteY18" fmla="*/ 1711776 h 4916638"/>
                <a:gd name="connsiteX19" fmla="*/ 5558945 w 5739474"/>
                <a:gd name="connsiteY19" fmla="*/ 2359476 h 4916638"/>
                <a:gd name="connsiteX20" fmla="*/ 5482745 w 5739474"/>
                <a:gd name="connsiteY20" fmla="*/ 2946216 h 4916638"/>
                <a:gd name="connsiteX21" fmla="*/ 5429405 w 5739474"/>
                <a:gd name="connsiteY21" fmla="*/ 3106236 h 4916638"/>
                <a:gd name="connsiteX22" fmla="*/ 5513225 w 5739474"/>
                <a:gd name="connsiteY22" fmla="*/ 3388176 h 4916638"/>
                <a:gd name="connsiteX23" fmla="*/ 5414165 w 5739474"/>
                <a:gd name="connsiteY23" fmla="*/ 3814896 h 4916638"/>
                <a:gd name="connsiteX24" fmla="*/ 5040785 w 5739474"/>
                <a:gd name="connsiteY24" fmla="*/ 4294956 h 4916638"/>
                <a:gd name="connsiteX25" fmla="*/ 4255925 w 5739474"/>
                <a:gd name="connsiteY25" fmla="*/ 4706436 h 4916638"/>
                <a:gd name="connsiteX26" fmla="*/ 3181505 w 5739474"/>
                <a:gd name="connsiteY26" fmla="*/ 4912176 h 4916638"/>
                <a:gd name="connsiteX27" fmla="*/ 1802285 w 5739474"/>
                <a:gd name="connsiteY27" fmla="*/ 4805496 h 4916638"/>
                <a:gd name="connsiteX28" fmla="*/ 773585 w 5739474"/>
                <a:gd name="connsiteY28" fmla="*/ 4340676 h 4916638"/>
                <a:gd name="connsiteX29" fmla="*/ 278285 w 5739474"/>
                <a:gd name="connsiteY29" fmla="*/ 3677736 h 4916638"/>
                <a:gd name="connsiteX30" fmla="*/ 331625 w 5739474"/>
                <a:gd name="connsiteY30" fmla="*/ 3144336 h 4916638"/>
                <a:gd name="connsiteX0" fmla="*/ 307782 w 5715631"/>
                <a:gd name="connsiteY0" fmla="*/ 3144336 h 4916638"/>
                <a:gd name="connsiteX1" fmla="*/ 439862 w 5715631"/>
                <a:gd name="connsiteY1" fmla="*/ 255505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7782 w 5715631"/>
                <a:gd name="connsiteY0" fmla="*/ 3144336 h 4916638"/>
                <a:gd name="connsiteX1" fmla="*/ 201102 w 5715631"/>
                <a:gd name="connsiteY1" fmla="*/ 259569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691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30691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48492 w 5714762"/>
                <a:gd name="connsiteY30" fmla="*/ 3355155 h 4916638"/>
                <a:gd name="connsiteX31" fmla="*/ 291673 w 5714762"/>
                <a:gd name="connsiteY31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253573 w 5714762"/>
                <a:gd name="connsiteY30" fmla="*/ 3677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15473 w 5714762"/>
                <a:gd name="connsiteY2" fmla="*/ 258553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22727"/>
                <a:gd name="connsiteY0" fmla="*/ 3144336 h 4916638"/>
                <a:gd name="connsiteX1" fmla="*/ 263732 w 5722727"/>
                <a:gd name="connsiteY1" fmla="*/ 2913195 h 4916638"/>
                <a:gd name="connsiteX2" fmla="*/ 215473 w 5722727"/>
                <a:gd name="connsiteY2" fmla="*/ 2585536 h 4916638"/>
                <a:gd name="connsiteX3" fmla="*/ 190073 w 5722727"/>
                <a:gd name="connsiteY3" fmla="*/ 2222316 h 4916638"/>
                <a:gd name="connsiteX4" fmla="*/ 24973 w 5722727"/>
                <a:gd name="connsiteY4" fmla="*/ 1521276 h 4916638"/>
                <a:gd name="connsiteX5" fmla="*/ 22433 w 5722727"/>
                <a:gd name="connsiteY5" fmla="*/ 670376 h 4916638"/>
                <a:gd name="connsiteX6" fmla="*/ 233253 w 5722727"/>
                <a:gd name="connsiteY6" fmla="*/ 32836 h 4916638"/>
                <a:gd name="connsiteX7" fmla="*/ 954613 w 5722727"/>
                <a:gd name="connsiteY7" fmla="*/ 119196 h 4916638"/>
                <a:gd name="connsiteX8" fmla="*/ 1609933 w 5722727"/>
                <a:gd name="connsiteY8" fmla="*/ 355416 h 4916638"/>
                <a:gd name="connsiteX9" fmla="*/ 1950293 w 5722727"/>
                <a:gd name="connsiteY9" fmla="*/ 530676 h 4916638"/>
                <a:gd name="connsiteX10" fmla="*/ 2511633 w 5722727"/>
                <a:gd name="connsiteY10" fmla="*/ 406216 h 4916638"/>
                <a:gd name="connsiteX11" fmla="*/ 3377773 w 5722727"/>
                <a:gd name="connsiteY11" fmla="*/ 408756 h 4916638"/>
                <a:gd name="connsiteX12" fmla="*/ 3923873 w 5722727"/>
                <a:gd name="connsiteY12" fmla="*/ 540836 h 4916638"/>
                <a:gd name="connsiteX13" fmla="*/ 4195652 w 5722727"/>
                <a:gd name="connsiteY13" fmla="*/ 408755 h 4916638"/>
                <a:gd name="connsiteX14" fmla="*/ 4685873 w 5722727"/>
                <a:gd name="connsiteY14" fmla="*/ 200476 h 4916638"/>
                <a:gd name="connsiteX15" fmla="*/ 5414853 w 5722727"/>
                <a:gd name="connsiteY15" fmla="*/ 68396 h 4916638"/>
                <a:gd name="connsiteX16" fmla="*/ 5557093 w 5722727"/>
                <a:gd name="connsiteY16" fmla="*/ 25216 h 4916638"/>
                <a:gd name="connsiteX17" fmla="*/ 5595193 w 5722727"/>
                <a:gd name="connsiteY17" fmla="*/ 164916 h 4916638"/>
                <a:gd name="connsiteX18" fmla="*/ 5701873 w 5722727"/>
                <a:gd name="connsiteY18" fmla="*/ 853256 h 4916638"/>
                <a:gd name="connsiteX19" fmla="*/ 5694253 w 5722727"/>
                <a:gd name="connsiteY19" fmla="*/ 1711776 h 4916638"/>
                <a:gd name="connsiteX20" fmla="*/ 5412313 w 5722727"/>
                <a:gd name="connsiteY20" fmla="*/ 2395036 h 4916638"/>
                <a:gd name="connsiteX21" fmla="*/ 5458033 w 5722727"/>
                <a:gd name="connsiteY21" fmla="*/ 2946216 h 4916638"/>
                <a:gd name="connsiteX22" fmla="*/ 5404693 w 5722727"/>
                <a:gd name="connsiteY22" fmla="*/ 3106236 h 4916638"/>
                <a:gd name="connsiteX23" fmla="*/ 5488513 w 5722727"/>
                <a:gd name="connsiteY23" fmla="*/ 3388176 h 4916638"/>
                <a:gd name="connsiteX24" fmla="*/ 5389453 w 5722727"/>
                <a:gd name="connsiteY24" fmla="*/ 3814896 h 4916638"/>
                <a:gd name="connsiteX25" fmla="*/ 5016073 w 5722727"/>
                <a:gd name="connsiteY25" fmla="*/ 4294956 h 4916638"/>
                <a:gd name="connsiteX26" fmla="*/ 4231213 w 5722727"/>
                <a:gd name="connsiteY26" fmla="*/ 4706436 h 4916638"/>
                <a:gd name="connsiteX27" fmla="*/ 3156793 w 5722727"/>
                <a:gd name="connsiteY27" fmla="*/ 4912176 h 4916638"/>
                <a:gd name="connsiteX28" fmla="*/ 1777573 w 5722727"/>
                <a:gd name="connsiteY28" fmla="*/ 4805496 h 4916638"/>
                <a:gd name="connsiteX29" fmla="*/ 748873 w 5722727"/>
                <a:gd name="connsiteY29" fmla="*/ 4340676 h 4916638"/>
                <a:gd name="connsiteX30" fmla="*/ 370413 w 5722727"/>
                <a:gd name="connsiteY30" fmla="*/ 3931736 h 4916638"/>
                <a:gd name="connsiteX31" fmla="*/ 223092 w 5722727"/>
                <a:gd name="connsiteY31" fmla="*/ 3492315 h 4916638"/>
                <a:gd name="connsiteX32" fmla="*/ 291673 w 5722727"/>
                <a:gd name="connsiteY32" fmla="*/ 3144336 h 4916638"/>
                <a:gd name="connsiteX0" fmla="*/ 291673 w 5721681"/>
                <a:gd name="connsiteY0" fmla="*/ 3144336 h 4916638"/>
                <a:gd name="connsiteX1" fmla="*/ 263732 w 5721681"/>
                <a:gd name="connsiteY1" fmla="*/ 2913195 h 4916638"/>
                <a:gd name="connsiteX2" fmla="*/ 215473 w 5721681"/>
                <a:gd name="connsiteY2" fmla="*/ 2585536 h 4916638"/>
                <a:gd name="connsiteX3" fmla="*/ 190073 w 5721681"/>
                <a:gd name="connsiteY3" fmla="*/ 2222316 h 4916638"/>
                <a:gd name="connsiteX4" fmla="*/ 24973 w 5721681"/>
                <a:gd name="connsiteY4" fmla="*/ 1521276 h 4916638"/>
                <a:gd name="connsiteX5" fmla="*/ 22433 w 5721681"/>
                <a:gd name="connsiteY5" fmla="*/ 670376 h 4916638"/>
                <a:gd name="connsiteX6" fmla="*/ 233253 w 5721681"/>
                <a:gd name="connsiteY6" fmla="*/ 32836 h 4916638"/>
                <a:gd name="connsiteX7" fmla="*/ 954613 w 5721681"/>
                <a:gd name="connsiteY7" fmla="*/ 119196 h 4916638"/>
                <a:gd name="connsiteX8" fmla="*/ 1609933 w 5721681"/>
                <a:gd name="connsiteY8" fmla="*/ 355416 h 4916638"/>
                <a:gd name="connsiteX9" fmla="*/ 1950293 w 5721681"/>
                <a:gd name="connsiteY9" fmla="*/ 530676 h 4916638"/>
                <a:gd name="connsiteX10" fmla="*/ 2511633 w 5721681"/>
                <a:gd name="connsiteY10" fmla="*/ 406216 h 4916638"/>
                <a:gd name="connsiteX11" fmla="*/ 3377773 w 5721681"/>
                <a:gd name="connsiteY11" fmla="*/ 408756 h 4916638"/>
                <a:gd name="connsiteX12" fmla="*/ 3923873 w 5721681"/>
                <a:gd name="connsiteY12" fmla="*/ 540836 h 4916638"/>
                <a:gd name="connsiteX13" fmla="*/ 4195652 w 5721681"/>
                <a:gd name="connsiteY13" fmla="*/ 408755 h 4916638"/>
                <a:gd name="connsiteX14" fmla="*/ 4685873 w 5721681"/>
                <a:gd name="connsiteY14" fmla="*/ 200476 h 4916638"/>
                <a:gd name="connsiteX15" fmla="*/ 5414853 w 5721681"/>
                <a:gd name="connsiteY15" fmla="*/ 68396 h 4916638"/>
                <a:gd name="connsiteX16" fmla="*/ 5557093 w 5721681"/>
                <a:gd name="connsiteY16" fmla="*/ 25216 h 4916638"/>
                <a:gd name="connsiteX17" fmla="*/ 5595193 w 5721681"/>
                <a:gd name="connsiteY17" fmla="*/ 164916 h 4916638"/>
                <a:gd name="connsiteX18" fmla="*/ 5701873 w 5721681"/>
                <a:gd name="connsiteY18" fmla="*/ 853256 h 4916638"/>
                <a:gd name="connsiteX19" fmla="*/ 5694253 w 5721681"/>
                <a:gd name="connsiteY19" fmla="*/ 1711776 h 4916638"/>
                <a:gd name="connsiteX20" fmla="*/ 5427553 w 5721681"/>
                <a:gd name="connsiteY20" fmla="*/ 2455996 h 4916638"/>
                <a:gd name="connsiteX21" fmla="*/ 5458033 w 5721681"/>
                <a:gd name="connsiteY21" fmla="*/ 2946216 h 4916638"/>
                <a:gd name="connsiteX22" fmla="*/ 5404693 w 5721681"/>
                <a:gd name="connsiteY22" fmla="*/ 3106236 h 4916638"/>
                <a:gd name="connsiteX23" fmla="*/ 5488513 w 5721681"/>
                <a:gd name="connsiteY23" fmla="*/ 3388176 h 4916638"/>
                <a:gd name="connsiteX24" fmla="*/ 5389453 w 5721681"/>
                <a:gd name="connsiteY24" fmla="*/ 3814896 h 4916638"/>
                <a:gd name="connsiteX25" fmla="*/ 5016073 w 5721681"/>
                <a:gd name="connsiteY25" fmla="*/ 4294956 h 4916638"/>
                <a:gd name="connsiteX26" fmla="*/ 4231213 w 5721681"/>
                <a:gd name="connsiteY26" fmla="*/ 4706436 h 4916638"/>
                <a:gd name="connsiteX27" fmla="*/ 3156793 w 5721681"/>
                <a:gd name="connsiteY27" fmla="*/ 4912176 h 4916638"/>
                <a:gd name="connsiteX28" fmla="*/ 1777573 w 5721681"/>
                <a:gd name="connsiteY28" fmla="*/ 4805496 h 4916638"/>
                <a:gd name="connsiteX29" fmla="*/ 748873 w 5721681"/>
                <a:gd name="connsiteY29" fmla="*/ 4340676 h 4916638"/>
                <a:gd name="connsiteX30" fmla="*/ 370413 w 5721681"/>
                <a:gd name="connsiteY30" fmla="*/ 3931736 h 4916638"/>
                <a:gd name="connsiteX31" fmla="*/ 223092 w 5721681"/>
                <a:gd name="connsiteY31" fmla="*/ 3492315 h 4916638"/>
                <a:gd name="connsiteX32" fmla="*/ 291673 w 5721681"/>
                <a:gd name="connsiteY32" fmla="*/ 3144336 h 4916638"/>
                <a:gd name="connsiteX0" fmla="*/ 291673 w 5718276"/>
                <a:gd name="connsiteY0" fmla="*/ 3144336 h 4916638"/>
                <a:gd name="connsiteX1" fmla="*/ 263732 w 5718276"/>
                <a:gd name="connsiteY1" fmla="*/ 2913195 h 4916638"/>
                <a:gd name="connsiteX2" fmla="*/ 215473 w 5718276"/>
                <a:gd name="connsiteY2" fmla="*/ 2585536 h 4916638"/>
                <a:gd name="connsiteX3" fmla="*/ 190073 w 5718276"/>
                <a:gd name="connsiteY3" fmla="*/ 2222316 h 4916638"/>
                <a:gd name="connsiteX4" fmla="*/ 24973 w 5718276"/>
                <a:gd name="connsiteY4" fmla="*/ 1521276 h 4916638"/>
                <a:gd name="connsiteX5" fmla="*/ 22433 w 5718276"/>
                <a:gd name="connsiteY5" fmla="*/ 670376 h 4916638"/>
                <a:gd name="connsiteX6" fmla="*/ 233253 w 5718276"/>
                <a:gd name="connsiteY6" fmla="*/ 32836 h 4916638"/>
                <a:gd name="connsiteX7" fmla="*/ 954613 w 5718276"/>
                <a:gd name="connsiteY7" fmla="*/ 119196 h 4916638"/>
                <a:gd name="connsiteX8" fmla="*/ 1609933 w 5718276"/>
                <a:gd name="connsiteY8" fmla="*/ 355416 h 4916638"/>
                <a:gd name="connsiteX9" fmla="*/ 1950293 w 5718276"/>
                <a:gd name="connsiteY9" fmla="*/ 530676 h 4916638"/>
                <a:gd name="connsiteX10" fmla="*/ 2511633 w 5718276"/>
                <a:gd name="connsiteY10" fmla="*/ 406216 h 4916638"/>
                <a:gd name="connsiteX11" fmla="*/ 3377773 w 5718276"/>
                <a:gd name="connsiteY11" fmla="*/ 408756 h 4916638"/>
                <a:gd name="connsiteX12" fmla="*/ 3923873 w 5718276"/>
                <a:gd name="connsiteY12" fmla="*/ 540836 h 4916638"/>
                <a:gd name="connsiteX13" fmla="*/ 4195652 w 5718276"/>
                <a:gd name="connsiteY13" fmla="*/ 408755 h 4916638"/>
                <a:gd name="connsiteX14" fmla="*/ 4685873 w 5718276"/>
                <a:gd name="connsiteY14" fmla="*/ 200476 h 4916638"/>
                <a:gd name="connsiteX15" fmla="*/ 5414853 w 5718276"/>
                <a:gd name="connsiteY15" fmla="*/ 68396 h 4916638"/>
                <a:gd name="connsiteX16" fmla="*/ 5557093 w 5718276"/>
                <a:gd name="connsiteY16" fmla="*/ 25216 h 4916638"/>
                <a:gd name="connsiteX17" fmla="*/ 5595193 w 5718276"/>
                <a:gd name="connsiteY17" fmla="*/ 164916 h 4916638"/>
                <a:gd name="connsiteX18" fmla="*/ 5701873 w 5718276"/>
                <a:gd name="connsiteY18" fmla="*/ 853256 h 4916638"/>
                <a:gd name="connsiteX19" fmla="*/ 5694253 w 5718276"/>
                <a:gd name="connsiteY19" fmla="*/ 1711776 h 4916638"/>
                <a:gd name="connsiteX20" fmla="*/ 5478353 w 5718276"/>
                <a:gd name="connsiteY20" fmla="*/ 2455996 h 4916638"/>
                <a:gd name="connsiteX21" fmla="*/ 5458033 w 5718276"/>
                <a:gd name="connsiteY21" fmla="*/ 2946216 h 4916638"/>
                <a:gd name="connsiteX22" fmla="*/ 5404693 w 5718276"/>
                <a:gd name="connsiteY22" fmla="*/ 3106236 h 4916638"/>
                <a:gd name="connsiteX23" fmla="*/ 5488513 w 5718276"/>
                <a:gd name="connsiteY23" fmla="*/ 3388176 h 4916638"/>
                <a:gd name="connsiteX24" fmla="*/ 5389453 w 5718276"/>
                <a:gd name="connsiteY24" fmla="*/ 3814896 h 4916638"/>
                <a:gd name="connsiteX25" fmla="*/ 5016073 w 5718276"/>
                <a:gd name="connsiteY25" fmla="*/ 4294956 h 4916638"/>
                <a:gd name="connsiteX26" fmla="*/ 4231213 w 5718276"/>
                <a:gd name="connsiteY26" fmla="*/ 4706436 h 4916638"/>
                <a:gd name="connsiteX27" fmla="*/ 3156793 w 5718276"/>
                <a:gd name="connsiteY27" fmla="*/ 4912176 h 4916638"/>
                <a:gd name="connsiteX28" fmla="*/ 1777573 w 5718276"/>
                <a:gd name="connsiteY28" fmla="*/ 4805496 h 4916638"/>
                <a:gd name="connsiteX29" fmla="*/ 748873 w 5718276"/>
                <a:gd name="connsiteY29" fmla="*/ 4340676 h 4916638"/>
                <a:gd name="connsiteX30" fmla="*/ 370413 w 5718276"/>
                <a:gd name="connsiteY30" fmla="*/ 3931736 h 4916638"/>
                <a:gd name="connsiteX31" fmla="*/ 223092 w 5718276"/>
                <a:gd name="connsiteY31" fmla="*/ 3492315 h 4916638"/>
                <a:gd name="connsiteX32" fmla="*/ 291673 w 5718276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4621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47365 w 5717287"/>
                <a:gd name="connsiteY23" fmla="*/ 3246444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501213 w 5716897"/>
                <a:gd name="connsiteY21" fmla="*/ 2730315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02525"/>
                <a:gd name="connsiteY0" fmla="*/ 3144336 h 4916638"/>
                <a:gd name="connsiteX1" fmla="*/ 317072 w 5702525"/>
                <a:gd name="connsiteY1" fmla="*/ 3019875 h 4916638"/>
                <a:gd name="connsiteX2" fmla="*/ 291673 w 5702525"/>
                <a:gd name="connsiteY2" fmla="*/ 2631256 h 4916638"/>
                <a:gd name="connsiteX3" fmla="*/ 190073 w 5702525"/>
                <a:gd name="connsiteY3" fmla="*/ 2222316 h 4916638"/>
                <a:gd name="connsiteX4" fmla="*/ 24973 w 5702525"/>
                <a:gd name="connsiteY4" fmla="*/ 1521276 h 4916638"/>
                <a:gd name="connsiteX5" fmla="*/ 22433 w 5702525"/>
                <a:gd name="connsiteY5" fmla="*/ 670376 h 4916638"/>
                <a:gd name="connsiteX6" fmla="*/ 233253 w 5702525"/>
                <a:gd name="connsiteY6" fmla="*/ 32836 h 4916638"/>
                <a:gd name="connsiteX7" fmla="*/ 954613 w 5702525"/>
                <a:gd name="connsiteY7" fmla="*/ 119196 h 4916638"/>
                <a:gd name="connsiteX8" fmla="*/ 1609933 w 5702525"/>
                <a:gd name="connsiteY8" fmla="*/ 355416 h 4916638"/>
                <a:gd name="connsiteX9" fmla="*/ 1950293 w 5702525"/>
                <a:gd name="connsiteY9" fmla="*/ 530676 h 4916638"/>
                <a:gd name="connsiteX10" fmla="*/ 2511633 w 5702525"/>
                <a:gd name="connsiteY10" fmla="*/ 406216 h 4916638"/>
                <a:gd name="connsiteX11" fmla="*/ 3377773 w 5702525"/>
                <a:gd name="connsiteY11" fmla="*/ 408756 h 4916638"/>
                <a:gd name="connsiteX12" fmla="*/ 3923873 w 5702525"/>
                <a:gd name="connsiteY12" fmla="*/ 540836 h 4916638"/>
                <a:gd name="connsiteX13" fmla="*/ 4195652 w 5702525"/>
                <a:gd name="connsiteY13" fmla="*/ 408755 h 4916638"/>
                <a:gd name="connsiteX14" fmla="*/ 4685873 w 5702525"/>
                <a:gd name="connsiteY14" fmla="*/ 200476 h 4916638"/>
                <a:gd name="connsiteX15" fmla="*/ 5414853 w 5702525"/>
                <a:gd name="connsiteY15" fmla="*/ 68396 h 4916638"/>
                <a:gd name="connsiteX16" fmla="*/ 5557093 w 5702525"/>
                <a:gd name="connsiteY16" fmla="*/ 25216 h 4916638"/>
                <a:gd name="connsiteX17" fmla="*/ 5595193 w 5702525"/>
                <a:gd name="connsiteY17" fmla="*/ 164916 h 4916638"/>
                <a:gd name="connsiteX18" fmla="*/ 5701873 w 5702525"/>
                <a:gd name="connsiteY18" fmla="*/ 853256 h 4916638"/>
                <a:gd name="connsiteX19" fmla="*/ 5633293 w 5702525"/>
                <a:gd name="connsiteY19" fmla="*/ 1704156 h 4916638"/>
                <a:gd name="connsiteX20" fmla="*/ 5499689 w 5702525"/>
                <a:gd name="connsiteY20" fmla="*/ 2346268 h 4916638"/>
                <a:gd name="connsiteX21" fmla="*/ 5458541 w 5702525"/>
                <a:gd name="connsiteY21" fmla="*/ 2779083 h 4916638"/>
                <a:gd name="connsiteX22" fmla="*/ 5458033 w 5702525"/>
                <a:gd name="connsiteY22" fmla="*/ 2991936 h 4916638"/>
                <a:gd name="connsiteX23" fmla="*/ 5490037 w 5702525"/>
                <a:gd name="connsiteY23" fmla="*/ 3258636 h 4916638"/>
                <a:gd name="connsiteX24" fmla="*/ 5488513 w 5702525"/>
                <a:gd name="connsiteY24" fmla="*/ 3388176 h 4916638"/>
                <a:gd name="connsiteX25" fmla="*/ 5389453 w 5702525"/>
                <a:gd name="connsiteY25" fmla="*/ 3814896 h 4916638"/>
                <a:gd name="connsiteX26" fmla="*/ 5016073 w 5702525"/>
                <a:gd name="connsiteY26" fmla="*/ 4294956 h 4916638"/>
                <a:gd name="connsiteX27" fmla="*/ 4231213 w 5702525"/>
                <a:gd name="connsiteY27" fmla="*/ 4706436 h 4916638"/>
                <a:gd name="connsiteX28" fmla="*/ 3156793 w 5702525"/>
                <a:gd name="connsiteY28" fmla="*/ 4912176 h 4916638"/>
                <a:gd name="connsiteX29" fmla="*/ 1777573 w 5702525"/>
                <a:gd name="connsiteY29" fmla="*/ 4805496 h 4916638"/>
                <a:gd name="connsiteX30" fmla="*/ 748873 w 5702525"/>
                <a:gd name="connsiteY30" fmla="*/ 4340676 h 4916638"/>
                <a:gd name="connsiteX31" fmla="*/ 370413 w 5702525"/>
                <a:gd name="connsiteY31" fmla="*/ 3931736 h 4916638"/>
                <a:gd name="connsiteX32" fmla="*/ 223092 w 5702525"/>
                <a:gd name="connsiteY32" fmla="*/ 3492315 h 4916638"/>
                <a:gd name="connsiteX33" fmla="*/ 291673 w 5702525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29055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11633 w 5716897"/>
                <a:gd name="connsiteY10" fmla="*/ 40646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88701 w 5716897"/>
                <a:gd name="connsiteY31" fmla="*/ 3956368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16897" h="4916886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5FC5B1"/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128" name="ตัวแทนรูปภาพ 127">
            <a:extLst>
              <a:ext uri="{FF2B5EF4-FFF2-40B4-BE49-F238E27FC236}">
                <a16:creationId xmlns:a16="http://schemas.microsoft.com/office/drawing/2014/main" id="{55E71CF9-8F30-4355-9F6A-6E79F5CE5D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95" y="1908129"/>
            <a:ext cx="2750771" cy="3111908"/>
          </a:xfrm>
          <a:custGeom>
            <a:avLst/>
            <a:gdLst>
              <a:gd name="connsiteX0" fmla="*/ 333522 w 2001092"/>
              <a:gd name="connsiteY0" fmla="*/ 0 h 2690812"/>
              <a:gd name="connsiteX1" fmla="*/ 1667570 w 2001092"/>
              <a:gd name="connsiteY1" fmla="*/ 0 h 2690812"/>
              <a:gd name="connsiteX2" fmla="*/ 2001092 w 2001092"/>
              <a:gd name="connsiteY2" fmla="*/ 333522 h 2690812"/>
              <a:gd name="connsiteX3" fmla="*/ 2001092 w 2001092"/>
              <a:gd name="connsiteY3" fmla="*/ 2690812 h 2690812"/>
              <a:gd name="connsiteX4" fmla="*/ 2001092 w 2001092"/>
              <a:gd name="connsiteY4" fmla="*/ 2690812 h 2690812"/>
              <a:gd name="connsiteX5" fmla="*/ 0 w 2001092"/>
              <a:gd name="connsiteY5" fmla="*/ 2690812 h 2690812"/>
              <a:gd name="connsiteX6" fmla="*/ 0 w 2001092"/>
              <a:gd name="connsiteY6" fmla="*/ 2690812 h 2690812"/>
              <a:gd name="connsiteX7" fmla="*/ 0 w 2001092"/>
              <a:gd name="connsiteY7" fmla="*/ 333522 h 2690812"/>
              <a:gd name="connsiteX8" fmla="*/ 333522 w 200109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20320 w 2021412"/>
              <a:gd name="connsiteY7" fmla="*/ 333522 h 2690812"/>
              <a:gd name="connsiteX8" fmla="*/ 353842 w 202141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21412 w 2021412"/>
              <a:gd name="connsiteY2" fmla="*/ 378361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06480 w 2021412"/>
              <a:gd name="connsiteY2" fmla="*/ 629459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1377471 w 2021412"/>
              <a:gd name="connsiteY2" fmla="*/ 122658 h 2690812"/>
              <a:gd name="connsiteX3" fmla="*/ 2006480 w 2021412"/>
              <a:gd name="connsiteY3" fmla="*/ 584620 h 2690812"/>
              <a:gd name="connsiteX4" fmla="*/ 2021412 w 2021412"/>
              <a:gd name="connsiteY4" fmla="*/ 2690812 h 2690812"/>
              <a:gd name="connsiteX5" fmla="*/ 2021412 w 2021412"/>
              <a:gd name="connsiteY5" fmla="*/ 2690812 h 2690812"/>
              <a:gd name="connsiteX6" fmla="*/ 20320 w 2021412"/>
              <a:gd name="connsiteY6" fmla="*/ 2690812 h 2690812"/>
              <a:gd name="connsiteX7" fmla="*/ 0 w 2021412"/>
              <a:gd name="connsiteY7" fmla="*/ 2690812 h 2690812"/>
              <a:gd name="connsiteX8" fmla="*/ 35252 w 2021412"/>
              <a:gd name="connsiteY8" fmla="*/ 970236 h 2690812"/>
              <a:gd name="connsiteX9" fmla="*/ 383706 w 2021412"/>
              <a:gd name="connsiteY9" fmla="*/ 295937 h 2690812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2006480 w 2021412"/>
              <a:gd name="connsiteY4" fmla="*/ 601309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1819 w 2021412"/>
              <a:gd name="connsiteY4" fmla="*/ 798601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19556 w 2021412"/>
              <a:gd name="connsiteY5" fmla="*/ 1170645 h 2707501"/>
              <a:gd name="connsiteX6" fmla="*/ 2021412 w 2021412"/>
              <a:gd name="connsiteY6" fmla="*/ 2707501 h 2707501"/>
              <a:gd name="connsiteX7" fmla="*/ 2021412 w 2021412"/>
              <a:gd name="connsiteY7" fmla="*/ 2707501 h 2707501"/>
              <a:gd name="connsiteX8" fmla="*/ 20320 w 2021412"/>
              <a:gd name="connsiteY8" fmla="*/ 2707501 h 2707501"/>
              <a:gd name="connsiteX9" fmla="*/ 0 w 2021412"/>
              <a:gd name="connsiteY9" fmla="*/ 2707501 h 2707501"/>
              <a:gd name="connsiteX10" fmla="*/ 35252 w 2021412"/>
              <a:gd name="connsiteY10" fmla="*/ 986925 h 2707501"/>
              <a:gd name="connsiteX11" fmla="*/ 383706 w 2021412"/>
              <a:gd name="connsiteY11" fmla="*/ 312626 h 2707501"/>
              <a:gd name="connsiteX0" fmla="*/ 383706 w 2021412"/>
              <a:gd name="connsiteY0" fmla="*/ 293775 h 2688650"/>
              <a:gd name="connsiteX1" fmla="*/ 963678 w 2021412"/>
              <a:gd name="connsiteY1" fmla="*/ 24742 h 2688650"/>
              <a:gd name="connsiteX2" fmla="*/ 1153488 w 2021412"/>
              <a:gd name="connsiteY2" fmla="*/ 21851 h 2688650"/>
              <a:gd name="connsiteX3" fmla="*/ 1601454 w 2021412"/>
              <a:gd name="connsiteY3" fmla="*/ 255013 h 2688650"/>
              <a:gd name="connsiteX4" fmla="*/ 1939285 w 2021412"/>
              <a:gd name="connsiteY4" fmla="*/ 797686 h 2688650"/>
              <a:gd name="connsiteX5" fmla="*/ 2019556 w 2021412"/>
              <a:gd name="connsiteY5" fmla="*/ 1151794 h 2688650"/>
              <a:gd name="connsiteX6" fmla="*/ 2021412 w 2021412"/>
              <a:gd name="connsiteY6" fmla="*/ 2688650 h 2688650"/>
              <a:gd name="connsiteX7" fmla="*/ 2021412 w 2021412"/>
              <a:gd name="connsiteY7" fmla="*/ 2688650 h 2688650"/>
              <a:gd name="connsiteX8" fmla="*/ 20320 w 2021412"/>
              <a:gd name="connsiteY8" fmla="*/ 2688650 h 2688650"/>
              <a:gd name="connsiteX9" fmla="*/ 0 w 2021412"/>
              <a:gd name="connsiteY9" fmla="*/ 2688650 h 2688650"/>
              <a:gd name="connsiteX10" fmla="*/ 35252 w 2021412"/>
              <a:gd name="connsiteY10" fmla="*/ 968074 h 2688650"/>
              <a:gd name="connsiteX11" fmla="*/ 383706 w 2021412"/>
              <a:gd name="connsiteY11" fmla="*/ 293775 h 2688650"/>
              <a:gd name="connsiteX0" fmla="*/ 383706 w 2021412"/>
              <a:gd name="connsiteY0" fmla="*/ 299422 h 2694297"/>
              <a:gd name="connsiteX1" fmla="*/ 956212 w 2021412"/>
              <a:gd name="connsiteY1" fmla="*/ 21421 h 2694297"/>
              <a:gd name="connsiteX2" fmla="*/ 1153488 w 2021412"/>
              <a:gd name="connsiteY2" fmla="*/ 27498 h 2694297"/>
              <a:gd name="connsiteX3" fmla="*/ 1601454 w 2021412"/>
              <a:gd name="connsiteY3" fmla="*/ 260660 h 2694297"/>
              <a:gd name="connsiteX4" fmla="*/ 1939285 w 2021412"/>
              <a:gd name="connsiteY4" fmla="*/ 803333 h 2694297"/>
              <a:gd name="connsiteX5" fmla="*/ 2019556 w 2021412"/>
              <a:gd name="connsiteY5" fmla="*/ 1157441 h 2694297"/>
              <a:gd name="connsiteX6" fmla="*/ 2021412 w 2021412"/>
              <a:gd name="connsiteY6" fmla="*/ 2694297 h 2694297"/>
              <a:gd name="connsiteX7" fmla="*/ 2021412 w 2021412"/>
              <a:gd name="connsiteY7" fmla="*/ 2694297 h 2694297"/>
              <a:gd name="connsiteX8" fmla="*/ 20320 w 2021412"/>
              <a:gd name="connsiteY8" fmla="*/ 2694297 h 2694297"/>
              <a:gd name="connsiteX9" fmla="*/ 0 w 2021412"/>
              <a:gd name="connsiteY9" fmla="*/ 2694297 h 2694297"/>
              <a:gd name="connsiteX10" fmla="*/ 35252 w 2021412"/>
              <a:gd name="connsiteY10" fmla="*/ 973721 h 2694297"/>
              <a:gd name="connsiteX11" fmla="*/ 383706 w 2021412"/>
              <a:gd name="connsiteY11" fmla="*/ 299422 h 2694297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35252 w 2021412"/>
              <a:gd name="connsiteY10" fmla="*/ 964709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1036451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42718 w 2021412"/>
              <a:gd name="connsiteY10" fmla="*/ 991613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31318 w 2021412"/>
              <a:gd name="connsiteY3" fmla="*/ 233713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4690 h 2689565"/>
              <a:gd name="connsiteX1" fmla="*/ 956212 w 2021412"/>
              <a:gd name="connsiteY1" fmla="*/ 16689 h 2689565"/>
              <a:gd name="connsiteX2" fmla="*/ 1272946 w 2021412"/>
              <a:gd name="connsiteY2" fmla="*/ 40702 h 2689565"/>
              <a:gd name="connsiteX3" fmla="*/ 1631318 w 2021412"/>
              <a:gd name="connsiteY3" fmla="*/ 237993 h 2689565"/>
              <a:gd name="connsiteX4" fmla="*/ 1961683 w 2021412"/>
              <a:gd name="connsiteY4" fmla="*/ 780665 h 2689565"/>
              <a:gd name="connsiteX5" fmla="*/ 2019556 w 2021412"/>
              <a:gd name="connsiteY5" fmla="*/ 1152709 h 2689565"/>
              <a:gd name="connsiteX6" fmla="*/ 2021412 w 2021412"/>
              <a:gd name="connsiteY6" fmla="*/ 2689565 h 2689565"/>
              <a:gd name="connsiteX7" fmla="*/ 2021412 w 2021412"/>
              <a:gd name="connsiteY7" fmla="*/ 2689565 h 2689565"/>
              <a:gd name="connsiteX8" fmla="*/ 20320 w 2021412"/>
              <a:gd name="connsiteY8" fmla="*/ 2689565 h 2689565"/>
              <a:gd name="connsiteX9" fmla="*/ 0 w 2021412"/>
              <a:gd name="connsiteY9" fmla="*/ 2689565 h 2689565"/>
              <a:gd name="connsiteX10" fmla="*/ 12853 w 2021412"/>
              <a:gd name="connsiteY10" fmla="*/ 1040732 h 2689565"/>
              <a:gd name="connsiteX11" fmla="*/ 383706 w 2021412"/>
              <a:gd name="connsiteY11" fmla="*/ 294690 h 2689565"/>
              <a:gd name="connsiteX0" fmla="*/ 383706 w 2021412"/>
              <a:gd name="connsiteY0" fmla="*/ 309516 h 2704391"/>
              <a:gd name="connsiteX1" fmla="*/ 926347 w 2021412"/>
              <a:gd name="connsiteY1" fmla="*/ 13580 h 2704391"/>
              <a:gd name="connsiteX2" fmla="*/ 1272946 w 2021412"/>
              <a:gd name="connsiteY2" fmla="*/ 55528 h 2704391"/>
              <a:gd name="connsiteX3" fmla="*/ 1631318 w 2021412"/>
              <a:gd name="connsiteY3" fmla="*/ 252819 h 2704391"/>
              <a:gd name="connsiteX4" fmla="*/ 1961683 w 2021412"/>
              <a:gd name="connsiteY4" fmla="*/ 795491 h 2704391"/>
              <a:gd name="connsiteX5" fmla="*/ 2019556 w 2021412"/>
              <a:gd name="connsiteY5" fmla="*/ 1167535 h 2704391"/>
              <a:gd name="connsiteX6" fmla="*/ 2021412 w 2021412"/>
              <a:gd name="connsiteY6" fmla="*/ 2704391 h 2704391"/>
              <a:gd name="connsiteX7" fmla="*/ 2021412 w 2021412"/>
              <a:gd name="connsiteY7" fmla="*/ 2704391 h 2704391"/>
              <a:gd name="connsiteX8" fmla="*/ 20320 w 2021412"/>
              <a:gd name="connsiteY8" fmla="*/ 2704391 h 2704391"/>
              <a:gd name="connsiteX9" fmla="*/ 0 w 2021412"/>
              <a:gd name="connsiteY9" fmla="*/ 2704391 h 2704391"/>
              <a:gd name="connsiteX10" fmla="*/ 12853 w 2021412"/>
              <a:gd name="connsiteY10" fmla="*/ 1055558 h 2704391"/>
              <a:gd name="connsiteX11" fmla="*/ 383706 w 2021412"/>
              <a:gd name="connsiteY11" fmla="*/ 309516 h 27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1412" h="2704391">
                <a:moveTo>
                  <a:pt x="383706" y="309516"/>
                </a:moveTo>
                <a:cubicBezTo>
                  <a:pt x="564587" y="169020"/>
                  <a:pt x="551347" y="109237"/>
                  <a:pt x="926347" y="13580"/>
                </a:cubicBezTo>
                <a:cubicBezTo>
                  <a:pt x="1055888" y="-27257"/>
                  <a:pt x="1207714" y="35085"/>
                  <a:pt x="1272946" y="55528"/>
                </a:cubicBezTo>
                <a:cubicBezTo>
                  <a:pt x="1338178" y="75971"/>
                  <a:pt x="1490397" y="163868"/>
                  <a:pt x="1631318" y="252819"/>
                </a:cubicBezTo>
                <a:cubicBezTo>
                  <a:pt x="1838499" y="502463"/>
                  <a:pt x="1873960" y="662428"/>
                  <a:pt x="1961683" y="795491"/>
                </a:cubicBezTo>
                <a:cubicBezTo>
                  <a:pt x="1968530" y="904559"/>
                  <a:pt x="2012709" y="1058467"/>
                  <a:pt x="2019556" y="1167535"/>
                </a:cubicBezTo>
                <a:cubicBezTo>
                  <a:pt x="2020175" y="1679820"/>
                  <a:pt x="2020793" y="2192106"/>
                  <a:pt x="2021412" y="2704391"/>
                </a:cubicBezTo>
                <a:lnTo>
                  <a:pt x="2021412" y="2704391"/>
                </a:lnTo>
                <a:lnTo>
                  <a:pt x="20320" y="2704391"/>
                </a:lnTo>
                <a:lnTo>
                  <a:pt x="0" y="2704391"/>
                </a:lnTo>
                <a:lnTo>
                  <a:pt x="12853" y="1055558"/>
                </a:lnTo>
                <a:cubicBezTo>
                  <a:pt x="148915" y="594641"/>
                  <a:pt x="240178" y="519336"/>
                  <a:pt x="383706" y="30951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30" name="ตัวแทนรูปภาพ 127">
            <a:extLst>
              <a:ext uri="{FF2B5EF4-FFF2-40B4-BE49-F238E27FC236}">
                <a16:creationId xmlns:a16="http://schemas.microsoft.com/office/drawing/2014/main" id="{766EB64D-D8EC-462F-94E3-A89AB57CE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8144" y="1897111"/>
            <a:ext cx="2750771" cy="3111908"/>
          </a:xfrm>
          <a:custGeom>
            <a:avLst/>
            <a:gdLst>
              <a:gd name="connsiteX0" fmla="*/ 333522 w 2001092"/>
              <a:gd name="connsiteY0" fmla="*/ 0 h 2690812"/>
              <a:gd name="connsiteX1" fmla="*/ 1667570 w 2001092"/>
              <a:gd name="connsiteY1" fmla="*/ 0 h 2690812"/>
              <a:gd name="connsiteX2" fmla="*/ 2001092 w 2001092"/>
              <a:gd name="connsiteY2" fmla="*/ 333522 h 2690812"/>
              <a:gd name="connsiteX3" fmla="*/ 2001092 w 2001092"/>
              <a:gd name="connsiteY3" fmla="*/ 2690812 h 2690812"/>
              <a:gd name="connsiteX4" fmla="*/ 2001092 w 2001092"/>
              <a:gd name="connsiteY4" fmla="*/ 2690812 h 2690812"/>
              <a:gd name="connsiteX5" fmla="*/ 0 w 2001092"/>
              <a:gd name="connsiteY5" fmla="*/ 2690812 h 2690812"/>
              <a:gd name="connsiteX6" fmla="*/ 0 w 2001092"/>
              <a:gd name="connsiteY6" fmla="*/ 2690812 h 2690812"/>
              <a:gd name="connsiteX7" fmla="*/ 0 w 2001092"/>
              <a:gd name="connsiteY7" fmla="*/ 333522 h 2690812"/>
              <a:gd name="connsiteX8" fmla="*/ 333522 w 200109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20320 w 2021412"/>
              <a:gd name="connsiteY7" fmla="*/ 333522 h 2690812"/>
              <a:gd name="connsiteX8" fmla="*/ 353842 w 202141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21412 w 2021412"/>
              <a:gd name="connsiteY2" fmla="*/ 378361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06480 w 2021412"/>
              <a:gd name="connsiteY2" fmla="*/ 629459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1377471 w 2021412"/>
              <a:gd name="connsiteY2" fmla="*/ 122658 h 2690812"/>
              <a:gd name="connsiteX3" fmla="*/ 2006480 w 2021412"/>
              <a:gd name="connsiteY3" fmla="*/ 584620 h 2690812"/>
              <a:gd name="connsiteX4" fmla="*/ 2021412 w 2021412"/>
              <a:gd name="connsiteY4" fmla="*/ 2690812 h 2690812"/>
              <a:gd name="connsiteX5" fmla="*/ 2021412 w 2021412"/>
              <a:gd name="connsiteY5" fmla="*/ 2690812 h 2690812"/>
              <a:gd name="connsiteX6" fmla="*/ 20320 w 2021412"/>
              <a:gd name="connsiteY6" fmla="*/ 2690812 h 2690812"/>
              <a:gd name="connsiteX7" fmla="*/ 0 w 2021412"/>
              <a:gd name="connsiteY7" fmla="*/ 2690812 h 2690812"/>
              <a:gd name="connsiteX8" fmla="*/ 35252 w 2021412"/>
              <a:gd name="connsiteY8" fmla="*/ 970236 h 2690812"/>
              <a:gd name="connsiteX9" fmla="*/ 383706 w 2021412"/>
              <a:gd name="connsiteY9" fmla="*/ 295937 h 2690812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2006480 w 2021412"/>
              <a:gd name="connsiteY4" fmla="*/ 601309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1819 w 2021412"/>
              <a:gd name="connsiteY4" fmla="*/ 798601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19556 w 2021412"/>
              <a:gd name="connsiteY5" fmla="*/ 1170645 h 2707501"/>
              <a:gd name="connsiteX6" fmla="*/ 2021412 w 2021412"/>
              <a:gd name="connsiteY6" fmla="*/ 2707501 h 2707501"/>
              <a:gd name="connsiteX7" fmla="*/ 2021412 w 2021412"/>
              <a:gd name="connsiteY7" fmla="*/ 2707501 h 2707501"/>
              <a:gd name="connsiteX8" fmla="*/ 20320 w 2021412"/>
              <a:gd name="connsiteY8" fmla="*/ 2707501 h 2707501"/>
              <a:gd name="connsiteX9" fmla="*/ 0 w 2021412"/>
              <a:gd name="connsiteY9" fmla="*/ 2707501 h 2707501"/>
              <a:gd name="connsiteX10" fmla="*/ 35252 w 2021412"/>
              <a:gd name="connsiteY10" fmla="*/ 986925 h 2707501"/>
              <a:gd name="connsiteX11" fmla="*/ 383706 w 2021412"/>
              <a:gd name="connsiteY11" fmla="*/ 312626 h 2707501"/>
              <a:gd name="connsiteX0" fmla="*/ 383706 w 2021412"/>
              <a:gd name="connsiteY0" fmla="*/ 293775 h 2688650"/>
              <a:gd name="connsiteX1" fmla="*/ 963678 w 2021412"/>
              <a:gd name="connsiteY1" fmla="*/ 24742 h 2688650"/>
              <a:gd name="connsiteX2" fmla="*/ 1153488 w 2021412"/>
              <a:gd name="connsiteY2" fmla="*/ 21851 h 2688650"/>
              <a:gd name="connsiteX3" fmla="*/ 1601454 w 2021412"/>
              <a:gd name="connsiteY3" fmla="*/ 255013 h 2688650"/>
              <a:gd name="connsiteX4" fmla="*/ 1939285 w 2021412"/>
              <a:gd name="connsiteY4" fmla="*/ 797686 h 2688650"/>
              <a:gd name="connsiteX5" fmla="*/ 2019556 w 2021412"/>
              <a:gd name="connsiteY5" fmla="*/ 1151794 h 2688650"/>
              <a:gd name="connsiteX6" fmla="*/ 2021412 w 2021412"/>
              <a:gd name="connsiteY6" fmla="*/ 2688650 h 2688650"/>
              <a:gd name="connsiteX7" fmla="*/ 2021412 w 2021412"/>
              <a:gd name="connsiteY7" fmla="*/ 2688650 h 2688650"/>
              <a:gd name="connsiteX8" fmla="*/ 20320 w 2021412"/>
              <a:gd name="connsiteY8" fmla="*/ 2688650 h 2688650"/>
              <a:gd name="connsiteX9" fmla="*/ 0 w 2021412"/>
              <a:gd name="connsiteY9" fmla="*/ 2688650 h 2688650"/>
              <a:gd name="connsiteX10" fmla="*/ 35252 w 2021412"/>
              <a:gd name="connsiteY10" fmla="*/ 968074 h 2688650"/>
              <a:gd name="connsiteX11" fmla="*/ 383706 w 2021412"/>
              <a:gd name="connsiteY11" fmla="*/ 293775 h 2688650"/>
              <a:gd name="connsiteX0" fmla="*/ 383706 w 2021412"/>
              <a:gd name="connsiteY0" fmla="*/ 299422 h 2694297"/>
              <a:gd name="connsiteX1" fmla="*/ 956212 w 2021412"/>
              <a:gd name="connsiteY1" fmla="*/ 21421 h 2694297"/>
              <a:gd name="connsiteX2" fmla="*/ 1153488 w 2021412"/>
              <a:gd name="connsiteY2" fmla="*/ 27498 h 2694297"/>
              <a:gd name="connsiteX3" fmla="*/ 1601454 w 2021412"/>
              <a:gd name="connsiteY3" fmla="*/ 260660 h 2694297"/>
              <a:gd name="connsiteX4" fmla="*/ 1939285 w 2021412"/>
              <a:gd name="connsiteY4" fmla="*/ 803333 h 2694297"/>
              <a:gd name="connsiteX5" fmla="*/ 2019556 w 2021412"/>
              <a:gd name="connsiteY5" fmla="*/ 1157441 h 2694297"/>
              <a:gd name="connsiteX6" fmla="*/ 2021412 w 2021412"/>
              <a:gd name="connsiteY6" fmla="*/ 2694297 h 2694297"/>
              <a:gd name="connsiteX7" fmla="*/ 2021412 w 2021412"/>
              <a:gd name="connsiteY7" fmla="*/ 2694297 h 2694297"/>
              <a:gd name="connsiteX8" fmla="*/ 20320 w 2021412"/>
              <a:gd name="connsiteY8" fmla="*/ 2694297 h 2694297"/>
              <a:gd name="connsiteX9" fmla="*/ 0 w 2021412"/>
              <a:gd name="connsiteY9" fmla="*/ 2694297 h 2694297"/>
              <a:gd name="connsiteX10" fmla="*/ 35252 w 2021412"/>
              <a:gd name="connsiteY10" fmla="*/ 973721 h 2694297"/>
              <a:gd name="connsiteX11" fmla="*/ 383706 w 2021412"/>
              <a:gd name="connsiteY11" fmla="*/ 299422 h 2694297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35252 w 2021412"/>
              <a:gd name="connsiteY10" fmla="*/ 964709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1036451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42718 w 2021412"/>
              <a:gd name="connsiteY10" fmla="*/ 991613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31318 w 2021412"/>
              <a:gd name="connsiteY3" fmla="*/ 233713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4690 h 2689565"/>
              <a:gd name="connsiteX1" fmla="*/ 956212 w 2021412"/>
              <a:gd name="connsiteY1" fmla="*/ 16689 h 2689565"/>
              <a:gd name="connsiteX2" fmla="*/ 1272946 w 2021412"/>
              <a:gd name="connsiteY2" fmla="*/ 40702 h 2689565"/>
              <a:gd name="connsiteX3" fmla="*/ 1631318 w 2021412"/>
              <a:gd name="connsiteY3" fmla="*/ 237993 h 2689565"/>
              <a:gd name="connsiteX4" fmla="*/ 1961683 w 2021412"/>
              <a:gd name="connsiteY4" fmla="*/ 780665 h 2689565"/>
              <a:gd name="connsiteX5" fmla="*/ 2019556 w 2021412"/>
              <a:gd name="connsiteY5" fmla="*/ 1152709 h 2689565"/>
              <a:gd name="connsiteX6" fmla="*/ 2021412 w 2021412"/>
              <a:gd name="connsiteY6" fmla="*/ 2689565 h 2689565"/>
              <a:gd name="connsiteX7" fmla="*/ 2021412 w 2021412"/>
              <a:gd name="connsiteY7" fmla="*/ 2689565 h 2689565"/>
              <a:gd name="connsiteX8" fmla="*/ 20320 w 2021412"/>
              <a:gd name="connsiteY8" fmla="*/ 2689565 h 2689565"/>
              <a:gd name="connsiteX9" fmla="*/ 0 w 2021412"/>
              <a:gd name="connsiteY9" fmla="*/ 2689565 h 2689565"/>
              <a:gd name="connsiteX10" fmla="*/ 12853 w 2021412"/>
              <a:gd name="connsiteY10" fmla="*/ 1040732 h 2689565"/>
              <a:gd name="connsiteX11" fmla="*/ 383706 w 2021412"/>
              <a:gd name="connsiteY11" fmla="*/ 294690 h 2689565"/>
              <a:gd name="connsiteX0" fmla="*/ 383706 w 2021412"/>
              <a:gd name="connsiteY0" fmla="*/ 309516 h 2704391"/>
              <a:gd name="connsiteX1" fmla="*/ 926347 w 2021412"/>
              <a:gd name="connsiteY1" fmla="*/ 13580 h 2704391"/>
              <a:gd name="connsiteX2" fmla="*/ 1272946 w 2021412"/>
              <a:gd name="connsiteY2" fmla="*/ 55528 h 2704391"/>
              <a:gd name="connsiteX3" fmla="*/ 1631318 w 2021412"/>
              <a:gd name="connsiteY3" fmla="*/ 252819 h 2704391"/>
              <a:gd name="connsiteX4" fmla="*/ 1961683 w 2021412"/>
              <a:gd name="connsiteY4" fmla="*/ 795491 h 2704391"/>
              <a:gd name="connsiteX5" fmla="*/ 2019556 w 2021412"/>
              <a:gd name="connsiteY5" fmla="*/ 1167535 h 2704391"/>
              <a:gd name="connsiteX6" fmla="*/ 2021412 w 2021412"/>
              <a:gd name="connsiteY6" fmla="*/ 2704391 h 2704391"/>
              <a:gd name="connsiteX7" fmla="*/ 2021412 w 2021412"/>
              <a:gd name="connsiteY7" fmla="*/ 2704391 h 2704391"/>
              <a:gd name="connsiteX8" fmla="*/ 20320 w 2021412"/>
              <a:gd name="connsiteY8" fmla="*/ 2704391 h 2704391"/>
              <a:gd name="connsiteX9" fmla="*/ 0 w 2021412"/>
              <a:gd name="connsiteY9" fmla="*/ 2704391 h 2704391"/>
              <a:gd name="connsiteX10" fmla="*/ 12853 w 2021412"/>
              <a:gd name="connsiteY10" fmla="*/ 1055558 h 2704391"/>
              <a:gd name="connsiteX11" fmla="*/ 383706 w 2021412"/>
              <a:gd name="connsiteY11" fmla="*/ 309516 h 27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1412" h="2704391">
                <a:moveTo>
                  <a:pt x="383706" y="309516"/>
                </a:moveTo>
                <a:cubicBezTo>
                  <a:pt x="564587" y="169020"/>
                  <a:pt x="551347" y="109237"/>
                  <a:pt x="926347" y="13580"/>
                </a:cubicBezTo>
                <a:cubicBezTo>
                  <a:pt x="1055888" y="-27257"/>
                  <a:pt x="1207714" y="35085"/>
                  <a:pt x="1272946" y="55528"/>
                </a:cubicBezTo>
                <a:cubicBezTo>
                  <a:pt x="1338178" y="75971"/>
                  <a:pt x="1490397" y="163868"/>
                  <a:pt x="1631318" y="252819"/>
                </a:cubicBezTo>
                <a:cubicBezTo>
                  <a:pt x="1838499" y="502463"/>
                  <a:pt x="1873960" y="662428"/>
                  <a:pt x="1961683" y="795491"/>
                </a:cubicBezTo>
                <a:cubicBezTo>
                  <a:pt x="1968530" y="904559"/>
                  <a:pt x="2012709" y="1058467"/>
                  <a:pt x="2019556" y="1167535"/>
                </a:cubicBezTo>
                <a:cubicBezTo>
                  <a:pt x="2020175" y="1679820"/>
                  <a:pt x="2020793" y="2192106"/>
                  <a:pt x="2021412" y="2704391"/>
                </a:cubicBezTo>
                <a:lnTo>
                  <a:pt x="2021412" y="2704391"/>
                </a:lnTo>
                <a:lnTo>
                  <a:pt x="20320" y="2704391"/>
                </a:lnTo>
                <a:lnTo>
                  <a:pt x="0" y="2704391"/>
                </a:lnTo>
                <a:lnTo>
                  <a:pt x="12853" y="1055558"/>
                </a:lnTo>
                <a:cubicBezTo>
                  <a:pt x="148915" y="594641"/>
                  <a:pt x="240178" y="519336"/>
                  <a:pt x="383706" y="30951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31" name="ตัวแทนรูปภาพ 127">
            <a:extLst>
              <a:ext uri="{FF2B5EF4-FFF2-40B4-BE49-F238E27FC236}">
                <a16:creationId xmlns:a16="http://schemas.microsoft.com/office/drawing/2014/main" id="{0A5FD6A9-47D0-4C9A-9C07-448DEA9E2F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99842" y="1877567"/>
            <a:ext cx="2750771" cy="3111908"/>
          </a:xfrm>
          <a:custGeom>
            <a:avLst/>
            <a:gdLst>
              <a:gd name="connsiteX0" fmla="*/ 333522 w 2001092"/>
              <a:gd name="connsiteY0" fmla="*/ 0 h 2690812"/>
              <a:gd name="connsiteX1" fmla="*/ 1667570 w 2001092"/>
              <a:gd name="connsiteY1" fmla="*/ 0 h 2690812"/>
              <a:gd name="connsiteX2" fmla="*/ 2001092 w 2001092"/>
              <a:gd name="connsiteY2" fmla="*/ 333522 h 2690812"/>
              <a:gd name="connsiteX3" fmla="*/ 2001092 w 2001092"/>
              <a:gd name="connsiteY3" fmla="*/ 2690812 h 2690812"/>
              <a:gd name="connsiteX4" fmla="*/ 2001092 w 2001092"/>
              <a:gd name="connsiteY4" fmla="*/ 2690812 h 2690812"/>
              <a:gd name="connsiteX5" fmla="*/ 0 w 2001092"/>
              <a:gd name="connsiteY5" fmla="*/ 2690812 h 2690812"/>
              <a:gd name="connsiteX6" fmla="*/ 0 w 2001092"/>
              <a:gd name="connsiteY6" fmla="*/ 2690812 h 2690812"/>
              <a:gd name="connsiteX7" fmla="*/ 0 w 2001092"/>
              <a:gd name="connsiteY7" fmla="*/ 333522 h 2690812"/>
              <a:gd name="connsiteX8" fmla="*/ 333522 w 200109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20320 w 2021412"/>
              <a:gd name="connsiteY7" fmla="*/ 333522 h 2690812"/>
              <a:gd name="connsiteX8" fmla="*/ 353842 w 202141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21412 w 2021412"/>
              <a:gd name="connsiteY2" fmla="*/ 378361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06480 w 2021412"/>
              <a:gd name="connsiteY2" fmla="*/ 629459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1377471 w 2021412"/>
              <a:gd name="connsiteY2" fmla="*/ 122658 h 2690812"/>
              <a:gd name="connsiteX3" fmla="*/ 2006480 w 2021412"/>
              <a:gd name="connsiteY3" fmla="*/ 584620 h 2690812"/>
              <a:gd name="connsiteX4" fmla="*/ 2021412 w 2021412"/>
              <a:gd name="connsiteY4" fmla="*/ 2690812 h 2690812"/>
              <a:gd name="connsiteX5" fmla="*/ 2021412 w 2021412"/>
              <a:gd name="connsiteY5" fmla="*/ 2690812 h 2690812"/>
              <a:gd name="connsiteX6" fmla="*/ 20320 w 2021412"/>
              <a:gd name="connsiteY6" fmla="*/ 2690812 h 2690812"/>
              <a:gd name="connsiteX7" fmla="*/ 0 w 2021412"/>
              <a:gd name="connsiteY7" fmla="*/ 2690812 h 2690812"/>
              <a:gd name="connsiteX8" fmla="*/ 35252 w 2021412"/>
              <a:gd name="connsiteY8" fmla="*/ 970236 h 2690812"/>
              <a:gd name="connsiteX9" fmla="*/ 383706 w 2021412"/>
              <a:gd name="connsiteY9" fmla="*/ 295937 h 2690812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2006480 w 2021412"/>
              <a:gd name="connsiteY4" fmla="*/ 601309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1819 w 2021412"/>
              <a:gd name="connsiteY4" fmla="*/ 798601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19556 w 2021412"/>
              <a:gd name="connsiteY5" fmla="*/ 1170645 h 2707501"/>
              <a:gd name="connsiteX6" fmla="*/ 2021412 w 2021412"/>
              <a:gd name="connsiteY6" fmla="*/ 2707501 h 2707501"/>
              <a:gd name="connsiteX7" fmla="*/ 2021412 w 2021412"/>
              <a:gd name="connsiteY7" fmla="*/ 2707501 h 2707501"/>
              <a:gd name="connsiteX8" fmla="*/ 20320 w 2021412"/>
              <a:gd name="connsiteY8" fmla="*/ 2707501 h 2707501"/>
              <a:gd name="connsiteX9" fmla="*/ 0 w 2021412"/>
              <a:gd name="connsiteY9" fmla="*/ 2707501 h 2707501"/>
              <a:gd name="connsiteX10" fmla="*/ 35252 w 2021412"/>
              <a:gd name="connsiteY10" fmla="*/ 986925 h 2707501"/>
              <a:gd name="connsiteX11" fmla="*/ 383706 w 2021412"/>
              <a:gd name="connsiteY11" fmla="*/ 312626 h 2707501"/>
              <a:gd name="connsiteX0" fmla="*/ 383706 w 2021412"/>
              <a:gd name="connsiteY0" fmla="*/ 293775 h 2688650"/>
              <a:gd name="connsiteX1" fmla="*/ 963678 w 2021412"/>
              <a:gd name="connsiteY1" fmla="*/ 24742 h 2688650"/>
              <a:gd name="connsiteX2" fmla="*/ 1153488 w 2021412"/>
              <a:gd name="connsiteY2" fmla="*/ 21851 h 2688650"/>
              <a:gd name="connsiteX3" fmla="*/ 1601454 w 2021412"/>
              <a:gd name="connsiteY3" fmla="*/ 255013 h 2688650"/>
              <a:gd name="connsiteX4" fmla="*/ 1939285 w 2021412"/>
              <a:gd name="connsiteY4" fmla="*/ 797686 h 2688650"/>
              <a:gd name="connsiteX5" fmla="*/ 2019556 w 2021412"/>
              <a:gd name="connsiteY5" fmla="*/ 1151794 h 2688650"/>
              <a:gd name="connsiteX6" fmla="*/ 2021412 w 2021412"/>
              <a:gd name="connsiteY6" fmla="*/ 2688650 h 2688650"/>
              <a:gd name="connsiteX7" fmla="*/ 2021412 w 2021412"/>
              <a:gd name="connsiteY7" fmla="*/ 2688650 h 2688650"/>
              <a:gd name="connsiteX8" fmla="*/ 20320 w 2021412"/>
              <a:gd name="connsiteY8" fmla="*/ 2688650 h 2688650"/>
              <a:gd name="connsiteX9" fmla="*/ 0 w 2021412"/>
              <a:gd name="connsiteY9" fmla="*/ 2688650 h 2688650"/>
              <a:gd name="connsiteX10" fmla="*/ 35252 w 2021412"/>
              <a:gd name="connsiteY10" fmla="*/ 968074 h 2688650"/>
              <a:gd name="connsiteX11" fmla="*/ 383706 w 2021412"/>
              <a:gd name="connsiteY11" fmla="*/ 293775 h 2688650"/>
              <a:gd name="connsiteX0" fmla="*/ 383706 w 2021412"/>
              <a:gd name="connsiteY0" fmla="*/ 299422 h 2694297"/>
              <a:gd name="connsiteX1" fmla="*/ 956212 w 2021412"/>
              <a:gd name="connsiteY1" fmla="*/ 21421 h 2694297"/>
              <a:gd name="connsiteX2" fmla="*/ 1153488 w 2021412"/>
              <a:gd name="connsiteY2" fmla="*/ 27498 h 2694297"/>
              <a:gd name="connsiteX3" fmla="*/ 1601454 w 2021412"/>
              <a:gd name="connsiteY3" fmla="*/ 260660 h 2694297"/>
              <a:gd name="connsiteX4" fmla="*/ 1939285 w 2021412"/>
              <a:gd name="connsiteY4" fmla="*/ 803333 h 2694297"/>
              <a:gd name="connsiteX5" fmla="*/ 2019556 w 2021412"/>
              <a:gd name="connsiteY5" fmla="*/ 1157441 h 2694297"/>
              <a:gd name="connsiteX6" fmla="*/ 2021412 w 2021412"/>
              <a:gd name="connsiteY6" fmla="*/ 2694297 h 2694297"/>
              <a:gd name="connsiteX7" fmla="*/ 2021412 w 2021412"/>
              <a:gd name="connsiteY7" fmla="*/ 2694297 h 2694297"/>
              <a:gd name="connsiteX8" fmla="*/ 20320 w 2021412"/>
              <a:gd name="connsiteY8" fmla="*/ 2694297 h 2694297"/>
              <a:gd name="connsiteX9" fmla="*/ 0 w 2021412"/>
              <a:gd name="connsiteY9" fmla="*/ 2694297 h 2694297"/>
              <a:gd name="connsiteX10" fmla="*/ 35252 w 2021412"/>
              <a:gd name="connsiteY10" fmla="*/ 973721 h 2694297"/>
              <a:gd name="connsiteX11" fmla="*/ 383706 w 2021412"/>
              <a:gd name="connsiteY11" fmla="*/ 299422 h 2694297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35252 w 2021412"/>
              <a:gd name="connsiteY10" fmla="*/ 964709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1036451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42718 w 2021412"/>
              <a:gd name="connsiteY10" fmla="*/ 991613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31318 w 2021412"/>
              <a:gd name="connsiteY3" fmla="*/ 233713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4690 h 2689565"/>
              <a:gd name="connsiteX1" fmla="*/ 956212 w 2021412"/>
              <a:gd name="connsiteY1" fmla="*/ 16689 h 2689565"/>
              <a:gd name="connsiteX2" fmla="*/ 1272946 w 2021412"/>
              <a:gd name="connsiteY2" fmla="*/ 40702 h 2689565"/>
              <a:gd name="connsiteX3" fmla="*/ 1631318 w 2021412"/>
              <a:gd name="connsiteY3" fmla="*/ 237993 h 2689565"/>
              <a:gd name="connsiteX4" fmla="*/ 1961683 w 2021412"/>
              <a:gd name="connsiteY4" fmla="*/ 780665 h 2689565"/>
              <a:gd name="connsiteX5" fmla="*/ 2019556 w 2021412"/>
              <a:gd name="connsiteY5" fmla="*/ 1152709 h 2689565"/>
              <a:gd name="connsiteX6" fmla="*/ 2021412 w 2021412"/>
              <a:gd name="connsiteY6" fmla="*/ 2689565 h 2689565"/>
              <a:gd name="connsiteX7" fmla="*/ 2021412 w 2021412"/>
              <a:gd name="connsiteY7" fmla="*/ 2689565 h 2689565"/>
              <a:gd name="connsiteX8" fmla="*/ 20320 w 2021412"/>
              <a:gd name="connsiteY8" fmla="*/ 2689565 h 2689565"/>
              <a:gd name="connsiteX9" fmla="*/ 0 w 2021412"/>
              <a:gd name="connsiteY9" fmla="*/ 2689565 h 2689565"/>
              <a:gd name="connsiteX10" fmla="*/ 12853 w 2021412"/>
              <a:gd name="connsiteY10" fmla="*/ 1040732 h 2689565"/>
              <a:gd name="connsiteX11" fmla="*/ 383706 w 2021412"/>
              <a:gd name="connsiteY11" fmla="*/ 294690 h 2689565"/>
              <a:gd name="connsiteX0" fmla="*/ 383706 w 2021412"/>
              <a:gd name="connsiteY0" fmla="*/ 309516 h 2704391"/>
              <a:gd name="connsiteX1" fmla="*/ 926347 w 2021412"/>
              <a:gd name="connsiteY1" fmla="*/ 13580 h 2704391"/>
              <a:gd name="connsiteX2" fmla="*/ 1272946 w 2021412"/>
              <a:gd name="connsiteY2" fmla="*/ 55528 h 2704391"/>
              <a:gd name="connsiteX3" fmla="*/ 1631318 w 2021412"/>
              <a:gd name="connsiteY3" fmla="*/ 252819 h 2704391"/>
              <a:gd name="connsiteX4" fmla="*/ 1961683 w 2021412"/>
              <a:gd name="connsiteY4" fmla="*/ 795491 h 2704391"/>
              <a:gd name="connsiteX5" fmla="*/ 2019556 w 2021412"/>
              <a:gd name="connsiteY5" fmla="*/ 1167535 h 2704391"/>
              <a:gd name="connsiteX6" fmla="*/ 2021412 w 2021412"/>
              <a:gd name="connsiteY6" fmla="*/ 2704391 h 2704391"/>
              <a:gd name="connsiteX7" fmla="*/ 2021412 w 2021412"/>
              <a:gd name="connsiteY7" fmla="*/ 2704391 h 2704391"/>
              <a:gd name="connsiteX8" fmla="*/ 20320 w 2021412"/>
              <a:gd name="connsiteY8" fmla="*/ 2704391 h 2704391"/>
              <a:gd name="connsiteX9" fmla="*/ 0 w 2021412"/>
              <a:gd name="connsiteY9" fmla="*/ 2704391 h 2704391"/>
              <a:gd name="connsiteX10" fmla="*/ 12853 w 2021412"/>
              <a:gd name="connsiteY10" fmla="*/ 1055558 h 2704391"/>
              <a:gd name="connsiteX11" fmla="*/ 383706 w 2021412"/>
              <a:gd name="connsiteY11" fmla="*/ 309516 h 27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1412" h="2704391">
                <a:moveTo>
                  <a:pt x="383706" y="309516"/>
                </a:moveTo>
                <a:cubicBezTo>
                  <a:pt x="564587" y="169020"/>
                  <a:pt x="551347" y="109237"/>
                  <a:pt x="926347" y="13580"/>
                </a:cubicBezTo>
                <a:cubicBezTo>
                  <a:pt x="1055888" y="-27257"/>
                  <a:pt x="1207714" y="35085"/>
                  <a:pt x="1272946" y="55528"/>
                </a:cubicBezTo>
                <a:cubicBezTo>
                  <a:pt x="1338178" y="75971"/>
                  <a:pt x="1490397" y="163868"/>
                  <a:pt x="1631318" y="252819"/>
                </a:cubicBezTo>
                <a:cubicBezTo>
                  <a:pt x="1838499" y="502463"/>
                  <a:pt x="1873960" y="662428"/>
                  <a:pt x="1961683" y="795491"/>
                </a:cubicBezTo>
                <a:cubicBezTo>
                  <a:pt x="1968530" y="904559"/>
                  <a:pt x="2012709" y="1058467"/>
                  <a:pt x="2019556" y="1167535"/>
                </a:cubicBezTo>
                <a:cubicBezTo>
                  <a:pt x="2020175" y="1679820"/>
                  <a:pt x="2020793" y="2192106"/>
                  <a:pt x="2021412" y="2704391"/>
                </a:cubicBezTo>
                <a:lnTo>
                  <a:pt x="2021412" y="2704391"/>
                </a:lnTo>
                <a:lnTo>
                  <a:pt x="20320" y="2704391"/>
                </a:lnTo>
                <a:lnTo>
                  <a:pt x="0" y="2704391"/>
                </a:lnTo>
                <a:lnTo>
                  <a:pt x="12853" y="1055558"/>
                </a:lnTo>
                <a:cubicBezTo>
                  <a:pt x="148915" y="594641"/>
                  <a:pt x="240178" y="519336"/>
                  <a:pt x="383706" y="30951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27" name="ชื่อเรื่อง 306">
            <a:extLst>
              <a:ext uri="{FF2B5EF4-FFF2-40B4-BE49-F238E27FC236}">
                <a16:creationId xmlns:a16="http://schemas.microsoft.com/office/drawing/2014/main" id="{8955CCA3-1834-46EE-930E-88A87B030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06941">
            <a:off x="3550002" y="423064"/>
            <a:ext cx="2700497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7245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F4C04EE-4208-47AF-AC41-B635FAF0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EEB1F21-4CFD-4D40-96D7-20CDBFC0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168BD24-BEDD-46CC-8402-4CA25A36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6534BA7A-7EB7-407B-BC2C-5A56EF5FF737}"/>
              </a:ext>
            </a:extLst>
          </p:cNvPr>
          <p:cNvGrpSpPr/>
          <p:nvPr userDrawn="1"/>
        </p:nvGrpSpPr>
        <p:grpSpPr>
          <a:xfrm>
            <a:off x="0" y="1459596"/>
            <a:ext cx="12192000" cy="4327832"/>
            <a:chOff x="537" y="10054"/>
            <a:chExt cx="11130091" cy="1385120"/>
          </a:xfrm>
          <a:effectLst/>
        </p:grpSpPr>
        <p:sp>
          <p:nvSpPr>
            <p:cNvPr id="8" name="ลูกศร: รูปห้าเหลี่ยม 7">
              <a:extLst>
                <a:ext uri="{FF2B5EF4-FFF2-40B4-BE49-F238E27FC236}">
                  <a16:creationId xmlns:a16="http://schemas.microsoft.com/office/drawing/2014/main" id="{99EECC02-2176-45F6-9EE4-B534DF577610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ลูกศร: รูปห้าเหลี่ยม 8">
              <a:extLst>
                <a:ext uri="{FF2B5EF4-FFF2-40B4-BE49-F238E27FC236}">
                  <a16:creationId xmlns:a16="http://schemas.microsoft.com/office/drawing/2014/main" id="{875B462B-FAF1-4B98-804D-7F721F6DF4D9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0" name="ลูกศร: รูปห้าเหลี่ยม 9">
              <a:extLst>
                <a:ext uri="{FF2B5EF4-FFF2-40B4-BE49-F238E27FC236}">
                  <a16:creationId xmlns:a16="http://schemas.microsoft.com/office/drawing/2014/main" id="{471C6B2C-FB62-4646-AB3A-AD5B7E9DF484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ลูกศร: รูปห้าเหลี่ยม 10">
              <a:extLst>
                <a:ext uri="{FF2B5EF4-FFF2-40B4-BE49-F238E27FC236}">
                  <a16:creationId xmlns:a16="http://schemas.microsoft.com/office/drawing/2014/main" id="{A9422E78-D678-47AC-A752-E4F764D3DC5B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ลูกศร: รูปห้าเหลี่ยม 11">
              <a:extLst>
                <a:ext uri="{FF2B5EF4-FFF2-40B4-BE49-F238E27FC236}">
                  <a16:creationId xmlns:a16="http://schemas.microsoft.com/office/drawing/2014/main" id="{271EF761-A57E-48AC-B530-3D32D80BC339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ลูกศร: รูปห้าเหลี่ยม 12">
              <a:extLst>
                <a:ext uri="{FF2B5EF4-FFF2-40B4-BE49-F238E27FC236}">
                  <a16:creationId xmlns:a16="http://schemas.microsoft.com/office/drawing/2014/main" id="{F1749AD0-E607-4FD6-926C-257D97990B9C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4" name="ลูกศร: รูปห้าเหลี่ยม 13">
              <a:extLst>
                <a:ext uri="{FF2B5EF4-FFF2-40B4-BE49-F238E27FC236}">
                  <a16:creationId xmlns:a16="http://schemas.microsoft.com/office/drawing/2014/main" id="{B4866790-EE78-4000-9EF7-C7CE224BBCCF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ลูกศร: รูปห้าเหลี่ยม 14">
              <a:extLst>
                <a:ext uri="{FF2B5EF4-FFF2-40B4-BE49-F238E27FC236}">
                  <a16:creationId xmlns:a16="http://schemas.microsoft.com/office/drawing/2014/main" id="{BBF52CE8-80D3-425C-A1F6-8A1D92D31258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6" name="ลูกศร: รูปห้าเหลี่ยม 15">
              <a:extLst>
                <a:ext uri="{FF2B5EF4-FFF2-40B4-BE49-F238E27FC236}">
                  <a16:creationId xmlns:a16="http://schemas.microsoft.com/office/drawing/2014/main" id="{DA83F60E-63DB-42A6-A25D-5199B72C790A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ลูกศร: รูปห้าเหลี่ยม 16">
              <a:extLst>
                <a:ext uri="{FF2B5EF4-FFF2-40B4-BE49-F238E27FC236}">
                  <a16:creationId xmlns:a16="http://schemas.microsoft.com/office/drawing/2014/main" id="{CAFD6650-01C2-4792-A62E-6DCB29723E01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8" name="ลูกศร: รูปห้าเหลี่ยม 17">
              <a:extLst>
                <a:ext uri="{FF2B5EF4-FFF2-40B4-BE49-F238E27FC236}">
                  <a16:creationId xmlns:a16="http://schemas.microsoft.com/office/drawing/2014/main" id="{1D197323-3284-4E5B-9EC0-01CCB05986E9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id="{A4DA946E-741A-4645-A287-A43A60C7CB95}"/>
              </a:ext>
            </a:extLst>
          </p:cNvPr>
          <p:cNvGrpSpPr/>
          <p:nvPr userDrawn="1"/>
        </p:nvGrpSpPr>
        <p:grpSpPr>
          <a:xfrm>
            <a:off x="503187" y="764259"/>
            <a:ext cx="2474240" cy="3318791"/>
            <a:chOff x="5263424" y="1674618"/>
            <a:chExt cx="2268181" cy="2959191"/>
          </a:xfrm>
          <a:effectLst/>
        </p:grpSpPr>
        <p:sp>
          <p:nvSpPr>
            <p:cNvPr id="148" name="รูปแบบอิสระ: รูปร่าง 147">
              <a:extLst>
                <a:ext uri="{FF2B5EF4-FFF2-40B4-BE49-F238E27FC236}">
                  <a16:creationId xmlns:a16="http://schemas.microsoft.com/office/drawing/2014/main" id="{BB1601A7-FD2A-47D8-B25D-58BC3634544C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49" name="รูปแบบอิสระ: รูปร่าง 148">
              <a:extLst>
                <a:ext uri="{FF2B5EF4-FFF2-40B4-BE49-F238E27FC236}">
                  <a16:creationId xmlns:a16="http://schemas.microsoft.com/office/drawing/2014/main" id="{4CBE04DE-EC6B-4D48-AED2-C71988BCB45D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50" name="รูปแบบอิสระ: รูปร่าง 149">
              <a:extLst>
                <a:ext uri="{FF2B5EF4-FFF2-40B4-BE49-F238E27FC236}">
                  <a16:creationId xmlns:a16="http://schemas.microsoft.com/office/drawing/2014/main" id="{F685E40F-28A5-496E-8216-629A8AA2F096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51" name="รูปแบบอิสระ: รูปร่าง 150">
              <a:extLst>
                <a:ext uri="{FF2B5EF4-FFF2-40B4-BE49-F238E27FC236}">
                  <a16:creationId xmlns:a16="http://schemas.microsoft.com/office/drawing/2014/main" id="{51D46974-63EA-4AA7-8977-89531D964E2D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52" name="กลุ่ม 151">
              <a:extLst>
                <a:ext uri="{FF2B5EF4-FFF2-40B4-BE49-F238E27FC236}">
                  <a16:creationId xmlns:a16="http://schemas.microsoft.com/office/drawing/2014/main" id="{0A95988E-A8D9-4B55-9531-5A994BB0C598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55" name="กลุ่ม 154">
                <a:extLst>
                  <a:ext uri="{FF2B5EF4-FFF2-40B4-BE49-F238E27FC236}">
                    <a16:creationId xmlns:a16="http://schemas.microsoft.com/office/drawing/2014/main" id="{03CE42D6-F7D8-4A37-9A7E-C20712294712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71" name="รูปแบบอิสระ: รูปร่าง 170">
                  <a:extLst>
                    <a:ext uri="{FF2B5EF4-FFF2-40B4-BE49-F238E27FC236}">
                      <a16:creationId xmlns:a16="http://schemas.microsoft.com/office/drawing/2014/main" id="{C9F0C7CB-2667-4E88-B116-D4DFC2943444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2" name="รูปแบบอิสระ: รูปร่าง 171">
                  <a:extLst>
                    <a:ext uri="{FF2B5EF4-FFF2-40B4-BE49-F238E27FC236}">
                      <a16:creationId xmlns:a16="http://schemas.microsoft.com/office/drawing/2014/main" id="{0D7C7D8A-1C88-4557-A4A9-9993AB285D8A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</p:grpSp>
          <p:grpSp>
            <p:nvGrpSpPr>
              <p:cNvPr id="156" name="กลุ่ม 155">
                <a:extLst>
                  <a:ext uri="{FF2B5EF4-FFF2-40B4-BE49-F238E27FC236}">
                    <a16:creationId xmlns:a16="http://schemas.microsoft.com/office/drawing/2014/main" id="{B490C0E5-F672-4091-8E38-C8B3DB8F9CEB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65" name="แผนผังลำดับงาน: ตัวเชื่อมต่อ 164">
                  <a:extLst>
                    <a:ext uri="{FF2B5EF4-FFF2-40B4-BE49-F238E27FC236}">
                      <a16:creationId xmlns:a16="http://schemas.microsoft.com/office/drawing/2014/main" id="{149F2B23-7F20-4CA7-9EFF-1B0226CBF204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66" name="แผนผังลำดับงาน: ตัวเชื่อมต่อ 165">
                  <a:extLst>
                    <a:ext uri="{FF2B5EF4-FFF2-40B4-BE49-F238E27FC236}">
                      <a16:creationId xmlns:a16="http://schemas.microsoft.com/office/drawing/2014/main" id="{FC65B37B-187B-4E0C-BFC9-B7A8659DC4E6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67" name="แผนผังลำดับงาน: ตัวเชื่อมต่อ 166">
                  <a:extLst>
                    <a:ext uri="{FF2B5EF4-FFF2-40B4-BE49-F238E27FC236}">
                      <a16:creationId xmlns:a16="http://schemas.microsoft.com/office/drawing/2014/main" id="{F9B231F8-0ED8-42DA-8843-CC5D1707F6F3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68" name="แผนผังลำดับงาน: ตัวเชื่อมต่อ 167">
                  <a:extLst>
                    <a:ext uri="{FF2B5EF4-FFF2-40B4-BE49-F238E27FC236}">
                      <a16:creationId xmlns:a16="http://schemas.microsoft.com/office/drawing/2014/main" id="{38E53C89-B19A-4BC5-9431-6E1CD3A67AF2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69" name="แผนผังลำดับงาน: ตัวเชื่อมต่อ 168">
                  <a:extLst>
                    <a:ext uri="{FF2B5EF4-FFF2-40B4-BE49-F238E27FC236}">
                      <a16:creationId xmlns:a16="http://schemas.microsoft.com/office/drawing/2014/main" id="{80AF618B-5EA1-4D94-B7CC-4AF0A9C62DC4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70" name="แผนผังลำดับงาน: ตัวเชื่อมต่อ 169">
                  <a:extLst>
                    <a:ext uri="{FF2B5EF4-FFF2-40B4-BE49-F238E27FC236}">
                      <a16:creationId xmlns:a16="http://schemas.microsoft.com/office/drawing/2014/main" id="{587BFCFD-C002-4973-9038-1236CE688D89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57" name="กลุ่ม 156">
                <a:extLst>
                  <a:ext uri="{FF2B5EF4-FFF2-40B4-BE49-F238E27FC236}">
                    <a16:creationId xmlns:a16="http://schemas.microsoft.com/office/drawing/2014/main" id="{A1829375-BB23-459E-AEC0-35291B63DE88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62" name="ตัวเชื่อมต่อตรง 161">
                  <a:extLst>
                    <a:ext uri="{FF2B5EF4-FFF2-40B4-BE49-F238E27FC236}">
                      <a16:creationId xmlns:a16="http://schemas.microsoft.com/office/drawing/2014/main" id="{696F500C-36BE-4353-AB4A-902716C80F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ตัวเชื่อมต่อตรง 162">
                  <a:extLst>
                    <a:ext uri="{FF2B5EF4-FFF2-40B4-BE49-F238E27FC236}">
                      <a16:creationId xmlns:a16="http://schemas.microsoft.com/office/drawing/2014/main" id="{AF12C371-6180-452F-88F1-D5752ED7CA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ตัวเชื่อมต่อตรง 163">
                  <a:extLst>
                    <a:ext uri="{FF2B5EF4-FFF2-40B4-BE49-F238E27FC236}">
                      <a16:creationId xmlns:a16="http://schemas.microsoft.com/office/drawing/2014/main" id="{09BF1B1A-F5C8-4161-A5E7-5FF9C3E770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กลุ่ม 157">
                <a:extLst>
                  <a:ext uri="{FF2B5EF4-FFF2-40B4-BE49-F238E27FC236}">
                    <a16:creationId xmlns:a16="http://schemas.microsoft.com/office/drawing/2014/main" id="{FCD0D14D-3AA6-4912-AC70-B3BDBD43C37F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9" name="ตัวเชื่อมต่อตรง 158">
                  <a:extLst>
                    <a:ext uri="{FF2B5EF4-FFF2-40B4-BE49-F238E27FC236}">
                      <a16:creationId xmlns:a16="http://schemas.microsoft.com/office/drawing/2014/main" id="{1C17DF1B-D3B9-44B5-82F4-0ED36F9CFD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ตัวเชื่อมต่อตรง 159">
                  <a:extLst>
                    <a:ext uri="{FF2B5EF4-FFF2-40B4-BE49-F238E27FC236}">
                      <a16:creationId xmlns:a16="http://schemas.microsoft.com/office/drawing/2014/main" id="{8B54A3EC-39D9-4C32-8AEF-4815FF52C9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ตัวเชื่อมต่อตรง 160">
                  <a:extLst>
                    <a:ext uri="{FF2B5EF4-FFF2-40B4-BE49-F238E27FC236}">
                      <a16:creationId xmlns:a16="http://schemas.microsoft.com/office/drawing/2014/main" id="{6E37CF7B-BC55-4336-8D73-5C935520A0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3" name="คอร์ด 152">
              <a:extLst>
                <a:ext uri="{FF2B5EF4-FFF2-40B4-BE49-F238E27FC236}">
                  <a16:creationId xmlns:a16="http://schemas.microsoft.com/office/drawing/2014/main" id="{D7DB6C8A-AF6F-49EF-A249-D57E9D5BCCCB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54" name="คอร์ด 99">
              <a:extLst>
                <a:ext uri="{FF2B5EF4-FFF2-40B4-BE49-F238E27FC236}">
                  <a16:creationId xmlns:a16="http://schemas.microsoft.com/office/drawing/2014/main" id="{2C62339A-8CAA-44D2-B28E-DD0EE168203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73" name="กลุ่ม 172">
            <a:extLst>
              <a:ext uri="{FF2B5EF4-FFF2-40B4-BE49-F238E27FC236}">
                <a16:creationId xmlns:a16="http://schemas.microsoft.com/office/drawing/2014/main" id="{2973085E-E514-4638-A4FD-6E844629A2E3}"/>
              </a:ext>
            </a:extLst>
          </p:cNvPr>
          <p:cNvGrpSpPr/>
          <p:nvPr userDrawn="1"/>
        </p:nvGrpSpPr>
        <p:grpSpPr>
          <a:xfrm>
            <a:off x="9447942" y="779245"/>
            <a:ext cx="2451590" cy="3354795"/>
            <a:chOff x="2804160" y="2202089"/>
            <a:chExt cx="2237116" cy="2959191"/>
          </a:xfrm>
          <a:effectLst/>
        </p:grpSpPr>
        <p:sp>
          <p:nvSpPr>
            <p:cNvPr id="174" name="รูปแบบอิสระ: รูปร่าง 173">
              <a:extLst>
                <a:ext uri="{FF2B5EF4-FFF2-40B4-BE49-F238E27FC236}">
                  <a16:creationId xmlns:a16="http://schemas.microsoft.com/office/drawing/2014/main" id="{5AC32511-0FB5-446F-8747-9CA28171D8E5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75" name="กลุ่ม 174">
              <a:extLst>
                <a:ext uri="{FF2B5EF4-FFF2-40B4-BE49-F238E27FC236}">
                  <a16:creationId xmlns:a16="http://schemas.microsoft.com/office/drawing/2014/main" id="{EF74D1B9-86B2-4A9D-B267-02646E5116C1}"/>
                </a:ext>
              </a:extLst>
            </p:cNvPr>
            <p:cNvGrpSpPr/>
            <p:nvPr/>
          </p:nvGrpSpPr>
          <p:grpSpPr>
            <a:xfrm>
              <a:off x="3673328" y="2410102"/>
              <a:ext cx="553832" cy="345773"/>
              <a:chOff x="3673328" y="2410102"/>
              <a:chExt cx="553832" cy="345773"/>
            </a:xfrm>
            <a:solidFill>
              <a:srgbClr val="660066"/>
            </a:solidFill>
          </p:grpSpPr>
          <p:sp>
            <p:nvSpPr>
              <p:cNvPr id="204" name="สามเหลี่ยมหน้าจั่ว 8">
                <a:extLst>
                  <a:ext uri="{FF2B5EF4-FFF2-40B4-BE49-F238E27FC236}">
                    <a16:creationId xmlns:a16="http://schemas.microsoft.com/office/drawing/2014/main" id="{3E24898E-14E6-464A-B5C3-F0F7B62718C0}"/>
                  </a:ext>
                </a:extLst>
              </p:cNvPr>
              <p:cNvSpPr/>
              <p:nvPr/>
            </p:nvSpPr>
            <p:spPr>
              <a:xfrm rot="10474012">
                <a:off x="3853733" y="2410102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05" name="สามเหลี่ยมหน้าจั่ว 9">
                <a:extLst>
                  <a:ext uri="{FF2B5EF4-FFF2-40B4-BE49-F238E27FC236}">
                    <a16:creationId xmlns:a16="http://schemas.microsoft.com/office/drawing/2014/main" id="{37730BD2-4178-4774-B909-69AEFECDD961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สามเหลี่ยมหน้าจั่ว 10">
                <a:extLst>
                  <a:ext uri="{FF2B5EF4-FFF2-40B4-BE49-F238E27FC236}">
                    <a16:creationId xmlns:a16="http://schemas.microsoft.com/office/drawing/2014/main" id="{5CBB70E4-8A95-425B-A686-43C7641E5DB1}"/>
                  </a:ext>
                </a:extLst>
              </p:cNvPr>
              <p:cNvSpPr/>
              <p:nvPr/>
            </p:nvSpPr>
            <p:spPr>
              <a:xfrm rot="11747714">
                <a:off x="4077989" y="2428863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</p:grpSp>
        <p:grpSp>
          <p:nvGrpSpPr>
            <p:cNvPr id="176" name="กลุ่ม 175">
              <a:extLst>
                <a:ext uri="{FF2B5EF4-FFF2-40B4-BE49-F238E27FC236}">
                  <a16:creationId xmlns:a16="http://schemas.microsoft.com/office/drawing/2014/main" id="{6C9DCAB1-716F-46DA-A41A-2D66ED1921C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202" name="รูปแบบอิสระ: รูปร่าง 201">
                <a:extLst>
                  <a:ext uri="{FF2B5EF4-FFF2-40B4-BE49-F238E27FC236}">
                    <a16:creationId xmlns:a16="http://schemas.microsoft.com/office/drawing/2014/main" id="{A7A358D8-8DB0-4FDF-9F34-911246CE5012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3" name="รูปแบบอิสระ: รูปร่าง 202">
                <a:extLst>
                  <a:ext uri="{FF2B5EF4-FFF2-40B4-BE49-F238E27FC236}">
                    <a16:creationId xmlns:a16="http://schemas.microsoft.com/office/drawing/2014/main" id="{F6E06A7F-C659-4B3A-A90B-1364201DD8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77" name="กลุ่ม 176">
              <a:extLst>
                <a:ext uri="{FF2B5EF4-FFF2-40B4-BE49-F238E27FC236}">
                  <a16:creationId xmlns:a16="http://schemas.microsoft.com/office/drawing/2014/main" id="{7312158B-3E2C-4AAA-AED3-14C4919F89EC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196" name="แผนผังลำดับงาน: ตัวเชื่อมต่อ 195">
                <a:extLst>
                  <a:ext uri="{FF2B5EF4-FFF2-40B4-BE49-F238E27FC236}">
                    <a16:creationId xmlns:a16="http://schemas.microsoft.com/office/drawing/2014/main" id="{38CAE5D3-732D-4EE3-B61C-044B37737AA0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7" name="แผนผังลำดับงาน: ตัวเชื่อมต่อ 196">
                <a:extLst>
                  <a:ext uri="{FF2B5EF4-FFF2-40B4-BE49-F238E27FC236}">
                    <a16:creationId xmlns:a16="http://schemas.microsoft.com/office/drawing/2014/main" id="{2490E059-B522-4C2C-98B2-D3BC9114D0C6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8" name="แผนผังลำดับงาน: ตัวเชื่อมต่อ 197">
                <a:extLst>
                  <a:ext uri="{FF2B5EF4-FFF2-40B4-BE49-F238E27FC236}">
                    <a16:creationId xmlns:a16="http://schemas.microsoft.com/office/drawing/2014/main" id="{23834BF4-A1F0-41A0-8ABD-30692F5E02CD}"/>
                  </a:ext>
                </a:extLst>
              </p:cNvPr>
              <p:cNvSpPr/>
              <p:nvPr/>
            </p:nvSpPr>
            <p:spPr>
              <a:xfrm>
                <a:off x="3431245" y="2941077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99" name="แผนผังลำดับงาน: ตัวเชื่อมต่อ 198">
                <a:extLst>
                  <a:ext uri="{FF2B5EF4-FFF2-40B4-BE49-F238E27FC236}">
                    <a16:creationId xmlns:a16="http://schemas.microsoft.com/office/drawing/2014/main" id="{EB46088A-977B-412B-BAA6-F74A3B113277}"/>
                  </a:ext>
                </a:extLst>
              </p:cNvPr>
              <p:cNvSpPr/>
              <p:nvPr/>
            </p:nvSpPr>
            <p:spPr>
              <a:xfrm>
                <a:off x="4256580" y="2940571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00" name="แผนผังลำดับงาน: ตัวเชื่อมต่อ 199">
                <a:extLst>
                  <a:ext uri="{FF2B5EF4-FFF2-40B4-BE49-F238E27FC236}">
                    <a16:creationId xmlns:a16="http://schemas.microsoft.com/office/drawing/2014/main" id="{845ECA5E-3F7A-4C8A-A3FE-3523DA84B805}"/>
                  </a:ext>
                </a:extLst>
              </p:cNvPr>
              <p:cNvSpPr/>
              <p:nvPr/>
            </p:nvSpPr>
            <p:spPr>
              <a:xfrm>
                <a:off x="3518875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1" name="แผนผังลำดับงาน: ตัวเชื่อมต่อ 200">
                <a:extLst>
                  <a:ext uri="{FF2B5EF4-FFF2-40B4-BE49-F238E27FC236}">
                    <a16:creationId xmlns:a16="http://schemas.microsoft.com/office/drawing/2014/main" id="{E3574CD5-3C15-4BA7-9B89-262764E89070}"/>
                  </a:ext>
                </a:extLst>
              </p:cNvPr>
              <p:cNvSpPr/>
              <p:nvPr/>
            </p:nvSpPr>
            <p:spPr>
              <a:xfrm>
                <a:off x="4344210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78" name="รูปแบบอิสระ: รูปร่าง 177">
              <a:extLst>
                <a:ext uri="{FF2B5EF4-FFF2-40B4-BE49-F238E27FC236}">
                  <a16:creationId xmlns:a16="http://schemas.microsoft.com/office/drawing/2014/main" id="{4F7ED6C1-F92E-485A-A2E1-DCBF3DEF393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79" name="รูปแบบอิสระ: รูปร่าง 178">
              <a:extLst>
                <a:ext uri="{FF2B5EF4-FFF2-40B4-BE49-F238E27FC236}">
                  <a16:creationId xmlns:a16="http://schemas.microsoft.com/office/drawing/2014/main" id="{80F5A632-9A11-4078-8D12-DE6723B88188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80" name="กลุ่ม 179">
              <a:extLst>
                <a:ext uri="{FF2B5EF4-FFF2-40B4-BE49-F238E27FC236}">
                  <a16:creationId xmlns:a16="http://schemas.microsoft.com/office/drawing/2014/main" id="{5A1ADA94-19D3-4ED3-8508-5806DF049E4E}"/>
                </a:ext>
              </a:extLst>
            </p:cNvPr>
            <p:cNvGrpSpPr/>
            <p:nvPr/>
          </p:nvGrpSpPr>
          <p:grpSpPr>
            <a:xfrm>
              <a:off x="2930937" y="3679194"/>
              <a:ext cx="461664" cy="770523"/>
              <a:chOff x="2930937" y="3679194"/>
              <a:chExt cx="461664" cy="770523"/>
            </a:xfrm>
            <a:solidFill>
              <a:srgbClr val="660066"/>
            </a:solidFill>
          </p:grpSpPr>
          <p:sp>
            <p:nvSpPr>
              <p:cNvPr id="193" name="สามเหลี่ยมหน้าจั่ว 27">
                <a:extLst>
                  <a:ext uri="{FF2B5EF4-FFF2-40B4-BE49-F238E27FC236}">
                    <a16:creationId xmlns:a16="http://schemas.microsoft.com/office/drawing/2014/main" id="{BF1CF43D-7121-4BE2-B6BE-859928134187}"/>
                  </a:ext>
                </a:extLst>
              </p:cNvPr>
              <p:cNvSpPr/>
              <p:nvPr/>
            </p:nvSpPr>
            <p:spPr>
              <a:xfrm rot="5943786">
                <a:off x="3079291" y="3624599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94" name="สามเหลี่ยมหน้าจั่ว 28">
                <a:extLst>
                  <a:ext uri="{FF2B5EF4-FFF2-40B4-BE49-F238E27FC236}">
                    <a16:creationId xmlns:a16="http://schemas.microsoft.com/office/drawing/2014/main" id="{C251BBE5-5F3A-4A63-96C6-BD9ADC1DB98F}"/>
                  </a:ext>
                </a:extLst>
              </p:cNvPr>
              <p:cNvSpPr/>
              <p:nvPr/>
            </p:nvSpPr>
            <p:spPr>
              <a:xfrm rot="5943786">
                <a:off x="3035036" y="3882501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95" name="สามเหลี่ยมหน้าจั่ว 29">
                <a:extLst>
                  <a:ext uri="{FF2B5EF4-FFF2-40B4-BE49-F238E27FC236}">
                    <a16:creationId xmlns:a16="http://schemas.microsoft.com/office/drawing/2014/main" id="{89DE5C0B-9713-49EA-9AF6-895EE12CD821}"/>
                  </a:ext>
                </a:extLst>
              </p:cNvPr>
              <p:cNvSpPr/>
              <p:nvPr/>
            </p:nvSpPr>
            <p:spPr>
              <a:xfrm rot="5925211">
                <a:off x="2980527" y="4137646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81" name="กลุ่ม 180">
              <a:extLst>
                <a:ext uri="{FF2B5EF4-FFF2-40B4-BE49-F238E27FC236}">
                  <a16:creationId xmlns:a16="http://schemas.microsoft.com/office/drawing/2014/main" id="{A89E82F2-474D-4002-B19B-8568E3657B93}"/>
                </a:ext>
              </a:extLst>
            </p:cNvPr>
            <p:cNvGrpSpPr/>
            <p:nvPr/>
          </p:nvGrpSpPr>
          <p:grpSpPr>
            <a:xfrm flipH="1">
              <a:off x="4477570" y="3652556"/>
              <a:ext cx="456173" cy="742036"/>
              <a:chOff x="2930288" y="3679919"/>
              <a:chExt cx="456173" cy="742036"/>
            </a:xfrm>
            <a:solidFill>
              <a:srgbClr val="660066"/>
            </a:solidFill>
          </p:grpSpPr>
          <p:sp>
            <p:nvSpPr>
              <p:cNvPr id="190" name="สามเหลี่ยมหน้าจั่ว 27">
                <a:extLst>
                  <a:ext uri="{FF2B5EF4-FFF2-40B4-BE49-F238E27FC236}">
                    <a16:creationId xmlns:a16="http://schemas.microsoft.com/office/drawing/2014/main" id="{358C43BD-EBE6-478A-AE19-76A5ABDF91B5}"/>
                  </a:ext>
                </a:extLst>
              </p:cNvPr>
              <p:cNvSpPr/>
              <p:nvPr/>
            </p:nvSpPr>
            <p:spPr>
              <a:xfrm rot="6008731">
                <a:off x="3072915" y="3623564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91" name="สามเหลี่ยมหน้าจั่ว 28">
                <a:extLst>
                  <a:ext uri="{FF2B5EF4-FFF2-40B4-BE49-F238E27FC236}">
                    <a16:creationId xmlns:a16="http://schemas.microsoft.com/office/drawing/2014/main" id="{3D46D1CF-7218-4F3D-A6B4-62B1E43059C0}"/>
                  </a:ext>
                </a:extLst>
              </p:cNvPr>
              <p:cNvSpPr/>
              <p:nvPr/>
            </p:nvSpPr>
            <p:spPr>
              <a:xfrm rot="5943786">
                <a:off x="3034421" y="386420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2" name="สามเหลี่ยมหน้าจั่ว 29">
                <a:extLst>
                  <a:ext uri="{FF2B5EF4-FFF2-40B4-BE49-F238E27FC236}">
                    <a16:creationId xmlns:a16="http://schemas.microsoft.com/office/drawing/2014/main" id="{7EAE3A00-6D8F-44D3-AACC-60442BA0247E}"/>
                  </a:ext>
                </a:extLst>
              </p:cNvPr>
              <p:cNvSpPr/>
              <p:nvPr/>
            </p:nvSpPr>
            <p:spPr>
              <a:xfrm rot="5943786">
                <a:off x="2979999" y="4109763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</p:grpSp>
        <p:grpSp>
          <p:nvGrpSpPr>
            <p:cNvPr id="182" name="กลุ่ม 181">
              <a:extLst>
                <a:ext uri="{FF2B5EF4-FFF2-40B4-BE49-F238E27FC236}">
                  <a16:creationId xmlns:a16="http://schemas.microsoft.com/office/drawing/2014/main" id="{4DE7266C-6FBE-4BEE-B60C-4BAD56FBE597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87" name="ตัวเชื่อมต่อตรง 186">
                <a:extLst>
                  <a:ext uri="{FF2B5EF4-FFF2-40B4-BE49-F238E27FC236}">
                    <a16:creationId xmlns:a16="http://schemas.microsoft.com/office/drawing/2014/main" id="{2EB2A9E2-ED96-4F69-8FC0-AD84CDCDE8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ตัวเชื่อมต่อตรง 187">
                <a:extLst>
                  <a:ext uri="{FF2B5EF4-FFF2-40B4-BE49-F238E27FC236}">
                    <a16:creationId xmlns:a16="http://schemas.microsoft.com/office/drawing/2014/main" id="{E7AED158-38C0-4C07-864C-0610EE02B4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ตัวเชื่อมต่อตรง 188">
                <a:extLst>
                  <a:ext uri="{FF2B5EF4-FFF2-40B4-BE49-F238E27FC236}">
                    <a16:creationId xmlns:a16="http://schemas.microsoft.com/office/drawing/2014/main" id="{71356A23-8C43-4EB0-A8E5-E034241D6D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กลุ่ม 182">
              <a:extLst>
                <a:ext uri="{FF2B5EF4-FFF2-40B4-BE49-F238E27FC236}">
                  <a16:creationId xmlns:a16="http://schemas.microsoft.com/office/drawing/2014/main" id="{27670A14-85DB-4617-A253-DD10A2629EAC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84" name="ตัวเชื่อมต่อตรง 183">
                <a:extLst>
                  <a:ext uri="{FF2B5EF4-FFF2-40B4-BE49-F238E27FC236}">
                    <a16:creationId xmlns:a16="http://schemas.microsoft.com/office/drawing/2014/main" id="{CC96742F-4DA2-4966-8C3A-2D10554D57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ตัวเชื่อมต่อตรง 184">
                <a:extLst>
                  <a:ext uri="{FF2B5EF4-FFF2-40B4-BE49-F238E27FC236}">
                    <a16:creationId xmlns:a16="http://schemas.microsoft.com/office/drawing/2014/main" id="{69828011-BF5D-4D7B-B173-B41BEC2774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ตัวเชื่อมต่อตรง 185">
                <a:extLst>
                  <a:ext uri="{FF2B5EF4-FFF2-40B4-BE49-F238E27FC236}">
                    <a16:creationId xmlns:a16="http://schemas.microsoft.com/office/drawing/2014/main" id="{1130A536-5104-41FE-9D52-0E5983D737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" name="กลุ่ม 206">
            <a:extLst>
              <a:ext uri="{FF2B5EF4-FFF2-40B4-BE49-F238E27FC236}">
                <a16:creationId xmlns:a16="http://schemas.microsoft.com/office/drawing/2014/main" id="{6E18DD63-BA56-4E7A-AEA0-D8C19A316F24}"/>
              </a:ext>
            </a:extLst>
          </p:cNvPr>
          <p:cNvGrpSpPr/>
          <p:nvPr userDrawn="1"/>
        </p:nvGrpSpPr>
        <p:grpSpPr>
          <a:xfrm>
            <a:off x="10410825" y="395661"/>
            <a:ext cx="609600" cy="369213"/>
            <a:chOff x="10064221" y="340022"/>
            <a:chExt cx="609600" cy="369213"/>
          </a:xfrm>
        </p:grpSpPr>
        <p:cxnSp>
          <p:nvCxnSpPr>
            <p:cNvPr id="208" name="ตัวเชื่อมต่อตรง 207">
              <a:extLst>
                <a:ext uri="{FF2B5EF4-FFF2-40B4-BE49-F238E27FC236}">
                  <a16:creationId xmlns:a16="http://schemas.microsoft.com/office/drawing/2014/main" id="{54B2AE82-B099-4D56-9C6C-584CF4D5AC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71495" y="340022"/>
              <a:ext cx="0" cy="3220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ตัวเชื่อมต่อตรง 208">
              <a:extLst>
                <a:ext uri="{FF2B5EF4-FFF2-40B4-BE49-F238E27FC236}">
                  <a16:creationId xmlns:a16="http://schemas.microsoft.com/office/drawing/2014/main" id="{A23D8F90-A001-4F78-8BE2-002C041357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4221" y="458711"/>
              <a:ext cx="139630" cy="2505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ตัวเชื่อมต่อตรง 209">
              <a:extLst>
                <a:ext uri="{FF2B5EF4-FFF2-40B4-BE49-F238E27FC236}">
                  <a16:creationId xmlns:a16="http://schemas.microsoft.com/office/drawing/2014/main" id="{9EDEAD0C-2728-40B1-A1A2-74425BC28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35122" y="430136"/>
              <a:ext cx="138699" cy="2694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id="{61D25C4A-E4DC-4CB9-BB47-E9B94C3F4D1E}"/>
              </a:ext>
            </a:extLst>
          </p:cNvPr>
          <p:cNvGrpSpPr/>
          <p:nvPr userDrawn="1"/>
        </p:nvGrpSpPr>
        <p:grpSpPr>
          <a:xfrm rot="3448582">
            <a:off x="2755056" y="532535"/>
            <a:ext cx="609600" cy="369213"/>
            <a:chOff x="10064221" y="340022"/>
            <a:chExt cx="609600" cy="369213"/>
          </a:xfrm>
        </p:grpSpPr>
        <p:cxnSp>
          <p:nvCxnSpPr>
            <p:cNvPr id="212" name="ตัวเชื่อมต่อตรง 211">
              <a:extLst>
                <a:ext uri="{FF2B5EF4-FFF2-40B4-BE49-F238E27FC236}">
                  <a16:creationId xmlns:a16="http://schemas.microsoft.com/office/drawing/2014/main" id="{E7DF1569-EBAA-47D6-8036-EE014DAFF7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71495" y="340022"/>
              <a:ext cx="0" cy="3220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ตัวเชื่อมต่อตรง 212">
              <a:extLst>
                <a:ext uri="{FF2B5EF4-FFF2-40B4-BE49-F238E27FC236}">
                  <a16:creationId xmlns:a16="http://schemas.microsoft.com/office/drawing/2014/main" id="{FB478B84-BFA2-4BB8-91B3-E2A53A4C08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4221" y="458711"/>
              <a:ext cx="139630" cy="2505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ตัวเชื่อมต่อตรง 213">
              <a:extLst>
                <a:ext uri="{FF2B5EF4-FFF2-40B4-BE49-F238E27FC236}">
                  <a16:creationId xmlns:a16="http://schemas.microsoft.com/office/drawing/2014/main" id="{BA9C732A-868A-4144-9A54-4FF0E94942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35122" y="430136"/>
              <a:ext cx="138699" cy="2694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เมฆ 45">
            <a:extLst>
              <a:ext uri="{FF2B5EF4-FFF2-40B4-BE49-F238E27FC236}">
                <a16:creationId xmlns:a16="http://schemas.microsoft.com/office/drawing/2014/main" id="{DCCAA24B-F0BE-4C15-ADB5-AD177D13DEED}"/>
              </a:ext>
            </a:extLst>
          </p:cNvPr>
          <p:cNvSpPr/>
          <p:nvPr userDrawn="1"/>
        </p:nvSpPr>
        <p:spPr>
          <a:xfrm rot="20674934" flipH="1">
            <a:off x="6701346" y="2586502"/>
            <a:ext cx="4929161" cy="323159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4D804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เมฆ 45">
            <a:extLst>
              <a:ext uri="{FF2B5EF4-FFF2-40B4-BE49-F238E27FC236}">
                <a16:creationId xmlns:a16="http://schemas.microsoft.com/office/drawing/2014/main" id="{8B2BC927-DA76-40D8-BA44-B8941C888284}"/>
              </a:ext>
            </a:extLst>
          </p:cNvPr>
          <p:cNvSpPr/>
          <p:nvPr userDrawn="1"/>
        </p:nvSpPr>
        <p:spPr>
          <a:xfrm rot="925066">
            <a:off x="595045" y="2617881"/>
            <a:ext cx="4929161" cy="323159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4D804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1" name="เมฆ 45">
            <a:extLst>
              <a:ext uri="{FF2B5EF4-FFF2-40B4-BE49-F238E27FC236}">
                <a16:creationId xmlns:a16="http://schemas.microsoft.com/office/drawing/2014/main" id="{EB91B6C9-C0FE-4AB6-9715-770F2AB34559}"/>
              </a:ext>
            </a:extLst>
          </p:cNvPr>
          <p:cNvSpPr/>
          <p:nvPr userDrawn="1"/>
        </p:nvSpPr>
        <p:spPr>
          <a:xfrm rot="20674934" flipH="1">
            <a:off x="8209264" y="1782158"/>
            <a:ext cx="4929161" cy="323159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2" name="เมฆ 45">
            <a:extLst>
              <a:ext uri="{FF2B5EF4-FFF2-40B4-BE49-F238E27FC236}">
                <a16:creationId xmlns:a16="http://schemas.microsoft.com/office/drawing/2014/main" id="{8195B15D-CA66-452E-B5ED-E52F71ECF105}"/>
              </a:ext>
            </a:extLst>
          </p:cNvPr>
          <p:cNvSpPr/>
          <p:nvPr userDrawn="1"/>
        </p:nvSpPr>
        <p:spPr>
          <a:xfrm rot="925066">
            <a:off x="-946423" y="1813202"/>
            <a:ext cx="4929161" cy="323159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3" name="สี่เหลี่ยมผืนผ้า 82">
            <a:extLst>
              <a:ext uri="{FF2B5EF4-FFF2-40B4-BE49-F238E27FC236}">
                <a16:creationId xmlns:a16="http://schemas.microsoft.com/office/drawing/2014/main" id="{607638BF-1B8A-4345-B639-8F2B99832689}"/>
              </a:ext>
            </a:extLst>
          </p:cNvPr>
          <p:cNvSpPr/>
          <p:nvPr userDrawn="1"/>
        </p:nvSpPr>
        <p:spPr>
          <a:xfrm>
            <a:off x="0" y="4363656"/>
            <a:ext cx="12192000" cy="249434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97" name="กลุ่ม 96">
            <a:extLst>
              <a:ext uri="{FF2B5EF4-FFF2-40B4-BE49-F238E27FC236}">
                <a16:creationId xmlns:a16="http://schemas.microsoft.com/office/drawing/2014/main" id="{91D4F549-9265-4BCC-9854-4DAC8D835CF8}"/>
              </a:ext>
            </a:extLst>
          </p:cNvPr>
          <p:cNvGrpSpPr/>
          <p:nvPr userDrawn="1"/>
        </p:nvGrpSpPr>
        <p:grpSpPr>
          <a:xfrm>
            <a:off x="116889" y="1923993"/>
            <a:ext cx="3276169" cy="724960"/>
            <a:chOff x="116889" y="1923993"/>
            <a:chExt cx="3276169" cy="724960"/>
          </a:xfrm>
        </p:grpSpPr>
        <p:grpSp>
          <p:nvGrpSpPr>
            <p:cNvPr id="98" name="กลุ่ม 97">
              <a:extLst>
                <a:ext uri="{FF2B5EF4-FFF2-40B4-BE49-F238E27FC236}">
                  <a16:creationId xmlns:a16="http://schemas.microsoft.com/office/drawing/2014/main" id="{FB250FD1-2673-417D-84C5-ED14C7FA3AB0}"/>
                </a:ext>
              </a:extLst>
            </p:cNvPr>
            <p:cNvGrpSpPr/>
            <p:nvPr/>
          </p:nvGrpSpPr>
          <p:grpSpPr>
            <a:xfrm>
              <a:off x="1297474" y="2027396"/>
              <a:ext cx="383810" cy="329745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108" name="รูปแบบอิสระ: รูปร่าง 107">
                <a:extLst>
                  <a:ext uri="{FF2B5EF4-FFF2-40B4-BE49-F238E27FC236}">
                    <a16:creationId xmlns:a16="http://schemas.microsoft.com/office/drawing/2014/main" id="{A556E15E-735A-44B4-9AFC-ACF13DA51BC9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grpFill/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09" name="วงรี 77">
                <a:extLst>
                  <a:ext uri="{FF2B5EF4-FFF2-40B4-BE49-F238E27FC236}">
                    <a16:creationId xmlns:a16="http://schemas.microsoft.com/office/drawing/2014/main" id="{85B76C27-7674-48C8-A178-9B085E1F3F0F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99" name="กลุ่ม 98">
              <a:extLst>
                <a:ext uri="{FF2B5EF4-FFF2-40B4-BE49-F238E27FC236}">
                  <a16:creationId xmlns:a16="http://schemas.microsoft.com/office/drawing/2014/main" id="{100DC910-CE9A-43F2-8FF3-C573C142C9AE}"/>
                </a:ext>
              </a:extLst>
            </p:cNvPr>
            <p:cNvGrpSpPr/>
            <p:nvPr/>
          </p:nvGrpSpPr>
          <p:grpSpPr>
            <a:xfrm>
              <a:off x="2189973" y="2105231"/>
              <a:ext cx="341965" cy="331030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06" name="รูปแบบอิสระ: รูปร่าง 105">
                <a:extLst>
                  <a:ext uri="{FF2B5EF4-FFF2-40B4-BE49-F238E27FC236}">
                    <a16:creationId xmlns:a16="http://schemas.microsoft.com/office/drawing/2014/main" id="{A79B40BD-39CC-4695-A70C-5DD0EA58DD1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AA2B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07" name="วงรี 77">
                <a:extLst>
                  <a:ext uri="{FF2B5EF4-FFF2-40B4-BE49-F238E27FC236}">
                    <a16:creationId xmlns:a16="http://schemas.microsoft.com/office/drawing/2014/main" id="{9DEBD369-4BB6-4071-B3A1-C8D7130629F2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00" name="กลุ่ม 99">
              <a:extLst>
                <a:ext uri="{FF2B5EF4-FFF2-40B4-BE49-F238E27FC236}">
                  <a16:creationId xmlns:a16="http://schemas.microsoft.com/office/drawing/2014/main" id="{5ED92911-7DD9-440E-996C-5F86F0C0D05F}"/>
                </a:ext>
              </a:extLst>
            </p:cNvPr>
            <p:cNvGrpSpPr/>
            <p:nvPr/>
          </p:nvGrpSpPr>
          <p:grpSpPr>
            <a:xfrm>
              <a:off x="116889" y="1923993"/>
              <a:ext cx="531032" cy="465646"/>
              <a:chOff x="3730718" y="705949"/>
              <a:chExt cx="1993076" cy="1624075"/>
            </a:xfrm>
            <a:solidFill>
              <a:schemeClr val="bg1"/>
            </a:solidFill>
            <a:effectLst/>
          </p:grpSpPr>
          <p:sp>
            <p:nvSpPr>
              <p:cNvPr id="104" name="รูปแบบอิสระ: รูปร่าง 103">
                <a:extLst>
                  <a:ext uri="{FF2B5EF4-FFF2-40B4-BE49-F238E27FC236}">
                    <a16:creationId xmlns:a16="http://schemas.microsoft.com/office/drawing/2014/main" id="{FB00985B-12D7-4D4D-93CC-9F2D1FA65BE9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05" name="วงรี 77">
                <a:extLst>
                  <a:ext uri="{FF2B5EF4-FFF2-40B4-BE49-F238E27FC236}">
                    <a16:creationId xmlns:a16="http://schemas.microsoft.com/office/drawing/2014/main" id="{39DAFA83-7A19-4970-A1C1-D22BE0177C26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780FE26B-3542-430A-B413-7CA23FE7DEF8}"/>
                </a:ext>
              </a:extLst>
            </p:cNvPr>
            <p:cNvGrpSpPr/>
            <p:nvPr/>
          </p:nvGrpSpPr>
          <p:grpSpPr>
            <a:xfrm>
              <a:off x="3051093" y="2331437"/>
              <a:ext cx="341965" cy="31751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02" name="รูปแบบอิสระ: รูปร่าง 101">
                <a:extLst>
                  <a:ext uri="{FF2B5EF4-FFF2-40B4-BE49-F238E27FC236}">
                    <a16:creationId xmlns:a16="http://schemas.microsoft.com/office/drawing/2014/main" id="{3F27F365-2712-40C7-B2A7-21A9FE648148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03" name="วงรี 77">
                <a:extLst>
                  <a:ext uri="{FF2B5EF4-FFF2-40B4-BE49-F238E27FC236}">
                    <a16:creationId xmlns:a16="http://schemas.microsoft.com/office/drawing/2014/main" id="{50C4D94B-FE7C-4C05-A47F-93B4F6DB1B0D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10" name="กลุ่ม 109">
            <a:extLst>
              <a:ext uri="{FF2B5EF4-FFF2-40B4-BE49-F238E27FC236}">
                <a16:creationId xmlns:a16="http://schemas.microsoft.com/office/drawing/2014/main" id="{D901B3E4-E691-4A46-BCC9-4E7425D3363A}"/>
              </a:ext>
            </a:extLst>
          </p:cNvPr>
          <p:cNvGrpSpPr/>
          <p:nvPr userDrawn="1"/>
        </p:nvGrpSpPr>
        <p:grpSpPr>
          <a:xfrm flipH="1">
            <a:off x="8798942" y="1951589"/>
            <a:ext cx="3276169" cy="724960"/>
            <a:chOff x="116889" y="1923993"/>
            <a:chExt cx="3276169" cy="724960"/>
          </a:xfrm>
        </p:grpSpPr>
        <p:grpSp>
          <p:nvGrpSpPr>
            <p:cNvPr id="111" name="กลุ่ม 110">
              <a:extLst>
                <a:ext uri="{FF2B5EF4-FFF2-40B4-BE49-F238E27FC236}">
                  <a16:creationId xmlns:a16="http://schemas.microsoft.com/office/drawing/2014/main" id="{A4E55064-18D0-4896-B3E9-F89CCE3A577E}"/>
                </a:ext>
              </a:extLst>
            </p:cNvPr>
            <p:cNvGrpSpPr/>
            <p:nvPr/>
          </p:nvGrpSpPr>
          <p:grpSpPr>
            <a:xfrm>
              <a:off x="1297474" y="2027396"/>
              <a:ext cx="383810" cy="329745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121" name="รูปแบบอิสระ: รูปร่าง 120">
                <a:extLst>
                  <a:ext uri="{FF2B5EF4-FFF2-40B4-BE49-F238E27FC236}">
                    <a16:creationId xmlns:a16="http://schemas.microsoft.com/office/drawing/2014/main" id="{A1765C5F-C4F5-49E2-B78E-A62FC83061E1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grpFill/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22" name="วงรี 77">
                <a:extLst>
                  <a:ext uri="{FF2B5EF4-FFF2-40B4-BE49-F238E27FC236}">
                    <a16:creationId xmlns:a16="http://schemas.microsoft.com/office/drawing/2014/main" id="{F22D9A62-0D17-4F6C-8ADB-47C6F3B0E6F2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12" name="กลุ่ม 111">
              <a:extLst>
                <a:ext uri="{FF2B5EF4-FFF2-40B4-BE49-F238E27FC236}">
                  <a16:creationId xmlns:a16="http://schemas.microsoft.com/office/drawing/2014/main" id="{D5CC189E-B7CD-4E03-8B77-F132276352BE}"/>
                </a:ext>
              </a:extLst>
            </p:cNvPr>
            <p:cNvGrpSpPr/>
            <p:nvPr/>
          </p:nvGrpSpPr>
          <p:grpSpPr>
            <a:xfrm>
              <a:off x="2189973" y="2105231"/>
              <a:ext cx="341965" cy="331030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19" name="รูปแบบอิสระ: รูปร่าง 118">
                <a:extLst>
                  <a:ext uri="{FF2B5EF4-FFF2-40B4-BE49-F238E27FC236}">
                    <a16:creationId xmlns:a16="http://schemas.microsoft.com/office/drawing/2014/main" id="{3C7D7B04-88E4-4AF5-A28E-BBD11B92137B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AA2B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20" name="วงรี 77">
                <a:extLst>
                  <a:ext uri="{FF2B5EF4-FFF2-40B4-BE49-F238E27FC236}">
                    <a16:creationId xmlns:a16="http://schemas.microsoft.com/office/drawing/2014/main" id="{63B3F106-A0EC-448C-B0B1-4289BF665FFB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13" name="กลุ่ม 112">
              <a:extLst>
                <a:ext uri="{FF2B5EF4-FFF2-40B4-BE49-F238E27FC236}">
                  <a16:creationId xmlns:a16="http://schemas.microsoft.com/office/drawing/2014/main" id="{C829DED6-E2A9-4977-B1B9-E8E56B694CE0}"/>
                </a:ext>
              </a:extLst>
            </p:cNvPr>
            <p:cNvGrpSpPr/>
            <p:nvPr/>
          </p:nvGrpSpPr>
          <p:grpSpPr>
            <a:xfrm>
              <a:off x="116889" y="1923993"/>
              <a:ext cx="531032" cy="465646"/>
              <a:chOff x="3730718" y="705949"/>
              <a:chExt cx="1993076" cy="1624075"/>
            </a:xfrm>
            <a:solidFill>
              <a:schemeClr val="bg1"/>
            </a:solidFill>
            <a:effectLst/>
          </p:grpSpPr>
          <p:sp>
            <p:nvSpPr>
              <p:cNvPr id="117" name="รูปแบบอิสระ: รูปร่าง 116">
                <a:extLst>
                  <a:ext uri="{FF2B5EF4-FFF2-40B4-BE49-F238E27FC236}">
                    <a16:creationId xmlns:a16="http://schemas.microsoft.com/office/drawing/2014/main" id="{1447D399-4E71-472C-AF29-AC31B4FD6F19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18" name="วงรี 77">
                <a:extLst>
                  <a:ext uri="{FF2B5EF4-FFF2-40B4-BE49-F238E27FC236}">
                    <a16:creationId xmlns:a16="http://schemas.microsoft.com/office/drawing/2014/main" id="{3302BA21-E5D8-4D5D-9C72-3489BFC83224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14" name="กลุ่ม 113">
              <a:extLst>
                <a:ext uri="{FF2B5EF4-FFF2-40B4-BE49-F238E27FC236}">
                  <a16:creationId xmlns:a16="http://schemas.microsoft.com/office/drawing/2014/main" id="{2A0DA47C-4673-4496-8DCA-02C51CDB5E43}"/>
                </a:ext>
              </a:extLst>
            </p:cNvPr>
            <p:cNvGrpSpPr/>
            <p:nvPr/>
          </p:nvGrpSpPr>
          <p:grpSpPr>
            <a:xfrm>
              <a:off x="3051093" y="2331437"/>
              <a:ext cx="341965" cy="31751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15" name="รูปแบบอิสระ: รูปร่าง 114">
                <a:extLst>
                  <a:ext uri="{FF2B5EF4-FFF2-40B4-BE49-F238E27FC236}">
                    <a16:creationId xmlns:a16="http://schemas.microsoft.com/office/drawing/2014/main" id="{ED7ADC76-3792-4FBE-89F2-6F4446C85312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16" name="วงรี 77">
                <a:extLst>
                  <a:ext uri="{FF2B5EF4-FFF2-40B4-BE49-F238E27FC236}">
                    <a16:creationId xmlns:a16="http://schemas.microsoft.com/office/drawing/2014/main" id="{EF68A7EF-7617-4413-8A1F-40C24CF7BEA0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23" name="กลุ่ม 122">
            <a:extLst>
              <a:ext uri="{FF2B5EF4-FFF2-40B4-BE49-F238E27FC236}">
                <a16:creationId xmlns:a16="http://schemas.microsoft.com/office/drawing/2014/main" id="{BA336B5F-210C-404E-8CF5-6AA998877ED4}"/>
              </a:ext>
            </a:extLst>
          </p:cNvPr>
          <p:cNvGrpSpPr/>
          <p:nvPr userDrawn="1"/>
        </p:nvGrpSpPr>
        <p:grpSpPr>
          <a:xfrm>
            <a:off x="4110610" y="3225289"/>
            <a:ext cx="4010578" cy="948234"/>
            <a:chOff x="4110610" y="3225289"/>
            <a:chExt cx="4010578" cy="948234"/>
          </a:xfrm>
        </p:grpSpPr>
        <p:grpSp>
          <p:nvGrpSpPr>
            <p:cNvPr id="124" name="กลุ่ม 123">
              <a:extLst>
                <a:ext uri="{FF2B5EF4-FFF2-40B4-BE49-F238E27FC236}">
                  <a16:creationId xmlns:a16="http://schemas.microsoft.com/office/drawing/2014/main" id="{1FBEDFFA-7546-4F03-BEC7-F0D77789543F}"/>
                </a:ext>
              </a:extLst>
            </p:cNvPr>
            <p:cNvGrpSpPr/>
            <p:nvPr/>
          </p:nvGrpSpPr>
          <p:grpSpPr>
            <a:xfrm>
              <a:off x="4110610" y="3295621"/>
              <a:ext cx="655771" cy="877902"/>
              <a:chOff x="4110610" y="3295621"/>
              <a:chExt cx="655771" cy="877902"/>
            </a:xfrm>
          </p:grpSpPr>
          <p:grpSp>
            <p:nvGrpSpPr>
              <p:cNvPr id="131" name="กลุ่ม 130">
                <a:extLst>
                  <a:ext uri="{FF2B5EF4-FFF2-40B4-BE49-F238E27FC236}">
                    <a16:creationId xmlns:a16="http://schemas.microsoft.com/office/drawing/2014/main" id="{BA0745DD-7D04-4DC9-A43B-20CC474FC6BE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35" name="รูปแบบอิสระ: รูปร่าง 134">
                  <a:extLst>
                    <a:ext uri="{FF2B5EF4-FFF2-40B4-BE49-F238E27FC236}">
                      <a16:creationId xmlns:a16="http://schemas.microsoft.com/office/drawing/2014/main" id="{BABC0EF0-CB39-49CC-B76E-49096F831072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36" name="วงรี 77">
                  <a:extLst>
                    <a:ext uri="{FF2B5EF4-FFF2-40B4-BE49-F238E27FC236}">
                      <a16:creationId xmlns:a16="http://schemas.microsoft.com/office/drawing/2014/main" id="{991EDAE3-0F62-461B-A227-986995955D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32" name="กลุ่ม 131">
                <a:extLst>
                  <a:ext uri="{FF2B5EF4-FFF2-40B4-BE49-F238E27FC236}">
                    <a16:creationId xmlns:a16="http://schemas.microsoft.com/office/drawing/2014/main" id="{C8A5E897-DD69-4F16-A213-CCA7A428FACA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33" name="รูปแบบอิสระ: รูปร่าง 132">
                  <a:extLst>
                    <a:ext uri="{FF2B5EF4-FFF2-40B4-BE49-F238E27FC236}">
                      <a16:creationId xmlns:a16="http://schemas.microsoft.com/office/drawing/2014/main" id="{9A79824C-439C-4CE8-BF83-2AD5BCB2AB7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34" name="วงรี 77">
                  <a:extLst>
                    <a:ext uri="{FF2B5EF4-FFF2-40B4-BE49-F238E27FC236}">
                      <a16:creationId xmlns:a16="http://schemas.microsoft.com/office/drawing/2014/main" id="{59B26214-3AED-4557-AF11-5A27268BAB2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7200753D-CCD1-4C57-8F91-8A4B766ADF24}"/>
                </a:ext>
              </a:extLst>
            </p:cNvPr>
            <p:cNvGrpSpPr/>
            <p:nvPr/>
          </p:nvGrpSpPr>
          <p:grpSpPr>
            <a:xfrm>
              <a:off x="7757190" y="3225289"/>
              <a:ext cx="363998" cy="336901"/>
              <a:chOff x="3730718" y="705949"/>
              <a:chExt cx="1993076" cy="1624075"/>
            </a:xfrm>
            <a:solidFill>
              <a:schemeClr val="bg1"/>
            </a:solidFill>
            <a:effectLst/>
          </p:grpSpPr>
          <p:sp>
            <p:nvSpPr>
              <p:cNvPr id="129" name="รูปแบบอิสระ: รูปร่าง 128">
                <a:extLst>
                  <a:ext uri="{FF2B5EF4-FFF2-40B4-BE49-F238E27FC236}">
                    <a16:creationId xmlns:a16="http://schemas.microsoft.com/office/drawing/2014/main" id="{59293DC1-E33C-433A-9008-E9245EB87A14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30" name="วงรี 77">
                <a:extLst>
                  <a:ext uri="{FF2B5EF4-FFF2-40B4-BE49-F238E27FC236}">
                    <a16:creationId xmlns:a16="http://schemas.microsoft.com/office/drawing/2014/main" id="{4CDF2438-25D8-4CE5-ABA4-F0C2F3BE43F3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6" name="กลุ่ม 125">
              <a:extLst>
                <a:ext uri="{FF2B5EF4-FFF2-40B4-BE49-F238E27FC236}">
                  <a16:creationId xmlns:a16="http://schemas.microsoft.com/office/drawing/2014/main" id="{2D65FF72-2CC7-4E27-980B-A467887885C3}"/>
                </a:ext>
              </a:extLst>
            </p:cNvPr>
            <p:cNvGrpSpPr/>
            <p:nvPr/>
          </p:nvGrpSpPr>
          <p:grpSpPr>
            <a:xfrm>
              <a:off x="7419582" y="3791806"/>
              <a:ext cx="341965" cy="31751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27" name="รูปแบบอิสระ: รูปร่าง 126">
                <a:extLst>
                  <a:ext uri="{FF2B5EF4-FFF2-40B4-BE49-F238E27FC236}">
                    <a16:creationId xmlns:a16="http://schemas.microsoft.com/office/drawing/2014/main" id="{7F496C40-85EC-4308-B57B-5E99BD82F372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28" name="วงรี 77">
                <a:extLst>
                  <a:ext uri="{FF2B5EF4-FFF2-40B4-BE49-F238E27FC236}">
                    <a16:creationId xmlns:a16="http://schemas.microsoft.com/office/drawing/2014/main" id="{5675EACA-1306-4452-95C9-96EDE43D90A9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143" name="ตัวแทนข้อความ 142">
            <a:extLst>
              <a:ext uri="{FF2B5EF4-FFF2-40B4-BE49-F238E27FC236}">
                <a16:creationId xmlns:a16="http://schemas.microsoft.com/office/drawing/2014/main" id="{E1124135-FACE-4A98-9971-1656178C91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916" y="2814859"/>
            <a:ext cx="2986733" cy="1286389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</a:p>
          <a:p>
            <a:pPr lvl="0"/>
            <a:endParaRPr lang="th-TH" dirty="0"/>
          </a:p>
        </p:txBody>
      </p:sp>
      <p:sp>
        <p:nvSpPr>
          <p:cNvPr id="144" name="ตัวแทนข้อความ 142">
            <a:extLst>
              <a:ext uri="{FF2B5EF4-FFF2-40B4-BE49-F238E27FC236}">
                <a16:creationId xmlns:a16="http://schemas.microsoft.com/office/drawing/2014/main" id="{73234D20-CC8A-436A-B19E-DECB7CC5C9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7098" y="2774538"/>
            <a:ext cx="2986733" cy="1286389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</a:p>
          <a:p>
            <a:pPr lvl="0"/>
            <a:endParaRPr lang="th-TH" dirty="0"/>
          </a:p>
        </p:txBody>
      </p:sp>
      <p:sp>
        <p:nvSpPr>
          <p:cNvPr id="145" name="ตัวแทนข้อความ 277">
            <a:extLst>
              <a:ext uri="{FF2B5EF4-FFF2-40B4-BE49-F238E27FC236}">
                <a16:creationId xmlns:a16="http://schemas.microsoft.com/office/drawing/2014/main" id="{23C11270-E4BC-4DC5-825E-2EB068F639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093" y="4703185"/>
            <a:ext cx="4110153" cy="1092168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ECE289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th-TH" dirty="0"/>
          </a:p>
        </p:txBody>
      </p:sp>
      <p:sp>
        <p:nvSpPr>
          <p:cNvPr id="146" name="ตัวแทนข้อความ 277">
            <a:extLst>
              <a:ext uri="{FF2B5EF4-FFF2-40B4-BE49-F238E27FC236}">
                <a16:creationId xmlns:a16="http://schemas.microsoft.com/office/drawing/2014/main" id="{75F3F532-302D-430C-9895-18B08295B4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4310" y="4691592"/>
            <a:ext cx="4110153" cy="1092168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ECE289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3966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39BCA807-15D8-4C79-BF96-11CE497A00C1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5B22248C-304F-479B-A436-4AAEB91A343D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id="{9DC58048-C6FA-4063-9CC7-BDD3034E6581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id="{EF308D73-8B5C-4CF6-A626-BE3AF5D719B6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id="{D6DD805F-7477-4E8D-9E47-D3A1940CCC82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5B2FA7F8-5D17-4FA7-A351-5AC63D8D1CEC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5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7" y="2432843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54037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055A12E-1DCF-404B-ADE2-27FFC199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10DDCF0-E41F-4BEF-85D7-F36EB975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0923C1CD-849A-4B15-B71C-ECBCD26A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AF15441-0787-42A7-B961-A6FC58E89246}"/>
              </a:ext>
            </a:extLst>
          </p:cNvPr>
          <p:cNvGrpSpPr/>
          <p:nvPr userDrawn="1"/>
        </p:nvGrpSpPr>
        <p:grpSpPr>
          <a:xfrm flipH="1">
            <a:off x="7240859" y="2882127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27B06FEE-AF2C-4B1C-A20D-62E55D4F600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3448A748-342F-4021-971C-62F8883AE47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C2512CA9-788B-42F1-A2D0-0B692E92BDE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7A0A0E77-E493-4B95-8F54-1D3D5C5EFFB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E8B928CF-FC32-4CBA-9C0C-B751381195D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D3B3C0CF-BBCE-4798-95BC-93749568B7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A8162863-D2DB-490E-9E1D-7A5F3A591C1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4236EF30-595A-493B-B65E-CB99B8470896}"/>
              </a:ext>
            </a:extLst>
          </p:cNvPr>
          <p:cNvGrpSpPr/>
          <p:nvPr userDrawn="1"/>
        </p:nvGrpSpPr>
        <p:grpSpPr>
          <a:xfrm>
            <a:off x="7100221" y="-23195"/>
            <a:ext cx="1250465" cy="813416"/>
            <a:chOff x="28214" y="967908"/>
            <a:chExt cx="1250465" cy="813416"/>
          </a:xfrm>
        </p:grpSpPr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2F5BBE5-A3C5-47B5-8206-36C94B246F8A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FEDC6F92-9024-4B57-B4DC-273E7C5A8240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A132DB2B-2644-4CF0-82BF-A34894F91B7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DCF20CE3-0A33-4CD2-8EC9-EC4759150CCD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7A77BB4D-0D3B-4C9A-BB4A-86E35C65562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99D1BFEE-36CD-4B48-8AAF-F73DB92069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72592B13-314D-418A-9F59-79DBF75971D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CEB69D0F-A8AB-4FBF-8795-23C269C6B565}"/>
              </a:ext>
            </a:extLst>
          </p:cNvPr>
          <p:cNvGrpSpPr/>
          <p:nvPr userDrawn="1"/>
        </p:nvGrpSpPr>
        <p:grpSpPr>
          <a:xfrm>
            <a:off x="241146" y="3976322"/>
            <a:ext cx="1101156" cy="1150968"/>
            <a:chOff x="1752751" y="749874"/>
            <a:chExt cx="1101156" cy="1150968"/>
          </a:xfrm>
        </p:grpSpPr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DE64E9FB-05BB-4E23-95CE-F2B7BCFE930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058F6FDF-E4DA-4E78-BB2D-D5222C8F6E49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7F21FEBD-A1B6-4032-876A-4635F0E2F405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4F4452F1-371F-46B5-BBDE-C8A4EB542541}"/>
                </a:ext>
              </a:extLst>
            </p:cNvPr>
            <p:cNvCxnSpPr>
              <a:cxnSpLocks/>
            </p:cNvCxnSpPr>
            <p:nvPr/>
          </p:nvCxnSpPr>
          <p:spPr>
            <a:xfrm>
              <a:off x="2497246" y="1619134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858D879B-57DE-49FE-AE3A-20F2937263F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F616FDF9-AA15-4714-9828-B46F04FEDB3B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67394F2C-6701-4F10-B60E-829F0CA31628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75D21B93-68D4-4990-915D-7737EA8C98A9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166117CD-A314-4727-958E-B048741BED24}"/>
              </a:ext>
            </a:extLst>
          </p:cNvPr>
          <p:cNvGrpSpPr/>
          <p:nvPr userDrawn="1"/>
        </p:nvGrpSpPr>
        <p:grpSpPr>
          <a:xfrm>
            <a:off x="3488131" y="3171321"/>
            <a:ext cx="1250465" cy="813416"/>
            <a:chOff x="28214" y="967908"/>
            <a:chExt cx="1250465" cy="813416"/>
          </a:xfrm>
        </p:grpSpPr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20677036-D500-4B33-ADB8-515E008D12F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7AA1DBB7-DFF7-4661-A6A4-A38A520226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F72523D9-2C24-4EBC-A14A-B2861773E07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BF94A6B3-9506-4AB2-908A-5493BBD5A16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355845F3-E765-4AED-A6E9-A533E74A1D7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EE3B4DDE-7EB8-4D1D-BE93-89B0AC1833B3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CD46BF9C-C2FB-43D8-8FAF-3C413F03F9D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C58D2358-6BF3-4793-A04B-016BC3B72E3F}"/>
              </a:ext>
            </a:extLst>
          </p:cNvPr>
          <p:cNvGrpSpPr/>
          <p:nvPr userDrawn="1"/>
        </p:nvGrpSpPr>
        <p:grpSpPr>
          <a:xfrm flipH="1">
            <a:off x="-164898" y="-590954"/>
            <a:ext cx="1250465" cy="813416"/>
            <a:chOff x="28214" y="967908"/>
            <a:chExt cx="1250465" cy="813416"/>
          </a:xfrm>
        </p:grpSpPr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A49D49DA-D84B-4C6A-8016-32ECFA8CD93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87D8C661-C033-415D-9DD7-1B853C482C6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167C8C8F-E359-4834-B27F-C8B9292F818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0ED1F391-9851-4300-BEDF-27A9A775B37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B4697F30-D3D5-4F16-8489-1C98A8A8129D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0807B908-F7CC-483E-8368-D88B0BE61B1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29774708-9398-4D0C-BF0C-38E684C5AB3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กลุ่ม 46">
            <a:extLst>
              <a:ext uri="{FF2B5EF4-FFF2-40B4-BE49-F238E27FC236}">
                <a16:creationId xmlns:a16="http://schemas.microsoft.com/office/drawing/2014/main" id="{81E337C1-F2DF-4CE6-AB16-82D64378A254}"/>
              </a:ext>
            </a:extLst>
          </p:cNvPr>
          <p:cNvGrpSpPr/>
          <p:nvPr userDrawn="1"/>
        </p:nvGrpSpPr>
        <p:grpSpPr>
          <a:xfrm>
            <a:off x="0" y="5093026"/>
            <a:ext cx="12192000" cy="1745106"/>
            <a:chOff x="0" y="5038725"/>
            <a:chExt cx="12192000" cy="1819273"/>
          </a:xfrm>
        </p:grpSpPr>
        <p:sp>
          <p:nvSpPr>
            <p:cNvPr id="48" name="สี่เหลี่ยมผืนผ้า 47">
              <a:extLst>
                <a:ext uri="{FF2B5EF4-FFF2-40B4-BE49-F238E27FC236}">
                  <a16:creationId xmlns:a16="http://schemas.microsoft.com/office/drawing/2014/main" id="{690EE8B0-D6EC-4D7C-85F1-02D7391BF789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20A08419-AC0E-4DF2-B819-67E50069AC2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C1528903-44CE-4F2B-9183-46F68A57C37E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63895FF1-1486-4417-A582-4B915CDD04DB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33389C96-5D88-4920-88E5-CD3F28318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EB2D97E2-8437-4CD0-9071-78BE18FC5D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1B95DA6-D64F-46FD-ACB3-2CBEE1B72D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C98E25D6-24BB-4E28-B264-68FD9BA0651E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E5381A73-9857-49ED-9930-94ED54FD5BB6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id="{7522663B-9A92-4B95-A45B-A5083E7026CC}"/>
              </a:ext>
            </a:extLst>
          </p:cNvPr>
          <p:cNvGrpSpPr/>
          <p:nvPr userDrawn="1"/>
        </p:nvGrpSpPr>
        <p:grpSpPr>
          <a:xfrm>
            <a:off x="7575007" y="1511393"/>
            <a:ext cx="4628280" cy="4081289"/>
            <a:chOff x="7563720" y="998556"/>
            <a:chExt cx="4628280" cy="4081289"/>
          </a:xfrm>
        </p:grpSpPr>
        <p:grpSp>
          <p:nvGrpSpPr>
            <p:cNvPr id="148" name="กลุ่ม 147">
              <a:extLst>
                <a:ext uri="{FF2B5EF4-FFF2-40B4-BE49-F238E27FC236}">
                  <a16:creationId xmlns:a16="http://schemas.microsoft.com/office/drawing/2014/main" id="{DDF58E92-6AC6-4C44-A8B4-A88209D831E2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150" name="สี่เหลี่ยมผืนผ้า 149">
                <a:extLst>
                  <a:ext uri="{FF2B5EF4-FFF2-40B4-BE49-F238E27FC236}">
                    <a16:creationId xmlns:a16="http://schemas.microsoft.com/office/drawing/2014/main" id="{5F9CE80B-686A-4303-8F4F-0D026C646DA1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1" name="สี่เหลี่ยมผืนผ้า 150">
                <a:extLst>
                  <a:ext uri="{FF2B5EF4-FFF2-40B4-BE49-F238E27FC236}">
                    <a16:creationId xmlns:a16="http://schemas.microsoft.com/office/drawing/2014/main" id="{6CC39A5B-9F48-4202-8DF4-BD40585EFD13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2" name="สี่เหลี่ยมผืนผ้า 151">
                <a:extLst>
                  <a:ext uri="{FF2B5EF4-FFF2-40B4-BE49-F238E27FC236}">
                    <a16:creationId xmlns:a16="http://schemas.microsoft.com/office/drawing/2014/main" id="{25D7584B-C0FD-45E0-9A2D-B53C3439223C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3" name="สี่เหลี่ยมผืนผ้า 152">
                <a:extLst>
                  <a:ext uri="{FF2B5EF4-FFF2-40B4-BE49-F238E27FC236}">
                    <a16:creationId xmlns:a16="http://schemas.microsoft.com/office/drawing/2014/main" id="{E17BBDA5-F985-4FE9-A433-18A4870A77A8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49" name="สี่เหลี่ยมผืนผ้า 148">
              <a:extLst>
                <a:ext uri="{FF2B5EF4-FFF2-40B4-BE49-F238E27FC236}">
                  <a16:creationId xmlns:a16="http://schemas.microsoft.com/office/drawing/2014/main" id="{A08EA227-C9BB-4309-A822-32C7CEC5A1A0}"/>
                </a:ext>
              </a:extLst>
            </p:cNvPr>
            <p:cNvSpPr/>
            <p:nvPr/>
          </p:nvSpPr>
          <p:spPr>
            <a:xfrm>
              <a:off x="7661575" y="1494674"/>
              <a:ext cx="4432570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88" name="กลุ่ม 187">
            <a:extLst>
              <a:ext uri="{FF2B5EF4-FFF2-40B4-BE49-F238E27FC236}">
                <a16:creationId xmlns:a16="http://schemas.microsoft.com/office/drawing/2014/main" id="{D5E11574-8B98-4000-BA95-3FB773BB58D0}"/>
              </a:ext>
            </a:extLst>
          </p:cNvPr>
          <p:cNvGrpSpPr/>
          <p:nvPr userDrawn="1"/>
        </p:nvGrpSpPr>
        <p:grpSpPr>
          <a:xfrm>
            <a:off x="7674178" y="-341096"/>
            <a:ext cx="4662969" cy="1875851"/>
            <a:chOff x="7674178" y="-341096"/>
            <a:chExt cx="4662969" cy="1875851"/>
          </a:xfrm>
        </p:grpSpPr>
        <p:sp>
          <p:nvSpPr>
            <p:cNvPr id="189" name="สี่เหลี่ยมผืนผ้า 188">
              <a:extLst>
                <a:ext uri="{FF2B5EF4-FFF2-40B4-BE49-F238E27FC236}">
                  <a16:creationId xmlns:a16="http://schemas.microsoft.com/office/drawing/2014/main" id="{8C2AC1CA-E5D0-420D-9E2E-99B46D43F11A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0" name="สี่เหลี่ยมผืนผ้า 189">
              <a:extLst>
                <a:ext uri="{FF2B5EF4-FFF2-40B4-BE49-F238E27FC236}">
                  <a16:creationId xmlns:a16="http://schemas.microsoft.com/office/drawing/2014/main" id="{A67D036A-C523-4EDB-8BC1-AB0B8C6A24C6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91" name="ตัวเชื่อมต่อตรง 190">
              <a:extLst>
                <a:ext uri="{FF2B5EF4-FFF2-40B4-BE49-F238E27FC236}">
                  <a16:creationId xmlns:a16="http://schemas.microsoft.com/office/drawing/2014/main" id="{825CADC4-9B47-4611-A1F5-9F5859569E09}"/>
                </a:ext>
              </a:extLst>
            </p:cNvPr>
            <p:cNvCxnSpPr>
              <a:cxnSpLocks/>
              <a:stCxn id="190" idx="0"/>
              <a:endCxn id="19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ตัวเชื่อมต่อตรง 191">
              <a:extLst>
                <a:ext uri="{FF2B5EF4-FFF2-40B4-BE49-F238E27FC236}">
                  <a16:creationId xmlns:a16="http://schemas.microsoft.com/office/drawing/2014/main" id="{CBAA3FAD-0AE2-41CE-99ED-DBA0ED0620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ตัวเชื่อมต่อตรง 192">
              <a:extLst>
                <a:ext uri="{FF2B5EF4-FFF2-40B4-BE49-F238E27FC236}">
                  <a16:creationId xmlns:a16="http://schemas.microsoft.com/office/drawing/2014/main" id="{E24D3CC4-D4E3-4C4E-8768-BAFF035446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" name="กลุ่ม 193">
              <a:extLst>
                <a:ext uri="{FF2B5EF4-FFF2-40B4-BE49-F238E27FC236}">
                  <a16:creationId xmlns:a16="http://schemas.microsoft.com/office/drawing/2014/main" id="{1CAE4B42-8412-4A37-A183-AE083FF03258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01" name="รูปแบบอิสระ: รูปร่าง 200">
                <a:extLst>
                  <a:ext uri="{FF2B5EF4-FFF2-40B4-BE49-F238E27FC236}">
                    <a16:creationId xmlns:a16="http://schemas.microsoft.com/office/drawing/2014/main" id="{417C3C39-1D50-49ED-8B42-27C03F2DEFB9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479A650C-F24A-42EB-BBD6-75D50249C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E289A675-52B7-4228-BD4C-0C9450B733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5" name="ตัวเชื่อมต่อตรง 194">
              <a:extLst>
                <a:ext uri="{FF2B5EF4-FFF2-40B4-BE49-F238E27FC236}">
                  <a16:creationId xmlns:a16="http://schemas.microsoft.com/office/drawing/2014/main" id="{2FCEAB8A-5EBA-4EA6-8B38-A7312F00A8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id="{5C367267-13CA-45B8-AA2B-553ADF67A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" name="กลุ่ม 196">
              <a:extLst>
                <a:ext uri="{FF2B5EF4-FFF2-40B4-BE49-F238E27FC236}">
                  <a16:creationId xmlns:a16="http://schemas.microsoft.com/office/drawing/2014/main" id="{6CAD2696-01EE-4B32-84EE-073C1798E4F9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98" name="รูปแบบอิสระ: รูปร่าง 197">
                <a:extLst>
                  <a:ext uri="{FF2B5EF4-FFF2-40B4-BE49-F238E27FC236}">
                    <a16:creationId xmlns:a16="http://schemas.microsoft.com/office/drawing/2014/main" id="{FEA64B9D-FE2A-4AB7-8B86-5D6CA547D8A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199" name="ตัวเชื่อมต่อตรง 198">
                <a:extLst>
                  <a:ext uri="{FF2B5EF4-FFF2-40B4-BE49-F238E27FC236}">
                    <a16:creationId xmlns:a16="http://schemas.microsoft.com/office/drawing/2014/main" id="{C7FFB752-F504-430D-97FE-A3375C1B0F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362960E0-5344-4AD2-9B9F-674FBAC7D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4" name="ตัวแทนข้อความ 218">
            <a:extLst>
              <a:ext uri="{FF2B5EF4-FFF2-40B4-BE49-F238E27FC236}">
                <a16:creationId xmlns:a16="http://schemas.microsoft.com/office/drawing/2014/main" id="{BC9859F5-0C95-400F-B993-D595961A1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25" y="821366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05" name="ตัวแทนข้อความ 218">
            <a:extLst>
              <a:ext uri="{FF2B5EF4-FFF2-40B4-BE49-F238E27FC236}">
                <a16:creationId xmlns:a16="http://schemas.microsoft.com/office/drawing/2014/main" id="{175C9FE0-63D0-4F6E-98B9-BF5130D316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43131" y="485544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06" name="ตัวแทนข้อความ 216">
            <a:extLst>
              <a:ext uri="{FF2B5EF4-FFF2-40B4-BE49-F238E27FC236}">
                <a16:creationId xmlns:a16="http://schemas.microsoft.com/office/drawing/2014/main" id="{10EF26B5-6E1F-4559-B591-391C6AD353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5567" y="1884353"/>
            <a:ext cx="1807425" cy="50974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5400" b="0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50%</a:t>
            </a:r>
            <a:endParaRPr lang="th-TH" dirty="0"/>
          </a:p>
        </p:txBody>
      </p:sp>
      <p:sp>
        <p:nvSpPr>
          <p:cNvPr id="207" name="ตัวแทนข้อความ 216">
            <a:extLst>
              <a:ext uri="{FF2B5EF4-FFF2-40B4-BE49-F238E27FC236}">
                <a16:creationId xmlns:a16="http://schemas.microsoft.com/office/drawing/2014/main" id="{DBDE4774-449B-468E-A4F5-7F575A8D7A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9852" y="1560165"/>
            <a:ext cx="1807425" cy="50974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5400" b="0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50%</a:t>
            </a:r>
            <a:endParaRPr lang="th-TH" dirty="0"/>
          </a:p>
        </p:txBody>
      </p:sp>
      <p:sp>
        <p:nvSpPr>
          <p:cNvPr id="208" name="ตัวแทนข้อความ 277">
            <a:extLst>
              <a:ext uri="{FF2B5EF4-FFF2-40B4-BE49-F238E27FC236}">
                <a16:creationId xmlns:a16="http://schemas.microsoft.com/office/drawing/2014/main" id="{5BB5D667-44AD-4E38-BC96-30C7AFA598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69928" y="2477787"/>
            <a:ext cx="4013979" cy="1841112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ECE289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247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B465BA4-AAD4-4D22-AB06-46E863A8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915D27D2-4BE8-4929-8A08-55104F19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20398DFA-D054-438B-BC0E-E531E90F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D0D00440-4CFC-4213-8BF0-63521A0ADE8C}"/>
              </a:ext>
            </a:extLst>
          </p:cNvPr>
          <p:cNvGrpSpPr/>
          <p:nvPr userDrawn="1"/>
        </p:nvGrpSpPr>
        <p:grpSpPr>
          <a:xfrm>
            <a:off x="-57176" y="2926087"/>
            <a:ext cx="12319629" cy="3951657"/>
            <a:chOff x="-57176" y="2933595"/>
            <a:chExt cx="12319629" cy="3951657"/>
          </a:xfrm>
        </p:grpSpPr>
        <p:sp>
          <p:nvSpPr>
            <p:cNvPr id="30" name="รูปแบบอิสระ: รูปร่าง 29">
              <a:extLst>
                <a:ext uri="{FF2B5EF4-FFF2-40B4-BE49-F238E27FC236}">
                  <a16:creationId xmlns:a16="http://schemas.microsoft.com/office/drawing/2014/main" id="{C306278F-045D-496B-ACC2-E55D64E2FA74}"/>
                </a:ext>
              </a:extLst>
            </p:cNvPr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>
                <a:gd name="connsiteX0" fmla="*/ 383972 w 12582719"/>
                <a:gd name="connsiteY0" fmla="*/ 865738 h 5187518"/>
                <a:gd name="connsiteX1" fmla="*/ 729412 w 12582719"/>
                <a:gd name="connsiteY1" fmla="*/ 398378 h 5187518"/>
                <a:gd name="connsiteX2" fmla="*/ 1125652 w 12582719"/>
                <a:gd name="connsiteY2" fmla="*/ 520298 h 5187518"/>
                <a:gd name="connsiteX3" fmla="*/ 1430452 w 12582719"/>
                <a:gd name="connsiteY3" fmla="*/ 388218 h 5187518"/>
                <a:gd name="connsiteX4" fmla="*/ 1968932 w 12582719"/>
                <a:gd name="connsiteY4" fmla="*/ 489818 h 5187518"/>
                <a:gd name="connsiteX5" fmla="*/ 2233092 w 12582719"/>
                <a:gd name="connsiteY5" fmla="*/ 347578 h 5187518"/>
                <a:gd name="connsiteX6" fmla="*/ 2771572 w 12582719"/>
                <a:gd name="connsiteY6" fmla="*/ 499978 h 5187518"/>
                <a:gd name="connsiteX7" fmla="*/ 3208452 w 12582719"/>
                <a:gd name="connsiteY7" fmla="*/ 337418 h 5187518"/>
                <a:gd name="connsiteX8" fmla="*/ 3635172 w 12582719"/>
                <a:gd name="connsiteY8" fmla="*/ 581258 h 5187518"/>
                <a:gd name="connsiteX9" fmla="*/ 4193972 w 12582719"/>
                <a:gd name="connsiteY9" fmla="*/ 327258 h 5187518"/>
                <a:gd name="connsiteX10" fmla="*/ 4376852 w 12582719"/>
                <a:gd name="connsiteY10" fmla="*/ 469498 h 5187518"/>
                <a:gd name="connsiteX11" fmla="*/ 5088052 w 12582719"/>
                <a:gd name="connsiteY11" fmla="*/ 317098 h 5187518"/>
                <a:gd name="connsiteX12" fmla="*/ 5250612 w 12582719"/>
                <a:gd name="connsiteY12" fmla="*/ 510138 h 5187518"/>
                <a:gd name="connsiteX13" fmla="*/ 5921172 w 12582719"/>
                <a:gd name="connsiteY13" fmla="*/ 367898 h 5187518"/>
                <a:gd name="connsiteX14" fmla="*/ 6307252 w 12582719"/>
                <a:gd name="connsiteY14" fmla="*/ 571098 h 5187518"/>
                <a:gd name="connsiteX15" fmla="*/ 6754292 w 12582719"/>
                <a:gd name="connsiteY15" fmla="*/ 306938 h 5187518"/>
                <a:gd name="connsiteX16" fmla="*/ 7282612 w 12582719"/>
                <a:gd name="connsiteY16" fmla="*/ 378058 h 5187518"/>
                <a:gd name="connsiteX17" fmla="*/ 7577252 w 12582719"/>
                <a:gd name="connsiteY17" fmla="*/ 185018 h 5187518"/>
                <a:gd name="connsiteX18" fmla="*/ 8024292 w 12582719"/>
                <a:gd name="connsiteY18" fmla="*/ 357738 h 5187518"/>
                <a:gd name="connsiteX19" fmla="*/ 8420532 w 12582719"/>
                <a:gd name="connsiteY19" fmla="*/ 174858 h 5187518"/>
                <a:gd name="connsiteX20" fmla="*/ 8847252 w 12582719"/>
                <a:gd name="connsiteY20" fmla="*/ 327258 h 5187518"/>
                <a:gd name="connsiteX21" fmla="*/ 9436532 w 12582719"/>
                <a:gd name="connsiteY21" fmla="*/ 134218 h 5187518"/>
                <a:gd name="connsiteX22" fmla="*/ 9853092 w 12582719"/>
                <a:gd name="connsiteY22" fmla="*/ 428858 h 5187518"/>
                <a:gd name="connsiteX23" fmla="*/ 10432212 w 12582719"/>
                <a:gd name="connsiteY23" fmla="*/ 215498 h 5187518"/>
                <a:gd name="connsiteX24" fmla="*/ 10747172 w 12582719"/>
                <a:gd name="connsiteY24" fmla="*/ 418698 h 5187518"/>
                <a:gd name="connsiteX25" fmla="*/ 11224692 w 12582719"/>
                <a:gd name="connsiteY25" fmla="*/ 174858 h 5187518"/>
                <a:gd name="connsiteX26" fmla="*/ 11580292 w 12582719"/>
                <a:gd name="connsiteY26" fmla="*/ 276458 h 5187518"/>
                <a:gd name="connsiteX27" fmla="*/ 12047652 w 12582719"/>
                <a:gd name="connsiteY27" fmla="*/ 124058 h 5187518"/>
                <a:gd name="connsiteX28" fmla="*/ 12301652 w 12582719"/>
                <a:gd name="connsiteY28" fmla="*/ 317098 h 5187518"/>
                <a:gd name="connsiteX29" fmla="*/ 12423572 w 12582719"/>
                <a:gd name="connsiteY29" fmla="*/ 205338 h 5187518"/>
                <a:gd name="connsiteX30" fmla="*/ 12575972 w 12582719"/>
                <a:gd name="connsiteY30" fmla="*/ 357738 h 5187518"/>
                <a:gd name="connsiteX31" fmla="*/ 12535332 w 12582719"/>
                <a:gd name="connsiteY31" fmla="*/ 4452218 h 5187518"/>
                <a:gd name="connsiteX32" fmla="*/ 12352452 w 12582719"/>
                <a:gd name="connsiteY32" fmla="*/ 4817978 h 5187518"/>
                <a:gd name="connsiteX33" fmla="*/ 11255172 w 12582719"/>
                <a:gd name="connsiteY33" fmla="*/ 4889098 h 5187518"/>
                <a:gd name="connsiteX34" fmla="*/ 983412 w 12582719"/>
                <a:gd name="connsiteY34" fmla="*/ 4889098 h 5187518"/>
                <a:gd name="connsiteX35" fmla="*/ 383972 w 12582719"/>
                <a:gd name="connsiteY35" fmla="*/ 865738 h 5187518"/>
                <a:gd name="connsiteX0" fmla="*/ 366373 w 12565120"/>
                <a:gd name="connsiteY0" fmla="*/ 865738 h 5013694"/>
                <a:gd name="connsiteX1" fmla="*/ 711813 w 12565120"/>
                <a:gd name="connsiteY1" fmla="*/ 398378 h 5013694"/>
                <a:gd name="connsiteX2" fmla="*/ 1108053 w 12565120"/>
                <a:gd name="connsiteY2" fmla="*/ 520298 h 5013694"/>
                <a:gd name="connsiteX3" fmla="*/ 1412853 w 12565120"/>
                <a:gd name="connsiteY3" fmla="*/ 388218 h 5013694"/>
                <a:gd name="connsiteX4" fmla="*/ 1951333 w 12565120"/>
                <a:gd name="connsiteY4" fmla="*/ 489818 h 5013694"/>
                <a:gd name="connsiteX5" fmla="*/ 2215493 w 12565120"/>
                <a:gd name="connsiteY5" fmla="*/ 347578 h 5013694"/>
                <a:gd name="connsiteX6" fmla="*/ 2753973 w 12565120"/>
                <a:gd name="connsiteY6" fmla="*/ 499978 h 5013694"/>
                <a:gd name="connsiteX7" fmla="*/ 3190853 w 12565120"/>
                <a:gd name="connsiteY7" fmla="*/ 337418 h 5013694"/>
                <a:gd name="connsiteX8" fmla="*/ 3617573 w 12565120"/>
                <a:gd name="connsiteY8" fmla="*/ 581258 h 5013694"/>
                <a:gd name="connsiteX9" fmla="*/ 4176373 w 12565120"/>
                <a:gd name="connsiteY9" fmla="*/ 327258 h 5013694"/>
                <a:gd name="connsiteX10" fmla="*/ 4359253 w 12565120"/>
                <a:gd name="connsiteY10" fmla="*/ 469498 h 5013694"/>
                <a:gd name="connsiteX11" fmla="*/ 5070453 w 12565120"/>
                <a:gd name="connsiteY11" fmla="*/ 317098 h 5013694"/>
                <a:gd name="connsiteX12" fmla="*/ 5233013 w 12565120"/>
                <a:gd name="connsiteY12" fmla="*/ 510138 h 5013694"/>
                <a:gd name="connsiteX13" fmla="*/ 5903573 w 12565120"/>
                <a:gd name="connsiteY13" fmla="*/ 367898 h 5013694"/>
                <a:gd name="connsiteX14" fmla="*/ 6289653 w 12565120"/>
                <a:gd name="connsiteY14" fmla="*/ 571098 h 5013694"/>
                <a:gd name="connsiteX15" fmla="*/ 6736693 w 12565120"/>
                <a:gd name="connsiteY15" fmla="*/ 306938 h 5013694"/>
                <a:gd name="connsiteX16" fmla="*/ 7265013 w 12565120"/>
                <a:gd name="connsiteY16" fmla="*/ 378058 h 5013694"/>
                <a:gd name="connsiteX17" fmla="*/ 7559653 w 12565120"/>
                <a:gd name="connsiteY17" fmla="*/ 185018 h 5013694"/>
                <a:gd name="connsiteX18" fmla="*/ 8006693 w 12565120"/>
                <a:gd name="connsiteY18" fmla="*/ 357738 h 5013694"/>
                <a:gd name="connsiteX19" fmla="*/ 8402933 w 12565120"/>
                <a:gd name="connsiteY19" fmla="*/ 174858 h 5013694"/>
                <a:gd name="connsiteX20" fmla="*/ 8829653 w 12565120"/>
                <a:gd name="connsiteY20" fmla="*/ 327258 h 5013694"/>
                <a:gd name="connsiteX21" fmla="*/ 9418933 w 12565120"/>
                <a:gd name="connsiteY21" fmla="*/ 134218 h 5013694"/>
                <a:gd name="connsiteX22" fmla="*/ 9835493 w 12565120"/>
                <a:gd name="connsiteY22" fmla="*/ 428858 h 5013694"/>
                <a:gd name="connsiteX23" fmla="*/ 10414613 w 12565120"/>
                <a:gd name="connsiteY23" fmla="*/ 215498 h 5013694"/>
                <a:gd name="connsiteX24" fmla="*/ 10729573 w 12565120"/>
                <a:gd name="connsiteY24" fmla="*/ 418698 h 5013694"/>
                <a:gd name="connsiteX25" fmla="*/ 11207093 w 12565120"/>
                <a:gd name="connsiteY25" fmla="*/ 174858 h 5013694"/>
                <a:gd name="connsiteX26" fmla="*/ 11562693 w 12565120"/>
                <a:gd name="connsiteY26" fmla="*/ 276458 h 5013694"/>
                <a:gd name="connsiteX27" fmla="*/ 12030053 w 12565120"/>
                <a:gd name="connsiteY27" fmla="*/ 124058 h 5013694"/>
                <a:gd name="connsiteX28" fmla="*/ 12284053 w 12565120"/>
                <a:gd name="connsiteY28" fmla="*/ 317098 h 5013694"/>
                <a:gd name="connsiteX29" fmla="*/ 12405973 w 12565120"/>
                <a:gd name="connsiteY29" fmla="*/ 205338 h 5013694"/>
                <a:gd name="connsiteX30" fmla="*/ 12558373 w 12565120"/>
                <a:gd name="connsiteY30" fmla="*/ 357738 h 5013694"/>
                <a:gd name="connsiteX31" fmla="*/ 12517733 w 12565120"/>
                <a:gd name="connsiteY31" fmla="*/ 4452218 h 5013694"/>
                <a:gd name="connsiteX32" fmla="*/ 12334853 w 12565120"/>
                <a:gd name="connsiteY32" fmla="*/ 4817978 h 5013694"/>
                <a:gd name="connsiteX33" fmla="*/ 11237573 w 12565120"/>
                <a:gd name="connsiteY33" fmla="*/ 4889098 h 5013694"/>
                <a:gd name="connsiteX34" fmla="*/ 965813 w 12565120"/>
                <a:gd name="connsiteY34" fmla="*/ 4889098 h 5013694"/>
                <a:gd name="connsiteX35" fmla="*/ 366373 w 12565120"/>
                <a:gd name="connsiteY35" fmla="*/ 3243178 h 5013694"/>
                <a:gd name="connsiteX36" fmla="*/ 366373 w 12565120"/>
                <a:gd name="connsiteY36" fmla="*/ 865738 h 5013694"/>
                <a:gd name="connsiteX0" fmla="*/ 339731 w 12538478"/>
                <a:gd name="connsiteY0" fmla="*/ 865738 h 4965347"/>
                <a:gd name="connsiteX1" fmla="*/ 685171 w 12538478"/>
                <a:gd name="connsiteY1" fmla="*/ 398378 h 4965347"/>
                <a:gd name="connsiteX2" fmla="*/ 1081411 w 12538478"/>
                <a:gd name="connsiteY2" fmla="*/ 520298 h 4965347"/>
                <a:gd name="connsiteX3" fmla="*/ 1386211 w 12538478"/>
                <a:gd name="connsiteY3" fmla="*/ 388218 h 4965347"/>
                <a:gd name="connsiteX4" fmla="*/ 1924691 w 12538478"/>
                <a:gd name="connsiteY4" fmla="*/ 489818 h 4965347"/>
                <a:gd name="connsiteX5" fmla="*/ 2188851 w 12538478"/>
                <a:gd name="connsiteY5" fmla="*/ 347578 h 4965347"/>
                <a:gd name="connsiteX6" fmla="*/ 2727331 w 12538478"/>
                <a:gd name="connsiteY6" fmla="*/ 499978 h 4965347"/>
                <a:gd name="connsiteX7" fmla="*/ 3164211 w 12538478"/>
                <a:gd name="connsiteY7" fmla="*/ 337418 h 4965347"/>
                <a:gd name="connsiteX8" fmla="*/ 3590931 w 12538478"/>
                <a:gd name="connsiteY8" fmla="*/ 581258 h 4965347"/>
                <a:gd name="connsiteX9" fmla="*/ 4149731 w 12538478"/>
                <a:gd name="connsiteY9" fmla="*/ 327258 h 4965347"/>
                <a:gd name="connsiteX10" fmla="*/ 4332611 w 12538478"/>
                <a:gd name="connsiteY10" fmla="*/ 469498 h 4965347"/>
                <a:gd name="connsiteX11" fmla="*/ 5043811 w 12538478"/>
                <a:gd name="connsiteY11" fmla="*/ 317098 h 4965347"/>
                <a:gd name="connsiteX12" fmla="*/ 5206371 w 12538478"/>
                <a:gd name="connsiteY12" fmla="*/ 510138 h 4965347"/>
                <a:gd name="connsiteX13" fmla="*/ 5876931 w 12538478"/>
                <a:gd name="connsiteY13" fmla="*/ 367898 h 4965347"/>
                <a:gd name="connsiteX14" fmla="*/ 6263011 w 12538478"/>
                <a:gd name="connsiteY14" fmla="*/ 571098 h 4965347"/>
                <a:gd name="connsiteX15" fmla="*/ 6710051 w 12538478"/>
                <a:gd name="connsiteY15" fmla="*/ 306938 h 4965347"/>
                <a:gd name="connsiteX16" fmla="*/ 7238371 w 12538478"/>
                <a:gd name="connsiteY16" fmla="*/ 378058 h 4965347"/>
                <a:gd name="connsiteX17" fmla="*/ 7533011 w 12538478"/>
                <a:gd name="connsiteY17" fmla="*/ 185018 h 4965347"/>
                <a:gd name="connsiteX18" fmla="*/ 7980051 w 12538478"/>
                <a:gd name="connsiteY18" fmla="*/ 357738 h 4965347"/>
                <a:gd name="connsiteX19" fmla="*/ 8376291 w 12538478"/>
                <a:gd name="connsiteY19" fmla="*/ 174858 h 4965347"/>
                <a:gd name="connsiteX20" fmla="*/ 8803011 w 12538478"/>
                <a:gd name="connsiteY20" fmla="*/ 327258 h 4965347"/>
                <a:gd name="connsiteX21" fmla="*/ 9392291 w 12538478"/>
                <a:gd name="connsiteY21" fmla="*/ 134218 h 4965347"/>
                <a:gd name="connsiteX22" fmla="*/ 9808851 w 12538478"/>
                <a:gd name="connsiteY22" fmla="*/ 428858 h 4965347"/>
                <a:gd name="connsiteX23" fmla="*/ 10387971 w 12538478"/>
                <a:gd name="connsiteY23" fmla="*/ 215498 h 4965347"/>
                <a:gd name="connsiteX24" fmla="*/ 10702931 w 12538478"/>
                <a:gd name="connsiteY24" fmla="*/ 418698 h 4965347"/>
                <a:gd name="connsiteX25" fmla="*/ 11180451 w 12538478"/>
                <a:gd name="connsiteY25" fmla="*/ 174858 h 4965347"/>
                <a:gd name="connsiteX26" fmla="*/ 11536051 w 12538478"/>
                <a:gd name="connsiteY26" fmla="*/ 276458 h 4965347"/>
                <a:gd name="connsiteX27" fmla="*/ 12003411 w 12538478"/>
                <a:gd name="connsiteY27" fmla="*/ 124058 h 4965347"/>
                <a:gd name="connsiteX28" fmla="*/ 12257411 w 12538478"/>
                <a:gd name="connsiteY28" fmla="*/ 317098 h 4965347"/>
                <a:gd name="connsiteX29" fmla="*/ 12379331 w 12538478"/>
                <a:gd name="connsiteY29" fmla="*/ 205338 h 4965347"/>
                <a:gd name="connsiteX30" fmla="*/ 12531731 w 12538478"/>
                <a:gd name="connsiteY30" fmla="*/ 357738 h 4965347"/>
                <a:gd name="connsiteX31" fmla="*/ 12491091 w 12538478"/>
                <a:gd name="connsiteY31" fmla="*/ 4452218 h 4965347"/>
                <a:gd name="connsiteX32" fmla="*/ 12308211 w 12538478"/>
                <a:gd name="connsiteY32" fmla="*/ 4817978 h 4965347"/>
                <a:gd name="connsiteX33" fmla="*/ 11210931 w 12538478"/>
                <a:gd name="connsiteY33" fmla="*/ 4889098 h 4965347"/>
                <a:gd name="connsiteX34" fmla="*/ 939171 w 12538478"/>
                <a:gd name="connsiteY34" fmla="*/ 4889098 h 4965347"/>
                <a:gd name="connsiteX35" fmla="*/ 400690 w 12538478"/>
                <a:gd name="connsiteY35" fmla="*/ 4828138 h 4965347"/>
                <a:gd name="connsiteX36" fmla="*/ 339731 w 12538478"/>
                <a:gd name="connsiteY36" fmla="*/ 3243178 h 4965347"/>
                <a:gd name="connsiteX37" fmla="*/ 339731 w 12538478"/>
                <a:gd name="connsiteY37" fmla="*/ 865738 h 4965347"/>
                <a:gd name="connsiteX0" fmla="*/ 366372 w 12565119"/>
                <a:gd name="connsiteY0" fmla="*/ 865738 h 4889101"/>
                <a:gd name="connsiteX1" fmla="*/ 711812 w 12565119"/>
                <a:gd name="connsiteY1" fmla="*/ 398378 h 4889101"/>
                <a:gd name="connsiteX2" fmla="*/ 1108052 w 12565119"/>
                <a:gd name="connsiteY2" fmla="*/ 520298 h 4889101"/>
                <a:gd name="connsiteX3" fmla="*/ 1412852 w 12565119"/>
                <a:gd name="connsiteY3" fmla="*/ 388218 h 4889101"/>
                <a:gd name="connsiteX4" fmla="*/ 1951332 w 12565119"/>
                <a:gd name="connsiteY4" fmla="*/ 489818 h 4889101"/>
                <a:gd name="connsiteX5" fmla="*/ 2215492 w 12565119"/>
                <a:gd name="connsiteY5" fmla="*/ 347578 h 4889101"/>
                <a:gd name="connsiteX6" fmla="*/ 2753972 w 12565119"/>
                <a:gd name="connsiteY6" fmla="*/ 499978 h 4889101"/>
                <a:gd name="connsiteX7" fmla="*/ 3190852 w 12565119"/>
                <a:gd name="connsiteY7" fmla="*/ 337418 h 4889101"/>
                <a:gd name="connsiteX8" fmla="*/ 3617572 w 12565119"/>
                <a:gd name="connsiteY8" fmla="*/ 581258 h 4889101"/>
                <a:gd name="connsiteX9" fmla="*/ 4176372 w 12565119"/>
                <a:gd name="connsiteY9" fmla="*/ 327258 h 4889101"/>
                <a:gd name="connsiteX10" fmla="*/ 4359252 w 12565119"/>
                <a:gd name="connsiteY10" fmla="*/ 469498 h 4889101"/>
                <a:gd name="connsiteX11" fmla="*/ 5070452 w 12565119"/>
                <a:gd name="connsiteY11" fmla="*/ 317098 h 4889101"/>
                <a:gd name="connsiteX12" fmla="*/ 5233012 w 12565119"/>
                <a:gd name="connsiteY12" fmla="*/ 510138 h 4889101"/>
                <a:gd name="connsiteX13" fmla="*/ 5903572 w 12565119"/>
                <a:gd name="connsiteY13" fmla="*/ 367898 h 4889101"/>
                <a:gd name="connsiteX14" fmla="*/ 6289652 w 12565119"/>
                <a:gd name="connsiteY14" fmla="*/ 571098 h 4889101"/>
                <a:gd name="connsiteX15" fmla="*/ 6736692 w 12565119"/>
                <a:gd name="connsiteY15" fmla="*/ 306938 h 4889101"/>
                <a:gd name="connsiteX16" fmla="*/ 7265012 w 12565119"/>
                <a:gd name="connsiteY16" fmla="*/ 378058 h 4889101"/>
                <a:gd name="connsiteX17" fmla="*/ 7559652 w 12565119"/>
                <a:gd name="connsiteY17" fmla="*/ 185018 h 4889101"/>
                <a:gd name="connsiteX18" fmla="*/ 8006692 w 12565119"/>
                <a:gd name="connsiteY18" fmla="*/ 357738 h 4889101"/>
                <a:gd name="connsiteX19" fmla="*/ 8402932 w 12565119"/>
                <a:gd name="connsiteY19" fmla="*/ 174858 h 4889101"/>
                <a:gd name="connsiteX20" fmla="*/ 8829652 w 12565119"/>
                <a:gd name="connsiteY20" fmla="*/ 327258 h 4889101"/>
                <a:gd name="connsiteX21" fmla="*/ 9418932 w 12565119"/>
                <a:gd name="connsiteY21" fmla="*/ 134218 h 4889101"/>
                <a:gd name="connsiteX22" fmla="*/ 9835492 w 12565119"/>
                <a:gd name="connsiteY22" fmla="*/ 428858 h 4889101"/>
                <a:gd name="connsiteX23" fmla="*/ 10414612 w 12565119"/>
                <a:gd name="connsiteY23" fmla="*/ 215498 h 4889101"/>
                <a:gd name="connsiteX24" fmla="*/ 10729572 w 12565119"/>
                <a:gd name="connsiteY24" fmla="*/ 418698 h 4889101"/>
                <a:gd name="connsiteX25" fmla="*/ 11207092 w 12565119"/>
                <a:gd name="connsiteY25" fmla="*/ 174858 h 4889101"/>
                <a:gd name="connsiteX26" fmla="*/ 11562692 w 12565119"/>
                <a:gd name="connsiteY26" fmla="*/ 276458 h 4889101"/>
                <a:gd name="connsiteX27" fmla="*/ 12030052 w 12565119"/>
                <a:gd name="connsiteY27" fmla="*/ 124058 h 4889101"/>
                <a:gd name="connsiteX28" fmla="*/ 12284052 w 12565119"/>
                <a:gd name="connsiteY28" fmla="*/ 317098 h 4889101"/>
                <a:gd name="connsiteX29" fmla="*/ 12405972 w 12565119"/>
                <a:gd name="connsiteY29" fmla="*/ 205338 h 4889101"/>
                <a:gd name="connsiteX30" fmla="*/ 12558372 w 12565119"/>
                <a:gd name="connsiteY30" fmla="*/ 357738 h 4889101"/>
                <a:gd name="connsiteX31" fmla="*/ 12517732 w 12565119"/>
                <a:gd name="connsiteY31" fmla="*/ 4452218 h 4889101"/>
                <a:gd name="connsiteX32" fmla="*/ 12334852 w 12565119"/>
                <a:gd name="connsiteY32" fmla="*/ 4817978 h 4889101"/>
                <a:gd name="connsiteX33" fmla="*/ 11237572 w 12565119"/>
                <a:gd name="connsiteY33" fmla="*/ 4889098 h 4889101"/>
                <a:gd name="connsiteX34" fmla="*/ 965812 w 12565119"/>
                <a:gd name="connsiteY34" fmla="*/ 4889098 h 4889101"/>
                <a:gd name="connsiteX35" fmla="*/ 366372 w 12565119"/>
                <a:gd name="connsiteY35" fmla="*/ 3243178 h 4889101"/>
                <a:gd name="connsiteX36" fmla="*/ 366372 w 12565119"/>
                <a:gd name="connsiteY36" fmla="*/ 865738 h 4889101"/>
                <a:gd name="connsiteX0" fmla="*/ 341162 w 12539909"/>
                <a:gd name="connsiteY0" fmla="*/ 865738 h 5011018"/>
                <a:gd name="connsiteX1" fmla="*/ 686602 w 12539909"/>
                <a:gd name="connsiteY1" fmla="*/ 398378 h 5011018"/>
                <a:gd name="connsiteX2" fmla="*/ 1082842 w 12539909"/>
                <a:gd name="connsiteY2" fmla="*/ 520298 h 5011018"/>
                <a:gd name="connsiteX3" fmla="*/ 1387642 w 12539909"/>
                <a:gd name="connsiteY3" fmla="*/ 388218 h 5011018"/>
                <a:gd name="connsiteX4" fmla="*/ 1926122 w 12539909"/>
                <a:gd name="connsiteY4" fmla="*/ 489818 h 5011018"/>
                <a:gd name="connsiteX5" fmla="*/ 2190282 w 12539909"/>
                <a:gd name="connsiteY5" fmla="*/ 347578 h 5011018"/>
                <a:gd name="connsiteX6" fmla="*/ 2728762 w 12539909"/>
                <a:gd name="connsiteY6" fmla="*/ 499978 h 5011018"/>
                <a:gd name="connsiteX7" fmla="*/ 3165642 w 12539909"/>
                <a:gd name="connsiteY7" fmla="*/ 337418 h 5011018"/>
                <a:gd name="connsiteX8" fmla="*/ 3592362 w 12539909"/>
                <a:gd name="connsiteY8" fmla="*/ 581258 h 5011018"/>
                <a:gd name="connsiteX9" fmla="*/ 4151162 w 12539909"/>
                <a:gd name="connsiteY9" fmla="*/ 327258 h 5011018"/>
                <a:gd name="connsiteX10" fmla="*/ 4334042 w 12539909"/>
                <a:gd name="connsiteY10" fmla="*/ 469498 h 5011018"/>
                <a:gd name="connsiteX11" fmla="*/ 5045242 w 12539909"/>
                <a:gd name="connsiteY11" fmla="*/ 317098 h 5011018"/>
                <a:gd name="connsiteX12" fmla="*/ 5207802 w 12539909"/>
                <a:gd name="connsiteY12" fmla="*/ 510138 h 5011018"/>
                <a:gd name="connsiteX13" fmla="*/ 5878362 w 12539909"/>
                <a:gd name="connsiteY13" fmla="*/ 367898 h 5011018"/>
                <a:gd name="connsiteX14" fmla="*/ 6264442 w 12539909"/>
                <a:gd name="connsiteY14" fmla="*/ 571098 h 5011018"/>
                <a:gd name="connsiteX15" fmla="*/ 6711482 w 12539909"/>
                <a:gd name="connsiteY15" fmla="*/ 306938 h 5011018"/>
                <a:gd name="connsiteX16" fmla="*/ 7239802 w 12539909"/>
                <a:gd name="connsiteY16" fmla="*/ 378058 h 5011018"/>
                <a:gd name="connsiteX17" fmla="*/ 7534442 w 12539909"/>
                <a:gd name="connsiteY17" fmla="*/ 185018 h 5011018"/>
                <a:gd name="connsiteX18" fmla="*/ 7981482 w 12539909"/>
                <a:gd name="connsiteY18" fmla="*/ 357738 h 5011018"/>
                <a:gd name="connsiteX19" fmla="*/ 8377722 w 12539909"/>
                <a:gd name="connsiteY19" fmla="*/ 174858 h 5011018"/>
                <a:gd name="connsiteX20" fmla="*/ 8804442 w 12539909"/>
                <a:gd name="connsiteY20" fmla="*/ 327258 h 5011018"/>
                <a:gd name="connsiteX21" fmla="*/ 9393722 w 12539909"/>
                <a:gd name="connsiteY21" fmla="*/ 134218 h 5011018"/>
                <a:gd name="connsiteX22" fmla="*/ 9810282 w 12539909"/>
                <a:gd name="connsiteY22" fmla="*/ 428858 h 5011018"/>
                <a:gd name="connsiteX23" fmla="*/ 10389402 w 12539909"/>
                <a:gd name="connsiteY23" fmla="*/ 215498 h 5011018"/>
                <a:gd name="connsiteX24" fmla="*/ 10704362 w 12539909"/>
                <a:gd name="connsiteY24" fmla="*/ 418698 h 5011018"/>
                <a:gd name="connsiteX25" fmla="*/ 11181882 w 12539909"/>
                <a:gd name="connsiteY25" fmla="*/ 174858 h 5011018"/>
                <a:gd name="connsiteX26" fmla="*/ 11537482 w 12539909"/>
                <a:gd name="connsiteY26" fmla="*/ 276458 h 5011018"/>
                <a:gd name="connsiteX27" fmla="*/ 12004842 w 12539909"/>
                <a:gd name="connsiteY27" fmla="*/ 124058 h 5011018"/>
                <a:gd name="connsiteX28" fmla="*/ 12258842 w 12539909"/>
                <a:gd name="connsiteY28" fmla="*/ 317098 h 5011018"/>
                <a:gd name="connsiteX29" fmla="*/ 12380762 w 12539909"/>
                <a:gd name="connsiteY29" fmla="*/ 205338 h 5011018"/>
                <a:gd name="connsiteX30" fmla="*/ 12533162 w 12539909"/>
                <a:gd name="connsiteY30" fmla="*/ 357738 h 5011018"/>
                <a:gd name="connsiteX31" fmla="*/ 12492522 w 12539909"/>
                <a:gd name="connsiteY31" fmla="*/ 4452218 h 5011018"/>
                <a:gd name="connsiteX32" fmla="*/ 12309642 w 12539909"/>
                <a:gd name="connsiteY32" fmla="*/ 4817978 h 5011018"/>
                <a:gd name="connsiteX33" fmla="*/ 11212362 w 12539909"/>
                <a:gd name="connsiteY33" fmla="*/ 4889098 h 5011018"/>
                <a:gd name="connsiteX34" fmla="*/ 981242 w 12539909"/>
                <a:gd name="connsiteY34" fmla="*/ 5011018 h 5011018"/>
                <a:gd name="connsiteX35" fmla="*/ 341162 w 12539909"/>
                <a:gd name="connsiteY35" fmla="*/ 3243178 h 5011018"/>
                <a:gd name="connsiteX36" fmla="*/ 341162 w 12539909"/>
                <a:gd name="connsiteY36" fmla="*/ 865738 h 5011018"/>
                <a:gd name="connsiteX0" fmla="*/ 348362 w 12547109"/>
                <a:gd name="connsiteY0" fmla="*/ 865738 h 5011018"/>
                <a:gd name="connsiteX1" fmla="*/ 693802 w 12547109"/>
                <a:gd name="connsiteY1" fmla="*/ 398378 h 5011018"/>
                <a:gd name="connsiteX2" fmla="*/ 1090042 w 12547109"/>
                <a:gd name="connsiteY2" fmla="*/ 520298 h 5011018"/>
                <a:gd name="connsiteX3" fmla="*/ 1394842 w 12547109"/>
                <a:gd name="connsiteY3" fmla="*/ 388218 h 5011018"/>
                <a:gd name="connsiteX4" fmla="*/ 1933322 w 12547109"/>
                <a:gd name="connsiteY4" fmla="*/ 489818 h 5011018"/>
                <a:gd name="connsiteX5" fmla="*/ 2197482 w 12547109"/>
                <a:gd name="connsiteY5" fmla="*/ 347578 h 5011018"/>
                <a:gd name="connsiteX6" fmla="*/ 2735962 w 12547109"/>
                <a:gd name="connsiteY6" fmla="*/ 499978 h 5011018"/>
                <a:gd name="connsiteX7" fmla="*/ 3172842 w 12547109"/>
                <a:gd name="connsiteY7" fmla="*/ 337418 h 5011018"/>
                <a:gd name="connsiteX8" fmla="*/ 3599562 w 12547109"/>
                <a:gd name="connsiteY8" fmla="*/ 581258 h 5011018"/>
                <a:gd name="connsiteX9" fmla="*/ 4158362 w 12547109"/>
                <a:gd name="connsiteY9" fmla="*/ 327258 h 5011018"/>
                <a:gd name="connsiteX10" fmla="*/ 4341242 w 12547109"/>
                <a:gd name="connsiteY10" fmla="*/ 469498 h 5011018"/>
                <a:gd name="connsiteX11" fmla="*/ 5052442 w 12547109"/>
                <a:gd name="connsiteY11" fmla="*/ 317098 h 5011018"/>
                <a:gd name="connsiteX12" fmla="*/ 5215002 w 12547109"/>
                <a:gd name="connsiteY12" fmla="*/ 510138 h 5011018"/>
                <a:gd name="connsiteX13" fmla="*/ 5885562 w 12547109"/>
                <a:gd name="connsiteY13" fmla="*/ 367898 h 5011018"/>
                <a:gd name="connsiteX14" fmla="*/ 6271642 w 12547109"/>
                <a:gd name="connsiteY14" fmla="*/ 571098 h 5011018"/>
                <a:gd name="connsiteX15" fmla="*/ 6718682 w 12547109"/>
                <a:gd name="connsiteY15" fmla="*/ 306938 h 5011018"/>
                <a:gd name="connsiteX16" fmla="*/ 7247002 w 12547109"/>
                <a:gd name="connsiteY16" fmla="*/ 378058 h 5011018"/>
                <a:gd name="connsiteX17" fmla="*/ 7541642 w 12547109"/>
                <a:gd name="connsiteY17" fmla="*/ 185018 h 5011018"/>
                <a:gd name="connsiteX18" fmla="*/ 7988682 w 12547109"/>
                <a:gd name="connsiteY18" fmla="*/ 357738 h 5011018"/>
                <a:gd name="connsiteX19" fmla="*/ 8384922 w 12547109"/>
                <a:gd name="connsiteY19" fmla="*/ 174858 h 5011018"/>
                <a:gd name="connsiteX20" fmla="*/ 8811642 w 12547109"/>
                <a:gd name="connsiteY20" fmla="*/ 327258 h 5011018"/>
                <a:gd name="connsiteX21" fmla="*/ 9400922 w 12547109"/>
                <a:gd name="connsiteY21" fmla="*/ 134218 h 5011018"/>
                <a:gd name="connsiteX22" fmla="*/ 9817482 w 12547109"/>
                <a:gd name="connsiteY22" fmla="*/ 428858 h 5011018"/>
                <a:gd name="connsiteX23" fmla="*/ 10396602 w 12547109"/>
                <a:gd name="connsiteY23" fmla="*/ 215498 h 5011018"/>
                <a:gd name="connsiteX24" fmla="*/ 10711562 w 12547109"/>
                <a:gd name="connsiteY24" fmla="*/ 418698 h 5011018"/>
                <a:gd name="connsiteX25" fmla="*/ 11189082 w 12547109"/>
                <a:gd name="connsiteY25" fmla="*/ 174858 h 5011018"/>
                <a:gd name="connsiteX26" fmla="*/ 11544682 w 12547109"/>
                <a:gd name="connsiteY26" fmla="*/ 276458 h 5011018"/>
                <a:gd name="connsiteX27" fmla="*/ 12012042 w 12547109"/>
                <a:gd name="connsiteY27" fmla="*/ 124058 h 5011018"/>
                <a:gd name="connsiteX28" fmla="*/ 12266042 w 12547109"/>
                <a:gd name="connsiteY28" fmla="*/ 317098 h 5011018"/>
                <a:gd name="connsiteX29" fmla="*/ 12387962 w 12547109"/>
                <a:gd name="connsiteY29" fmla="*/ 205338 h 5011018"/>
                <a:gd name="connsiteX30" fmla="*/ 12540362 w 12547109"/>
                <a:gd name="connsiteY30" fmla="*/ 357738 h 5011018"/>
                <a:gd name="connsiteX31" fmla="*/ 12499722 w 12547109"/>
                <a:gd name="connsiteY31" fmla="*/ 4452218 h 5011018"/>
                <a:gd name="connsiteX32" fmla="*/ 12316842 w 12547109"/>
                <a:gd name="connsiteY32" fmla="*/ 4817978 h 5011018"/>
                <a:gd name="connsiteX33" fmla="*/ 11219562 w 12547109"/>
                <a:gd name="connsiteY33" fmla="*/ 4889098 h 5011018"/>
                <a:gd name="connsiteX34" fmla="*/ 988442 w 12547109"/>
                <a:gd name="connsiteY34" fmla="*/ 5011018 h 5011018"/>
                <a:gd name="connsiteX35" fmla="*/ 328042 w 12547109"/>
                <a:gd name="connsiteY35" fmla="*/ 4655418 h 5011018"/>
                <a:gd name="connsiteX36" fmla="*/ 348362 w 12547109"/>
                <a:gd name="connsiteY36" fmla="*/ 3243178 h 5011018"/>
                <a:gd name="connsiteX37" fmla="*/ 348362 w 12547109"/>
                <a:gd name="connsiteY37" fmla="*/ 865738 h 5011018"/>
                <a:gd name="connsiteX0" fmla="*/ 326429 w 12525176"/>
                <a:gd name="connsiteY0" fmla="*/ 865738 h 5011018"/>
                <a:gd name="connsiteX1" fmla="*/ 671869 w 12525176"/>
                <a:gd name="connsiteY1" fmla="*/ 398378 h 5011018"/>
                <a:gd name="connsiteX2" fmla="*/ 1068109 w 12525176"/>
                <a:gd name="connsiteY2" fmla="*/ 520298 h 5011018"/>
                <a:gd name="connsiteX3" fmla="*/ 1372909 w 12525176"/>
                <a:gd name="connsiteY3" fmla="*/ 388218 h 5011018"/>
                <a:gd name="connsiteX4" fmla="*/ 1911389 w 12525176"/>
                <a:gd name="connsiteY4" fmla="*/ 489818 h 5011018"/>
                <a:gd name="connsiteX5" fmla="*/ 2175549 w 12525176"/>
                <a:gd name="connsiteY5" fmla="*/ 347578 h 5011018"/>
                <a:gd name="connsiteX6" fmla="*/ 2714029 w 12525176"/>
                <a:gd name="connsiteY6" fmla="*/ 499978 h 5011018"/>
                <a:gd name="connsiteX7" fmla="*/ 3150909 w 12525176"/>
                <a:gd name="connsiteY7" fmla="*/ 337418 h 5011018"/>
                <a:gd name="connsiteX8" fmla="*/ 3577629 w 12525176"/>
                <a:gd name="connsiteY8" fmla="*/ 581258 h 5011018"/>
                <a:gd name="connsiteX9" fmla="*/ 4136429 w 12525176"/>
                <a:gd name="connsiteY9" fmla="*/ 327258 h 5011018"/>
                <a:gd name="connsiteX10" fmla="*/ 4319309 w 12525176"/>
                <a:gd name="connsiteY10" fmla="*/ 469498 h 5011018"/>
                <a:gd name="connsiteX11" fmla="*/ 5030509 w 12525176"/>
                <a:gd name="connsiteY11" fmla="*/ 317098 h 5011018"/>
                <a:gd name="connsiteX12" fmla="*/ 5193069 w 12525176"/>
                <a:gd name="connsiteY12" fmla="*/ 510138 h 5011018"/>
                <a:gd name="connsiteX13" fmla="*/ 5863629 w 12525176"/>
                <a:gd name="connsiteY13" fmla="*/ 367898 h 5011018"/>
                <a:gd name="connsiteX14" fmla="*/ 6249709 w 12525176"/>
                <a:gd name="connsiteY14" fmla="*/ 571098 h 5011018"/>
                <a:gd name="connsiteX15" fmla="*/ 6696749 w 12525176"/>
                <a:gd name="connsiteY15" fmla="*/ 306938 h 5011018"/>
                <a:gd name="connsiteX16" fmla="*/ 7225069 w 12525176"/>
                <a:gd name="connsiteY16" fmla="*/ 378058 h 5011018"/>
                <a:gd name="connsiteX17" fmla="*/ 7519709 w 12525176"/>
                <a:gd name="connsiteY17" fmla="*/ 185018 h 5011018"/>
                <a:gd name="connsiteX18" fmla="*/ 7966749 w 12525176"/>
                <a:gd name="connsiteY18" fmla="*/ 357738 h 5011018"/>
                <a:gd name="connsiteX19" fmla="*/ 8362989 w 12525176"/>
                <a:gd name="connsiteY19" fmla="*/ 174858 h 5011018"/>
                <a:gd name="connsiteX20" fmla="*/ 8789709 w 12525176"/>
                <a:gd name="connsiteY20" fmla="*/ 327258 h 5011018"/>
                <a:gd name="connsiteX21" fmla="*/ 9378989 w 12525176"/>
                <a:gd name="connsiteY21" fmla="*/ 134218 h 5011018"/>
                <a:gd name="connsiteX22" fmla="*/ 9795549 w 12525176"/>
                <a:gd name="connsiteY22" fmla="*/ 428858 h 5011018"/>
                <a:gd name="connsiteX23" fmla="*/ 10374669 w 12525176"/>
                <a:gd name="connsiteY23" fmla="*/ 215498 h 5011018"/>
                <a:gd name="connsiteX24" fmla="*/ 10689629 w 12525176"/>
                <a:gd name="connsiteY24" fmla="*/ 418698 h 5011018"/>
                <a:gd name="connsiteX25" fmla="*/ 11167149 w 12525176"/>
                <a:gd name="connsiteY25" fmla="*/ 174858 h 5011018"/>
                <a:gd name="connsiteX26" fmla="*/ 11522749 w 12525176"/>
                <a:gd name="connsiteY26" fmla="*/ 276458 h 5011018"/>
                <a:gd name="connsiteX27" fmla="*/ 11990109 w 12525176"/>
                <a:gd name="connsiteY27" fmla="*/ 124058 h 5011018"/>
                <a:gd name="connsiteX28" fmla="*/ 12244109 w 12525176"/>
                <a:gd name="connsiteY28" fmla="*/ 317098 h 5011018"/>
                <a:gd name="connsiteX29" fmla="*/ 12366029 w 12525176"/>
                <a:gd name="connsiteY29" fmla="*/ 205338 h 5011018"/>
                <a:gd name="connsiteX30" fmla="*/ 12518429 w 12525176"/>
                <a:gd name="connsiteY30" fmla="*/ 357738 h 5011018"/>
                <a:gd name="connsiteX31" fmla="*/ 12477789 w 12525176"/>
                <a:gd name="connsiteY31" fmla="*/ 4452218 h 5011018"/>
                <a:gd name="connsiteX32" fmla="*/ 12294909 w 12525176"/>
                <a:gd name="connsiteY32" fmla="*/ 4817978 h 5011018"/>
                <a:gd name="connsiteX33" fmla="*/ 11197629 w 12525176"/>
                <a:gd name="connsiteY33" fmla="*/ 4889098 h 5011018"/>
                <a:gd name="connsiteX34" fmla="*/ 966509 w 12525176"/>
                <a:gd name="connsiteY34" fmla="*/ 5011018 h 5011018"/>
                <a:gd name="connsiteX35" fmla="*/ 306109 w 12525176"/>
                <a:gd name="connsiteY35" fmla="*/ 4655418 h 5011018"/>
                <a:gd name="connsiteX36" fmla="*/ 326429 w 12525176"/>
                <a:gd name="connsiteY36" fmla="*/ 3243178 h 5011018"/>
                <a:gd name="connsiteX37" fmla="*/ 326429 w 12525176"/>
                <a:gd name="connsiteY37" fmla="*/ 865738 h 5011018"/>
                <a:gd name="connsiteX0" fmla="*/ 339065 w 12537812"/>
                <a:gd name="connsiteY0" fmla="*/ 865738 h 5011018"/>
                <a:gd name="connsiteX1" fmla="*/ 684505 w 12537812"/>
                <a:gd name="connsiteY1" fmla="*/ 398378 h 5011018"/>
                <a:gd name="connsiteX2" fmla="*/ 1080745 w 12537812"/>
                <a:gd name="connsiteY2" fmla="*/ 520298 h 5011018"/>
                <a:gd name="connsiteX3" fmla="*/ 1385545 w 12537812"/>
                <a:gd name="connsiteY3" fmla="*/ 388218 h 5011018"/>
                <a:gd name="connsiteX4" fmla="*/ 1924025 w 12537812"/>
                <a:gd name="connsiteY4" fmla="*/ 489818 h 5011018"/>
                <a:gd name="connsiteX5" fmla="*/ 2188185 w 12537812"/>
                <a:gd name="connsiteY5" fmla="*/ 347578 h 5011018"/>
                <a:gd name="connsiteX6" fmla="*/ 2726665 w 12537812"/>
                <a:gd name="connsiteY6" fmla="*/ 499978 h 5011018"/>
                <a:gd name="connsiteX7" fmla="*/ 3163545 w 12537812"/>
                <a:gd name="connsiteY7" fmla="*/ 337418 h 5011018"/>
                <a:gd name="connsiteX8" fmla="*/ 3590265 w 12537812"/>
                <a:gd name="connsiteY8" fmla="*/ 581258 h 5011018"/>
                <a:gd name="connsiteX9" fmla="*/ 4149065 w 12537812"/>
                <a:gd name="connsiteY9" fmla="*/ 327258 h 5011018"/>
                <a:gd name="connsiteX10" fmla="*/ 4331945 w 12537812"/>
                <a:gd name="connsiteY10" fmla="*/ 469498 h 5011018"/>
                <a:gd name="connsiteX11" fmla="*/ 5043145 w 12537812"/>
                <a:gd name="connsiteY11" fmla="*/ 317098 h 5011018"/>
                <a:gd name="connsiteX12" fmla="*/ 5205705 w 12537812"/>
                <a:gd name="connsiteY12" fmla="*/ 510138 h 5011018"/>
                <a:gd name="connsiteX13" fmla="*/ 5876265 w 12537812"/>
                <a:gd name="connsiteY13" fmla="*/ 367898 h 5011018"/>
                <a:gd name="connsiteX14" fmla="*/ 6262345 w 12537812"/>
                <a:gd name="connsiteY14" fmla="*/ 571098 h 5011018"/>
                <a:gd name="connsiteX15" fmla="*/ 6709385 w 12537812"/>
                <a:gd name="connsiteY15" fmla="*/ 306938 h 5011018"/>
                <a:gd name="connsiteX16" fmla="*/ 7237705 w 12537812"/>
                <a:gd name="connsiteY16" fmla="*/ 378058 h 5011018"/>
                <a:gd name="connsiteX17" fmla="*/ 7532345 w 12537812"/>
                <a:gd name="connsiteY17" fmla="*/ 185018 h 5011018"/>
                <a:gd name="connsiteX18" fmla="*/ 7979385 w 12537812"/>
                <a:gd name="connsiteY18" fmla="*/ 357738 h 5011018"/>
                <a:gd name="connsiteX19" fmla="*/ 8375625 w 12537812"/>
                <a:gd name="connsiteY19" fmla="*/ 174858 h 5011018"/>
                <a:gd name="connsiteX20" fmla="*/ 8802345 w 12537812"/>
                <a:gd name="connsiteY20" fmla="*/ 327258 h 5011018"/>
                <a:gd name="connsiteX21" fmla="*/ 9391625 w 12537812"/>
                <a:gd name="connsiteY21" fmla="*/ 134218 h 5011018"/>
                <a:gd name="connsiteX22" fmla="*/ 9808185 w 12537812"/>
                <a:gd name="connsiteY22" fmla="*/ 428858 h 5011018"/>
                <a:gd name="connsiteX23" fmla="*/ 10387305 w 12537812"/>
                <a:gd name="connsiteY23" fmla="*/ 215498 h 5011018"/>
                <a:gd name="connsiteX24" fmla="*/ 10702265 w 12537812"/>
                <a:gd name="connsiteY24" fmla="*/ 418698 h 5011018"/>
                <a:gd name="connsiteX25" fmla="*/ 11179785 w 12537812"/>
                <a:gd name="connsiteY25" fmla="*/ 174858 h 5011018"/>
                <a:gd name="connsiteX26" fmla="*/ 11535385 w 12537812"/>
                <a:gd name="connsiteY26" fmla="*/ 276458 h 5011018"/>
                <a:gd name="connsiteX27" fmla="*/ 12002745 w 12537812"/>
                <a:gd name="connsiteY27" fmla="*/ 124058 h 5011018"/>
                <a:gd name="connsiteX28" fmla="*/ 12256745 w 12537812"/>
                <a:gd name="connsiteY28" fmla="*/ 317098 h 5011018"/>
                <a:gd name="connsiteX29" fmla="*/ 12378665 w 12537812"/>
                <a:gd name="connsiteY29" fmla="*/ 205338 h 5011018"/>
                <a:gd name="connsiteX30" fmla="*/ 12531065 w 12537812"/>
                <a:gd name="connsiteY30" fmla="*/ 357738 h 5011018"/>
                <a:gd name="connsiteX31" fmla="*/ 12490425 w 12537812"/>
                <a:gd name="connsiteY31" fmla="*/ 4452218 h 5011018"/>
                <a:gd name="connsiteX32" fmla="*/ 12307545 w 12537812"/>
                <a:gd name="connsiteY32" fmla="*/ 4817978 h 5011018"/>
                <a:gd name="connsiteX33" fmla="*/ 11210265 w 12537812"/>
                <a:gd name="connsiteY33" fmla="*/ 4889098 h 5011018"/>
                <a:gd name="connsiteX34" fmla="*/ 979145 w 12537812"/>
                <a:gd name="connsiteY34" fmla="*/ 5011018 h 5011018"/>
                <a:gd name="connsiteX35" fmla="*/ 339065 w 12537812"/>
                <a:gd name="connsiteY35" fmla="*/ 3243178 h 5011018"/>
                <a:gd name="connsiteX36" fmla="*/ 339065 w 12537812"/>
                <a:gd name="connsiteY36" fmla="*/ 865738 h 5011018"/>
                <a:gd name="connsiteX0" fmla="*/ 367294 w 12566041"/>
                <a:gd name="connsiteY0" fmla="*/ 865738 h 5112603"/>
                <a:gd name="connsiteX1" fmla="*/ 712734 w 12566041"/>
                <a:gd name="connsiteY1" fmla="*/ 398378 h 5112603"/>
                <a:gd name="connsiteX2" fmla="*/ 1108974 w 12566041"/>
                <a:gd name="connsiteY2" fmla="*/ 520298 h 5112603"/>
                <a:gd name="connsiteX3" fmla="*/ 1413774 w 12566041"/>
                <a:gd name="connsiteY3" fmla="*/ 388218 h 5112603"/>
                <a:gd name="connsiteX4" fmla="*/ 1952254 w 12566041"/>
                <a:gd name="connsiteY4" fmla="*/ 489818 h 5112603"/>
                <a:gd name="connsiteX5" fmla="*/ 2216414 w 12566041"/>
                <a:gd name="connsiteY5" fmla="*/ 347578 h 5112603"/>
                <a:gd name="connsiteX6" fmla="*/ 2754894 w 12566041"/>
                <a:gd name="connsiteY6" fmla="*/ 499978 h 5112603"/>
                <a:gd name="connsiteX7" fmla="*/ 3191774 w 12566041"/>
                <a:gd name="connsiteY7" fmla="*/ 337418 h 5112603"/>
                <a:gd name="connsiteX8" fmla="*/ 3618494 w 12566041"/>
                <a:gd name="connsiteY8" fmla="*/ 581258 h 5112603"/>
                <a:gd name="connsiteX9" fmla="*/ 4177294 w 12566041"/>
                <a:gd name="connsiteY9" fmla="*/ 327258 h 5112603"/>
                <a:gd name="connsiteX10" fmla="*/ 4360174 w 12566041"/>
                <a:gd name="connsiteY10" fmla="*/ 469498 h 5112603"/>
                <a:gd name="connsiteX11" fmla="*/ 5071374 w 12566041"/>
                <a:gd name="connsiteY11" fmla="*/ 317098 h 5112603"/>
                <a:gd name="connsiteX12" fmla="*/ 5233934 w 12566041"/>
                <a:gd name="connsiteY12" fmla="*/ 510138 h 5112603"/>
                <a:gd name="connsiteX13" fmla="*/ 5904494 w 12566041"/>
                <a:gd name="connsiteY13" fmla="*/ 367898 h 5112603"/>
                <a:gd name="connsiteX14" fmla="*/ 6290574 w 12566041"/>
                <a:gd name="connsiteY14" fmla="*/ 571098 h 5112603"/>
                <a:gd name="connsiteX15" fmla="*/ 6737614 w 12566041"/>
                <a:gd name="connsiteY15" fmla="*/ 306938 h 5112603"/>
                <a:gd name="connsiteX16" fmla="*/ 7265934 w 12566041"/>
                <a:gd name="connsiteY16" fmla="*/ 378058 h 5112603"/>
                <a:gd name="connsiteX17" fmla="*/ 7560574 w 12566041"/>
                <a:gd name="connsiteY17" fmla="*/ 185018 h 5112603"/>
                <a:gd name="connsiteX18" fmla="*/ 8007614 w 12566041"/>
                <a:gd name="connsiteY18" fmla="*/ 357738 h 5112603"/>
                <a:gd name="connsiteX19" fmla="*/ 8403854 w 12566041"/>
                <a:gd name="connsiteY19" fmla="*/ 174858 h 5112603"/>
                <a:gd name="connsiteX20" fmla="*/ 8830574 w 12566041"/>
                <a:gd name="connsiteY20" fmla="*/ 327258 h 5112603"/>
                <a:gd name="connsiteX21" fmla="*/ 9419854 w 12566041"/>
                <a:gd name="connsiteY21" fmla="*/ 134218 h 5112603"/>
                <a:gd name="connsiteX22" fmla="*/ 9836414 w 12566041"/>
                <a:gd name="connsiteY22" fmla="*/ 428858 h 5112603"/>
                <a:gd name="connsiteX23" fmla="*/ 10415534 w 12566041"/>
                <a:gd name="connsiteY23" fmla="*/ 215498 h 5112603"/>
                <a:gd name="connsiteX24" fmla="*/ 10730494 w 12566041"/>
                <a:gd name="connsiteY24" fmla="*/ 418698 h 5112603"/>
                <a:gd name="connsiteX25" fmla="*/ 11208014 w 12566041"/>
                <a:gd name="connsiteY25" fmla="*/ 174858 h 5112603"/>
                <a:gd name="connsiteX26" fmla="*/ 11563614 w 12566041"/>
                <a:gd name="connsiteY26" fmla="*/ 276458 h 5112603"/>
                <a:gd name="connsiteX27" fmla="*/ 12030974 w 12566041"/>
                <a:gd name="connsiteY27" fmla="*/ 124058 h 5112603"/>
                <a:gd name="connsiteX28" fmla="*/ 12284974 w 12566041"/>
                <a:gd name="connsiteY28" fmla="*/ 317098 h 5112603"/>
                <a:gd name="connsiteX29" fmla="*/ 12406894 w 12566041"/>
                <a:gd name="connsiteY29" fmla="*/ 205338 h 5112603"/>
                <a:gd name="connsiteX30" fmla="*/ 12559294 w 12566041"/>
                <a:gd name="connsiteY30" fmla="*/ 357738 h 5112603"/>
                <a:gd name="connsiteX31" fmla="*/ 12518654 w 12566041"/>
                <a:gd name="connsiteY31" fmla="*/ 4452218 h 5112603"/>
                <a:gd name="connsiteX32" fmla="*/ 12335774 w 12566041"/>
                <a:gd name="connsiteY32" fmla="*/ 4817978 h 5112603"/>
                <a:gd name="connsiteX33" fmla="*/ 11238494 w 12566041"/>
                <a:gd name="connsiteY33" fmla="*/ 4889098 h 5112603"/>
                <a:gd name="connsiteX34" fmla="*/ 1007374 w 12566041"/>
                <a:gd name="connsiteY34" fmla="*/ 5011018 h 5112603"/>
                <a:gd name="connsiteX35" fmla="*/ 306334 w 12566041"/>
                <a:gd name="connsiteY35" fmla="*/ 3263498 h 5112603"/>
                <a:gd name="connsiteX36" fmla="*/ 367294 w 12566041"/>
                <a:gd name="connsiteY36" fmla="*/ 865738 h 5112603"/>
                <a:gd name="connsiteX0" fmla="*/ 333049 w 12531796"/>
                <a:gd name="connsiteY0" fmla="*/ 865738 h 5160787"/>
                <a:gd name="connsiteX1" fmla="*/ 678489 w 12531796"/>
                <a:gd name="connsiteY1" fmla="*/ 398378 h 5160787"/>
                <a:gd name="connsiteX2" fmla="*/ 1074729 w 12531796"/>
                <a:gd name="connsiteY2" fmla="*/ 520298 h 5160787"/>
                <a:gd name="connsiteX3" fmla="*/ 1379529 w 12531796"/>
                <a:gd name="connsiteY3" fmla="*/ 388218 h 5160787"/>
                <a:gd name="connsiteX4" fmla="*/ 1918009 w 12531796"/>
                <a:gd name="connsiteY4" fmla="*/ 489818 h 5160787"/>
                <a:gd name="connsiteX5" fmla="*/ 2182169 w 12531796"/>
                <a:gd name="connsiteY5" fmla="*/ 347578 h 5160787"/>
                <a:gd name="connsiteX6" fmla="*/ 2720649 w 12531796"/>
                <a:gd name="connsiteY6" fmla="*/ 499978 h 5160787"/>
                <a:gd name="connsiteX7" fmla="*/ 3157529 w 12531796"/>
                <a:gd name="connsiteY7" fmla="*/ 337418 h 5160787"/>
                <a:gd name="connsiteX8" fmla="*/ 3584249 w 12531796"/>
                <a:gd name="connsiteY8" fmla="*/ 581258 h 5160787"/>
                <a:gd name="connsiteX9" fmla="*/ 4143049 w 12531796"/>
                <a:gd name="connsiteY9" fmla="*/ 327258 h 5160787"/>
                <a:gd name="connsiteX10" fmla="*/ 4325929 w 12531796"/>
                <a:gd name="connsiteY10" fmla="*/ 469498 h 5160787"/>
                <a:gd name="connsiteX11" fmla="*/ 5037129 w 12531796"/>
                <a:gd name="connsiteY11" fmla="*/ 317098 h 5160787"/>
                <a:gd name="connsiteX12" fmla="*/ 5199689 w 12531796"/>
                <a:gd name="connsiteY12" fmla="*/ 510138 h 5160787"/>
                <a:gd name="connsiteX13" fmla="*/ 5870249 w 12531796"/>
                <a:gd name="connsiteY13" fmla="*/ 367898 h 5160787"/>
                <a:gd name="connsiteX14" fmla="*/ 6256329 w 12531796"/>
                <a:gd name="connsiteY14" fmla="*/ 571098 h 5160787"/>
                <a:gd name="connsiteX15" fmla="*/ 6703369 w 12531796"/>
                <a:gd name="connsiteY15" fmla="*/ 306938 h 5160787"/>
                <a:gd name="connsiteX16" fmla="*/ 7231689 w 12531796"/>
                <a:gd name="connsiteY16" fmla="*/ 378058 h 5160787"/>
                <a:gd name="connsiteX17" fmla="*/ 7526329 w 12531796"/>
                <a:gd name="connsiteY17" fmla="*/ 185018 h 5160787"/>
                <a:gd name="connsiteX18" fmla="*/ 7973369 w 12531796"/>
                <a:gd name="connsiteY18" fmla="*/ 357738 h 5160787"/>
                <a:gd name="connsiteX19" fmla="*/ 8369609 w 12531796"/>
                <a:gd name="connsiteY19" fmla="*/ 174858 h 5160787"/>
                <a:gd name="connsiteX20" fmla="*/ 8796329 w 12531796"/>
                <a:gd name="connsiteY20" fmla="*/ 327258 h 5160787"/>
                <a:gd name="connsiteX21" fmla="*/ 9385609 w 12531796"/>
                <a:gd name="connsiteY21" fmla="*/ 134218 h 5160787"/>
                <a:gd name="connsiteX22" fmla="*/ 9802169 w 12531796"/>
                <a:gd name="connsiteY22" fmla="*/ 428858 h 5160787"/>
                <a:gd name="connsiteX23" fmla="*/ 10381289 w 12531796"/>
                <a:gd name="connsiteY23" fmla="*/ 215498 h 5160787"/>
                <a:gd name="connsiteX24" fmla="*/ 10696249 w 12531796"/>
                <a:gd name="connsiteY24" fmla="*/ 418698 h 5160787"/>
                <a:gd name="connsiteX25" fmla="*/ 11173769 w 12531796"/>
                <a:gd name="connsiteY25" fmla="*/ 174858 h 5160787"/>
                <a:gd name="connsiteX26" fmla="*/ 11529369 w 12531796"/>
                <a:gd name="connsiteY26" fmla="*/ 276458 h 5160787"/>
                <a:gd name="connsiteX27" fmla="*/ 11996729 w 12531796"/>
                <a:gd name="connsiteY27" fmla="*/ 124058 h 5160787"/>
                <a:gd name="connsiteX28" fmla="*/ 12250729 w 12531796"/>
                <a:gd name="connsiteY28" fmla="*/ 317098 h 5160787"/>
                <a:gd name="connsiteX29" fmla="*/ 12372649 w 12531796"/>
                <a:gd name="connsiteY29" fmla="*/ 205338 h 5160787"/>
                <a:gd name="connsiteX30" fmla="*/ 12525049 w 12531796"/>
                <a:gd name="connsiteY30" fmla="*/ 357738 h 5160787"/>
                <a:gd name="connsiteX31" fmla="*/ 12484409 w 12531796"/>
                <a:gd name="connsiteY31" fmla="*/ 4452218 h 5160787"/>
                <a:gd name="connsiteX32" fmla="*/ 12301529 w 12531796"/>
                <a:gd name="connsiteY32" fmla="*/ 4817978 h 5160787"/>
                <a:gd name="connsiteX33" fmla="*/ 11204249 w 12531796"/>
                <a:gd name="connsiteY33" fmla="*/ 4889098 h 5160787"/>
                <a:gd name="connsiteX34" fmla="*/ 973129 w 12531796"/>
                <a:gd name="connsiteY34" fmla="*/ 5011018 h 5160787"/>
                <a:gd name="connsiteX35" fmla="*/ 339425 w 12531796"/>
                <a:gd name="connsiteY35" fmla="*/ 5031338 h 5160787"/>
                <a:gd name="connsiteX36" fmla="*/ 272089 w 12531796"/>
                <a:gd name="connsiteY36" fmla="*/ 3263498 h 5160787"/>
                <a:gd name="connsiteX37" fmla="*/ 333049 w 12531796"/>
                <a:gd name="connsiteY37" fmla="*/ 865738 h 5160787"/>
                <a:gd name="connsiteX0" fmla="*/ 367294 w 12566041"/>
                <a:gd name="connsiteY0" fmla="*/ 865738 h 5011018"/>
                <a:gd name="connsiteX1" fmla="*/ 712734 w 12566041"/>
                <a:gd name="connsiteY1" fmla="*/ 398378 h 5011018"/>
                <a:gd name="connsiteX2" fmla="*/ 1108974 w 12566041"/>
                <a:gd name="connsiteY2" fmla="*/ 520298 h 5011018"/>
                <a:gd name="connsiteX3" fmla="*/ 1413774 w 12566041"/>
                <a:gd name="connsiteY3" fmla="*/ 388218 h 5011018"/>
                <a:gd name="connsiteX4" fmla="*/ 1952254 w 12566041"/>
                <a:gd name="connsiteY4" fmla="*/ 489818 h 5011018"/>
                <a:gd name="connsiteX5" fmla="*/ 2216414 w 12566041"/>
                <a:gd name="connsiteY5" fmla="*/ 347578 h 5011018"/>
                <a:gd name="connsiteX6" fmla="*/ 2754894 w 12566041"/>
                <a:gd name="connsiteY6" fmla="*/ 499978 h 5011018"/>
                <a:gd name="connsiteX7" fmla="*/ 3191774 w 12566041"/>
                <a:gd name="connsiteY7" fmla="*/ 337418 h 5011018"/>
                <a:gd name="connsiteX8" fmla="*/ 3618494 w 12566041"/>
                <a:gd name="connsiteY8" fmla="*/ 581258 h 5011018"/>
                <a:gd name="connsiteX9" fmla="*/ 4177294 w 12566041"/>
                <a:gd name="connsiteY9" fmla="*/ 327258 h 5011018"/>
                <a:gd name="connsiteX10" fmla="*/ 4360174 w 12566041"/>
                <a:gd name="connsiteY10" fmla="*/ 469498 h 5011018"/>
                <a:gd name="connsiteX11" fmla="*/ 5071374 w 12566041"/>
                <a:gd name="connsiteY11" fmla="*/ 317098 h 5011018"/>
                <a:gd name="connsiteX12" fmla="*/ 5233934 w 12566041"/>
                <a:gd name="connsiteY12" fmla="*/ 510138 h 5011018"/>
                <a:gd name="connsiteX13" fmla="*/ 5904494 w 12566041"/>
                <a:gd name="connsiteY13" fmla="*/ 367898 h 5011018"/>
                <a:gd name="connsiteX14" fmla="*/ 6290574 w 12566041"/>
                <a:gd name="connsiteY14" fmla="*/ 571098 h 5011018"/>
                <a:gd name="connsiteX15" fmla="*/ 6737614 w 12566041"/>
                <a:gd name="connsiteY15" fmla="*/ 306938 h 5011018"/>
                <a:gd name="connsiteX16" fmla="*/ 7265934 w 12566041"/>
                <a:gd name="connsiteY16" fmla="*/ 378058 h 5011018"/>
                <a:gd name="connsiteX17" fmla="*/ 7560574 w 12566041"/>
                <a:gd name="connsiteY17" fmla="*/ 185018 h 5011018"/>
                <a:gd name="connsiteX18" fmla="*/ 8007614 w 12566041"/>
                <a:gd name="connsiteY18" fmla="*/ 357738 h 5011018"/>
                <a:gd name="connsiteX19" fmla="*/ 8403854 w 12566041"/>
                <a:gd name="connsiteY19" fmla="*/ 174858 h 5011018"/>
                <a:gd name="connsiteX20" fmla="*/ 8830574 w 12566041"/>
                <a:gd name="connsiteY20" fmla="*/ 327258 h 5011018"/>
                <a:gd name="connsiteX21" fmla="*/ 9419854 w 12566041"/>
                <a:gd name="connsiteY21" fmla="*/ 134218 h 5011018"/>
                <a:gd name="connsiteX22" fmla="*/ 9836414 w 12566041"/>
                <a:gd name="connsiteY22" fmla="*/ 428858 h 5011018"/>
                <a:gd name="connsiteX23" fmla="*/ 10415534 w 12566041"/>
                <a:gd name="connsiteY23" fmla="*/ 215498 h 5011018"/>
                <a:gd name="connsiteX24" fmla="*/ 10730494 w 12566041"/>
                <a:gd name="connsiteY24" fmla="*/ 418698 h 5011018"/>
                <a:gd name="connsiteX25" fmla="*/ 11208014 w 12566041"/>
                <a:gd name="connsiteY25" fmla="*/ 174858 h 5011018"/>
                <a:gd name="connsiteX26" fmla="*/ 11563614 w 12566041"/>
                <a:gd name="connsiteY26" fmla="*/ 276458 h 5011018"/>
                <a:gd name="connsiteX27" fmla="*/ 12030974 w 12566041"/>
                <a:gd name="connsiteY27" fmla="*/ 124058 h 5011018"/>
                <a:gd name="connsiteX28" fmla="*/ 12284974 w 12566041"/>
                <a:gd name="connsiteY28" fmla="*/ 317098 h 5011018"/>
                <a:gd name="connsiteX29" fmla="*/ 12406894 w 12566041"/>
                <a:gd name="connsiteY29" fmla="*/ 205338 h 5011018"/>
                <a:gd name="connsiteX30" fmla="*/ 12559294 w 12566041"/>
                <a:gd name="connsiteY30" fmla="*/ 357738 h 5011018"/>
                <a:gd name="connsiteX31" fmla="*/ 12518654 w 12566041"/>
                <a:gd name="connsiteY31" fmla="*/ 4452218 h 5011018"/>
                <a:gd name="connsiteX32" fmla="*/ 12335774 w 12566041"/>
                <a:gd name="connsiteY32" fmla="*/ 4817978 h 5011018"/>
                <a:gd name="connsiteX33" fmla="*/ 11238494 w 12566041"/>
                <a:gd name="connsiteY33" fmla="*/ 4889098 h 5011018"/>
                <a:gd name="connsiteX34" fmla="*/ 1007374 w 12566041"/>
                <a:gd name="connsiteY34" fmla="*/ 5011018 h 5011018"/>
                <a:gd name="connsiteX35" fmla="*/ 306334 w 12566041"/>
                <a:gd name="connsiteY35" fmla="*/ 3263498 h 5011018"/>
                <a:gd name="connsiteX36" fmla="*/ 367294 w 12566041"/>
                <a:gd name="connsiteY36" fmla="*/ 865738 h 5011018"/>
                <a:gd name="connsiteX0" fmla="*/ 107740 w 12306487"/>
                <a:gd name="connsiteY0" fmla="*/ 865738 h 5031338"/>
                <a:gd name="connsiteX1" fmla="*/ 453180 w 12306487"/>
                <a:gd name="connsiteY1" fmla="*/ 398378 h 5031338"/>
                <a:gd name="connsiteX2" fmla="*/ 849420 w 12306487"/>
                <a:gd name="connsiteY2" fmla="*/ 520298 h 5031338"/>
                <a:gd name="connsiteX3" fmla="*/ 1154220 w 12306487"/>
                <a:gd name="connsiteY3" fmla="*/ 388218 h 5031338"/>
                <a:gd name="connsiteX4" fmla="*/ 1692700 w 12306487"/>
                <a:gd name="connsiteY4" fmla="*/ 489818 h 5031338"/>
                <a:gd name="connsiteX5" fmla="*/ 1956860 w 12306487"/>
                <a:gd name="connsiteY5" fmla="*/ 347578 h 5031338"/>
                <a:gd name="connsiteX6" fmla="*/ 2495340 w 12306487"/>
                <a:gd name="connsiteY6" fmla="*/ 499978 h 5031338"/>
                <a:gd name="connsiteX7" fmla="*/ 2932220 w 12306487"/>
                <a:gd name="connsiteY7" fmla="*/ 337418 h 5031338"/>
                <a:gd name="connsiteX8" fmla="*/ 3358940 w 12306487"/>
                <a:gd name="connsiteY8" fmla="*/ 581258 h 5031338"/>
                <a:gd name="connsiteX9" fmla="*/ 3917740 w 12306487"/>
                <a:gd name="connsiteY9" fmla="*/ 327258 h 5031338"/>
                <a:gd name="connsiteX10" fmla="*/ 4100620 w 12306487"/>
                <a:gd name="connsiteY10" fmla="*/ 469498 h 5031338"/>
                <a:gd name="connsiteX11" fmla="*/ 4811820 w 12306487"/>
                <a:gd name="connsiteY11" fmla="*/ 317098 h 5031338"/>
                <a:gd name="connsiteX12" fmla="*/ 4974380 w 12306487"/>
                <a:gd name="connsiteY12" fmla="*/ 510138 h 5031338"/>
                <a:gd name="connsiteX13" fmla="*/ 5644940 w 12306487"/>
                <a:gd name="connsiteY13" fmla="*/ 367898 h 5031338"/>
                <a:gd name="connsiteX14" fmla="*/ 6031020 w 12306487"/>
                <a:gd name="connsiteY14" fmla="*/ 571098 h 5031338"/>
                <a:gd name="connsiteX15" fmla="*/ 6478060 w 12306487"/>
                <a:gd name="connsiteY15" fmla="*/ 306938 h 5031338"/>
                <a:gd name="connsiteX16" fmla="*/ 7006380 w 12306487"/>
                <a:gd name="connsiteY16" fmla="*/ 378058 h 5031338"/>
                <a:gd name="connsiteX17" fmla="*/ 7301020 w 12306487"/>
                <a:gd name="connsiteY17" fmla="*/ 185018 h 5031338"/>
                <a:gd name="connsiteX18" fmla="*/ 7748060 w 12306487"/>
                <a:gd name="connsiteY18" fmla="*/ 357738 h 5031338"/>
                <a:gd name="connsiteX19" fmla="*/ 8144300 w 12306487"/>
                <a:gd name="connsiteY19" fmla="*/ 174858 h 5031338"/>
                <a:gd name="connsiteX20" fmla="*/ 8571020 w 12306487"/>
                <a:gd name="connsiteY20" fmla="*/ 327258 h 5031338"/>
                <a:gd name="connsiteX21" fmla="*/ 9160300 w 12306487"/>
                <a:gd name="connsiteY21" fmla="*/ 134218 h 5031338"/>
                <a:gd name="connsiteX22" fmla="*/ 9576860 w 12306487"/>
                <a:gd name="connsiteY22" fmla="*/ 428858 h 5031338"/>
                <a:gd name="connsiteX23" fmla="*/ 10155980 w 12306487"/>
                <a:gd name="connsiteY23" fmla="*/ 215498 h 5031338"/>
                <a:gd name="connsiteX24" fmla="*/ 10470940 w 12306487"/>
                <a:gd name="connsiteY24" fmla="*/ 418698 h 5031338"/>
                <a:gd name="connsiteX25" fmla="*/ 10948460 w 12306487"/>
                <a:gd name="connsiteY25" fmla="*/ 174858 h 5031338"/>
                <a:gd name="connsiteX26" fmla="*/ 11304060 w 12306487"/>
                <a:gd name="connsiteY26" fmla="*/ 276458 h 5031338"/>
                <a:gd name="connsiteX27" fmla="*/ 11771420 w 12306487"/>
                <a:gd name="connsiteY27" fmla="*/ 124058 h 5031338"/>
                <a:gd name="connsiteX28" fmla="*/ 12025420 w 12306487"/>
                <a:gd name="connsiteY28" fmla="*/ 317098 h 5031338"/>
                <a:gd name="connsiteX29" fmla="*/ 12147340 w 12306487"/>
                <a:gd name="connsiteY29" fmla="*/ 205338 h 5031338"/>
                <a:gd name="connsiteX30" fmla="*/ 12299740 w 12306487"/>
                <a:gd name="connsiteY30" fmla="*/ 357738 h 5031338"/>
                <a:gd name="connsiteX31" fmla="*/ 12259100 w 12306487"/>
                <a:gd name="connsiteY31" fmla="*/ 4452218 h 5031338"/>
                <a:gd name="connsiteX32" fmla="*/ 12076220 w 12306487"/>
                <a:gd name="connsiteY32" fmla="*/ 4817978 h 5031338"/>
                <a:gd name="connsiteX33" fmla="*/ 10978940 w 12306487"/>
                <a:gd name="connsiteY33" fmla="*/ 4889098 h 5031338"/>
                <a:gd name="connsiteX34" fmla="*/ 1713020 w 12306487"/>
                <a:gd name="connsiteY34" fmla="*/ 5031338 h 5031338"/>
                <a:gd name="connsiteX35" fmla="*/ 46780 w 12306487"/>
                <a:gd name="connsiteY35" fmla="*/ 3263498 h 5031338"/>
                <a:gd name="connsiteX36" fmla="*/ 107740 w 12306487"/>
                <a:gd name="connsiteY36" fmla="*/ 865738 h 5031338"/>
                <a:gd name="connsiteX0" fmla="*/ 185751 w 12384498"/>
                <a:gd name="connsiteY0" fmla="*/ 865738 h 5043588"/>
                <a:gd name="connsiteX1" fmla="*/ 531191 w 12384498"/>
                <a:gd name="connsiteY1" fmla="*/ 398378 h 5043588"/>
                <a:gd name="connsiteX2" fmla="*/ 927431 w 12384498"/>
                <a:gd name="connsiteY2" fmla="*/ 520298 h 5043588"/>
                <a:gd name="connsiteX3" fmla="*/ 1232231 w 12384498"/>
                <a:gd name="connsiteY3" fmla="*/ 388218 h 5043588"/>
                <a:gd name="connsiteX4" fmla="*/ 1770711 w 12384498"/>
                <a:gd name="connsiteY4" fmla="*/ 489818 h 5043588"/>
                <a:gd name="connsiteX5" fmla="*/ 2034871 w 12384498"/>
                <a:gd name="connsiteY5" fmla="*/ 347578 h 5043588"/>
                <a:gd name="connsiteX6" fmla="*/ 2573351 w 12384498"/>
                <a:gd name="connsiteY6" fmla="*/ 499978 h 5043588"/>
                <a:gd name="connsiteX7" fmla="*/ 3010231 w 12384498"/>
                <a:gd name="connsiteY7" fmla="*/ 337418 h 5043588"/>
                <a:gd name="connsiteX8" fmla="*/ 3436951 w 12384498"/>
                <a:gd name="connsiteY8" fmla="*/ 581258 h 5043588"/>
                <a:gd name="connsiteX9" fmla="*/ 3995751 w 12384498"/>
                <a:gd name="connsiteY9" fmla="*/ 327258 h 5043588"/>
                <a:gd name="connsiteX10" fmla="*/ 4178631 w 12384498"/>
                <a:gd name="connsiteY10" fmla="*/ 469498 h 5043588"/>
                <a:gd name="connsiteX11" fmla="*/ 4889831 w 12384498"/>
                <a:gd name="connsiteY11" fmla="*/ 317098 h 5043588"/>
                <a:gd name="connsiteX12" fmla="*/ 5052391 w 12384498"/>
                <a:gd name="connsiteY12" fmla="*/ 510138 h 5043588"/>
                <a:gd name="connsiteX13" fmla="*/ 5722951 w 12384498"/>
                <a:gd name="connsiteY13" fmla="*/ 367898 h 5043588"/>
                <a:gd name="connsiteX14" fmla="*/ 6109031 w 12384498"/>
                <a:gd name="connsiteY14" fmla="*/ 571098 h 5043588"/>
                <a:gd name="connsiteX15" fmla="*/ 6556071 w 12384498"/>
                <a:gd name="connsiteY15" fmla="*/ 306938 h 5043588"/>
                <a:gd name="connsiteX16" fmla="*/ 7084391 w 12384498"/>
                <a:gd name="connsiteY16" fmla="*/ 378058 h 5043588"/>
                <a:gd name="connsiteX17" fmla="*/ 7379031 w 12384498"/>
                <a:gd name="connsiteY17" fmla="*/ 185018 h 5043588"/>
                <a:gd name="connsiteX18" fmla="*/ 7826071 w 12384498"/>
                <a:gd name="connsiteY18" fmla="*/ 357738 h 5043588"/>
                <a:gd name="connsiteX19" fmla="*/ 8222311 w 12384498"/>
                <a:gd name="connsiteY19" fmla="*/ 174858 h 5043588"/>
                <a:gd name="connsiteX20" fmla="*/ 8649031 w 12384498"/>
                <a:gd name="connsiteY20" fmla="*/ 327258 h 5043588"/>
                <a:gd name="connsiteX21" fmla="*/ 9238311 w 12384498"/>
                <a:gd name="connsiteY21" fmla="*/ 134218 h 5043588"/>
                <a:gd name="connsiteX22" fmla="*/ 9654871 w 12384498"/>
                <a:gd name="connsiteY22" fmla="*/ 428858 h 5043588"/>
                <a:gd name="connsiteX23" fmla="*/ 10233991 w 12384498"/>
                <a:gd name="connsiteY23" fmla="*/ 215498 h 5043588"/>
                <a:gd name="connsiteX24" fmla="*/ 10548951 w 12384498"/>
                <a:gd name="connsiteY24" fmla="*/ 418698 h 5043588"/>
                <a:gd name="connsiteX25" fmla="*/ 11026471 w 12384498"/>
                <a:gd name="connsiteY25" fmla="*/ 174858 h 5043588"/>
                <a:gd name="connsiteX26" fmla="*/ 11382071 w 12384498"/>
                <a:gd name="connsiteY26" fmla="*/ 276458 h 5043588"/>
                <a:gd name="connsiteX27" fmla="*/ 11849431 w 12384498"/>
                <a:gd name="connsiteY27" fmla="*/ 124058 h 5043588"/>
                <a:gd name="connsiteX28" fmla="*/ 12103431 w 12384498"/>
                <a:gd name="connsiteY28" fmla="*/ 317098 h 5043588"/>
                <a:gd name="connsiteX29" fmla="*/ 12225351 w 12384498"/>
                <a:gd name="connsiteY29" fmla="*/ 205338 h 5043588"/>
                <a:gd name="connsiteX30" fmla="*/ 12377751 w 12384498"/>
                <a:gd name="connsiteY30" fmla="*/ 357738 h 5043588"/>
                <a:gd name="connsiteX31" fmla="*/ 12337111 w 12384498"/>
                <a:gd name="connsiteY31" fmla="*/ 4452218 h 5043588"/>
                <a:gd name="connsiteX32" fmla="*/ 12154231 w 12384498"/>
                <a:gd name="connsiteY32" fmla="*/ 4817978 h 5043588"/>
                <a:gd name="connsiteX33" fmla="*/ 11056951 w 12384498"/>
                <a:gd name="connsiteY33" fmla="*/ 4889098 h 5043588"/>
                <a:gd name="connsiteX34" fmla="*/ 1791031 w 12384498"/>
                <a:gd name="connsiteY34" fmla="*/ 5031338 h 5043588"/>
                <a:gd name="connsiteX35" fmla="*/ 33351 w 12384498"/>
                <a:gd name="connsiteY35" fmla="*/ 4553818 h 5043588"/>
                <a:gd name="connsiteX36" fmla="*/ 185751 w 12384498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71120 w 12269867"/>
                <a:gd name="connsiteY0" fmla="*/ 865738 h 5253891"/>
                <a:gd name="connsiteX1" fmla="*/ 416560 w 12269867"/>
                <a:gd name="connsiteY1" fmla="*/ 398378 h 5253891"/>
                <a:gd name="connsiteX2" fmla="*/ 812800 w 12269867"/>
                <a:gd name="connsiteY2" fmla="*/ 520298 h 5253891"/>
                <a:gd name="connsiteX3" fmla="*/ 1117600 w 12269867"/>
                <a:gd name="connsiteY3" fmla="*/ 388218 h 5253891"/>
                <a:gd name="connsiteX4" fmla="*/ 1656080 w 12269867"/>
                <a:gd name="connsiteY4" fmla="*/ 489818 h 5253891"/>
                <a:gd name="connsiteX5" fmla="*/ 1920240 w 12269867"/>
                <a:gd name="connsiteY5" fmla="*/ 347578 h 5253891"/>
                <a:gd name="connsiteX6" fmla="*/ 2458720 w 12269867"/>
                <a:gd name="connsiteY6" fmla="*/ 499978 h 5253891"/>
                <a:gd name="connsiteX7" fmla="*/ 2895600 w 12269867"/>
                <a:gd name="connsiteY7" fmla="*/ 337418 h 5253891"/>
                <a:gd name="connsiteX8" fmla="*/ 3322320 w 12269867"/>
                <a:gd name="connsiteY8" fmla="*/ 581258 h 5253891"/>
                <a:gd name="connsiteX9" fmla="*/ 3881120 w 12269867"/>
                <a:gd name="connsiteY9" fmla="*/ 327258 h 5253891"/>
                <a:gd name="connsiteX10" fmla="*/ 4064000 w 12269867"/>
                <a:gd name="connsiteY10" fmla="*/ 469498 h 5253891"/>
                <a:gd name="connsiteX11" fmla="*/ 4775200 w 12269867"/>
                <a:gd name="connsiteY11" fmla="*/ 317098 h 5253891"/>
                <a:gd name="connsiteX12" fmla="*/ 4937760 w 12269867"/>
                <a:gd name="connsiteY12" fmla="*/ 510138 h 5253891"/>
                <a:gd name="connsiteX13" fmla="*/ 5608320 w 12269867"/>
                <a:gd name="connsiteY13" fmla="*/ 367898 h 5253891"/>
                <a:gd name="connsiteX14" fmla="*/ 5994400 w 12269867"/>
                <a:gd name="connsiteY14" fmla="*/ 571098 h 5253891"/>
                <a:gd name="connsiteX15" fmla="*/ 6441440 w 12269867"/>
                <a:gd name="connsiteY15" fmla="*/ 306938 h 5253891"/>
                <a:gd name="connsiteX16" fmla="*/ 6969760 w 12269867"/>
                <a:gd name="connsiteY16" fmla="*/ 378058 h 5253891"/>
                <a:gd name="connsiteX17" fmla="*/ 7264400 w 12269867"/>
                <a:gd name="connsiteY17" fmla="*/ 185018 h 5253891"/>
                <a:gd name="connsiteX18" fmla="*/ 7711440 w 12269867"/>
                <a:gd name="connsiteY18" fmla="*/ 357738 h 5253891"/>
                <a:gd name="connsiteX19" fmla="*/ 8107680 w 12269867"/>
                <a:gd name="connsiteY19" fmla="*/ 174858 h 5253891"/>
                <a:gd name="connsiteX20" fmla="*/ 8534400 w 12269867"/>
                <a:gd name="connsiteY20" fmla="*/ 327258 h 5253891"/>
                <a:gd name="connsiteX21" fmla="*/ 9123680 w 12269867"/>
                <a:gd name="connsiteY21" fmla="*/ 134218 h 5253891"/>
                <a:gd name="connsiteX22" fmla="*/ 9540240 w 12269867"/>
                <a:gd name="connsiteY22" fmla="*/ 428858 h 5253891"/>
                <a:gd name="connsiteX23" fmla="*/ 10119360 w 12269867"/>
                <a:gd name="connsiteY23" fmla="*/ 215498 h 5253891"/>
                <a:gd name="connsiteX24" fmla="*/ 10434320 w 12269867"/>
                <a:gd name="connsiteY24" fmla="*/ 418698 h 5253891"/>
                <a:gd name="connsiteX25" fmla="*/ 10911840 w 12269867"/>
                <a:gd name="connsiteY25" fmla="*/ 174858 h 5253891"/>
                <a:gd name="connsiteX26" fmla="*/ 11267440 w 12269867"/>
                <a:gd name="connsiteY26" fmla="*/ 276458 h 5253891"/>
                <a:gd name="connsiteX27" fmla="*/ 11734800 w 12269867"/>
                <a:gd name="connsiteY27" fmla="*/ 124058 h 5253891"/>
                <a:gd name="connsiteX28" fmla="*/ 11988800 w 12269867"/>
                <a:gd name="connsiteY28" fmla="*/ 317098 h 5253891"/>
                <a:gd name="connsiteX29" fmla="*/ 12110720 w 12269867"/>
                <a:gd name="connsiteY29" fmla="*/ 205338 h 5253891"/>
                <a:gd name="connsiteX30" fmla="*/ 12263120 w 12269867"/>
                <a:gd name="connsiteY30" fmla="*/ 357738 h 5253891"/>
                <a:gd name="connsiteX31" fmla="*/ 12222480 w 12269867"/>
                <a:gd name="connsiteY31" fmla="*/ 4452218 h 5253891"/>
                <a:gd name="connsiteX32" fmla="*/ 12039600 w 12269867"/>
                <a:gd name="connsiteY32" fmla="*/ 4817978 h 5253891"/>
                <a:gd name="connsiteX33" fmla="*/ 10942320 w 12269867"/>
                <a:gd name="connsiteY33" fmla="*/ 4889098 h 5253891"/>
                <a:gd name="connsiteX34" fmla="*/ 1676400 w 12269867"/>
                <a:gd name="connsiteY34" fmla="*/ 5031338 h 5253891"/>
                <a:gd name="connsiteX35" fmla="*/ 0 w 12269867"/>
                <a:gd name="connsiteY35" fmla="*/ 4960218 h 5253891"/>
                <a:gd name="connsiteX36" fmla="*/ 71120 w 12269867"/>
                <a:gd name="connsiteY36" fmla="*/ 865738 h 5253891"/>
                <a:gd name="connsiteX0" fmla="*/ 71120 w 12269867"/>
                <a:gd name="connsiteY0" fmla="*/ 865738 h 5036678"/>
                <a:gd name="connsiteX1" fmla="*/ 416560 w 12269867"/>
                <a:gd name="connsiteY1" fmla="*/ 398378 h 5036678"/>
                <a:gd name="connsiteX2" fmla="*/ 812800 w 12269867"/>
                <a:gd name="connsiteY2" fmla="*/ 520298 h 5036678"/>
                <a:gd name="connsiteX3" fmla="*/ 1117600 w 12269867"/>
                <a:gd name="connsiteY3" fmla="*/ 388218 h 5036678"/>
                <a:gd name="connsiteX4" fmla="*/ 1656080 w 12269867"/>
                <a:gd name="connsiteY4" fmla="*/ 489818 h 5036678"/>
                <a:gd name="connsiteX5" fmla="*/ 1920240 w 12269867"/>
                <a:gd name="connsiteY5" fmla="*/ 347578 h 5036678"/>
                <a:gd name="connsiteX6" fmla="*/ 2458720 w 12269867"/>
                <a:gd name="connsiteY6" fmla="*/ 499978 h 5036678"/>
                <a:gd name="connsiteX7" fmla="*/ 2895600 w 12269867"/>
                <a:gd name="connsiteY7" fmla="*/ 337418 h 5036678"/>
                <a:gd name="connsiteX8" fmla="*/ 3322320 w 12269867"/>
                <a:gd name="connsiteY8" fmla="*/ 581258 h 5036678"/>
                <a:gd name="connsiteX9" fmla="*/ 3881120 w 12269867"/>
                <a:gd name="connsiteY9" fmla="*/ 327258 h 5036678"/>
                <a:gd name="connsiteX10" fmla="*/ 4064000 w 12269867"/>
                <a:gd name="connsiteY10" fmla="*/ 469498 h 5036678"/>
                <a:gd name="connsiteX11" fmla="*/ 4775200 w 12269867"/>
                <a:gd name="connsiteY11" fmla="*/ 317098 h 5036678"/>
                <a:gd name="connsiteX12" fmla="*/ 4937760 w 12269867"/>
                <a:gd name="connsiteY12" fmla="*/ 510138 h 5036678"/>
                <a:gd name="connsiteX13" fmla="*/ 5608320 w 12269867"/>
                <a:gd name="connsiteY13" fmla="*/ 367898 h 5036678"/>
                <a:gd name="connsiteX14" fmla="*/ 5994400 w 12269867"/>
                <a:gd name="connsiteY14" fmla="*/ 571098 h 5036678"/>
                <a:gd name="connsiteX15" fmla="*/ 6441440 w 12269867"/>
                <a:gd name="connsiteY15" fmla="*/ 306938 h 5036678"/>
                <a:gd name="connsiteX16" fmla="*/ 6969760 w 12269867"/>
                <a:gd name="connsiteY16" fmla="*/ 378058 h 5036678"/>
                <a:gd name="connsiteX17" fmla="*/ 7264400 w 12269867"/>
                <a:gd name="connsiteY17" fmla="*/ 185018 h 5036678"/>
                <a:gd name="connsiteX18" fmla="*/ 7711440 w 12269867"/>
                <a:gd name="connsiteY18" fmla="*/ 357738 h 5036678"/>
                <a:gd name="connsiteX19" fmla="*/ 8107680 w 12269867"/>
                <a:gd name="connsiteY19" fmla="*/ 174858 h 5036678"/>
                <a:gd name="connsiteX20" fmla="*/ 8534400 w 12269867"/>
                <a:gd name="connsiteY20" fmla="*/ 327258 h 5036678"/>
                <a:gd name="connsiteX21" fmla="*/ 9123680 w 12269867"/>
                <a:gd name="connsiteY21" fmla="*/ 134218 h 5036678"/>
                <a:gd name="connsiteX22" fmla="*/ 9540240 w 12269867"/>
                <a:gd name="connsiteY22" fmla="*/ 428858 h 5036678"/>
                <a:gd name="connsiteX23" fmla="*/ 10119360 w 12269867"/>
                <a:gd name="connsiteY23" fmla="*/ 215498 h 5036678"/>
                <a:gd name="connsiteX24" fmla="*/ 10434320 w 12269867"/>
                <a:gd name="connsiteY24" fmla="*/ 418698 h 5036678"/>
                <a:gd name="connsiteX25" fmla="*/ 10911840 w 12269867"/>
                <a:gd name="connsiteY25" fmla="*/ 174858 h 5036678"/>
                <a:gd name="connsiteX26" fmla="*/ 11267440 w 12269867"/>
                <a:gd name="connsiteY26" fmla="*/ 276458 h 5036678"/>
                <a:gd name="connsiteX27" fmla="*/ 11734800 w 12269867"/>
                <a:gd name="connsiteY27" fmla="*/ 124058 h 5036678"/>
                <a:gd name="connsiteX28" fmla="*/ 11988800 w 12269867"/>
                <a:gd name="connsiteY28" fmla="*/ 317098 h 5036678"/>
                <a:gd name="connsiteX29" fmla="*/ 12110720 w 12269867"/>
                <a:gd name="connsiteY29" fmla="*/ 205338 h 5036678"/>
                <a:gd name="connsiteX30" fmla="*/ 12263120 w 12269867"/>
                <a:gd name="connsiteY30" fmla="*/ 357738 h 5036678"/>
                <a:gd name="connsiteX31" fmla="*/ 12222480 w 12269867"/>
                <a:gd name="connsiteY31" fmla="*/ 4452218 h 5036678"/>
                <a:gd name="connsiteX32" fmla="*/ 12039600 w 12269867"/>
                <a:gd name="connsiteY32" fmla="*/ 4817978 h 5036678"/>
                <a:gd name="connsiteX33" fmla="*/ 10942320 w 12269867"/>
                <a:gd name="connsiteY33" fmla="*/ 4889098 h 5036678"/>
                <a:gd name="connsiteX34" fmla="*/ 1676400 w 12269867"/>
                <a:gd name="connsiteY34" fmla="*/ 5031338 h 5036678"/>
                <a:gd name="connsiteX35" fmla="*/ 0 w 12269867"/>
                <a:gd name="connsiteY35" fmla="*/ 4960218 h 5036678"/>
                <a:gd name="connsiteX36" fmla="*/ 71120 w 12269867"/>
                <a:gd name="connsiteY36" fmla="*/ 865738 h 5036678"/>
                <a:gd name="connsiteX0" fmla="*/ 71120 w 12269867"/>
                <a:gd name="connsiteY0" fmla="*/ 865738 h 5032817"/>
                <a:gd name="connsiteX1" fmla="*/ 416560 w 12269867"/>
                <a:gd name="connsiteY1" fmla="*/ 398378 h 5032817"/>
                <a:gd name="connsiteX2" fmla="*/ 812800 w 12269867"/>
                <a:gd name="connsiteY2" fmla="*/ 520298 h 5032817"/>
                <a:gd name="connsiteX3" fmla="*/ 1117600 w 12269867"/>
                <a:gd name="connsiteY3" fmla="*/ 388218 h 5032817"/>
                <a:gd name="connsiteX4" fmla="*/ 1656080 w 12269867"/>
                <a:gd name="connsiteY4" fmla="*/ 489818 h 5032817"/>
                <a:gd name="connsiteX5" fmla="*/ 1920240 w 12269867"/>
                <a:gd name="connsiteY5" fmla="*/ 347578 h 5032817"/>
                <a:gd name="connsiteX6" fmla="*/ 2458720 w 12269867"/>
                <a:gd name="connsiteY6" fmla="*/ 499978 h 5032817"/>
                <a:gd name="connsiteX7" fmla="*/ 2895600 w 12269867"/>
                <a:gd name="connsiteY7" fmla="*/ 337418 h 5032817"/>
                <a:gd name="connsiteX8" fmla="*/ 3322320 w 12269867"/>
                <a:gd name="connsiteY8" fmla="*/ 581258 h 5032817"/>
                <a:gd name="connsiteX9" fmla="*/ 3881120 w 12269867"/>
                <a:gd name="connsiteY9" fmla="*/ 327258 h 5032817"/>
                <a:gd name="connsiteX10" fmla="*/ 4064000 w 12269867"/>
                <a:gd name="connsiteY10" fmla="*/ 469498 h 5032817"/>
                <a:gd name="connsiteX11" fmla="*/ 4775200 w 12269867"/>
                <a:gd name="connsiteY11" fmla="*/ 317098 h 5032817"/>
                <a:gd name="connsiteX12" fmla="*/ 4937760 w 12269867"/>
                <a:gd name="connsiteY12" fmla="*/ 510138 h 5032817"/>
                <a:gd name="connsiteX13" fmla="*/ 5608320 w 12269867"/>
                <a:gd name="connsiteY13" fmla="*/ 367898 h 5032817"/>
                <a:gd name="connsiteX14" fmla="*/ 5994400 w 12269867"/>
                <a:gd name="connsiteY14" fmla="*/ 571098 h 5032817"/>
                <a:gd name="connsiteX15" fmla="*/ 6441440 w 12269867"/>
                <a:gd name="connsiteY15" fmla="*/ 306938 h 5032817"/>
                <a:gd name="connsiteX16" fmla="*/ 6969760 w 12269867"/>
                <a:gd name="connsiteY16" fmla="*/ 378058 h 5032817"/>
                <a:gd name="connsiteX17" fmla="*/ 7264400 w 12269867"/>
                <a:gd name="connsiteY17" fmla="*/ 185018 h 5032817"/>
                <a:gd name="connsiteX18" fmla="*/ 7711440 w 12269867"/>
                <a:gd name="connsiteY18" fmla="*/ 357738 h 5032817"/>
                <a:gd name="connsiteX19" fmla="*/ 8107680 w 12269867"/>
                <a:gd name="connsiteY19" fmla="*/ 174858 h 5032817"/>
                <a:gd name="connsiteX20" fmla="*/ 8534400 w 12269867"/>
                <a:gd name="connsiteY20" fmla="*/ 327258 h 5032817"/>
                <a:gd name="connsiteX21" fmla="*/ 9123680 w 12269867"/>
                <a:gd name="connsiteY21" fmla="*/ 134218 h 5032817"/>
                <a:gd name="connsiteX22" fmla="*/ 9540240 w 12269867"/>
                <a:gd name="connsiteY22" fmla="*/ 428858 h 5032817"/>
                <a:gd name="connsiteX23" fmla="*/ 10119360 w 12269867"/>
                <a:gd name="connsiteY23" fmla="*/ 215498 h 5032817"/>
                <a:gd name="connsiteX24" fmla="*/ 10434320 w 12269867"/>
                <a:gd name="connsiteY24" fmla="*/ 418698 h 5032817"/>
                <a:gd name="connsiteX25" fmla="*/ 10911840 w 12269867"/>
                <a:gd name="connsiteY25" fmla="*/ 174858 h 5032817"/>
                <a:gd name="connsiteX26" fmla="*/ 11267440 w 12269867"/>
                <a:gd name="connsiteY26" fmla="*/ 276458 h 5032817"/>
                <a:gd name="connsiteX27" fmla="*/ 11734800 w 12269867"/>
                <a:gd name="connsiteY27" fmla="*/ 124058 h 5032817"/>
                <a:gd name="connsiteX28" fmla="*/ 11988800 w 12269867"/>
                <a:gd name="connsiteY28" fmla="*/ 317098 h 5032817"/>
                <a:gd name="connsiteX29" fmla="*/ 12110720 w 12269867"/>
                <a:gd name="connsiteY29" fmla="*/ 205338 h 5032817"/>
                <a:gd name="connsiteX30" fmla="*/ 12263120 w 12269867"/>
                <a:gd name="connsiteY30" fmla="*/ 357738 h 5032817"/>
                <a:gd name="connsiteX31" fmla="*/ 12222480 w 12269867"/>
                <a:gd name="connsiteY31" fmla="*/ 4452218 h 5032817"/>
                <a:gd name="connsiteX32" fmla="*/ 12039600 w 12269867"/>
                <a:gd name="connsiteY32" fmla="*/ 4817978 h 5032817"/>
                <a:gd name="connsiteX33" fmla="*/ 10942320 w 12269867"/>
                <a:gd name="connsiteY33" fmla="*/ 4889098 h 5032817"/>
                <a:gd name="connsiteX34" fmla="*/ 1676400 w 12269867"/>
                <a:gd name="connsiteY34" fmla="*/ 5031338 h 5032817"/>
                <a:gd name="connsiteX35" fmla="*/ 0 w 12269867"/>
                <a:gd name="connsiteY35" fmla="*/ 4960218 h 5032817"/>
                <a:gd name="connsiteX36" fmla="*/ 71120 w 12269867"/>
                <a:gd name="connsiteY36" fmla="*/ 865738 h 5032817"/>
                <a:gd name="connsiteX0" fmla="*/ 71120 w 12269867"/>
                <a:gd name="connsiteY0" fmla="*/ 865738 h 5032142"/>
                <a:gd name="connsiteX1" fmla="*/ 416560 w 12269867"/>
                <a:gd name="connsiteY1" fmla="*/ 398378 h 5032142"/>
                <a:gd name="connsiteX2" fmla="*/ 812800 w 12269867"/>
                <a:gd name="connsiteY2" fmla="*/ 520298 h 5032142"/>
                <a:gd name="connsiteX3" fmla="*/ 1117600 w 12269867"/>
                <a:gd name="connsiteY3" fmla="*/ 388218 h 5032142"/>
                <a:gd name="connsiteX4" fmla="*/ 1656080 w 12269867"/>
                <a:gd name="connsiteY4" fmla="*/ 489818 h 5032142"/>
                <a:gd name="connsiteX5" fmla="*/ 1920240 w 12269867"/>
                <a:gd name="connsiteY5" fmla="*/ 347578 h 5032142"/>
                <a:gd name="connsiteX6" fmla="*/ 2458720 w 12269867"/>
                <a:gd name="connsiteY6" fmla="*/ 499978 h 5032142"/>
                <a:gd name="connsiteX7" fmla="*/ 2895600 w 12269867"/>
                <a:gd name="connsiteY7" fmla="*/ 337418 h 5032142"/>
                <a:gd name="connsiteX8" fmla="*/ 3322320 w 12269867"/>
                <a:gd name="connsiteY8" fmla="*/ 581258 h 5032142"/>
                <a:gd name="connsiteX9" fmla="*/ 3881120 w 12269867"/>
                <a:gd name="connsiteY9" fmla="*/ 327258 h 5032142"/>
                <a:gd name="connsiteX10" fmla="*/ 4064000 w 12269867"/>
                <a:gd name="connsiteY10" fmla="*/ 469498 h 5032142"/>
                <a:gd name="connsiteX11" fmla="*/ 4775200 w 12269867"/>
                <a:gd name="connsiteY11" fmla="*/ 317098 h 5032142"/>
                <a:gd name="connsiteX12" fmla="*/ 4937760 w 12269867"/>
                <a:gd name="connsiteY12" fmla="*/ 510138 h 5032142"/>
                <a:gd name="connsiteX13" fmla="*/ 5608320 w 12269867"/>
                <a:gd name="connsiteY13" fmla="*/ 367898 h 5032142"/>
                <a:gd name="connsiteX14" fmla="*/ 5994400 w 12269867"/>
                <a:gd name="connsiteY14" fmla="*/ 571098 h 5032142"/>
                <a:gd name="connsiteX15" fmla="*/ 6441440 w 12269867"/>
                <a:gd name="connsiteY15" fmla="*/ 306938 h 5032142"/>
                <a:gd name="connsiteX16" fmla="*/ 6969760 w 12269867"/>
                <a:gd name="connsiteY16" fmla="*/ 378058 h 5032142"/>
                <a:gd name="connsiteX17" fmla="*/ 7264400 w 12269867"/>
                <a:gd name="connsiteY17" fmla="*/ 185018 h 5032142"/>
                <a:gd name="connsiteX18" fmla="*/ 7711440 w 12269867"/>
                <a:gd name="connsiteY18" fmla="*/ 357738 h 5032142"/>
                <a:gd name="connsiteX19" fmla="*/ 8107680 w 12269867"/>
                <a:gd name="connsiteY19" fmla="*/ 174858 h 5032142"/>
                <a:gd name="connsiteX20" fmla="*/ 8534400 w 12269867"/>
                <a:gd name="connsiteY20" fmla="*/ 327258 h 5032142"/>
                <a:gd name="connsiteX21" fmla="*/ 9123680 w 12269867"/>
                <a:gd name="connsiteY21" fmla="*/ 134218 h 5032142"/>
                <a:gd name="connsiteX22" fmla="*/ 9540240 w 12269867"/>
                <a:gd name="connsiteY22" fmla="*/ 428858 h 5032142"/>
                <a:gd name="connsiteX23" fmla="*/ 10119360 w 12269867"/>
                <a:gd name="connsiteY23" fmla="*/ 215498 h 5032142"/>
                <a:gd name="connsiteX24" fmla="*/ 10434320 w 12269867"/>
                <a:gd name="connsiteY24" fmla="*/ 418698 h 5032142"/>
                <a:gd name="connsiteX25" fmla="*/ 10911840 w 12269867"/>
                <a:gd name="connsiteY25" fmla="*/ 174858 h 5032142"/>
                <a:gd name="connsiteX26" fmla="*/ 11267440 w 12269867"/>
                <a:gd name="connsiteY26" fmla="*/ 276458 h 5032142"/>
                <a:gd name="connsiteX27" fmla="*/ 11734800 w 12269867"/>
                <a:gd name="connsiteY27" fmla="*/ 124058 h 5032142"/>
                <a:gd name="connsiteX28" fmla="*/ 11988800 w 12269867"/>
                <a:gd name="connsiteY28" fmla="*/ 317098 h 5032142"/>
                <a:gd name="connsiteX29" fmla="*/ 12110720 w 12269867"/>
                <a:gd name="connsiteY29" fmla="*/ 205338 h 5032142"/>
                <a:gd name="connsiteX30" fmla="*/ 12263120 w 12269867"/>
                <a:gd name="connsiteY30" fmla="*/ 357738 h 5032142"/>
                <a:gd name="connsiteX31" fmla="*/ 12222480 w 12269867"/>
                <a:gd name="connsiteY31" fmla="*/ 4452218 h 5032142"/>
                <a:gd name="connsiteX32" fmla="*/ 12039600 w 12269867"/>
                <a:gd name="connsiteY32" fmla="*/ 4817978 h 5032142"/>
                <a:gd name="connsiteX33" fmla="*/ 10942320 w 12269867"/>
                <a:gd name="connsiteY33" fmla="*/ 4889098 h 5032142"/>
                <a:gd name="connsiteX34" fmla="*/ 1676400 w 12269867"/>
                <a:gd name="connsiteY34" fmla="*/ 5031338 h 5032142"/>
                <a:gd name="connsiteX35" fmla="*/ 0 w 12269867"/>
                <a:gd name="connsiteY35" fmla="*/ 4960218 h 5032142"/>
                <a:gd name="connsiteX36" fmla="*/ 71120 w 12269867"/>
                <a:gd name="connsiteY36" fmla="*/ 865738 h 5032142"/>
                <a:gd name="connsiteX0" fmla="*/ 71120 w 12269867"/>
                <a:gd name="connsiteY0" fmla="*/ 865738 h 4960218"/>
                <a:gd name="connsiteX1" fmla="*/ 416560 w 12269867"/>
                <a:gd name="connsiteY1" fmla="*/ 398378 h 4960218"/>
                <a:gd name="connsiteX2" fmla="*/ 812800 w 12269867"/>
                <a:gd name="connsiteY2" fmla="*/ 520298 h 4960218"/>
                <a:gd name="connsiteX3" fmla="*/ 1117600 w 12269867"/>
                <a:gd name="connsiteY3" fmla="*/ 388218 h 4960218"/>
                <a:gd name="connsiteX4" fmla="*/ 1656080 w 12269867"/>
                <a:gd name="connsiteY4" fmla="*/ 489818 h 4960218"/>
                <a:gd name="connsiteX5" fmla="*/ 1920240 w 12269867"/>
                <a:gd name="connsiteY5" fmla="*/ 347578 h 4960218"/>
                <a:gd name="connsiteX6" fmla="*/ 2458720 w 12269867"/>
                <a:gd name="connsiteY6" fmla="*/ 499978 h 4960218"/>
                <a:gd name="connsiteX7" fmla="*/ 2895600 w 12269867"/>
                <a:gd name="connsiteY7" fmla="*/ 337418 h 4960218"/>
                <a:gd name="connsiteX8" fmla="*/ 3322320 w 12269867"/>
                <a:gd name="connsiteY8" fmla="*/ 581258 h 4960218"/>
                <a:gd name="connsiteX9" fmla="*/ 3881120 w 12269867"/>
                <a:gd name="connsiteY9" fmla="*/ 327258 h 4960218"/>
                <a:gd name="connsiteX10" fmla="*/ 4064000 w 12269867"/>
                <a:gd name="connsiteY10" fmla="*/ 469498 h 4960218"/>
                <a:gd name="connsiteX11" fmla="*/ 4775200 w 12269867"/>
                <a:gd name="connsiteY11" fmla="*/ 317098 h 4960218"/>
                <a:gd name="connsiteX12" fmla="*/ 4937760 w 12269867"/>
                <a:gd name="connsiteY12" fmla="*/ 510138 h 4960218"/>
                <a:gd name="connsiteX13" fmla="*/ 5608320 w 12269867"/>
                <a:gd name="connsiteY13" fmla="*/ 367898 h 4960218"/>
                <a:gd name="connsiteX14" fmla="*/ 5994400 w 12269867"/>
                <a:gd name="connsiteY14" fmla="*/ 571098 h 4960218"/>
                <a:gd name="connsiteX15" fmla="*/ 6441440 w 12269867"/>
                <a:gd name="connsiteY15" fmla="*/ 306938 h 4960218"/>
                <a:gd name="connsiteX16" fmla="*/ 6969760 w 12269867"/>
                <a:gd name="connsiteY16" fmla="*/ 378058 h 4960218"/>
                <a:gd name="connsiteX17" fmla="*/ 7264400 w 12269867"/>
                <a:gd name="connsiteY17" fmla="*/ 185018 h 4960218"/>
                <a:gd name="connsiteX18" fmla="*/ 7711440 w 12269867"/>
                <a:gd name="connsiteY18" fmla="*/ 357738 h 4960218"/>
                <a:gd name="connsiteX19" fmla="*/ 8107680 w 12269867"/>
                <a:gd name="connsiteY19" fmla="*/ 174858 h 4960218"/>
                <a:gd name="connsiteX20" fmla="*/ 8534400 w 12269867"/>
                <a:gd name="connsiteY20" fmla="*/ 327258 h 4960218"/>
                <a:gd name="connsiteX21" fmla="*/ 9123680 w 12269867"/>
                <a:gd name="connsiteY21" fmla="*/ 134218 h 4960218"/>
                <a:gd name="connsiteX22" fmla="*/ 9540240 w 12269867"/>
                <a:gd name="connsiteY22" fmla="*/ 428858 h 4960218"/>
                <a:gd name="connsiteX23" fmla="*/ 10119360 w 12269867"/>
                <a:gd name="connsiteY23" fmla="*/ 215498 h 4960218"/>
                <a:gd name="connsiteX24" fmla="*/ 10434320 w 12269867"/>
                <a:gd name="connsiteY24" fmla="*/ 418698 h 4960218"/>
                <a:gd name="connsiteX25" fmla="*/ 10911840 w 12269867"/>
                <a:gd name="connsiteY25" fmla="*/ 174858 h 4960218"/>
                <a:gd name="connsiteX26" fmla="*/ 11267440 w 12269867"/>
                <a:gd name="connsiteY26" fmla="*/ 276458 h 4960218"/>
                <a:gd name="connsiteX27" fmla="*/ 11734800 w 12269867"/>
                <a:gd name="connsiteY27" fmla="*/ 124058 h 4960218"/>
                <a:gd name="connsiteX28" fmla="*/ 11988800 w 12269867"/>
                <a:gd name="connsiteY28" fmla="*/ 317098 h 4960218"/>
                <a:gd name="connsiteX29" fmla="*/ 12110720 w 12269867"/>
                <a:gd name="connsiteY29" fmla="*/ 205338 h 4960218"/>
                <a:gd name="connsiteX30" fmla="*/ 12263120 w 12269867"/>
                <a:gd name="connsiteY30" fmla="*/ 357738 h 4960218"/>
                <a:gd name="connsiteX31" fmla="*/ 12222480 w 12269867"/>
                <a:gd name="connsiteY31" fmla="*/ 4452218 h 4960218"/>
                <a:gd name="connsiteX32" fmla="*/ 12039600 w 12269867"/>
                <a:gd name="connsiteY32" fmla="*/ 4817978 h 4960218"/>
                <a:gd name="connsiteX33" fmla="*/ 10942320 w 12269867"/>
                <a:gd name="connsiteY33" fmla="*/ 4889098 h 4960218"/>
                <a:gd name="connsiteX34" fmla="*/ 2377440 w 12269867"/>
                <a:gd name="connsiteY34" fmla="*/ 4950058 h 4960218"/>
                <a:gd name="connsiteX35" fmla="*/ 0 w 12269867"/>
                <a:gd name="connsiteY35" fmla="*/ 4960218 h 4960218"/>
                <a:gd name="connsiteX36" fmla="*/ 71120 w 12269867"/>
                <a:gd name="connsiteY36" fmla="*/ 865738 h 4960218"/>
                <a:gd name="connsiteX0" fmla="*/ 71120 w 12270109"/>
                <a:gd name="connsiteY0" fmla="*/ 865738 h 4960218"/>
                <a:gd name="connsiteX1" fmla="*/ 416560 w 12270109"/>
                <a:gd name="connsiteY1" fmla="*/ 398378 h 4960218"/>
                <a:gd name="connsiteX2" fmla="*/ 812800 w 12270109"/>
                <a:gd name="connsiteY2" fmla="*/ 520298 h 4960218"/>
                <a:gd name="connsiteX3" fmla="*/ 1117600 w 12270109"/>
                <a:gd name="connsiteY3" fmla="*/ 388218 h 4960218"/>
                <a:gd name="connsiteX4" fmla="*/ 1656080 w 12270109"/>
                <a:gd name="connsiteY4" fmla="*/ 489818 h 4960218"/>
                <a:gd name="connsiteX5" fmla="*/ 1920240 w 12270109"/>
                <a:gd name="connsiteY5" fmla="*/ 347578 h 4960218"/>
                <a:gd name="connsiteX6" fmla="*/ 2458720 w 12270109"/>
                <a:gd name="connsiteY6" fmla="*/ 499978 h 4960218"/>
                <a:gd name="connsiteX7" fmla="*/ 2895600 w 12270109"/>
                <a:gd name="connsiteY7" fmla="*/ 337418 h 4960218"/>
                <a:gd name="connsiteX8" fmla="*/ 3322320 w 12270109"/>
                <a:gd name="connsiteY8" fmla="*/ 581258 h 4960218"/>
                <a:gd name="connsiteX9" fmla="*/ 3881120 w 12270109"/>
                <a:gd name="connsiteY9" fmla="*/ 327258 h 4960218"/>
                <a:gd name="connsiteX10" fmla="*/ 4064000 w 12270109"/>
                <a:gd name="connsiteY10" fmla="*/ 469498 h 4960218"/>
                <a:gd name="connsiteX11" fmla="*/ 4775200 w 12270109"/>
                <a:gd name="connsiteY11" fmla="*/ 317098 h 4960218"/>
                <a:gd name="connsiteX12" fmla="*/ 4937760 w 12270109"/>
                <a:gd name="connsiteY12" fmla="*/ 510138 h 4960218"/>
                <a:gd name="connsiteX13" fmla="*/ 5608320 w 12270109"/>
                <a:gd name="connsiteY13" fmla="*/ 367898 h 4960218"/>
                <a:gd name="connsiteX14" fmla="*/ 5994400 w 12270109"/>
                <a:gd name="connsiteY14" fmla="*/ 571098 h 4960218"/>
                <a:gd name="connsiteX15" fmla="*/ 6441440 w 12270109"/>
                <a:gd name="connsiteY15" fmla="*/ 306938 h 4960218"/>
                <a:gd name="connsiteX16" fmla="*/ 6969760 w 12270109"/>
                <a:gd name="connsiteY16" fmla="*/ 378058 h 4960218"/>
                <a:gd name="connsiteX17" fmla="*/ 7264400 w 12270109"/>
                <a:gd name="connsiteY17" fmla="*/ 185018 h 4960218"/>
                <a:gd name="connsiteX18" fmla="*/ 7711440 w 12270109"/>
                <a:gd name="connsiteY18" fmla="*/ 357738 h 4960218"/>
                <a:gd name="connsiteX19" fmla="*/ 8107680 w 12270109"/>
                <a:gd name="connsiteY19" fmla="*/ 174858 h 4960218"/>
                <a:gd name="connsiteX20" fmla="*/ 8534400 w 12270109"/>
                <a:gd name="connsiteY20" fmla="*/ 327258 h 4960218"/>
                <a:gd name="connsiteX21" fmla="*/ 9123680 w 12270109"/>
                <a:gd name="connsiteY21" fmla="*/ 134218 h 4960218"/>
                <a:gd name="connsiteX22" fmla="*/ 9540240 w 12270109"/>
                <a:gd name="connsiteY22" fmla="*/ 428858 h 4960218"/>
                <a:gd name="connsiteX23" fmla="*/ 10119360 w 12270109"/>
                <a:gd name="connsiteY23" fmla="*/ 215498 h 4960218"/>
                <a:gd name="connsiteX24" fmla="*/ 10434320 w 12270109"/>
                <a:gd name="connsiteY24" fmla="*/ 418698 h 4960218"/>
                <a:gd name="connsiteX25" fmla="*/ 10911840 w 12270109"/>
                <a:gd name="connsiteY25" fmla="*/ 174858 h 4960218"/>
                <a:gd name="connsiteX26" fmla="*/ 11267440 w 12270109"/>
                <a:gd name="connsiteY26" fmla="*/ 276458 h 4960218"/>
                <a:gd name="connsiteX27" fmla="*/ 11734800 w 12270109"/>
                <a:gd name="connsiteY27" fmla="*/ 124058 h 4960218"/>
                <a:gd name="connsiteX28" fmla="*/ 11988800 w 12270109"/>
                <a:gd name="connsiteY28" fmla="*/ 317098 h 4960218"/>
                <a:gd name="connsiteX29" fmla="*/ 12110720 w 12270109"/>
                <a:gd name="connsiteY29" fmla="*/ 205338 h 4960218"/>
                <a:gd name="connsiteX30" fmla="*/ 12263120 w 12270109"/>
                <a:gd name="connsiteY30" fmla="*/ 357738 h 4960218"/>
                <a:gd name="connsiteX31" fmla="*/ 12222480 w 12270109"/>
                <a:gd name="connsiteY31" fmla="*/ 4452218 h 4960218"/>
                <a:gd name="connsiteX32" fmla="*/ 12029440 w 12270109"/>
                <a:gd name="connsiteY32" fmla="*/ 4919578 h 4960218"/>
                <a:gd name="connsiteX33" fmla="*/ 10942320 w 12270109"/>
                <a:gd name="connsiteY33" fmla="*/ 4889098 h 4960218"/>
                <a:gd name="connsiteX34" fmla="*/ 2377440 w 12270109"/>
                <a:gd name="connsiteY34" fmla="*/ 4950058 h 4960218"/>
                <a:gd name="connsiteX35" fmla="*/ 0 w 12270109"/>
                <a:gd name="connsiteY35" fmla="*/ 4960218 h 4960218"/>
                <a:gd name="connsiteX36" fmla="*/ 71120 w 12270109"/>
                <a:gd name="connsiteY36" fmla="*/ 865738 h 4960218"/>
                <a:gd name="connsiteX0" fmla="*/ 71120 w 12270109"/>
                <a:gd name="connsiteY0" fmla="*/ 865738 h 4970141"/>
                <a:gd name="connsiteX1" fmla="*/ 416560 w 12270109"/>
                <a:gd name="connsiteY1" fmla="*/ 398378 h 4970141"/>
                <a:gd name="connsiteX2" fmla="*/ 812800 w 12270109"/>
                <a:gd name="connsiteY2" fmla="*/ 520298 h 4970141"/>
                <a:gd name="connsiteX3" fmla="*/ 1117600 w 12270109"/>
                <a:gd name="connsiteY3" fmla="*/ 388218 h 4970141"/>
                <a:gd name="connsiteX4" fmla="*/ 1656080 w 12270109"/>
                <a:gd name="connsiteY4" fmla="*/ 489818 h 4970141"/>
                <a:gd name="connsiteX5" fmla="*/ 1920240 w 12270109"/>
                <a:gd name="connsiteY5" fmla="*/ 347578 h 4970141"/>
                <a:gd name="connsiteX6" fmla="*/ 2458720 w 12270109"/>
                <a:gd name="connsiteY6" fmla="*/ 499978 h 4970141"/>
                <a:gd name="connsiteX7" fmla="*/ 2895600 w 12270109"/>
                <a:gd name="connsiteY7" fmla="*/ 337418 h 4970141"/>
                <a:gd name="connsiteX8" fmla="*/ 3322320 w 12270109"/>
                <a:gd name="connsiteY8" fmla="*/ 581258 h 4970141"/>
                <a:gd name="connsiteX9" fmla="*/ 3881120 w 12270109"/>
                <a:gd name="connsiteY9" fmla="*/ 327258 h 4970141"/>
                <a:gd name="connsiteX10" fmla="*/ 4064000 w 12270109"/>
                <a:gd name="connsiteY10" fmla="*/ 469498 h 4970141"/>
                <a:gd name="connsiteX11" fmla="*/ 4775200 w 12270109"/>
                <a:gd name="connsiteY11" fmla="*/ 317098 h 4970141"/>
                <a:gd name="connsiteX12" fmla="*/ 4937760 w 12270109"/>
                <a:gd name="connsiteY12" fmla="*/ 510138 h 4970141"/>
                <a:gd name="connsiteX13" fmla="*/ 5608320 w 12270109"/>
                <a:gd name="connsiteY13" fmla="*/ 367898 h 4970141"/>
                <a:gd name="connsiteX14" fmla="*/ 5994400 w 12270109"/>
                <a:gd name="connsiteY14" fmla="*/ 571098 h 4970141"/>
                <a:gd name="connsiteX15" fmla="*/ 6441440 w 12270109"/>
                <a:gd name="connsiteY15" fmla="*/ 306938 h 4970141"/>
                <a:gd name="connsiteX16" fmla="*/ 6969760 w 12270109"/>
                <a:gd name="connsiteY16" fmla="*/ 378058 h 4970141"/>
                <a:gd name="connsiteX17" fmla="*/ 7264400 w 12270109"/>
                <a:gd name="connsiteY17" fmla="*/ 185018 h 4970141"/>
                <a:gd name="connsiteX18" fmla="*/ 7711440 w 12270109"/>
                <a:gd name="connsiteY18" fmla="*/ 357738 h 4970141"/>
                <a:gd name="connsiteX19" fmla="*/ 8107680 w 12270109"/>
                <a:gd name="connsiteY19" fmla="*/ 174858 h 4970141"/>
                <a:gd name="connsiteX20" fmla="*/ 8534400 w 12270109"/>
                <a:gd name="connsiteY20" fmla="*/ 327258 h 4970141"/>
                <a:gd name="connsiteX21" fmla="*/ 9123680 w 12270109"/>
                <a:gd name="connsiteY21" fmla="*/ 134218 h 4970141"/>
                <a:gd name="connsiteX22" fmla="*/ 9540240 w 12270109"/>
                <a:gd name="connsiteY22" fmla="*/ 428858 h 4970141"/>
                <a:gd name="connsiteX23" fmla="*/ 10119360 w 12270109"/>
                <a:gd name="connsiteY23" fmla="*/ 215498 h 4970141"/>
                <a:gd name="connsiteX24" fmla="*/ 10434320 w 12270109"/>
                <a:gd name="connsiteY24" fmla="*/ 418698 h 4970141"/>
                <a:gd name="connsiteX25" fmla="*/ 10911840 w 12270109"/>
                <a:gd name="connsiteY25" fmla="*/ 174858 h 4970141"/>
                <a:gd name="connsiteX26" fmla="*/ 11267440 w 12270109"/>
                <a:gd name="connsiteY26" fmla="*/ 276458 h 4970141"/>
                <a:gd name="connsiteX27" fmla="*/ 11734800 w 12270109"/>
                <a:gd name="connsiteY27" fmla="*/ 124058 h 4970141"/>
                <a:gd name="connsiteX28" fmla="*/ 11988800 w 12270109"/>
                <a:gd name="connsiteY28" fmla="*/ 317098 h 4970141"/>
                <a:gd name="connsiteX29" fmla="*/ 12110720 w 12270109"/>
                <a:gd name="connsiteY29" fmla="*/ 205338 h 4970141"/>
                <a:gd name="connsiteX30" fmla="*/ 12263120 w 12270109"/>
                <a:gd name="connsiteY30" fmla="*/ 357738 h 4970141"/>
                <a:gd name="connsiteX31" fmla="*/ 12222480 w 12270109"/>
                <a:gd name="connsiteY31" fmla="*/ 4452218 h 4970141"/>
                <a:gd name="connsiteX32" fmla="*/ 12029440 w 12270109"/>
                <a:gd name="connsiteY32" fmla="*/ 4919578 h 4970141"/>
                <a:gd name="connsiteX33" fmla="*/ 10942320 w 12270109"/>
                <a:gd name="connsiteY33" fmla="*/ 4889098 h 4970141"/>
                <a:gd name="connsiteX34" fmla="*/ 2377440 w 12270109"/>
                <a:gd name="connsiteY34" fmla="*/ 4950058 h 4970141"/>
                <a:gd name="connsiteX35" fmla="*/ 0 w 12270109"/>
                <a:gd name="connsiteY35" fmla="*/ 4960218 h 4970141"/>
                <a:gd name="connsiteX36" fmla="*/ 71120 w 12270109"/>
                <a:gd name="connsiteY36" fmla="*/ 865738 h 4970141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77440 w 12270109"/>
                <a:gd name="connsiteY34" fmla="*/ 495005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5022"/>
                <a:gd name="connsiteX1" fmla="*/ 416560 w 12270109"/>
                <a:gd name="connsiteY1" fmla="*/ 398378 h 4995022"/>
                <a:gd name="connsiteX2" fmla="*/ 812800 w 12270109"/>
                <a:gd name="connsiteY2" fmla="*/ 520298 h 4995022"/>
                <a:gd name="connsiteX3" fmla="*/ 1117600 w 12270109"/>
                <a:gd name="connsiteY3" fmla="*/ 388218 h 4995022"/>
                <a:gd name="connsiteX4" fmla="*/ 1656080 w 12270109"/>
                <a:gd name="connsiteY4" fmla="*/ 489818 h 4995022"/>
                <a:gd name="connsiteX5" fmla="*/ 1920240 w 12270109"/>
                <a:gd name="connsiteY5" fmla="*/ 347578 h 4995022"/>
                <a:gd name="connsiteX6" fmla="*/ 2458720 w 12270109"/>
                <a:gd name="connsiteY6" fmla="*/ 499978 h 4995022"/>
                <a:gd name="connsiteX7" fmla="*/ 2895600 w 12270109"/>
                <a:gd name="connsiteY7" fmla="*/ 337418 h 4995022"/>
                <a:gd name="connsiteX8" fmla="*/ 3322320 w 12270109"/>
                <a:gd name="connsiteY8" fmla="*/ 581258 h 4995022"/>
                <a:gd name="connsiteX9" fmla="*/ 3881120 w 12270109"/>
                <a:gd name="connsiteY9" fmla="*/ 327258 h 4995022"/>
                <a:gd name="connsiteX10" fmla="*/ 4064000 w 12270109"/>
                <a:gd name="connsiteY10" fmla="*/ 469498 h 4995022"/>
                <a:gd name="connsiteX11" fmla="*/ 4775200 w 12270109"/>
                <a:gd name="connsiteY11" fmla="*/ 317098 h 4995022"/>
                <a:gd name="connsiteX12" fmla="*/ 4937760 w 12270109"/>
                <a:gd name="connsiteY12" fmla="*/ 510138 h 4995022"/>
                <a:gd name="connsiteX13" fmla="*/ 5608320 w 12270109"/>
                <a:gd name="connsiteY13" fmla="*/ 367898 h 4995022"/>
                <a:gd name="connsiteX14" fmla="*/ 5994400 w 12270109"/>
                <a:gd name="connsiteY14" fmla="*/ 571098 h 4995022"/>
                <a:gd name="connsiteX15" fmla="*/ 6441440 w 12270109"/>
                <a:gd name="connsiteY15" fmla="*/ 306938 h 4995022"/>
                <a:gd name="connsiteX16" fmla="*/ 6969760 w 12270109"/>
                <a:gd name="connsiteY16" fmla="*/ 378058 h 4995022"/>
                <a:gd name="connsiteX17" fmla="*/ 7264400 w 12270109"/>
                <a:gd name="connsiteY17" fmla="*/ 185018 h 4995022"/>
                <a:gd name="connsiteX18" fmla="*/ 7711440 w 12270109"/>
                <a:gd name="connsiteY18" fmla="*/ 357738 h 4995022"/>
                <a:gd name="connsiteX19" fmla="*/ 8107680 w 12270109"/>
                <a:gd name="connsiteY19" fmla="*/ 174858 h 4995022"/>
                <a:gd name="connsiteX20" fmla="*/ 8534400 w 12270109"/>
                <a:gd name="connsiteY20" fmla="*/ 327258 h 4995022"/>
                <a:gd name="connsiteX21" fmla="*/ 9123680 w 12270109"/>
                <a:gd name="connsiteY21" fmla="*/ 134218 h 4995022"/>
                <a:gd name="connsiteX22" fmla="*/ 9540240 w 12270109"/>
                <a:gd name="connsiteY22" fmla="*/ 428858 h 4995022"/>
                <a:gd name="connsiteX23" fmla="*/ 10119360 w 12270109"/>
                <a:gd name="connsiteY23" fmla="*/ 215498 h 4995022"/>
                <a:gd name="connsiteX24" fmla="*/ 10434320 w 12270109"/>
                <a:gd name="connsiteY24" fmla="*/ 418698 h 4995022"/>
                <a:gd name="connsiteX25" fmla="*/ 10911840 w 12270109"/>
                <a:gd name="connsiteY25" fmla="*/ 174858 h 4995022"/>
                <a:gd name="connsiteX26" fmla="*/ 11267440 w 12270109"/>
                <a:gd name="connsiteY26" fmla="*/ 276458 h 4995022"/>
                <a:gd name="connsiteX27" fmla="*/ 11734800 w 12270109"/>
                <a:gd name="connsiteY27" fmla="*/ 124058 h 4995022"/>
                <a:gd name="connsiteX28" fmla="*/ 11988800 w 12270109"/>
                <a:gd name="connsiteY28" fmla="*/ 317098 h 4995022"/>
                <a:gd name="connsiteX29" fmla="*/ 12110720 w 12270109"/>
                <a:gd name="connsiteY29" fmla="*/ 205338 h 4995022"/>
                <a:gd name="connsiteX30" fmla="*/ 12263120 w 12270109"/>
                <a:gd name="connsiteY30" fmla="*/ 357738 h 4995022"/>
                <a:gd name="connsiteX31" fmla="*/ 12222480 w 12270109"/>
                <a:gd name="connsiteY31" fmla="*/ 4452218 h 4995022"/>
                <a:gd name="connsiteX32" fmla="*/ 12029440 w 12270109"/>
                <a:gd name="connsiteY32" fmla="*/ 4919578 h 4995022"/>
                <a:gd name="connsiteX33" fmla="*/ 10962640 w 12270109"/>
                <a:gd name="connsiteY33" fmla="*/ 4990698 h 4995022"/>
                <a:gd name="connsiteX34" fmla="*/ 2387600 w 12270109"/>
                <a:gd name="connsiteY34" fmla="*/ 4990698 h 4995022"/>
                <a:gd name="connsiteX35" fmla="*/ 0 w 12270109"/>
                <a:gd name="connsiteY35" fmla="*/ 4960218 h 4995022"/>
                <a:gd name="connsiteX36" fmla="*/ 71120 w 12270109"/>
                <a:gd name="connsiteY36" fmla="*/ 865738 h 4995022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50800 w 12270109"/>
                <a:gd name="connsiteY0" fmla="*/ 85557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50800 w 122701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667"/>
                <a:gd name="connsiteY0" fmla="*/ 855578 h 5030585"/>
                <a:gd name="connsiteX1" fmla="*/ 467360 w 12320667"/>
                <a:gd name="connsiteY1" fmla="*/ 398378 h 5030585"/>
                <a:gd name="connsiteX2" fmla="*/ 863600 w 12320667"/>
                <a:gd name="connsiteY2" fmla="*/ 520298 h 5030585"/>
                <a:gd name="connsiteX3" fmla="*/ 1168400 w 12320667"/>
                <a:gd name="connsiteY3" fmla="*/ 388218 h 5030585"/>
                <a:gd name="connsiteX4" fmla="*/ 1706880 w 12320667"/>
                <a:gd name="connsiteY4" fmla="*/ 489818 h 5030585"/>
                <a:gd name="connsiteX5" fmla="*/ 1971040 w 12320667"/>
                <a:gd name="connsiteY5" fmla="*/ 347578 h 5030585"/>
                <a:gd name="connsiteX6" fmla="*/ 2509520 w 12320667"/>
                <a:gd name="connsiteY6" fmla="*/ 499978 h 5030585"/>
                <a:gd name="connsiteX7" fmla="*/ 2946400 w 12320667"/>
                <a:gd name="connsiteY7" fmla="*/ 337418 h 5030585"/>
                <a:gd name="connsiteX8" fmla="*/ 3373120 w 12320667"/>
                <a:gd name="connsiteY8" fmla="*/ 581258 h 5030585"/>
                <a:gd name="connsiteX9" fmla="*/ 3931920 w 12320667"/>
                <a:gd name="connsiteY9" fmla="*/ 327258 h 5030585"/>
                <a:gd name="connsiteX10" fmla="*/ 4114800 w 12320667"/>
                <a:gd name="connsiteY10" fmla="*/ 469498 h 5030585"/>
                <a:gd name="connsiteX11" fmla="*/ 4826000 w 12320667"/>
                <a:gd name="connsiteY11" fmla="*/ 317098 h 5030585"/>
                <a:gd name="connsiteX12" fmla="*/ 4988560 w 12320667"/>
                <a:gd name="connsiteY12" fmla="*/ 510138 h 5030585"/>
                <a:gd name="connsiteX13" fmla="*/ 5659120 w 12320667"/>
                <a:gd name="connsiteY13" fmla="*/ 367898 h 5030585"/>
                <a:gd name="connsiteX14" fmla="*/ 6045200 w 12320667"/>
                <a:gd name="connsiteY14" fmla="*/ 571098 h 5030585"/>
                <a:gd name="connsiteX15" fmla="*/ 6492240 w 12320667"/>
                <a:gd name="connsiteY15" fmla="*/ 306938 h 5030585"/>
                <a:gd name="connsiteX16" fmla="*/ 7020560 w 12320667"/>
                <a:gd name="connsiteY16" fmla="*/ 378058 h 5030585"/>
                <a:gd name="connsiteX17" fmla="*/ 7315200 w 12320667"/>
                <a:gd name="connsiteY17" fmla="*/ 185018 h 5030585"/>
                <a:gd name="connsiteX18" fmla="*/ 7762240 w 12320667"/>
                <a:gd name="connsiteY18" fmla="*/ 357738 h 5030585"/>
                <a:gd name="connsiteX19" fmla="*/ 8158480 w 12320667"/>
                <a:gd name="connsiteY19" fmla="*/ 174858 h 5030585"/>
                <a:gd name="connsiteX20" fmla="*/ 8585200 w 12320667"/>
                <a:gd name="connsiteY20" fmla="*/ 327258 h 5030585"/>
                <a:gd name="connsiteX21" fmla="*/ 9174480 w 12320667"/>
                <a:gd name="connsiteY21" fmla="*/ 134218 h 5030585"/>
                <a:gd name="connsiteX22" fmla="*/ 9591040 w 12320667"/>
                <a:gd name="connsiteY22" fmla="*/ 428858 h 5030585"/>
                <a:gd name="connsiteX23" fmla="*/ 10170160 w 12320667"/>
                <a:gd name="connsiteY23" fmla="*/ 215498 h 5030585"/>
                <a:gd name="connsiteX24" fmla="*/ 10485120 w 12320667"/>
                <a:gd name="connsiteY24" fmla="*/ 418698 h 5030585"/>
                <a:gd name="connsiteX25" fmla="*/ 10962640 w 12320667"/>
                <a:gd name="connsiteY25" fmla="*/ 174858 h 5030585"/>
                <a:gd name="connsiteX26" fmla="*/ 11318240 w 12320667"/>
                <a:gd name="connsiteY26" fmla="*/ 276458 h 5030585"/>
                <a:gd name="connsiteX27" fmla="*/ 11785600 w 12320667"/>
                <a:gd name="connsiteY27" fmla="*/ 124058 h 5030585"/>
                <a:gd name="connsiteX28" fmla="*/ 12039600 w 12320667"/>
                <a:gd name="connsiteY28" fmla="*/ 317098 h 5030585"/>
                <a:gd name="connsiteX29" fmla="*/ 12161520 w 12320667"/>
                <a:gd name="connsiteY29" fmla="*/ 205338 h 5030585"/>
                <a:gd name="connsiteX30" fmla="*/ 12313920 w 12320667"/>
                <a:gd name="connsiteY30" fmla="*/ 357738 h 5030585"/>
                <a:gd name="connsiteX31" fmla="*/ 12273280 w 12320667"/>
                <a:gd name="connsiteY31" fmla="*/ 4452218 h 5030585"/>
                <a:gd name="connsiteX32" fmla="*/ 12090400 w 12320667"/>
                <a:gd name="connsiteY32" fmla="*/ 4990698 h 5030585"/>
                <a:gd name="connsiteX33" fmla="*/ 11013440 w 12320667"/>
                <a:gd name="connsiteY33" fmla="*/ 4990698 h 5030585"/>
                <a:gd name="connsiteX34" fmla="*/ 2438400 w 12320667"/>
                <a:gd name="connsiteY34" fmla="*/ 4990698 h 5030585"/>
                <a:gd name="connsiteX35" fmla="*/ 0 w 12320667"/>
                <a:gd name="connsiteY35" fmla="*/ 4990698 h 5030585"/>
                <a:gd name="connsiteX36" fmla="*/ 101600 w 12320667"/>
                <a:gd name="connsiteY36" fmla="*/ 855578 h 5030585"/>
                <a:gd name="connsiteX0" fmla="*/ 101600 w 12319629"/>
                <a:gd name="connsiteY0" fmla="*/ 85557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101600 w 12319629"/>
                <a:gd name="connsiteY36" fmla="*/ 855578 h 5038271"/>
                <a:gd name="connsiteX0" fmla="*/ 71120 w 12319629"/>
                <a:gd name="connsiteY0" fmla="*/ 82509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71120 w 12319629"/>
                <a:gd name="connsiteY36" fmla="*/ 825098 h 50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19629" h="5038271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31" name="รูปแบบอิสระ: รูปร่าง 30">
              <a:extLst>
                <a:ext uri="{FF2B5EF4-FFF2-40B4-BE49-F238E27FC236}">
                  <a16:creationId xmlns:a16="http://schemas.microsoft.com/office/drawing/2014/main" id="{79014B06-44B3-4406-AFAE-95E6894809F5}"/>
                </a:ext>
              </a:extLst>
            </p:cNvPr>
            <p:cNvSpPr/>
            <p:nvPr/>
          </p:nvSpPr>
          <p:spPr>
            <a:xfrm rot="1072314">
              <a:off x="2695317" y="3706872"/>
              <a:ext cx="843280" cy="330327"/>
            </a:xfrm>
            <a:custGeom>
              <a:avLst/>
              <a:gdLst>
                <a:gd name="connsiteX0" fmla="*/ 0 w 843280"/>
                <a:gd name="connsiteY0" fmla="*/ 330327 h 330327"/>
                <a:gd name="connsiteX1" fmla="*/ 91440 w 843280"/>
                <a:gd name="connsiteY1" fmla="*/ 177927 h 330327"/>
                <a:gd name="connsiteX2" fmla="*/ 294640 w 843280"/>
                <a:gd name="connsiteY2" fmla="*/ 249047 h 330327"/>
                <a:gd name="connsiteX3" fmla="*/ 386080 w 843280"/>
                <a:gd name="connsiteY3" fmla="*/ 116967 h 330327"/>
                <a:gd name="connsiteX4" fmla="*/ 568960 w 843280"/>
                <a:gd name="connsiteY4" fmla="*/ 167767 h 330327"/>
                <a:gd name="connsiteX5" fmla="*/ 721360 w 843280"/>
                <a:gd name="connsiteY5" fmla="*/ 5207 h 330327"/>
                <a:gd name="connsiteX6" fmla="*/ 843280 w 843280"/>
                <a:gd name="connsiteY6" fmla="*/ 56007 h 33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280" h="330327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32" name="รูปแบบอิสระ: รูปร่าง 31">
              <a:extLst>
                <a:ext uri="{FF2B5EF4-FFF2-40B4-BE49-F238E27FC236}">
                  <a16:creationId xmlns:a16="http://schemas.microsoft.com/office/drawing/2014/main" id="{978B72C9-FC65-4E29-9225-E17FD19D1D82}"/>
                </a:ext>
              </a:extLst>
            </p:cNvPr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96" name="ชื่อเรื่อง 1">
            <a:extLst>
              <a:ext uri="{FF2B5EF4-FFF2-40B4-BE49-F238E27FC236}">
                <a16:creationId xmlns:a16="http://schemas.microsoft.com/office/drawing/2014/main" id="{1B6C459F-936C-4C52-97F3-10A266BEA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335" y="394180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97" name="ตัวแทนข้อความ 216">
            <a:extLst>
              <a:ext uri="{FF2B5EF4-FFF2-40B4-BE49-F238E27FC236}">
                <a16:creationId xmlns:a16="http://schemas.microsoft.com/office/drawing/2014/main" id="{6B6DCC0B-1D8B-4EBD-A4C0-761633E24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889" y="4236253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99" name="ตัวแทนข้อความ 98">
            <a:extLst>
              <a:ext uri="{FF2B5EF4-FFF2-40B4-BE49-F238E27FC236}">
                <a16:creationId xmlns:a16="http://schemas.microsoft.com/office/drawing/2014/main" id="{87D54682-6AEC-4AE7-89BD-F95802BA9A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3307" y="4868299"/>
            <a:ext cx="2743200" cy="1229749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216">
            <a:extLst>
              <a:ext uri="{FF2B5EF4-FFF2-40B4-BE49-F238E27FC236}">
                <a16:creationId xmlns:a16="http://schemas.microsoft.com/office/drawing/2014/main" id="{EA6A1E39-E155-42EA-989C-DC0D2FC6DF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4174" y="4466221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01" name="ตัวแทนข้อความ 98">
            <a:extLst>
              <a:ext uri="{FF2B5EF4-FFF2-40B4-BE49-F238E27FC236}">
                <a16:creationId xmlns:a16="http://schemas.microsoft.com/office/drawing/2014/main" id="{E2BADBDD-63CE-4591-995F-24B25C7F62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1592" y="5098267"/>
            <a:ext cx="2743200" cy="1229749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2" name="ตัวแทนข้อความ 216">
            <a:extLst>
              <a:ext uri="{FF2B5EF4-FFF2-40B4-BE49-F238E27FC236}">
                <a16:creationId xmlns:a16="http://schemas.microsoft.com/office/drawing/2014/main" id="{0C72DBA5-5DFD-4706-8F2B-E9CF5EAE51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2014" y="4269877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03" name="ตัวแทนข้อความ 98">
            <a:extLst>
              <a:ext uri="{FF2B5EF4-FFF2-40B4-BE49-F238E27FC236}">
                <a16:creationId xmlns:a16="http://schemas.microsoft.com/office/drawing/2014/main" id="{270606BB-CEC7-437E-A389-484D49F76F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9432" y="4901923"/>
            <a:ext cx="2743200" cy="1229749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4" name="ตัวแทนข้อความ 216">
            <a:extLst>
              <a:ext uri="{FF2B5EF4-FFF2-40B4-BE49-F238E27FC236}">
                <a16:creationId xmlns:a16="http://schemas.microsoft.com/office/drawing/2014/main" id="{B8B5E5B4-A91B-4D06-A2F7-864DADEECB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94228" y="4230668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05" name="ตัวแทนข้อความ 98">
            <a:extLst>
              <a:ext uri="{FF2B5EF4-FFF2-40B4-BE49-F238E27FC236}">
                <a16:creationId xmlns:a16="http://schemas.microsoft.com/office/drawing/2014/main" id="{D85E7AC0-40F9-4FB6-A5AD-F098F45D64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1646" y="4862714"/>
            <a:ext cx="2743200" cy="1229749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grpSp>
        <p:nvGrpSpPr>
          <p:cNvPr id="98" name="กลุ่ม 97">
            <a:extLst>
              <a:ext uri="{FF2B5EF4-FFF2-40B4-BE49-F238E27FC236}">
                <a16:creationId xmlns:a16="http://schemas.microsoft.com/office/drawing/2014/main" id="{C23F11EA-E1A1-4461-A55A-C2CF2F84B131}"/>
              </a:ext>
            </a:extLst>
          </p:cNvPr>
          <p:cNvGrpSpPr/>
          <p:nvPr userDrawn="1"/>
        </p:nvGrpSpPr>
        <p:grpSpPr>
          <a:xfrm>
            <a:off x="-57176" y="1604626"/>
            <a:ext cx="12258668" cy="2603414"/>
            <a:chOff x="-33334" y="1369839"/>
            <a:chExt cx="12258668" cy="2603414"/>
          </a:xfrm>
        </p:grpSpPr>
        <p:grpSp>
          <p:nvGrpSpPr>
            <p:cNvPr id="106" name="กลุ่ม 105">
              <a:extLst>
                <a:ext uri="{FF2B5EF4-FFF2-40B4-BE49-F238E27FC236}">
                  <a16:creationId xmlns:a16="http://schemas.microsoft.com/office/drawing/2014/main" id="{C0DDD018-F4EC-4884-B0D4-F6252016EF3B}"/>
                </a:ext>
              </a:extLst>
            </p:cNvPr>
            <p:cNvGrpSpPr/>
            <p:nvPr/>
          </p:nvGrpSpPr>
          <p:grpSpPr>
            <a:xfrm>
              <a:off x="-33334" y="1369839"/>
              <a:ext cx="12258668" cy="2603414"/>
              <a:chOff x="-33334" y="1369839"/>
              <a:chExt cx="12258668" cy="2603414"/>
            </a:xfrm>
          </p:grpSpPr>
          <p:sp>
            <p:nvSpPr>
              <p:cNvPr id="108" name="รูปแบบอิสระ: รูปร่าง 107">
                <a:extLst>
                  <a:ext uri="{FF2B5EF4-FFF2-40B4-BE49-F238E27FC236}">
                    <a16:creationId xmlns:a16="http://schemas.microsoft.com/office/drawing/2014/main" id="{85A1DD94-0E0B-4F07-9370-E8D15D43E4F2}"/>
                  </a:ext>
                </a:extLst>
              </p:cNvPr>
              <p:cNvSpPr/>
              <p:nvPr/>
            </p:nvSpPr>
            <p:spPr>
              <a:xfrm>
                <a:off x="-33334" y="1369839"/>
                <a:ext cx="12258668" cy="1014589"/>
              </a:xfrm>
              <a:custGeom>
                <a:avLst/>
                <a:gdLst>
                  <a:gd name="connsiteX0" fmla="*/ 0 w 12211050"/>
                  <a:gd name="connsiteY0" fmla="*/ 9525 h 1128957"/>
                  <a:gd name="connsiteX1" fmla="*/ 4048125 w 12211050"/>
                  <a:gd name="connsiteY1" fmla="*/ 1114425 h 1128957"/>
                  <a:gd name="connsiteX2" fmla="*/ 9791700 w 12211050"/>
                  <a:gd name="connsiteY2" fmla="*/ 600075 h 1128957"/>
                  <a:gd name="connsiteX3" fmla="*/ 12211050 w 12211050"/>
                  <a:gd name="connsiteY3" fmla="*/ 0 h 1128957"/>
                  <a:gd name="connsiteX0" fmla="*/ 0 w 12211050"/>
                  <a:gd name="connsiteY0" fmla="*/ 9525 h 1178399"/>
                  <a:gd name="connsiteX1" fmla="*/ 4048125 w 12211050"/>
                  <a:gd name="connsiteY1" fmla="*/ 1114425 h 1178399"/>
                  <a:gd name="connsiteX2" fmla="*/ 9848850 w 12211050"/>
                  <a:gd name="connsiteY2" fmla="*/ 933450 h 1178399"/>
                  <a:gd name="connsiteX3" fmla="*/ 12211050 w 12211050"/>
                  <a:gd name="connsiteY3" fmla="*/ 0 h 1178399"/>
                  <a:gd name="connsiteX0" fmla="*/ 0 w 12211050"/>
                  <a:gd name="connsiteY0" fmla="*/ 9525 h 1178399"/>
                  <a:gd name="connsiteX1" fmla="*/ 4048125 w 12211050"/>
                  <a:gd name="connsiteY1" fmla="*/ 1114425 h 1178399"/>
                  <a:gd name="connsiteX2" fmla="*/ 9848850 w 12211050"/>
                  <a:gd name="connsiteY2" fmla="*/ 933450 h 1178399"/>
                  <a:gd name="connsiteX3" fmla="*/ 12211050 w 12211050"/>
                  <a:gd name="connsiteY3" fmla="*/ 0 h 1178399"/>
                  <a:gd name="connsiteX0" fmla="*/ 0 w 12211050"/>
                  <a:gd name="connsiteY0" fmla="*/ 9525 h 1065653"/>
                  <a:gd name="connsiteX1" fmla="*/ 4124325 w 12211050"/>
                  <a:gd name="connsiteY1" fmla="*/ 942975 h 1065653"/>
                  <a:gd name="connsiteX2" fmla="*/ 9848850 w 12211050"/>
                  <a:gd name="connsiteY2" fmla="*/ 933450 h 1065653"/>
                  <a:gd name="connsiteX3" fmla="*/ 12211050 w 12211050"/>
                  <a:gd name="connsiteY3" fmla="*/ 0 h 1065653"/>
                  <a:gd name="connsiteX0" fmla="*/ 0 w 12211050"/>
                  <a:gd name="connsiteY0" fmla="*/ 9525 h 1049977"/>
                  <a:gd name="connsiteX1" fmla="*/ 4124325 w 12211050"/>
                  <a:gd name="connsiteY1" fmla="*/ 942975 h 1049977"/>
                  <a:gd name="connsiteX2" fmla="*/ 9601200 w 12211050"/>
                  <a:gd name="connsiteY2" fmla="*/ 904875 h 1049977"/>
                  <a:gd name="connsiteX3" fmla="*/ 12211050 w 12211050"/>
                  <a:gd name="connsiteY3" fmla="*/ 0 h 1049977"/>
                  <a:gd name="connsiteX0" fmla="*/ 0 w 12211050"/>
                  <a:gd name="connsiteY0" fmla="*/ 9525 h 1049977"/>
                  <a:gd name="connsiteX1" fmla="*/ 4124325 w 12211050"/>
                  <a:gd name="connsiteY1" fmla="*/ 942975 h 1049977"/>
                  <a:gd name="connsiteX2" fmla="*/ 9601200 w 12211050"/>
                  <a:gd name="connsiteY2" fmla="*/ 904875 h 1049977"/>
                  <a:gd name="connsiteX3" fmla="*/ 12211050 w 12211050"/>
                  <a:gd name="connsiteY3" fmla="*/ 0 h 1049977"/>
                  <a:gd name="connsiteX0" fmla="*/ 0 w 12211050"/>
                  <a:gd name="connsiteY0" fmla="*/ 9525 h 1015516"/>
                  <a:gd name="connsiteX1" fmla="*/ 4124325 w 12211050"/>
                  <a:gd name="connsiteY1" fmla="*/ 942975 h 1015516"/>
                  <a:gd name="connsiteX2" fmla="*/ 9601200 w 12211050"/>
                  <a:gd name="connsiteY2" fmla="*/ 904875 h 1015516"/>
                  <a:gd name="connsiteX3" fmla="*/ 12211050 w 12211050"/>
                  <a:gd name="connsiteY3" fmla="*/ 0 h 1015516"/>
                  <a:gd name="connsiteX0" fmla="*/ 0 w 12211050"/>
                  <a:gd name="connsiteY0" fmla="*/ 9525 h 995209"/>
                  <a:gd name="connsiteX1" fmla="*/ 4124325 w 12211050"/>
                  <a:gd name="connsiteY1" fmla="*/ 942975 h 995209"/>
                  <a:gd name="connsiteX2" fmla="*/ 9772650 w 12211050"/>
                  <a:gd name="connsiteY2" fmla="*/ 838200 h 995209"/>
                  <a:gd name="connsiteX3" fmla="*/ 12211050 w 12211050"/>
                  <a:gd name="connsiteY3" fmla="*/ 0 h 995209"/>
                  <a:gd name="connsiteX0" fmla="*/ 0 w 12211050"/>
                  <a:gd name="connsiteY0" fmla="*/ 9525 h 995209"/>
                  <a:gd name="connsiteX1" fmla="*/ 4124325 w 12211050"/>
                  <a:gd name="connsiteY1" fmla="*/ 942975 h 995209"/>
                  <a:gd name="connsiteX2" fmla="*/ 9772650 w 12211050"/>
                  <a:gd name="connsiteY2" fmla="*/ 838200 h 995209"/>
                  <a:gd name="connsiteX3" fmla="*/ 12211050 w 12211050"/>
                  <a:gd name="connsiteY3" fmla="*/ 0 h 995209"/>
                  <a:gd name="connsiteX0" fmla="*/ 0 w 12211050"/>
                  <a:gd name="connsiteY0" fmla="*/ 9525 h 1014589"/>
                  <a:gd name="connsiteX1" fmla="*/ 4124325 w 12211050"/>
                  <a:gd name="connsiteY1" fmla="*/ 942975 h 1014589"/>
                  <a:gd name="connsiteX2" fmla="*/ 9772650 w 12211050"/>
                  <a:gd name="connsiteY2" fmla="*/ 838200 h 1014589"/>
                  <a:gd name="connsiteX3" fmla="*/ 12211050 w 12211050"/>
                  <a:gd name="connsiteY3" fmla="*/ 0 h 1014589"/>
                  <a:gd name="connsiteX0" fmla="*/ 0 w 12211050"/>
                  <a:gd name="connsiteY0" fmla="*/ 9525 h 1014589"/>
                  <a:gd name="connsiteX1" fmla="*/ 4124325 w 12211050"/>
                  <a:gd name="connsiteY1" fmla="*/ 942975 h 1014589"/>
                  <a:gd name="connsiteX2" fmla="*/ 9772650 w 12211050"/>
                  <a:gd name="connsiteY2" fmla="*/ 838200 h 1014589"/>
                  <a:gd name="connsiteX3" fmla="*/ 12211050 w 12211050"/>
                  <a:gd name="connsiteY3" fmla="*/ 0 h 1014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11050" h="1014589">
                    <a:moveTo>
                      <a:pt x="0" y="9525"/>
                    </a:moveTo>
                    <a:cubicBezTo>
                      <a:pt x="1208087" y="512762"/>
                      <a:pt x="2495550" y="804863"/>
                      <a:pt x="4124325" y="942975"/>
                    </a:cubicBezTo>
                    <a:cubicBezTo>
                      <a:pt x="5753100" y="1081088"/>
                      <a:pt x="8345487" y="1004888"/>
                      <a:pt x="9772650" y="838200"/>
                    </a:cubicBezTo>
                    <a:cubicBezTo>
                      <a:pt x="11133138" y="576262"/>
                      <a:pt x="11681619" y="207168"/>
                      <a:pt x="12211050" y="0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grpSp>
            <p:nvGrpSpPr>
              <p:cNvPr id="109" name="กลุ่ม 108">
                <a:extLst>
                  <a:ext uri="{FF2B5EF4-FFF2-40B4-BE49-F238E27FC236}">
                    <a16:creationId xmlns:a16="http://schemas.microsoft.com/office/drawing/2014/main" id="{2F493200-4E02-4F99-8948-4F8929FC4E38}"/>
                  </a:ext>
                </a:extLst>
              </p:cNvPr>
              <p:cNvGrpSpPr/>
              <p:nvPr/>
            </p:nvGrpSpPr>
            <p:grpSpPr>
              <a:xfrm>
                <a:off x="1008328" y="1877133"/>
                <a:ext cx="1159219" cy="1654911"/>
                <a:chOff x="3255068" y="3867956"/>
                <a:chExt cx="1159219" cy="1654911"/>
              </a:xfrm>
            </p:grpSpPr>
            <p:sp>
              <p:nvSpPr>
                <p:cNvPr id="146" name="รูปแบบอิสระ: รูปร่าง 145">
                  <a:extLst>
                    <a:ext uri="{FF2B5EF4-FFF2-40B4-BE49-F238E27FC236}">
                      <a16:creationId xmlns:a16="http://schemas.microsoft.com/office/drawing/2014/main" id="{E39E96BE-B4DF-42D7-A726-5689975A17E3}"/>
                    </a:ext>
                  </a:extLst>
                </p:cNvPr>
                <p:cNvSpPr/>
                <p:nvPr/>
              </p:nvSpPr>
              <p:spPr>
                <a:xfrm rot="2172170">
                  <a:off x="3255068" y="3867956"/>
                  <a:ext cx="1159219" cy="1654911"/>
                </a:xfrm>
                <a:custGeom>
                  <a:avLst/>
                  <a:gdLst>
                    <a:gd name="connsiteX0" fmla="*/ 2021 w 463406"/>
                    <a:gd name="connsiteY0" fmla="*/ 108002 h 693241"/>
                    <a:gd name="connsiteX1" fmla="*/ 47741 w 463406"/>
                    <a:gd name="connsiteY1" fmla="*/ 248972 h 693241"/>
                    <a:gd name="connsiteX2" fmla="*/ 131561 w 463406"/>
                    <a:gd name="connsiteY2" fmla="*/ 367082 h 693241"/>
                    <a:gd name="connsiteX3" fmla="*/ 203951 w 463406"/>
                    <a:gd name="connsiteY3" fmla="*/ 422327 h 693241"/>
                    <a:gd name="connsiteX4" fmla="*/ 215381 w 463406"/>
                    <a:gd name="connsiteY4" fmla="*/ 534722 h 693241"/>
                    <a:gd name="connsiteX5" fmla="*/ 228716 w 463406"/>
                    <a:gd name="connsiteY5" fmla="*/ 639497 h 693241"/>
                    <a:gd name="connsiteX6" fmla="*/ 303011 w 463406"/>
                    <a:gd name="connsiteY6" fmla="*/ 692837 h 693241"/>
                    <a:gd name="connsiteX7" fmla="*/ 398261 w 463406"/>
                    <a:gd name="connsiteY7" fmla="*/ 662357 h 693241"/>
                    <a:gd name="connsiteX8" fmla="*/ 424931 w 463406"/>
                    <a:gd name="connsiteY8" fmla="*/ 631877 h 693241"/>
                    <a:gd name="connsiteX9" fmla="*/ 417311 w 463406"/>
                    <a:gd name="connsiteY9" fmla="*/ 525197 h 693241"/>
                    <a:gd name="connsiteX10" fmla="*/ 421121 w 463406"/>
                    <a:gd name="connsiteY10" fmla="*/ 454712 h 693241"/>
                    <a:gd name="connsiteX11" fmla="*/ 443981 w 463406"/>
                    <a:gd name="connsiteY11" fmla="*/ 365177 h 693241"/>
                    <a:gd name="connsiteX12" fmla="*/ 463031 w 463406"/>
                    <a:gd name="connsiteY12" fmla="*/ 323267 h 693241"/>
                    <a:gd name="connsiteX13" fmla="*/ 453506 w 463406"/>
                    <a:gd name="connsiteY13" fmla="*/ 273737 h 693241"/>
                    <a:gd name="connsiteX14" fmla="*/ 417311 w 463406"/>
                    <a:gd name="connsiteY14" fmla="*/ 233732 h 693241"/>
                    <a:gd name="connsiteX15" fmla="*/ 360161 w 463406"/>
                    <a:gd name="connsiteY15" fmla="*/ 216587 h 693241"/>
                    <a:gd name="connsiteX16" fmla="*/ 327776 w 463406"/>
                    <a:gd name="connsiteY16" fmla="*/ 161342 h 693241"/>
                    <a:gd name="connsiteX17" fmla="*/ 306821 w 463406"/>
                    <a:gd name="connsiteY17" fmla="*/ 106097 h 693241"/>
                    <a:gd name="connsiteX18" fmla="*/ 287771 w 463406"/>
                    <a:gd name="connsiteY18" fmla="*/ 43232 h 693241"/>
                    <a:gd name="connsiteX19" fmla="*/ 276341 w 463406"/>
                    <a:gd name="connsiteY19" fmla="*/ 1322 h 693241"/>
                    <a:gd name="connsiteX20" fmla="*/ 158231 w 463406"/>
                    <a:gd name="connsiteY20" fmla="*/ 12752 h 693241"/>
                    <a:gd name="connsiteX21" fmla="*/ 112511 w 463406"/>
                    <a:gd name="connsiteY21" fmla="*/ 35612 h 693241"/>
                    <a:gd name="connsiteX22" fmla="*/ 2021 w 463406"/>
                    <a:gd name="connsiteY22" fmla="*/ 108002 h 693241"/>
                    <a:gd name="connsiteX0" fmla="*/ 2021 w 463406"/>
                    <a:gd name="connsiteY0" fmla="*/ 126309 h 711548"/>
                    <a:gd name="connsiteX1" fmla="*/ 47741 w 463406"/>
                    <a:gd name="connsiteY1" fmla="*/ 267279 h 711548"/>
                    <a:gd name="connsiteX2" fmla="*/ 131561 w 463406"/>
                    <a:gd name="connsiteY2" fmla="*/ 385389 h 711548"/>
                    <a:gd name="connsiteX3" fmla="*/ 203951 w 463406"/>
                    <a:gd name="connsiteY3" fmla="*/ 440634 h 711548"/>
                    <a:gd name="connsiteX4" fmla="*/ 215381 w 463406"/>
                    <a:gd name="connsiteY4" fmla="*/ 553029 h 711548"/>
                    <a:gd name="connsiteX5" fmla="*/ 228716 w 463406"/>
                    <a:gd name="connsiteY5" fmla="*/ 657804 h 711548"/>
                    <a:gd name="connsiteX6" fmla="*/ 303011 w 463406"/>
                    <a:gd name="connsiteY6" fmla="*/ 711144 h 711548"/>
                    <a:gd name="connsiteX7" fmla="*/ 398261 w 463406"/>
                    <a:gd name="connsiteY7" fmla="*/ 680664 h 711548"/>
                    <a:gd name="connsiteX8" fmla="*/ 424931 w 463406"/>
                    <a:gd name="connsiteY8" fmla="*/ 650184 h 711548"/>
                    <a:gd name="connsiteX9" fmla="*/ 417311 w 463406"/>
                    <a:gd name="connsiteY9" fmla="*/ 543504 h 711548"/>
                    <a:gd name="connsiteX10" fmla="*/ 421121 w 463406"/>
                    <a:gd name="connsiteY10" fmla="*/ 473019 h 711548"/>
                    <a:gd name="connsiteX11" fmla="*/ 443981 w 463406"/>
                    <a:gd name="connsiteY11" fmla="*/ 383484 h 711548"/>
                    <a:gd name="connsiteX12" fmla="*/ 463031 w 463406"/>
                    <a:gd name="connsiteY12" fmla="*/ 341574 h 711548"/>
                    <a:gd name="connsiteX13" fmla="*/ 453506 w 463406"/>
                    <a:gd name="connsiteY13" fmla="*/ 292044 h 711548"/>
                    <a:gd name="connsiteX14" fmla="*/ 417311 w 463406"/>
                    <a:gd name="connsiteY14" fmla="*/ 252039 h 711548"/>
                    <a:gd name="connsiteX15" fmla="*/ 360161 w 463406"/>
                    <a:gd name="connsiteY15" fmla="*/ 234894 h 711548"/>
                    <a:gd name="connsiteX16" fmla="*/ 327776 w 463406"/>
                    <a:gd name="connsiteY16" fmla="*/ 179649 h 711548"/>
                    <a:gd name="connsiteX17" fmla="*/ 306821 w 463406"/>
                    <a:gd name="connsiteY17" fmla="*/ 124404 h 711548"/>
                    <a:gd name="connsiteX18" fmla="*/ 287771 w 463406"/>
                    <a:gd name="connsiteY18" fmla="*/ 61539 h 711548"/>
                    <a:gd name="connsiteX19" fmla="*/ 278246 w 463406"/>
                    <a:gd name="connsiteY19" fmla="*/ 579 h 711548"/>
                    <a:gd name="connsiteX20" fmla="*/ 158231 w 463406"/>
                    <a:gd name="connsiteY20" fmla="*/ 31059 h 711548"/>
                    <a:gd name="connsiteX21" fmla="*/ 112511 w 463406"/>
                    <a:gd name="connsiteY21" fmla="*/ 53919 h 711548"/>
                    <a:gd name="connsiteX22" fmla="*/ 2021 w 463406"/>
                    <a:gd name="connsiteY22" fmla="*/ 126309 h 711548"/>
                    <a:gd name="connsiteX0" fmla="*/ 2021 w 463406"/>
                    <a:gd name="connsiteY0" fmla="*/ 126309 h 711548"/>
                    <a:gd name="connsiteX1" fmla="*/ 47741 w 463406"/>
                    <a:gd name="connsiteY1" fmla="*/ 267279 h 711548"/>
                    <a:gd name="connsiteX2" fmla="*/ 131561 w 463406"/>
                    <a:gd name="connsiteY2" fmla="*/ 385389 h 711548"/>
                    <a:gd name="connsiteX3" fmla="*/ 203951 w 463406"/>
                    <a:gd name="connsiteY3" fmla="*/ 440634 h 711548"/>
                    <a:gd name="connsiteX4" fmla="*/ 215381 w 463406"/>
                    <a:gd name="connsiteY4" fmla="*/ 553029 h 711548"/>
                    <a:gd name="connsiteX5" fmla="*/ 228716 w 463406"/>
                    <a:gd name="connsiteY5" fmla="*/ 657804 h 711548"/>
                    <a:gd name="connsiteX6" fmla="*/ 303011 w 463406"/>
                    <a:gd name="connsiteY6" fmla="*/ 711144 h 711548"/>
                    <a:gd name="connsiteX7" fmla="*/ 398261 w 463406"/>
                    <a:gd name="connsiteY7" fmla="*/ 680664 h 711548"/>
                    <a:gd name="connsiteX8" fmla="*/ 424931 w 463406"/>
                    <a:gd name="connsiteY8" fmla="*/ 650184 h 711548"/>
                    <a:gd name="connsiteX9" fmla="*/ 417311 w 463406"/>
                    <a:gd name="connsiteY9" fmla="*/ 543504 h 711548"/>
                    <a:gd name="connsiteX10" fmla="*/ 421121 w 463406"/>
                    <a:gd name="connsiteY10" fmla="*/ 473019 h 711548"/>
                    <a:gd name="connsiteX11" fmla="*/ 443981 w 463406"/>
                    <a:gd name="connsiteY11" fmla="*/ 383484 h 711548"/>
                    <a:gd name="connsiteX12" fmla="*/ 463031 w 463406"/>
                    <a:gd name="connsiteY12" fmla="*/ 341574 h 711548"/>
                    <a:gd name="connsiteX13" fmla="*/ 453506 w 463406"/>
                    <a:gd name="connsiteY13" fmla="*/ 292044 h 711548"/>
                    <a:gd name="connsiteX14" fmla="*/ 417311 w 463406"/>
                    <a:gd name="connsiteY14" fmla="*/ 252039 h 711548"/>
                    <a:gd name="connsiteX15" fmla="*/ 360161 w 463406"/>
                    <a:gd name="connsiteY15" fmla="*/ 234894 h 711548"/>
                    <a:gd name="connsiteX16" fmla="*/ 327776 w 463406"/>
                    <a:gd name="connsiteY16" fmla="*/ 179649 h 711548"/>
                    <a:gd name="connsiteX17" fmla="*/ 306821 w 463406"/>
                    <a:gd name="connsiteY17" fmla="*/ 124404 h 711548"/>
                    <a:gd name="connsiteX18" fmla="*/ 297296 w 463406"/>
                    <a:gd name="connsiteY18" fmla="*/ 61539 h 711548"/>
                    <a:gd name="connsiteX19" fmla="*/ 278246 w 463406"/>
                    <a:gd name="connsiteY19" fmla="*/ 579 h 711548"/>
                    <a:gd name="connsiteX20" fmla="*/ 158231 w 463406"/>
                    <a:gd name="connsiteY20" fmla="*/ 31059 h 711548"/>
                    <a:gd name="connsiteX21" fmla="*/ 112511 w 463406"/>
                    <a:gd name="connsiteY21" fmla="*/ 53919 h 711548"/>
                    <a:gd name="connsiteX22" fmla="*/ 2021 w 463406"/>
                    <a:gd name="connsiteY22" fmla="*/ 126309 h 711548"/>
                    <a:gd name="connsiteX0" fmla="*/ 2021 w 463406"/>
                    <a:gd name="connsiteY0" fmla="*/ 126309 h 711548"/>
                    <a:gd name="connsiteX1" fmla="*/ 47741 w 463406"/>
                    <a:gd name="connsiteY1" fmla="*/ 267279 h 711548"/>
                    <a:gd name="connsiteX2" fmla="*/ 131561 w 463406"/>
                    <a:gd name="connsiteY2" fmla="*/ 385389 h 711548"/>
                    <a:gd name="connsiteX3" fmla="*/ 203951 w 463406"/>
                    <a:gd name="connsiteY3" fmla="*/ 440634 h 711548"/>
                    <a:gd name="connsiteX4" fmla="*/ 215381 w 463406"/>
                    <a:gd name="connsiteY4" fmla="*/ 553029 h 711548"/>
                    <a:gd name="connsiteX5" fmla="*/ 228716 w 463406"/>
                    <a:gd name="connsiteY5" fmla="*/ 657804 h 711548"/>
                    <a:gd name="connsiteX6" fmla="*/ 303011 w 463406"/>
                    <a:gd name="connsiteY6" fmla="*/ 711144 h 711548"/>
                    <a:gd name="connsiteX7" fmla="*/ 398261 w 463406"/>
                    <a:gd name="connsiteY7" fmla="*/ 680664 h 711548"/>
                    <a:gd name="connsiteX8" fmla="*/ 424931 w 463406"/>
                    <a:gd name="connsiteY8" fmla="*/ 650184 h 711548"/>
                    <a:gd name="connsiteX9" fmla="*/ 417311 w 463406"/>
                    <a:gd name="connsiteY9" fmla="*/ 543504 h 711548"/>
                    <a:gd name="connsiteX10" fmla="*/ 421121 w 463406"/>
                    <a:gd name="connsiteY10" fmla="*/ 473019 h 711548"/>
                    <a:gd name="connsiteX11" fmla="*/ 443981 w 463406"/>
                    <a:gd name="connsiteY11" fmla="*/ 383484 h 711548"/>
                    <a:gd name="connsiteX12" fmla="*/ 463031 w 463406"/>
                    <a:gd name="connsiteY12" fmla="*/ 341574 h 711548"/>
                    <a:gd name="connsiteX13" fmla="*/ 453506 w 463406"/>
                    <a:gd name="connsiteY13" fmla="*/ 292044 h 711548"/>
                    <a:gd name="connsiteX14" fmla="*/ 417311 w 463406"/>
                    <a:gd name="connsiteY14" fmla="*/ 252039 h 711548"/>
                    <a:gd name="connsiteX15" fmla="*/ 360161 w 463406"/>
                    <a:gd name="connsiteY15" fmla="*/ 234894 h 711548"/>
                    <a:gd name="connsiteX16" fmla="*/ 327776 w 463406"/>
                    <a:gd name="connsiteY16" fmla="*/ 179649 h 711548"/>
                    <a:gd name="connsiteX17" fmla="*/ 314441 w 463406"/>
                    <a:gd name="connsiteY17" fmla="*/ 124404 h 711548"/>
                    <a:gd name="connsiteX18" fmla="*/ 297296 w 463406"/>
                    <a:gd name="connsiteY18" fmla="*/ 61539 h 711548"/>
                    <a:gd name="connsiteX19" fmla="*/ 278246 w 463406"/>
                    <a:gd name="connsiteY19" fmla="*/ 579 h 711548"/>
                    <a:gd name="connsiteX20" fmla="*/ 158231 w 463406"/>
                    <a:gd name="connsiteY20" fmla="*/ 31059 h 711548"/>
                    <a:gd name="connsiteX21" fmla="*/ 112511 w 463406"/>
                    <a:gd name="connsiteY21" fmla="*/ 53919 h 711548"/>
                    <a:gd name="connsiteX22" fmla="*/ 2021 w 463406"/>
                    <a:gd name="connsiteY22" fmla="*/ 126309 h 711548"/>
                    <a:gd name="connsiteX0" fmla="*/ 2021 w 463406"/>
                    <a:gd name="connsiteY0" fmla="*/ 126309 h 711548"/>
                    <a:gd name="connsiteX1" fmla="*/ 47741 w 463406"/>
                    <a:gd name="connsiteY1" fmla="*/ 267279 h 711548"/>
                    <a:gd name="connsiteX2" fmla="*/ 131561 w 463406"/>
                    <a:gd name="connsiteY2" fmla="*/ 385389 h 711548"/>
                    <a:gd name="connsiteX3" fmla="*/ 203951 w 463406"/>
                    <a:gd name="connsiteY3" fmla="*/ 440634 h 711548"/>
                    <a:gd name="connsiteX4" fmla="*/ 215381 w 463406"/>
                    <a:gd name="connsiteY4" fmla="*/ 553029 h 711548"/>
                    <a:gd name="connsiteX5" fmla="*/ 228716 w 463406"/>
                    <a:gd name="connsiteY5" fmla="*/ 657804 h 711548"/>
                    <a:gd name="connsiteX6" fmla="*/ 303011 w 463406"/>
                    <a:gd name="connsiteY6" fmla="*/ 711144 h 711548"/>
                    <a:gd name="connsiteX7" fmla="*/ 398261 w 463406"/>
                    <a:gd name="connsiteY7" fmla="*/ 680664 h 711548"/>
                    <a:gd name="connsiteX8" fmla="*/ 424931 w 463406"/>
                    <a:gd name="connsiteY8" fmla="*/ 650184 h 711548"/>
                    <a:gd name="connsiteX9" fmla="*/ 417311 w 463406"/>
                    <a:gd name="connsiteY9" fmla="*/ 543504 h 711548"/>
                    <a:gd name="connsiteX10" fmla="*/ 421121 w 463406"/>
                    <a:gd name="connsiteY10" fmla="*/ 473019 h 711548"/>
                    <a:gd name="connsiteX11" fmla="*/ 443981 w 463406"/>
                    <a:gd name="connsiteY11" fmla="*/ 383484 h 711548"/>
                    <a:gd name="connsiteX12" fmla="*/ 463031 w 463406"/>
                    <a:gd name="connsiteY12" fmla="*/ 341574 h 711548"/>
                    <a:gd name="connsiteX13" fmla="*/ 453506 w 463406"/>
                    <a:gd name="connsiteY13" fmla="*/ 292044 h 711548"/>
                    <a:gd name="connsiteX14" fmla="*/ 417311 w 463406"/>
                    <a:gd name="connsiteY14" fmla="*/ 252039 h 711548"/>
                    <a:gd name="connsiteX15" fmla="*/ 371591 w 463406"/>
                    <a:gd name="connsiteY15" fmla="*/ 232989 h 711548"/>
                    <a:gd name="connsiteX16" fmla="*/ 327776 w 463406"/>
                    <a:gd name="connsiteY16" fmla="*/ 179649 h 711548"/>
                    <a:gd name="connsiteX17" fmla="*/ 314441 w 463406"/>
                    <a:gd name="connsiteY17" fmla="*/ 124404 h 711548"/>
                    <a:gd name="connsiteX18" fmla="*/ 297296 w 463406"/>
                    <a:gd name="connsiteY18" fmla="*/ 61539 h 711548"/>
                    <a:gd name="connsiteX19" fmla="*/ 278246 w 463406"/>
                    <a:gd name="connsiteY19" fmla="*/ 579 h 711548"/>
                    <a:gd name="connsiteX20" fmla="*/ 158231 w 463406"/>
                    <a:gd name="connsiteY20" fmla="*/ 31059 h 711548"/>
                    <a:gd name="connsiteX21" fmla="*/ 112511 w 463406"/>
                    <a:gd name="connsiteY21" fmla="*/ 53919 h 711548"/>
                    <a:gd name="connsiteX22" fmla="*/ 2021 w 463406"/>
                    <a:gd name="connsiteY22" fmla="*/ 126309 h 711548"/>
                    <a:gd name="connsiteX0" fmla="*/ 2021 w 463406"/>
                    <a:gd name="connsiteY0" fmla="*/ 126309 h 711548"/>
                    <a:gd name="connsiteX1" fmla="*/ 47741 w 463406"/>
                    <a:gd name="connsiteY1" fmla="*/ 267279 h 711548"/>
                    <a:gd name="connsiteX2" fmla="*/ 131561 w 463406"/>
                    <a:gd name="connsiteY2" fmla="*/ 385389 h 711548"/>
                    <a:gd name="connsiteX3" fmla="*/ 196331 w 463406"/>
                    <a:gd name="connsiteY3" fmla="*/ 448254 h 711548"/>
                    <a:gd name="connsiteX4" fmla="*/ 215381 w 463406"/>
                    <a:gd name="connsiteY4" fmla="*/ 553029 h 711548"/>
                    <a:gd name="connsiteX5" fmla="*/ 228716 w 463406"/>
                    <a:gd name="connsiteY5" fmla="*/ 657804 h 711548"/>
                    <a:gd name="connsiteX6" fmla="*/ 303011 w 463406"/>
                    <a:gd name="connsiteY6" fmla="*/ 711144 h 711548"/>
                    <a:gd name="connsiteX7" fmla="*/ 398261 w 463406"/>
                    <a:gd name="connsiteY7" fmla="*/ 680664 h 711548"/>
                    <a:gd name="connsiteX8" fmla="*/ 424931 w 463406"/>
                    <a:gd name="connsiteY8" fmla="*/ 650184 h 711548"/>
                    <a:gd name="connsiteX9" fmla="*/ 417311 w 463406"/>
                    <a:gd name="connsiteY9" fmla="*/ 543504 h 711548"/>
                    <a:gd name="connsiteX10" fmla="*/ 421121 w 463406"/>
                    <a:gd name="connsiteY10" fmla="*/ 473019 h 711548"/>
                    <a:gd name="connsiteX11" fmla="*/ 443981 w 463406"/>
                    <a:gd name="connsiteY11" fmla="*/ 383484 h 711548"/>
                    <a:gd name="connsiteX12" fmla="*/ 463031 w 463406"/>
                    <a:gd name="connsiteY12" fmla="*/ 341574 h 711548"/>
                    <a:gd name="connsiteX13" fmla="*/ 453506 w 463406"/>
                    <a:gd name="connsiteY13" fmla="*/ 292044 h 711548"/>
                    <a:gd name="connsiteX14" fmla="*/ 417311 w 463406"/>
                    <a:gd name="connsiteY14" fmla="*/ 252039 h 711548"/>
                    <a:gd name="connsiteX15" fmla="*/ 371591 w 463406"/>
                    <a:gd name="connsiteY15" fmla="*/ 232989 h 711548"/>
                    <a:gd name="connsiteX16" fmla="*/ 327776 w 463406"/>
                    <a:gd name="connsiteY16" fmla="*/ 179649 h 711548"/>
                    <a:gd name="connsiteX17" fmla="*/ 314441 w 463406"/>
                    <a:gd name="connsiteY17" fmla="*/ 124404 h 711548"/>
                    <a:gd name="connsiteX18" fmla="*/ 297296 w 463406"/>
                    <a:gd name="connsiteY18" fmla="*/ 61539 h 711548"/>
                    <a:gd name="connsiteX19" fmla="*/ 278246 w 463406"/>
                    <a:gd name="connsiteY19" fmla="*/ 579 h 711548"/>
                    <a:gd name="connsiteX20" fmla="*/ 158231 w 463406"/>
                    <a:gd name="connsiteY20" fmla="*/ 31059 h 711548"/>
                    <a:gd name="connsiteX21" fmla="*/ 112511 w 463406"/>
                    <a:gd name="connsiteY21" fmla="*/ 53919 h 711548"/>
                    <a:gd name="connsiteX22" fmla="*/ 2021 w 463406"/>
                    <a:gd name="connsiteY22" fmla="*/ 126309 h 711548"/>
                    <a:gd name="connsiteX0" fmla="*/ 2021 w 463406"/>
                    <a:gd name="connsiteY0" fmla="*/ 126309 h 713321"/>
                    <a:gd name="connsiteX1" fmla="*/ 47741 w 463406"/>
                    <a:gd name="connsiteY1" fmla="*/ 267279 h 713321"/>
                    <a:gd name="connsiteX2" fmla="*/ 131561 w 463406"/>
                    <a:gd name="connsiteY2" fmla="*/ 385389 h 713321"/>
                    <a:gd name="connsiteX3" fmla="*/ 196331 w 463406"/>
                    <a:gd name="connsiteY3" fmla="*/ 448254 h 713321"/>
                    <a:gd name="connsiteX4" fmla="*/ 215381 w 463406"/>
                    <a:gd name="connsiteY4" fmla="*/ 553029 h 713321"/>
                    <a:gd name="connsiteX5" fmla="*/ 228716 w 463406"/>
                    <a:gd name="connsiteY5" fmla="*/ 657804 h 713321"/>
                    <a:gd name="connsiteX6" fmla="*/ 303011 w 463406"/>
                    <a:gd name="connsiteY6" fmla="*/ 711144 h 713321"/>
                    <a:gd name="connsiteX7" fmla="*/ 381116 w 463406"/>
                    <a:gd name="connsiteY7" fmla="*/ 697809 h 713321"/>
                    <a:gd name="connsiteX8" fmla="*/ 424931 w 463406"/>
                    <a:gd name="connsiteY8" fmla="*/ 650184 h 713321"/>
                    <a:gd name="connsiteX9" fmla="*/ 417311 w 463406"/>
                    <a:gd name="connsiteY9" fmla="*/ 543504 h 713321"/>
                    <a:gd name="connsiteX10" fmla="*/ 421121 w 463406"/>
                    <a:gd name="connsiteY10" fmla="*/ 473019 h 713321"/>
                    <a:gd name="connsiteX11" fmla="*/ 443981 w 463406"/>
                    <a:gd name="connsiteY11" fmla="*/ 383484 h 713321"/>
                    <a:gd name="connsiteX12" fmla="*/ 463031 w 463406"/>
                    <a:gd name="connsiteY12" fmla="*/ 341574 h 713321"/>
                    <a:gd name="connsiteX13" fmla="*/ 453506 w 463406"/>
                    <a:gd name="connsiteY13" fmla="*/ 292044 h 713321"/>
                    <a:gd name="connsiteX14" fmla="*/ 417311 w 463406"/>
                    <a:gd name="connsiteY14" fmla="*/ 252039 h 713321"/>
                    <a:gd name="connsiteX15" fmla="*/ 371591 w 463406"/>
                    <a:gd name="connsiteY15" fmla="*/ 232989 h 713321"/>
                    <a:gd name="connsiteX16" fmla="*/ 327776 w 463406"/>
                    <a:gd name="connsiteY16" fmla="*/ 179649 h 713321"/>
                    <a:gd name="connsiteX17" fmla="*/ 314441 w 463406"/>
                    <a:gd name="connsiteY17" fmla="*/ 124404 h 713321"/>
                    <a:gd name="connsiteX18" fmla="*/ 297296 w 463406"/>
                    <a:gd name="connsiteY18" fmla="*/ 61539 h 713321"/>
                    <a:gd name="connsiteX19" fmla="*/ 278246 w 463406"/>
                    <a:gd name="connsiteY19" fmla="*/ 579 h 713321"/>
                    <a:gd name="connsiteX20" fmla="*/ 158231 w 463406"/>
                    <a:gd name="connsiteY20" fmla="*/ 31059 h 713321"/>
                    <a:gd name="connsiteX21" fmla="*/ 112511 w 463406"/>
                    <a:gd name="connsiteY21" fmla="*/ 53919 h 713321"/>
                    <a:gd name="connsiteX22" fmla="*/ 2021 w 463406"/>
                    <a:gd name="connsiteY22" fmla="*/ 126309 h 713321"/>
                    <a:gd name="connsiteX0" fmla="*/ 2021 w 463406"/>
                    <a:gd name="connsiteY0" fmla="*/ 126309 h 713321"/>
                    <a:gd name="connsiteX1" fmla="*/ 47741 w 463406"/>
                    <a:gd name="connsiteY1" fmla="*/ 267279 h 713321"/>
                    <a:gd name="connsiteX2" fmla="*/ 131561 w 463406"/>
                    <a:gd name="connsiteY2" fmla="*/ 385389 h 713321"/>
                    <a:gd name="connsiteX3" fmla="*/ 196331 w 463406"/>
                    <a:gd name="connsiteY3" fmla="*/ 448254 h 713321"/>
                    <a:gd name="connsiteX4" fmla="*/ 215381 w 463406"/>
                    <a:gd name="connsiteY4" fmla="*/ 553029 h 713321"/>
                    <a:gd name="connsiteX5" fmla="*/ 228716 w 463406"/>
                    <a:gd name="connsiteY5" fmla="*/ 657804 h 713321"/>
                    <a:gd name="connsiteX6" fmla="*/ 303011 w 463406"/>
                    <a:gd name="connsiteY6" fmla="*/ 711144 h 713321"/>
                    <a:gd name="connsiteX7" fmla="*/ 381116 w 463406"/>
                    <a:gd name="connsiteY7" fmla="*/ 697809 h 713321"/>
                    <a:gd name="connsiteX8" fmla="*/ 424931 w 463406"/>
                    <a:gd name="connsiteY8" fmla="*/ 650184 h 713321"/>
                    <a:gd name="connsiteX9" fmla="*/ 417311 w 463406"/>
                    <a:gd name="connsiteY9" fmla="*/ 543504 h 713321"/>
                    <a:gd name="connsiteX10" fmla="*/ 421121 w 463406"/>
                    <a:gd name="connsiteY10" fmla="*/ 473019 h 713321"/>
                    <a:gd name="connsiteX11" fmla="*/ 443981 w 463406"/>
                    <a:gd name="connsiteY11" fmla="*/ 383484 h 713321"/>
                    <a:gd name="connsiteX12" fmla="*/ 463031 w 463406"/>
                    <a:gd name="connsiteY12" fmla="*/ 341574 h 713321"/>
                    <a:gd name="connsiteX13" fmla="*/ 453506 w 463406"/>
                    <a:gd name="connsiteY13" fmla="*/ 292044 h 713321"/>
                    <a:gd name="connsiteX14" fmla="*/ 417311 w 463406"/>
                    <a:gd name="connsiteY14" fmla="*/ 252039 h 713321"/>
                    <a:gd name="connsiteX15" fmla="*/ 371591 w 463406"/>
                    <a:gd name="connsiteY15" fmla="*/ 232989 h 713321"/>
                    <a:gd name="connsiteX16" fmla="*/ 327776 w 463406"/>
                    <a:gd name="connsiteY16" fmla="*/ 179649 h 713321"/>
                    <a:gd name="connsiteX17" fmla="*/ 314441 w 463406"/>
                    <a:gd name="connsiteY17" fmla="*/ 124404 h 713321"/>
                    <a:gd name="connsiteX18" fmla="*/ 297296 w 463406"/>
                    <a:gd name="connsiteY18" fmla="*/ 61539 h 713321"/>
                    <a:gd name="connsiteX19" fmla="*/ 278246 w 463406"/>
                    <a:gd name="connsiteY19" fmla="*/ 579 h 713321"/>
                    <a:gd name="connsiteX20" fmla="*/ 173471 w 463406"/>
                    <a:gd name="connsiteY20" fmla="*/ 31059 h 713321"/>
                    <a:gd name="connsiteX21" fmla="*/ 112511 w 463406"/>
                    <a:gd name="connsiteY21" fmla="*/ 53919 h 713321"/>
                    <a:gd name="connsiteX22" fmla="*/ 2021 w 463406"/>
                    <a:gd name="connsiteY22" fmla="*/ 126309 h 713321"/>
                    <a:gd name="connsiteX0" fmla="*/ 2021 w 463406"/>
                    <a:gd name="connsiteY0" fmla="*/ 126411 h 713423"/>
                    <a:gd name="connsiteX1" fmla="*/ 47741 w 463406"/>
                    <a:gd name="connsiteY1" fmla="*/ 267381 h 713423"/>
                    <a:gd name="connsiteX2" fmla="*/ 131561 w 463406"/>
                    <a:gd name="connsiteY2" fmla="*/ 385491 h 713423"/>
                    <a:gd name="connsiteX3" fmla="*/ 196331 w 463406"/>
                    <a:gd name="connsiteY3" fmla="*/ 448356 h 713423"/>
                    <a:gd name="connsiteX4" fmla="*/ 215381 w 463406"/>
                    <a:gd name="connsiteY4" fmla="*/ 553131 h 713423"/>
                    <a:gd name="connsiteX5" fmla="*/ 228716 w 463406"/>
                    <a:gd name="connsiteY5" fmla="*/ 657906 h 713423"/>
                    <a:gd name="connsiteX6" fmla="*/ 303011 w 463406"/>
                    <a:gd name="connsiteY6" fmla="*/ 711246 h 713423"/>
                    <a:gd name="connsiteX7" fmla="*/ 381116 w 463406"/>
                    <a:gd name="connsiteY7" fmla="*/ 697911 h 713423"/>
                    <a:gd name="connsiteX8" fmla="*/ 424931 w 463406"/>
                    <a:gd name="connsiteY8" fmla="*/ 650286 h 713423"/>
                    <a:gd name="connsiteX9" fmla="*/ 417311 w 463406"/>
                    <a:gd name="connsiteY9" fmla="*/ 543606 h 713423"/>
                    <a:gd name="connsiteX10" fmla="*/ 421121 w 463406"/>
                    <a:gd name="connsiteY10" fmla="*/ 473121 h 713423"/>
                    <a:gd name="connsiteX11" fmla="*/ 443981 w 463406"/>
                    <a:gd name="connsiteY11" fmla="*/ 383586 h 713423"/>
                    <a:gd name="connsiteX12" fmla="*/ 463031 w 463406"/>
                    <a:gd name="connsiteY12" fmla="*/ 341676 h 713423"/>
                    <a:gd name="connsiteX13" fmla="*/ 453506 w 463406"/>
                    <a:gd name="connsiteY13" fmla="*/ 292146 h 713423"/>
                    <a:gd name="connsiteX14" fmla="*/ 417311 w 463406"/>
                    <a:gd name="connsiteY14" fmla="*/ 252141 h 713423"/>
                    <a:gd name="connsiteX15" fmla="*/ 371591 w 463406"/>
                    <a:gd name="connsiteY15" fmla="*/ 233091 h 713423"/>
                    <a:gd name="connsiteX16" fmla="*/ 327776 w 463406"/>
                    <a:gd name="connsiteY16" fmla="*/ 179751 h 713423"/>
                    <a:gd name="connsiteX17" fmla="*/ 314441 w 463406"/>
                    <a:gd name="connsiteY17" fmla="*/ 124506 h 713423"/>
                    <a:gd name="connsiteX18" fmla="*/ 297296 w 463406"/>
                    <a:gd name="connsiteY18" fmla="*/ 61641 h 713423"/>
                    <a:gd name="connsiteX19" fmla="*/ 278246 w 463406"/>
                    <a:gd name="connsiteY19" fmla="*/ 681 h 713423"/>
                    <a:gd name="connsiteX20" fmla="*/ 173471 w 463406"/>
                    <a:gd name="connsiteY20" fmla="*/ 29256 h 713423"/>
                    <a:gd name="connsiteX21" fmla="*/ 112511 w 463406"/>
                    <a:gd name="connsiteY21" fmla="*/ 54021 h 713423"/>
                    <a:gd name="connsiteX22" fmla="*/ 2021 w 463406"/>
                    <a:gd name="connsiteY22" fmla="*/ 126411 h 713423"/>
                    <a:gd name="connsiteX0" fmla="*/ 1001 w 462386"/>
                    <a:gd name="connsiteY0" fmla="*/ 126411 h 713423"/>
                    <a:gd name="connsiteX1" fmla="*/ 46721 w 462386"/>
                    <a:gd name="connsiteY1" fmla="*/ 267381 h 713423"/>
                    <a:gd name="connsiteX2" fmla="*/ 130541 w 462386"/>
                    <a:gd name="connsiteY2" fmla="*/ 385491 h 713423"/>
                    <a:gd name="connsiteX3" fmla="*/ 195311 w 462386"/>
                    <a:gd name="connsiteY3" fmla="*/ 448356 h 713423"/>
                    <a:gd name="connsiteX4" fmla="*/ 214361 w 462386"/>
                    <a:gd name="connsiteY4" fmla="*/ 553131 h 713423"/>
                    <a:gd name="connsiteX5" fmla="*/ 227696 w 462386"/>
                    <a:gd name="connsiteY5" fmla="*/ 657906 h 713423"/>
                    <a:gd name="connsiteX6" fmla="*/ 301991 w 462386"/>
                    <a:gd name="connsiteY6" fmla="*/ 711246 h 713423"/>
                    <a:gd name="connsiteX7" fmla="*/ 380096 w 462386"/>
                    <a:gd name="connsiteY7" fmla="*/ 697911 h 713423"/>
                    <a:gd name="connsiteX8" fmla="*/ 423911 w 462386"/>
                    <a:gd name="connsiteY8" fmla="*/ 650286 h 713423"/>
                    <a:gd name="connsiteX9" fmla="*/ 416291 w 462386"/>
                    <a:gd name="connsiteY9" fmla="*/ 543606 h 713423"/>
                    <a:gd name="connsiteX10" fmla="*/ 420101 w 462386"/>
                    <a:gd name="connsiteY10" fmla="*/ 473121 h 713423"/>
                    <a:gd name="connsiteX11" fmla="*/ 442961 w 462386"/>
                    <a:gd name="connsiteY11" fmla="*/ 383586 h 713423"/>
                    <a:gd name="connsiteX12" fmla="*/ 462011 w 462386"/>
                    <a:gd name="connsiteY12" fmla="*/ 341676 h 713423"/>
                    <a:gd name="connsiteX13" fmla="*/ 452486 w 462386"/>
                    <a:gd name="connsiteY13" fmla="*/ 292146 h 713423"/>
                    <a:gd name="connsiteX14" fmla="*/ 416291 w 462386"/>
                    <a:gd name="connsiteY14" fmla="*/ 252141 h 713423"/>
                    <a:gd name="connsiteX15" fmla="*/ 370571 w 462386"/>
                    <a:gd name="connsiteY15" fmla="*/ 233091 h 713423"/>
                    <a:gd name="connsiteX16" fmla="*/ 326756 w 462386"/>
                    <a:gd name="connsiteY16" fmla="*/ 179751 h 713423"/>
                    <a:gd name="connsiteX17" fmla="*/ 313421 w 462386"/>
                    <a:gd name="connsiteY17" fmla="*/ 124506 h 713423"/>
                    <a:gd name="connsiteX18" fmla="*/ 296276 w 462386"/>
                    <a:gd name="connsiteY18" fmla="*/ 61641 h 713423"/>
                    <a:gd name="connsiteX19" fmla="*/ 277226 w 462386"/>
                    <a:gd name="connsiteY19" fmla="*/ 681 h 713423"/>
                    <a:gd name="connsiteX20" fmla="*/ 172451 w 462386"/>
                    <a:gd name="connsiteY20" fmla="*/ 29256 h 713423"/>
                    <a:gd name="connsiteX21" fmla="*/ 88631 w 462386"/>
                    <a:gd name="connsiteY21" fmla="*/ 59736 h 713423"/>
                    <a:gd name="connsiteX22" fmla="*/ 1001 w 462386"/>
                    <a:gd name="connsiteY22" fmla="*/ 126411 h 713423"/>
                    <a:gd name="connsiteX0" fmla="*/ 1001 w 462386"/>
                    <a:gd name="connsiteY0" fmla="*/ 126411 h 713423"/>
                    <a:gd name="connsiteX1" fmla="*/ 46721 w 462386"/>
                    <a:gd name="connsiteY1" fmla="*/ 267381 h 713423"/>
                    <a:gd name="connsiteX2" fmla="*/ 130541 w 462386"/>
                    <a:gd name="connsiteY2" fmla="*/ 385491 h 713423"/>
                    <a:gd name="connsiteX3" fmla="*/ 195311 w 462386"/>
                    <a:gd name="connsiteY3" fmla="*/ 448356 h 713423"/>
                    <a:gd name="connsiteX4" fmla="*/ 214361 w 462386"/>
                    <a:gd name="connsiteY4" fmla="*/ 553131 h 713423"/>
                    <a:gd name="connsiteX5" fmla="*/ 227696 w 462386"/>
                    <a:gd name="connsiteY5" fmla="*/ 657906 h 713423"/>
                    <a:gd name="connsiteX6" fmla="*/ 301991 w 462386"/>
                    <a:gd name="connsiteY6" fmla="*/ 711246 h 713423"/>
                    <a:gd name="connsiteX7" fmla="*/ 380096 w 462386"/>
                    <a:gd name="connsiteY7" fmla="*/ 697911 h 713423"/>
                    <a:gd name="connsiteX8" fmla="*/ 423911 w 462386"/>
                    <a:gd name="connsiteY8" fmla="*/ 650286 h 713423"/>
                    <a:gd name="connsiteX9" fmla="*/ 416291 w 462386"/>
                    <a:gd name="connsiteY9" fmla="*/ 543606 h 713423"/>
                    <a:gd name="connsiteX10" fmla="*/ 420101 w 462386"/>
                    <a:gd name="connsiteY10" fmla="*/ 473121 h 713423"/>
                    <a:gd name="connsiteX11" fmla="*/ 442961 w 462386"/>
                    <a:gd name="connsiteY11" fmla="*/ 383586 h 713423"/>
                    <a:gd name="connsiteX12" fmla="*/ 462011 w 462386"/>
                    <a:gd name="connsiteY12" fmla="*/ 341676 h 713423"/>
                    <a:gd name="connsiteX13" fmla="*/ 452486 w 462386"/>
                    <a:gd name="connsiteY13" fmla="*/ 292146 h 713423"/>
                    <a:gd name="connsiteX14" fmla="*/ 416291 w 462386"/>
                    <a:gd name="connsiteY14" fmla="*/ 252141 h 713423"/>
                    <a:gd name="connsiteX15" fmla="*/ 370571 w 462386"/>
                    <a:gd name="connsiteY15" fmla="*/ 233091 h 713423"/>
                    <a:gd name="connsiteX16" fmla="*/ 326756 w 462386"/>
                    <a:gd name="connsiteY16" fmla="*/ 179751 h 713423"/>
                    <a:gd name="connsiteX17" fmla="*/ 313421 w 462386"/>
                    <a:gd name="connsiteY17" fmla="*/ 124506 h 713423"/>
                    <a:gd name="connsiteX18" fmla="*/ 296276 w 462386"/>
                    <a:gd name="connsiteY18" fmla="*/ 61641 h 713423"/>
                    <a:gd name="connsiteX19" fmla="*/ 277226 w 462386"/>
                    <a:gd name="connsiteY19" fmla="*/ 681 h 713423"/>
                    <a:gd name="connsiteX20" fmla="*/ 172451 w 462386"/>
                    <a:gd name="connsiteY20" fmla="*/ 29256 h 713423"/>
                    <a:gd name="connsiteX21" fmla="*/ 88631 w 462386"/>
                    <a:gd name="connsiteY21" fmla="*/ 63546 h 713423"/>
                    <a:gd name="connsiteX22" fmla="*/ 1001 w 462386"/>
                    <a:gd name="connsiteY22" fmla="*/ 126411 h 713423"/>
                    <a:gd name="connsiteX0" fmla="*/ 1001 w 462386"/>
                    <a:gd name="connsiteY0" fmla="*/ 126411 h 713423"/>
                    <a:gd name="connsiteX1" fmla="*/ 46721 w 462386"/>
                    <a:gd name="connsiteY1" fmla="*/ 267381 h 713423"/>
                    <a:gd name="connsiteX2" fmla="*/ 130541 w 462386"/>
                    <a:gd name="connsiteY2" fmla="*/ 385491 h 713423"/>
                    <a:gd name="connsiteX3" fmla="*/ 195311 w 462386"/>
                    <a:gd name="connsiteY3" fmla="*/ 448356 h 713423"/>
                    <a:gd name="connsiteX4" fmla="*/ 214361 w 462386"/>
                    <a:gd name="connsiteY4" fmla="*/ 553131 h 713423"/>
                    <a:gd name="connsiteX5" fmla="*/ 227696 w 462386"/>
                    <a:gd name="connsiteY5" fmla="*/ 657906 h 713423"/>
                    <a:gd name="connsiteX6" fmla="*/ 301991 w 462386"/>
                    <a:gd name="connsiteY6" fmla="*/ 711246 h 713423"/>
                    <a:gd name="connsiteX7" fmla="*/ 380096 w 462386"/>
                    <a:gd name="connsiteY7" fmla="*/ 697911 h 713423"/>
                    <a:gd name="connsiteX8" fmla="*/ 423911 w 462386"/>
                    <a:gd name="connsiteY8" fmla="*/ 650286 h 713423"/>
                    <a:gd name="connsiteX9" fmla="*/ 416291 w 462386"/>
                    <a:gd name="connsiteY9" fmla="*/ 543606 h 713423"/>
                    <a:gd name="connsiteX10" fmla="*/ 420101 w 462386"/>
                    <a:gd name="connsiteY10" fmla="*/ 473121 h 713423"/>
                    <a:gd name="connsiteX11" fmla="*/ 442961 w 462386"/>
                    <a:gd name="connsiteY11" fmla="*/ 383586 h 713423"/>
                    <a:gd name="connsiteX12" fmla="*/ 462011 w 462386"/>
                    <a:gd name="connsiteY12" fmla="*/ 341676 h 713423"/>
                    <a:gd name="connsiteX13" fmla="*/ 452486 w 462386"/>
                    <a:gd name="connsiteY13" fmla="*/ 292146 h 713423"/>
                    <a:gd name="connsiteX14" fmla="*/ 416291 w 462386"/>
                    <a:gd name="connsiteY14" fmla="*/ 252141 h 713423"/>
                    <a:gd name="connsiteX15" fmla="*/ 380096 w 462386"/>
                    <a:gd name="connsiteY15" fmla="*/ 233091 h 713423"/>
                    <a:gd name="connsiteX16" fmla="*/ 326756 w 462386"/>
                    <a:gd name="connsiteY16" fmla="*/ 179751 h 713423"/>
                    <a:gd name="connsiteX17" fmla="*/ 313421 w 462386"/>
                    <a:gd name="connsiteY17" fmla="*/ 124506 h 713423"/>
                    <a:gd name="connsiteX18" fmla="*/ 296276 w 462386"/>
                    <a:gd name="connsiteY18" fmla="*/ 61641 h 713423"/>
                    <a:gd name="connsiteX19" fmla="*/ 277226 w 462386"/>
                    <a:gd name="connsiteY19" fmla="*/ 681 h 713423"/>
                    <a:gd name="connsiteX20" fmla="*/ 172451 w 462386"/>
                    <a:gd name="connsiteY20" fmla="*/ 29256 h 713423"/>
                    <a:gd name="connsiteX21" fmla="*/ 88631 w 462386"/>
                    <a:gd name="connsiteY21" fmla="*/ 63546 h 713423"/>
                    <a:gd name="connsiteX22" fmla="*/ 1001 w 462386"/>
                    <a:gd name="connsiteY22" fmla="*/ 126411 h 713423"/>
                    <a:gd name="connsiteX0" fmla="*/ 1001 w 462386"/>
                    <a:gd name="connsiteY0" fmla="*/ 126411 h 713423"/>
                    <a:gd name="connsiteX1" fmla="*/ 46721 w 462386"/>
                    <a:gd name="connsiteY1" fmla="*/ 267381 h 713423"/>
                    <a:gd name="connsiteX2" fmla="*/ 130541 w 462386"/>
                    <a:gd name="connsiteY2" fmla="*/ 385491 h 713423"/>
                    <a:gd name="connsiteX3" fmla="*/ 195311 w 462386"/>
                    <a:gd name="connsiteY3" fmla="*/ 448356 h 713423"/>
                    <a:gd name="connsiteX4" fmla="*/ 214361 w 462386"/>
                    <a:gd name="connsiteY4" fmla="*/ 553131 h 713423"/>
                    <a:gd name="connsiteX5" fmla="*/ 227696 w 462386"/>
                    <a:gd name="connsiteY5" fmla="*/ 657906 h 713423"/>
                    <a:gd name="connsiteX6" fmla="*/ 301991 w 462386"/>
                    <a:gd name="connsiteY6" fmla="*/ 711246 h 713423"/>
                    <a:gd name="connsiteX7" fmla="*/ 380096 w 462386"/>
                    <a:gd name="connsiteY7" fmla="*/ 697911 h 713423"/>
                    <a:gd name="connsiteX8" fmla="*/ 423911 w 462386"/>
                    <a:gd name="connsiteY8" fmla="*/ 650286 h 713423"/>
                    <a:gd name="connsiteX9" fmla="*/ 416291 w 462386"/>
                    <a:gd name="connsiteY9" fmla="*/ 543606 h 713423"/>
                    <a:gd name="connsiteX10" fmla="*/ 420101 w 462386"/>
                    <a:gd name="connsiteY10" fmla="*/ 473121 h 713423"/>
                    <a:gd name="connsiteX11" fmla="*/ 442961 w 462386"/>
                    <a:gd name="connsiteY11" fmla="*/ 383586 h 713423"/>
                    <a:gd name="connsiteX12" fmla="*/ 462011 w 462386"/>
                    <a:gd name="connsiteY12" fmla="*/ 341676 h 713423"/>
                    <a:gd name="connsiteX13" fmla="*/ 452486 w 462386"/>
                    <a:gd name="connsiteY13" fmla="*/ 292146 h 713423"/>
                    <a:gd name="connsiteX14" fmla="*/ 416291 w 462386"/>
                    <a:gd name="connsiteY14" fmla="*/ 252141 h 713423"/>
                    <a:gd name="connsiteX15" fmla="*/ 378191 w 462386"/>
                    <a:gd name="connsiteY15" fmla="*/ 238806 h 713423"/>
                    <a:gd name="connsiteX16" fmla="*/ 326756 w 462386"/>
                    <a:gd name="connsiteY16" fmla="*/ 179751 h 713423"/>
                    <a:gd name="connsiteX17" fmla="*/ 313421 w 462386"/>
                    <a:gd name="connsiteY17" fmla="*/ 124506 h 713423"/>
                    <a:gd name="connsiteX18" fmla="*/ 296276 w 462386"/>
                    <a:gd name="connsiteY18" fmla="*/ 61641 h 713423"/>
                    <a:gd name="connsiteX19" fmla="*/ 277226 w 462386"/>
                    <a:gd name="connsiteY19" fmla="*/ 681 h 713423"/>
                    <a:gd name="connsiteX20" fmla="*/ 172451 w 462386"/>
                    <a:gd name="connsiteY20" fmla="*/ 29256 h 713423"/>
                    <a:gd name="connsiteX21" fmla="*/ 88631 w 462386"/>
                    <a:gd name="connsiteY21" fmla="*/ 63546 h 713423"/>
                    <a:gd name="connsiteX22" fmla="*/ 1001 w 462386"/>
                    <a:gd name="connsiteY22" fmla="*/ 126411 h 713423"/>
                    <a:gd name="connsiteX0" fmla="*/ 1001 w 462318"/>
                    <a:gd name="connsiteY0" fmla="*/ 126411 h 713423"/>
                    <a:gd name="connsiteX1" fmla="*/ 46721 w 462318"/>
                    <a:gd name="connsiteY1" fmla="*/ 267381 h 713423"/>
                    <a:gd name="connsiteX2" fmla="*/ 130541 w 462318"/>
                    <a:gd name="connsiteY2" fmla="*/ 385491 h 713423"/>
                    <a:gd name="connsiteX3" fmla="*/ 195311 w 462318"/>
                    <a:gd name="connsiteY3" fmla="*/ 448356 h 713423"/>
                    <a:gd name="connsiteX4" fmla="*/ 214361 w 462318"/>
                    <a:gd name="connsiteY4" fmla="*/ 553131 h 713423"/>
                    <a:gd name="connsiteX5" fmla="*/ 227696 w 462318"/>
                    <a:gd name="connsiteY5" fmla="*/ 657906 h 713423"/>
                    <a:gd name="connsiteX6" fmla="*/ 301991 w 462318"/>
                    <a:gd name="connsiteY6" fmla="*/ 711246 h 713423"/>
                    <a:gd name="connsiteX7" fmla="*/ 380096 w 462318"/>
                    <a:gd name="connsiteY7" fmla="*/ 697911 h 713423"/>
                    <a:gd name="connsiteX8" fmla="*/ 423911 w 462318"/>
                    <a:gd name="connsiteY8" fmla="*/ 650286 h 713423"/>
                    <a:gd name="connsiteX9" fmla="*/ 416291 w 462318"/>
                    <a:gd name="connsiteY9" fmla="*/ 543606 h 713423"/>
                    <a:gd name="connsiteX10" fmla="*/ 420101 w 462318"/>
                    <a:gd name="connsiteY10" fmla="*/ 473121 h 713423"/>
                    <a:gd name="connsiteX11" fmla="*/ 442961 w 462318"/>
                    <a:gd name="connsiteY11" fmla="*/ 383586 h 713423"/>
                    <a:gd name="connsiteX12" fmla="*/ 462011 w 462318"/>
                    <a:gd name="connsiteY12" fmla="*/ 341676 h 713423"/>
                    <a:gd name="connsiteX13" fmla="*/ 452486 w 462318"/>
                    <a:gd name="connsiteY13" fmla="*/ 292146 h 713423"/>
                    <a:gd name="connsiteX14" fmla="*/ 423911 w 462318"/>
                    <a:gd name="connsiteY14" fmla="*/ 254046 h 713423"/>
                    <a:gd name="connsiteX15" fmla="*/ 378191 w 462318"/>
                    <a:gd name="connsiteY15" fmla="*/ 238806 h 713423"/>
                    <a:gd name="connsiteX16" fmla="*/ 326756 w 462318"/>
                    <a:gd name="connsiteY16" fmla="*/ 179751 h 713423"/>
                    <a:gd name="connsiteX17" fmla="*/ 313421 w 462318"/>
                    <a:gd name="connsiteY17" fmla="*/ 124506 h 713423"/>
                    <a:gd name="connsiteX18" fmla="*/ 296276 w 462318"/>
                    <a:gd name="connsiteY18" fmla="*/ 61641 h 713423"/>
                    <a:gd name="connsiteX19" fmla="*/ 277226 w 462318"/>
                    <a:gd name="connsiteY19" fmla="*/ 681 h 713423"/>
                    <a:gd name="connsiteX20" fmla="*/ 172451 w 462318"/>
                    <a:gd name="connsiteY20" fmla="*/ 29256 h 713423"/>
                    <a:gd name="connsiteX21" fmla="*/ 88631 w 462318"/>
                    <a:gd name="connsiteY21" fmla="*/ 63546 h 713423"/>
                    <a:gd name="connsiteX22" fmla="*/ 1001 w 462318"/>
                    <a:gd name="connsiteY22" fmla="*/ 126411 h 713423"/>
                    <a:gd name="connsiteX0" fmla="*/ 1001 w 462318"/>
                    <a:gd name="connsiteY0" fmla="*/ 126411 h 713423"/>
                    <a:gd name="connsiteX1" fmla="*/ 46721 w 462318"/>
                    <a:gd name="connsiteY1" fmla="*/ 267381 h 713423"/>
                    <a:gd name="connsiteX2" fmla="*/ 130541 w 462318"/>
                    <a:gd name="connsiteY2" fmla="*/ 385491 h 713423"/>
                    <a:gd name="connsiteX3" fmla="*/ 195311 w 462318"/>
                    <a:gd name="connsiteY3" fmla="*/ 448356 h 713423"/>
                    <a:gd name="connsiteX4" fmla="*/ 214361 w 462318"/>
                    <a:gd name="connsiteY4" fmla="*/ 553131 h 713423"/>
                    <a:gd name="connsiteX5" fmla="*/ 227696 w 462318"/>
                    <a:gd name="connsiteY5" fmla="*/ 657906 h 713423"/>
                    <a:gd name="connsiteX6" fmla="*/ 301991 w 462318"/>
                    <a:gd name="connsiteY6" fmla="*/ 711246 h 713423"/>
                    <a:gd name="connsiteX7" fmla="*/ 380096 w 462318"/>
                    <a:gd name="connsiteY7" fmla="*/ 697911 h 713423"/>
                    <a:gd name="connsiteX8" fmla="*/ 423911 w 462318"/>
                    <a:gd name="connsiteY8" fmla="*/ 650286 h 713423"/>
                    <a:gd name="connsiteX9" fmla="*/ 416291 w 462318"/>
                    <a:gd name="connsiteY9" fmla="*/ 543606 h 713423"/>
                    <a:gd name="connsiteX10" fmla="*/ 420101 w 462318"/>
                    <a:gd name="connsiteY10" fmla="*/ 473121 h 713423"/>
                    <a:gd name="connsiteX11" fmla="*/ 442961 w 462318"/>
                    <a:gd name="connsiteY11" fmla="*/ 383586 h 713423"/>
                    <a:gd name="connsiteX12" fmla="*/ 462011 w 462318"/>
                    <a:gd name="connsiteY12" fmla="*/ 341676 h 713423"/>
                    <a:gd name="connsiteX13" fmla="*/ 452486 w 462318"/>
                    <a:gd name="connsiteY13" fmla="*/ 292146 h 713423"/>
                    <a:gd name="connsiteX14" fmla="*/ 423911 w 462318"/>
                    <a:gd name="connsiteY14" fmla="*/ 254046 h 713423"/>
                    <a:gd name="connsiteX15" fmla="*/ 378191 w 462318"/>
                    <a:gd name="connsiteY15" fmla="*/ 238806 h 713423"/>
                    <a:gd name="connsiteX16" fmla="*/ 326756 w 462318"/>
                    <a:gd name="connsiteY16" fmla="*/ 179751 h 713423"/>
                    <a:gd name="connsiteX17" fmla="*/ 313421 w 462318"/>
                    <a:gd name="connsiteY17" fmla="*/ 124506 h 713423"/>
                    <a:gd name="connsiteX18" fmla="*/ 296276 w 462318"/>
                    <a:gd name="connsiteY18" fmla="*/ 61641 h 713423"/>
                    <a:gd name="connsiteX19" fmla="*/ 277226 w 462318"/>
                    <a:gd name="connsiteY19" fmla="*/ 681 h 713423"/>
                    <a:gd name="connsiteX20" fmla="*/ 172451 w 462318"/>
                    <a:gd name="connsiteY20" fmla="*/ 29256 h 713423"/>
                    <a:gd name="connsiteX21" fmla="*/ 88631 w 462318"/>
                    <a:gd name="connsiteY21" fmla="*/ 63546 h 713423"/>
                    <a:gd name="connsiteX22" fmla="*/ 1001 w 462318"/>
                    <a:gd name="connsiteY22" fmla="*/ 126411 h 713423"/>
                    <a:gd name="connsiteX0" fmla="*/ 1001 w 462318"/>
                    <a:gd name="connsiteY0" fmla="*/ 126411 h 713423"/>
                    <a:gd name="connsiteX1" fmla="*/ 46721 w 462318"/>
                    <a:gd name="connsiteY1" fmla="*/ 267381 h 713423"/>
                    <a:gd name="connsiteX2" fmla="*/ 130541 w 462318"/>
                    <a:gd name="connsiteY2" fmla="*/ 385491 h 713423"/>
                    <a:gd name="connsiteX3" fmla="*/ 195311 w 462318"/>
                    <a:gd name="connsiteY3" fmla="*/ 448356 h 713423"/>
                    <a:gd name="connsiteX4" fmla="*/ 214361 w 462318"/>
                    <a:gd name="connsiteY4" fmla="*/ 553131 h 713423"/>
                    <a:gd name="connsiteX5" fmla="*/ 227696 w 462318"/>
                    <a:gd name="connsiteY5" fmla="*/ 657906 h 713423"/>
                    <a:gd name="connsiteX6" fmla="*/ 301991 w 462318"/>
                    <a:gd name="connsiteY6" fmla="*/ 711246 h 713423"/>
                    <a:gd name="connsiteX7" fmla="*/ 380096 w 462318"/>
                    <a:gd name="connsiteY7" fmla="*/ 697911 h 713423"/>
                    <a:gd name="connsiteX8" fmla="*/ 423911 w 462318"/>
                    <a:gd name="connsiteY8" fmla="*/ 650286 h 713423"/>
                    <a:gd name="connsiteX9" fmla="*/ 416291 w 462318"/>
                    <a:gd name="connsiteY9" fmla="*/ 543606 h 713423"/>
                    <a:gd name="connsiteX10" fmla="*/ 420101 w 462318"/>
                    <a:gd name="connsiteY10" fmla="*/ 473121 h 713423"/>
                    <a:gd name="connsiteX11" fmla="*/ 442961 w 462318"/>
                    <a:gd name="connsiteY11" fmla="*/ 383586 h 713423"/>
                    <a:gd name="connsiteX12" fmla="*/ 462011 w 462318"/>
                    <a:gd name="connsiteY12" fmla="*/ 341676 h 713423"/>
                    <a:gd name="connsiteX13" fmla="*/ 452486 w 462318"/>
                    <a:gd name="connsiteY13" fmla="*/ 292146 h 713423"/>
                    <a:gd name="connsiteX14" fmla="*/ 423911 w 462318"/>
                    <a:gd name="connsiteY14" fmla="*/ 254046 h 713423"/>
                    <a:gd name="connsiteX15" fmla="*/ 378191 w 462318"/>
                    <a:gd name="connsiteY15" fmla="*/ 238806 h 713423"/>
                    <a:gd name="connsiteX16" fmla="*/ 326756 w 462318"/>
                    <a:gd name="connsiteY16" fmla="*/ 179751 h 713423"/>
                    <a:gd name="connsiteX17" fmla="*/ 313421 w 462318"/>
                    <a:gd name="connsiteY17" fmla="*/ 124506 h 713423"/>
                    <a:gd name="connsiteX18" fmla="*/ 296276 w 462318"/>
                    <a:gd name="connsiteY18" fmla="*/ 61641 h 713423"/>
                    <a:gd name="connsiteX19" fmla="*/ 277226 w 462318"/>
                    <a:gd name="connsiteY19" fmla="*/ 681 h 713423"/>
                    <a:gd name="connsiteX20" fmla="*/ 172451 w 462318"/>
                    <a:gd name="connsiteY20" fmla="*/ 29256 h 713423"/>
                    <a:gd name="connsiteX21" fmla="*/ 88631 w 462318"/>
                    <a:gd name="connsiteY21" fmla="*/ 63546 h 713423"/>
                    <a:gd name="connsiteX22" fmla="*/ 1001 w 462318"/>
                    <a:gd name="connsiteY22" fmla="*/ 126411 h 713423"/>
                    <a:gd name="connsiteX0" fmla="*/ 884 w 468034"/>
                    <a:gd name="connsiteY0" fmla="*/ 115858 h 713423"/>
                    <a:gd name="connsiteX1" fmla="*/ 52437 w 468034"/>
                    <a:gd name="connsiteY1" fmla="*/ 267381 h 713423"/>
                    <a:gd name="connsiteX2" fmla="*/ 136257 w 468034"/>
                    <a:gd name="connsiteY2" fmla="*/ 385491 h 713423"/>
                    <a:gd name="connsiteX3" fmla="*/ 201027 w 468034"/>
                    <a:gd name="connsiteY3" fmla="*/ 448356 h 713423"/>
                    <a:gd name="connsiteX4" fmla="*/ 220077 w 468034"/>
                    <a:gd name="connsiteY4" fmla="*/ 553131 h 713423"/>
                    <a:gd name="connsiteX5" fmla="*/ 233412 w 468034"/>
                    <a:gd name="connsiteY5" fmla="*/ 657906 h 713423"/>
                    <a:gd name="connsiteX6" fmla="*/ 307707 w 468034"/>
                    <a:gd name="connsiteY6" fmla="*/ 711246 h 713423"/>
                    <a:gd name="connsiteX7" fmla="*/ 385812 w 468034"/>
                    <a:gd name="connsiteY7" fmla="*/ 697911 h 713423"/>
                    <a:gd name="connsiteX8" fmla="*/ 429627 w 468034"/>
                    <a:gd name="connsiteY8" fmla="*/ 650286 h 713423"/>
                    <a:gd name="connsiteX9" fmla="*/ 422007 w 468034"/>
                    <a:gd name="connsiteY9" fmla="*/ 543606 h 713423"/>
                    <a:gd name="connsiteX10" fmla="*/ 425817 w 468034"/>
                    <a:gd name="connsiteY10" fmla="*/ 473121 h 713423"/>
                    <a:gd name="connsiteX11" fmla="*/ 448677 w 468034"/>
                    <a:gd name="connsiteY11" fmla="*/ 383586 h 713423"/>
                    <a:gd name="connsiteX12" fmla="*/ 467727 w 468034"/>
                    <a:gd name="connsiteY12" fmla="*/ 341676 h 713423"/>
                    <a:gd name="connsiteX13" fmla="*/ 458202 w 468034"/>
                    <a:gd name="connsiteY13" fmla="*/ 292146 h 713423"/>
                    <a:gd name="connsiteX14" fmla="*/ 429627 w 468034"/>
                    <a:gd name="connsiteY14" fmla="*/ 254046 h 713423"/>
                    <a:gd name="connsiteX15" fmla="*/ 383907 w 468034"/>
                    <a:gd name="connsiteY15" fmla="*/ 238806 h 713423"/>
                    <a:gd name="connsiteX16" fmla="*/ 332472 w 468034"/>
                    <a:gd name="connsiteY16" fmla="*/ 179751 h 713423"/>
                    <a:gd name="connsiteX17" fmla="*/ 319137 w 468034"/>
                    <a:gd name="connsiteY17" fmla="*/ 124506 h 713423"/>
                    <a:gd name="connsiteX18" fmla="*/ 301992 w 468034"/>
                    <a:gd name="connsiteY18" fmla="*/ 61641 h 713423"/>
                    <a:gd name="connsiteX19" fmla="*/ 282942 w 468034"/>
                    <a:gd name="connsiteY19" fmla="*/ 681 h 713423"/>
                    <a:gd name="connsiteX20" fmla="*/ 178167 w 468034"/>
                    <a:gd name="connsiteY20" fmla="*/ 29256 h 713423"/>
                    <a:gd name="connsiteX21" fmla="*/ 94347 w 468034"/>
                    <a:gd name="connsiteY21" fmla="*/ 63546 h 713423"/>
                    <a:gd name="connsiteX22" fmla="*/ 884 w 468034"/>
                    <a:gd name="connsiteY22" fmla="*/ 115858 h 713423"/>
                    <a:gd name="connsiteX0" fmla="*/ 884 w 468034"/>
                    <a:gd name="connsiteY0" fmla="*/ 116738 h 714303"/>
                    <a:gd name="connsiteX1" fmla="*/ 52437 w 468034"/>
                    <a:gd name="connsiteY1" fmla="*/ 268261 h 714303"/>
                    <a:gd name="connsiteX2" fmla="*/ 136257 w 468034"/>
                    <a:gd name="connsiteY2" fmla="*/ 386371 h 714303"/>
                    <a:gd name="connsiteX3" fmla="*/ 201027 w 468034"/>
                    <a:gd name="connsiteY3" fmla="*/ 449236 h 714303"/>
                    <a:gd name="connsiteX4" fmla="*/ 220077 w 468034"/>
                    <a:gd name="connsiteY4" fmla="*/ 554011 h 714303"/>
                    <a:gd name="connsiteX5" fmla="*/ 233412 w 468034"/>
                    <a:gd name="connsiteY5" fmla="*/ 658786 h 714303"/>
                    <a:gd name="connsiteX6" fmla="*/ 307707 w 468034"/>
                    <a:gd name="connsiteY6" fmla="*/ 712126 h 714303"/>
                    <a:gd name="connsiteX7" fmla="*/ 385812 w 468034"/>
                    <a:gd name="connsiteY7" fmla="*/ 698791 h 714303"/>
                    <a:gd name="connsiteX8" fmla="*/ 429627 w 468034"/>
                    <a:gd name="connsiteY8" fmla="*/ 651166 h 714303"/>
                    <a:gd name="connsiteX9" fmla="*/ 422007 w 468034"/>
                    <a:gd name="connsiteY9" fmla="*/ 544486 h 714303"/>
                    <a:gd name="connsiteX10" fmla="*/ 425817 w 468034"/>
                    <a:gd name="connsiteY10" fmla="*/ 474001 h 714303"/>
                    <a:gd name="connsiteX11" fmla="*/ 448677 w 468034"/>
                    <a:gd name="connsiteY11" fmla="*/ 384466 h 714303"/>
                    <a:gd name="connsiteX12" fmla="*/ 467727 w 468034"/>
                    <a:gd name="connsiteY12" fmla="*/ 342556 h 714303"/>
                    <a:gd name="connsiteX13" fmla="*/ 458202 w 468034"/>
                    <a:gd name="connsiteY13" fmla="*/ 293026 h 714303"/>
                    <a:gd name="connsiteX14" fmla="*/ 429627 w 468034"/>
                    <a:gd name="connsiteY14" fmla="*/ 254926 h 714303"/>
                    <a:gd name="connsiteX15" fmla="*/ 383907 w 468034"/>
                    <a:gd name="connsiteY15" fmla="*/ 239686 h 714303"/>
                    <a:gd name="connsiteX16" fmla="*/ 332472 w 468034"/>
                    <a:gd name="connsiteY16" fmla="*/ 180631 h 714303"/>
                    <a:gd name="connsiteX17" fmla="*/ 319137 w 468034"/>
                    <a:gd name="connsiteY17" fmla="*/ 125386 h 714303"/>
                    <a:gd name="connsiteX18" fmla="*/ 301992 w 468034"/>
                    <a:gd name="connsiteY18" fmla="*/ 62521 h 714303"/>
                    <a:gd name="connsiteX19" fmla="*/ 282336 w 468034"/>
                    <a:gd name="connsiteY19" fmla="*/ 662 h 714303"/>
                    <a:gd name="connsiteX20" fmla="*/ 178167 w 468034"/>
                    <a:gd name="connsiteY20" fmla="*/ 30136 h 714303"/>
                    <a:gd name="connsiteX21" fmla="*/ 94347 w 468034"/>
                    <a:gd name="connsiteY21" fmla="*/ 64426 h 714303"/>
                    <a:gd name="connsiteX22" fmla="*/ 884 w 468034"/>
                    <a:gd name="connsiteY22" fmla="*/ 116738 h 714303"/>
                    <a:gd name="connsiteX0" fmla="*/ 884 w 468034"/>
                    <a:gd name="connsiteY0" fmla="*/ 128609 h 726174"/>
                    <a:gd name="connsiteX1" fmla="*/ 52437 w 468034"/>
                    <a:gd name="connsiteY1" fmla="*/ 280132 h 726174"/>
                    <a:gd name="connsiteX2" fmla="*/ 136257 w 468034"/>
                    <a:gd name="connsiteY2" fmla="*/ 398242 h 726174"/>
                    <a:gd name="connsiteX3" fmla="*/ 201027 w 468034"/>
                    <a:gd name="connsiteY3" fmla="*/ 461107 h 726174"/>
                    <a:gd name="connsiteX4" fmla="*/ 220077 w 468034"/>
                    <a:gd name="connsiteY4" fmla="*/ 565882 h 726174"/>
                    <a:gd name="connsiteX5" fmla="*/ 233412 w 468034"/>
                    <a:gd name="connsiteY5" fmla="*/ 670657 h 726174"/>
                    <a:gd name="connsiteX6" fmla="*/ 307707 w 468034"/>
                    <a:gd name="connsiteY6" fmla="*/ 723997 h 726174"/>
                    <a:gd name="connsiteX7" fmla="*/ 385812 w 468034"/>
                    <a:gd name="connsiteY7" fmla="*/ 710662 h 726174"/>
                    <a:gd name="connsiteX8" fmla="*/ 429627 w 468034"/>
                    <a:gd name="connsiteY8" fmla="*/ 663037 h 726174"/>
                    <a:gd name="connsiteX9" fmla="*/ 422007 w 468034"/>
                    <a:gd name="connsiteY9" fmla="*/ 556357 h 726174"/>
                    <a:gd name="connsiteX10" fmla="*/ 425817 w 468034"/>
                    <a:gd name="connsiteY10" fmla="*/ 485872 h 726174"/>
                    <a:gd name="connsiteX11" fmla="*/ 448677 w 468034"/>
                    <a:gd name="connsiteY11" fmla="*/ 396337 h 726174"/>
                    <a:gd name="connsiteX12" fmla="*/ 467727 w 468034"/>
                    <a:gd name="connsiteY12" fmla="*/ 354427 h 726174"/>
                    <a:gd name="connsiteX13" fmla="*/ 458202 w 468034"/>
                    <a:gd name="connsiteY13" fmla="*/ 304897 h 726174"/>
                    <a:gd name="connsiteX14" fmla="*/ 429627 w 468034"/>
                    <a:gd name="connsiteY14" fmla="*/ 266797 h 726174"/>
                    <a:gd name="connsiteX15" fmla="*/ 383907 w 468034"/>
                    <a:gd name="connsiteY15" fmla="*/ 251557 h 726174"/>
                    <a:gd name="connsiteX16" fmla="*/ 332472 w 468034"/>
                    <a:gd name="connsiteY16" fmla="*/ 192502 h 726174"/>
                    <a:gd name="connsiteX17" fmla="*/ 319137 w 468034"/>
                    <a:gd name="connsiteY17" fmla="*/ 137257 h 726174"/>
                    <a:gd name="connsiteX18" fmla="*/ 301992 w 468034"/>
                    <a:gd name="connsiteY18" fmla="*/ 74392 h 726174"/>
                    <a:gd name="connsiteX19" fmla="*/ 281850 w 468034"/>
                    <a:gd name="connsiteY19" fmla="*/ 486 h 726174"/>
                    <a:gd name="connsiteX20" fmla="*/ 178167 w 468034"/>
                    <a:gd name="connsiteY20" fmla="*/ 42007 h 726174"/>
                    <a:gd name="connsiteX21" fmla="*/ 94347 w 468034"/>
                    <a:gd name="connsiteY21" fmla="*/ 76297 h 726174"/>
                    <a:gd name="connsiteX22" fmla="*/ 884 w 468034"/>
                    <a:gd name="connsiteY22" fmla="*/ 128609 h 726174"/>
                    <a:gd name="connsiteX0" fmla="*/ 884 w 468034"/>
                    <a:gd name="connsiteY0" fmla="*/ 128690 h 726255"/>
                    <a:gd name="connsiteX1" fmla="*/ 52437 w 468034"/>
                    <a:gd name="connsiteY1" fmla="*/ 280213 h 726255"/>
                    <a:gd name="connsiteX2" fmla="*/ 136257 w 468034"/>
                    <a:gd name="connsiteY2" fmla="*/ 398323 h 726255"/>
                    <a:gd name="connsiteX3" fmla="*/ 201027 w 468034"/>
                    <a:gd name="connsiteY3" fmla="*/ 461188 h 726255"/>
                    <a:gd name="connsiteX4" fmla="*/ 220077 w 468034"/>
                    <a:gd name="connsiteY4" fmla="*/ 565963 h 726255"/>
                    <a:gd name="connsiteX5" fmla="*/ 233412 w 468034"/>
                    <a:gd name="connsiteY5" fmla="*/ 670738 h 726255"/>
                    <a:gd name="connsiteX6" fmla="*/ 307707 w 468034"/>
                    <a:gd name="connsiteY6" fmla="*/ 724078 h 726255"/>
                    <a:gd name="connsiteX7" fmla="*/ 385812 w 468034"/>
                    <a:gd name="connsiteY7" fmla="*/ 710743 h 726255"/>
                    <a:gd name="connsiteX8" fmla="*/ 429627 w 468034"/>
                    <a:gd name="connsiteY8" fmla="*/ 663118 h 726255"/>
                    <a:gd name="connsiteX9" fmla="*/ 422007 w 468034"/>
                    <a:gd name="connsiteY9" fmla="*/ 556438 h 726255"/>
                    <a:gd name="connsiteX10" fmla="*/ 425817 w 468034"/>
                    <a:gd name="connsiteY10" fmla="*/ 485953 h 726255"/>
                    <a:gd name="connsiteX11" fmla="*/ 448677 w 468034"/>
                    <a:gd name="connsiteY11" fmla="*/ 396418 h 726255"/>
                    <a:gd name="connsiteX12" fmla="*/ 467727 w 468034"/>
                    <a:gd name="connsiteY12" fmla="*/ 354508 h 726255"/>
                    <a:gd name="connsiteX13" fmla="*/ 458202 w 468034"/>
                    <a:gd name="connsiteY13" fmla="*/ 304978 h 726255"/>
                    <a:gd name="connsiteX14" fmla="*/ 429627 w 468034"/>
                    <a:gd name="connsiteY14" fmla="*/ 266878 h 726255"/>
                    <a:gd name="connsiteX15" fmla="*/ 383907 w 468034"/>
                    <a:gd name="connsiteY15" fmla="*/ 251638 h 726255"/>
                    <a:gd name="connsiteX16" fmla="*/ 332472 w 468034"/>
                    <a:gd name="connsiteY16" fmla="*/ 192583 h 726255"/>
                    <a:gd name="connsiteX17" fmla="*/ 319137 w 468034"/>
                    <a:gd name="connsiteY17" fmla="*/ 137338 h 726255"/>
                    <a:gd name="connsiteX18" fmla="*/ 301992 w 468034"/>
                    <a:gd name="connsiteY18" fmla="*/ 74473 h 726255"/>
                    <a:gd name="connsiteX19" fmla="*/ 281850 w 468034"/>
                    <a:gd name="connsiteY19" fmla="*/ 567 h 726255"/>
                    <a:gd name="connsiteX20" fmla="*/ 175523 w 468034"/>
                    <a:gd name="connsiteY20" fmla="*/ 40047 h 726255"/>
                    <a:gd name="connsiteX21" fmla="*/ 94347 w 468034"/>
                    <a:gd name="connsiteY21" fmla="*/ 76378 h 726255"/>
                    <a:gd name="connsiteX22" fmla="*/ 884 w 468034"/>
                    <a:gd name="connsiteY22" fmla="*/ 128690 h 726255"/>
                    <a:gd name="connsiteX0" fmla="*/ 710 w 467860"/>
                    <a:gd name="connsiteY0" fmla="*/ 128690 h 726255"/>
                    <a:gd name="connsiteX1" fmla="*/ 52263 w 467860"/>
                    <a:gd name="connsiteY1" fmla="*/ 280213 h 726255"/>
                    <a:gd name="connsiteX2" fmla="*/ 136083 w 467860"/>
                    <a:gd name="connsiteY2" fmla="*/ 398323 h 726255"/>
                    <a:gd name="connsiteX3" fmla="*/ 200853 w 467860"/>
                    <a:gd name="connsiteY3" fmla="*/ 461188 h 726255"/>
                    <a:gd name="connsiteX4" fmla="*/ 219903 w 467860"/>
                    <a:gd name="connsiteY4" fmla="*/ 565963 h 726255"/>
                    <a:gd name="connsiteX5" fmla="*/ 233238 w 467860"/>
                    <a:gd name="connsiteY5" fmla="*/ 670738 h 726255"/>
                    <a:gd name="connsiteX6" fmla="*/ 307533 w 467860"/>
                    <a:gd name="connsiteY6" fmla="*/ 724078 h 726255"/>
                    <a:gd name="connsiteX7" fmla="*/ 385638 w 467860"/>
                    <a:gd name="connsiteY7" fmla="*/ 710743 h 726255"/>
                    <a:gd name="connsiteX8" fmla="*/ 429453 w 467860"/>
                    <a:gd name="connsiteY8" fmla="*/ 663118 h 726255"/>
                    <a:gd name="connsiteX9" fmla="*/ 421833 w 467860"/>
                    <a:gd name="connsiteY9" fmla="*/ 556438 h 726255"/>
                    <a:gd name="connsiteX10" fmla="*/ 425643 w 467860"/>
                    <a:gd name="connsiteY10" fmla="*/ 485953 h 726255"/>
                    <a:gd name="connsiteX11" fmla="*/ 448503 w 467860"/>
                    <a:gd name="connsiteY11" fmla="*/ 396418 h 726255"/>
                    <a:gd name="connsiteX12" fmla="*/ 467553 w 467860"/>
                    <a:gd name="connsiteY12" fmla="*/ 354508 h 726255"/>
                    <a:gd name="connsiteX13" fmla="*/ 458028 w 467860"/>
                    <a:gd name="connsiteY13" fmla="*/ 304978 h 726255"/>
                    <a:gd name="connsiteX14" fmla="*/ 429453 w 467860"/>
                    <a:gd name="connsiteY14" fmla="*/ 266878 h 726255"/>
                    <a:gd name="connsiteX15" fmla="*/ 383733 w 467860"/>
                    <a:gd name="connsiteY15" fmla="*/ 251638 h 726255"/>
                    <a:gd name="connsiteX16" fmla="*/ 332298 w 467860"/>
                    <a:gd name="connsiteY16" fmla="*/ 192583 h 726255"/>
                    <a:gd name="connsiteX17" fmla="*/ 318963 w 467860"/>
                    <a:gd name="connsiteY17" fmla="*/ 137338 h 726255"/>
                    <a:gd name="connsiteX18" fmla="*/ 301818 w 467860"/>
                    <a:gd name="connsiteY18" fmla="*/ 74473 h 726255"/>
                    <a:gd name="connsiteX19" fmla="*/ 281676 w 467860"/>
                    <a:gd name="connsiteY19" fmla="*/ 567 h 726255"/>
                    <a:gd name="connsiteX20" fmla="*/ 175349 w 467860"/>
                    <a:gd name="connsiteY20" fmla="*/ 40047 h 726255"/>
                    <a:gd name="connsiteX21" fmla="*/ 89108 w 467860"/>
                    <a:gd name="connsiteY21" fmla="*/ 70740 h 726255"/>
                    <a:gd name="connsiteX22" fmla="*/ 710 w 467860"/>
                    <a:gd name="connsiteY22" fmla="*/ 128690 h 726255"/>
                    <a:gd name="connsiteX0" fmla="*/ 710 w 467860"/>
                    <a:gd name="connsiteY0" fmla="*/ 128690 h 726255"/>
                    <a:gd name="connsiteX1" fmla="*/ 52263 w 467860"/>
                    <a:gd name="connsiteY1" fmla="*/ 280213 h 726255"/>
                    <a:gd name="connsiteX2" fmla="*/ 136083 w 467860"/>
                    <a:gd name="connsiteY2" fmla="*/ 398323 h 726255"/>
                    <a:gd name="connsiteX3" fmla="*/ 200853 w 467860"/>
                    <a:gd name="connsiteY3" fmla="*/ 461188 h 726255"/>
                    <a:gd name="connsiteX4" fmla="*/ 219903 w 467860"/>
                    <a:gd name="connsiteY4" fmla="*/ 565963 h 726255"/>
                    <a:gd name="connsiteX5" fmla="*/ 233238 w 467860"/>
                    <a:gd name="connsiteY5" fmla="*/ 670738 h 726255"/>
                    <a:gd name="connsiteX6" fmla="*/ 307533 w 467860"/>
                    <a:gd name="connsiteY6" fmla="*/ 724078 h 726255"/>
                    <a:gd name="connsiteX7" fmla="*/ 385638 w 467860"/>
                    <a:gd name="connsiteY7" fmla="*/ 710743 h 726255"/>
                    <a:gd name="connsiteX8" fmla="*/ 429453 w 467860"/>
                    <a:gd name="connsiteY8" fmla="*/ 663118 h 726255"/>
                    <a:gd name="connsiteX9" fmla="*/ 421833 w 467860"/>
                    <a:gd name="connsiteY9" fmla="*/ 556438 h 726255"/>
                    <a:gd name="connsiteX10" fmla="*/ 425643 w 467860"/>
                    <a:gd name="connsiteY10" fmla="*/ 485953 h 726255"/>
                    <a:gd name="connsiteX11" fmla="*/ 448503 w 467860"/>
                    <a:gd name="connsiteY11" fmla="*/ 396418 h 726255"/>
                    <a:gd name="connsiteX12" fmla="*/ 467553 w 467860"/>
                    <a:gd name="connsiteY12" fmla="*/ 354508 h 726255"/>
                    <a:gd name="connsiteX13" fmla="*/ 458028 w 467860"/>
                    <a:gd name="connsiteY13" fmla="*/ 304978 h 726255"/>
                    <a:gd name="connsiteX14" fmla="*/ 429453 w 467860"/>
                    <a:gd name="connsiteY14" fmla="*/ 266878 h 726255"/>
                    <a:gd name="connsiteX15" fmla="*/ 383733 w 467860"/>
                    <a:gd name="connsiteY15" fmla="*/ 251638 h 726255"/>
                    <a:gd name="connsiteX16" fmla="*/ 332298 w 467860"/>
                    <a:gd name="connsiteY16" fmla="*/ 192583 h 726255"/>
                    <a:gd name="connsiteX17" fmla="*/ 318963 w 467860"/>
                    <a:gd name="connsiteY17" fmla="*/ 137338 h 726255"/>
                    <a:gd name="connsiteX18" fmla="*/ 301818 w 467860"/>
                    <a:gd name="connsiteY18" fmla="*/ 74473 h 726255"/>
                    <a:gd name="connsiteX19" fmla="*/ 281676 w 467860"/>
                    <a:gd name="connsiteY19" fmla="*/ 567 h 726255"/>
                    <a:gd name="connsiteX20" fmla="*/ 175349 w 467860"/>
                    <a:gd name="connsiteY20" fmla="*/ 40047 h 726255"/>
                    <a:gd name="connsiteX21" fmla="*/ 89108 w 467860"/>
                    <a:gd name="connsiteY21" fmla="*/ 70740 h 726255"/>
                    <a:gd name="connsiteX22" fmla="*/ 710 w 467860"/>
                    <a:gd name="connsiteY22" fmla="*/ 128690 h 726255"/>
                    <a:gd name="connsiteX0" fmla="*/ 710 w 467860"/>
                    <a:gd name="connsiteY0" fmla="*/ 128748 h 726313"/>
                    <a:gd name="connsiteX1" fmla="*/ 52263 w 467860"/>
                    <a:gd name="connsiteY1" fmla="*/ 280271 h 726313"/>
                    <a:gd name="connsiteX2" fmla="*/ 136083 w 467860"/>
                    <a:gd name="connsiteY2" fmla="*/ 398381 h 726313"/>
                    <a:gd name="connsiteX3" fmla="*/ 200853 w 467860"/>
                    <a:gd name="connsiteY3" fmla="*/ 461246 h 726313"/>
                    <a:gd name="connsiteX4" fmla="*/ 219903 w 467860"/>
                    <a:gd name="connsiteY4" fmla="*/ 566021 h 726313"/>
                    <a:gd name="connsiteX5" fmla="*/ 233238 w 467860"/>
                    <a:gd name="connsiteY5" fmla="*/ 670796 h 726313"/>
                    <a:gd name="connsiteX6" fmla="*/ 307533 w 467860"/>
                    <a:gd name="connsiteY6" fmla="*/ 724136 h 726313"/>
                    <a:gd name="connsiteX7" fmla="*/ 385638 w 467860"/>
                    <a:gd name="connsiteY7" fmla="*/ 710801 h 726313"/>
                    <a:gd name="connsiteX8" fmla="*/ 429453 w 467860"/>
                    <a:gd name="connsiteY8" fmla="*/ 663176 h 726313"/>
                    <a:gd name="connsiteX9" fmla="*/ 421833 w 467860"/>
                    <a:gd name="connsiteY9" fmla="*/ 556496 h 726313"/>
                    <a:gd name="connsiteX10" fmla="*/ 425643 w 467860"/>
                    <a:gd name="connsiteY10" fmla="*/ 486011 h 726313"/>
                    <a:gd name="connsiteX11" fmla="*/ 448503 w 467860"/>
                    <a:gd name="connsiteY11" fmla="*/ 396476 h 726313"/>
                    <a:gd name="connsiteX12" fmla="*/ 467553 w 467860"/>
                    <a:gd name="connsiteY12" fmla="*/ 354566 h 726313"/>
                    <a:gd name="connsiteX13" fmla="*/ 458028 w 467860"/>
                    <a:gd name="connsiteY13" fmla="*/ 305036 h 726313"/>
                    <a:gd name="connsiteX14" fmla="*/ 429453 w 467860"/>
                    <a:gd name="connsiteY14" fmla="*/ 266936 h 726313"/>
                    <a:gd name="connsiteX15" fmla="*/ 383733 w 467860"/>
                    <a:gd name="connsiteY15" fmla="*/ 251696 h 726313"/>
                    <a:gd name="connsiteX16" fmla="*/ 332298 w 467860"/>
                    <a:gd name="connsiteY16" fmla="*/ 192641 h 726313"/>
                    <a:gd name="connsiteX17" fmla="*/ 318963 w 467860"/>
                    <a:gd name="connsiteY17" fmla="*/ 137396 h 726313"/>
                    <a:gd name="connsiteX18" fmla="*/ 301818 w 467860"/>
                    <a:gd name="connsiteY18" fmla="*/ 74531 h 726313"/>
                    <a:gd name="connsiteX19" fmla="*/ 281676 w 467860"/>
                    <a:gd name="connsiteY19" fmla="*/ 625 h 726313"/>
                    <a:gd name="connsiteX20" fmla="*/ 177004 w 467860"/>
                    <a:gd name="connsiteY20" fmla="*/ 38788 h 726313"/>
                    <a:gd name="connsiteX21" fmla="*/ 89108 w 467860"/>
                    <a:gd name="connsiteY21" fmla="*/ 70798 h 726313"/>
                    <a:gd name="connsiteX22" fmla="*/ 710 w 467860"/>
                    <a:gd name="connsiteY22" fmla="*/ 128748 h 726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67860" h="726313">
                      <a:moveTo>
                        <a:pt x="710" y="128748"/>
                      </a:moveTo>
                      <a:cubicBezTo>
                        <a:pt x="-5431" y="163660"/>
                        <a:pt x="29701" y="235332"/>
                        <a:pt x="52263" y="280271"/>
                      </a:cubicBezTo>
                      <a:cubicBezTo>
                        <a:pt x="74825" y="325210"/>
                        <a:pt x="111318" y="368219"/>
                        <a:pt x="136083" y="398381"/>
                      </a:cubicBezTo>
                      <a:cubicBezTo>
                        <a:pt x="160848" y="428543"/>
                        <a:pt x="186883" y="433306"/>
                        <a:pt x="200853" y="461246"/>
                      </a:cubicBezTo>
                      <a:cubicBezTo>
                        <a:pt x="214823" y="489186"/>
                        <a:pt x="214505" y="531096"/>
                        <a:pt x="219903" y="566021"/>
                      </a:cubicBezTo>
                      <a:cubicBezTo>
                        <a:pt x="225301" y="600946"/>
                        <a:pt x="218633" y="644444"/>
                        <a:pt x="233238" y="670796"/>
                      </a:cubicBezTo>
                      <a:cubicBezTo>
                        <a:pt x="247843" y="697148"/>
                        <a:pt x="282133" y="717468"/>
                        <a:pt x="307533" y="724136"/>
                      </a:cubicBezTo>
                      <a:cubicBezTo>
                        <a:pt x="332933" y="730804"/>
                        <a:pt x="365318" y="720961"/>
                        <a:pt x="385638" y="710801"/>
                      </a:cubicBezTo>
                      <a:cubicBezTo>
                        <a:pt x="405958" y="700641"/>
                        <a:pt x="423421" y="688893"/>
                        <a:pt x="429453" y="663176"/>
                      </a:cubicBezTo>
                      <a:cubicBezTo>
                        <a:pt x="435485" y="637459"/>
                        <a:pt x="422468" y="586023"/>
                        <a:pt x="421833" y="556496"/>
                      </a:cubicBezTo>
                      <a:cubicBezTo>
                        <a:pt x="421198" y="526969"/>
                        <a:pt x="421198" y="512681"/>
                        <a:pt x="425643" y="486011"/>
                      </a:cubicBezTo>
                      <a:cubicBezTo>
                        <a:pt x="430088" y="459341"/>
                        <a:pt x="441518" y="418383"/>
                        <a:pt x="448503" y="396476"/>
                      </a:cubicBezTo>
                      <a:cubicBezTo>
                        <a:pt x="455488" y="374569"/>
                        <a:pt x="465966" y="369806"/>
                        <a:pt x="467553" y="354566"/>
                      </a:cubicBezTo>
                      <a:cubicBezTo>
                        <a:pt x="469140" y="339326"/>
                        <a:pt x="464378" y="319641"/>
                        <a:pt x="458028" y="305036"/>
                      </a:cubicBezTo>
                      <a:cubicBezTo>
                        <a:pt x="451678" y="290431"/>
                        <a:pt x="441835" y="275826"/>
                        <a:pt x="429453" y="266936"/>
                      </a:cubicBezTo>
                      <a:cubicBezTo>
                        <a:pt x="417071" y="258046"/>
                        <a:pt x="399925" y="264078"/>
                        <a:pt x="383733" y="251696"/>
                      </a:cubicBezTo>
                      <a:cubicBezTo>
                        <a:pt x="367541" y="239314"/>
                        <a:pt x="343093" y="211691"/>
                        <a:pt x="332298" y="192641"/>
                      </a:cubicBezTo>
                      <a:cubicBezTo>
                        <a:pt x="321503" y="173591"/>
                        <a:pt x="324043" y="157081"/>
                        <a:pt x="318963" y="137396"/>
                      </a:cubicBezTo>
                      <a:cubicBezTo>
                        <a:pt x="313883" y="117711"/>
                        <a:pt x="308033" y="97326"/>
                        <a:pt x="301818" y="74531"/>
                      </a:cubicBezTo>
                      <a:cubicBezTo>
                        <a:pt x="295604" y="51736"/>
                        <a:pt x="302478" y="6582"/>
                        <a:pt x="281676" y="625"/>
                      </a:cubicBezTo>
                      <a:cubicBezTo>
                        <a:pt x="260874" y="-5332"/>
                        <a:pt x="204309" y="33073"/>
                        <a:pt x="177004" y="38788"/>
                      </a:cubicBezTo>
                      <a:cubicBezTo>
                        <a:pt x="149699" y="44503"/>
                        <a:pt x="118490" y="55805"/>
                        <a:pt x="89108" y="70798"/>
                      </a:cubicBezTo>
                      <a:cubicBezTo>
                        <a:pt x="59726" y="85791"/>
                        <a:pt x="6851" y="93836"/>
                        <a:pt x="710" y="128748"/>
                      </a:cubicBezTo>
                      <a:close/>
                    </a:path>
                  </a:pathLst>
                </a:custGeom>
                <a:solidFill>
                  <a:srgbClr val="E1A1BC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7" name="สี่เหลี่ยมผืนผ้า 16">
                  <a:extLst>
                    <a:ext uri="{FF2B5EF4-FFF2-40B4-BE49-F238E27FC236}">
                      <a16:creationId xmlns:a16="http://schemas.microsoft.com/office/drawing/2014/main" id="{A19CBAB3-955F-4375-9FAA-F15838F771DC}"/>
                    </a:ext>
                  </a:extLst>
                </p:cNvPr>
                <p:cNvSpPr/>
                <p:nvPr/>
              </p:nvSpPr>
              <p:spPr>
                <a:xfrm rot="1016318">
                  <a:off x="3618739" y="4119695"/>
                  <a:ext cx="711313" cy="182901"/>
                </a:xfrm>
                <a:custGeom>
                  <a:avLst/>
                  <a:gdLst>
                    <a:gd name="connsiteX0" fmla="*/ 0 w 727157"/>
                    <a:gd name="connsiteY0" fmla="*/ 0 h 158175"/>
                    <a:gd name="connsiteX1" fmla="*/ 727157 w 727157"/>
                    <a:gd name="connsiteY1" fmla="*/ 0 h 158175"/>
                    <a:gd name="connsiteX2" fmla="*/ 727157 w 727157"/>
                    <a:gd name="connsiteY2" fmla="*/ 158175 h 158175"/>
                    <a:gd name="connsiteX3" fmla="*/ 0 w 727157"/>
                    <a:gd name="connsiteY3" fmla="*/ 158175 h 158175"/>
                    <a:gd name="connsiteX4" fmla="*/ 0 w 727157"/>
                    <a:gd name="connsiteY4" fmla="*/ 0 h 158175"/>
                    <a:gd name="connsiteX0" fmla="*/ 0 w 727157"/>
                    <a:gd name="connsiteY0" fmla="*/ 0 h 165936"/>
                    <a:gd name="connsiteX1" fmla="*/ 727157 w 727157"/>
                    <a:gd name="connsiteY1" fmla="*/ 0 h 165936"/>
                    <a:gd name="connsiteX2" fmla="*/ 727157 w 727157"/>
                    <a:gd name="connsiteY2" fmla="*/ 158175 h 165936"/>
                    <a:gd name="connsiteX3" fmla="*/ 20287 w 727157"/>
                    <a:gd name="connsiteY3" fmla="*/ 165936 h 165936"/>
                    <a:gd name="connsiteX4" fmla="*/ 0 w 727157"/>
                    <a:gd name="connsiteY4" fmla="*/ 0 h 165936"/>
                    <a:gd name="connsiteX0" fmla="*/ 0 w 727157"/>
                    <a:gd name="connsiteY0" fmla="*/ 0 h 165853"/>
                    <a:gd name="connsiteX1" fmla="*/ 727157 w 727157"/>
                    <a:gd name="connsiteY1" fmla="*/ 0 h 165853"/>
                    <a:gd name="connsiteX2" fmla="*/ 727157 w 727157"/>
                    <a:gd name="connsiteY2" fmla="*/ 158175 h 165853"/>
                    <a:gd name="connsiteX3" fmla="*/ 40176 w 727157"/>
                    <a:gd name="connsiteY3" fmla="*/ 165853 h 165853"/>
                    <a:gd name="connsiteX4" fmla="*/ 0 w 727157"/>
                    <a:gd name="connsiteY4" fmla="*/ 0 h 165853"/>
                    <a:gd name="connsiteX0" fmla="*/ 0 w 727157"/>
                    <a:gd name="connsiteY0" fmla="*/ 0 h 174335"/>
                    <a:gd name="connsiteX1" fmla="*/ 727157 w 727157"/>
                    <a:gd name="connsiteY1" fmla="*/ 0 h 174335"/>
                    <a:gd name="connsiteX2" fmla="*/ 727157 w 727157"/>
                    <a:gd name="connsiteY2" fmla="*/ 158175 h 174335"/>
                    <a:gd name="connsiteX3" fmla="*/ 18863 w 727157"/>
                    <a:gd name="connsiteY3" fmla="*/ 174335 h 174335"/>
                    <a:gd name="connsiteX4" fmla="*/ 0 w 727157"/>
                    <a:gd name="connsiteY4" fmla="*/ 0 h 174335"/>
                    <a:gd name="connsiteX0" fmla="*/ 0 w 710756"/>
                    <a:gd name="connsiteY0" fmla="*/ 0 h 179330"/>
                    <a:gd name="connsiteX1" fmla="*/ 710756 w 710756"/>
                    <a:gd name="connsiteY1" fmla="*/ 4995 h 179330"/>
                    <a:gd name="connsiteX2" fmla="*/ 710756 w 710756"/>
                    <a:gd name="connsiteY2" fmla="*/ 163170 h 179330"/>
                    <a:gd name="connsiteX3" fmla="*/ 2462 w 710756"/>
                    <a:gd name="connsiteY3" fmla="*/ 179330 h 179330"/>
                    <a:gd name="connsiteX4" fmla="*/ 0 w 710756"/>
                    <a:gd name="connsiteY4" fmla="*/ 0 h 179330"/>
                    <a:gd name="connsiteX0" fmla="*/ 0 w 725179"/>
                    <a:gd name="connsiteY0" fmla="*/ 0 h 180912"/>
                    <a:gd name="connsiteX1" fmla="*/ 725179 w 725179"/>
                    <a:gd name="connsiteY1" fmla="*/ 6577 h 180912"/>
                    <a:gd name="connsiteX2" fmla="*/ 725179 w 725179"/>
                    <a:gd name="connsiteY2" fmla="*/ 164752 h 180912"/>
                    <a:gd name="connsiteX3" fmla="*/ 16885 w 725179"/>
                    <a:gd name="connsiteY3" fmla="*/ 180912 h 180912"/>
                    <a:gd name="connsiteX4" fmla="*/ 0 w 725179"/>
                    <a:gd name="connsiteY4" fmla="*/ 0 h 180912"/>
                    <a:gd name="connsiteX0" fmla="*/ 0 w 725179"/>
                    <a:gd name="connsiteY0" fmla="*/ 0 h 180912"/>
                    <a:gd name="connsiteX1" fmla="*/ 725179 w 725179"/>
                    <a:gd name="connsiteY1" fmla="*/ 6577 h 180912"/>
                    <a:gd name="connsiteX2" fmla="*/ 647290 w 725179"/>
                    <a:gd name="connsiteY2" fmla="*/ 170552 h 180912"/>
                    <a:gd name="connsiteX3" fmla="*/ 16885 w 725179"/>
                    <a:gd name="connsiteY3" fmla="*/ 180912 h 180912"/>
                    <a:gd name="connsiteX4" fmla="*/ 0 w 725179"/>
                    <a:gd name="connsiteY4" fmla="*/ 0 h 180912"/>
                    <a:gd name="connsiteX0" fmla="*/ 0 w 725179"/>
                    <a:gd name="connsiteY0" fmla="*/ 0 h 180912"/>
                    <a:gd name="connsiteX1" fmla="*/ 725179 w 725179"/>
                    <a:gd name="connsiteY1" fmla="*/ 6577 h 180912"/>
                    <a:gd name="connsiteX2" fmla="*/ 700778 w 725179"/>
                    <a:gd name="connsiteY2" fmla="*/ 176168 h 180912"/>
                    <a:gd name="connsiteX3" fmla="*/ 16885 w 725179"/>
                    <a:gd name="connsiteY3" fmla="*/ 180912 h 180912"/>
                    <a:gd name="connsiteX4" fmla="*/ 0 w 725179"/>
                    <a:gd name="connsiteY4" fmla="*/ 0 h 180912"/>
                    <a:gd name="connsiteX0" fmla="*/ 0 w 700778"/>
                    <a:gd name="connsiteY0" fmla="*/ 0 h 180912"/>
                    <a:gd name="connsiteX1" fmla="*/ 695781 w 700778"/>
                    <a:gd name="connsiteY1" fmla="*/ 1591 h 180912"/>
                    <a:gd name="connsiteX2" fmla="*/ 700778 w 700778"/>
                    <a:gd name="connsiteY2" fmla="*/ 176168 h 180912"/>
                    <a:gd name="connsiteX3" fmla="*/ 16885 w 700778"/>
                    <a:gd name="connsiteY3" fmla="*/ 180912 h 180912"/>
                    <a:gd name="connsiteX4" fmla="*/ 0 w 700778"/>
                    <a:gd name="connsiteY4" fmla="*/ 0 h 180912"/>
                    <a:gd name="connsiteX0" fmla="*/ 0 w 711313"/>
                    <a:gd name="connsiteY0" fmla="*/ 0 h 180912"/>
                    <a:gd name="connsiteX1" fmla="*/ 711313 w 711313"/>
                    <a:gd name="connsiteY1" fmla="*/ 6817 h 180912"/>
                    <a:gd name="connsiteX2" fmla="*/ 700778 w 711313"/>
                    <a:gd name="connsiteY2" fmla="*/ 176168 h 180912"/>
                    <a:gd name="connsiteX3" fmla="*/ 16885 w 711313"/>
                    <a:gd name="connsiteY3" fmla="*/ 180912 h 180912"/>
                    <a:gd name="connsiteX4" fmla="*/ 0 w 711313"/>
                    <a:gd name="connsiteY4" fmla="*/ 0 h 180912"/>
                    <a:gd name="connsiteX0" fmla="*/ 0 w 711313"/>
                    <a:gd name="connsiteY0" fmla="*/ 0 h 177110"/>
                    <a:gd name="connsiteX1" fmla="*/ 711313 w 711313"/>
                    <a:gd name="connsiteY1" fmla="*/ 6817 h 177110"/>
                    <a:gd name="connsiteX2" fmla="*/ 700778 w 711313"/>
                    <a:gd name="connsiteY2" fmla="*/ 176168 h 177110"/>
                    <a:gd name="connsiteX3" fmla="*/ 9753 w 711313"/>
                    <a:gd name="connsiteY3" fmla="*/ 177110 h 177110"/>
                    <a:gd name="connsiteX4" fmla="*/ 0 w 711313"/>
                    <a:gd name="connsiteY4" fmla="*/ 0 h 177110"/>
                    <a:gd name="connsiteX0" fmla="*/ 0 w 711313"/>
                    <a:gd name="connsiteY0" fmla="*/ 0 h 177110"/>
                    <a:gd name="connsiteX1" fmla="*/ 711313 w 711313"/>
                    <a:gd name="connsiteY1" fmla="*/ 6817 h 177110"/>
                    <a:gd name="connsiteX2" fmla="*/ 708068 w 711313"/>
                    <a:gd name="connsiteY2" fmla="*/ 173947 h 177110"/>
                    <a:gd name="connsiteX3" fmla="*/ 9753 w 711313"/>
                    <a:gd name="connsiteY3" fmla="*/ 177110 h 177110"/>
                    <a:gd name="connsiteX4" fmla="*/ 0 w 711313"/>
                    <a:gd name="connsiteY4" fmla="*/ 0 h 177110"/>
                    <a:gd name="connsiteX0" fmla="*/ 0 w 711313"/>
                    <a:gd name="connsiteY0" fmla="*/ 0 h 177823"/>
                    <a:gd name="connsiteX1" fmla="*/ 711313 w 711313"/>
                    <a:gd name="connsiteY1" fmla="*/ 6817 h 177823"/>
                    <a:gd name="connsiteX2" fmla="*/ 708068 w 711313"/>
                    <a:gd name="connsiteY2" fmla="*/ 173947 h 177823"/>
                    <a:gd name="connsiteX3" fmla="*/ 13953 w 711313"/>
                    <a:gd name="connsiteY3" fmla="*/ 177823 h 177823"/>
                    <a:gd name="connsiteX4" fmla="*/ 0 w 711313"/>
                    <a:gd name="connsiteY4" fmla="*/ 0 h 177823"/>
                    <a:gd name="connsiteX0" fmla="*/ 0 w 711313"/>
                    <a:gd name="connsiteY0" fmla="*/ 0 h 182901"/>
                    <a:gd name="connsiteX1" fmla="*/ 711313 w 711313"/>
                    <a:gd name="connsiteY1" fmla="*/ 6817 h 182901"/>
                    <a:gd name="connsiteX2" fmla="*/ 704821 w 711313"/>
                    <a:gd name="connsiteY2" fmla="*/ 182901 h 182901"/>
                    <a:gd name="connsiteX3" fmla="*/ 13953 w 711313"/>
                    <a:gd name="connsiteY3" fmla="*/ 177823 h 182901"/>
                    <a:gd name="connsiteX4" fmla="*/ 0 w 711313"/>
                    <a:gd name="connsiteY4" fmla="*/ 0 h 182901"/>
                    <a:gd name="connsiteX0" fmla="*/ 0 w 711313"/>
                    <a:gd name="connsiteY0" fmla="*/ 0 h 182901"/>
                    <a:gd name="connsiteX1" fmla="*/ 711313 w 711313"/>
                    <a:gd name="connsiteY1" fmla="*/ 6817 h 182901"/>
                    <a:gd name="connsiteX2" fmla="*/ 704821 w 711313"/>
                    <a:gd name="connsiteY2" fmla="*/ 182901 h 182901"/>
                    <a:gd name="connsiteX3" fmla="*/ 12843 w 711313"/>
                    <a:gd name="connsiteY3" fmla="*/ 174179 h 182901"/>
                    <a:gd name="connsiteX4" fmla="*/ 0 w 711313"/>
                    <a:gd name="connsiteY4" fmla="*/ 0 h 182901"/>
                    <a:gd name="connsiteX0" fmla="*/ 0 w 711313"/>
                    <a:gd name="connsiteY0" fmla="*/ 0 h 182901"/>
                    <a:gd name="connsiteX1" fmla="*/ 711313 w 711313"/>
                    <a:gd name="connsiteY1" fmla="*/ 6817 h 182901"/>
                    <a:gd name="connsiteX2" fmla="*/ 704821 w 711313"/>
                    <a:gd name="connsiteY2" fmla="*/ 182901 h 182901"/>
                    <a:gd name="connsiteX3" fmla="*/ 9355 w 711313"/>
                    <a:gd name="connsiteY3" fmla="*/ 169267 h 182901"/>
                    <a:gd name="connsiteX4" fmla="*/ 0 w 711313"/>
                    <a:gd name="connsiteY4" fmla="*/ 0 h 182901"/>
                    <a:gd name="connsiteX0" fmla="*/ 0 w 711313"/>
                    <a:gd name="connsiteY0" fmla="*/ 0 h 182901"/>
                    <a:gd name="connsiteX1" fmla="*/ 711313 w 711313"/>
                    <a:gd name="connsiteY1" fmla="*/ 6817 h 182901"/>
                    <a:gd name="connsiteX2" fmla="*/ 704821 w 711313"/>
                    <a:gd name="connsiteY2" fmla="*/ 182901 h 182901"/>
                    <a:gd name="connsiteX3" fmla="*/ 13555 w 711313"/>
                    <a:gd name="connsiteY3" fmla="*/ 169980 h 182901"/>
                    <a:gd name="connsiteX4" fmla="*/ 0 w 711313"/>
                    <a:gd name="connsiteY4" fmla="*/ 0 h 182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1313" h="182901">
                      <a:moveTo>
                        <a:pt x="0" y="0"/>
                      </a:moveTo>
                      <a:lnTo>
                        <a:pt x="711313" y="6817"/>
                      </a:lnTo>
                      <a:cubicBezTo>
                        <a:pt x="710231" y="62527"/>
                        <a:pt x="705903" y="127191"/>
                        <a:pt x="704821" y="182901"/>
                      </a:cubicBezTo>
                      <a:lnTo>
                        <a:pt x="13555" y="169980"/>
                      </a:lnTo>
                      <a:cubicBezTo>
                        <a:pt x="12734" y="110203"/>
                        <a:pt x="821" y="59777"/>
                        <a:pt x="0" y="0"/>
                      </a:cubicBezTo>
                      <a:close/>
                    </a:path>
                  </a:pathLst>
                </a:custGeom>
                <a:solidFill>
                  <a:srgbClr val="C96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48" name="สี่เหลี่ยมผืนผ้า 16">
                  <a:extLst>
                    <a:ext uri="{FF2B5EF4-FFF2-40B4-BE49-F238E27FC236}">
                      <a16:creationId xmlns:a16="http://schemas.microsoft.com/office/drawing/2014/main" id="{A0827D5F-DF0A-4F55-9ED4-ED09376D77D1}"/>
                    </a:ext>
                  </a:extLst>
                </p:cNvPr>
                <p:cNvSpPr/>
                <p:nvPr/>
              </p:nvSpPr>
              <p:spPr>
                <a:xfrm rot="1016318">
                  <a:off x="3586051" y="4312518"/>
                  <a:ext cx="678139" cy="150188"/>
                </a:xfrm>
                <a:custGeom>
                  <a:avLst/>
                  <a:gdLst>
                    <a:gd name="connsiteX0" fmla="*/ 0 w 727157"/>
                    <a:gd name="connsiteY0" fmla="*/ 0 h 158175"/>
                    <a:gd name="connsiteX1" fmla="*/ 727157 w 727157"/>
                    <a:gd name="connsiteY1" fmla="*/ 0 h 158175"/>
                    <a:gd name="connsiteX2" fmla="*/ 727157 w 727157"/>
                    <a:gd name="connsiteY2" fmla="*/ 158175 h 158175"/>
                    <a:gd name="connsiteX3" fmla="*/ 0 w 727157"/>
                    <a:gd name="connsiteY3" fmla="*/ 158175 h 158175"/>
                    <a:gd name="connsiteX4" fmla="*/ 0 w 727157"/>
                    <a:gd name="connsiteY4" fmla="*/ 0 h 158175"/>
                    <a:gd name="connsiteX0" fmla="*/ 0 w 727157"/>
                    <a:gd name="connsiteY0" fmla="*/ 0 h 165936"/>
                    <a:gd name="connsiteX1" fmla="*/ 727157 w 727157"/>
                    <a:gd name="connsiteY1" fmla="*/ 0 h 165936"/>
                    <a:gd name="connsiteX2" fmla="*/ 727157 w 727157"/>
                    <a:gd name="connsiteY2" fmla="*/ 158175 h 165936"/>
                    <a:gd name="connsiteX3" fmla="*/ 20287 w 727157"/>
                    <a:gd name="connsiteY3" fmla="*/ 165936 h 165936"/>
                    <a:gd name="connsiteX4" fmla="*/ 0 w 727157"/>
                    <a:gd name="connsiteY4" fmla="*/ 0 h 165936"/>
                    <a:gd name="connsiteX0" fmla="*/ 0 w 727157"/>
                    <a:gd name="connsiteY0" fmla="*/ 0 h 165853"/>
                    <a:gd name="connsiteX1" fmla="*/ 727157 w 727157"/>
                    <a:gd name="connsiteY1" fmla="*/ 0 h 165853"/>
                    <a:gd name="connsiteX2" fmla="*/ 727157 w 727157"/>
                    <a:gd name="connsiteY2" fmla="*/ 158175 h 165853"/>
                    <a:gd name="connsiteX3" fmla="*/ 40176 w 727157"/>
                    <a:gd name="connsiteY3" fmla="*/ 165853 h 165853"/>
                    <a:gd name="connsiteX4" fmla="*/ 0 w 727157"/>
                    <a:gd name="connsiteY4" fmla="*/ 0 h 165853"/>
                    <a:gd name="connsiteX0" fmla="*/ 0 w 727157"/>
                    <a:gd name="connsiteY0" fmla="*/ 0 h 174335"/>
                    <a:gd name="connsiteX1" fmla="*/ 727157 w 727157"/>
                    <a:gd name="connsiteY1" fmla="*/ 0 h 174335"/>
                    <a:gd name="connsiteX2" fmla="*/ 727157 w 727157"/>
                    <a:gd name="connsiteY2" fmla="*/ 158175 h 174335"/>
                    <a:gd name="connsiteX3" fmla="*/ 18863 w 727157"/>
                    <a:gd name="connsiteY3" fmla="*/ 174335 h 174335"/>
                    <a:gd name="connsiteX4" fmla="*/ 0 w 727157"/>
                    <a:gd name="connsiteY4" fmla="*/ 0 h 174335"/>
                    <a:gd name="connsiteX0" fmla="*/ 0 w 710756"/>
                    <a:gd name="connsiteY0" fmla="*/ 0 h 179330"/>
                    <a:gd name="connsiteX1" fmla="*/ 710756 w 710756"/>
                    <a:gd name="connsiteY1" fmla="*/ 4995 h 179330"/>
                    <a:gd name="connsiteX2" fmla="*/ 710756 w 710756"/>
                    <a:gd name="connsiteY2" fmla="*/ 163170 h 179330"/>
                    <a:gd name="connsiteX3" fmla="*/ 2462 w 710756"/>
                    <a:gd name="connsiteY3" fmla="*/ 179330 h 179330"/>
                    <a:gd name="connsiteX4" fmla="*/ 0 w 710756"/>
                    <a:gd name="connsiteY4" fmla="*/ 0 h 179330"/>
                    <a:gd name="connsiteX0" fmla="*/ 0 w 725179"/>
                    <a:gd name="connsiteY0" fmla="*/ 0 h 180912"/>
                    <a:gd name="connsiteX1" fmla="*/ 725179 w 725179"/>
                    <a:gd name="connsiteY1" fmla="*/ 6577 h 180912"/>
                    <a:gd name="connsiteX2" fmla="*/ 725179 w 725179"/>
                    <a:gd name="connsiteY2" fmla="*/ 164752 h 180912"/>
                    <a:gd name="connsiteX3" fmla="*/ 16885 w 725179"/>
                    <a:gd name="connsiteY3" fmla="*/ 180912 h 180912"/>
                    <a:gd name="connsiteX4" fmla="*/ 0 w 725179"/>
                    <a:gd name="connsiteY4" fmla="*/ 0 h 180912"/>
                    <a:gd name="connsiteX0" fmla="*/ 0 w 725179"/>
                    <a:gd name="connsiteY0" fmla="*/ 0 h 180912"/>
                    <a:gd name="connsiteX1" fmla="*/ 725179 w 725179"/>
                    <a:gd name="connsiteY1" fmla="*/ 6577 h 180912"/>
                    <a:gd name="connsiteX2" fmla="*/ 647290 w 725179"/>
                    <a:gd name="connsiteY2" fmla="*/ 170552 h 180912"/>
                    <a:gd name="connsiteX3" fmla="*/ 16885 w 725179"/>
                    <a:gd name="connsiteY3" fmla="*/ 180912 h 180912"/>
                    <a:gd name="connsiteX4" fmla="*/ 0 w 725179"/>
                    <a:gd name="connsiteY4" fmla="*/ 0 h 180912"/>
                    <a:gd name="connsiteX0" fmla="*/ 0 w 725179"/>
                    <a:gd name="connsiteY0" fmla="*/ 0 h 180912"/>
                    <a:gd name="connsiteX1" fmla="*/ 725179 w 725179"/>
                    <a:gd name="connsiteY1" fmla="*/ 6577 h 180912"/>
                    <a:gd name="connsiteX2" fmla="*/ 700778 w 725179"/>
                    <a:gd name="connsiteY2" fmla="*/ 176168 h 180912"/>
                    <a:gd name="connsiteX3" fmla="*/ 16885 w 725179"/>
                    <a:gd name="connsiteY3" fmla="*/ 180912 h 180912"/>
                    <a:gd name="connsiteX4" fmla="*/ 0 w 725179"/>
                    <a:gd name="connsiteY4" fmla="*/ 0 h 180912"/>
                    <a:gd name="connsiteX0" fmla="*/ 0 w 700778"/>
                    <a:gd name="connsiteY0" fmla="*/ 0 h 180912"/>
                    <a:gd name="connsiteX1" fmla="*/ 695781 w 700778"/>
                    <a:gd name="connsiteY1" fmla="*/ 1591 h 180912"/>
                    <a:gd name="connsiteX2" fmla="*/ 700778 w 700778"/>
                    <a:gd name="connsiteY2" fmla="*/ 176168 h 180912"/>
                    <a:gd name="connsiteX3" fmla="*/ 16885 w 700778"/>
                    <a:gd name="connsiteY3" fmla="*/ 180912 h 180912"/>
                    <a:gd name="connsiteX4" fmla="*/ 0 w 700778"/>
                    <a:gd name="connsiteY4" fmla="*/ 0 h 180912"/>
                    <a:gd name="connsiteX0" fmla="*/ 0 w 711313"/>
                    <a:gd name="connsiteY0" fmla="*/ 0 h 180912"/>
                    <a:gd name="connsiteX1" fmla="*/ 711313 w 711313"/>
                    <a:gd name="connsiteY1" fmla="*/ 6817 h 180912"/>
                    <a:gd name="connsiteX2" fmla="*/ 700778 w 711313"/>
                    <a:gd name="connsiteY2" fmla="*/ 176168 h 180912"/>
                    <a:gd name="connsiteX3" fmla="*/ 16885 w 711313"/>
                    <a:gd name="connsiteY3" fmla="*/ 180912 h 180912"/>
                    <a:gd name="connsiteX4" fmla="*/ 0 w 711313"/>
                    <a:gd name="connsiteY4" fmla="*/ 0 h 180912"/>
                    <a:gd name="connsiteX0" fmla="*/ 0 w 711313"/>
                    <a:gd name="connsiteY0" fmla="*/ 0 h 177110"/>
                    <a:gd name="connsiteX1" fmla="*/ 711313 w 711313"/>
                    <a:gd name="connsiteY1" fmla="*/ 6817 h 177110"/>
                    <a:gd name="connsiteX2" fmla="*/ 700778 w 711313"/>
                    <a:gd name="connsiteY2" fmla="*/ 176168 h 177110"/>
                    <a:gd name="connsiteX3" fmla="*/ 9753 w 711313"/>
                    <a:gd name="connsiteY3" fmla="*/ 177110 h 177110"/>
                    <a:gd name="connsiteX4" fmla="*/ 0 w 711313"/>
                    <a:gd name="connsiteY4" fmla="*/ 0 h 177110"/>
                    <a:gd name="connsiteX0" fmla="*/ 0 w 711313"/>
                    <a:gd name="connsiteY0" fmla="*/ 0 h 177110"/>
                    <a:gd name="connsiteX1" fmla="*/ 711313 w 711313"/>
                    <a:gd name="connsiteY1" fmla="*/ 6817 h 177110"/>
                    <a:gd name="connsiteX2" fmla="*/ 708068 w 711313"/>
                    <a:gd name="connsiteY2" fmla="*/ 173947 h 177110"/>
                    <a:gd name="connsiteX3" fmla="*/ 9753 w 711313"/>
                    <a:gd name="connsiteY3" fmla="*/ 177110 h 177110"/>
                    <a:gd name="connsiteX4" fmla="*/ 0 w 711313"/>
                    <a:gd name="connsiteY4" fmla="*/ 0 h 177110"/>
                    <a:gd name="connsiteX0" fmla="*/ 0 w 711313"/>
                    <a:gd name="connsiteY0" fmla="*/ 0 h 177823"/>
                    <a:gd name="connsiteX1" fmla="*/ 711313 w 711313"/>
                    <a:gd name="connsiteY1" fmla="*/ 6817 h 177823"/>
                    <a:gd name="connsiteX2" fmla="*/ 708068 w 711313"/>
                    <a:gd name="connsiteY2" fmla="*/ 173947 h 177823"/>
                    <a:gd name="connsiteX3" fmla="*/ 13953 w 711313"/>
                    <a:gd name="connsiteY3" fmla="*/ 177823 h 177823"/>
                    <a:gd name="connsiteX4" fmla="*/ 0 w 711313"/>
                    <a:gd name="connsiteY4" fmla="*/ 0 h 177823"/>
                    <a:gd name="connsiteX0" fmla="*/ 0 w 711313"/>
                    <a:gd name="connsiteY0" fmla="*/ 0 h 182901"/>
                    <a:gd name="connsiteX1" fmla="*/ 711313 w 711313"/>
                    <a:gd name="connsiteY1" fmla="*/ 6817 h 182901"/>
                    <a:gd name="connsiteX2" fmla="*/ 704821 w 711313"/>
                    <a:gd name="connsiteY2" fmla="*/ 182901 h 182901"/>
                    <a:gd name="connsiteX3" fmla="*/ 13953 w 711313"/>
                    <a:gd name="connsiteY3" fmla="*/ 177823 h 182901"/>
                    <a:gd name="connsiteX4" fmla="*/ 0 w 711313"/>
                    <a:gd name="connsiteY4" fmla="*/ 0 h 182901"/>
                    <a:gd name="connsiteX0" fmla="*/ 0 w 711313"/>
                    <a:gd name="connsiteY0" fmla="*/ 0 h 182901"/>
                    <a:gd name="connsiteX1" fmla="*/ 711313 w 711313"/>
                    <a:gd name="connsiteY1" fmla="*/ 6817 h 182901"/>
                    <a:gd name="connsiteX2" fmla="*/ 704821 w 711313"/>
                    <a:gd name="connsiteY2" fmla="*/ 182901 h 182901"/>
                    <a:gd name="connsiteX3" fmla="*/ 12843 w 711313"/>
                    <a:gd name="connsiteY3" fmla="*/ 174179 h 182901"/>
                    <a:gd name="connsiteX4" fmla="*/ 0 w 711313"/>
                    <a:gd name="connsiteY4" fmla="*/ 0 h 182901"/>
                    <a:gd name="connsiteX0" fmla="*/ 0 w 711313"/>
                    <a:gd name="connsiteY0" fmla="*/ 0 h 182901"/>
                    <a:gd name="connsiteX1" fmla="*/ 711313 w 711313"/>
                    <a:gd name="connsiteY1" fmla="*/ 6817 h 182901"/>
                    <a:gd name="connsiteX2" fmla="*/ 704821 w 711313"/>
                    <a:gd name="connsiteY2" fmla="*/ 182901 h 182901"/>
                    <a:gd name="connsiteX3" fmla="*/ 9355 w 711313"/>
                    <a:gd name="connsiteY3" fmla="*/ 169267 h 182901"/>
                    <a:gd name="connsiteX4" fmla="*/ 0 w 711313"/>
                    <a:gd name="connsiteY4" fmla="*/ 0 h 182901"/>
                    <a:gd name="connsiteX0" fmla="*/ 0 w 711313"/>
                    <a:gd name="connsiteY0" fmla="*/ 0 h 182901"/>
                    <a:gd name="connsiteX1" fmla="*/ 711313 w 711313"/>
                    <a:gd name="connsiteY1" fmla="*/ 6817 h 182901"/>
                    <a:gd name="connsiteX2" fmla="*/ 704821 w 711313"/>
                    <a:gd name="connsiteY2" fmla="*/ 182901 h 182901"/>
                    <a:gd name="connsiteX3" fmla="*/ 13555 w 711313"/>
                    <a:gd name="connsiteY3" fmla="*/ 169980 h 182901"/>
                    <a:gd name="connsiteX4" fmla="*/ 0 w 711313"/>
                    <a:gd name="connsiteY4" fmla="*/ 0 h 182901"/>
                    <a:gd name="connsiteX0" fmla="*/ 0 w 716175"/>
                    <a:gd name="connsiteY0" fmla="*/ 0 h 186358"/>
                    <a:gd name="connsiteX1" fmla="*/ 711313 w 716175"/>
                    <a:gd name="connsiteY1" fmla="*/ 6817 h 186358"/>
                    <a:gd name="connsiteX2" fmla="*/ 716061 w 716175"/>
                    <a:gd name="connsiteY2" fmla="*/ 186358 h 186358"/>
                    <a:gd name="connsiteX3" fmla="*/ 13555 w 716175"/>
                    <a:gd name="connsiteY3" fmla="*/ 169980 h 186358"/>
                    <a:gd name="connsiteX4" fmla="*/ 0 w 716175"/>
                    <a:gd name="connsiteY4" fmla="*/ 0 h 186358"/>
                    <a:gd name="connsiteX0" fmla="*/ 0 w 716176"/>
                    <a:gd name="connsiteY0" fmla="*/ 0 h 186358"/>
                    <a:gd name="connsiteX1" fmla="*/ 711313 w 716176"/>
                    <a:gd name="connsiteY1" fmla="*/ 6817 h 186358"/>
                    <a:gd name="connsiteX2" fmla="*/ 716061 w 716176"/>
                    <a:gd name="connsiteY2" fmla="*/ 186358 h 186358"/>
                    <a:gd name="connsiteX3" fmla="*/ 27274 w 716176"/>
                    <a:gd name="connsiteY3" fmla="*/ 175066 h 186358"/>
                    <a:gd name="connsiteX4" fmla="*/ 0 w 716176"/>
                    <a:gd name="connsiteY4" fmla="*/ 0 h 186358"/>
                    <a:gd name="connsiteX0" fmla="*/ 0 w 716176"/>
                    <a:gd name="connsiteY0" fmla="*/ 0 h 186358"/>
                    <a:gd name="connsiteX1" fmla="*/ 711313 w 716176"/>
                    <a:gd name="connsiteY1" fmla="*/ 6817 h 186358"/>
                    <a:gd name="connsiteX2" fmla="*/ 716061 w 716176"/>
                    <a:gd name="connsiteY2" fmla="*/ 186358 h 186358"/>
                    <a:gd name="connsiteX3" fmla="*/ 33554 w 716176"/>
                    <a:gd name="connsiteY3" fmla="*/ 175268 h 186358"/>
                    <a:gd name="connsiteX4" fmla="*/ 0 w 716176"/>
                    <a:gd name="connsiteY4" fmla="*/ 0 h 186358"/>
                    <a:gd name="connsiteX0" fmla="*/ 0 w 716176"/>
                    <a:gd name="connsiteY0" fmla="*/ 0 h 186358"/>
                    <a:gd name="connsiteX1" fmla="*/ 711313 w 716176"/>
                    <a:gd name="connsiteY1" fmla="*/ 6817 h 186358"/>
                    <a:gd name="connsiteX2" fmla="*/ 716061 w 716176"/>
                    <a:gd name="connsiteY2" fmla="*/ 186358 h 186358"/>
                    <a:gd name="connsiteX3" fmla="*/ 41573 w 716176"/>
                    <a:gd name="connsiteY3" fmla="*/ 182490 h 186358"/>
                    <a:gd name="connsiteX4" fmla="*/ 0 w 716176"/>
                    <a:gd name="connsiteY4" fmla="*/ 0 h 186358"/>
                    <a:gd name="connsiteX0" fmla="*/ 0 w 716176"/>
                    <a:gd name="connsiteY0" fmla="*/ 0 h 186358"/>
                    <a:gd name="connsiteX1" fmla="*/ 711313 w 716176"/>
                    <a:gd name="connsiteY1" fmla="*/ 6817 h 186358"/>
                    <a:gd name="connsiteX2" fmla="*/ 716061 w 716176"/>
                    <a:gd name="connsiteY2" fmla="*/ 186358 h 186358"/>
                    <a:gd name="connsiteX3" fmla="*/ 41573 w 716176"/>
                    <a:gd name="connsiteY3" fmla="*/ 182490 h 186358"/>
                    <a:gd name="connsiteX4" fmla="*/ 0 w 716176"/>
                    <a:gd name="connsiteY4" fmla="*/ 0 h 186358"/>
                    <a:gd name="connsiteX0" fmla="*/ 0 w 716176"/>
                    <a:gd name="connsiteY0" fmla="*/ 0 h 186971"/>
                    <a:gd name="connsiteX1" fmla="*/ 711313 w 716176"/>
                    <a:gd name="connsiteY1" fmla="*/ 6817 h 186971"/>
                    <a:gd name="connsiteX2" fmla="*/ 716061 w 716176"/>
                    <a:gd name="connsiteY2" fmla="*/ 186358 h 186971"/>
                    <a:gd name="connsiteX3" fmla="*/ 36450 w 716176"/>
                    <a:gd name="connsiteY3" fmla="*/ 186970 h 186971"/>
                    <a:gd name="connsiteX4" fmla="*/ 0 w 716176"/>
                    <a:gd name="connsiteY4" fmla="*/ 0 h 186971"/>
                    <a:gd name="connsiteX0" fmla="*/ 0 w 707252"/>
                    <a:gd name="connsiteY0" fmla="*/ 0 h 192875"/>
                    <a:gd name="connsiteX1" fmla="*/ 702389 w 707252"/>
                    <a:gd name="connsiteY1" fmla="*/ 12722 h 192875"/>
                    <a:gd name="connsiteX2" fmla="*/ 707137 w 707252"/>
                    <a:gd name="connsiteY2" fmla="*/ 192263 h 192875"/>
                    <a:gd name="connsiteX3" fmla="*/ 27526 w 707252"/>
                    <a:gd name="connsiteY3" fmla="*/ 192875 h 192875"/>
                    <a:gd name="connsiteX4" fmla="*/ 0 w 707252"/>
                    <a:gd name="connsiteY4" fmla="*/ 0 h 192875"/>
                    <a:gd name="connsiteX0" fmla="*/ 0 w 704271"/>
                    <a:gd name="connsiteY0" fmla="*/ 0 h 192875"/>
                    <a:gd name="connsiteX1" fmla="*/ 702389 w 704271"/>
                    <a:gd name="connsiteY1" fmla="*/ 12722 h 192875"/>
                    <a:gd name="connsiteX2" fmla="*/ 704078 w 704271"/>
                    <a:gd name="connsiteY2" fmla="*/ 188295 h 192875"/>
                    <a:gd name="connsiteX3" fmla="*/ 27526 w 704271"/>
                    <a:gd name="connsiteY3" fmla="*/ 192875 h 192875"/>
                    <a:gd name="connsiteX4" fmla="*/ 0 w 704271"/>
                    <a:gd name="connsiteY4" fmla="*/ 0 h 192875"/>
                    <a:gd name="connsiteX0" fmla="*/ 0 w 704078"/>
                    <a:gd name="connsiteY0" fmla="*/ 0 h 192875"/>
                    <a:gd name="connsiteX1" fmla="*/ 702389 w 704078"/>
                    <a:gd name="connsiteY1" fmla="*/ 12722 h 192875"/>
                    <a:gd name="connsiteX2" fmla="*/ 704078 w 704078"/>
                    <a:gd name="connsiteY2" fmla="*/ 188295 h 192875"/>
                    <a:gd name="connsiteX3" fmla="*/ 27526 w 704078"/>
                    <a:gd name="connsiteY3" fmla="*/ 192875 h 192875"/>
                    <a:gd name="connsiteX4" fmla="*/ 0 w 704078"/>
                    <a:gd name="connsiteY4" fmla="*/ 0 h 192875"/>
                    <a:gd name="connsiteX0" fmla="*/ 0 w 704078"/>
                    <a:gd name="connsiteY0" fmla="*/ 0 h 192875"/>
                    <a:gd name="connsiteX1" fmla="*/ 702389 w 704078"/>
                    <a:gd name="connsiteY1" fmla="*/ 12722 h 192875"/>
                    <a:gd name="connsiteX2" fmla="*/ 704078 w 704078"/>
                    <a:gd name="connsiteY2" fmla="*/ 188295 h 192875"/>
                    <a:gd name="connsiteX3" fmla="*/ 27526 w 704078"/>
                    <a:gd name="connsiteY3" fmla="*/ 192875 h 192875"/>
                    <a:gd name="connsiteX4" fmla="*/ 0 w 704078"/>
                    <a:gd name="connsiteY4" fmla="*/ 0 h 192875"/>
                    <a:gd name="connsiteX0" fmla="*/ 0 w 707301"/>
                    <a:gd name="connsiteY0" fmla="*/ 0 h 192875"/>
                    <a:gd name="connsiteX1" fmla="*/ 702389 w 707301"/>
                    <a:gd name="connsiteY1" fmla="*/ 12722 h 192875"/>
                    <a:gd name="connsiteX2" fmla="*/ 707301 w 707301"/>
                    <a:gd name="connsiteY2" fmla="*/ 184529 h 192875"/>
                    <a:gd name="connsiteX3" fmla="*/ 27526 w 707301"/>
                    <a:gd name="connsiteY3" fmla="*/ 192875 h 192875"/>
                    <a:gd name="connsiteX4" fmla="*/ 0 w 707301"/>
                    <a:gd name="connsiteY4" fmla="*/ 0 h 192875"/>
                    <a:gd name="connsiteX0" fmla="*/ 0 w 707301"/>
                    <a:gd name="connsiteY0" fmla="*/ 0 h 192875"/>
                    <a:gd name="connsiteX1" fmla="*/ 706769 w 707301"/>
                    <a:gd name="connsiteY1" fmla="*/ 13637 h 192875"/>
                    <a:gd name="connsiteX2" fmla="*/ 707301 w 707301"/>
                    <a:gd name="connsiteY2" fmla="*/ 184529 h 192875"/>
                    <a:gd name="connsiteX3" fmla="*/ 27526 w 707301"/>
                    <a:gd name="connsiteY3" fmla="*/ 192875 h 192875"/>
                    <a:gd name="connsiteX4" fmla="*/ 0 w 707301"/>
                    <a:gd name="connsiteY4" fmla="*/ 0 h 19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301" h="192875">
                      <a:moveTo>
                        <a:pt x="0" y="0"/>
                      </a:moveTo>
                      <a:lnTo>
                        <a:pt x="706769" y="13637"/>
                      </a:lnTo>
                      <a:cubicBezTo>
                        <a:pt x="705687" y="69347"/>
                        <a:pt x="696313" y="105213"/>
                        <a:pt x="707301" y="184529"/>
                      </a:cubicBezTo>
                      <a:lnTo>
                        <a:pt x="27526" y="192875"/>
                      </a:lnTo>
                      <a:cubicBezTo>
                        <a:pt x="12820" y="135747"/>
                        <a:pt x="821" y="59777"/>
                        <a:pt x="0" y="0"/>
                      </a:cubicBezTo>
                      <a:close/>
                    </a:path>
                  </a:pathLst>
                </a:custGeom>
                <a:solidFill>
                  <a:srgbClr val="C96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</p:grpSp>
          <p:grpSp>
            <p:nvGrpSpPr>
              <p:cNvPr id="110" name="กลุ่ม 109">
                <a:extLst>
                  <a:ext uri="{FF2B5EF4-FFF2-40B4-BE49-F238E27FC236}">
                    <a16:creationId xmlns:a16="http://schemas.microsoft.com/office/drawing/2014/main" id="{EF3D3A2B-BA2D-4814-90C9-667A8228E17A}"/>
                  </a:ext>
                </a:extLst>
              </p:cNvPr>
              <p:cNvGrpSpPr/>
              <p:nvPr/>
            </p:nvGrpSpPr>
            <p:grpSpPr>
              <a:xfrm>
                <a:off x="3913889" y="2292925"/>
                <a:ext cx="1159219" cy="1680328"/>
                <a:chOff x="3837592" y="2396879"/>
                <a:chExt cx="1159219" cy="1680328"/>
              </a:xfrm>
            </p:grpSpPr>
            <p:sp>
              <p:nvSpPr>
                <p:cNvPr id="140" name="รูปแบบอิสระ: รูปร่าง 139">
                  <a:extLst>
                    <a:ext uri="{FF2B5EF4-FFF2-40B4-BE49-F238E27FC236}">
                      <a16:creationId xmlns:a16="http://schemas.microsoft.com/office/drawing/2014/main" id="{92EDBA4A-E513-4130-9561-6585FFDCEC0F}"/>
                    </a:ext>
                  </a:extLst>
                </p:cNvPr>
                <p:cNvSpPr/>
                <p:nvPr/>
              </p:nvSpPr>
              <p:spPr>
                <a:xfrm rot="1436211">
                  <a:off x="3837592" y="2396879"/>
                  <a:ext cx="1159219" cy="1654911"/>
                </a:xfrm>
                <a:custGeom>
                  <a:avLst/>
                  <a:gdLst>
                    <a:gd name="connsiteX0" fmla="*/ 2021 w 463406"/>
                    <a:gd name="connsiteY0" fmla="*/ 108002 h 693241"/>
                    <a:gd name="connsiteX1" fmla="*/ 47741 w 463406"/>
                    <a:gd name="connsiteY1" fmla="*/ 248972 h 693241"/>
                    <a:gd name="connsiteX2" fmla="*/ 131561 w 463406"/>
                    <a:gd name="connsiteY2" fmla="*/ 367082 h 693241"/>
                    <a:gd name="connsiteX3" fmla="*/ 203951 w 463406"/>
                    <a:gd name="connsiteY3" fmla="*/ 422327 h 693241"/>
                    <a:gd name="connsiteX4" fmla="*/ 215381 w 463406"/>
                    <a:gd name="connsiteY4" fmla="*/ 534722 h 693241"/>
                    <a:gd name="connsiteX5" fmla="*/ 228716 w 463406"/>
                    <a:gd name="connsiteY5" fmla="*/ 639497 h 693241"/>
                    <a:gd name="connsiteX6" fmla="*/ 303011 w 463406"/>
                    <a:gd name="connsiteY6" fmla="*/ 692837 h 693241"/>
                    <a:gd name="connsiteX7" fmla="*/ 398261 w 463406"/>
                    <a:gd name="connsiteY7" fmla="*/ 662357 h 693241"/>
                    <a:gd name="connsiteX8" fmla="*/ 424931 w 463406"/>
                    <a:gd name="connsiteY8" fmla="*/ 631877 h 693241"/>
                    <a:gd name="connsiteX9" fmla="*/ 417311 w 463406"/>
                    <a:gd name="connsiteY9" fmla="*/ 525197 h 693241"/>
                    <a:gd name="connsiteX10" fmla="*/ 421121 w 463406"/>
                    <a:gd name="connsiteY10" fmla="*/ 454712 h 693241"/>
                    <a:gd name="connsiteX11" fmla="*/ 443981 w 463406"/>
                    <a:gd name="connsiteY11" fmla="*/ 365177 h 693241"/>
                    <a:gd name="connsiteX12" fmla="*/ 463031 w 463406"/>
                    <a:gd name="connsiteY12" fmla="*/ 323267 h 693241"/>
                    <a:gd name="connsiteX13" fmla="*/ 453506 w 463406"/>
                    <a:gd name="connsiteY13" fmla="*/ 273737 h 693241"/>
                    <a:gd name="connsiteX14" fmla="*/ 417311 w 463406"/>
                    <a:gd name="connsiteY14" fmla="*/ 233732 h 693241"/>
                    <a:gd name="connsiteX15" fmla="*/ 360161 w 463406"/>
                    <a:gd name="connsiteY15" fmla="*/ 216587 h 693241"/>
                    <a:gd name="connsiteX16" fmla="*/ 327776 w 463406"/>
                    <a:gd name="connsiteY16" fmla="*/ 161342 h 693241"/>
                    <a:gd name="connsiteX17" fmla="*/ 306821 w 463406"/>
                    <a:gd name="connsiteY17" fmla="*/ 106097 h 693241"/>
                    <a:gd name="connsiteX18" fmla="*/ 287771 w 463406"/>
                    <a:gd name="connsiteY18" fmla="*/ 43232 h 693241"/>
                    <a:gd name="connsiteX19" fmla="*/ 276341 w 463406"/>
                    <a:gd name="connsiteY19" fmla="*/ 1322 h 693241"/>
                    <a:gd name="connsiteX20" fmla="*/ 158231 w 463406"/>
                    <a:gd name="connsiteY20" fmla="*/ 12752 h 693241"/>
                    <a:gd name="connsiteX21" fmla="*/ 112511 w 463406"/>
                    <a:gd name="connsiteY21" fmla="*/ 35612 h 693241"/>
                    <a:gd name="connsiteX22" fmla="*/ 2021 w 463406"/>
                    <a:gd name="connsiteY22" fmla="*/ 108002 h 693241"/>
                    <a:gd name="connsiteX0" fmla="*/ 2021 w 463406"/>
                    <a:gd name="connsiteY0" fmla="*/ 126309 h 711548"/>
                    <a:gd name="connsiteX1" fmla="*/ 47741 w 463406"/>
                    <a:gd name="connsiteY1" fmla="*/ 267279 h 711548"/>
                    <a:gd name="connsiteX2" fmla="*/ 131561 w 463406"/>
                    <a:gd name="connsiteY2" fmla="*/ 385389 h 711548"/>
                    <a:gd name="connsiteX3" fmla="*/ 203951 w 463406"/>
                    <a:gd name="connsiteY3" fmla="*/ 440634 h 711548"/>
                    <a:gd name="connsiteX4" fmla="*/ 215381 w 463406"/>
                    <a:gd name="connsiteY4" fmla="*/ 553029 h 711548"/>
                    <a:gd name="connsiteX5" fmla="*/ 228716 w 463406"/>
                    <a:gd name="connsiteY5" fmla="*/ 657804 h 711548"/>
                    <a:gd name="connsiteX6" fmla="*/ 303011 w 463406"/>
                    <a:gd name="connsiteY6" fmla="*/ 711144 h 711548"/>
                    <a:gd name="connsiteX7" fmla="*/ 398261 w 463406"/>
                    <a:gd name="connsiteY7" fmla="*/ 680664 h 711548"/>
                    <a:gd name="connsiteX8" fmla="*/ 424931 w 463406"/>
                    <a:gd name="connsiteY8" fmla="*/ 650184 h 711548"/>
                    <a:gd name="connsiteX9" fmla="*/ 417311 w 463406"/>
                    <a:gd name="connsiteY9" fmla="*/ 543504 h 711548"/>
                    <a:gd name="connsiteX10" fmla="*/ 421121 w 463406"/>
                    <a:gd name="connsiteY10" fmla="*/ 473019 h 711548"/>
                    <a:gd name="connsiteX11" fmla="*/ 443981 w 463406"/>
                    <a:gd name="connsiteY11" fmla="*/ 383484 h 711548"/>
                    <a:gd name="connsiteX12" fmla="*/ 463031 w 463406"/>
                    <a:gd name="connsiteY12" fmla="*/ 341574 h 711548"/>
                    <a:gd name="connsiteX13" fmla="*/ 453506 w 463406"/>
                    <a:gd name="connsiteY13" fmla="*/ 292044 h 711548"/>
                    <a:gd name="connsiteX14" fmla="*/ 417311 w 463406"/>
                    <a:gd name="connsiteY14" fmla="*/ 252039 h 711548"/>
                    <a:gd name="connsiteX15" fmla="*/ 360161 w 463406"/>
                    <a:gd name="connsiteY15" fmla="*/ 234894 h 711548"/>
                    <a:gd name="connsiteX16" fmla="*/ 327776 w 463406"/>
                    <a:gd name="connsiteY16" fmla="*/ 179649 h 711548"/>
                    <a:gd name="connsiteX17" fmla="*/ 306821 w 463406"/>
                    <a:gd name="connsiteY17" fmla="*/ 124404 h 711548"/>
                    <a:gd name="connsiteX18" fmla="*/ 287771 w 463406"/>
                    <a:gd name="connsiteY18" fmla="*/ 61539 h 711548"/>
                    <a:gd name="connsiteX19" fmla="*/ 278246 w 463406"/>
                    <a:gd name="connsiteY19" fmla="*/ 579 h 711548"/>
                    <a:gd name="connsiteX20" fmla="*/ 158231 w 463406"/>
                    <a:gd name="connsiteY20" fmla="*/ 31059 h 711548"/>
                    <a:gd name="connsiteX21" fmla="*/ 112511 w 463406"/>
                    <a:gd name="connsiteY21" fmla="*/ 53919 h 711548"/>
                    <a:gd name="connsiteX22" fmla="*/ 2021 w 463406"/>
                    <a:gd name="connsiteY22" fmla="*/ 126309 h 711548"/>
                    <a:gd name="connsiteX0" fmla="*/ 2021 w 463406"/>
                    <a:gd name="connsiteY0" fmla="*/ 126309 h 711548"/>
                    <a:gd name="connsiteX1" fmla="*/ 47741 w 463406"/>
                    <a:gd name="connsiteY1" fmla="*/ 267279 h 711548"/>
                    <a:gd name="connsiteX2" fmla="*/ 131561 w 463406"/>
                    <a:gd name="connsiteY2" fmla="*/ 385389 h 711548"/>
                    <a:gd name="connsiteX3" fmla="*/ 203951 w 463406"/>
                    <a:gd name="connsiteY3" fmla="*/ 440634 h 711548"/>
                    <a:gd name="connsiteX4" fmla="*/ 215381 w 463406"/>
                    <a:gd name="connsiteY4" fmla="*/ 553029 h 711548"/>
                    <a:gd name="connsiteX5" fmla="*/ 228716 w 463406"/>
                    <a:gd name="connsiteY5" fmla="*/ 657804 h 711548"/>
                    <a:gd name="connsiteX6" fmla="*/ 303011 w 463406"/>
                    <a:gd name="connsiteY6" fmla="*/ 711144 h 711548"/>
                    <a:gd name="connsiteX7" fmla="*/ 398261 w 463406"/>
                    <a:gd name="connsiteY7" fmla="*/ 680664 h 711548"/>
                    <a:gd name="connsiteX8" fmla="*/ 424931 w 463406"/>
                    <a:gd name="connsiteY8" fmla="*/ 650184 h 711548"/>
                    <a:gd name="connsiteX9" fmla="*/ 417311 w 463406"/>
                    <a:gd name="connsiteY9" fmla="*/ 543504 h 711548"/>
                    <a:gd name="connsiteX10" fmla="*/ 421121 w 463406"/>
                    <a:gd name="connsiteY10" fmla="*/ 473019 h 711548"/>
                    <a:gd name="connsiteX11" fmla="*/ 443981 w 463406"/>
                    <a:gd name="connsiteY11" fmla="*/ 383484 h 711548"/>
                    <a:gd name="connsiteX12" fmla="*/ 463031 w 463406"/>
                    <a:gd name="connsiteY12" fmla="*/ 341574 h 711548"/>
                    <a:gd name="connsiteX13" fmla="*/ 453506 w 463406"/>
                    <a:gd name="connsiteY13" fmla="*/ 292044 h 711548"/>
                    <a:gd name="connsiteX14" fmla="*/ 417311 w 463406"/>
                    <a:gd name="connsiteY14" fmla="*/ 252039 h 711548"/>
                    <a:gd name="connsiteX15" fmla="*/ 360161 w 463406"/>
                    <a:gd name="connsiteY15" fmla="*/ 234894 h 711548"/>
                    <a:gd name="connsiteX16" fmla="*/ 327776 w 463406"/>
                    <a:gd name="connsiteY16" fmla="*/ 179649 h 711548"/>
                    <a:gd name="connsiteX17" fmla="*/ 306821 w 463406"/>
                    <a:gd name="connsiteY17" fmla="*/ 124404 h 711548"/>
                    <a:gd name="connsiteX18" fmla="*/ 297296 w 463406"/>
                    <a:gd name="connsiteY18" fmla="*/ 61539 h 711548"/>
                    <a:gd name="connsiteX19" fmla="*/ 278246 w 463406"/>
                    <a:gd name="connsiteY19" fmla="*/ 579 h 711548"/>
                    <a:gd name="connsiteX20" fmla="*/ 158231 w 463406"/>
                    <a:gd name="connsiteY20" fmla="*/ 31059 h 711548"/>
                    <a:gd name="connsiteX21" fmla="*/ 112511 w 463406"/>
                    <a:gd name="connsiteY21" fmla="*/ 53919 h 711548"/>
                    <a:gd name="connsiteX22" fmla="*/ 2021 w 463406"/>
                    <a:gd name="connsiteY22" fmla="*/ 126309 h 711548"/>
                    <a:gd name="connsiteX0" fmla="*/ 2021 w 463406"/>
                    <a:gd name="connsiteY0" fmla="*/ 126309 h 711548"/>
                    <a:gd name="connsiteX1" fmla="*/ 47741 w 463406"/>
                    <a:gd name="connsiteY1" fmla="*/ 267279 h 711548"/>
                    <a:gd name="connsiteX2" fmla="*/ 131561 w 463406"/>
                    <a:gd name="connsiteY2" fmla="*/ 385389 h 711548"/>
                    <a:gd name="connsiteX3" fmla="*/ 203951 w 463406"/>
                    <a:gd name="connsiteY3" fmla="*/ 440634 h 711548"/>
                    <a:gd name="connsiteX4" fmla="*/ 215381 w 463406"/>
                    <a:gd name="connsiteY4" fmla="*/ 553029 h 711548"/>
                    <a:gd name="connsiteX5" fmla="*/ 228716 w 463406"/>
                    <a:gd name="connsiteY5" fmla="*/ 657804 h 711548"/>
                    <a:gd name="connsiteX6" fmla="*/ 303011 w 463406"/>
                    <a:gd name="connsiteY6" fmla="*/ 711144 h 711548"/>
                    <a:gd name="connsiteX7" fmla="*/ 398261 w 463406"/>
                    <a:gd name="connsiteY7" fmla="*/ 680664 h 711548"/>
                    <a:gd name="connsiteX8" fmla="*/ 424931 w 463406"/>
                    <a:gd name="connsiteY8" fmla="*/ 650184 h 711548"/>
                    <a:gd name="connsiteX9" fmla="*/ 417311 w 463406"/>
                    <a:gd name="connsiteY9" fmla="*/ 543504 h 711548"/>
                    <a:gd name="connsiteX10" fmla="*/ 421121 w 463406"/>
                    <a:gd name="connsiteY10" fmla="*/ 473019 h 711548"/>
                    <a:gd name="connsiteX11" fmla="*/ 443981 w 463406"/>
                    <a:gd name="connsiteY11" fmla="*/ 383484 h 711548"/>
                    <a:gd name="connsiteX12" fmla="*/ 463031 w 463406"/>
                    <a:gd name="connsiteY12" fmla="*/ 341574 h 711548"/>
                    <a:gd name="connsiteX13" fmla="*/ 453506 w 463406"/>
                    <a:gd name="connsiteY13" fmla="*/ 292044 h 711548"/>
                    <a:gd name="connsiteX14" fmla="*/ 417311 w 463406"/>
                    <a:gd name="connsiteY14" fmla="*/ 252039 h 711548"/>
                    <a:gd name="connsiteX15" fmla="*/ 360161 w 463406"/>
                    <a:gd name="connsiteY15" fmla="*/ 234894 h 711548"/>
                    <a:gd name="connsiteX16" fmla="*/ 327776 w 463406"/>
                    <a:gd name="connsiteY16" fmla="*/ 179649 h 711548"/>
                    <a:gd name="connsiteX17" fmla="*/ 314441 w 463406"/>
                    <a:gd name="connsiteY17" fmla="*/ 124404 h 711548"/>
                    <a:gd name="connsiteX18" fmla="*/ 297296 w 463406"/>
                    <a:gd name="connsiteY18" fmla="*/ 61539 h 711548"/>
                    <a:gd name="connsiteX19" fmla="*/ 278246 w 463406"/>
                    <a:gd name="connsiteY19" fmla="*/ 579 h 711548"/>
                    <a:gd name="connsiteX20" fmla="*/ 158231 w 463406"/>
                    <a:gd name="connsiteY20" fmla="*/ 31059 h 711548"/>
                    <a:gd name="connsiteX21" fmla="*/ 112511 w 463406"/>
                    <a:gd name="connsiteY21" fmla="*/ 53919 h 711548"/>
                    <a:gd name="connsiteX22" fmla="*/ 2021 w 463406"/>
                    <a:gd name="connsiteY22" fmla="*/ 126309 h 711548"/>
                    <a:gd name="connsiteX0" fmla="*/ 2021 w 463406"/>
                    <a:gd name="connsiteY0" fmla="*/ 126309 h 711548"/>
                    <a:gd name="connsiteX1" fmla="*/ 47741 w 463406"/>
                    <a:gd name="connsiteY1" fmla="*/ 267279 h 711548"/>
                    <a:gd name="connsiteX2" fmla="*/ 131561 w 463406"/>
                    <a:gd name="connsiteY2" fmla="*/ 385389 h 711548"/>
                    <a:gd name="connsiteX3" fmla="*/ 203951 w 463406"/>
                    <a:gd name="connsiteY3" fmla="*/ 440634 h 711548"/>
                    <a:gd name="connsiteX4" fmla="*/ 215381 w 463406"/>
                    <a:gd name="connsiteY4" fmla="*/ 553029 h 711548"/>
                    <a:gd name="connsiteX5" fmla="*/ 228716 w 463406"/>
                    <a:gd name="connsiteY5" fmla="*/ 657804 h 711548"/>
                    <a:gd name="connsiteX6" fmla="*/ 303011 w 463406"/>
                    <a:gd name="connsiteY6" fmla="*/ 711144 h 711548"/>
                    <a:gd name="connsiteX7" fmla="*/ 398261 w 463406"/>
                    <a:gd name="connsiteY7" fmla="*/ 680664 h 711548"/>
                    <a:gd name="connsiteX8" fmla="*/ 424931 w 463406"/>
                    <a:gd name="connsiteY8" fmla="*/ 650184 h 711548"/>
                    <a:gd name="connsiteX9" fmla="*/ 417311 w 463406"/>
                    <a:gd name="connsiteY9" fmla="*/ 543504 h 711548"/>
                    <a:gd name="connsiteX10" fmla="*/ 421121 w 463406"/>
                    <a:gd name="connsiteY10" fmla="*/ 473019 h 711548"/>
                    <a:gd name="connsiteX11" fmla="*/ 443981 w 463406"/>
                    <a:gd name="connsiteY11" fmla="*/ 383484 h 711548"/>
                    <a:gd name="connsiteX12" fmla="*/ 463031 w 463406"/>
                    <a:gd name="connsiteY12" fmla="*/ 341574 h 711548"/>
                    <a:gd name="connsiteX13" fmla="*/ 453506 w 463406"/>
                    <a:gd name="connsiteY13" fmla="*/ 292044 h 711548"/>
                    <a:gd name="connsiteX14" fmla="*/ 417311 w 463406"/>
                    <a:gd name="connsiteY14" fmla="*/ 252039 h 711548"/>
                    <a:gd name="connsiteX15" fmla="*/ 371591 w 463406"/>
                    <a:gd name="connsiteY15" fmla="*/ 232989 h 711548"/>
                    <a:gd name="connsiteX16" fmla="*/ 327776 w 463406"/>
                    <a:gd name="connsiteY16" fmla="*/ 179649 h 711548"/>
                    <a:gd name="connsiteX17" fmla="*/ 314441 w 463406"/>
                    <a:gd name="connsiteY17" fmla="*/ 124404 h 711548"/>
                    <a:gd name="connsiteX18" fmla="*/ 297296 w 463406"/>
                    <a:gd name="connsiteY18" fmla="*/ 61539 h 711548"/>
                    <a:gd name="connsiteX19" fmla="*/ 278246 w 463406"/>
                    <a:gd name="connsiteY19" fmla="*/ 579 h 711548"/>
                    <a:gd name="connsiteX20" fmla="*/ 158231 w 463406"/>
                    <a:gd name="connsiteY20" fmla="*/ 31059 h 711548"/>
                    <a:gd name="connsiteX21" fmla="*/ 112511 w 463406"/>
                    <a:gd name="connsiteY21" fmla="*/ 53919 h 711548"/>
                    <a:gd name="connsiteX22" fmla="*/ 2021 w 463406"/>
                    <a:gd name="connsiteY22" fmla="*/ 126309 h 711548"/>
                    <a:gd name="connsiteX0" fmla="*/ 2021 w 463406"/>
                    <a:gd name="connsiteY0" fmla="*/ 126309 h 711548"/>
                    <a:gd name="connsiteX1" fmla="*/ 47741 w 463406"/>
                    <a:gd name="connsiteY1" fmla="*/ 267279 h 711548"/>
                    <a:gd name="connsiteX2" fmla="*/ 131561 w 463406"/>
                    <a:gd name="connsiteY2" fmla="*/ 385389 h 711548"/>
                    <a:gd name="connsiteX3" fmla="*/ 196331 w 463406"/>
                    <a:gd name="connsiteY3" fmla="*/ 448254 h 711548"/>
                    <a:gd name="connsiteX4" fmla="*/ 215381 w 463406"/>
                    <a:gd name="connsiteY4" fmla="*/ 553029 h 711548"/>
                    <a:gd name="connsiteX5" fmla="*/ 228716 w 463406"/>
                    <a:gd name="connsiteY5" fmla="*/ 657804 h 711548"/>
                    <a:gd name="connsiteX6" fmla="*/ 303011 w 463406"/>
                    <a:gd name="connsiteY6" fmla="*/ 711144 h 711548"/>
                    <a:gd name="connsiteX7" fmla="*/ 398261 w 463406"/>
                    <a:gd name="connsiteY7" fmla="*/ 680664 h 711548"/>
                    <a:gd name="connsiteX8" fmla="*/ 424931 w 463406"/>
                    <a:gd name="connsiteY8" fmla="*/ 650184 h 711548"/>
                    <a:gd name="connsiteX9" fmla="*/ 417311 w 463406"/>
                    <a:gd name="connsiteY9" fmla="*/ 543504 h 711548"/>
                    <a:gd name="connsiteX10" fmla="*/ 421121 w 463406"/>
                    <a:gd name="connsiteY10" fmla="*/ 473019 h 711548"/>
                    <a:gd name="connsiteX11" fmla="*/ 443981 w 463406"/>
                    <a:gd name="connsiteY11" fmla="*/ 383484 h 711548"/>
                    <a:gd name="connsiteX12" fmla="*/ 463031 w 463406"/>
                    <a:gd name="connsiteY12" fmla="*/ 341574 h 711548"/>
                    <a:gd name="connsiteX13" fmla="*/ 453506 w 463406"/>
                    <a:gd name="connsiteY13" fmla="*/ 292044 h 711548"/>
                    <a:gd name="connsiteX14" fmla="*/ 417311 w 463406"/>
                    <a:gd name="connsiteY14" fmla="*/ 252039 h 711548"/>
                    <a:gd name="connsiteX15" fmla="*/ 371591 w 463406"/>
                    <a:gd name="connsiteY15" fmla="*/ 232989 h 711548"/>
                    <a:gd name="connsiteX16" fmla="*/ 327776 w 463406"/>
                    <a:gd name="connsiteY16" fmla="*/ 179649 h 711548"/>
                    <a:gd name="connsiteX17" fmla="*/ 314441 w 463406"/>
                    <a:gd name="connsiteY17" fmla="*/ 124404 h 711548"/>
                    <a:gd name="connsiteX18" fmla="*/ 297296 w 463406"/>
                    <a:gd name="connsiteY18" fmla="*/ 61539 h 711548"/>
                    <a:gd name="connsiteX19" fmla="*/ 278246 w 463406"/>
                    <a:gd name="connsiteY19" fmla="*/ 579 h 711548"/>
                    <a:gd name="connsiteX20" fmla="*/ 158231 w 463406"/>
                    <a:gd name="connsiteY20" fmla="*/ 31059 h 711548"/>
                    <a:gd name="connsiteX21" fmla="*/ 112511 w 463406"/>
                    <a:gd name="connsiteY21" fmla="*/ 53919 h 711548"/>
                    <a:gd name="connsiteX22" fmla="*/ 2021 w 463406"/>
                    <a:gd name="connsiteY22" fmla="*/ 126309 h 711548"/>
                    <a:gd name="connsiteX0" fmla="*/ 2021 w 463406"/>
                    <a:gd name="connsiteY0" fmla="*/ 126309 h 713321"/>
                    <a:gd name="connsiteX1" fmla="*/ 47741 w 463406"/>
                    <a:gd name="connsiteY1" fmla="*/ 267279 h 713321"/>
                    <a:gd name="connsiteX2" fmla="*/ 131561 w 463406"/>
                    <a:gd name="connsiteY2" fmla="*/ 385389 h 713321"/>
                    <a:gd name="connsiteX3" fmla="*/ 196331 w 463406"/>
                    <a:gd name="connsiteY3" fmla="*/ 448254 h 713321"/>
                    <a:gd name="connsiteX4" fmla="*/ 215381 w 463406"/>
                    <a:gd name="connsiteY4" fmla="*/ 553029 h 713321"/>
                    <a:gd name="connsiteX5" fmla="*/ 228716 w 463406"/>
                    <a:gd name="connsiteY5" fmla="*/ 657804 h 713321"/>
                    <a:gd name="connsiteX6" fmla="*/ 303011 w 463406"/>
                    <a:gd name="connsiteY6" fmla="*/ 711144 h 713321"/>
                    <a:gd name="connsiteX7" fmla="*/ 381116 w 463406"/>
                    <a:gd name="connsiteY7" fmla="*/ 697809 h 713321"/>
                    <a:gd name="connsiteX8" fmla="*/ 424931 w 463406"/>
                    <a:gd name="connsiteY8" fmla="*/ 650184 h 713321"/>
                    <a:gd name="connsiteX9" fmla="*/ 417311 w 463406"/>
                    <a:gd name="connsiteY9" fmla="*/ 543504 h 713321"/>
                    <a:gd name="connsiteX10" fmla="*/ 421121 w 463406"/>
                    <a:gd name="connsiteY10" fmla="*/ 473019 h 713321"/>
                    <a:gd name="connsiteX11" fmla="*/ 443981 w 463406"/>
                    <a:gd name="connsiteY11" fmla="*/ 383484 h 713321"/>
                    <a:gd name="connsiteX12" fmla="*/ 463031 w 463406"/>
                    <a:gd name="connsiteY12" fmla="*/ 341574 h 713321"/>
                    <a:gd name="connsiteX13" fmla="*/ 453506 w 463406"/>
                    <a:gd name="connsiteY13" fmla="*/ 292044 h 713321"/>
                    <a:gd name="connsiteX14" fmla="*/ 417311 w 463406"/>
                    <a:gd name="connsiteY14" fmla="*/ 252039 h 713321"/>
                    <a:gd name="connsiteX15" fmla="*/ 371591 w 463406"/>
                    <a:gd name="connsiteY15" fmla="*/ 232989 h 713321"/>
                    <a:gd name="connsiteX16" fmla="*/ 327776 w 463406"/>
                    <a:gd name="connsiteY16" fmla="*/ 179649 h 713321"/>
                    <a:gd name="connsiteX17" fmla="*/ 314441 w 463406"/>
                    <a:gd name="connsiteY17" fmla="*/ 124404 h 713321"/>
                    <a:gd name="connsiteX18" fmla="*/ 297296 w 463406"/>
                    <a:gd name="connsiteY18" fmla="*/ 61539 h 713321"/>
                    <a:gd name="connsiteX19" fmla="*/ 278246 w 463406"/>
                    <a:gd name="connsiteY19" fmla="*/ 579 h 713321"/>
                    <a:gd name="connsiteX20" fmla="*/ 158231 w 463406"/>
                    <a:gd name="connsiteY20" fmla="*/ 31059 h 713321"/>
                    <a:gd name="connsiteX21" fmla="*/ 112511 w 463406"/>
                    <a:gd name="connsiteY21" fmla="*/ 53919 h 713321"/>
                    <a:gd name="connsiteX22" fmla="*/ 2021 w 463406"/>
                    <a:gd name="connsiteY22" fmla="*/ 126309 h 713321"/>
                    <a:gd name="connsiteX0" fmla="*/ 2021 w 463406"/>
                    <a:gd name="connsiteY0" fmla="*/ 126309 h 713321"/>
                    <a:gd name="connsiteX1" fmla="*/ 47741 w 463406"/>
                    <a:gd name="connsiteY1" fmla="*/ 267279 h 713321"/>
                    <a:gd name="connsiteX2" fmla="*/ 131561 w 463406"/>
                    <a:gd name="connsiteY2" fmla="*/ 385389 h 713321"/>
                    <a:gd name="connsiteX3" fmla="*/ 196331 w 463406"/>
                    <a:gd name="connsiteY3" fmla="*/ 448254 h 713321"/>
                    <a:gd name="connsiteX4" fmla="*/ 215381 w 463406"/>
                    <a:gd name="connsiteY4" fmla="*/ 553029 h 713321"/>
                    <a:gd name="connsiteX5" fmla="*/ 228716 w 463406"/>
                    <a:gd name="connsiteY5" fmla="*/ 657804 h 713321"/>
                    <a:gd name="connsiteX6" fmla="*/ 303011 w 463406"/>
                    <a:gd name="connsiteY6" fmla="*/ 711144 h 713321"/>
                    <a:gd name="connsiteX7" fmla="*/ 381116 w 463406"/>
                    <a:gd name="connsiteY7" fmla="*/ 697809 h 713321"/>
                    <a:gd name="connsiteX8" fmla="*/ 424931 w 463406"/>
                    <a:gd name="connsiteY8" fmla="*/ 650184 h 713321"/>
                    <a:gd name="connsiteX9" fmla="*/ 417311 w 463406"/>
                    <a:gd name="connsiteY9" fmla="*/ 543504 h 713321"/>
                    <a:gd name="connsiteX10" fmla="*/ 421121 w 463406"/>
                    <a:gd name="connsiteY10" fmla="*/ 473019 h 713321"/>
                    <a:gd name="connsiteX11" fmla="*/ 443981 w 463406"/>
                    <a:gd name="connsiteY11" fmla="*/ 383484 h 713321"/>
                    <a:gd name="connsiteX12" fmla="*/ 463031 w 463406"/>
                    <a:gd name="connsiteY12" fmla="*/ 341574 h 713321"/>
                    <a:gd name="connsiteX13" fmla="*/ 453506 w 463406"/>
                    <a:gd name="connsiteY13" fmla="*/ 292044 h 713321"/>
                    <a:gd name="connsiteX14" fmla="*/ 417311 w 463406"/>
                    <a:gd name="connsiteY14" fmla="*/ 252039 h 713321"/>
                    <a:gd name="connsiteX15" fmla="*/ 371591 w 463406"/>
                    <a:gd name="connsiteY15" fmla="*/ 232989 h 713321"/>
                    <a:gd name="connsiteX16" fmla="*/ 327776 w 463406"/>
                    <a:gd name="connsiteY16" fmla="*/ 179649 h 713321"/>
                    <a:gd name="connsiteX17" fmla="*/ 314441 w 463406"/>
                    <a:gd name="connsiteY17" fmla="*/ 124404 h 713321"/>
                    <a:gd name="connsiteX18" fmla="*/ 297296 w 463406"/>
                    <a:gd name="connsiteY18" fmla="*/ 61539 h 713321"/>
                    <a:gd name="connsiteX19" fmla="*/ 278246 w 463406"/>
                    <a:gd name="connsiteY19" fmla="*/ 579 h 713321"/>
                    <a:gd name="connsiteX20" fmla="*/ 173471 w 463406"/>
                    <a:gd name="connsiteY20" fmla="*/ 31059 h 713321"/>
                    <a:gd name="connsiteX21" fmla="*/ 112511 w 463406"/>
                    <a:gd name="connsiteY21" fmla="*/ 53919 h 713321"/>
                    <a:gd name="connsiteX22" fmla="*/ 2021 w 463406"/>
                    <a:gd name="connsiteY22" fmla="*/ 126309 h 713321"/>
                    <a:gd name="connsiteX0" fmla="*/ 2021 w 463406"/>
                    <a:gd name="connsiteY0" fmla="*/ 126411 h 713423"/>
                    <a:gd name="connsiteX1" fmla="*/ 47741 w 463406"/>
                    <a:gd name="connsiteY1" fmla="*/ 267381 h 713423"/>
                    <a:gd name="connsiteX2" fmla="*/ 131561 w 463406"/>
                    <a:gd name="connsiteY2" fmla="*/ 385491 h 713423"/>
                    <a:gd name="connsiteX3" fmla="*/ 196331 w 463406"/>
                    <a:gd name="connsiteY3" fmla="*/ 448356 h 713423"/>
                    <a:gd name="connsiteX4" fmla="*/ 215381 w 463406"/>
                    <a:gd name="connsiteY4" fmla="*/ 553131 h 713423"/>
                    <a:gd name="connsiteX5" fmla="*/ 228716 w 463406"/>
                    <a:gd name="connsiteY5" fmla="*/ 657906 h 713423"/>
                    <a:gd name="connsiteX6" fmla="*/ 303011 w 463406"/>
                    <a:gd name="connsiteY6" fmla="*/ 711246 h 713423"/>
                    <a:gd name="connsiteX7" fmla="*/ 381116 w 463406"/>
                    <a:gd name="connsiteY7" fmla="*/ 697911 h 713423"/>
                    <a:gd name="connsiteX8" fmla="*/ 424931 w 463406"/>
                    <a:gd name="connsiteY8" fmla="*/ 650286 h 713423"/>
                    <a:gd name="connsiteX9" fmla="*/ 417311 w 463406"/>
                    <a:gd name="connsiteY9" fmla="*/ 543606 h 713423"/>
                    <a:gd name="connsiteX10" fmla="*/ 421121 w 463406"/>
                    <a:gd name="connsiteY10" fmla="*/ 473121 h 713423"/>
                    <a:gd name="connsiteX11" fmla="*/ 443981 w 463406"/>
                    <a:gd name="connsiteY11" fmla="*/ 383586 h 713423"/>
                    <a:gd name="connsiteX12" fmla="*/ 463031 w 463406"/>
                    <a:gd name="connsiteY12" fmla="*/ 341676 h 713423"/>
                    <a:gd name="connsiteX13" fmla="*/ 453506 w 463406"/>
                    <a:gd name="connsiteY13" fmla="*/ 292146 h 713423"/>
                    <a:gd name="connsiteX14" fmla="*/ 417311 w 463406"/>
                    <a:gd name="connsiteY14" fmla="*/ 252141 h 713423"/>
                    <a:gd name="connsiteX15" fmla="*/ 371591 w 463406"/>
                    <a:gd name="connsiteY15" fmla="*/ 233091 h 713423"/>
                    <a:gd name="connsiteX16" fmla="*/ 327776 w 463406"/>
                    <a:gd name="connsiteY16" fmla="*/ 179751 h 713423"/>
                    <a:gd name="connsiteX17" fmla="*/ 314441 w 463406"/>
                    <a:gd name="connsiteY17" fmla="*/ 124506 h 713423"/>
                    <a:gd name="connsiteX18" fmla="*/ 297296 w 463406"/>
                    <a:gd name="connsiteY18" fmla="*/ 61641 h 713423"/>
                    <a:gd name="connsiteX19" fmla="*/ 278246 w 463406"/>
                    <a:gd name="connsiteY19" fmla="*/ 681 h 713423"/>
                    <a:gd name="connsiteX20" fmla="*/ 173471 w 463406"/>
                    <a:gd name="connsiteY20" fmla="*/ 29256 h 713423"/>
                    <a:gd name="connsiteX21" fmla="*/ 112511 w 463406"/>
                    <a:gd name="connsiteY21" fmla="*/ 54021 h 713423"/>
                    <a:gd name="connsiteX22" fmla="*/ 2021 w 463406"/>
                    <a:gd name="connsiteY22" fmla="*/ 126411 h 713423"/>
                    <a:gd name="connsiteX0" fmla="*/ 1001 w 462386"/>
                    <a:gd name="connsiteY0" fmla="*/ 126411 h 713423"/>
                    <a:gd name="connsiteX1" fmla="*/ 46721 w 462386"/>
                    <a:gd name="connsiteY1" fmla="*/ 267381 h 713423"/>
                    <a:gd name="connsiteX2" fmla="*/ 130541 w 462386"/>
                    <a:gd name="connsiteY2" fmla="*/ 385491 h 713423"/>
                    <a:gd name="connsiteX3" fmla="*/ 195311 w 462386"/>
                    <a:gd name="connsiteY3" fmla="*/ 448356 h 713423"/>
                    <a:gd name="connsiteX4" fmla="*/ 214361 w 462386"/>
                    <a:gd name="connsiteY4" fmla="*/ 553131 h 713423"/>
                    <a:gd name="connsiteX5" fmla="*/ 227696 w 462386"/>
                    <a:gd name="connsiteY5" fmla="*/ 657906 h 713423"/>
                    <a:gd name="connsiteX6" fmla="*/ 301991 w 462386"/>
                    <a:gd name="connsiteY6" fmla="*/ 711246 h 713423"/>
                    <a:gd name="connsiteX7" fmla="*/ 380096 w 462386"/>
                    <a:gd name="connsiteY7" fmla="*/ 697911 h 713423"/>
                    <a:gd name="connsiteX8" fmla="*/ 423911 w 462386"/>
                    <a:gd name="connsiteY8" fmla="*/ 650286 h 713423"/>
                    <a:gd name="connsiteX9" fmla="*/ 416291 w 462386"/>
                    <a:gd name="connsiteY9" fmla="*/ 543606 h 713423"/>
                    <a:gd name="connsiteX10" fmla="*/ 420101 w 462386"/>
                    <a:gd name="connsiteY10" fmla="*/ 473121 h 713423"/>
                    <a:gd name="connsiteX11" fmla="*/ 442961 w 462386"/>
                    <a:gd name="connsiteY11" fmla="*/ 383586 h 713423"/>
                    <a:gd name="connsiteX12" fmla="*/ 462011 w 462386"/>
                    <a:gd name="connsiteY12" fmla="*/ 341676 h 713423"/>
                    <a:gd name="connsiteX13" fmla="*/ 452486 w 462386"/>
                    <a:gd name="connsiteY13" fmla="*/ 292146 h 713423"/>
                    <a:gd name="connsiteX14" fmla="*/ 416291 w 462386"/>
                    <a:gd name="connsiteY14" fmla="*/ 252141 h 713423"/>
                    <a:gd name="connsiteX15" fmla="*/ 370571 w 462386"/>
                    <a:gd name="connsiteY15" fmla="*/ 233091 h 713423"/>
                    <a:gd name="connsiteX16" fmla="*/ 326756 w 462386"/>
                    <a:gd name="connsiteY16" fmla="*/ 179751 h 713423"/>
                    <a:gd name="connsiteX17" fmla="*/ 313421 w 462386"/>
                    <a:gd name="connsiteY17" fmla="*/ 124506 h 713423"/>
                    <a:gd name="connsiteX18" fmla="*/ 296276 w 462386"/>
                    <a:gd name="connsiteY18" fmla="*/ 61641 h 713423"/>
                    <a:gd name="connsiteX19" fmla="*/ 277226 w 462386"/>
                    <a:gd name="connsiteY19" fmla="*/ 681 h 713423"/>
                    <a:gd name="connsiteX20" fmla="*/ 172451 w 462386"/>
                    <a:gd name="connsiteY20" fmla="*/ 29256 h 713423"/>
                    <a:gd name="connsiteX21" fmla="*/ 88631 w 462386"/>
                    <a:gd name="connsiteY21" fmla="*/ 59736 h 713423"/>
                    <a:gd name="connsiteX22" fmla="*/ 1001 w 462386"/>
                    <a:gd name="connsiteY22" fmla="*/ 126411 h 713423"/>
                    <a:gd name="connsiteX0" fmla="*/ 1001 w 462386"/>
                    <a:gd name="connsiteY0" fmla="*/ 126411 h 713423"/>
                    <a:gd name="connsiteX1" fmla="*/ 46721 w 462386"/>
                    <a:gd name="connsiteY1" fmla="*/ 267381 h 713423"/>
                    <a:gd name="connsiteX2" fmla="*/ 130541 w 462386"/>
                    <a:gd name="connsiteY2" fmla="*/ 385491 h 713423"/>
                    <a:gd name="connsiteX3" fmla="*/ 195311 w 462386"/>
                    <a:gd name="connsiteY3" fmla="*/ 448356 h 713423"/>
                    <a:gd name="connsiteX4" fmla="*/ 214361 w 462386"/>
                    <a:gd name="connsiteY4" fmla="*/ 553131 h 713423"/>
                    <a:gd name="connsiteX5" fmla="*/ 227696 w 462386"/>
                    <a:gd name="connsiteY5" fmla="*/ 657906 h 713423"/>
                    <a:gd name="connsiteX6" fmla="*/ 301991 w 462386"/>
                    <a:gd name="connsiteY6" fmla="*/ 711246 h 713423"/>
                    <a:gd name="connsiteX7" fmla="*/ 380096 w 462386"/>
                    <a:gd name="connsiteY7" fmla="*/ 697911 h 713423"/>
                    <a:gd name="connsiteX8" fmla="*/ 423911 w 462386"/>
                    <a:gd name="connsiteY8" fmla="*/ 650286 h 713423"/>
                    <a:gd name="connsiteX9" fmla="*/ 416291 w 462386"/>
                    <a:gd name="connsiteY9" fmla="*/ 543606 h 713423"/>
                    <a:gd name="connsiteX10" fmla="*/ 420101 w 462386"/>
                    <a:gd name="connsiteY10" fmla="*/ 473121 h 713423"/>
                    <a:gd name="connsiteX11" fmla="*/ 442961 w 462386"/>
                    <a:gd name="connsiteY11" fmla="*/ 383586 h 713423"/>
                    <a:gd name="connsiteX12" fmla="*/ 462011 w 462386"/>
                    <a:gd name="connsiteY12" fmla="*/ 341676 h 713423"/>
                    <a:gd name="connsiteX13" fmla="*/ 452486 w 462386"/>
                    <a:gd name="connsiteY13" fmla="*/ 292146 h 713423"/>
                    <a:gd name="connsiteX14" fmla="*/ 416291 w 462386"/>
                    <a:gd name="connsiteY14" fmla="*/ 252141 h 713423"/>
                    <a:gd name="connsiteX15" fmla="*/ 370571 w 462386"/>
                    <a:gd name="connsiteY15" fmla="*/ 233091 h 713423"/>
                    <a:gd name="connsiteX16" fmla="*/ 326756 w 462386"/>
                    <a:gd name="connsiteY16" fmla="*/ 179751 h 713423"/>
                    <a:gd name="connsiteX17" fmla="*/ 313421 w 462386"/>
                    <a:gd name="connsiteY17" fmla="*/ 124506 h 713423"/>
                    <a:gd name="connsiteX18" fmla="*/ 296276 w 462386"/>
                    <a:gd name="connsiteY18" fmla="*/ 61641 h 713423"/>
                    <a:gd name="connsiteX19" fmla="*/ 277226 w 462386"/>
                    <a:gd name="connsiteY19" fmla="*/ 681 h 713423"/>
                    <a:gd name="connsiteX20" fmla="*/ 172451 w 462386"/>
                    <a:gd name="connsiteY20" fmla="*/ 29256 h 713423"/>
                    <a:gd name="connsiteX21" fmla="*/ 88631 w 462386"/>
                    <a:gd name="connsiteY21" fmla="*/ 63546 h 713423"/>
                    <a:gd name="connsiteX22" fmla="*/ 1001 w 462386"/>
                    <a:gd name="connsiteY22" fmla="*/ 126411 h 713423"/>
                    <a:gd name="connsiteX0" fmla="*/ 1001 w 462386"/>
                    <a:gd name="connsiteY0" fmla="*/ 126411 h 713423"/>
                    <a:gd name="connsiteX1" fmla="*/ 46721 w 462386"/>
                    <a:gd name="connsiteY1" fmla="*/ 267381 h 713423"/>
                    <a:gd name="connsiteX2" fmla="*/ 130541 w 462386"/>
                    <a:gd name="connsiteY2" fmla="*/ 385491 h 713423"/>
                    <a:gd name="connsiteX3" fmla="*/ 195311 w 462386"/>
                    <a:gd name="connsiteY3" fmla="*/ 448356 h 713423"/>
                    <a:gd name="connsiteX4" fmla="*/ 214361 w 462386"/>
                    <a:gd name="connsiteY4" fmla="*/ 553131 h 713423"/>
                    <a:gd name="connsiteX5" fmla="*/ 227696 w 462386"/>
                    <a:gd name="connsiteY5" fmla="*/ 657906 h 713423"/>
                    <a:gd name="connsiteX6" fmla="*/ 301991 w 462386"/>
                    <a:gd name="connsiteY6" fmla="*/ 711246 h 713423"/>
                    <a:gd name="connsiteX7" fmla="*/ 380096 w 462386"/>
                    <a:gd name="connsiteY7" fmla="*/ 697911 h 713423"/>
                    <a:gd name="connsiteX8" fmla="*/ 423911 w 462386"/>
                    <a:gd name="connsiteY8" fmla="*/ 650286 h 713423"/>
                    <a:gd name="connsiteX9" fmla="*/ 416291 w 462386"/>
                    <a:gd name="connsiteY9" fmla="*/ 543606 h 713423"/>
                    <a:gd name="connsiteX10" fmla="*/ 420101 w 462386"/>
                    <a:gd name="connsiteY10" fmla="*/ 473121 h 713423"/>
                    <a:gd name="connsiteX11" fmla="*/ 442961 w 462386"/>
                    <a:gd name="connsiteY11" fmla="*/ 383586 h 713423"/>
                    <a:gd name="connsiteX12" fmla="*/ 462011 w 462386"/>
                    <a:gd name="connsiteY12" fmla="*/ 341676 h 713423"/>
                    <a:gd name="connsiteX13" fmla="*/ 452486 w 462386"/>
                    <a:gd name="connsiteY13" fmla="*/ 292146 h 713423"/>
                    <a:gd name="connsiteX14" fmla="*/ 416291 w 462386"/>
                    <a:gd name="connsiteY14" fmla="*/ 252141 h 713423"/>
                    <a:gd name="connsiteX15" fmla="*/ 380096 w 462386"/>
                    <a:gd name="connsiteY15" fmla="*/ 233091 h 713423"/>
                    <a:gd name="connsiteX16" fmla="*/ 326756 w 462386"/>
                    <a:gd name="connsiteY16" fmla="*/ 179751 h 713423"/>
                    <a:gd name="connsiteX17" fmla="*/ 313421 w 462386"/>
                    <a:gd name="connsiteY17" fmla="*/ 124506 h 713423"/>
                    <a:gd name="connsiteX18" fmla="*/ 296276 w 462386"/>
                    <a:gd name="connsiteY18" fmla="*/ 61641 h 713423"/>
                    <a:gd name="connsiteX19" fmla="*/ 277226 w 462386"/>
                    <a:gd name="connsiteY19" fmla="*/ 681 h 713423"/>
                    <a:gd name="connsiteX20" fmla="*/ 172451 w 462386"/>
                    <a:gd name="connsiteY20" fmla="*/ 29256 h 713423"/>
                    <a:gd name="connsiteX21" fmla="*/ 88631 w 462386"/>
                    <a:gd name="connsiteY21" fmla="*/ 63546 h 713423"/>
                    <a:gd name="connsiteX22" fmla="*/ 1001 w 462386"/>
                    <a:gd name="connsiteY22" fmla="*/ 126411 h 713423"/>
                    <a:gd name="connsiteX0" fmla="*/ 1001 w 462386"/>
                    <a:gd name="connsiteY0" fmla="*/ 126411 h 713423"/>
                    <a:gd name="connsiteX1" fmla="*/ 46721 w 462386"/>
                    <a:gd name="connsiteY1" fmla="*/ 267381 h 713423"/>
                    <a:gd name="connsiteX2" fmla="*/ 130541 w 462386"/>
                    <a:gd name="connsiteY2" fmla="*/ 385491 h 713423"/>
                    <a:gd name="connsiteX3" fmla="*/ 195311 w 462386"/>
                    <a:gd name="connsiteY3" fmla="*/ 448356 h 713423"/>
                    <a:gd name="connsiteX4" fmla="*/ 214361 w 462386"/>
                    <a:gd name="connsiteY4" fmla="*/ 553131 h 713423"/>
                    <a:gd name="connsiteX5" fmla="*/ 227696 w 462386"/>
                    <a:gd name="connsiteY5" fmla="*/ 657906 h 713423"/>
                    <a:gd name="connsiteX6" fmla="*/ 301991 w 462386"/>
                    <a:gd name="connsiteY6" fmla="*/ 711246 h 713423"/>
                    <a:gd name="connsiteX7" fmla="*/ 380096 w 462386"/>
                    <a:gd name="connsiteY7" fmla="*/ 697911 h 713423"/>
                    <a:gd name="connsiteX8" fmla="*/ 423911 w 462386"/>
                    <a:gd name="connsiteY8" fmla="*/ 650286 h 713423"/>
                    <a:gd name="connsiteX9" fmla="*/ 416291 w 462386"/>
                    <a:gd name="connsiteY9" fmla="*/ 543606 h 713423"/>
                    <a:gd name="connsiteX10" fmla="*/ 420101 w 462386"/>
                    <a:gd name="connsiteY10" fmla="*/ 473121 h 713423"/>
                    <a:gd name="connsiteX11" fmla="*/ 442961 w 462386"/>
                    <a:gd name="connsiteY11" fmla="*/ 383586 h 713423"/>
                    <a:gd name="connsiteX12" fmla="*/ 462011 w 462386"/>
                    <a:gd name="connsiteY12" fmla="*/ 341676 h 713423"/>
                    <a:gd name="connsiteX13" fmla="*/ 452486 w 462386"/>
                    <a:gd name="connsiteY13" fmla="*/ 292146 h 713423"/>
                    <a:gd name="connsiteX14" fmla="*/ 416291 w 462386"/>
                    <a:gd name="connsiteY14" fmla="*/ 252141 h 713423"/>
                    <a:gd name="connsiteX15" fmla="*/ 378191 w 462386"/>
                    <a:gd name="connsiteY15" fmla="*/ 238806 h 713423"/>
                    <a:gd name="connsiteX16" fmla="*/ 326756 w 462386"/>
                    <a:gd name="connsiteY16" fmla="*/ 179751 h 713423"/>
                    <a:gd name="connsiteX17" fmla="*/ 313421 w 462386"/>
                    <a:gd name="connsiteY17" fmla="*/ 124506 h 713423"/>
                    <a:gd name="connsiteX18" fmla="*/ 296276 w 462386"/>
                    <a:gd name="connsiteY18" fmla="*/ 61641 h 713423"/>
                    <a:gd name="connsiteX19" fmla="*/ 277226 w 462386"/>
                    <a:gd name="connsiteY19" fmla="*/ 681 h 713423"/>
                    <a:gd name="connsiteX20" fmla="*/ 172451 w 462386"/>
                    <a:gd name="connsiteY20" fmla="*/ 29256 h 713423"/>
                    <a:gd name="connsiteX21" fmla="*/ 88631 w 462386"/>
                    <a:gd name="connsiteY21" fmla="*/ 63546 h 713423"/>
                    <a:gd name="connsiteX22" fmla="*/ 1001 w 462386"/>
                    <a:gd name="connsiteY22" fmla="*/ 126411 h 713423"/>
                    <a:gd name="connsiteX0" fmla="*/ 1001 w 462318"/>
                    <a:gd name="connsiteY0" fmla="*/ 126411 h 713423"/>
                    <a:gd name="connsiteX1" fmla="*/ 46721 w 462318"/>
                    <a:gd name="connsiteY1" fmla="*/ 267381 h 713423"/>
                    <a:gd name="connsiteX2" fmla="*/ 130541 w 462318"/>
                    <a:gd name="connsiteY2" fmla="*/ 385491 h 713423"/>
                    <a:gd name="connsiteX3" fmla="*/ 195311 w 462318"/>
                    <a:gd name="connsiteY3" fmla="*/ 448356 h 713423"/>
                    <a:gd name="connsiteX4" fmla="*/ 214361 w 462318"/>
                    <a:gd name="connsiteY4" fmla="*/ 553131 h 713423"/>
                    <a:gd name="connsiteX5" fmla="*/ 227696 w 462318"/>
                    <a:gd name="connsiteY5" fmla="*/ 657906 h 713423"/>
                    <a:gd name="connsiteX6" fmla="*/ 301991 w 462318"/>
                    <a:gd name="connsiteY6" fmla="*/ 711246 h 713423"/>
                    <a:gd name="connsiteX7" fmla="*/ 380096 w 462318"/>
                    <a:gd name="connsiteY7" fmla="*/ 697911 h 713423"/>
                    <a:gd name="connsiteX8" fmla="*/ 423911 w 462318"/>
                    <a:gd name="connsiteY8" fmla="*/ 650286 h 713423"/>
                    <a:gd name="connsiteX9" fmla="*/ 416291 w 462318"/>
                    <a:gd name="connsiteY9" fmla="*/ 543606 h 713423"/>
                    <a:gd name="connsiteX10" fmla="*/ 420101 w 462318"/>
                    <a:gd name="connsiteY10" fmla="*/ 473121 h 713423"/>
                    <a:gd name="connsiteX11" fmla="*/ 442961 w 462318"/>
                    <a:gd name="connsiteY11" fmla="*/ 383586 h 713423"/>
                    <a:gd name="connsiteX12" fmla="*/ 462011 w 462318"/>
                    <a:gd name="connsiteY12" fmla="*/ 341676 h 713423"/>
                    <a:gd name="connsiteX13" fmla="*/ 452486 w 462318"/>
                    <a:gd name="connsiteY13" fmla="*/ 292146 h 713423"/>
                    <a:gd name="connsiteX14" fmla="*/ 423911 w 462318"/>
                    <a:gd name="connsiteY14" fmla="*/ 254046 h 713423"/>
                    <a:gd name="connsiteX15" fmla="*/ 378191 w 462318"/>
                    <a:gd name="connsiteY15" fmla="*/ 238806 h 713423"/>
                    <a:gd name="connsiteX16" fmla="*/ 326756 w 462318"/>
                    <a:gd name="connsiteY16" fmla="*/ 179751 h 713423"/>
                    <a:gd name="connsiteX17" fmla="*/ 313421 w 462318"/>
                    <a:gd name="connsiteY17" fmla="*/ 124506 h 713423"/>
                    <a:gd name="connsiteX18" fmla="*/ 296276 w 462318"/>
                    <a:gd name="connsiteY18" fmla="*/ 61641 h 713423"/>
                    <a:gd name="connsiteX19" fmla="*/ 277226 w 462318"/>
                    <a:gd name="connsiteY19" fmla="*/ 681 h 713423"/>
                    <a:gd name="connsiteX20" fmla="*/ 172451 w 462318"/>
                    <a:gd name="connsiteY20" fmla="*/ 29256 h 713423"/>
                    <a:gd name="connsiteX21" fmla="*/ 88631 w 462318"/>
                    <a:gd name="connsiteY21" fmla="*/ 63546 h 713423"/>
                    <a:gd name="connsiteX22" fmla="*/ 1001 w 462318"/>
                    <a:gd name="connsiteY22" fmla="*/ 126411 h 713423"/>
                    <a:gd name="connsiteX0" fmla="*/ 1001 w 462318"/>
                    <a:gd name="connsiteY0" fmla="*/ 126411 h 713423"/>
                    <a:gd name="connsiteX1" fmla="*/ 46721 w 462318"/>
                    <a:gd name="connsiteY1" fmla="*/ 267381 h 713423"/>
                    <a:gd name="connsiteX2" fmla="*/ 130541 w 462318"/>
                    <a:gd name="connsiteY2" fmla="*/ 385491 h 713423"/>
                    <a:gd name="connsiteX3" fmla="*/ 195311 w 462318"/>
                    <a:gd name="connsiteY3" fmla="*/ 448356 h 713423"/>
                    <a:gd name="connsiteX4" fmla="*/ 214361 w 462318"/>
                    <a:gd name="connsiteY4" fmla="*/ 553131 h 713423"/>
                    <a:gd name="connsiteX5" fmla="*/ 227696 w 462318"/>
                    <a:gd name="connsiteY5" fmla="*/ 657906 h 713423"/>
                    <a:gd name="connsiteX6" fmla="*/ 301991 w 462318"/>
                    <a:gd name="connsiteY6" fmla="*/ 711246 h 713423"/>
                    <a:gd name="connsiteX7" fmla="*/ 380096 w 462318"/>
                    <a:gd name="connsiteY7" fmla="*/ 697911 h 713423"/>
                    <a:gd name="connsiteX8" fmla="*/ 423911 w 462318"/>
                    <a:gd name="connsiteY8" fmla="*/ 650286 h 713423"/>
                    <a:gd name="connsiteX9" fmla="*/ 416291 w 462318"/>
                    <a:gd name="connsiteY9" fmla="*/ 543606 h 713423"/>
                    <a:gd name="connsiteX10" fmla="*/ 420101 w 462318"/>
                    <a:gd name="connsiteY10" fmla="*/ 473121 h 713423"/>
                    <a:gd name="connsiteX11" fmla="*/ 442961 w 462318"/>
                    <a:gd name="connsiteY11" fmla="*/ 383586 h 713423"/>
                    <a:gd name="connsiteX12" fmla="*/ 462011 w 462318"/>
                    <a:gd name="connsiteY12" fmla="*/ 341676 h 713423"/>
                    <a:gd name="connsiteX13" fmla="*/ 452486 w 462318"/>
                    <a:gd name="connsiteY13" fmla="*/ 292146 h 713423"/>
                    <a:gd name="connsiteX14" fmla="*/ 423911 w 462318"/>
                    <a:gd name="connsiteY14" fmla="*/ 254046 h 713423"/>
                    <a:gd name="connsiteX15" fmla="*/ 378191 w 462318"/>
                    <a:gd name="connsiteY15" fmla="*/ 238806 h 713423"/>
                    <a:gd name="connsiteX16" fmla="*/ 326756 w 462318"/>
                    <a:gd name="connsiteY16" fmla="*/ 179751 h 713423"/>
                    <a:gd name="connsiteX17" fmla="*/ 313421 w 462318"/>
                    <a:gd name="connsiteY17" fmla="*/ 124506 h 713423"/>
                    <a:gd name="connsiteX18" fmla="*/ 296276 w 462318"/>
                    <a:gd name="connsiteY18" fmla="*/ 61641 h 713423"/>
                    <a:gd name="connsiteX19" fmla="*/ 277226 w 462318"/>
                    <a:gd name="connsiteY19" fmla="*/ 681 h 713423"/>
                    <a:gd name="connsiteX20" fmla="*/ 172451 w 462318"/>
                    <a:gd name="connsiteY20" fmla="*/ 29256 h 713423"/>
                    <a:gd name="connsiteX21" fmla="*/ 88631 w 462318"/>
                    <a:gd name="connsiteY21" fmla="*/ 63546 h 713423"/>
                    <a:gd name="connsiteX22" fmla="*/ 1001 w 462318"/>
                    <a:gd name="connsiteY22" fmla="*/ 126411 h 713423"/>
                    <a:gd name="connsiteX0" fmla="*/ 1001 w 462318"/>
                    <a:gd name="connsiteY0" fmla="*/ 126411 h 713423"/>
                    <a:gd name="connsiteX1" fmla="*/ 46721 w 462318"/>
                    <a:gd name="connsiteY1" fmla="*/ 267381 h 713423"/>
                    <a:gd name="connsiteX2" fmla="*/ 130541 w 462318"/>
                    <a:gd name="connsiteY2" fmla="*/ 385491 h 713423"/>
                    <a:gd name="connsiteX3" fmla="*/ 195311 w 462318"/>
                    <a:gd name="connsiteY3" fmla="*/ 448356 h 713423"/>
                    <a:gd name="connsiteX4" fmla="*/ 214361 w 462318"/>
                    <a:gd name="connsiteY4" fmla="*/ 553131 h 713423"/>
                    <a:gd name="connsiteX5" fmla="*/ 227696 w 462318"/>
                    <a:gd name="connsiteY5" fmla="*/ 657906 h 713423"/>
                    <a:gd name="connsiteX6" fmla="*/ 301991 w 462318"/>
                    <a:gd name="connsiteY6" fmla="*/ 711246 h 713423"/>
                    <a:gd name="connsiteX7" fmla="*/ 380096 w 462318"/>
                    <a:gd name="connsiteY7" fmla="*/ 697911 h 713423"/>
                    <a:gd name="connsiteX8" fmla="*/ 423911 w 462318"/>
                    <a:gd name="connsiteY8" fmla="*/ 650286 h 713423"/>
                    <a:gd name="connsiteX9" fmla="*/ 416291 w 462318"/>
                    <a:gd name="connsiteY9" fmla="*/ 543606 h 713423"/>
                    <a:gd name="connsiteX10" fmla="*/ 420101 w 462318"/>
                    <a:gd name="connsiteY10" fmla="*/ 473121 h 713423"/>
                    <a:gd name="connsiteX11" fmla="*/ 442961 w 462318"/>
                    <a:gd name="connsiteY11" fmla="*/ 383586 h 713423"/>
                    <a:gd name="connsiteX12" fmla="*/ 462011 w 462318"/>
                    <a:gd name="connsiteY12" fmla="*/ 341676 h 713423"/>
                    <a:gd name="connsiteX13" fmla="*/ 452486 w 462318"/>
                    <a:gd name="connsiteY13" fmla="*/ 292146 h 713423"/>
                    <a:gd name="connsiteX14" fmla="*/ 423911 w 462318"/>
                    <a:gd name="connsiteY14" fmla="*/ 254046 h 713423"/>
                    <a:gd name="connsiteX15" fmla="*/ 378191 w 462318"/>
                    <a:gd name="connsiteY15" fmla="*/ 238806 h 713423"/>
                    <a:gd name="connsiteX16" fmla="*/ 326756 w 462318"/>
                    <a:gd name="connsiteY16" fmla="*/ 179751 h 713423"/>
                    <a:gd name="connsiteX17" fmla="*/ 313421 w 462318"/>
                    <a:gd name="connsiteY17" fmla="*/ 124506 h 713423"/>
                    <a:gd name="connsiteX18" fmla="*/ 296276 w 462318"/>
                    <a:gd name="connsiteY18" fmla="*/ 61641 h 713423"/>
                    <a:gd name="connsiteX19" fmla="*/ 277226 w 462318"/>
                    <a:gd name="connsiteY19" fmla="*/ 681 h 713423"/>
                    <a:gd name="connsiteX20" fmla="*/ 172451 w 462318"/>
                    <a:gd name="connsiteY20" fmla="*/ 29256 h 713423"/>
                    <a:gd name="connsiteX21" fmla="*/ 88631 w 462318"/>
                    <a:gd name="connsiteY21" fmla="*/ 63546 h 713423"/>
                    <a:gd name="connsiteX22" fmla="*/ 1001 w 462318"/>
                    <a:gd name="connsiteY22" fmla="*/ 126411 h 713423"/>
                    <a:gd name="connsiteX0" fmla="*/ 884 w 468034"/>
                    <a:gd name="connsiteY0" fmla="*/ 115858 h 713423"/>
                    <a:gd name="connsiteX1" fmla="*/ 52437 w 468034"/>
                    <a:gd name="connsiteY1" fmla="*/ 267381 h 713423"/>
                    <a:gd name="connsiteX2" fmla="*/ 136257 w 468034"/>
                    <a:gd name="connsiteY2" fmla="*/ 385491 h 713423"/>
                    <a:gd name="connsiteX3" fmla="*/ 201027 w 468034"/>
                    <a:gd name="connsiteY3" fmla="*/ 448356 h 713423"/>
                    <a:gd name="connsiteX4" fmla="*/ 220077 w 468034"/>
                    <a:gd name="connsiteY4" fmla="*/ 553131 h 713423"/>
                    <a:gd name="connsiteX5" fmla="*/ 233412 w 468034"/>
                    <a:gd name="connsiteY5" fmla="*/ 657906 h 713423"/>
                    <a:gd name="connsiteX6" fmla="*/ 307707 w 468034"/>
                    <a:gd name="connsiteY6" fmla="*/ 711246 h 713423"/>
                    <a:gd name="connsiteX7" fmla="*/ 385812 w 468034"/>
                    <a:gd name="connsiteY7" fmla="*/ 697911 h 713423"/>
                    <a:gd name="connsiteX8" fmla="*/ 429627 w 468034"/>
                    <a:gd name="connsiteY8" fmla="*/ 650286 h 713423"/>
                    <a:gd name="connsiteX9" fmla="*/ 422007 w 468034"/>
                    <a:gd name="connsiteY9" fmla="*/ 543606 h 713423"/>
                    <a:gd name="connsiteX10" fmla="*/ 425817 w 468034"/>
                    <a:gd name="connsiteY10" fmla="*/ 473121 h 713423"/>
                    <a:gd name="connsiteX11" fmla="*/ 448677 w 468034"/>
                    <a:gd name="connsiteY11" fmla="*/ 383586 h 713423"/>
                    <a:gd name="connsiteX12" fmla="*/ 467727 w 468034"/>
                    <a:gd name="connsiteY12" fmla="*/ 341676 h 713423"/>
                    <a:gd name="connsiteX13" fmla="*/ 458202 w 468034"/>
                    <a:gd name="connsiteY13" fmla="*/ 292146 h 713423"/>
                    <a:gd name="connsiteX14" fmla="*/ 429627 w 468034"/>
                    <a:gd name="connsiteY14" fmla="*/ 254046 h 713423"/>
                    <a:gd name="connsiteX15" fmla="*/ 383907 w 468034"/>
                    <a:gd name="connsiteY15" fmla="*/ 238806 h 713423"/>
                    <a:gd name="connsiteX16" fmla="*/ 332472 w 468034"/>
                    <a:gd name="connsiteY16" fmla="*/ 179751 h 713423"/>
                    <a:gd name="connsiteX17" fmla="*/ 319137 w 468034"/>
                    <a:gd name="connsiteY17" fmla="*/ 124506 h 713423"/>
                    <a:gd name="connsiteX18" fmla="*/ 301992 w 468034"/>
                    <a:gd name="connsiteY18" fmla="*/ 61641 h 713423"/>
                    <a:gd name="connsiteX19" fmla="*/ 282942 w 468034"/>
                    <a:gd name="connsiteY19" fmla="*/ 681 h 713423"/>
                    <a:gd name="connsiteX20" fmla="*/ 178167 w 468034"/>
                    <a:gd name="connsiteY20" fmla="*/ 29256 h 713423"/>
                    <a:gd name="connsiteX21" fmla="*/ 94347 w 468034"/>
                    <a:gd name="connsiteY21" fmla="*/ 63546 h 713423"/>
                    <a:gd name="connsiteX22" fmla="*/ 884 w 468034"/>
                    <a:gd name="connsiteY22" fmla="*/ 115858 h 713423"/>
                    <a:gd name="connsiteX0" fmla="*/ 884 w 468034"/>
                    <a:gd name="connsiteY0" fmla="*/ 116738 h 714303"/>
                    <a:gd name="connsiteX1" fmla="*/ 52437 w 468034"/>
                    <a:gd name="connsiteY1" fmla="*/ 268261 h 714303"/>
                    <a:gd name="connsiteX2" fmla="*/ 136257 w 468034"/>
                    <a:gd name="connsiteY2" fmla="*/ 386371 h 714303"/>
                    <a:gd name="connsiteX3" fmla="*/ 201027 w 468034"/>
                    <a:gd name="connsiteY3" fmla="*/ 449236 h 714303"/>
                    <a:gd name="connsiteX4" fmla="*/ 220077 w 468034"/>
                    <a:gd name="connsiteY4" fmla="*/ 554011 h 714303"/>
                    <a:gd name="connsiteX5" fmla="*/ 233412 w 468034"/>
                    <a:gd name="connsiteY5" fmla="*/ 658786 h 714303"/>
                    <a:gd name="connsiteX6" fmla="*/ 307707 w 468034"/>
                    <a:gd name="connsiteY6" fmla="*/ 712126 h 714303"/>
                    <a:gd name="connsiteX7" fmla="*/ 385812 w 468034"/>
                    <a:gd name="connsiteY7" fmla="*/ 698791 h 714303"/>
                    <a:gd name="connsiteX8" fmla="*/ 429627 w 468034"/>
                    <a:gd name="connsiteY8" fmla="*/ 651166 h 714303"/>
                    <a:gd name="connsiteX9" fmla="*/ 422007 w 468034"/>
                    <a:gd name="connsiteY9" fmla="*/ 544486 h 714303"/>
                    <a:gd name="connsiteX10" fmla="*/ 425817 w 468034"/>
                    <a:gd name="connsiteY10" fmla="*/ 474001 h 714303"/>
                    <a:gd name="connsiteX11" fmla="*/ 448677 w 468034"/>
                    <a:gd name="connsiteY11" fmla="*/ 384466 h 714303"/>
                    <a:gd name="connsiteX12" fmla="*/ 467727 w 468034"/>
                    <a:gd name="connsiteY12" fmla="*/ 342556 h 714303"/>
                    <a:gd name="connsiteX13" fmla="*/ 458202 w 468034"/>
                    <a:gd name="connsiteY13" fmla="*/ 293026 h 714303"/>
                    <a:gd name="connsiteX14" fmla="*/ 429627 w 468034"/>
                    <a:gd name="connsiteY14" fmla="*/ 254926 h 714303"/>
                    <a:gd name="connsiteX15" fmla="*/ 383907 w 468034"/>
                    <a:gd name="connsiteY15" fmla="*/ 239686 h 714303"/>
                    <a:gd name="connsiteX16" fmla="*/ 332472 w 468034"/>
                    <a:gd name="connsiteY16" fmla="*/ 180631 h 714303"/>
                    <a:gd name="connsiteX17" fmla="*/ 319137 w 468034"/>
                    <a:gd name="connsiteY17" fmla="*/ 125386 h 714303"/>
                    <a:gd name="connsiteX18" fmla="*/ 301992 w 468034"/>
                    <a:gd name="connsiteY18" fmla="*/ 62521 h 714303"/>
                    <a:gd name="connsiteX19" fmla="*/ 282336 w 468034"/>
                    <a:gd name="connsiteY19" fmla="*/ 662 h 714303"/>
                    <a:gd name="connsiteX20" fmla="*/ 178167 w 468034"/>
                    <a:gd name="connsiteY20" fmla="*/ 30136 h 714303"/>
                    <a:gd name="connsiteX21" fmla="*/ 94347 w 468034"/>
                    <a:gd name="connsiteY21" fmla="*/ 64426 h 714303"/>
                    <a:gd name="connsiteX22" fmla="*/ 884 w 468034"/>
                    <a:gd name="connsiteY22" fmla="*/ 116738 h 714303"/>
                    <a:gd name="connsiteX0" fmla="*/ 884 w 468034"/>
                    <a:gd name="connsiteY0" fmla="*/ 128609 h 726174"/>
                    <a:gd name="connsiteX1" fmla="*/ 52437 w 468034"/>
                    <a:gd name="connsiteY1" fmla="*/ 280132 h 726174"/>
                    <a:gd name="connsiteX2" fmla="*/ 136257 w 468034"/>
                    <a:gd name="connsiteY2" fmla="*/ 398242 h 726174"/>
                    <a:gd name="connsiteX3" fmla="*/ 201027 w 468034"/>
                    <a:gd name="connsiteY3" fmla="*/ 461107 h 726174"/>
                    <a:gd name="connsiteX4" fmla="*/ 220077 w 468034"/>
                    <a:gd name="connsiteY4" fmla="*/ 565882 h 726174"/>
                    <a:gd name="connsiteX5" fmla="*/ 233412 w 468034"/>
                    <a:gd name="connsiteY5" fmla="*/ 670657 h 726174"/>
                    <a:gd name="connsiteX6" fmla="*/ 307707 w 468034"/>
                    <a:gd name="connsiteY6" fmla="*/ 723997 h 726174"/>
                    <a:gd name="connsiteX7" fmla="*/ 385812 w 468034"/>
                    <a:gd name="connsiteY7" fmla="*/ 710662 h 726174"/>
                    <a:gd name="connsiteX8" fmla="*/ 429627 w 468034"/>
                    <a:gd name="connsiteY8" fmla="*/ 663037 h 726174"/>
                    <a:gd name="connsiteX9" fmla="*/ 422007 w 468034"/>
                    <a:gd name="connsiteY9" fmla="*/ 556357 h 726174"/>
                    <a:gd name="connsiteX10" fmla="*/ 425817 w 468034"/>
                    <a:gd name="connsiteY10" fmla="*/ 485872 h 726174"/>
                    <a:gd name="connsiteX11" fmla="*/ 448677 w 468034"/>
                    <a:gd name="connsiteY11" fmla="*/ 396337 h 726174"/>
                    <a:gd name="connsiteX12" fmla="*/ 467727 w 468034"/>
                    <a:gd name="connsiteY12" fmla="*/ 354427 h 726174"/>
                    <a:gd name="connsiteX13" fmla="*/ 458202 w 468034"/>
                    <a:gd name="connsiteY13" fmla="*/ 304897 h 726174"/>
                    <a:gd name="connsiteX14" fmla="*/ 429627 w 468034"/>
                    <a:gd name="connsiteY14" fmla="*/ 266797 h 726174"/>
                    <a:gd name="connsiteX15" fmla="*/ 383907 w 468034"/>
                    <a:gd name="connsiteY15" fmla="*/ 251557 h 726174"/>
                    <a:gd name="connsiteX16" fmla="*/ 332472 w 468034"/>
                    <a:gd name="connsiteY16" fmla="*/ 192502 h 726174"/>
                    <a:gd name="connsiteX17" fmla="*/ 319137 w 468034"/>
                    <a:gd name="connsiteY17" fmla="*/ 137257 h 726174"/>
                    <a:gd name="connsiteX18" fmla="*/ 301992 w 468034"/>
                    <a:gd name="connsiteY18" fmla="*/ 74392 h 726174"/>
                    <a:gd name="connsiteX19" fmla="*/ 281850 w 468034"/>
                    <a:gd name="connsiteY19" fmla="*/ 486 h 726174"/>
                    <a:gd name="connsiteX20" fmla="*/ 178167 w 468034"/>
                    <a:gd name="connsiteY20" fmla="*/ 42007 h 726174"/>
                    <a:gd name="connsiteX21" fmla="*/ 94347 w 468034"/>
                    <a:gd name="connsiteY21" fmla="*/ 76297 h 726174"/>
                    <a:gd name="connsiteX22" fmla="*/ 884 w 468034"/>
                    <a:gd name="connsiteY22" fmla="*/ 128609 h 726174"/>
                    <a:gd name="connsiteX0" fmla="*/ 884 w 468034"/>
                    <a:gd name="connsiteY0" fmla="*/ 128690 h 726255"/>
                    <a:gd name="connsiteX1" fmla="*/ 52437 w 468034"/>
                    <a:gd name="connsiteY1" fmla="*/ 280213 h 726255"/>
                    <a:gd name="connsiteX2" fmla="*/ 136257 w 468034"/>
                    <a:gd name="connsiteY2" fmla="*/ 398323 h 726255"/>
                    <a:gd name="connsiteX3" fmla="*/ 201027 w 468034"/>
                    <a:gd name="connsiteY3" fmla="*/ 461188 h 726255"/>
                    <a:gd name="connsiteX4" fmla="*/ 220077 w 468034"/>
                    <a:gd name="connsiteY4" fmla="*/ 565963 h 726255"/>
                    <a:gd name="connsiteX5" fmla="*/ 233412 w 468034"/>
                    <a:gd name="connsiteY5" fmla="*/ 670738 h 726255"/>
                    <a:gd name="connsiteX6" fmla="*/ 307707 w 468034"/>
                    <a:gd name="connsiteY6" fmla="*/ 724078 h 726255"/>
                    <a:gd name="connsiteX7" fmla="*/ 385812 w 468034"/>
                    <a:gd name="connsiteY7" fmla="*/ 710743 h 726255"/>
                    <a:gd name="connsiteX8" fmla="*/ 429627 w 468034"/>
                    <a:gd name="connsiteY8" fmla="*/ 663118 h 726255"/>
                    <a:gd name="connsiteX9" fmla="*/ 422007 w 468034"/>
                    <a:gd name="connsiteY9" fmla="*/ 556438 h 726255"/>
                    <a:gd name="connsiteX10" fmla="*/ 425817 w 468034"/>
                    <a:gd name="connsiteY10" fmla="*/ 485953 h 726255"/>
                    <a:gd name="connsiteX11" fmla="*/ 448677 w 468034"/>
                    <a:gd name="connsiteY11" fmla="*/ 396418 h 726255"/>
                    <a:gd name="connsiteX12" fmla="*/ 467727 w 468034"/>
                    <a:gd name="connsiteY12" fmla="*/ 354508 h 726255"/>
                    <a:gd name="connsiteX13" fmla="*/ 458202 w 468034"/>
                    <a:gd name="connsiteY13" fmla="*/ 304978 h 726255"/>
                    <a:gd name="connsiteX14" fmla="*/ 429627 w 468034"/>
                    <a:gd name="connsiteY14" fmla="*/ 266878 h 726255"/>
                    <a:gd name="connsiteX15" fmla="*/ 383907 w 468034"/>
                    <a:gd name="connsiteY15" fmla="*/ 251638 h 726255"/>
                    <a:gd name="connsiteX16" fmla="*/ 332472 w 468034"/>
                    <a:gd name="connsiteY16" fmla="*/ 192583 h 726255"/>
                    <a:gd name="connsiteX17" fmla="*/ 319137 w 468034"/>
                    <a:gd name="connsiteY17" fmla="*/ 137338 h 726255"/>
                    <a:gd name="connsiteX18" fmla="*/ 301992 w 468034"/>
                    <a:gd name="connsiteY18" fmla="*/ 74473 h 726255"/>
                    <a:gd name="connsiteX19" fmla="*/ 281850 w 468034"/>
                    <a:gd name="connsiteY19" fmla="*/ 567 h 726255"/>
                    <a:gd name="connsiteX20" fmla="*/ 175523 w 468034"/>
                    <a:gd name="connsiteY20" fmla="*/ 40047 h 726255"/>
                    <a:gd name="connsiteX21" fmla="*/ 94347 w 468034"/>
                    <a:gd name="connsiteY21" fmla="*/ 76378 h 726255"/>
                    <a:gd name="connsiteX22" fmla="*/ 884 w 468034"/>
                    <a:gd name="connsiteY22" fmla="*/ 128690 h 726255"/>
                    <a:gd name="connsiteX0" fmla="*/ 710 w 467860"/>
                    <a:gd name="connsiteY0" fmla="*/ 128690 h 726255"/>
                    <a:gd name="connsiteX1" fmla="*/ 52263 w 467860"/>
                    <a:gd name="connsiteY1" fmla="*/ 280213 h 726255"/>
                    <a:gd name="connsiteX2" fmla="*/ 136083 w 467860"/>
                    <a:gd name="connsiteY2" fmla="*/ 398323 h 726255"/>
                    <a:gd name="connsiteX3" fmla="*/ 200853 w 467860"/>
                    <a:gd name="connsiteY3" fmla="*/ 461188 h 726255"/>
                    <a:gd name="connsiteX4" fmla="*/ 219903 w 467860"/>
                    <a:gd name="connsiteY4" fmla="*/ 565963 h 726255"/>
                    <a:gd name="connsiteX5" fmla="*/ 233238 w 467860"/>
                    <a:gd name="connsiteY5" fmla="*/ 670738 h 726255"/>
                    <a:gd name="connsiteX6" fmla="*/ 307533 w 467860"/>
                    <a:gd name="connsiteY6" fmla="*/ 724078 h 726255"/>
                    <a:gd name="connsiteX7" fmla="*/ 385638 w 467860"/>
                    <a:gd name="connsiteY7" fmla="*/ 710743 h 726255"/>
                    <a:gd name="connsiteX8" fmla="*/ 429453 w 467860"/>
                    <a:gd name="connsiteY8" fmla="*/ 663118 h 726255"/>
                    <a:gd name="connsiteX9" fmla="*/ 421833 w 467860"/>
                    <a:gd name="connsiteY9" fmla="*/ 556438 h 726255"/>
                    <a:gd name="connsiteX10" fmla="*/ 425643 w 467860"/>
                    <a:gd name="connsiteY10" fmla="*/ 485953 h 726255"/>
                    <a:gd name="connsiteX11" fmla="*/ 448503 w 467860"/>
                    <a:gd name="connsiteY11" fmla="*/ 396418 h 726255"/>
                    <a:gd name="connsiteX12" fmla="*/ 467553 w 467860"/>
                    <a:gd name="connsiteY12" fmla="*/ 354508 h 726255"/>
                    <a:gd name="connsiteX13" fmla="*/ 458028 w 467860"/>
                    <a:gd name="connsiteY13" fmla="*/ 304978 h 726255"/>
                    <a:gd name="connsiteX14" fmla="*/ 429453 w 467860"/>
                    <a:gd name="connsiteY14" fmla="*/ 266878 h 726255"/>
                    <a:gd name="connsiteX15" fmla="*/ 383733 w 467860"/>
                    <a:gd name="connsiteY15" fmla="*/ 251638 h 726255"/>
                    <a:gd name="connsiteX16" fmla="*/ 332298 w 467860"/>
                    <a:gd name="connsiteY16" fmla="*/ 192583 h 726255"/>
                    <a:gd name="connsiteX17" fmla="*/ 318963 w 467860"/>
                    <a:gd name="connsiteY17" fmla="*/ 137338 h 726255"/>
                    <a:gd name="connsiteX18" fmla="*/ 301818 w 467860"/>
                    <a:gd name="connsiteY18" fmla="*/ 74473 h 726255"/>
                    <a:gd name="connsiteX19" fmla="*/ 281676 w 467860"/>
                    <a:gd name="connsiteY19" fmla="*/ 567 h 726255"/>
                    <a:gd name="connsiteX20" fmla="*/ 175349 w 467860"/>
                    <a:gd name="connsiteY20" fmla="*/ 40047 h 726255"/>
                    <a:gd name="connsiteX21" fmla="*/ 89108 w 467860"/>
                    <a:gd name="connsiteY21" fmla="*/ 70740 h 726255"/>
                    <a:gd name="connsiteX22" fmla="*/ 710 w 467860"/>
                    <a:gd name="connsiteY22" fmla="*/ 128690 h 726255"/>
                    <a:gd name="connsiteX0" fmla="*/ 710 w 467860"/>
                    <a:gd name="connsiteY0" fmla="*/ 128690 h 726255"/>
                    <a:gd name="connsiteX1" fmla="*/ 52263 w 467860"/>
                    <a:gd name="connsiteY1" fmla="*/ 280213 h 726255"/>
                    <a:gd name="connsiteX2" fmla="*/ 136083 w 467860"/>
                    <a:gd name="connsiteY2" fmla="*/ 398323 h 726255"/>
                    <a:gd name="connsiteX3" fmla="*/ 200853 w 467860"/>
                    <a:gd name="connsiteY3" fmla="*/ 461188 h 726255"/>
                    <a:gd name="connsiteX4" fmla="*/ 219903 w 467860"/>
                    <a:gd name="connsiteY4" fmla="*/ 565963 h 726255"/>
                    <a:gd name="connsiteX5" fmla="*/ 233238 w 467860"/>
                    <a:gd name="connsiteY5" fmla="*/ 670738 h 726255"/>
                    <a:gd name="connsiteX6" fmla="*/ 307533 w 467860"/>
                    <a:gd name="connsiteY6" fmla="*/ 724078 h 726255"/>
                    <a:gd name="connsiteX7" fmla="*/ 385638 w 467860"/>
                    <a:gd name="connsiteY7" fmla="*/ 710743 h 726255"/>
                    <a:gd name="connsiteX8" fmla="*/ 429453 w 467860"/>
                    <a:gd name="connsiteY8" fmla="*/ 663118 h 726255"/>
                    <a:gd name="connsiteX9" fmla="*/ 421833 w 467860"/>
                    <a:gd name="connsiteY9" fmla="*/ 556438 h 726255"/>
                    <a:gd name="connsiteX10" fmla="*/ 425643 w 467860"/>
                    <a:gd name="connsiteY10" fmla="*/ 485953 h 726255"/>
                    <a:gd name="connsiteX11" fmla="*/ 448503 w 467860"/>
                    <a:gd name="connsiteY11" fmla="*/ 396418 h 726255"/>
                    <a:gd name="connsiteX12" fmla="*/ 467553 w 467860"/>
                    <a:gd name="connsiteY12" fmla="*/ 354508 h 726255"/>
                    <a:gd name="connsiteX13" fmla="*/ 458028 w 467860"/>
                    <a:gd name="connsiteY13" fmla="*/ 304978 h 726255"/>
                    <a:gd name="connsiteX14" fmla="*/ 429453 w 467860"/>
                    <a:gd name="connsiteY14" fmla="*/ 266878 h 726255"/>
                    <a:gd name="connsiteX15" fmla="*/ 383733 w 467860"/>
                    <a:gd name="connsiteY15" fmla="*/ 251638 h 726255"/>
                    <a:gd name="connsiteX16" fmla="*/ 332298 w 467860"/>
                    <a:gd name="connsiteY16" fmla="*/ 192583 h 726255"/>
                    <a:gd name="connsiteX17" fmla="*/ 318963 w 467860"/>
                    <a:gd name="connsiteY17" fmla="*/ 137338 h 726255"/>
                    <a:gd name="connsiteX18" fmla="*/ 301818 w 467860"/>
                    <a:gd name="connsiteY18" fmla="*/ 74473 h 726255"/>
                    <a:gd name="connsiteX19" fmla="*/ 281676 w 467860"/>
                    <a:gd name="connsiteY19" fmla="*/ 567 h 726255"/>
                    <a:gd name="connsiteX20" fmla="*/ 175349 w 467860"/>
                    <a:gd name="connsiteY20" fmla="*/ 40047 h 726255"/>
                    <a:gd name="connsiteX21" fmla="*/ 89108 w 467860"/>
                    <a:gd name="connsiteY21" fmla="*/ 70740 h 726255"/>
                    <a:gd name="connsiteX22" fmla="*/ 710 w 467860"/>
                    <a:gd name="connsiteY22" fmla="*/ 128690 h 726255"/>
                    <a:gd name="connsiteX0" fmla="*/ 710 w 467860"/>
                    <a:gd name="connsiteY0" fmla="*/ 128748 h 726313"/>
                    <a:gd name="connsiteX1" fmla="*/ 52263 w 467860"/>
                    <a:gd name="connsiteY1" fmla="*/ 280271 h 726313"/>
                    <a:gd name="connsiteX2" fmla="*/ 136083 w 467860"/>
                    <a:gd name="connsiteY2" fmla="*/ 398381 h 726313"/>
                    <a:gd name="connsiteX3" fmla="*/ 200853 w 467860"/>
                    <a:gd name="connsiteY3" fmla="*/ 461246 h 726313"/>
                    <a:gd name="connsiteX4" fmla="*/ 219903 w 467860"/>
                    <a:gd name="connsiteY4" fmla="*/ 566021 h 726313"/>
                    <a:gd name="connsiteX5" fmla="*/ 233238 w 467860"/>
                    <a:gd name="connsiteY5" fmla="*/ 670796 h 726313"/>
                    <a:gd name="connsiteX6" fmla="*/ 307533 w 467860"/>
                    <a:gd name="connsiteY6" fmla="*/ 724136 h 726313"/>
                    <a:gd name="connsiteX7" fmla="*/ 385638 w 467860"/>
                    <a:gd name="connsiteY7" fmla="*/ 710801 h 726313"/>
                    <a:gd name="connsiteX8" fmla="*/ 429453 w 467860"/>
                    <a:gd name="connsiteY8" fmla="*/ 663176 h 726313"/>
                    <a:gd name="connsiteX9" fmla="*/ 421833 w 467860"/>
                    <a:gd name="connsiteY9" fmla="*/ 556496 h 726313"/>
                    <a:gd name="connsiteX10" fmla="*/ 425643 w 467860"/>
                    <a:gd name="connsiteY10" fmla="*/ 486011 h 726313"/>
                    <a:gd name="connsiteX11" fmla="*/ 448503 w 467860"/>
                    <a:gd name="connsiteY11" fmla="*/ 396476 h 726313"/>
                    <a:gd name="connsiteX12" fmla="*/ 467553 w 467860"/>
                    <a:gd name="connsiteY12" fmla="*/ 354566 h 726313"/>
                    <a:gd name="connsiteX13" fmla="*/ 458028 w 467860"/>
                    <a:gd name="connsiteY13" fmla="*/ 305036 h 726313"/>
                    <a:gd name="connsiteX14" fmla="*/ 429453 w 467860"/>
                    <a:gd name="connsiteY14" fmla="*/ 266936 h 726313"/>
                    <a:gd name="connsiteX15" fmla="*/ 383733 w 467860"/>
                    <a:gd name="connsiteY15" fmla="*/ 251696 h 726313"/>
                    <a:gd name="connsiteX16" fmla="*/ 332298 w 467860"/>
                    <a:gd name="connsiteY16" fmla="*/ 192641 h 726313"/>
                    <a:gd name="connsiteX17" fmla="*/ 318963 w 467860"/>
                    <a:gd name="connsiteY17" fmla="*/ 137396 h 726313"/>
                    <a:gd name="connsiteX18" fmla="*/ 301818 w 467860"/>
                    <a:gd name="connsiteY18" fmla="*/ 74531 h 726313"/>
                    <a:gd name="connsiteX19" fmla="*/ 281676 w 467860"/>
                    <a:gd name="connsiteY19" fmla="*/ 625 h 726313"/>
                    <a:gd name="connsiteX20" fmla="*/ 177004 w 467860"/>
                    <a:gd name="connsiteY20" fmla="*/ 38788 h 726313"/>
                    <a:gd name="connsiteX21" fmla="*/ 89108 w 467860"/>
                    <a:gd name="connsiteY21" fmla="*/ 70798 h 726313"/>
                    <a:gd name="connsiteX22" fmla="*/ 710 w 467860"/>
                    <a:gd name="connsiteY22" fmla="*/ 128748 h 726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67860" h="726313">
                      <a:moveTo>
                        <a:pt x="710" y="128748"/>
                      </a:moveTo>
                      <a:cubicBezTo>
                        <a:pt x="-5431" y="163660"/>
                        <a:pt x="29701" y="235332"/>
                        <a:pt x="52263" y="280271"/>
                      </a:cubicBezTo>
                      <a:cubicBezTo>
                        <a:pt x="74825" y="325210"/>
                        <a:pt x="111318" y="368219"/>
                        <a:pt x="136083" y="398381"/>
                      </a:cubicBezTo>
                      <a:cubicBezTo>
                        <a:pt x="160848" y="428543"/>
                        <a:pt x="186883" y="433306"/>
                        <a:pt x="200853" y="461246"/>
                      </a:cubicBezTo>
                      <a:cubicBezTo>
                        <a:pt x="214823" y="489186"/>
                        <a:pt x="214505" y="531096"/>
                        <a:pt x="219903" y="566021"/>
                      </a:cubicBezTo>
                      <a:cubicBezTo>
                        <a:pt x="225301" y="600946"/>
                        <a:pt x="218633" y="644444"/>
                        <a:pt x="233238" y="670796"/>
                      </a:cubicBezTo>
                      <a:cubicBezTo>
                        <a:pt x="247843" y="697148"/>
                        <a:pt x="282133" y="717468"/>
                        <a:pt x="307533" y="724136"/>
                      </a:cubicBezTo>
                      <a:cubicBezTo>
                        <a:pt x="332933" y="730804"/>
                        <a:pt x="365318" y="720961"/>
                        <a:pt x="385638" y="710801"/>
                      </a:cubicBezTo>
                      <a:cubicBezTo>
                        <a:pt x="405958" y="700641"/>
                        <a:pt x="423421" y="688893"/>
                        <a:pt x="429453" y="663176"/>
                      </a:cubicBezTo>
                      <a:cubicBezTo>
                        <a:pt x="435485" y="637459"/>
                        <a:pt x="422468" y="586023"/>
                        <a:pt x="421833" y="556496"/>
                      </a:cubicBezTo>
                      <a:cubicBezTo>
                        <a:pt x="421198" y="526969"/>
                        <a:pt x="421198" y="512681"/>
                        <a:pt x="425643" y="486011"/>
                      </a:cubicBezTo>
                      <a:cubicBezTo>
                        <a:pt x="430088" y="459341"/>
                        <a:pt x="441518" y="418383"/>
                        <a:pt x="448503" y="396476"/>
                      </a:cubicBezTo>
                      <a:cubicBezTo>
                        <a:pt x="455488" y="374569"/>
                        <a:pt x="465966" y="369806"/>
                        <a:pt x="467553" y="354566"/>
                      </a:cubicBezTo>
                      <a:cubicBezTo>
                        <a:pt x="469140" y="339326"/>
                        <a:pt x="464378" y="319641"/>
                        <a:pt x="458028" y="305036"/>
                      </a:cubicBezTo>
                      <a:cubicBezTo>
                        <a:pt x="451678" y="290431"/>
                        <a:pt x="441835" y="275826"/>
                        <a:pt x="429453" y="266936"/>
                      </a:cubicBezTo>
                      <a:cubicBezTo>
                        <a:pt x="417071" y="258046"/>
                        <a:pt x="399925" y="264078"/>
                        <a:pt x="383733" y="251696"/>
                      </a:cubicBezTo>
                      <a:cubicBezTo>
                        <a:pt x="367541" y="239314"/>
                        <a:pt x="343093" y="211691"/>
                        <a:pt x="332298" y="192641"/>
                      </a:cubicBezTo>
                      <a:cubicBezTo>
                        <a:pt x="321503" y="173591"/>
                        <a:pt x="324043" y="157081"/>
                        <a:pt x="318963" y="137396"/>
                      </a:cubicBezTo>
                      <a:cubicBezTo>
                        <a:pt x="313883" y="117711"/>
                        <a:pt x="308033" y="97326"/>
                        <a:pt x="301818" y="74531"/>
                      </a:cubicBezTo>
                      <a:cubicBezTo>
                        <a:pt x="295604" y="51736"/>
                        <a:pt x="302478" y="6582"/>
                        <a:pt x="281676" y="625"/>
                      </a:cubicBezTo>
                      <a:cubicBezTo>
                        <a:pt x="260874" y="-5332"/>
                        <a:pt x="204309" y="33073"/>
                        <a:pt x="177004" y="38788"/>
                      </a:cubicBezTo>
                      <a:cubicBezTo>
                        <a:pt x="149699" y="44503"/>
                        <a:pt x="118490" y="55805"/>
                        <a:pt x="89108" y="70798"/>
                      </a:cubicBezTo>
                      <a:cubicBezTo>
                        <a:pt x="59726" y="85791"/>
                        <a:pt x="6851" y="93836"/>
                        <a:pt x="710" y="128748"/>
                      </a:cubicBezTo>
                      <a:close/>
                    </a:path>
                  </a:pathLst>
                </a:custGeom>
                <a:solidFill>
                  <a:srgbClr val="A7D1D3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41" name="สี่เหลี่ยมผืนผ้า 22">
                  <a:extLst>
                    <a:ext uri="{FF2B5EF4-FFF2-40B4-BE49-F238E27FC236}">
                      <a16:creationId xmlns:a16="http://schemas.microsoft.com/office/drawing/2014/main" id="{BF679862-551E-40AB-9B41-03C5DF5BF967}"/>
                    </a:ext>
                  </a:extLst>
                </p:cNvPr>
                <p:cNvSpPr/>
                <p:nvPr/>
              </p:nvSpPr>
              <p:spPr>
                <a:xfrm rot="217548">
                  <a:off x="4100571" y="2497438"/>
                  <a:ext cx="748109" cy="278886"/>
                </a:xfrm>
                <a:custGeom>
                  <a:avLst/>
                  <a:gdLst>
                    <a:gd name="connsiteX0" fmla="*/ 0 w 733676"/>
                    <a:gd name="connsiteY0" fmla="*/ 0 h 275981"/>
                    <a:gd name="connsiteX1" fmla="*/ 733676 w 733676"/>
                    <a:gd name="connsiteY1" fmla="*/ 0 h 275981"/>
                    <a:gd name="connsiteX2" fmla="*/ 733676 w 733676"/>
                    <a:gd name="connsiteY2" fmla="*/ 275981 h 275981"/>
                    <a:gd name="connsiteX3" fmla="*/ 0 w 733676"/>
                    <a:gd name="connsiteY3" fmla="*/ 275981 h 275981"/>
                    <a:gd name="connsiteX4" fmla="*/ 0 w 733676"/>
                    <a:gd name="connsiteY4" fmla="*/ 0 h 275981"/>
                    <a:gd name="connsiteX0" fmla="*/ 0 w 760078"/>
                    <a:gd name="connsiteY0" fmla="*/ 0 h 275981"/>
                    <a:gd name="connsiteX1" fmla="*/ 760078 w 760078"/>
                    <a:gd name="connsiteY1" fmla="*/ 25051 h 275981"/>
                    <a:gd name="connsiteX2" fmla="*/ 733676 w 760078"/>
                    <a:gd name="connsiteY2" fmla="*/ 275981 h 275981"/>
                    <a:gd name="connsiteX3" fmla="*/ 0 w 760078"/>
                    <a:gd name="connsiteY3" fmla="*/ 275981 h 275981"/>
                    <a:gd name="connsiteX4" fmla="*/ 0 w 760078"/>
                    <a:gd name="connsiteY4" fmla="*/ 0 h 275981"/>
                    <a:gd name="connsiteX0" fmla="*/ 0 w 755553"/>
                    <a:gd name="connsiteY0" fmla="*/ 0 h 275981"/>
                    <a:gd name="connsiteX1" fmla="*/ 755553 w 755553"/>
                    <a:gd name="connsiteY1" fmla="*/ 13885 h 275981"/>
                    <a:gd name="connsiteX2" fmla="*/ 733676 w 755553"/>
                    <a:gd name="connsiteY2" fmla="*/ 275981 h 275981"/>
                    <a:gd name="connsiteX3" fmla="*/ 0 w 755553"/>
                    <a:gd name="connsiteY3" fmla="*/ 275981 h 275981"/>
                    <a:gd name="connsiteX4" fmla="*/ 0 w 755553"/>
                    <a:gd name="connsiteY4" fmla="*/ 0 h 275981"/>
                    <a:gd name="connsiteX0" fmla="*/ 0 w 771124"/>
                    <a:gd name="connsiteY0" fmla="*/ 0 h 275981"/>
                    <a:gd name="connsiteX1" fmla="*/ 771124 w 771124"/>
                    <a:gd name="connsiteY1" fmla="*/ 18624 h 275981"/>
                    <a:gd name="connsiteX2" fmla="*/ 733676 w 771124"/>
                    <a:gd name="connsiteY2" fmla="*/ 275981 h 275981"/>
                    <a:gd name="connsiteX3" fmla="*/ 0 w 771124"/>
                    <a:gd name="connsiteY3" fmla="*/ 275981 h 275981"/>
                    <a:gd name="connsiteX4" fmla="*/ 0 w 771124"/>
                    <a:gd name="connsiteY4" fmla="*/ 0 h 275981"/>
                    <a:gd name="connsiteX0" fmla="*/ 63729 w 771124"/>
                    <a:gd name="connsiteY0" fmla="*/ 23150 h 257357"/>
                    <a:gd name="connsiteX1" fmla="*/ 771124 w 771124"/>
                    <a:gd name="connsiteY1" fmla="*/ 0 h 257357"/>
                    <a:gd name="connsiteX2" fmla="*/ 733676 w 771124"/>
                    <a:gd name="connsiteY2" fmla="*/ 257357 h 257357"/>
                    <a:gd name="connsiteX3" fmla="*/ 0 w 771124"/>
                    <a:gd name="connsiteY3" fmla="*/ 257357 h 257357"/>
                    <a:gd name="connsiteX4" fmla="*/ 63729 w 771124"/>
                    <a:gd name="connsiteY4" fmla="*/ 23150 h 257357"/>
                    <a:gd name="connsiteX0" fmla="*/ 53501 w 771124"/>
                    <a:gd name="connsiteY0" fmla="*/ 12345 h 257357"/>
                    <a:gd name="connsiteX1" fmla="*/ 771124 w 771124"/>
                    <a:gd name="connsiteY1" fmla="*/ 0 h 257357"/>
                    <a:gd name="connsiteX2" fmla="*/ 733676 w 771124"/>
                    <a:gd name="connsiteY2" fmla="*/ 257357 h 257357"/>
                    <a:gd name="connsiteX3" fmla="*/ 0 w 771124"/>
                    <a:gd name="connsiteY3" fmla="*/ 257357 h 257357"/>
                    <a:gd name="connsiteX4" fmla="*/ 53501 w 771124"/>
                    <a:gd name="connsiteY4" fmla="*/ 12345 h 257357"/>
                    <a:gd name="connsiteX0" fmla="*/ 0 w 717623"/>
                    <a:gd name="connsiteY0" fmla="*/ 12345 h 257357"/>
                    <a:gd name="connsiteX1" fmla="*/ 717623 w 717623"/>
                    <a:gd name="connsiteY1" fmla="*/ 0 h 257357"/>
                    <a:gd name="connsiteX2" fmla="*/ 680175 w 717623"/>
                    <a:gd name="connsiteY2" fmla="*/ 257357 h 257357"/>
                    <a:gd name="connsiteX3" fmla="*/ 790 w 717623"/>
                    <a:gd name="connsiteY3" fmla="*/ 240555 h 257357"/>
                    <a:gd name="connsiteX4" fmla="*/ 0 w 717623"/>
                    <a:gd name="connsiteY4" fmla="*/ 12345 h 257357"/>
                    <a:gd name="connsiteX0" fmla="*/ 21424 w 739047"/>
                    <a:gd name="connsiteY0" fmla="*/ 12345 h 257357"/>
                    <a:gd name="connsiteX1" fmla="*/ 739047 w 739047"/>
                    <a:gd name="connsiteY1" fmla="*/ 0 h 257357"/>
                    <a:gd name="connsiteX2" fmla="*/ 701599 w 739047"/>
                    <a:gd name="connsiteY2" fmla="*/ 257357 h 257357"/>
                    <a:gd name="connsiteX3" fmla="*/ 2 w 739047"/>
                    <a:gd name="connsiteY3" fmla="*/ 251507 h 257357"/>
                    <a:gd name="connsiteX4" fmla="*/ 21424 w 739047"/>
                    <a:gd name="connsiteY4" fmla="*/ 12345 h 257357"/>
                    <a:gd name="connsiteX0" fmla="*/ 25609 w 743232"/>
                    <a:gd name="connsiteY0" fmla="*/ 12345 h 257357"/>
                    <a:gd name="connsiteX1" fmla="*/ 743232 w 743232"/>
                    <a:gd name="connsiteY1" fmla="*/ 0 h 257357"/>
                    <a:gd name="connsiteX2" fmla="*/ 705784 w 743232"/>
                    <a:gd name="connsiteY2" fmla="*/ 257357 h 257357"/>
                    <a:gd name="connsiteX3" fmla="*/ 4187 w 743232"/>
                    <a:gd name="connsiteY3" fmla="*/ 251507 h 257357"/>
                    <a:gd name="connsiteX4" fmla="*/ 25609 w 743232"/>
                    <a:gd name="connsiteY4" fmla="*/ 12345 h 257357"/>
                    <a:gd name="connsiteX0" fmla="*/ 25609 w 743232"/>
                    <a:gd name="connsiteY0" fmla="*/ 12345 h 257357"/>
                    <a:gd name="connsiteX1" fmla="*/ 743232 w 743232"/>
                    <a:gd name="connsiteY1" fmla="*/ 0 h 257357"/>
                    <a:gd name="connsiteX2" fmla="*/ 701359 w 743232"/>
                    <a:gd name="connsiteY2" fmla="*/ 93138 h 257357"/>
                    <a:gd name="connsiteX3" fmla="*/ 705784 w 743232"/>
                    <a:gd name="connsiteY3" fmla="*/ 257357 h 257357"/>
                    <a:gd name="connsiteX4" fmla="*/ 4187 w 743232"/>
                    <a:gd name="connsiteY4" fmla="*/ 251507 h 257357"/>
                    <a:gd name="connsiteX5" fmla="*/ 25609 w 743232"/>
                    <a:gd name="connsiteY5" fmla="*/ 12345 h 257357"/>
                    <a:gd name="connsiteX0" fmla="*/ 25609 w 743232"/>
                    <a:gd name="connsiteY0" fmla="*/ 12345 h 257357"/>
                    <a:gd name="connsiteX1" fmla="*/ 743232 w 743232"/>
                    <a:gd name="connsiteY1" fmla="*/ 0 h 257357"/>
                    <a:gd name="connsiteX2" fmla="*/ 711106 w 743232"/>
                    <a:gd name="connsiteY2" fmla="*/ 96338 h 257357"/>
                    <a:gd name="connsiteX3" fmla="*/ 705784 w 743232"/>
                    <a:gd name="connsiteY3" fmla="*/ 257357 h 257357"/>
                    <a:gd name="connsiteX4" fmla="*/ 4187 w 743232"/>
                    <a:gd name="connsiteY4" fmla="*/ 251507 h 257357"/>
                    <a:gd name="connsiteX5" fmla="*/ 25609 w 743232"/>
                    <a:gd name="connsiteY5" fmla="*/ 12345 h 257357"/>
                    <a:gd name="connsiteX0" fmla="*/ 25609 w 743232"/>
                    <a:gd name="connsiteY0" fmla="*/ 12345 h 253702"/>
                    <a:gd name="connsiteX1" fmla="*/ 743232 w 743232"/>
                    <a:gd name="connsiteY1" fmla="*/ 0 h 253702"/>
                    <a:gd name="connsiteX2" fmla="*/ 711106 w 743232"/>
                    <a:gd name="connsiteY2" fmla="*/ 96338 h 253702"/>
                    <a:gd name="connsiteX3" fmla="*/ 673102 w 743232"/>
                    <a:gd name="connsiteY3" fmla="*/ 253702 h 253702"/>
                    <a:gd name="connsiteX4" fmla="*/ 4187 w 743232"/>
                    <a:gd name="connsiteY4" fmla="*/ 251507 h 253702"/>
                    <a:gd name="connsiteX5" fmla="*/ 25609 w 743232"/>
                    <a:gd name="connsiteY5" fmla="*/ 12345 h 253702"/>
                    <a:gd name="connsiteX0" fmla="*/ 25609 w 743232"/>
                    <a:gd name="connsiteY0" fmla="*/ 12345 h 263423"/>
                    <a:gd name="connsiteX1" fmla="*/ 743232 w 743232"/>
                    <a:gd name="connsiteY1" fmla="*/ 0 h 263423"/>
                    <a:gd name="connsiteX2" fmla="*/ 711106 w 743232"/>
                    <a:gd name="connsiteY2" fmla="*/ 96338 h 263423"/>
                    <a:gd name="connsiteX3" fmla="*/ 700441 w 743232"/>
                    <a:gd name="connsiteY3" fmla="*/ 263423 h 263423"/>
                    <a:gd name="connsiteX4" fmla="*/ 4187 w 743232"/>
                    <a:gd name="connsiteY4" fmla="*/ 251507 h 263423"/>
                    <a:gd name="connsiteX5" fmla="*/ 25609 w 743232"/>
                    <a:gd name="connsiteY5" fmla="*/ 12345 h 263423"/>
                    <a:gd name="connsiteX0" fmla="*/ 25609 w 743232"/>
                    <a:gd name="connsiteY0" fmla="*/ 12345 h 263423"/>
                    <a:gd name="connsiteX1" fmla="*/ 743232 w 743232"/>
                    <a:gd name="connsiteY1" fmla="*/ 0 h 263423"/>
                    <a:gd name="connsiteX2" fmla="*/ 711106 w 743232"/>
                    <a:gd name="connsiteY2" fmla="*/ 96338 h 263423"/>
                    <a:gd name="connsiteX3" fmla="*/ 700441 w 743232"/>
                    <a:gd name="connsiteY3" fmla="*/ 263423 h 263423"/>
                    <a:gd name="connsiteX4" fmla="*/ 4187 w 743232"/>
                    <a:gd name="connsiteY4" fmla="*/ 251507 h 263423"/>
                    <a:gd name="connsiteX5" fmla="*/ 25609 w 743232"/>
                    <a:gd name="connsiteY5" fmla="*/ 12345 h 263423"/>
                    <a:gd name="connsiteX0" fmla="*/ 26903 w 744526"/>
                    <a:gd name="connsiteY0" fmla="*/ 12345 h 263423"/>
                    <a:gd name="connsiteX1" fmla="*/ 744526 w 744526"/>
                    <a:gd name="connsiteY1" fmla="*/ 0 h 263423"/>
                    <a:gd name="connsiteX2" fmla="*/ 712400 w 744526"/>
                    <a:gd name="connsiteY2" fmla="*/ 96338 h 263423"/>
                    <a:gd name="connsiteX3" fmla="*/ 701735 w 744526"/>
                    <a:gd name="connsiteY3" fmla="*/ 263423 h 263423"/>
                    <a:gd name="connsiteX4" fmla="*/ 5481 w 744526"/>
                    <a:gd name="connsiteY4" fmla="*/ 251507 h 263423"/>
                    <a:gd name="connsiteX5" fmla="*/ 26903 w 744526"/>
                    <a:gd name="connsiteY5" fmla="*/ 12345 h 263423"/>
                    <a:gd name="connsiteX0" fmla="*/ 27250 w 744873"/>
                    <a:gd name="connsiteY0" fmla="*/ 12345 h 263423"/>
                    <a:gd name="connsiteX1" fmla="*/ 744873 w 744873"/>
                    <a:gd name="connsiteY1" fmla="*/ 0 h 263423"/>
                    <a:gd name="connsiteX2" fmla="*/ 712747 w 744873"/>
                    <a:gd name="connsiteY2" fmla="*/ 96338 h 263423"/>
                    <a:gd name="connsiteX3" fmla="*/ 702082 w 744873"/>
                    <a:gd name="connsiteY3" fmla="*/ 263423 h 263423"/>
                    <a:gd name="connsiteX4" fmla="*/ 5828 w 744873"/>
                    <a:gd name="connsiteY4" fmla="*/ 251507 h 263423"/>
                    <a:gd name="connsiteX5" fmla="*/ 27250 w 744873"/>
                    <a:gd name="connsiteY5" fmla="*/ 12345 h 263423"/>
                    <a:gd name="connsiteX0" fmla="*/ 27250 w 744873"/>
                    <a:gd name="connsiteY0" fmla="*/ 12345 h 263423"/>
                    <a:gd name="connsiteX1" fmla="*/ 744873 w 744873"/>
                    <a:gd name="connsiteY1" fmla="*/ 0 h 263423"/>
                    <a:gd name="connsiteX2" fmla="*/ 712747 w 744873"/>
                    <a:gd name="connsiteY2" fmla="*/ 96338 h 263423"/>
                    <a:gd name="connsiteX3" fmla="*/ 702082 w 744873"/>
                    <a:gd name="connsiteY3" fmla="*/ 263423 h 263423"/>
                    <a:gd name="connsiteX4" fmla="*/ 5828 w 744873"/>
                    <a:gd name="connsiteY4" fmla="*/ 251507 h 263423"/>
                    <a:gd name="connsiteX5" fmla="*/ 27250 w 744873"/>
                    <a:gd name="connsiteY5" fmla="*/ 12345 h 263423"/>
                    <a:gd name="connsiteX0" fmla="*/ 27250 w 744873"/>
                    <a:gd name="connsiteY0" fmla="*/ 22589 h 273667"/>
                    <a:gd name="connsiteX1" fmla="*/ 170081 w 744873"/>
                    <a:gd name="connsiteY1" fmla="*/ 7352 h 273667"/>
                    <a:gd name="connsiteX2" fmla="*/ 744873 w 744873"/>
                    <a:gd name="connsiteY2" fmla="*/ 10244 h 273667"/>
                    <a:gd name="connsiteX3" fmla="*/ 712747 w 744873"/>
                    <a:gd name="connsiteY3" fmla="*/ 106582 h 273667"/>
                    <a:gd name="connsiteX4" fmla="*/ 702082 w 744873"/>
                    <a:gd name="connsiteY4" fmla="*/ 273667 h 273667"/>
                    <a:gd name="connsiteX5" fmla="*/ 5828 w 744873"/>
                    <a:gd name="connsiteY5" fmla="*/ 261751 h 273667"/>
                    <a:gd name="connsiteX6" fmla="*/ 27250 w 744873"/>
                    <a:gd name="connsiteY6" fmla="*/ 22589 h 273667"/>
                    <a:gd name="connsiteX0" fmla="*/ 27250 w 744873"/>
                    <a:gd name="connsiteY0" fmla="*/ 23109 h 274187"/>
                    <a:gd name="connsiteX1" fmla="*/ 170081 w 744873"/>
                    <a:gd name="connsiteY1" fmla="*/ 7872 h 274187"/>
                    <a:gd name="connsiteX2" fmla="*/ 744873 w 744873"/>
                    <a:gd name="connsiteY2" fmla="*/ 10764 h 274187"/>
                    <a:gd name="connsiteX3" fmla="*/ 712747 w 744873"/>
                    <a:gd name="connsiteY3" fmla="*/ 107102 h 274187"/>
                    <a:gd name="connsiteX4" fmla="*/ 702082 w 744873"/>
                    <a:gd name="connsiteY4" fmla="*/ 274187 h 274187"/>
                    <a:gd name="connsiteX5" fmla="*/ 5828 w 744873"/>
                    <a:gd name="connsiteY5" fmla="*/ 262271 h 274187"/>
                    <a:gd name="connsiteX6" fmla="*/ 27250 w 744873"/>
                    <a:gd name="connsiteY6" fmla="*/ 23109 h 274187"/>
                    <a:gd name="connsiteX0" fmla="*/ 27250 w 744873"/>
                    <a:gd name="connsiteY0" fmla="*/ 23527 h 274605"/>
                    <a:gd name="connsiteX1" fmla="*/ 170081 w 744873"/>
                    <a:gd name="connsiteY1" fmla="*/ 8290 h 274605"/>
                    <a:gd name="connsiteX2" fmla="*/ 744873 w 744873"/>
                    <a:gd name="connsiteY2" fmla="*/ 11182 h 274605"/>
                    <a:gd name="connsiteX3" fmla="*/ 712747 w 744873"/>
                    <a:gd name="connsiteY3" fmla="*/ 107520 h 274605"/>
                    <a:gd name="connsiteX4" fmla="*/ 702082 w 744873"/>
                    <a:gd name="connsiteY4" fmla="*/ 274605 h 274605"/>
                    <a:gd name="connsiteX5" fmla="*/ 5828 w 744873"/>
                    <a:gd name="connsiteY5" fmla="*/ 262689 h 274605"/>
                    <a:gd name="connsiteX6" fmla="*/ 27250 w 744873"/>
                    <a:gd name="connsiteY6" fmla="*/ 23527 h 274605"/>
                    <a:gd name="connsiteX0" fmla="*/ 27250 w 744873"/>
                    <a:gd name="connsiteY0" fmla="*/ 23527 h 274605"/>
                    <a:gd name="connsiteX1" fmla="*/ 170081 w 744873"/>
                    <a:gd name="connsiteY1" fmla="*/ 8290 h 274605"/>
                    <a:gd name="connsiteX2" fmla="*/ 744873 w 744873"/>
                    <a:gd name="connsiteY2" fmla="*/ 11182 h 274605"/>
                    <a:gd name="connsiteX3" fmla="*/ 720954 w 744873"/>
                    <a:gd name="connsiteY3" fmla="*/ 116544 h 274605"/>
                    <a:gd name="connsiteX4" fmla="*/ 702082 w 744873"/>
                    <a:gd name="connsiteY4" fmla="*/ 274605 h 274605"/>
                    <a:gd name="connsiteX5" fmla="*/ 5828 w 744873"/>
                    <a:gd name="connsiteY5" fmla="*/ 262689 h 274605"/>
                    <a:gd name="connsiteX6" fmla="*/ 27250 w 744873"/>
                    <a:gd name="connsiteY6" fmla="*/ 23527 h 274605"/>
                    <a:gd name="connsiteX0" fmla="*/ 27250 w 728364"/>
                    <a:gd name="connsiteY0" fmla="*/ 23110 h 274188"/>
                    <a:gd name="connsiteX1" fmla="*/ 170081 w 728364"/>
                    <a:gd name="connsiteY1" fmla="*/ 7873 h 274188"/>
                    <a:gd name="connsiteX2" fmla="*/ 728364 w 728364"/>
                    <a:gd name="connsiteY2" fmla="*/ 21355 h 274188"/>
                    <a:gd name="connsiteX3" fmla="*/ 720954 w 728364"/>
                    <a:gd name="connsiteY3" fmla="*/ 116127 h 274188"/>
                    <a:gd name="connsiteX4" fmla="*/ 702082 w 728364"/>
                    <a:gd name="connsiteY4" fmla="*/ 274188 h 274188"/>
                    <a:gd name="connsiteX5" fmla="*/ 5828 w 728364"/>
                    <a:gd name="connsiteY5" fmla="*/ 262272 h 274188"/>
                    <a:gd name="connsiteX6" fmla="*/ 27250 w 728364"/>
                    <a:gd name="connsiteY6" fmla="*/ 23110 h 274188"/>
                    <a:gd name="connsiteX0" fmla="*/ 27250 w 741191"/>
                    <a:gd name="connsiteY0" fmla="*/ 23110 h 274188"/>
                    <a:gd name="connsiteX1" fmla="*/ 170081 w 741191"/>
                    <a:gd name="connsiteY1" fmla="*/ 7873 h 274188"/>
                    <a:gd name="connsiteX2" fmla="*/ 741191 w 741191"/>
                    <a:gd name="connsiteY2" fmla="*/ 12907 h 274188"/>
                    <a:gd name="connsiteX3" fmla="*/ 720954 w 741191"/>
                    <a:gd name="connsiteY3" fmla="*/ 116127 h 274188"/>
                    <a:gd name="connsiteX4" fmla="*/ 702082 w 741191"/>
                    <a:gd name="connsiteY4" fmla="*/ 274188 h 274188"/>
                    <a:gd name="connsiteX5" fmla="*/ 5828 w 741191"/>
                    <a:gd name="connsiteY5" fmla="*/ 262272 h 274188"/>
                    <a:gd name="connsiteX6" fmla="*/ 27250 w 741191"/>
                    <a:gd name="connsiteY6" fmla="*/ 23110 h 274188"/>
                    <a:gd name="connsiteX0" fmla="*/ 27250 w 741191"/>
                    <a:gd name="connsiteY0" fmla="*/ 23110 h 274188"/>
                    <a:gd name="connsiteX1" fmla="*/ 170081 w 741191"/>
                    <a:gd name="connsiteY1" fmla="*/ 7873 h 274188"/>
                    <a:gd name="connsiteX2" fmla="*/ 741191 w 741191"/>
                    <a:gd name="connsiteY2" fmla="*/ 12907 h 274188"/>
                    <a:gd name="connsiteX3" fmla="*/ 720954 w 741191"/>
                    <a:gd name="connsiteY3" fmla="*/ 116127 h 274188"/>
                    <a:gd name="connsiteX4" fmla="*/ 702082 w 741191"/>
                    <a:gd name="connsiteY4" fmla="*/ 274188 h 274188"/>
                    <a:gd name="connsiteX5" fmla="*/ 5828 w 741191"/>
                    <a:gd name="connsiteY5" fmla="*/ 262272 h 274188"/>
                    <a:gd name="connsiteX6" fmla="*/ 27250 w 741191"/>
                    <a:gd name="connsiteY6" fmla="*/ 23110 h 274188"/>
                    <a:gd name="connsiteX0" fmla="*/ 27250 w 741191"/>
                    <a:gd name="connsiteY0" fmla="*/ 26490 h 277568"/>
                    <a:gd name="connsiteX1" fmla="*/ 173522 w 741191"/>
                    <a:gd name="connsiteY1" fmla="*/ 5309 h 277568"/>
                    <a:gd name="connsiteX2" fmla="*/ 741191 w 741191"/>
                    <a:gd name="connsiteY2" fmla="*/ 16287 h 277568"/>
                    <a:gd name="connsiteX3" fmla="*/ 720954 w 741191"/>
                    <a:gd name="connsiteY3" fmla="*/ 119507 h 277568"/>
                    <a:gd name="connsiteX4" fmla="*/ 702082 w 741191"/>
                    <a:gd name="connsiteY4" fmla="*/ 277568 h 277568"/>
                    <a:gd name="connsiteX5" fmla="*/ 5828 w 741191"/>
                    <a:gd name="connsiteY5" fmla="*/ 265652 h 277568"/>
                    <a:gd name="connsiteX6" fmla="*/ 27250 w 741191"/>
                    <a:gd name="connsiteY6" fmla="*/ 26490 h 277568"/>
                    <a:gd name="connsiteX0" fmla="*/ 27250 w 746654"/>
                    <a:gd name="connsiteY0" fmla="*/ 27808 h 278886"/>
                    <a:gd name="connsiteX1" fmla="*/ 173522 w 746654"/>
                    <a:gd name="connsiteY1" fmla="*/ 6627 h 278886"/>
                    <a:gd name="connsiteX2" fmla="*/ 746654 w 746654"/>
                    <a:gd name="connsiteY2" fmla="*/ 13441 h 278886"/>
                    <a:gd name="connsiteX3" fmla="*/ 720954 w 746654"/>
                    <a:gd name="connsiteY3" fmla="*/ 120825 h 278886"/>
                    <a:gd name="connsiteX4" fmla="*/ 702082 w 746654"/>
                    <a:gd name="connsiteY4" fmla="*/ 278886 h 278886"/>
                    <a:gd name="connsiteX5" fmla="*/ 5828 w 746654"/>
                    <a:gd name="connsiteY5" fmla="*/ 266970 h 278886"/>
                    <a:gd name="connsiteX6" fmla="*/ 27250 w 746654"/>
                    <a:gd name="connsiteY6" fmla="*/ 27808 h 278886"/>
                    <a:gd name="connsiteX0" fmla="*/ 20980 w 748109"/>
                    <a:gd name="connsiteY0" fmla="*/ 26388 h 278886"/>
                    <a:gd name="connsiteX1" fmla="*/ 174977 w 748109"/>
                    <a:gd name="connsiteY1" fmla="*/ 6627 h 278886"/>
                    <a:gd name="connsiteX2" fmla="*/ 748109 w 748109"/>
                    <a:gd name="connsiteY2" fmla="*/ 13441 h 278886"/>
                    <a:gd name="connsiteX3" fmla="*/ 722409 w 748109"/>
                    <a:gd name="connsiteY3" fmla="*/ 120825 h 278886"/>
                    <a:gd name="connsiteX4" fmla="*/ 703537 w 748109"/>
                    <a:gd name="connsiteY4" fmla="*/ 278886 h 278886"/>
                    <a:gd name="connsiteX5" fmla="*/ 7283 w 748109"/>
                    <a:gd name="connsiteY5" fmla="*/ 266970 h 278886"/>
                    <a:gd name="connsiteX6" fmla="*/ 20980 w 748109"/>
                    <a:gd name="connsiteY6" fmla="*/ 26388 h 278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8109" h="278886">
                      <a:moveTo>
                        <a:pt x="20980" y="26388"/>
                      </a:moveTo>
                      <a:cubicBezTo>
                        <a:pt x="37305" y="-14675"/>
                        <a:pt x="141168" y="7065"/>
                        <a:pt x="174977" y="6627"/>
                      </a:cubicBezTo>
                      <a:cubicBezTo>
                        <a:pt x="311209" y="-4119"/>
                        <a:pt x="646615" y="-1761"/>
                        <a:pt x="748109" y="13441"/>
                      </a:cubicBezTo>
                      <a:cubicBezTo>
                        <a:pt x="744349" y="64838"/>
                        <a:pt x="727494" y="90341"/>
                        <a:pt x="722409" y="120825"/>
                      </a:cubicBezTo>
                      <a:lnTo>
                        <a:pt x="703537" y="278886"/>
                      </a:lnTo>
                      <a:lnTo>
                        <a:pt x="7283" y="266970"/>
                      </a:lnTo>
                      <a:cubicBezTo>
                        <a:pt x="-9353" y="83135"/>
                        <a:pt x="5645" y="67178"/>
                        <a:pt x="20980" y="26388"/>
                      </a:cubicBezTo>
                      <a:close/>
                    </a:path>
                  </a:pathLst>
                </a:custGeom>
                <a:solidFill>
                  <a:srgbClr val="5B9F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2" name="รูปแบบอิสระ: รูปร่าง 141">
                  <a:extLst>
                    <a:ext uri="{FF2B5EF4-FFF2-40B4-BE49-F238E27FC236}">
                      <a16:creationId xmlns:a16="http://schemas.microsoft.com/office/drawing/2014/main" id="{2F4614E0-E29A-4369-B94A-578A63217DF0}"/>
                    </a:ext>
                  </a:extLst>
                </p:cNvPr>
                <p:cNvSpPr/>
                <p:nvPr/>
              </p:nvSpPr>
              <p:spPr>
                <a:xfrm>
                  <a:off x="4748307" y="3158210"/>
                  <a:ext cx="205293" cy="349179"/>
                </a:xfrm>
                <a:custGeom>
                  <a:avLst/>
                  <a:gdLst>
                    <a:gd name="connsiteX0" fmla="*/ 80189 w 192866"/>
                    <a:gd name="connsiteY0" fmla="*/ 75 h 339290"/>
                    <a:gd name="connsiteX1" fmla="*/ 36374 w 192866"/>
                    <a:gd name="connsiteY1" fmla="*/ 66750 h 339290"/>
                    <a:gd name="connsiteX2" fmla="*/ 179 w 192866"/>
                    <a:gd name="connsiteY2" fmla="*/ 154380 h 339290"/>
                    <a:gd name="connsiteX3" fmla="*/ 23039 w 192866"/>
                    <a:gd name="connsiteY3" fmla="*/ 224865 h 339290"/>
                    <a:gd name="connsiteX4" fmla="*/ 36374 w 192866"/>
                    <a:gd name="connsiteY4" fmla="*/ 289635 h 339290"/>
                    <a:gd name="connsiteX5" fmla="*/ 80189 w 192866"/>
                    <a:gd name="connsiteY5" fmla="*/ 339165 h 339290"/>
                    <a:gd name="connsiteX6" fmla="*/ 125909 w 192866"/>
                    <a:gd name="connsiteY6" fmla="*/ 304875 h 339290"/>
                    <a:gd name="connsiteX7" fmla="*/ 175439 w 192866"/>
                    <a:gd name="connsiteY7" fmla="*/ 268680 h 339290"/>
                    <a:gd name="connsiteX8" fmla="*/ 190679 w 192866"/>
                    <a:gd name="connsiteY8" fmla="*/ 222960 h 339290"/>
                    <a:gd name="connsiteX9" fmla="*/ 192584 w 192866"/>
                    <a:gd name="connsiteY9" fmla="*/ 192480 h 339290"/>
                    <a:gd name="connsiteX10" fmla="*/ 192584 w 192866"/>
                    <a:gd name="connsiteY10" fmla="*/ 156285 h 339290"/>
                    <a:gd name="connsiteX11" fmla="*/ 192584 w 192866"/>
                    <a:gd name="connsiteY11" fmla="*/ 118185 h 339290"/>
                    <a:gd name="connsiteX12" fmla="*/ 188774 w 192866"/>
                    <a:gd name="connsiteY12" fmla="*/ 81990 h 339290"/>
                    <a:gd name="connsiteX13" fmla="*/ 171629 w 192866"/>
                    <a:gd name="connsiteY13" fmla="*/ 72465 h 339290"/>
                    <a:gd name="connsiteX14" fmla="*/ 137339 w 192866"/>
                    <a:gd name="connsiteY14" fmla="*/ 53415 h 339290"/>
                    <a:gd name="connsiteX15" fmla="*/ 80189 w 192866"/>
                    <a:gd name="connsiteY15" fmla="*/ 75 h 339290"/>
                    <a:gd name="connsiteX0" fmla="*/ 82772 w 195449"/>
                    <a:gd name="connsiteY0" fmla="*/ 75 h 339290"/>
                    <a:gd name="connsiteX1" fmla="*/ 38957 w 195449"/>
                    <a:gd name="connsiteY1" fmla="*/ 66750 h 339290"/>
                    <a:gd name="connsiteX2" fmla="*/ 2762 w 195449"/>
                    <a:gd name="connsiteY2" fmla="*/ 154380 h 339290"/>
                    <a:gd name="connsiteX3" fmla="*/ 6572 w 195449"/>
                    <a:gd name="connsiteY3" fmla="*/ 226770 h 339290"/>
                    <a:gd name="connsiteX4" fmla="*/ 38957 w 195449"/>
                    <a:gd name="connsiteY4" fmla="*/ 289635 h 339290"/>
                    <a:gd name="connsiteX5" fmla="*/ 82772 w 195449"/>
                    <a:gd name="connsiteY5" fmla="*/ 339165 h 339290"/>
                    <a:gd name="connsiteX6" fmla="*/ 128492 w 195449"/>
                    <a:gd name="connsiteY6" fmla="*/ 304875 h 339290"/>
                    <a:gd name="connsiteX7" fmla="*/ 178022 w 195449"/>
                    <a:gd name="connsiteY7" fmla="*/ 268680 h 339290"/>
                    <a:gd name="connsiteX8" fmla="*/ 193262 w 195449"/>
                    <a:gd name="connsiteY8" fmla="*/ 222960 h 339290"/>
                    <a:gd name="connsiteX9" fmla="*/ 195167 w 195449"/>
                    <a:gd name="connsiteY9" fmla="*/ 192480 h 339290"/>
                    <a:gd name="connsiteX10" fmla="*/ 195167 w 195449"/>
                    <a:gd name="connsiteY10" fmla="*/ 156285 h 339290"/>
                    <a:gd name="connsiteX11" fmla="*/ 195167 w 195449"/>
                    <a:gd name="connsiteY11" fmla="*/ 118185 h 339290"/>
                    <a:gd name="connsiteX12" fmla="*/ 191357 w 195449"/>
                    <a:gd name="connsiteY12" fmla="*/ 81990 h 339290"/>
                    <a:gd name="connsiteX13" fmla="*/ 174212 w 195449"/>
                    <a:gd name="connsiteY13" fmla="*/ 72465 h 339290"/>
                    <a:gd name="connsiteX14" fmla="*/ 139922 w 195449"/>
                    <a:gd name="connsiteY14" fmla="*/ 53415 h 339290"/>
                    <a:gd name="connsiteX15" fmla="*/ 82772 w 195449"/>
                    <a:gd name="connsiteY15" fmla="*/ 75 h 339290"/>
                    <a:gd name="connsiteX0" fmla="*/ 82772 w 204700"/>
                    <a:gd name="connsiteY0" fmla="*/ 75 h 339290"/>
                    <a:gd name="connsiteX1" fmla="*/ 38957 w 204700"/>
                    <a:gd name="connsiteY1" fmla="*/ 66750 h 339290"/>
                    <a:gd name="connsiteX2" fmla="*/ 2762 w 204700"/>
                    <a:gd name="connsiteY2" fmla="*/ 154380 h 339290"/>
                    <a:gd name="connsiteX3" fmla="*/ 6572 w 204700"/>
                    <a:gd name="connsiteY3" fmla="*/ 226770 h 339290"/>
                    <a:gd name="connsiteX4" fmla="*/ 38957 w 204700"/>
                    <a:gd name="connsiteY4" fmla="*/ 289635 h 339290"/>
                    <a:gd name="connsiteX5" fmla="*/ 82772 w 204700"/>
                    <a:gd name="connsiteY5" fmla="*/ 339165 h 339290"/>
                    <a:gd name="connsiteX6" fmla="*/ 128492 w 204700"/>
                    <a:gd name="connsiteY6" fmla="*/ 304875 h 339290"/>
                    <a:gd name="connsiteX7" fmla="*/ 178022 w 204700"/>
                    <a:gd name="connsiteY7" fmla="*/ 268680 h 339290"/>
                    <a:gd name="connsiteX8" fmla="*/ 193262 w 204700"/>
                    <a:gd name="connsiteY8" fmla="*/ 222960 h 339290"/>
                    <a:gd name="connsiteX9" fmla="*/ 204692 w 204700"/>
                    <a:gd name="connsiteY9" fmla="*/ 196290 h 339290"/>
                    <a:gd name="connsiteX10" fmla="*/ 195167 w 204700"/>
                    <a:gd name="connsiteY10" fmla="*/ 156285 h 339290"/>
                    <a:gd name="connsiteX11" fmla="*/ 195167 w 204700"/>
                    <a:gd name="connsiteY11" fmla="*/ 118185 h 339290"/>
                    <a:gd name="connsiteX12" fmla="*/ 191357 w 204700"/>
                    <a:gd name="connsiteY12" fmla="*/ 81990 h 339290"/>
                    <a:gd name="connsiteX13" fmla="*/ 174212 w 204700"/>
                    <a:gd name="connsiteY13" fmla="*/ 72465 h 339290"/>
                    <a:gd name="connsiteX14" fmla="*/ 139922 w 204700"/>
                    <a:gd name="connsiteY14" fmla="*/ 53415 h 339290"/>
                    <a:gd name="connsiteX15" fmla="*/ 82772 w 204700"/>
                    <a:gd name="connsiteY15" fmla="*/ 75 h 339290"/>
                    <a:gd name="connsiteX0" fmla="*/ 82772 w 206004"/>
                    <a:gd name="connsiteY0" fmla="*/ 75 h 339290"/>
                    <a:gd name="connsiteX1" fmla="*/ 38957 w 206004"/>
                    <a:gd name="connsiteY1" fmla="*/ 66750 h 339290"/>
                    <a:gd name="connsiteX2" fmla="*/ 2762 w 206004"/>
                    <a:gd name="connsiteY2" fmla="*/ 154380 h 339290"/>
                    <a:gd name="connsiteX3" fmla="*/ 6572 w 206004"/>
                    <a:gd name="connsiteY3" fmla="*/ 226770 h 339290"/>
                    <a:gd name="connsiteX4" fmla="*/ 38957 w 206004"/>
                    <a:gd name="connsiteY4" fmla="*/ 289635 h 339290"/>
                    <a:gd name="connsiteX5" fmla="*/ 82772 w 206004"/>
                    <a:gd name="connsiteY5" fmla="*/ 339165 h 339290"/>
                    <a:gd name="connsiteX6" fmla="*/ 128492 w 206004"/>
                    <a:gd name="connsiteY6" fmla="*/ 304875 h 339290"/>
                    <a:gd name="connsiteX7" fmla="*/ 178022 w 206004"/>
                    <a:gd name="connsiteY7" fmla="*/ 268680 h 339290"/>
                    <a:gd name="connsiteX8" fmla="*/ 193262 w 206004"/>
                    <a:gd name="connsiteY8" fmla="*/ 222960 h 339290"/>
                    <a:gd name="connsiteX9" fmla="*/ 204692 w 206004"/>
                    <a:gd name="connsiteY9" fmla="*/ 196290 h 339290"/>
                    <a:gd name="connsiteX10" fmla="*/ 204692 w 206004"/>
                    <a:gd name="connsiteY10" fmla="*/ 156285 h 339290"/>
                    <a:gd name="connsiteX11" fmla="*/ 195167 w 206004"/>
                    <a:gd name="connsiteY11" fmla="*/ 118185 h 339290"/>
                    <a:gd name="connsiteX12" fmla="*/ 191357 w 206004"/>
                    <a:gd name="connsiteY12" fmla="*/ 81990 h 339290"/>
                    <a:gd name="connsiteX13" fmla="*/ 174212 w 206004"/>
                    <a:gd name="connsiteY13" fmla="*/ 72465 h 339290"/>
                    <a:gd name="connsiteX14" fmla="*/ 139922 w 206004"/>
                    <a:gd name="connsiteY14" fmla="*/ 53415 h 339290"/>
                    <a:gd name="connsiteX15" fmla="*/ 82772 w 206004"/>
                    <a:gd name="connsiteY15" fmla="*/ 75 h 339290"/>
                    <a:gd name="connsiteX0" fmla="*/ 82772 w 205658"/>
                    <a:gd name="connsiteY0" fmla="*/ 75 h 339290"/>
                    <a:gd name="connsiteX1" fmla="*/ 38957 w 205658"/>
                    <a:gd name="connsiteY1" fmla="*/ 66750 h 339290"/>
                    <a:gd name="connsiteX2" fmla="*/ 2762 w 205658"/>
                    <a:gd name="connsiteY2" fmla="*/ 154380 h 339290"/>
                    <a:gd name="connsiteX3" fmla="*/ 6572 w 205658"/>
                    <a:gd name="connsiteY3" fmla="*/ 226770 h 339290"/>
                    <a:gd name="connsiteX4" fmla="*/ 38957 w 205658"/>
                    <a:gd name="connsiteY4" fmla="*/ 289635 h 339290"/>
                    <a:gd name="connsiteX5" fmla="*/ 82772 w 205658"/>
                    <a:gd name="connsiteY5" fmla="*/ 339165 h 339290"/>
                    <a:gd name="connsiteX6" fmla="*/ 128492 w 205658"/>
                    <a:gd name="connsiteY6" fmla="*/ 304875 h 339290"/>
                    <a:gd name="connsiteX7" fmla="*/ 178022 w 205658"/>
                    <a:gd name="connsiteY7" fmla="*/ 268680 h 339290"/>
                    <a:gd name="connsiteX8" fmla="*/ 198977 w 205658"/>
                    <a:gd name="connsiteY8" fmla="*/ 226770 h 339290"/>
                    <a:gd name="connsiteX9" fmla="*/ 204692 w 205658"/>
                    <a:gd name="connsiteY9" fmla="*/ 196290 h 339290"/>
                    <a:gd name="connsiteX10" fmla="*/ 204692 w 205658"/>
                    <a:gd name="connsiteY10" fmla="*/ 156285 h 339290"/>
                    <a:gd name="connsiteX11" fmla="*/ 195167 w 205658"/>
                    <a:gd name="connsiteY11" fmla="*/ 118185 h 339290"/>
                    <a:gd name="connsiteX12" fmla="*/ 191357 w 205658"/>
                    <a:gd name="connsiteY12" fmla="*/ 81990 h 339290"/>
                    <a:gd name="connsiteX13" fmla="*/ 174212 w 205658"/>
                    <a:gd name="connsiteY13" fmla="*/ 72465 h 339290"/>
                    <a:gd name="connsiteX14" fmla="*/ 139922 w 205658"/>
                    <a:gd name="connsiteY14" fmla="*/ 53415 h 339290"/>
                    <a:gd name="connsiteX15" fmla="*/ 82772 w 205658"/>
                    <a:gd name="connsiteY15" fmla="*/ 75 h 339290"/>
                    <a:gd name="connsiteX0" fmla="*/ 82772 w 205658"/>
                    <a:gd name="connsiteY0" fmla="*/ 75 h 339336"/>
                    <a:gd name="connsiteX1" fmla="*/ 38957 w 205658"/>
                    <a:gd name="connsiteY1" fmla="*/ 66750 h 339336"/>
                    <a:gd name="connsiteX2" fmla="*/ 2762 w 205658"/>
                    <a:gd name="connsiteY2" fmla="*/ 154380 h 339336"/>
                    <a:gd name="connsiteX3" fmla="*/ 6572 w 205658"/>
                    <a:gd name="connsiteY3" fmla="*/ 226770 h 339336"/>
                    <a:gd name="connsiteX4" fmla="*/ 38957 w 205658"/>
                    <a:gd name="connsiteY4" fmla="*/ 289635 h 339336"/>
                    <a:gd name="connsiteX5" fmla="*/ 82772 w 205658"/>
                    <a:gd name="connsiteY5" fmla="*/ 339165 h 339336"/>
                    <a:gd name="connsiteX6" fmla="*/ 128492 w 205658"/>
                    <a:gd name="connsiteY6" fmla="*/ 304875 h 339336"/>
                    <a:gd name="connsiteX7" fmla="*/ 178022 w 205658"/>
                    <a:gd name="connsiteY7" fmla="*/ 276300 h 339336"/>
                    <a:gd name="connsiteX8" fmla="*/ 198977 w 205658"/>
                    <a:gd name="connsiteY8" fmla="*/ 226770 h 339336"/>
                    <a:gd name="connsiteX9" fmla="*/ 204692 w 205658"/>
                    <a:gd name="connsiteY9" fmla="*/ 196290 h 339336"/>
                    <a:gd name="connsiteX10" fmla="*/ 204692 w 205658"/>
                    <a:gd name="connsiteY10" fmla="*/ 156285 h 339336"/>
                    <a:gd name="connsiteX11" fmla="*/ 195167 w 205658"/>
                    <a:gd name="connsiteY11" fmla="*/ 118185 h 339336"/>
                    <a:gd name="connsiteX12" fmla="*/ 191357 w 205658"/>
                    <a:gd name="connsiteY12" fmla="*/ 81990 h 339336"/>
                    <a:gd name="connsiteX13" fmla="*/ 174212 w 205658"/>
                    <a:gd name="connsiteY13" fmla="*/ 72465 h 339336"/>
                    <a:gd name="connsiteX14" fmla="*/ 139922 w 205658"/>
                    <a:gd name="connsiteY14" fmla="*/ 53415 h 339336"/>
                    <a:gd name="connsiteX15" fmla="*/ 82772 w 205658"/>
                    <a:gd name="connsiteY15" fmla="*/ 75 h 339336"/>
                    <a:gd name="connsiteX0" fmla="*/ 82772 w 205658"/>
                    <a:gd name="connsiteY0" fmla="*/ 258 h 339519"/>
                    <a:gd name="connsiteX1" fmla="*/ 38957 w 205658"/>
                    <a:gd name="connsiteY1" fmla="*/ 66933 h 339519"/>
                    <a:gd name="connsiteX2" fmla="*/ 2762 w 205658"/>
                    <a:gd name="connsiteY2" fmla="*/ 154563 h 339519"/>
                    <a:gd name="connsiteX3" fmla="*/ 6572 w 205658"/>
                    <a:gd name="connsiteY3" fmla="*/ 226953 h 339519"/>
                    <a:gd name="connsiteX4" fmla="*/ 38957 w 205658"/>
                    <a:gd name="connsiteY4" fmla="*/ 289818 h 339519"/>
                    <a:gd name="connsiteX5" fmla="*/ 82772 w 205658"/>
                    <a:gd name="connsiteY5" fmla="*/ 339348 h 339519"/>
                    <a:gd name="connsiteX6" fmla="*/ 128492 w 205658"/>
                    <a:gd name="connsiteY6" fmla="*/ 305058 h 339519"/>
                    <a:gd name="connsiteX7" fmla="*/ 178022 w 205658"/>
                    <a:gd name="connsiteY7" fmla="*/ 276483 h 339519"/>
                    <a:gd name="connsiteX8" fmla="*/ 198977 w 205658"/>
                    <a:gd name="connsiteY8" fmla="*/ 226953 h 339519"/>
                    <a:gd name="connsiteX9" fmla="*/ 204692 w 205658"/>
                    <a:gd name="connsiteY9" fmla="*/ 196473 h 339519"/>
                    <a:gd name="connsiteX10" fmla="*/ 204692 w 205658"/>
                    <a:gd name="connsiteY10" fmla="*/ 156468 h 339519"/>
                    <a:gd name="connsiteX11" fmla="*/ 195167 w 205658"/>
                    <a:gd name="connsiteY11" fmla="*/ 118368 h 339519"/>
                    <a:gd name="connsiteX12" fmla="*/ 191357 w 205658"/>
                    <a:gd name="connsiteY12" fmla="*/ 82173 h 339519"/>
                    <a:gd name="connsiteX13" fmla="*/ 174212 w 205658"/>
                    <a:gd name="connsiteY13" fmla="*/ 72648 h 339519"/>
                    <a:gd name="connsiteX14" fmla="*/ 139922 w 205658"/>
                    <a:gd name="connsiteY14" fmla="*/ 44073 h 339519"/>
                    <a:gd name="connsiteX15" fmla="*/ 82772 w 205658"/>
                    <a:gd name="connsiteY15" fmla="*/ 258 h 339519"/>
                    <a:gd name="connsiteX0" fmla="*/ 82772 w 205658"/>
                    <a:gd name="connsiteY0" fmla="*/ 258 h 339726"/>
                    <a:gd name="connsiteX1" fmla="*/ 38957 w 205658"/>
                    <a:gd name="connsiteY1" fmla="*/ 66933 h 339726"/>
                    <a:gd name="connsiteX2" fmla="*/ 2762 w 205658"/>
                    <a:gd name="connsiteY2" fmla="*/ 154563 h 339726"/>
                    <a:gd name="connsiteX3" fmla="*/ 6572 w 205658"/>
                    <a:gd name="connsiteY3" fmla="*/ 226953 h 339726"/>
                    <a:gd name="connsiteX4" fmla="*/ 38957 w 205658"/>
                    <a:gd name="connsiteY4" fmla="*/ 289818 h 339726"/>
                    <a:gd name="connsiteX5" fmla="*/ 82772 w 205658"/>
                    <a:gd name="connsiteY5" fmla="*/ 339348 h 339726"/>
                    <a:gd name="connsiteX6" fmla="*/ 128492 w 205658"/>
                    <a:gd name="connsiteY6" fmla="*/ 310773 h 339726"/>
                    <a:gd name="connsiteX7" fmla="*/ 178022 w 205658"/>
                    <a:gd name="connsiteY7" fmla="*/ 276483 h 339726"/>
                    <a:gd name="connsiteX8" fmla="*/ 198977 w 205658"/>
                    <a:gd name="connsiteY8" fmla="*/ 226953 h 339726"/>
                    <a:gd name="connsiteX9" fmla="*/ 204692 w 205658"/>
                    <a:gd name="connsiteY9" fmla="*/ 196473 h 339726"/>
                    <a:gd name="connsiteX10" fmla="*/ 204692 w 205658"/>
                    <a:gd name="connsiteY10" fmla="*/ 156468 h 339726"/>
                    <a:gd name="connsiteX11" fmla="*/ 195167 w 205658"/>
                    <a:gd name="connsiteY11" fmla="*/ 118368 h 339726"/>
                    <a:gd name="connsiteX12" fmla="*/ 191357 w 205658"/>
                    <a:gd name="connsiteY12" fmla="*/ 82173 h 339726"/>
                    <a:gd name="connsiteX13" fmla="*/ 174212 w 205658"/>
                    <a:gd name="connsiteY13" fmla="*/ 72648 h 339726"/>
                    <a:gd name="connsiteX14" fmla="*/ 139922 w 205658"/>
                    <a:gd name="connsiteY14" fmla="*/ 44073 h 339726"/>
                    <a:gd name="connsiteX15" fmla="*/ 82772 w 205658"/>
                    <a:gd name="connsiteY15" fmla="*/ 258 h 339726"/>
                    <a:gd name="connsiteX0" fmla="*/ 82772 w 205658"/>
                    <a:gd name="connsiteY0" fmla="*/ 258 h 349158"/>
                    <a:gd name="connsiteX1" fmla="*/ 38957 w 205658"/>
                    <a:gd name="connsiteY1" fmla="*/ 66933 h 349158"/>
                    <a:gd name="connsiteX2" fmla="*/ 2762 w 205658"/>
                    <a:gd name="connsiteY2" fmla="*/ 154563 h 349158"/>
                    <a:gd name="connsiteX3" fmla="*/ 6572 w 205658"/>
                    <a:gd name="connsiteY3" fmla="*/ 226953 h 349158"/>
                    <a:gd name="connsiteX4" fmla="*/ 38957 w 205658"/>
                    <a:gd name="connsiteY4" fmla="*/ 289818 h 349158"/>
                    <a:gd name="connsiteX5" fmla="*/ 82772 w 205658"/>
                    <a:gd name="connsiteY5" fmla="*/ 348873 h 349158"/>
                    <a:gd name="connsiteX6" fmla="*/ 128492 w 205658"/>
                    <a:gd name="connsiteY6" fmla="*/ 310773 h 349158"/>
                    <a:gd name="connsiteX7" fmla="*/ 178022 w 205658"/>
                    <a:gd name="connsiteY7" fmla="*/ 276483 h 349158"/>
                    <a:gd name="connsiteX8" fmla="*/ 198977 w 205658"/>
                    <a:gd name="connsiteY8" fmla="*/ 226953 h 349158"/>
                    <a:gd name="connsiteX9" fmla="*/ 204692 w 205658"/>
                    <a:gd name="connsiteY9" fmla="*/ 196473 h 349158"/>
                    <a:gd name="connsiteX10" fmla="*/ 204692 w 205658"/>
                    <a:gd name="connsiteY10" fmla="*/ 156468 h 349158"/>
                    <a:gd name="connsiteX11" fmla="*/ 195167 w 205658"/>
                    <a:gd name="connsiteY11" fmla="*/ 118368 h 349158"/>
                    <a:gd name="connsiteX12" fmla="*/ 191357 w 205658"/>
                    <a:gd name="connsiteY12" fmla="*/ 82173 h 349158"/>
                    <a:gd name="connsiteX13" fmla="*/ 174212 w 205658"/>
                    <a:gd name="connsiteY13" fmla="*/ 72648 h 349158"/>
                    <a:gd name="connsiteX14" fmla="*/ 139922 w 205658"/>
                    <a:gd name="connsiteY14" fmla="*/ 44073 h 349158"/>
                    <a:gd name="connsiteX15" fmla="*/ 82772 w 205658"/>
                    <a:gd name="connsiteY15" fmla="*/ 258 h 349158"/>
                    <a:gd name="connsiteX0" fmla="*/ 82772 w 205658"/>
                    <a:gd name="connsiteY0" fmla="*/ 279 h 349179"/>
                    <a:gd name="connsiteX1" fmla="*/ 38957 w 205658"/>
                    <a:gd name="connsiteY1" fmla="*/ 66954 h 349179"/>
                    <a:gd name="connsiteX2" fmla="*/ 2762 w 205658"/>
                    <a:gd name="connsiteY2" fmla="*/ 154584 h 349179"/>
                    <a:gd name="connsiteX3" fmla="*/ 6572 w 205658"/>
                    <a:gd name="connsiteY3" fmla="*/ 226974 h 349179"/>
                    <a:gd name="connsiteX4" fmla="*/ 38957 w 205658"/>
                    <a:gd name="connsiteY4" fmla="*/ 289839 h 349179"/>
                    <a:gd name="connsiteX5" fmla="*/ 82772 w 205658"/>
                    <a:gd name="connsiteY5" fmla="*/ 348894 h 349179"/>
                    <a:gd name="connsiteX6" fmla="*/ 128492 w 205658"/>
                    <a:gd name="connsiteY6" fmla="*/ 310794 h 349179"/>
                    <a:gd name="connsiteX7" fmla="*/ 178022 w 205658"/>
                    <a:gd name="connsiteY7" fmla="*/ 276504 h 349179"/>
                    <a:gd name="connsiteX8" fmla="*/ 198977 w 205658"/>
                    <a:gd name="connsiteY8" fmla="*/ 226974 h 349179"/>
                    <a:gd name="connsiteX9" fmla="*/ 204692 w 205658"/>
                    <a:gd name="connsiteY9" fmla="*/ 196494 h 349179"/>
                    <a:gd name="connsiteX10" fmla="*/ 204692 w 205658"/>
                    <a:gd name="connsiteY10" fmla="*/ 156489 h 349179"/>
                    <a:gd name="connsiteX11" fmla="*/ 195167 w 205658"/>
                    <a:gd name="connsiteY11" fmla="*/ 118389 h 349179"/>
                    <a:gd name="connsiteX12" fmla="*/ 191357 w 205658"/>
                    <a:gd name="connsiteY12" fmla="*/ 82194 h 349179"/>
                    <a:gd name="connsiteX13" fmla="*/ 157067 w 205658"/>
                    <a:gd name="connsiteY13" fmla="*/ 68859 h 349179"/>
                    <a:gd name="connsiteX14" fmla="*/ 139922 w 205658"/>
                    <a:gd name="connsiteY14" fmla="*/ 44094 h 349179"/>
                    <a:gd name="connsiteX15" fmla="*/ 82772 w 205658"/>
                    <a:gd name="connsiteY15" fmla="*/ 279 h 349179"/>
                    <a:gd name="connsiteX0" fmla="*/ 82772 w 205293"/>
                    <a:gd name="connsiteY0" fmla="*/ 279 h 349179"/>
                    <a:gd name="connsiteX1" fmla="*/ 38957 w 205293"/>
                    <a:gd name="connsiteY1" fmla="*/ 66954 h 349179"/>
                    <a:gd name="connsiteX2" fmla="*/ 2762 w 205293"/>
                    <a:gd name="connsiteY2" fmla="*/ 154584 h 349179"/>
                    <a:gd name="connsiteX3" fmla="*/ 6572 w 205293"/>
                    <a:gd name="connsiteY3" fmla="*/ 226974 h 349179"/>
                    <a:gd name="connsiteX4" fmla="*/ 38957 w 205293"/>
                    <a:gd name="connsiteY4" fmla="*/ 289839 h 349179"/>
                    <a:gd name="connsiteX5" fmla="*/ 82772 w 205293"/>
                    <a:gd name="connsiteY5" fmla="*/ 348894 h 349179"/>
                    <a:gd name="connsiteX6" fmla="*/ 128492 w 205293"/>
                    <a:gd name="connsiteY6" fmla="*/ 310794 h 349179"/>
                    <a:gd name="connsiteX7" fmla="*/ 178022 w 205293"/>
                    <a:gd name="connsiteY7" fmla="*/ 276504 h 349179"/>
                    <a:gd name="connsiteX8" fmla="*/ 198977 w 205293"/>
                    <a:gd name="connsiteY8" fmla="*/ 226974 h 349179"/>
                    <a:gd name="connsiteX9" fmla="*/ 204692 w 205293"/>
                    <a:gd name="connsiteY9" fmla="*/ 196494 h 349179"/>
                    <a:gd name="connsiteX10" fmla="*/ 204692 w 205293"/>
                    <a:gd name="connsiteY10" fmla="*/ 156489 h 349179"/>
                    <a:gd name="connsiteX11" fmla="*/ 200882 w 205293"/>
                    <a:gd name="connsiteY11" fmla="*/ 139344 h 349179"/>
                    <a:gd name="connsiteX12" fmla="*/ 191357 w 205293"/>
                    <a:gd name="connsiteY12" fmla="*/ 82194 h 349179"/>
                    <a:gd name="connsiteX13" fmla="*/ 157067 w 205293"/>
                    <a:gd name="connsiteY13" fmla="*/ 68859 h 349179"/>
                    <a:gd name="connsiteX14" fmla="*/ 139922 w 205293"/>
                    <a:gd name="connsiteY14" fmla="*/ 44094 h 349179"/>
                    <a:gd name="connsiteX15" fmla="*/ 82772 w 205293"/>
                    <a:gd name="connsiteY15" fmla="*/ 279 h 349179"/>
                    <a:gd name="connsiteX0" fmla="*/ 82772 w 205293"/>
                    <a:gd name="connsiteY0" fmla="*/ 279 h 349179"/>
                    <a:gd name="connsiteX1" fmla="*/ 38957 w 205293"/>
                    <a:gd name="connsiteY1" fmla="*/ 66954 h 349179"/>
                    <a:gd name="connsiteX2" fmla="*/ 2762 w 205293"/>
                    <a:gd name="connsiteY2" fmla="*/ 154584 h 349179"/>
                    <a:gd name="connsiteX3" fmla="*/ 6572 w 205293"/>
                    <a:gd name="connsiteY3" fmla="*/ 226974 h 349179"/>
                    <a:gd name="connsiteX4" fmla="*/ 38957 w 205293"/>
                    <a:gd name="connsiteY4" fmla="*/ 289839 h 349179"/>
                    <a:gd name="connsiteX5" fmla="*/ 82772 w 205293"/>
                    <a:gd name="connsiteY5" fmla="*/ 348894 h 349179"/>
                    <a:gd name="connsiteX6" fmla="*/ 128492 w 205293"/>
                    <a:gd name="connsiteY6" fmla="*/ 310794 h 349179"/>
                    <a:gd name="connsiteX7" fmla="*/ 178022 w 205293"/>
                    <a:gd name="connsiteY7" fmla="*/ 276504 h 349179"/>
                    <a:gd name="connsiteX8" fmla="*/ 198977 w 205293"/>
                    <a:gd name="connsiteY8" fmla="*/ 226974 h 349179"/>
                    <a:gd name="connsiteX9" fmla="*/ 204692 w 205293"/>
                    <a:gd name="connsiteY9" fmla="*/ 196494 h 349179"/>
                    <a:gd name="connsiteX10" fmla="*/ 204692 w 205293"/>
                    <a:gd name="connsiteY10" fmla="*/ 156489 h 349179"/>
                    <a:gd name="connsiteX11" fmla="*/ 200882 w 205293"/>
                    <a:gd name="connsiteY11" fmla="*/ 139344 h 349179"/>
                    <a:gd name="connsiteX12" fmla="*/ 181832 w 205293"/>
                    <a:gd name="connsiteY12" fmla="*/ 89814 h 349179"/>
                    <a:gd name="connsiteX13" fmla="*/ 157067 w 205293"/>
                    <a:gd name="connsiteY13" fmla="*/ 68859 h 349179"/>
                    <a:gd name="connsiteX14" fmla="*/ 139922 w 205293"/>
                    <a:gd name="connsiteY14" fmla="*/ 44094 h 349179"/>
                    <a:gd name="connsiteX15" fmla="*/ 82772 w 205293"/>
                    <a:gd name="connsiteY15" fmla="*/ 279 h 349179"/>
                    <a:gd name="connsiteX0" fmla="*/ 82772 w 205293"/>
                    <a:gd name="connsiteY0" fmla="*/ 279 h 349179"/>
                    <a:gd name="connsiteX1" fmla="*/ 38957 w 205293"/>
                    <a:gd name="connsiteY1" fmla="*/ 66954 h 349179"/>
                    <a:gd name="connsiteX2" fmla="*/ 2762 w 205293"/>
                    <a:gd name="connsiteY2" fmla="*/ 154584 h 349179"/>
                    <a:gd name="connsiteX3" fmla="*/ 6572 w 205293"/>
                    <a:gd name="connsiteY3" fmla="*/ 226974 h 349179"/>
                    <a:gd name="connsiteX4" fmla="*/ 38957 w 205293"/>
                    <a:gd name="connsiteY4" fmla="*/ 289839 h 349179"/>
                    <a:gd name="connsiteX5" fmla="*/ 82772 w 205293"/>
                    <a:gd name="connsiteY5" fmla="*/ 348894 h 349179"/>
                    <a:gd name="connsiteX6" fmla="*/ 128492 w 205293"/>
                    <a:gd name="connsiteY6" fmla="*/ 310794 h 349179"/>
                    <a:gd name="connsiteX7" fmla="*/ 178022 w 205293"/>
                    <a:gd name="connsiteY7" fmla="*/ 276504 h 349179"/>
                    <a:gd name="connsiteX8" fmla="*/ 198977 w 205293"/>
                    <a:gd name="connsiteY8" fmla="*/ 226974 h 349179"/>
                    <a:gd name="connsiteX9" fmla="*/ 204692 w 205293"/>
                    <a:gd name="connsiteY9" fmla="*/ 196494 h 349179"/>
                    <a:gd name="connsiteX10" fmla="*/ 204692 w 205293"/>
                    <a:gd name="connsiteY10" fmla="*/ 156489 h 349179"/>
                    <a:gd name="connsiteX11" fmla="*/ 200882 w 205293"/>
                    <a:gd name="connsiteY11" fmla="*/ 139344 h 349179"/>
                    <a:gd name="connsiteX12" fmla="*/ 181832 w 205293"/>
                    <a:gd name="connsiteY12" fmla="*/ 89814 h 349179"/>
                    <a:gd name="connsiteX13" fmla="*/ 162782 w 205293"/>
                    <a:gd name="connsiteY13" fmla="*/ 68859 h 349179"/>
                    <a:gd name="connsiteX14" fmla="*/ 139922 w 205293"/>
                    <a:gd name="connsiteY14" fmla="*/ 44094 h 349179"/>
                    <a:gd name="connsiteX15" fmla="*/ 82772 w 205293"/>
                    <a:gd name="connsiteY15" fmla="*/ 279 h 349179"/>
                    <a:gd name="connsiteX0" fmla="*/ 82772 w 205293"/>
                    <a:gd name="connsiteY0" fmla="*/ 279 h 349179"/>
                    <a:gd name="connsiteX1" fmla="*/ 38957 w 205293"/>
                    <a:gd name="connsiteY1" fmla="*/ 66954 h 349179"/>
                    <a:gd name="connsiteX2" fmla="*/ 2762 w 205293"/>
                    <a:gd name="connsiteY2" fmla="*/ 154584 h 349179"/>
                    <a:gd name="connsiteX3" fmla="*/ 6572 w 205293"/>
                    <a:gd name="connsiteY3" fmla="*/ 226974 h 349179"/>
                    <a:gd name="connsiteX4" fmla="*/ 38957 w 205293"/>
                    <a:gd name="connsiteY4" fmla="*/ 289839 h 349179"/>
                    <a:gd name="connsiteX5" fmla="*/ 82772 w 205293"/>
                    <a:gd name="connsiteY5" fmla="*/ 348894 h 349179"/>
                    <a:gd name="connsiteX6" fmla="*/ 128492 w 205293"/>
                    <a:gd name="connsiteY6" fmla="*/ 310794 h 349179"/>
                    <a:gd name="connsiteX7" fmla="*/ 178022 w 205293"/>
                    <a:gd name="connsiteY7" fmla="*/ 276504 h 349179"/>
                    <a:gd name="connsiteX8" fmla="*/ 198977 w 205293"/>
                    <a:gd name="connsiteY8" fmla="*/ 226974 h 349179"/>
                    <a:gd name="connsiteX9" fmla="*/ 204692 w 205293"/>
                    <a:gd name="connsiteY9" fmla="*/ 196494 h 349179"/>
                    <a:gd name="connsiteX10" fmla="*/ 204692 w 205293"/>
                    <a:gd name="connsiteY10" fmla="*/ 156489 h 349179"/>
                    <a:gd name="connsiteX11" fmla="*/ 200882 w 205293"/>
                    <a:gd name="connsiteY11" fmla="*/ 139344 h 349179"/>
                    <a:gd name="connsiteX12" fmla="*/ 181832 w 205293"/>
                    <a:gd name="connsiteY12" fmla="*/ 89814 h 349179"/>
                    <a:gd name="connsiteX13" fmla="*/ 176117 w 205293"/>
                    <a:gd name="connsiteY13" fmla="*/ 68859 h 349179"/>
                    <a:gd name="connsiteX14" fmla="*/ 139922 w 205293"/>
                    <a:gd name="connsiteY14" fmla="*/ 44094 h 349179"/>
                    <a:gd name="connsiteX15" fmla="*/ 82772 w 205293"/>
                    <a:gd name="connsiteY15" fmla="*/ 279 h 349179"/>
                    <a:gd name="connsiteX0" fmla="*/ 82772 w 205293"/>
                    <a:gd name="connsiteY0" fmla="*/ 279 h 349179"/>
                    <a:gd name="connsiteX1" fmla="*/ 38957 w 205293"/>
                    <a:gd name="connsiteY1" fmla="*/ 66954 h 349179"/>
                    <a:gd name="connsiteX2" fmla="*/ 2762 w 205293"/>
                    <a:gd name="connsiteY2" fmla="*/ 154584 h 349179"/>
                    <a:gd name="connsiteX3" fmla="*/ 6572 w 205293"/>
                    <a:gd name="connsiteY3" fmla="*/ 226974 h 349179"/>
                    <a:gd name="connsiteX4" fmla="*/ 38957 w 205293"/>
                    <a:gd name="connsiteY4" fmla="*/ 289839 h 349179"/>
                    <a:gd name="connsiteX5" fmla="*/ 82772 w 205293"/>
                    <a:gd name="connsiteY5" fmla="*/ 348894 h 349179"/>
                    <a:gd name="connsiteX6" fmla="*/ 128492 w 205293"/>
                    <a:gd name="connsiteY6" fmla="*/ 310794 h 349179"/>
                    <a:gd name="connsiteX7" fmla="*/ 178022 w 205293"/>
                    <a:gd name="connsiteY7" fmla="*/ 276504 h 349179"/>
                    <a:gd name="connsiteX8" fmla="*/ 198977 w 205293"/>
                    <a:gd name="connsiteY8" fmla="*/ 226974 h 349179"/>
                    <a:gd name="connsiteX9" fmla="*/ 204692 w 205293"/>
                    <a:gd name="connsiteY9" fmla="*/ 196494 h 349179"/>
                    <a:gd name="connsiteX10" fmla="*/ 204692 w 205293"/>
                    <a:gd name="connsiteY10" fmla="*/ 156489 h 349179"/>
                    <a:gd name="connsiteX11" fmla="*/ 200882 w 205293"/>
                    <a:gd name="connsiteY11" fmla="*/ 139344 h 349179"/>
                    <a:gd name="connsiteX12" fmla="*/ 187547 w 205293"/>
                    <a:gd name="connsiteY12" fmla="*/ 97434 h 349179"/>
                    <a:gd name="connsiteX13" fmla="*/ 176117 w 205293"/>
                    <a:gd name="connsiteY13" fmla="*/ 68859 h 349179"/>
                    <a:gd name="connsiteX14" fmla="*/ 139922 w 205293"/>
                    <a:gd name="connsiteY14" fmla="*/ 44094 h 349179"/>
                    <a:gd name="connsiteX15" fmla="*/ 82772 w 205293"/>
                    <a:gd name="connsiteY15" fmla="*/ 279 h 349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5293" h="349179">
                      <a:moveTo>
                        <a:pt x="82772" y="279"/>
                      </a:moveTo>
                      <a:cubicBezTo>
                        <a:pt x="65945" y="4089"/>
                        <a:pt x="52292" y="41237"/>
                        <a:pt x="38957" y="66954"/>
                      </a:cubicBezTo>
                      <a:cubicBezTo>
                        <a:pt x="25622" y="92671"/>
                        <a:pt x="8159" y="127914"/>
                        <a:pt x="2762" y="154584"/>
                      </a:cubicBezTo>
                      <a:cubicBezTo>
                        <a:pt x="-2635" y="181254"/>
                        <a:pt x="540" y="204432"/>
                        <a:pt x="6572" y="226974"/>
                      </a:cubicBezTo>
                      <a:cubicBezTo>
                        <a:pt x="12604" y="249516"/>
                        <a:pt x="26257" y="269519"/>
                        <a:pt x="38957" y="289839"/>
                      </a:cubicBezTo>
                      <a:cubicBezTo>
                        <a:pt x="51657" y="310159"/>
                        <a:pt x="67850" y="345402"/>
                        <a:pt x="82772" y="348894"/>
                      </a:cubicBezTo>
                      <a:cubicBezTo>
                        <a:pt x="97695" y="352387"/>
                        <a:pt x="112617" y="322859"/>
                        <a:pt x="128492" y="310794"/>
                      </a:cubicBezTo>
                      <a:cubicBezTo>
                        <a:pt x="144367" y="298729"/>
                        <a:pt x="166275" y="290474"/>
                        <a:pt x="178022" y="276504"/>
                      </a:cubicBezTo>
                      <a:cubicBezTo>
                        <a:pt x="189769" y="262534"/>
                        <a:pt x="194532" y="240309"/>
                        <a:pt x="198977" y="226974"/>
                      </a:cubicBezTo>
                      <a:cubicBezTo>
                        <a:pt x="203422" y="213639"/>
                        <a:pt x="203740" y="208242"/>
                        <a:pt x="204692" y="196494"/>
                      </a:cubicBezTo>
                      <a:cubicBezTo>
                        <a:pt x="205645" y="184747"/>
                        <a:pt x="205327" y="166014"/>
                        <a:pt x="204692" y="156489"/>
                      </a:cubicBezTo>
                      <a:cubicBezTo>
                        <a:pt x="204057" y="146964"/>
                        <a:pt x="203740" y="149187"/>
                        <a:pt x="200882" y="139344"/>
                      </a:cubicBezTo>
                      <a:cubicBezTo>
                        <a:pt x="198025" y="129502"/>
                        <a:pt x="191675" y="109182"/>
                        <a:pt x="187547" y="97434"/>
                      </a:cubicBezTo>
                      <a:cubicBezTo>
                        <a:pt x="183419" y="85686"/>
                        <a:pt x="176117" y="68859"/>
                        <a:pt x="176117" y="68859"/>
                      </a:cubicBezTo>
                      <a:cubicBezTo>
                        <a:pt x="167545" y="64097"/>
                        <a:pt x="155480" y="55524"/>
                        <a:pt x="139922" y="44094"/>
                      </a:cubicBezTo>
                      <a:cubicBezTo>
                        <a:pt x="124364" y="32664"/>
                        <a:pt x="99600" y="-3531"/>
                        <a:pt x="82772" y="279"/>
                      </a:cubicBezTo>
                      <a:close/>
                    </a:path>
                  </a:pathLst>
                </a:custGeom>
                <a:solidFill>
                  <a:srgbClr val="5B9F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3" name="รูปแบบอิสระ: รูปร่าง 142">
                  <a:extLst>
                    <a:ext uri="{FF2B5EF4-FFF2-40B4-BE49-F238E27FC236}">
                      <a16:creationId xmlns:a16="http://schemas.microsoft.com/office/drawing/2014/main" id="{23F259CE-D020-4062-950D-DB06B6E5ADAB}"/>
                    </a:ext>
                  </a:extLst>
                </p:cNvPr>
                <p:cNvSpPr/>
                <p:nvPr/>
              </p:nvSpPr>
              <p:spPr>
                <a:xfrm>
                  <a:off x="4156609" y="3694899"/>
                  <a:ext cx="458430" cy="382308"/>
                </a:xfrm>
                <a:custGeom>
                  <a:avLst/>
                  <a:gdLst>
                    <a:gd name="connsiteX0" fmla="*/ 56514 w 473068"/>
                    <a:gd name="connsiteY0" fmla="*/ 495 h 373401"/>
                    <a:gd name="connsiteX1" fmla="*/ 452754 w 473068"/>
                    <a:gd name="connsiteY1" fmla="*/ 147180 h 373401"/>
                    <a:gd name="connsiteX2" fmla="*/ 387984 w 473068"/>
                    <a:gd name="connsiteY2" fmla="*/ 349110 h 373401"/>
                    <a:gd name="connsiteX3" fmla="*/ 149859 w 473068"/>
                    <a:gd name="connsiteY3" fmla="*/ 352920 h 373401"/>
                    <a:gd name="connsiteX4" fmla="*/ 12699 w 473068"/>
                    <a:gd name="connsiteY4" fmla="*/ 196710 h 373401"/>
                    <a:gd name="connsiteX5" fmla="*/ 56514 w 473068"/>
                    <a:gd name="connsiteY5" fmla="*/ 495 h 373401"/>
                    <a:gd name="connsiteX0" fmla="*/ 56514 w 484654"/>
                    <a:gd name="connsiteY0" fmla="*/ 407 h 369435"/>
                    <a:gd name="connsiteX1" fmla="*/ 452754 w 484654"/>
                    <a:gd name="connsiteY1" fmla="*/ 147092 h 369435"/>
                    <a:gd name="connsiteX2" fmla="*/ 452754 w 484654"/>
                    <a:gd name="connsiteY2" fmla="*/ 211862 h 369435"/>
                    <a:gd name="connsiteX3" fmla="*/ 387984 w 484654"/>
                    <a:gd name="connsiteY3" fmla="*/ 349022 h 369435"/>
                    <a:gd name="connsiteX4" fmla="*/ 149859 w 484654"/>
                    <a:gd name="connsiteY4" fmla="*/ 352832 h 369435"/>
                    <a:gd name="connsiteX5" fmla="*/ 12699 w 484654"/>
                    <a:gd name="connsiteY5" fmla="*/ 196622 h 369435"/>
                    <a:gd name="connsiteX6" fmla="*/ 56514 w 484654"/>
                    <a:gd name="connsiteY6" fmla="*/ 407 h 369435"/>
                    <a:gd name="connsiteX0" fmla="*/ 56514 w 484654"/>
                    <a:gd name="connsiteY0" fmla="*/ 407 h 381637"/>
                    <a:gd name="connsiteX1" fmla="*/ 452754 w 484654"/>
                    <a:gd name="connsiteY1" fmla="*/ 147092 h 381637"/>
                    <a:gd name="connsiteX2" fmla="*/ 452754 w 484654"/>
                    <a:gd name="connsiteY2" fmla="*/ 211862 h 381637"/>
                    <a:gd name="connsiteX3" fmla="*/ 378459 w 484654"/>
                    <a:gd name="connsiteY3" fmla="*/ 369977 h 381637"/>
                    <a:gd name="connsiteX4" fmla="*/ 149859 w 484654"/>
                    <a:gd name="connsiteY4" fmla="*/ 352832 h 381637"/>
                    <a:gd name="connsiteX5" fmla="*/ 12699 w 484654"/>
                    <a:gd name="connsiteY5" fmla="*/ 196622 h 381637"/>
                    <a:gd name="connsiteX6" fmla="*/ 56514 w 484654"/>
                    <a:gd name="connsiteY6" fmla="*/ 407 h 381637"/>
                    <a:gd name="connsiteX0" fmla="*/ 56514 w 484654"/>
                    <a:gd name="connsiteY0" fmla="*/ 407 h 381637"/>
                    <a:gd name="connsiteX1" fmla="*/ 452754 w 484654"/>
                    <a:gd name="connsiteY1" fmla="*/ 147092 h 381637"/>
                    <a:gd name="connsiteX2" fmla="*/ 452754 w 484654"/>
                    <a:gd name="connsiteY2" fmla="*/ 211862 h 381637"/>
                    <a:gd name="connsiteX3" fmla="*/ 378459 w 484654"/>
                    <a:gd name="connsiteY3" fmla="*/ 369977 h 381637"/>
                    <a:gd name="connsiteX4" fmla="*/ 149859 w 484654"/>
                    <a:gd name="connsiteY4" fmla="*/ 352832 h 381637"/>
                    <a:gd name="connsiteX5" fmla="*/ 12699 w 484654"/>
                    <a:gd name="connsiteY5" fmla="*/ 196622 h 381637"/>
                    <a:gd name="connsiteX6" fmla="*/ 56514 w 484654"/>
                    <a:gd name="connsiteY6" fmla="*/ 407 h 381637"/>
                    <a:gd name="connsiteX0" fmla="*/ 56514 w 484654"/>
                    <a:gd name="connsiteY0" fmla="*/ 407 h 378971"/>
                    <a:gd name="connsiteX1" fmla="*/ 452754 w 484654"/>
                    <a:gd name="connsiteY1" fmla="*/ 147092 h 378971"/>
                    <a:gd name="connsiteX2" fmla="*/ 452754 w 484654"/>
                    <a:gd name="connsiteY2" fmla="*/ 211862 h 378971"/>
                    <a:gd name="connsiteX3" fmla="*/ 372744 w 484654"/>
                    <a:gd name="connsiteY3" fmla="*/ 366167 h 378971"/>
                    <a:gd name="connsiteX4" fmla="*/ 149859 w 484654"/>
                    <a:gd name="connsiteY4" fmla="*/ 352832 h 378971"/>
                    <a:gd name="connsiteX5" fmla="*/ 12699 w 484654"/>
                    <a:gd name="connsiteY5" fmla="*/ 196622 h 378971"/>
                    <a:gd name="connsiteX6" fmla="*/ 56514 w 484654"/>
                    <a:gd name="connsiteY6" fmla="*/ 407 h 378971"/>
                    <a:gd name="connsiteX0" fmla="*/ 56514 w 483955"/>
                    <a:gd name="connsiteY0" fmla="*/ 421 h 377042"/>
                    <a:gd name="connsiteX1" fmla="*/ 452754 w 483955"/>
                    <a:gd name="connsiteY1" fmla="*/ 147106 h 377042"/>
                    <a:gd name="connsiteX2" fmla="*/ 450849 w 483955"/>
                    <a:gd name="connsiteY2" fmla="*/ 238546 h 377042"/>
                    <a:gd name="connsiteX3" fmla="*/ 372744 w 483955"/>
                    <a:gd name="connsiteY3" fmla="*/ 366181 h 377042"/>
                    <a:gd name="connsiteX4" fmla="*/ 149859 w 483955"/>
                    <a:gd name="connsiteY4" fmla="*/ 352846 h 377042"/>
                    <a:gd name="connsiteX5" fmla="*/ 12699 w 483955"/>
                    <a:gd name="connsiteY5" fmla="*/ 196636 h 377042"/>
                    <a:gd name="connsiteX6" fmla="*/ 56514 w 483955"/>
                    <a:gd name="connsiteY6" fmla="*/ 421 h 377042"/>
                    <a:gd name="connsiteX0" fmla="*/ 55871 w 474316"/>
                    <a:gd name="connsiteY0" fmla="*/ 972 h 377593"/>
                    <a:gd name="connsiteX1" fmla="*/ 438776 w 474316"/>
                    <a:gd name="connsiteY1" fmla="*/ 126702 h 377593"/>
                    <a:gd name="connsiteX2" fmla="*/ 450206 w 474316"/>
                    <a:gd name="connsiteY2" fmla="*/ 239097 h 377593"/>
                    <a:gd name="connsiteX3" fmla="*/ 372101 w 474316"/>
                    <a:gd name="connsiteY3" fmla="*/ 366732 h 377593"/>
                    <a:gd name="connsiteX4" fmla="*/ 149216 w 474316"/>
                    <a:gd name="connsiteY4" fmla="*/ 353397 h 377593"/>
                    <a:gd name="connsiteX5" fmla="*/ 12056 w 474316"/>
                    <a:gd name="connsiteY5" fmla="*/ 197187 h 377593"/>
                    <a:gd name="connsiteX6" fmla="*/ 55871 w 474316"/>
                    <a:gd name="connsiteY6" fmla="*/ 972 h 377593"/>
                    <a:gd name="connsiteX0" fmla="*/ 55601 w 470544"/>
                    <a:gd name="connsiteY0" fmla="*/ 1257 h 377878"/>
                    <a:gd name="connsiteX1" fmla="*/ 432791 w 470544"/>
                    <a:gd name="connsiteY1" fmla="*/ 119367 h 377878"/>
                    <a:gd name="connsiteX2" fmla="*/ 449936 w 470544"/>
                    <a:gd name="connsiteY2" fmla="*/ 239382 h 377878"/>
                    <a:gd name="connsiteX3" fmla="*/ 371831 w 470544"/>
                    <a:gd name="connsiteY3" fmla="*/ 367017 h 377878"/>
                    <a:gd name="connsiteX4" fmla="*/ 148946 w 470544"/>
                    <a:gd name="connsiteY4" fmla="*/ 353682 h 377878"/>
                    <a:gd name="connsiteX5" fmla="*/ 11786 w 470544"/>
                    <a:gd name="connsiteY5" fmla="*/ 197472 h 377878"/>
                    <a:gd name="connsiteX6" fmla="*/ 55601 w 470544"/>
                    <a:gd name="connsiteY6" fmla="*/ 1257 h 377878"/>
                    <a:gd name="connsiteX0" fmla="*/ 74169 w 460611"/>
                    <a:gd name="connsiteY0" fmla="*/ 1257 h 377878"/>
                    <a:gd name="connsiteX1" fmla="*/ 424689 w 460611"/>
                    <a:gd name="connsiteY1" fmla="*/ 119367 h 377878"/>
                    <a:gd name="connsiteX2" fmla="*/ 441834 w 460611"/>
                    <a:gd name="connsiteY2" fmla="*/ 239382 h 377878"/>
                    <a:gd name="connsiteX3" fmla="*/ 363729 w 460611"/>
                    <a:gd name="connsiteY3" fmla="*/ 367017 h 377878"/>
                    <a:gd name="connsiteX4" fmla="*/ 140844 w 460611"/>
                    <a:gd name="connsiteY4" fmla="*/ 353682 h 377878"/>
                    <a:gd name="connsiteX5" fmla="*/ 3684 w 460611"/>
                    <a:gd name="connsiteY5" fmla="*/ 197472 h 377878"/>
                    <a:gd name="connsiteX6" fmla="*/ 74169 w 460611"/>
                    <a:gd name="connsiteY6" fmla="*/ 1257 h 377878"/>
                    <a:gd name="connsiteX0" fmla="*/ 72619 w 461096"/>
                    <a:gd name="connsiteY0" fmla="*/ 1278 h 375994"/>
                    <a:gd name="connsiteX1" fmla="*/ 425044 w 461096"/>
                    <a:gd name="connsiteY1" fmla="*/ 117483 h 375994"/>
                    <a:gd name="connsiteX2" fmla="*/ 442189 w 461096"/>
                    <a:gd name="connsiteY2" fmla="*/ 237498 h 375994"/>
                    <a:gd name="connsiteX3" fmla="*/ 364084 w 461096"/>
                    <a:gd name="connsiteY3" fmla="*/ 365133 h 375994"/>
                    <a:gd name="connsiteX4" fmla="*/ 141199 w 461096"/>
                    <a:gd name="connsiteY4" fmla="*/ 351798 h 375994"/>
                    <a:gd name="connsiteX5" fmla="*/ 4039 w 461096"/>
                    <a:gd name="connsiteY5" fmla="*/ 195588 h 375994"/>
                    <a:gd name="connsiteX6" fmla="*/ 72619 w 461096"/>
                    <a:gd name="connsiteY6" fmla="*/ 1278 h 375994"/>
                    <a:gd name="connsiteX0" fmla="*/ 76448 w 464925"/>
                    <a:gd name="connsiteY0" fmla="*/ 1406 h 376122"/>
                    <a:gd name="connsiteX1" fmla="*/ 428873 w 464925"/>
                    <a:gd name="connsiteY1" fmla="*/ 117611 h 376122"/>
                    <a:gd name="connsiteX2" fmla="*/ 446018 w 464925"/>
                    <a:gd name="connsiteY2" fmla="*/ 237626 h 376122"/>
                    <a:gd name="connsiteX3" fmla="*/ 367913 w 464925"/>
                    <a:gd name="connsiteY3" fmla="*/ 365261 h 376122"/>
                    <a:gd name="connsiteX4" fmla="*/ 145028 w 464925"/>
                    <a:gd name="connsiteY4" fmla="*/ 351926 h 376122"/>
                    <a:gd name="connsiteX5" fmla="*/ 7868 w 464925"/>
                    <a:gd name="connsiteY5" fmla="*/ 195716 h 376122"/>
                    <a:gd name="connsiteX6" fmla="*/ 23109 w 464925"/>
                    <a:gd name="connsiteY6" fmla="*/ 62367 h 376122"/>
                    <a:gd name="connsiteX7" fmla="*/ 76448 w 464925"/>
                    <a:gd name="connsiteY7" fmla="*/ 1406 h 376122"/>
                    <a:gd name="connsiteX0" fmla="*/ 76448 w 464925"/>
                    <a:gd name="connsiteY0" fmla="*/ 1922 h 376638"/>
                    <a:gd name="connsiteX1" fmla="*/ 428873 w 464925"/>
                    <a:gd name="connsiteY1" fmla="*/ 118127 h 376638"/>
                    <a:gd name="connsiteX2" fmla="*/ 446018 w 464925"/>
                    <a:gd name="connsiteY2" fmla="*/ 238142 h 376638"/>
                    <a:gd name="connsiteX3" fmla="*/ 367913 w 464925"/>
                    <a:gd name="connsiteY3" fmla="*/ 365777 h 376638"/>
                    <a:gd name="connsiteX4" fmla="*/ 145028 w 464925"/>
                    <a:gd name="connsiteY4" fmla="*/ 352442 h 376638"/>
                    <a:gd name="connsiteX5" fmla="*/ 7868 w 464925"/>
                    <a:gd name="connsiteY5" fmla="*/ 196232 h 376638"/>
                    <a:gd name="connsiteX6" fmla="*/ 23109 w 464925"/>
                    <a:gd name="connsiteY6" fmla="*/ 62883 h 376638"/>
                    <a:gd name="connsiteX7" fmla="*/ 76448 w 464925"/>
                    <a:gd name="connsiteY7" fmla="*/ 1922 h 376638"/>
                    <a:gd name="connsiteX0" fmla="*/ 76448 w 464925"/>
                    <a:gd name="connsiteY0" fmla="*/ 2531 h 377247"/>
                    <a:gd name="connsiteX1" fmla="*/ 428873 w 464925"/>
                    <a:gd name="connsiteY1" fmla="*/ 118736 h 377247"/>
                    <a:gd name="connsiteX2" fmla="*/ 446018 w 464925"/>
                    <a:gd name="connsiteY2" fmla="*/ 238751 h 377247"/>
                    <a:gd name="connsiteX3" fmla="*/ 367913 w 464925"/>
                    <a:gd name="connsiteY3" fmla="*/ 366386 h 377247"/>
                    <a:gd name="connsiteX4" fmla="*/ 145028 w 464925"/>
                    <a:gd name="connsiteY4" fmla="*/ 353051 h 377247"/>
                    <a:gd name="connsiteX5" fmla="*/ 7868 w 464925"/>
                    <a:gd name="connsiteY5" fmla="*/ 196841 h 377247"/>
                    <a:gd name="connsiteX6" fmla="*/ 23109 w 464925"/>
                    <a:gd name="connsiteY6" fmla="*/ 63492 h 377247"/>
                    <a:gd name="connsiteX7" fmla="*/ 76448 w 464925"/>
                    <a:gd name="connsiteY7" fmla="*/ 2531 h 377247"/>
                    <a:gd name="connsiteX0" fmla="*/ 99308 w 463373"/>
                    <a:gd name="connsiteY0" fmla="*/ 2704 h 375515"/>
                    <a:gd name="connsiteX1" fmla="*/ 428873 w 463373"/>
                    <a:gd name="connsiteY1" fmla="*/ 117004 h 375515"/>
                    <a:gd name="connsiteX2" fmla="*/ 446018 w 463373"/>
                    <a:gd name="connsiteY2" fmla="*/ 237019 h 375515"/>
                    <a:gd name="connsiteX3" fmla="*/ 367913 w 463373"/>
                    <a:gd name="connsiteY3" fmla="*/ 364654 h 375515"/>
                    <a:gd name="connsiteX4" fmla="*/ 145028 w 463373"/>
                    <a:gd name="connsiteY4" fmla="*/ 351319 h 375515"/>
                    <a:gd name="connsiteX5" fmla="*/ 7868 w 463373"/>
                    <a:gd name="connsiteY5" fmla="*/ 195109 h 375515"/>
                    <a:gd name="connsiteX6" fmla="*/ 23109 w 463373"/>
                    <a:gd name="connsiteY6" fmla="*/ 61760 h 375515"/>
                    <a:gd name="connsiteX7" fmla="*/ 99308 w 463373"/>
                    <a:gd name="connsiteY7" fmla="*/ 2704 h 375515"/>
                    <a:gd name="connsiteX0" fmla="*/ 99308 w 463373"/>
                    <a:gd name="connsiteY0" fmla="*/ 2704 h 379909"/>
                    <a:gd name="connsiteX1" fmla="*/ 428873 w 463373"/>
                    <a:gd name="connsiteY1" fmla="*/ 117004 h 379909"/>
                    <a:gd name="connsiteX2" fmla="*/ 446018 w 463373"/>
                    <a:gd name="connsiteY2" fmla="*/ 237019 h 379909"/>
                    <a:gd name="connsiteX3" fmla="*/ 367913 w 463373"/>
                    <a:gd name="connsiteY3" fmla="*/ 364654 h 379909"/>
                    <a:gd name="connsiteX4" fmla="*/ 253615 w 463373"/>
                    <a:gd name="connsiteY4" fmla="*/ 376086 h 379909"/>
                    <a:gd name="connsiteX5" fmla="*/ 145028 w 463373"/>
                    <a:gd name="connsiteY5" fmla="*/ 351319 h 379909"/>
                    <a:gd name="connsiteX6" fmla="*/ 7868 w 463373"/>
                    <a:gd name="connsiteY6" fmla="*/ 195109 h 379909"/>
                    <a:gd name="connsiteX7" fmla="*/ 23109 w 463373"/>
                    <a:gd name="connsiteY7" fmla="*/ 61760 h 379909"/>
                    <a:gd name="connsiteX8" fmla="*/ 99308 w 463373"/>
                    <a:gd name="connsiteY8" fmla="*/ 2704 h 379909"/>
                    <a:gd name="connsiteX0" fmla="*/ 93779 w 457844"/>
                    <a:gd name="connsiteY0" fmla="*/ 2704 h 379909"/>
                    <a:gd name="connsiteX1" fmla="*/ 423344 w 457844"/>
                    <a:gd name="connsiteY1" fmla="*/ 117004 h 379909"/>
                    <a:gd name="connsiteX2" fmla="*/ 440489 w 457844"/>
                    <a:gd name="connsiteY2" fmla="*/ 237019 h 379909"/>
                    <a:gd name="connsiteX3" fmla="*/ 362384 w 457844"/>
                    <a:gd name="connsiteY3" fmla="*/ 364654 h 379909"/>
                    <a:gd name="connsiteX4" fmla="*/ 248086 w 457844"/>
                    <a:gd name="connsiteY4" fmla="*/ 376086 h 379909"/>
                    <a:gd name="connsiteX5" fmla="*/ 139499 w 457844"/>
                    <a:gd name="connsiteY5" fmla="*/ 351319 h 379909"/>
                    <a:gd name="connsiteX6" fmla="*/ 61396 w 457844"/>
                    <a:gd name="connsiteY6" fmla="*/ 294171 h 379909"/>
                    <a:gd name="connsiteX7" fmla="*/ 2339 w 457844"/>
                    <a:gd name="connsiteY7" fmla="*/ 195109 h 379909"/>
                    <a:gd name="connsiteX8" fmla="*/ 17580 w 457844"/>
                    <a:gd name="connsiteY8" fmla="*/ 61760 h 379909"/>
                    <a:gd name="connsiteX9" fmla="*/ 93779 w 457844"/>
                    <a:gd name="connsiteY9" fmla="*/ 2704 h 379909"/>
                    <a:gd name="connsiteX0" fmla="*/ 93779 w 454955"/>
                    <a:gd name="connsiteY0" fmla="*/ 2704 h 376856"/>
                    <a:gd name="connsiteX1" fmla="*/ 423344 w 454955"/>
                    <a:gd name="connsiteY1" fmla="*/ 117004 h 376856"/>
                    <a:gd name="connsiteX2" fmla="*/ 440489 w 454955"/>
                    <a:gd name="connsiteY2" fmla="*/ 237019 h 376856"/>
                    <a:gd name="connsiteX3" fmla="*/ 421440 w 454955"/>
                    <a:gd name="connsiteY3" fmla="*/ 307506 h 376856"/>
                    <a:gd name="connsiteX4" fmla="*/ 362384 w 454955"/>
                    <a:gd name="connsiteY4" fmla="*/ 364654 h 376856"/>
                    <a:gd name="connsiteX5" fmla="*/ 248086 w 454955"/>
                    <a:gd name="connsiteY5" fmla="*/ 376086 h 376856"/>
                    <a:gd name="connsiteX6" fmla="*/ 139499 w 454955"/>
                    <a:gd name="connsiteY6" fmla="*/ 351319 h 376856"/>
                    <a:gd name="connsiteX7" fmla="*/ 61396 w 454955"/>
                    <a:gd name="connsiteY7" fmla="*/ 294171 h 376856"/>
                    <a:gd name="connsiteX8" fmla="*/ 2339 w 454955"/>
                    <a:gd name="connsiteY8" fmla="*/ 195109 h 376856"/>
                    <a:gd name="connsiteX9" fmla="*/ 17580 w 454955"/>
                    <a:gd name="connsiteY9" fmla="*/ 61760 h 376856"/>
                    <a:gd name="connsiteX10" fmla="*/ 93779 w 454955"/>
                    <a:gd name="connsiteY10" fmla="*/ 2704 h 376856"/>
                    <a:gd name="connsiteX0" fmla="*/ 97254 w 458430"/>
                    <a:gd name="connsiteY0" fmla="*/ 2704 h 376856"/>
                    <a:gd name="connsiteX1" fmla="*/ 426819 w 458430"/>
                    <a:gd name="connsiteY1" fmla="*/ 117004 h 376856"/>
                    <a:gd name="connsiteX2" fmla="*/ 443964 w 458430"/>
                    <a:gd name="connsiteY2" fmla="*/ 237019 h 376856"/>
                    <a:gd name="connsiteX3" fmla="*/ 424915 w 458430"/>
                    <a:gd name="connsiteY3" fmla="*/ 307506 h 376856"/>
                    <a:gd name="connsiteX4" fmla="*/ 365859 w 458430"/>
                    <a:gd name="connsiteY4" fmla="*/ 364654 h 376856"/>
                    <a:gd name="connsiteX5" fmla="*/ 251561 w 458430"/>
                    <a:gd name="connsiteY5" fmla="*/ 376086 h 376856"/>
                    <a:gd name="connsiteX6" fmla="*/ 142974 w 458430"/>
                    <a:gd name="connsiteY6" fmla="*/ 351319 h 376856"/>
                    <a:gd name="connsiteX7" fmla="*/ 64871 w 458430"/>
                    <a:gd name="connsiteY7" fmla="*/ 294171 h 376856"/>
                    <a:gd name="connsiteX8" fmla="*/ 5814 w 458430"/>
                    <a:gd name="connsiteY8" fmla="*/ 195109 h 376856"/>
                    <a:gd name="connsiteX9" fmla="*/ 3911 w 458430"/>
                    <a:gd name="connsiteY9" fmla="*/ 115101 h 376856"/>
                    <a:gd name="connsiteX10" fmla="*/ 21055 w 458430"/>
                    <a:gd name="connsiteY10" fmla="*/ 61760 h 376856"/>
                    <a:gd name="connsiteX11" fmla="*/ 97254 w 458430"/>
                    <a:gd name="connsiteY11" fmla="*/ 2704 h 376856"/>
                    <a:gd name="connsiteX0" fmla="*/ 97254 w 458430"/>
                    <a:gd name="connsiteY0" fmla="*/ 2704 h 382210"/>
                    <a:gd name="connsiteX1" fmla="*/ 426819 w 458430"/>
                    <a:gd name="connsiteY1" fmla="*/ 117004 h 382210"/>
                    <a:gd name="connsiteX2" fmla="*/ 443964 w 458430"/>
                    <a:gd name="connsiteY2" fmla="*/ 237019 h 382210"/>
                    <a:gd name="connsiteX3" fmla="*/ 424915 w 458430"/>
                    <a:gd name="connsiteY3" fmla="*/ 307506 h 382210"/>
                    <a:gd name="connsiteX4" fmla="*/ 365859 w 458430"/>
                    <a:gd name="connsiteY4" fmla="*/ 364654 h 382210"/>
                    <a:gd name="connsiteX5" fmla="*/ 251561 w 458430"/>
                    <a:gd name="connsiteY5" fmla="*/ 381801 h 382210"/>
                    <a:gd name="connsiteX6" fmla="*/ 142974 w 458430"/>
                    <a:gd name="connsiteY6" fmla="*/ 351319 h 382210"/>
                    <a:gd name="connsiteX7" fmla="*/ 64871 w 458430"/>
                    <a:gd name="connsiteY7" fmla="*/ 294171 h 382210"/>
                    <a:gd name="connsiteX8" fmla="*/ 5814 w 458430"/>
                    <a:gd name="connsiteY8" fmla="*/ 195109 h 382210"/>
                    <a:gd name="connsiteX9" fmla="*/ 3911 w 458430"/>
                    <a:gd name="connsiteY9" fmla="*/ 115101 h 382210"/>
                    <a:gd name="connsiteX10" fmla="*/ 21055 w 458430"/>
                    <a:gd name="connsiteY10" fmla="*/ 61760 h 382210"/>
                    <a:gd name="connsiteX11" fmla="*/ 97254 w 458430"/>
                    <a:gd name="connsiteY11" fmla="*/ 2704 h 382210"/>
                    <a:gd name="connsiteX0" fmla="*/ 97254 w 458430"/>
                    <a:gd name="connsiteY0" fmla="*/ 2704 h 382308"/>
                    <a:gd name="connsiteX1" fmla="*/ 426819 w 458430"/>
                    <a:gd name="connsiteY1" fmla="*/ 117004 h 382308"/>
                    <a:gd name="connsiteX2" fmla="*/ 443964 w 458430"/>
                    <a:gd name="connsiteY2" fmla="*/ 237019 h 382308"/>
                    <a:gd name="connsiteX3" fmla="*/ 424915 w 458430"/>
                    <a:gd name="connsiteY3" fmla="*/ 307506 h 382308"/>
                    <a:gd name="connsiteX4" fmla="*/ 371574 w 458430"/>
                    <a:gd name="connsiteY4" fmla="*/ 366559 h 382308"/>
                    <a:gd name="connsiteX5" fmla="*/ 251561 w 458430"/>
                    <a:gd name="connsiteY5" fmla="*/ 381801 h 382308"/>
                    <a:gd name="connsiteX6" fmla="*/ 142974 w 458430"/>
                    <a:gd name="connsiteY6" fmla="*/ 351319 h 382308"/>
                    <a:gd name="connsiteX7" fmla="*/ 64871 w 458430"/>
                    <a:gd name="connsiteY7" fmla="*/ 294171 h 382308"/>
                    <a:gd name="connsiteX8" fmla="*/ 5814 w 458430"/>
                    <a:gd name="connsiteY8" fmla="*/ 195109 h 382308"/>
                    <a:gd name="connsiteX9" fmla="*/ 3911 w 458430"/>
                    <a:gd name="connsiteY9" fmla="*/ 115101 h 382308"/>
                    <a:gd name="connsiteX10" fmla="*/ 21055 w 458430"/>
                    <a:gd name="connsiteY10" fmla="*/ 61760 h 382308"/>
                    <a:gd name="connsiteX11" fmla="*/ 97254 w 458430"/>
                    <a:gd name="connsiteY11" fmla="*/ 2704 h 382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58430" h="382308">
                      <a:moveTo>
                        <a:pt x="97254" y="2704"/>
                      </a:moveTo>
                      <a:cubicBezTo>
                        <a:pt x="164881" y="11911"/>
                        <a:pt x="369034" y="77952"/>
                        <a:pt x="426819" y="117004"/>
                      </a:cubicBezTo>
                      <a:cubicBezTo>
                        <a:pt x="484604" y="156057"/>
                        <a:pt x="445869" y="206539"/>
                        <a:pt x="443964" y="237019"/>
                      </a:cubicBezTo>
                      <a:cubicBezTo>
                        <a:pt x="442059" y="267499"/>
                        <a:pt x="437933" y="286234"/>
                        <a:pt x="424915" y="307506"/>
                      </a:cubicBezTo>
                      <a:cubicBezTo>
                        <a:pt x="411898" y="328779"/>
                        <a:pt x="400466" y="354177"/>
                        <a:pt x="371574" y="366559"/>
                      </a:cubicBezTo>
                      <a:cubicBezTo>
                        <a:pt x="342682" y="378942"/>
                        <a:pt x="288709" y="384024"/>
                        <a:pt x="251561" y="381801"/>
                      </a:cubicBezTo>
                      <a:cubicBezTo>
                        <a:pt x="214414" y="379579"/>
                        <a:pt x="172184" y="365289"/>
                        <a:pt x="142974" y="351319"/>
                      </a:cubicBezTo>
                      <a:cubicBezTo>
                        <a:pt x="113764" y="337349"/>
                        <a:pt x="87731" y="320206"/>
                        <a:pt x="64871" y="294171"/>
                      </a:cubicBezTo>
                      <a:cubicBezTo>
                        <a:pt x="42011" y="268136"/>
                        <a:pt x="15974" y="224954"/>
                        <a:pt x="5814" y="195109"/>
                      </a:cubicBezTo>
                      <a:cubicBezTo>
                        <a:pt x="-4346" y="165264"/>
                        <a:pt x="1371" y="137326"/>
                        <a:pt x="3911" y="115101"/>
                      </a:cubicBezTo>
                      <a:cubicBezTo>
                        <a:pt x="6451" y="92876"/>
                        <a:pt x="6133" y="80493"/>
                        <a:pt x="21055" y="61760"/>
                      </a:cubicBezTo>
                      <a:cubicBezTo>
                        <a:pt x="53440" y="6515"/>
                        <a:pt x="29627" y="-6503"/>
                        <a:pt x="97254" y="2704"/>
                      </a:cubicBezTo>
                      <a:close/>
                    </a:path>
                  </a:pathLst>
                </a:custGeom>
                <a:solidFill>
                  <a:srgbClr val="5B9F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cxnSp>
              <p:nvCxnSpPr>
                <p:cNvPr id="144" name="ตัวเชื่อมต่อตรง 143">
                  <a:extLst>
                    <a:ext uri="{FF2B5EF4-FFF2-40B4-BE49-F238E27FC236}">
                      <a16:creationId xmlns:a16="http://schemas.microsoft.com/office/drawing/2014/main" id="{99913E4E-81B8-442B-A9BC-0811BCB41918}"/>
                    </a:ext>
                  </a:extLst>
                </p:cNvPr>
                <p:cNvCxnSpPr>
                  <a:cxnSpLocks/>
                  <a:stCxn id="140" idx="21"/>
                </p:cNvCxnSpPr>
                <p:nvPr/>
              </p:nvCxnSpPr>
              <p:spPr>
                <a:xfrm flipH="1">
                  <a:off x="4338169" y="2469899"/>
                  <a:ext cx="21341" cy="16698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ตัวเชื่อมต่อตรง 144">
                  <a:extLst>
                    <a:ext uri="{FF2B5EF4-FFF2-40B4-BE49-F238E27FC236}">
                      <a16:creationId xmlns:a16="http://schemas.microsoft.com/office/drawing/2014/main" id="{DE0D1F60-5638-4A33-BE08-568F6D8EE3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61374" y="2469899"/>
                  <a:ext cx="22638" cy="23833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กลุ่ม 110">
                <a:extLst>
                  <a:ext uri="{FF2B5EF4-FFF2-40B4-BE49-F238E27FC236}">
                    <a16:creationId xmlns:a16="http://schemas.microsoft.com/office/drawing/2014/main" id="{3114E0C2-393B-418F-A830-75081A4AC6D4}"/>
                  </a:ext>
                </a:extLst>
              </p:cNvPr>
              <p:cNvGrpSpPr/>
              <p:nvPr/>
            </p:nvGrpSpPr>
            <p:grpSpPr>
              <a:xfrm rot="719020">
                <a:off x="7072897" y="2314330"/>
                <a:ext cx="933543" cy="1428354"/>
                <a:chOff x="6719604" y="3087507"/>
                <a:chExt cx="933543" cy="1428354"/>
              </a:xfrm>
            </p:grpSpPr>
            <p:sp>
              <p:nvSpPr>
                <p:cNvPr id="133" name="รูปแบบอิสระ: รูปร่าง 132">
                  <a:extLst>
                    <a:ext uri="{FF2B5EF4-FFF2-40B4-BE49-F238E27FC236}">
                      <a16:creationId xmlns:a16="http://schemas.microsoft.com/office/drawing/2014/main" id="{BEE02073-4AC6-4937-8D90-513E7E294149}"/>
                    </a:ext>
                  </a:extLst>
                </p:cNvPr>
                <p:cNvSpPr/>
                <p:nvPr/>
              </p:nvSpPr>
              <p:spPr>
                <a:xfrm>
                  <a:off x="6719604" y="3087507"/>
                  <a:ext cx="933543" cy="1428354"/>
                </a:xfrm>
                <a:custGeom>
                  <a:avLst/>
                  <a:gdLst>
                    <a:gd name="connsiteX0" fmla="*/ 59502 w 287403"/>
                    <a:gd name="connsiteY0" fmla="*/ 95464 h 450517"/>
                    <a:gd name="connsiteX1" fmla="*/ 70932 w 287403"/>
                    <a:gd name="connsiteY1" fmla="*/ 158329 h 450517"/>
                    <a:gd name="connsiteX2" fmla="*/ 74742 w 287403"/>
                    <a:gd name="connsiteY2" fmla="*/ 225004 h 450517"/>
                    <a:gd name="connsiteX3" fmla="*/ 51882 w 287403"/>
                    <a:gd name="connsiteY3" fmla="*/ 266914 h 450517"/>
                    <a:gd name="connsiteX4" fmla="*/ 17592 w 287403"/>
                    <a:gd name="connsiteY4" fmla="*/ 325969 h 450517"/>
                    <a:gd name="connsiteX5" fmla="*/ 447 w 287403"/>
                    <a:gd name="connsiteY5" fmla="*/ 379309 h 450517"/>
                    <a:gd name="connsiteX6" fmla="*/ 34737 w 287403"/>
                    <a:gd name="connsiteY6" fmla="*/ 440269 h 450517"/>
                    <a:gd name="connsiteX7" fmla="*/ 93792 w 287403"/>
                    <a:gd name="connsiteY7" fmla="*/ 449794 h 450517"/>
                    <a:gd name="connsiteX8" fmla="*/ 129987 w 287403"/>
                    <a:gd name="connsiteY8" fmla="*/ 432649 h 450517"/>
                    <a:gd name="connsiteX9" fmla="*/ 194757 w 287403"/>
                    <a:gd name="connsiteY9" fmla="*/ 388834 h 450517"/>
                    <a:gd name="connsiteX10" fmla="*/ 253812 w 287403"/>
                    <a:gd name="connsiteY10" fmla="*/ 346924 h 450517"/>
                    <a:gd name="connsiteX11" fmla="*/ 282387 w 287403"/>
                    <a:gd name="connsiteY11" fmla="*/ 316444 h 450517"/>
                    <a:gd name="connsiteX12" fmla="*/ 282387 w 287403"/>
                    <a:gd name="connsiteY12" fmla="*/ 238339 h 450517"/>
                    <a:gd name="connsiteX13" fmla="*/ 276672 w 287403"/>
                    <a:gd name="connsiteY13" fmla="*/ 184999 h 450517"/>
                    <a:gd name="connsiteX14" fmla="*/ 276672 w 287403"/>
                    <a:gd name="connsiteY14" fmla="*/ 120229 h 450517"/>
                    <a:gd name="connsiteX15" fmla="*/ 276672 w 287403"/>
                    <a:gd name="connsiteY15" fmla="*/ 57364 h 450517"/>
                    <a:gd name="connsiteX16" fmla="*/ 282387 w 287403"/>
                    <a:gd name="connsiteY16" fmla="*/ 17359 h 450517"/>
                    <a:gd name="connsiteX17" fmla="*/ 282387 w 287403"/>
                    <a:gd name="connsiteY17" fmla="*/ 7834 h 450517"/>
                    <a:gd name="connsiteX18" fmla="*/ 217617 w 287403"/>
                    <a:gd name="connsiteY18" fmla="*/ 214 h 450517"/>
                    <a:gd name="connsiteX19" fmla="*/ 169992 w 287403"/>
                    <a:gd name="connsiteY19" fmla="*/ 4024 h 450517"/>
                    <a:gd name="connsiteX20" fmla="*/ 118557 w 287403"/>
                    <a:gd name="connsiteY20" fmla="*/ 23074 h 450517"/>
                    <a:gd name="connsiteX21" fmla="*/ 59502 w 287403"/>
                    <a:gd name="connsiteY21" fmla="*/ 95464 h 450517"/>
                    <a:gd name="connsiteX0" fmla="*/ 59502 w 284731"/>
                    <a:gd name="connsiteY0" fmla="*/ 95464 h 450517"/>
                    <a:gd name="connsiteX1" fmla="*/ 70932 w 284731"/>
                    <a:gd name="connsiteY1" fmla="*/ 158329 h 450517"/>
                    <a:gd name="connsiteX2" fmla="*/ 74742 w 284731"/>
                    <a:gd name="connsiteY2" fmla="*/ 225004 h 450517"/>
                    <a:gd name="connsiteX3" fmla="*/ 51882 w 284731"/>
                    <a:gd name="connsiteY3" fmla="*/ 266914 h 450517"/>
                    <a:gd name="connsiteX4" fmla="*/ 17592 w 284731"/>
                    <a:gd name="connsiteY4" fmla="*/ 325969 h 450517"/>
                    <a:gd name="connsiteX5" fmla="*/ 447 w 284731"/>
                    <a:gd name="connsiteY5" fmla="*/ 379309 h 450517"/>
                    <a:gd name="connsiteX6" fmla="*/ 34737 w 284731"/>
                    <a:gd name="connsiteY6" fmla="*/ 440269 h 450517"/>
                    <a:gd name="connsiteX7" fmla="*/ 93792 w 284731"/>
                    <a:gd name="connsiteY7" fmla="*/ 449794 h 450517"/>
                    <a:gd name="connsiteX8" fmla="*/ 129987 w 284731"/>
                    <a:gd name="connsiteY8" fmla="*/ 432649 h 450517"/>
                    <a:gd name="connsiteX9" fmla="*/ 194757 w 284731"/>
                    <a:gd name="connsiteY9" fmla="*/ 388834 h 450517"/>
                    <a:gd name="connsiteX10" fmla="*/ 253812 w 284731"/>
                    <a:gd name="connsiteY10" fmla="*/ 346924 h 450517"/>
                    <a:gd name="connsiteX11" fmla="*/ 282387 w 284731"/>
                    <a:gd name="connsiteY11" fmla="*/ 316444 h 450517"/>
                    <a:gd name="connsiteX12" fmla="*/ 282387 w 284731"/>
                    <a:gd name="connsiteY12" fmla="*/ 238339 h 450517"/>
                    <a:gd name="connsiteX13" fmla="*/ 276672 w 284731"/>
                    <a:gd name="connsiteY13" fmla="*/ 184999 h 450517"/>
                    <a:gd name="connsiteX14" fmla="*/ 276672 w 284731"/>
                    <a:gd name="connsiteY14" fmla="*/ 120229 h 450517"/>
                    <a:gd name="connsiteX15" fmla="*/ 276672 w 284731"/>
                    <a:gd name="connsiteY15" fmla="*/ 57364 h 450517"/>
                    <a:gd name="connsiteX16" fmla="*/ 282387 w 284731"/>
                    <a:gd name="connsiteY16" fmla="*/ 17359 h 450517"/>
                    <a:gd name="connsiteX17" fmla="*/ 274652 w 284731"/>
                    <a:gd name="connsiteY17" fmla="*/ 7834 h 450517"/>
                    <a:gd name="connsiteX18" fmla="*/ 217617 w 284731"/>
                    <a:gd name="connsiteY18" fmla="*/ 214 h 450517"/>
                    <a:gd name="connsiteX19" fmla="*/ 169992 w 284731"/>
                    <a:gd name="connsiteY19" fmla="*/ 4024 h 450517"/>
                    <a:gd name="connsiteX20" fmla="*/ 118557 w 284731"/>
                    <a:gd name="connsiteY20" fmla="*/ 23074 h 450517"/>
                    <a:gd name="connsiteX21" fmla="*/ 59502 w 284731"/>
                    <a:gd name="connsiteY21" fmla="*/ 95464 h 450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84731" h="450517">
                      <a:moveTo>
                        <a:pt x="59502" y="95464"/>
                      </a:moveTo>
                      <a:cubicBezTo>
                        <a:pt x="51565" y="118006"/>
                        <a:pt x="68392" y="136739"/>
                        <a:pt x="70932" y="158329"/>
                      </a:cubicBezTo>
                      <a:cubicBezTo>
                        <a:pt x="73472" y="179919"/>
                        <a:pt x="77917" y="206907"/>
                        <a:pt x="74742" y="225004"/>
                      </a:cubicBezTo>
                      <a:cubicBezTo>
                        <a:pt x="71567" y="243101"/>
                        <a:pt x="61407" y="250087"/>
                        <a:pt x="51882" y="266914"/>
                      </a:cubicBezTo>
                      <a:cubicBezTo>
                        <a:pt x="42357" y="283741"/>
                        <a:pt x="26164" y="307237"/>
                        <a:pt x="17592" y="325969"/>
                      </a:cubicBezTo>
                      <a:cubicBezTo>
                        <a:pt x="9020" y="344701"/>
                        <a:pt x="-2410" y="360259"/>
                        <a:pt x="447" y="379309"/>
                      </a:cubicBezTo>
                      <a:cubicBezTo>
                        <a:pt x="3304" y="398359"/>
                        <a:pt x="19180" y="428522"/>
                        <a:pt x="34737" y="440269"/>
                      </a:cubicBezTo>
                      <a:cubicBezTo>
                        <a:pt x="50294" y="452016"/>
                        <a:pt x="77917" y="451064"/>
                        <a:pt x="93792" y="449794"/>
                      </a:cubicBezTo>
                      <a:cubicBezTo>
                        <a:pt x="109667" y="448524"/>
                        <a:pt x="113160" y="442809"/>
                        <a:pt x="129987" y="432649"/>
                      </a:cubicBezTo>
                      <a:cubicBezTo>
                        <a:pt x="146815" y="422489"/>
                        <a:pt x="174120" y="403121"/>
                        <a:pt x="194757" y="388834"/>
                      </a:cubicBezTo>
                      <a:cubicBezTo>
                        <a:pt x="215394" y="374547"/>
                        <a:pt x="239207" y="358989"/>
                        <a:pt x="253812" y="346924"/>
                      </a:cubicBezTo>
                      <a:cubicBezTo>
                        <a:pt x="268417" y="334859"/>
                        <a:pt x="277624" y="334542"/>
                        <a:pt x="282387" y="316444"/>
                      </a:cubicBezTo>
                      <a:cubicBezTo>
                        <a:pt x="287150" y="298346"/>
                        <a:pt x="283339" y="260246"/>
                        <a:pt x="282387" y="238339"/>
                      </a:cubicBezTo>
                      <a:cubicBezTo>
                        <a:pt x="281435" y="216432"/>
                        <a:pt x="277625" y="204684"/>
                        <a:pt x="276672" y="184999"/>
                      </a:cubicBezTo>
                      <a:cubicBezTo>
                        <a:pt x="275720" y="165314"/>
                        <a:pt x="276672" y="120229"/>
                        <a:pt x="276672" y="120229"/>
                      </a:cubicBezTo>
                      <a:cubicBezTo>
                        <a:pt x="276672" y="98957"/>
                        <a:pt x="275720" y="74509"/>
                        <a:pt x="276672" y="57364"/>
                      </a:cubicBezTo>
                      <a:cubicBezTo>
                        <a:pt x="277624" y="40219"/>
                        <a:pt x="282724" y="25614"/>
                        <a:pt x="282387" y="17359"/>
                      </a:cubicBezTo>
                      <a:cubicBezTo>
                        <a:pt x="282050" y="9104"/>
                        <a:pt x="285447" y="10691"/>
                        <a:pt x="274652" y="7834"/>
                      </a:cubicBezTo>
                      <a:cubicBezTo>
                        <a:pt x="263857" y="4977"/>
                        <a:pt x="235060" y="849"/>
                        <a:pt x="217617" y="214"/>
                      </a:cubicBezTo>
                      <a:cubicBezTo>
                        <a:pt x="200174" y="-421"/>
                        <a:pt x="186502" y="214"/>
                        <a:pt x="169992" y="4024"/>
                      </a:cubicBezTo>
                      <a:cubicBezTo>
                        <a:pt x="153482" y="7834"/>
                        <a:pt x="133797" y="11644"/>
                        <a:pt x="118557" y="23074"/>
                      </a:cubicBezTo>
                      <a:cubicBezTo>
                        <a:pt x="103317" y="34504"/>
                        <a:pt x="67439" y="72922"/>
                        <a:pt x="59502" y="95464"/>
                      </a:cubicBezTo>
                      <a:close/>
                    </a:path>
                  </a:pathLst>
                </a:custGeom>
                <a:solidFill>
                  <a:srgbClr val="ECD565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34" name="กลุ่ม 133">
                  <a:extLst>
                    <a:ext uri="{FF2B5EF4-FFF2-40B4-BE49-F238E27FC236}">
                      <a16:creationId xmlns:a16="http://schemas.microsoft.com/office/drawing/2014/main" id="{466F6F56-1608-434F-97B6-044549A685B3}"/>
                    </a:ext>
                  </a:extLst>
                </p:cNvPr>
                <p:cNvGrpSpPr/>
                <p:nvPr/>
              </p:nvGrpSpPr>
              <p:grpSpPr>
                <a:xfrm>
                  <a:off x="7070827" y="3348273"/>
                  <a:ext cx="368821" cy="317133"/>
                  <a:chOff x="2019566" y="5633353"/>
                  <a:chExt cx="450901" cy="419556"/>
                </a:xfrm>
                <a:solidFill>
                  <a:srgbClr val="E3884E"/>
                </a:solidFill>
              </p:grpSpPr>
              <p:sp>
                <p:nvSpPr>
                  <p:cNvPr id="135" name="รูปแบบอิสระ: รูปร่าง 134">
                    <a:extLst>
                      <a:ext uri="{FF2B5EF4-FFF2-40B4-BE49-F238E27FC236}">
                        <a16:creationId xmlns:a16="http://schemas.microsoft.com/office/drawing/2014/main" id="{4291728F-8621-4D9F-83C3-0F7BA03177FB}"/>
                      </a:ext>
                    </a:extLst>
                  </p:cNvPr>
                  <p:cNvSpPr/>
                  <p:nvPr/>
                </p:nvSpPr>
                <p:spPr>
                  <a:xfrm rot="19753974">
                    <a:off x="2134058" y="5784500"/>
                    <a:ext cx="336409" cy="268409"/>
                  </a:xfrm>
                  <a:custGeom>
                    <a:avLst/>
                    <a:gdLst>
                      <a:gd name="connsiteX0" fmla="*/ 29515 w 1911332"/>
                      <a:gd name="connsiteY0" fmla="*/ 961950 h 1476855"/>
                      <a:gd name="connsiteX1" fmla="*/ 562175 w 1911332"/>
                      <a:gd name="connsiteY1" fmla="*/ 154082 h 1476855"/>
                      <a:gd name="connsiteX2" fmla="*/ 1245756 w 1911332"/>
                      <a:gd name="connsiteY2" fmla="*/ 65306 h 1476855"/>
                      <a:gd name="connsiteX3" fmla="*/ 1876070 w 1911332"/>
                      <a:gd name="connsiteY3" fmla="*/ 890929 h 1476855"/>
                      <a:gd name="connsiteX4" fmla="*/ 1778416 w 1911332"/>
                      <a:gd name="connsiteY4" fmla="*/ 1396956 h 1476855"/>
                      <a:gd name="connsiteX5" fmla="*/ 1334533 w 1911332"/>
                      <a:gd name="connsiteY5" fmla="*/ 1441344 h 1476855"/>
                      <a:gd name="connsiteX6" fmla="*/ 1050447 w 1911332"/>
                      <a:gd name="connsiteY6" fmla="*/ 1361445 h 1476855"/>
                      <a:gd name="connsiteX7" fmla="*/ 535542 w 1911332"/>
                      <a:gd name="connsiteY7" fmla="*/ 1476855 h 1476855"/>
                      <a:gd name="connsiteX8" fmla="*/ 118292 w 1911332"/>
                      <a:gd name="connsiteY8" fmla="*/ 1361445 h 1476855"/>
                      <a:gd name="connsiteX9" fmla="*/ 29515 w 1911332"/>
                      <a:gd name="connsiteY9" fmla="*/ 961950 h 1476855"/>
                      <a:gd name="connsiteX0" fmla="*/ 29515 w 1911332"/>
                      <a:gd name="connsiteY0" fmla="*/ 961950 h 1476855"/>
                      <a:gd name="connsiteX1" fmla="*/ 562175 w 1911332"/>
                      <a:gd name="connsiteY1" fmla="*/ 154082 h 1476855"/>
                      <a:gd name="connsiteX2" fmla="*/ 1245756 w 1911332"/>
                      <a:gd name="connsiteY2" fmla="*/ 65306 h 1476855"/>
                      <a:gd name="connsiteX3" fmla="*/ 1876070 w 1911332"/>
                      <a:gd name="connsiteY3" fmla="*/ 890929 h 1476855"/>
                      <a:gd name="connsiteX4" fmla="*/ 1778416 w 1911332"/>
                      <a:gd name="connsiteY4" fmla="*/ 1396956 h 1476855"/>
                      <a:gd name="connsiteX5" fmla="*/ 1334533 w 1911332"/>
                      <a:gd name="connsiteY5" fmla="*/ 1441344 h 1476855"/>
                      <a:gd name="connsiteX6" fmla="*/ 926160 w 1911332"/>
                      <a:gd name="connsiteY6" fmla="*/ 1361445 h 1476855"/>
                      <a:gd name="connsiteX7" fmla="*/ 535542 w 1911332"/>
                      <a:gd name="connsiteY7" fmla="*/ 1476855 h 1476855"/>
                      <a:gd name="connsiteX8" fmla="*/ 118292 w 1911332"/>
                      <a:gd name="connsiteY8" fmla="*/ 1361445 h 1476855"/>
                      <a:gd name="connsiteX9" fmla="*/ 29515 w 1911332"/>
                      <a:gd name="connsiteY9" fmla="*/ 961950 h 1476855"/>
                      <a:gd name="connsiteX0" fmla="*/ 29515 w 1911332"/>
                      <a:gd name="connsiteY0" fmla="*/ 961950 h 1476855"/>
                      <a:gd name="connsiteX1" fmla="*/ 562175 w 1911332"/>
                      <a:gd name="connsiteY1" fmla="*/ 154082 h 1476855"/>
                      <a:gd name="connsiteX2" fmla="*/ 1245756 w 1911332"/>
                      <a:gd name="connsiteY2" fmla="*/ 65306 h 1476855"/>
                      <a:gd name="connsiteX3" fmla="*/ 1876070 w 1911332"/>
                      <a:gd name="connsiteY3" fmla="*/ 890929 h 1476855"/>
                      <a:gd name="connsiteX4" fmla="*/ 1778416 w 1911332"/>
                      <a:gd name="connsiteY4" fmla="*/ 1334812 h 1476855"/>
                      <a:gd name="connsiteX5" fmla="*/ 1334533 w 1911332"/>
                      <a:gd name="connsiteY5" fmla="*/ 1441344 h 1476855"/>
                      <a:gd name="connsiteX6" fmla="*/ 926160 w 1911332"/>
                      <a:gd name="connsiteY6" fmla="*/ 1361445 h 1476855"/>
                      <a:gd name="connsiteX7" fmla="*/ 535542 w 1911332"/>
                      <a:gd name="connsiteY7" fmla="*/ 1476855 h 1476855"/>
                      <a:gd name="connsiteX8" fmla="*/ 118292 w 1911332"/>
                      <a:gd name="connsiteY8" fmla="*/ 1361445 h 1476855"/>
                      <a:gd name="connsiteX9" fmla="*/ 29515 w 1911332"/>
                      <a:gd name="connsiteY9" fmla="*/ 961950 h 1476855"/>
                      <a:gd name="connsiteX0" fmla="*/ 29515 w 1911332"/>
                      <a:gd name="connsiteY0" fmla="*/ 961950 h 1476855"/>
                      <a:gd name="connsiteX1" fmla="*/ 562175 w 1911332"/>
                      <a:gd name="connsiteY1" fmla="*/ 154082 h 1476855"/>
                      <a:gd name="connsiteX2" fmla="*/ 1245756 w 1911332"/>
                      <a:gd name="connsiteY2" fmla="*/ 65306 h 1476855"/>
                      <a:gd name="connsiteX3" fmla="*/ 1876070 w 1911332"/>
                      <a:gd name="connsiteY3" fmla="*/ 890929 h 1476855"/>
                      <a:gd name="connsiteX4" fmla="*/ 1778416 w 1911332"/>
                      <a:gd name="connsiteY4" fmla="*/ 1334812 h 1476855"/>
                      <a:gd name="connsiteX5" fmla="*/ 1334533 w 1911332"/>
                      <a:gd name="connsiteY5" fmla="*/ 1441344 h 1476855"/>
                      <a:gd name="connsiteX6" fmla="*/ 979426 w 1911332"/>
                      <a:gd name="connsiteY6" fmla="*/ 1343690 h 1476855"/>
                      <a:gd name="connsiteX7" fmla="*/ 535542 w 1911332"/>
                      <a:gd name="connsiteY7" fmla="*/ 1476855 h 1476855"/>
                      <a:gd name="connsiteX8" fmla="*/ 118292 w 1911332"/>
                      <a:gd name="connsiteY8" fmla="*/ 1361445 h 1476855"/>
                      <a:gd name="connsiteX9" fmla="*/ 29515 w 1911332"/>
                      <a:gd name="connsiteY9" fmla="*/ 961950 h 1476855"/>
                      <a:gd name="connsiteX0" fmla="*/ 29515 w 1909635"/>
                      <a:gd name="connsiteY0" fmla="*/ 961950 h 1476855"/>
                      <a:gd name="connsiteX1" fmla="*/ 562175 w 1909635"/>
                      <a:gd name="connsiteY1" fmla="*/ 154082 h 1476855"/>
                      <a:gd name="connsiteX2" fmla="*/ 1245756 w 1909635"/>
                      <a:gd name="connsiteY2" fmla="*/ 65306 h 1476855"/>
                      <a:gd name="connsiteX3" fmla="*/ 1876070 w 1909635"/>
                      <a:gd name="connsiteY3" fmla="*/ 890929 h 1476855"/>
                      <a:gd name="connsiteX4" fmla="*/ 1778416 w 1909635"/>
                      <a:gd name="connsiteY4" fmla="*/ 1334812 h 1476855"/>
                      <a:gd name="connsiteX5" fmla="*/ 1396677 w 1909635"/>
                      <a:gd name="connsiteY5" fmla="*/ 1405833 h 1476855"/>
                      <a:gd name="connsiteX6" fmla="*/ 979426 w 1909635"/>
                      <a:gd name="connsiteY6" fmla="*/ 1343690 h 1476855"/>
                      <a:gd name="connsiteX7" fmla="*/ 535542 w 1909635"/>
                      <a:gd name="connsiteY7" fmla="*/ 1476855 h 1476855"/>
                      <a:gd name="connsiteX8" fmla="*/ 118292 w 1909635"/>
                      <a:gd name="connsiteY8" fmla="*/ 1361445 h 1476855"/>
                      <a:gd name="connsiteX9" fmla="*/ 29515 w 1909635"/>
                      <a:gd name="connsiteY9" fmla="*/ 961950 h 1476855"/>
                      <a:gd name="connsiteX0" fmla="*/ 29515 w 1909635"/>
                      <a:gd name="connsiteY0" fmla="*/ 886614 h 1473844"/>
                      <a:gd name="connsiteX1" fmla="*/ 562175 w 1909635"/>
                      <a:gd name="connsiteY1" fmla="*/ 151071 h 1473844"/>
                      <a:gd name="connsiteX2" fmla="*/ 1245756 w 1909635"/>
                      <a:gd name="connsiteY2" fmla="*/ 62295 h 1473844"/>
                      <a:gd name="connsiteX3" fmla="*/ 1876070 w 1909635"/>
                      <a:gd name="connsiteY3" fmla="*/ 887918 h 1473844"/>
                      <a:gd name="connsiteX4" fmla="*/ 1778416 w 1909635"/>
                      <a:gd name="connsiteY4" fmla="*/ 1331801 h 1473844"/>
                      <a:gd name="connsiteX5" fmla="*/ 1396677 w 1909635"/>
                      <a:gd name="connsiteY5" fmla="*/ 1402822 h 1473844"/>
                      <a:gd name="connsiteX6" fmla="*/ 979426 w 1909635"/>
                      <a:gd name="connsiteY6" fmla="*/ 1340679 h 1473844"/>
                      <a:gd name="connsiteX7" fmla="*/ 535542 w 1909635"/>
                      <a:gd name="connsiteY7" fmla="*/ 1473844 h 1473844"/>
                      <a:gd name="connsiteX8" fmla="*/ 118292 w 1909635"/>
                      <a:gd name="connsiteY8" fmla="*/ 1358434 h 1473844"/>
                      <a:gd name="connsiteX9" fmla="*/ 29515 w 1909635"/>
                      <a:gd name="connsiteY9" fmla="*/ 886614 h 1473844"/>
                      <a:gd name="connsiteX0" fmla="*/ 29515 w 1909635"/>
                      <a:gd name="connsiteY0" fmla="*/ 889966 h 1477196"/>
                      <a:gd name="connsiteX1" fmla="*/ 562175 w 1909635"/>
                      <a:gd name="connsiteY1" fmla="*/ 145383 h 1477196"/>
                      <a:gd name="connsiteX2" fmla="*/ 1245756 w 1909635"/>
                      <a:gd name="connsiteY2" fmla="*/ 65647 h 1477196"/>
                      <a:gd name="connsiteX3" fmla="*/ 1876070 w 1909635"/>
                      <a:gd name="connsiteY3" fmla="*/ 891270 h 1477196"/>
                      <a:gd name="connsiteX4" fmla="*/ 1778416 w 1909635"/>
                      <a:gd name="connsiteY4" fmla="*/ 1335153 h 1477196"/>
                      <a:gd name="connsiteX5" fmla="*/ 1396677 w 1909635"/>
                      <a:gd name="connsiteY5" fmla="*/ 1406174 h 1477196"/>
                      <a:gd name="connsiteX6" fmla="*/ 979426 w 1909635"/>
                      <a:gd name="connsiteY6" fmla="*/ 1344031 h 1477196"/>
                      <a:gd name="connsiteX7" fmla="*/ 535542 w 1909635"/>
                      <a:gd name="connsiteY7" fmla="*/ 1477196 h 1477196"/>
                      <a:gd name="connsiteX8" fmla="*/ 118292 w 1909635"/>
                      <a:gd name="connsiteY8" fmla="*/ 1361786 h 1477196"/>
                      <a:gd name="connsiteX9" fmla="*/ 29515 w 1909635"/>
                      <a:gd name="connsiteY9" fmla="*/ 889966 h 1477196"/>
                      <a:gd name="connsiteX0" fmla="*/ 29515 w 1904445"/>
                      <a:gd name="connsiteY0" fmla="*/ 852892 h 1440122"/>
                      <a:gd name="connsiteX1" fmla="*/ 562175 w 1904445"/>
                      <a:gd name="connsiteY1" fmla="*/ 108309 h 1440122"/>
                      <a:gd name="connsiteX2" fmla="*/ 1318285 w 1904445"/>
                      <a:gd name="connsiteY2" fmla="*/ 82817 h 1440122"/>
                      <a:gd name="connsiteX3" fmla="*/ 1876070 w 1904445"/>
                      <a:gd name="connsiteY3" fmla="*/ 854196 h 1440122"/>
                      <a:gd name="connsiteX4" fmla="*/ 1778416 w 1904445"/>
                      <a:gd name="connsiteY4" fmla="*/ 1298079 h 1440122"/>
                      <a:gd name="connsiteX5" fmla="*/ 1396677 w 1904445"/>
                      <a:gd name="connsiteY5" fmla="*/ 1369100 h 1440122"/>
                      <a:gd name="connsiteX6" fmla="*/ 979426 w 1904445"/>
                      <a:gd name="connsiteY6" fmla="*/ 1306957 h 1440122"/>
                      <a:gd name="connsiteX7" fmla="*/ 535542 w 1904445"/>
                      <a:gd name="connsiteY7" fmla="*/ 1440122 h 1440122"/>
                      <a:gd name="connsiteX8" fmla="*/ 118292 w 1904445"/>
                      <a:gd name="connsiteY8" fmla="*/ 1324712 h 1440122"/>
                      <a:gd name="connsiteX9" fmla="*/ 29515 w 1904445"/>
                      <a:gd name="connsiteY9" fmla="*/ 852892 h 1440122"/>
                      <a:gd name="connsiteX0" fmla="*/ 29515 w 1904445"/>
                      <a:gd name="connsiteY0" fmla="*/ 875442 h 1462672"/>
                      <a:gd name="connsiteX1" fmla="*/ 562175 w 1904445"/>
                      <a:gd name="connsiteY1" fmla="*/ 130859 h 1462672"/>
                      <a:gd name="connsiteX2" fmla="*/ 1318285 w 1904445"/>
                      <a:gd name="connsiteY2" fmla="*/ 105367 h 1462672"/>
                      <a:gd name="connsiteX3" fmla="*/ 1876070 w 1904445"/>
                      <a:gd name="connsiteY3" fmla="*/ 876746 h 1462672"/>
                      <a:gd name="connsiteX4" fmla="*/ 1778416 w 1904445"/>
                      <a:gd name="connsiteY4" fmla="*/ 1320629 h 1462672"/>
                      <a:gd name="connsiteX5" fmla="*/ 1396677 w 1904445"/>
                      <a:gd name="connsiteY5" fmla="*/ 1391650 h 1462672"/>
                      <a:gd name="connsiteX6" fmla="*/ 979426 w 1904445"/>
                      <a:gd name="connsiteY6" fmla="*/ 1329507 h 1462672"/>
                      <a:gd name="connsiteX7" fmla="*/ 535542 w 1904445"/>
                      <a:gd name="connsiteY7" fmla="*/ 1462672 h 1462672"/>
                      <a:gd name="connsiteX8" fmla="*/ 118292 w 1904445"/>
                      <a:gd name="connsiteY8" fmla="*/ 1347262 h 1462672"/>
                      <a:gd name="connsiteX9" fmla="*/ 29515 w 1904445"/>
                      <a:gd name="connsiteY9" fmla="*/ 875442 h 1462672"/>
                      <a:gd name="connsiteX0" fmla="*/ 29515 w 1904445"/>
                      <a:gd name="connsiteY0" fmla="*/ 875442 h 1462672"/>
                      <a:gd name="connsiteX1" fmla="*/ 562175 w 1904445"/>
                      <a:gd name="connsiteY1" fmla="*/ 130859 h 1462672"/>
                      <a:gd name="connsiteX2" fmla="*/ 1318285 w 1904445"/>
                      <a:gd name="connsiteY2" fmla="*/ 105367 h 1462672"/>
                      <a:gd name="connsiteX3" fmla="*/ 1876070 w 1904445"/>
                      <a:gd name="connsiteY3" fmla="*/ 876746 h 1462672"/>
                      <a:gd name="connsiteX4" fmla="*/ 1778416 w 1904445"/>
                      <a:gd name="connsiteY4" fmla="*/ 1320629 h 1462672"/>
                      <a:gd name="connsiteX5" fmla="*/ 1396677 w 1904445"/>
                      <a:gd name="connsiteY5" fmla="*/ 1391650 h 1462672"/>
                      <a:gd name="connsiteX6" fmla="*/ 979426 w 1904445"/>
                      <a:gd name="connsiteY6" fmla="*/ 1329507 h 1462672"/>
                      <a:gd name="connsiteX7" fmla="*/ 535542 w 1904445"/>
                      <a:gd name="connsiteY7" fmla="*/ 1462672 h 1462672"/>
                      <a:gd name="connsiteX8" fmla="*/ 118292 w 1904445"/>
                      <a:gd name="connsiteY8" fmla="*/ 1347262 h 1462672"/>
                      <a:gd name="connsiteX9" fmla="*/ 29515 w 1904445"/>
                      <a:gd name="connsiteY9" fmla="*/ 875442 h 1462672"/>
                      <a:gd name="connsiteX0" fmla="*/ 29515 w 1917785"/>
                      <a:gd name="connsiteY0" fmla="*/ 875442 h 1462672"/>
                      <a:gd name="connsiteX1" fmla="*/ 562175 w 1917785"/>
                      <a:gd name="connsiteY1" fmla="*/ 130859 h 1462672"/>
                      <a:gd name="connsiteX2" fmla="*/ 1318285 w 1917785"/>
                      <a:gd name="connsiteY2" fmla="*/ 105367 h 1462672"/>
                      <a:gd name="connsiteX3" fmla="*/ 1876070 w 1917785"/>
                      <a:gd name="connsiteY3" fmla="*/ 876746 h 1462672"/>
                      <a:gd name="connsiteX4" fmla="*/ 1823746 w 1917785"/>
                      <a:gd name="connsiteY4" fmla="*/ 1302548 h 1462672"/>
                      <a:gd name="connsiteX5" fmla="*/ 1396677 w 1917785"/>
                      <a:gd name="connsiteY5" fmla="*/ 1391650 h 1462672"/>
                      <a:gd name="connsiteX6" fmla="*/ 979426 w 1917785"/>
                      <a:gd name="connsiteY6" fmla="*/ 1329507 h 1462672"/>
                      <a:gd name="connsiteX7" fmla="*/ 535542 w 1917785"/>
                      <a:gd name="connsiteY7" fmla="*/ 1462672 h 1462672"/>
                      <a:gd name="connsiteX8" fmla="*/ 118292 w 1917785"/>
                      <a:gd name="connsiteY8" fmla="*/ 1347262 h 1462672"/>
                      <a:gd name="connsiteX9" fmla="*/ 29515 w 1917785"/>
                      <a:gd name="connsiteY9" fmla="*/ 875442 h 1462672"/>
                      <a:gd name="connsiteX0" fmla="*/ 29515 w 1922391"/>
                      <a:gd name="connsiteY0" fmla="*/ 875442 h 1462672"/>
                      <a:gd name="connsiteX1" fmla="*/ 562175 w 1922391"/>
                      <a:gd name="connsiteY1" fmla="*/ 130859 h 1462672"/>
                      <a:gd name="connsiteX2" fmla="*/ 1318285 w 1922391"/>
                      <a:gd name="connsiteY2" fmla="*/ 105367 h 1462672"/>
                      <a:gd name="connsiteX3" fmla="*/ 1876070 w 1922391"/>
                      <a:gd name="connsiteY3" fmla="*/ 876746 h 1462672"/>
                      <a:gd name="connsiteX4" fmla="*/ 1823746 w 1922391"/>
                      <a:gd name="connsiteY4" fmla="*/ 1302548 h 1462672"/>
                      <a:gd name="connsiteX5" fmla="*/ 1396677 w 1922391"/>
                      <a:gd name="connsiteY5" fmla="*/ 1391650 h 1462672"/>
                      <a:gd name="connsiteX6" fmla="*/ 979426 w 1922391"/>
                      <a:gd name="connsiteY6" fmla="*/ 1329507 h 1462672"/>
                      <a:gd name="connsiteX7" fmla="*/ 535542 w 1922391"/>
                      <a:gd name="connsiteY7" fmla="*/ 1462672 h 1462672"/>
                      <a:gd name="connsiteX8" fmla="*/ 118292 w 1922391"/>
                      <a:gd name="connsiteY8" fmla="*/ 1347262 h 1462672"/>
                      <a:gd name="connsiteX9" fmla="*/ 29515 w 1922391"/>
                      <a:gd name="connsiteY9" fmla="*/ 875442 h 1462672"/>
                      <a:gd name="connsiteX0" fmla="*/ 29515 w 1913723"/>
                      <a:gd name="connsiteY0" fmla="*/ 875442 h 1462672"/>
                      <a:gd name="connsiteX1" fmla="*/ 562175 w 1913723"/>
                      <a:gd name="connsiteY1" fmla="*/ 130859 h 1462672"/>
                      <a:gd name="connsiteX2" fmla="*/ 1318285 w 1913723"/>
                      <a:gd name="connsiteY2" fmla="*/ 105367 h 1462672"/>
                      <a:gd name="connsiteX3" fmla="*/ 1876070 w 1913723"/>
                      <a:gd name="connsiteY3" fmla="*/ 876746 h 1462672"/>
                      <a:gd name="connsiteX4" fmla="*/ 1823746 w 1913723"/>
                      <a:gd name="connsiteY4" fmla="*/ 1302548 h 1462672"/>
                      <a:gd name="connsiteX5" fmla="*/ 1505470 w 1913723"/>
                      <a:gd name="connsiteY5" fmla="*/ 1445894 h 1462672"/>
                      <a:gd name="connsiteX6" fmla="*/ 979426 w 1913723"/>
                      <a:gd name="connsiteY6" fmla="*/ 1329507 h 1462672"/>
                      <a:gd name="connsiteX7" fmla="*/ 535542 w 1913723"/>
                      <a:gd name="connsiteY7" fmla="*/ 1462672 h 1462672"/>
                      <a:gd name="connsiteX8" fmla="*/ 118292 w 1913723"/>
                      <a:gd name="connsiteY8" fmla="*/ 1347262 h 1462672"/>
                      <a:gd name="connsiteX9" fmla="*/ 29515 w 1913723"/>
                      <a:gd name="connsiteY9" fmla="*/ 875442 h 1462672"/>
                      <a:gd name="connsiteX0" fmla="*/ 29515 w 1913723"/>
                      <a:gd name="connsiteY0" fmla="*/ 875442 h 1462672"/>
                      <a:gd name="connsiteX1" fmla="*/ 562175 w 1913723"/>
                      <a:gd name="connsiteY1" fmla="*/ 130859 h 1462672"/>
                      <a:gd name="connsiteX2" fmla="*/ 1318285 w 1913723"/>
                      <a:gd name="connsiteY2" fmla="*/ 105367 h 1462672"/>
                      <a:gd name="connsiteX3" fmla="*/ 1876070 w 1913723"/>
                      <a:gd name="connsiteY3" fmla="*/ 876746 h 1462672"/>
                      <a:gd name="connsiteX4" fmla="*/ 1823746 w 1913723"/>
                      <a:gd name="connsiteY4" fmla="*/ 1302548 h 1462672"/>
                      <a:gd name="connsiteX5" fmla="*/ 1505470 w 1913723"/>
                      <a:gd name="connsiteY5" fmla="*/ 1445894 h 1462672"/>
                      <a:gd name="connsiteX6" fmla="*/ 988491 w 1913723"/>
                      <a:gd name="connsiteY6" fmla="*/ 1347589 h 1462672"/>
                      <a:gd name="connsiteX7" fmla="*/ 535542 w 1913723"/>
                      <a:gd name="connsiteY7" fmla="*/ 1462672 h 1462672"/>
                      <a:gd name="connsiteX8" fmla="*/ 118292 w 1913723"/>
                      <a:gd name="connsiteY8" fmla="*/ 1347262 h 1462672"/>
                      <a:gd name="connsiteX9" fmla="*/ 29515 w 1913723"/>
                      <a:gd name="connsiteY9" fmla="*/ 875442 h 1462672"/>
                      <a:gd name="connsiteX0" fmla="*/ 29515 w 1913723"/>
                      <a:gd name="connsiteY0" fmla="*/ 875442 h 1462672"/>
                      <a:gd name="connsiteX1" fmla="*/ 562175 w 1913723"/>
                      <a:gd name="connsiteY1" fmla="*/ 130859 h 1462672"/>
                      <a:gd name="connsiteX2" fmla="*/ 1318285 w 1913723"/>
                      <a:gd name="connsiteY2" fmla="*/ 105367 h 1462672"/>
                      <a:gd name="connsiteX3" fmla="*/ 1876070 w 1913723"/>
                      <a:gd name="connsiteY3" fmla="*/ 876746 h 1462672"/>
                      <a:gd name="connsiteX4" fmla="*/ 1823746 w 1913723"/>
                      <a:gd name="connsiteY4" fmla="*/ 1302548 h 1462672"/>
                      <a:gd name="connsiteX5" fmla="*/ 1505470 w 1913723"/>
                      <a:gd name="connsiteY5" fmla="*/ 1445894 h 1462672"/>
                      <a:gd name="connsiteX6" fmla="*/ 988491 w 1913723"/>
                      <a:gd name="connsiteY6" fmla="*/ 1347589 h 1462672"/>
                      <a:gd name="connsiteX7" fmla="*/ 535542 w 1913723"/>
                      <a:gd name="connsiteY7" fmla="*/ 1462672 h 1462672"/>
                      <a:gd name="connsiteX8" fmla="*/ 118292 w 1913723"/>
                      <a:gd name="connsiteY8" fmla="*/ 1347262 h 1462672"/>
                      <a:gd name="connsiteX9" fmla="*/ 29515 w 1913723"/>
                      <a:gd name="connsiteY9" fmla="*/ 875442 h 1462672"/>
                      <a:gd name="connsiteX0" fmla="*/ 29515 w 1914363"/>
                      <a:gd name="connsiteY0" fmla="*/ 875442 h 1473327"/>
                      <a:gd name="connsiteX1" fmla="*/ 562175 w 1914363"/>
                      <a:gd name="connsiteY1" fmla="*/ 130859 h 1473327"/>
                      <a:gd name="connsiteX2" fmla="*/ 1318285 w 1914363"/>
                      <a:gd name="connsiteY2" fmla="*/ 105367 h 1473327"/>
                      <a:gd name="connsiteX3" fmla="*/ 1876070 w 1914363"/>
                      <a:gd name="connsiteY3" fmla="*/ 876746 h 1473327"/>
                      <a:gd name="connsiteX4" fmla="*/ 1823746 w 1914363"/>
                      <a:gd name="connsiteY4" fmla="*/ 1302548 h 1473327"/>
                      <a:gd name="connsiteX5" fmla="*/ 1487338 w 1914363"/>
                      <a:gd name="connsiteY5" fmla="*/ 1473017 h 1473327"/>
                      <a:gd name="connsiteX6" fmla="*/ 988491 w 1914363"/>
                      <a:gd name="connsiteY6" fmla="*/ 1347589 h 1473327"/>
                      <a:gd name="connsiteX7" fmla="*/ 535542 w 1914363"/>
                      <a:gd name="connsiteY7" fmla="*/ 1462672 h 1473327"/>
                      <a:gd name="connsiteX8" fmla="*/ 118292 w 1914363"/>
                      <a:gd name="connsiteY8" fmla="*/ 1347262 h 1473327"/>
                      <a:gd name="connsiteX9" fmla="*/ 29515 w 1914363"/>
                      <a:gd name="connsiteY9" fmla="*/ 875442 h 1473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914363" h="1473327">
                        <a:moveTo>
                          <a:pt x="29515" y="875442"/>
                        </a:moveTo>
                        <a:cubicBezTo>
                          <a:pt x="103495" y="672708"/>
                          <a:pt x="347380" y="259205"/>
                          <a:pt x="562175" y="130859"/>
                        </a:cubicBezTo>
                        <a:cubicBezTo>
                          <a:pt x="776970" y="2513"/>
                          <a:pt x="990511" y="-73193"/>
                          <a:pt x="1318285" y="105367"/>
                        </a:cubicBezTo>
                        <a:cubicBezTo>
                          <a:pt x="1646059" y="283927"/>
                          <a:pt x="1791827" y="677216"/>
                          <a:pt x="1876070" y="876746"/>
                        </a:cubicBezTo>
                        <a:cubicBezTo>
                          <a:pt x="1960313" y="1076276"/>
                          <a:pt x="1888535" y="1203170"/>
                          <a:pt x="1823746" y="1302548"/>
                        </a:cubicBezTo>
                        <a:cubicBezTo>
                          <a:pt x="1758957" y="1401927"/>
                          <a:pt x="1626547" y="1465510"/>
                          <a:pt x="1487338" y="1473017"/>
                        </a:cubicBezTo>
                        <a:cubicBezTo>
                          <a:pt x="1348129" y="1480524"/>
                          <a:pt x="1147124" y="1349313"/>
                          <a:pt x="988491" y="1347589"/>
                        </a:cubicBezTo>
                        <a:cubicBezTo>
                          <a:pt x="829858" y="1345865"/>
                          <a:pt x="690901" y="1462672"/>
                          <a:pt x="535542" y="1462672"/>
                        </a:cubicBezTo>
                        <a:cubicBezTo>
                          <a:pt x="380183" y="1462672"/>
                          <a:pt x="202630" y="1445134"/>
                          <a:pt x="118292" y="1347262"/>
                        </a:cubicBezTo>
                        <a:cubicBezTo>
                          <a:pt x="33954" y="1249390"/>
                          <a:pt x="-44465" y="1078176"/>
                          <a:pt x="29515" y="8754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136" name="วงรี 135">
                    <a:extLst>
                      <a:ext uri="{FF2B5EF4-FFF2-40B4-BE49-F238E27FC236}">
                        <a16:creationId xmlns:a16="http://schemas.microsoft.com/office/drawing/2014/main" id="{D9E42B66-1CDE-4EB5-AD24-5EF529625E7F}"/>
                      </a:ext>
                    </a:extLst>
                  </p:cNvPr>
                  <p:cNvSpPr/>
                  <p:nvPr/>
                </p:nvSpPr>
                <p:spPr>
                  <a:xfrm rot="18050207">
                    <a:off x="2035153" y="5835797"/>
                    <a:ext cx="101605" cy="13277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7" name="วงรี 136">
                    <a:extLst>
                      <a:ext uri="{FF2B5EF4-FFF2-40B4-BE49-F238E27FC236}">
                        <a16:creationId xmlns:a16="http://schemas.microsoft.com/office/drawing/2014/main" id="{F910FDE0-5CE4-4F25-8169-929A696BC981}"/>
                      </a:ext>
                    </a:extLst>
                  </p:cNvPr>
                  <p:cNvSpPr/>
                  <p:nvPr/>
                </p:nvSpPr>
                <p:spPr>
                  <a:xfrm rot="18961787">
                    <a:off x="2088126" y="5688202"/>
                    <a:ext cx="107745" cy="147467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8" name="วงรี 137">
                    <a:extLst>
                      <a:ext uri="{FF2B5EF4-FFF2-40B4-BE49-F238E27FC236}">
                        <a16:creationId xmlns:a16="http://schemas.microsoft.com/office/drawing/2014/main" id="{8DA114A3-E757-46BA-894E-B02DF477F17C}"/>
                      </a:ext>
                    </a:extLst>
                  </p:cNvPr>
                  <p:cNvSpPr/>
                  <p:nvPr/>
                </p:nvSpPr>
                <p:spPr>
                  <a:xfrm rot="20999948">
                    <a:off x="2224895" y="5633353"/>
                    <a:ext cx="101605" cy="13277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9" name="วงรี 138">
                    <a:extLst>
                      <a:ext uri="{FF2B5EF4-FFF2-40B4-BE49-F238E27FC236}">
                        <a16:creationId xmlns:a16="http://schemas.microsoft.com/office/drawing/2014/main" id="{6C7D5C1C-4805-4B61-9AEC-9B7862D82242}"/>
                      </a:ext>
                    </a:extLst>
                  </p:cNvPr>
                  <p:cNvSpPr/>
                  <p:nvPr/>
                </p:nvSpPr>
                <p:spPr>
                  <a:xfrm rot="21427761">
                    <a:off x="2355123" y="5662201"/>
                    <a:ext cx="101605" cy="13277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12" name="กลุ่ม 111">
                <a:extLst>
                  <a:ext uri="{FF2B5EF4-FFF2-40B4-BE49-F238E27FC236}">
                    <a16:creationId xmlns:a16="http://schemas.microsoft.com/office/drawing/2014/main" id="{DD290FAF-26DB-4FBC-B765-87DB64C9582A}"/>
                  </a:ext>
                </a:extLst>
              </p:cNvPr>
              <p:cNvGrpSpPr/>
              <p:nvPr/>
            </p:nvGrpSpPr>
            <p:grpSpPr>
              <a:xfrm rot="21315433">
                <a:off x="10037964" y="2028356"/>
                <a:ext cx="938974" cy="1464510"/>
                <a:chOff x="6310387" y="2981950"/>
                <a:chExt cx="938974" cy="1464510"/>
              </a:xfrm>
            </p:grpSpPr>
            <p:sp>
              <p:nvSpPr>
                <p:cNvPr id="118" name="รูปแบบอิสระ: รูปร่าง 117">
                  <a:extLst>
                    <a:ext uri="{FF2B5EF4-FFF2-40B4-BE49-F238E27FC236}">
                      <a16:creationId xmlns:a16="http://schemas.microsoft.com/office/drawing/2014/main" id="{C5D09374-1B78-4960-9C52-02AE034AA695}"/>
                    </a:ext>
                  </a:extLst>
                </p:cNvPr>
                <p:cNvSpPr/>
                <p:nvPr/>
              </p:nvSpPr>
              <p:spPr>
                <a:xfrm rot="20915161">
                  <a:off x="6310387" y="3010835"/>
                  <a:ext cx="933543" cy="1428354"/>
                </a:xfrm>
                <a:custGeom>
                  <a:avLst/>
                  <a:gdLst>
                    <a:gd name="connsiteX0" fmla="*/ 59502 w 287403"/>
                    <a:gd name="connsiteY0" fmla="*/ 95464 h 450517"/>
                    <a:gd name="connsiteX1" fmla="*/ 70932 w 287403"/>
                    <a:gd name="connsiteY1" fmla="*/ 158329 h 450517"/>
                    <a:gd name="connsiteX2" fmla="*/ 74742 w 287403"/>
                    <a:gd name="connsiteY2" fmla="*/ 225004 h 450517"/>
                    <a:gd name="connsiteX3" fmla="*/ 51882 w 287403"/>
                    <a:gd name="connsiteY3" fmla="*/ 266914 h 450517"/>
                    <a:gd name="connsiteX4" fmla="*/ 17592 w 287403"/>
                    <a:gd name="connsiteY4" fmla="*/ 325969 h 450517"/>
                    <a:gd name="connsiteX5" fmla="*/ 447 w 287403"/>
                    <a:gd name="connsiteY5" fmla="*/ 379309 h 450517"/>
                    <a:gd name="connsiteX6" fmla="*/ 34737 w 287403"/>
                    <a:gd name="connsiteY6" fmla="*/ 440269 h 450517"/>
                    <a:gd name="connsiteX7" fmla="*/ 93792 w 287403"/>
                    <a:gd name="connsiteY7" fmla="*/ 449794 h 450517"/>
                    <a:gd name="connsiteX8" fmla="*/ 129987 w 287403"/>
                    <a:gd name="connsiteY8" fmla="*/ 432649 h 450517"/>
                    <a:gd name="connsiteX9" fmla="*/ 194757 w 287403"/>
                    <a:gd name="connsiteY9" fmla="*/ 388834 h 450517"/>
                    <a:gd name="connsiteX10" fmla="*/ 253812 w 287403"/>
                    <a:gd name="connsiteY10" fmla="*/ 346924 h 450517"/>
                    <a:gd name="connsiteX11" fmla="*/ 282387 w 287403"/>
                    <a:gd name="connsiteY11" fmla="*/ 316444 h 450517"/>
                    <a:gd name="connsiteX12" fmla="*/ 282387 w 287403"/>
                    <a:gd name="connsiteY12" fmla="*/ 238339 h 450517"/>
                    <a:gd name="connsiteX13" fmla="*/ 276672 w 287403"/>
                    <a:gd name="connsiteY13" fmla="*/ 184999 h 450517"/>
                    <a:gd name="connsiteX14" fmla="*/ 276672 w 287403"/>
                    <a:gd name="connsiteY14" fmla="*/ 120229 h 450517"/>
                    <a:gd name="connsiteX15" fmla="*/ 276672 w 287403"/>
                    <a:gd name="connsiteY15" fmla="*/ 57364 h 450517"/>
                    <a:gd name="connsiteX16" fmla="*/ 282387 w 287403"/>
                    <a:gd name="connsiteY16" fmla="*/ 17359 h 450517"/>
                    <a:gd name="connsiteX17" fmla="*/ 282387 w 287403"/>
                    <a:gd name="connsiteY17" fmla="*/ 7834 h 450517"/>
                    <a:gd name="connsiteX18" fmla="*/ 217617 w 287403"/>
                    <a:gd name="connsiteY18" fmla="*/ 214 h 450517"/>
                    <a:gd name="connsiteX19" fmla="*/ 169992 w 287403"/>
                    <a:gd name="connsiteY19" fmla="*/ 4024 h 450517"/>
                    <a:gd name="connsiteX20" fmla="*/ 118557 w 287403"/>
                    <a:gd name="connsiteY20" fmla="*/ 23074 h 450517"/>
                    <a:gd name="connsiteX21" fmla="*/ 59502 w 287403"/>
                    <a:gd name="connsiteY21" fmla="*/ 95464 h 450517"/>
                    <a:gd name="connsiteX0" fmla="*/ 59502 w 284731"/>
                    <a:gd name="connsiteY0" fmla="*/ 95464 h 450517"/>
                    <a:gd name="connsiteX1" fmla="*/ 70932 w 284731"/>
                    <a:gd name="connsiteY1" fmla="*/ 158329 h 450517"/>
                    <a:gd name="connsiteX2" fmla="*/ 74742 w 284731"/>
                    <a:gd name="connsiteY2" fmla="*/ 225004 h 450517"/>
                    <a:gd name="connsiteX3" fmla="*/ 51882 w 284731"/>
                    <a:gd name="connsiteY3" fmla="*/ 266914 h 450517"/>
                    <a:gd name="connsiteX4" fmla="*/ 17592 w 284731"/>
                    <a:gd name="connsiteY4" fmla="*/ 325969 h 450517"/>
                    <a:gd name="connsiteX5" fmla="*/ 447 w 284731"/>
                    <a:gd name="connsiteY5" fmla="*/ 379309 h 450517"/>
                    <a:gd name="connsiteX6" fmla="*/ 34737 w 284731"/>
                    <a:gd name="connsiteY6" fmla="*/ 440269 h 450517"/>
                    <a:gd name="connsiteX7" fmla="*/ 93792 w 284731"/>
                    <a:gd name="connsiteY7" fmla="*/ 449794 h 450517"/>
                    <a:gd name="connsiteX8" fmla="*/ 129987 w 284731"/>
                    <a:gd name="connsiteY8" fmla="*/ 432649 h 450517"/>
                    <a:gd name="connsiteX9" fmla="*/ 194757 w 284731"/>
                    <a:gd name="connsiteY9" fmla="*/ 388834 h 450517"/>
                    <a:gd name="connsiteX10" fmla="*/ 253812 w 284731"/>
                    <a:gd name="connsiteY10" fmla="*/ 346924 h 450517"/>
                    <a:gd name="connsiteX11" fmla="*/ 282387 w 284731"/>
                    <a:gd name="connsiteY11" fmla="*/ 316444 h 450517"/>
                    <a:gd name="connsiteX12" fmla="*/ 282387 w 284731"/>
                    <a:gd name="connsiteY12" fmla="*/ 238339 h 450517"/>
                    <a:gd name="connsiteX13" fmla="*/ 276672 w 284731"/>
                    <a:gd name="connsiteY13" fmla="*/ 184999 h 450517"/>
                    <a:gd name="connsiteX14" fmla="*/ 276672 w 284731"/>
                    <a:gd name="connsiteY14" fmla="*/ 120229 h 450517"/>
                    <a:gd name="connsiteX15" fmla="*/ 276672 w 284731"/>
                    <a:gd name="connsiteY15" fmla="*/ 57364 h 450517"/>
                    <a:gd name="connsiteX16" fmla="*/ 282387 w 284731"/>
                    <a:gd name="connsiteY16" fmla="*/ 17359 h 450517"/>
                    <a:gd name="connsiteX17" fmla="*/ 274652 w 284731"/>
                    <a:gd name="connsiteY17" fmla="*/ 7834 h 450517"/>
                    <a:gd name="connsiteX18" fmla="*/ 217617 w 284731"/>
                    <a:gd name="connsiteY18" fmla="*/ 214 h 450517"/>
                    <a:gd name="connsiteX19" fmla="*/ 169992 w 284731"/>
                    <a:gd name="connsiteY19" fmla="*/ 4024 h 450517"/>
                    <a:gd name="connsiteX20" fmla="*/ 118557 w 284731"/>
                    <a:gd name="connsiteY20" fmla="*/ 23074 h 450517"/>
                    <a:gd name="connsiteX21" fmla="*/ 59502 w 284731"/>
                    <a:gd name="connsiteY21" fmla="*/ 95464 h 450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84731" h="450517">
                      <a:moveTo>
                        <a:pt x="59502" y="95464"/>
                      </a:moveTo>
                      <a:cubicBezTo>
                        <a:pt x="51565" y="118006"/>
                        <a:pt x="68392" y="136739"/>
                        <a:pt x="70932" y="158329"/>
                      </a:cubicBezTo>
                      <a:cubicBezTo>
                        <a:pt x="73472" y="179919"/>
                        <a:pt x="77917" y="206907"/>
                        <a:pt x="74742" y="225004"/>
                      </a:cubicBezTo>
                      <a:cubicBezTo>
                        <a:pt x="71567" y="243101"/>
                        <a:pt x="61407" y="250087"/>
                        <a:pt x="51882" y="266914"/>
                      </a:cubicBezTo>
                      <a:cubicBezTo>
                        <a:pt x="42357" y="283741"/>
                        <a:pt x="26164" y="307237"/>
                        <a:pt x="17592" y="325969"/>
                      </a:cubicBezTo>
                      <a:cubicBezTo>
                        <a:pt x="9020" y="344701"/>
                        <a:pt x="-2410" y="360259"/>
                        <a:pt x="447" y="379309"/>
                      </a:cubicBezTo>
                      <a:cubicBezTo>
                        <a:pt x="3304" y="398359"/>
                        <a:pt x="19180" y="428522"/>
                        <a:pt x="34737" y="440269"/>
                      </a:cubicBezTo>
                      <a:cubicBezTo>
                        <a:pt x="50294" y="452016"/>
                        <a:pt x="77917" y="451064"/>
                        <a:pt x="93792" y="449794"/>
                      </a:cubicBezTo>
                      <a:cubicBezTo>
                        <a:pt x="109667" y="448524"/>
                        <a:pt x="113160" y="442809"/>
                        <a:pt x="129987" y="432649"/>
                      </a:cubicBezTo>
                      <a:cubicBezTo>
                        <a:pt x="146815" y="422489"/>
                        <a:pt x="174120" y="403121"/>
                        <a:pt x="194757" y="388834"/>
                      </a:cubicBezTo>
                      <a:cubicBezTo>
                        <a:pt x="215394" y="374547"/>
                        <a:pt x="239207" y="358989"/>
                        <a:pt x="253812" y="346924"/>
                      </a:cubicBezTo>
                      <a:cubicBezTo>
                        <a:pt x="268417" y="334859"/>
                        <a:pt x="277624" y="334542"/>
                        <a:pt x="282387" y="316444"/>
                      </a:cubicBezTo>
                      <a:cubicBezTo>
                        <a:pt x="287150" y="298346"/>
                        <a:pt x="283339" y="260246"/>
                        <a:pt x="282387" y="238339"/>
                      </a:cubicBezTo>
                      <a:cubicBezTo>
                        <a:pt x="281435" y="216432"/>
                        <a:pt x="277625" y="204684"/>
                        <a:pt x="276672" y="184999"/>
                      </a:cubicBezTo>
                      <a:cubicBezTo>
                        <a:pt x="275720" y="165314"/>
                        <a:pt x="276672" y="120229"/>
                        <a:pt x="276672" y="120229"/>
                      </a:cubicBezTo>
                      <a:cubicBezTo>
                        <a:pt x="276672" y="98957"/>
                        <a:pt x="275720" y="74509"/>
                        <a:pt x="276672" y="57364"/>
                      </a:cubicBezTo>
                      <a:cubicBezTo>
                        <a:pt x="277624" y="40219"/>
                        <a:pt x="282724" y="25614"/>
                        <a:pt x="282387" y="17359"/>
                      </a:cubicBezTo>
                      <a:cubicBezTo>
                        <a:pt x="282050" y="9104"/>
                        <a:pt x="285447" y="10691"/>
                        <a:pt x="274652" y="7834"/>
                      </a:cubicBezTo>
                      <a:cubicBezTo>
                        <a:pt x="263857" y="4977"/>
                        <a:pt x="235060" y="849"/>
                        <a:pt x="217617" y="214"/>
                      </a:cubicBezTo>
                      <a:cubicBezTo>
                        <a:pt x="200174" y="-421"/>
                        <a:pt x="186502" y="214"/>
                        <a:pt x="169992" y="4024"/>
                      </a:cubicBezTo>
                      <a:cubicBezTo>
                        <a:pt x="153482" y="7834"/>
                        <a:pt x="133797" y="11644"/>
                        <a:pt x="118557" y="23074"/>
                      </a:cubicBezTo>
                      <a:cubicBezTo>
                        <a:pt x="103317" y="34504"/>
                        <a:pt x="67439" y="72922"/>
                        <a:pt x="59502" y="95464"/>
                      </a:cubicBezTo>
                      <a:close/>
                    </a:path>
                  </a:pathLst>
                </a:custGeom>
                <a:solidFill>
                  <a:srgbClr val="3D6686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9" name="วงรี 58">
                  <a:extLst>
                    <a:ext uri="{FF2B5EF4-FFF2-40B4-BE49-F238E27FC236}">
                      <a16:creationId xmlns:a16="http://schemas.microsoft.com/office/drawing/2014/main" id="{9ED7B5A6-611A-49E6-BBBA-B52325E0C961}"/>
                    </a:ext>
                  </a:extLst>
                </p:cNvPr>
                <p:cNvSpPr/>
                <p:nvPr/>
              </p:nvSpPr>
              <p:spPr>
                <a:xfrm>
                  <a:off x="6450200" y="3305034"/>
                  <a:ext cx="144910" cy="196337"/>
                </a:xfrm>
                <a:custGeom>
                  <a:avLst/>
                  <a:gdLst>
                    <a:gd name="connsiteX0" fmla="*/ 0 w 144780"/>
                    <a:gd name="connsiteY0" fmla="*/ 78166 h 156331"/>
                    <a:gd name="connsiteX1" fmla="*/ 72390 w 144780"/>
                    <a:gd name="connsiteY1" fmla="*/ 0 h 156331"/>
                    <a:gd name="connsiteX2" fmla="*/ 144780 w 144780"/>
                    <a:gd name="connsiteY2" fmla="*/ 78166 h 156331"/>
                    <a:gd name="connsiteX3" fmla="*/ 72390 w 144780"/>
                    <a:gd name="connsiteY3" fmla="*/ 156332 h 156331"/>
                    <a:gd name="connsiteX4" fmla="*/ 0 w 144780"/>
                    <a:gd name="connsiteY4" fmla="*/ 78166 h 156331"/>
                    <a:gd name="connsiteX0" fmla="*/ 72 w 144852"/>
                    <a:gd name="connsiteY0" fmla="*/ 87691 h 165857"/>
                    <a:gd name="connsiteX1" fmla="*/ 62937 w 144852"/>
                    <a:gd name="connsiteY1" fmla="*/ 0 h 165857"/>
                    <a:gd name="connsiteX2" fmla="*/ 144852 w 144852"/>
                    <a:gd name="connsiteY2" fmla="*/ 87691 h 165857"/>
                    <a:gd name="connsiteX3" fmla="*/ 72462 w 144852"/>
                    <a:gd name="connsiteY3" fmla="*/ 165857 h 165857"/>
                    <a:gd name="connsiteX4" fmla="*/ 72 w 144852"/>
                    <a:gd name="connsiteY4" fmla="*/ 87691 h 165857"/>
                    <a:gd name="connsiteX0" fmla="*/ 72 w 144852"/>
                    <a:gd name="connsiteY0" fmla="*/ 87691 h 177287"/>
                    <a:gd name="connsiteX1" fmla="*/ 62937 w 144852"/>
                    <a:gd name="connsiteY1" fmla="*/ 0 h 177287"/>
                    <a:gd name="connsiteX2" fmla="*/ 144852 w 144852"/>
                    <a:gd name="connsiteY2" fmla="*/ 87691 h 177287"/>
                    <a:gd name="connsiteX3" fmla="*/ 72462 w 144852"/>
                    <a:gd name="connsiteY3" fmla="*/ 177287 h 177287"/>
                    <a:gd name="connsiteX4" fmla="*/ 72 w 144852"/>
                    <a:gd name="connsiteY4" fmla="*/ 87691 h 177287"/>
                    <a:gd name="connsiteX0" fmla="*/ 217 w 144997"/>
                    <a:gd name="connsiteY0" fmla="*/ 95311 h 184907"/>
                    <a:gd name="connsiteX1" fmla="*/ 57367 w 144997"/>
                    <a:gd name="connsiteY1" fmla="*/ 0 h 184907"/>
                    <a:gd name="connsiteX2" fmla="*/ 144997 w 144997"/>
                    <a:gd name="connsiteY2" fmla="*/ 95311 h 184907"/>
                    <a:gd name="connsiteX3" fmla="*/ 72607 w 144997"/>
                    <a:gd name="connsiteY3" fmla="*/ 184907 h 184907"/>
                    <a:gd name="connsiteX4" fmla="*/ 217 w 144997"/>
                    <a:gd name="connsiteY4" fmla="*/ 95311 h 184907"/>
                    <a:gd name="connsiteX0" fmla="*/ 217 w 144997"/>
                    <a:gd name="connsiteY0" fmla="*/ 95311 h 184907"/>
                    <a:gd name="connsiteX1" fmla="*/ 57367 w 144997"/>
                    <a:gd name="connsiteY1" fmla="*/ 0 h 184907"/>
                    <a:gd name="connsiteX2" fmla="*/ 144997 w 144997"/>
                    <a:gd name="connsiteY2" fmla="*/ 95311 h 184907"/>
                    <a:gd name="connsiteX3" fmla="*/ 72607 w 144997"/>
                    <a:gd name="connsiteY3" fmla="*/ 184907 h 184907"/>
                    <a:gd name="connsiteX4" fmla="*/ 217 w 144997"/>
                    <a:gd name="connsiteY4" fmla="*/ 95311 h 184907"/>
                    <a:gd name="connsiteX0" fmla="*/ 217 w 144997"/>
                    <a:gd name="connsiteY0" fmla="*/ 95311 h 188717"/>
                    <a:gd name="connsiteX1" fmla="*/ 57367 w 144997"/>
                    <a:gd name="connsiteY1" fmla="*/ 0 h 188717"/>
                    <a:gd name="connsiteX2" fmla="*/ 144997 w 144997"/>
                    <a:gd name="connsiteY2" fmla="*/ 95311 h 188717"/>
                    <a:gd name="connsiteX3" fmla="*/ 72607 w 144997"/>
                    <a:gd name="connsiteY3" fmla="*/ 188717 h 188717"/>
                    <a:gd name="connsiteX4" fmla="*/ 217 w 144997"/>
                    <a:gd name="connsiteY4" fmla="*/ 95311 h 188717"/>
                    <a:gd name="connsiteX0" fmla="*/ 130 w 144910"/>
                    <a:gd name="connsiteY0" fmla="*/ 95311 h 196337"/>
                    <a:gd name="connsiteX1" fmla="*/ 57280 w 144910"/>
                    <a:gd name="connsiteY1" fmla="*/ 0 h 196337"/>
                    <a:gd name="connsiteX2" fmla="*/ 144910 w 144910"/>
                    <a:gd name="connsiteY2" fmla="*/ 95311 h 196337"/>
                    <a:gd name="connsiteX3" fmla="*/ 68710 w 144910"/>
                    <a:gd name="connsiteY3" fmla="*/ 196337 h 196337"/>
                    <a:gd name="connsiteX4" fmla="*/ 130 w 144910"/>
                    <a:gd name="connsiteY4" fmla="*/ 95311 h 196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910" h="196337">
                      <a:moveTo>
                        <a:pt x="130" y="95311"/>
                      </a:moveTo>
                      <a:cubicBezTo>
                        <a:pt x="-1775" y="62588"/>
                        <a:pt x="17300" y="0"/>
                        <a:pt x="57280" y="0"/>
                      </a:cubicBezTo>
                      <a:cubicBezTo>
                        <a:pt x="97260" y="0"/>
                        <a:pt x="144910" y="52141"/>
                        <a:pt x="144910" y="95311"/>
                      </a:cubicBezTo>
                      <a:cubicBezTo>
                        <a:pt x="144910" y="138481"/>
                        <a:pt x="108690" y="196337"/>
                        <a:pt x="68710" y="196337"/>
                      </a:cubicBezTo>
                      <a:cubicBezTo>
                        <a:pt x="28730" y="196337"/>
                        <a:pt x="2035" y="128034"/>
                        <a:pt x="130" y="953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0" name="วงรี 119">
                  <a:extLst>
                    <a:ext uri="{FF2B5EF4-FFF2-40B4-BE49-F238E27FC236}">
                      <a16:creationId xmlns:a16="http://schemas.microsoft.com/office/drawing/2014/main" id="{22487C97-9411-453C-89A9-FC290A1FE36D}"/>
                    </a:ext>
                  </a:extLst>
                </p:cNvPr>
                <p:cNvSpPr/>
                <p:nvPr/>
              </p:nvSpPr>
              <p:spPr>
                <a:xfrm>
                  <a:off x="6595110" y="3084327"/>
                  <a:ext cx="144780" cy="1563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1" name="วงรี 61">
                  <a:extLst>
                    <a:ext uri="{FF2B5EF4-FFF2-40B4-BE49-F238E27FC236}">
                      <a16:creationId xmlns:a16="http://schemas.microsoft.com/office/drawing/2014/main" id="{3FD2D3D4-EB97-47DD-AB6D-C817DF65A036}"/>
                    </a:ext>
                  </a:extLst>
                </p:cNvPr>
                <p:cNvSpPr/>
                <p:nvPr/>
              </p:nvSpPr>
              <p:spPr>
                <a:xfrm>
                  <a:off x="6883664" y="2981950"/>
                  <a:ext cx="204634" cy="160057"/>
                </a:xfrm>
                <a:custGeom>
                  <a:avLst/>
                  <a:gdLst>
                    <a:gd name="connsiteX0" fmla="*/ 0 w 144780"/>
                    <a:gd name="connsiteY0" fmla="*/ 78166 h 156331"/>
                    <a:gd name="connsiteX1" fmla="*/ 72390 w 144780"/>
                    <a:gd name="connsiteY1" fmla="*/ 0 h 156331"/>
                    <a:gd name="connsiteX2" fmla="*/ 144780 w 144780"/>
                    <a:gd name="connsiteY2" fmla="*/ 78166 h 156331"/>
                    <a:gd name="connsiteX3" fmla="*/ 72390 w 144780"/>
                    <a:gd name="connsiteY3" fmla="*/ 156332 h 156331"/>
                    <a:gd name="connsiteX4" fmla="*/ 0 w 144780"/>
                    <a:gd name="connsiteY4" fmla="*/ 78166 h 156331"/>
                    <a:gd name="connsiteX0" fmla="*/ 0 w 165735"/>
                    <a:gd name="connsiteY0" fmla="*/ 79400 h 158002"/>
                    <a:gd name="connsiteX1" fmla="*/ 72390 w 165735"/>
                    <a:gd name="connsiteY1" fmla="*/ 1234 h 158002"/>
                    <a:gd name="connsiteX2" fmla="*/ 165735 w 165735"/>
                    <a:gd name="connsiteY2" fmla="*/ 48920 h 158002"/>
                    <a:gd name="connsiteX3" fmla="*/ 72390 w 165735"/>
                    <a:gd name="connsiteY3" fmla="*/ 157566 h 158002"/>
                    <a:gd name="connsiteX4" fmla="*/ 0 w 165735"/>
                    <a:gd name="connsiteY4" fmla="*/ 79400 h 158002"/>
                    <a:gd name="connsiteX0" fmla="*/ 641 w 166376"/>
                    <a:gd name="connsiteY0" fmla="*/ 79400 h 152195"/>
                    <a:gd name="connsiteX1" fmla="*/ 73031 w 166376"/>
                    <a:gd name="connsiteY1" fmla="*/ 1234 h 152195"/>
                    <a:gd name="connsiteX2" fmla="*/ 166376 w 166376"/>
                    <a:gd name="connsiteY2" fmla="*/ 48920 h 152195"/>
                    <a:gd name="connsiteX3" fmla="*/ 114941 w 166376"/>
                    <a:gd name="connsiteY3" fmla="*/ 151851 h 152195"/>
                    <a:gd name="connsiteX4" fmla="*/ 641 w 166376"/>
                    <a:gd name="connsiteY4" fmla="*/ 79400 h 152195"/>
                    <a:gd name="connsiteX0" fmla="*/ 666 w 179736"/>
                    <a:gd name="connsiteY0" fmla="*/ 80660 h 153628"/>
                    <a:gd name="connsiteX1" fmla="*/ 73056 w 179736"/>
                    <a:gd name="connsiteY1" fmla="*/ 2494 h 153628"/>
                    <a:gd name="connsiteX2" fmla="*/ 179736 w 179736"/>
                    <a:gd name="connsiteY2" fmla="*/ 42560 h 153628"/>
                    <a:gd name="connsiteX3" fmla="*/ 114966 w 179736"/>
                    <a:gd name="connsiteY3" fmla="*/ 153111 h 153628"/>
                    <a:gd name="connsiteX4" fmla="*/ 666 w 179736"/>
                    <a:gd name="connsiteY4" fmla="*/ 80660 h 153628"/>
                    <a:gd name="connsiteX0" fmla="*/ 666 w 179736"/>
                    <a:gd name="connsiteY0" fmla="*/ 70600 h 143550"/>
                    <a:gd name="connsiteX1" fmla="*/ 73056 w 179736"/>
                    <a:gd name="connsiteY1" fmla="*/ 5769 h 143550"/>
                    <a:gd name="connsiteX2" fmla="*/ 179736 w 179736"/>
                    <a:gd name="connsiteY2" fmla="*/ 32500 h 143550"/>
                    <a:gd name="connsiteX3" fmla="*/ 114966 w 179736"/>
                    <a:gd name="connsiteY3" fmla="*/ 143051 h 143550"/>
                    <a:gd name="connsiteX4" fmla="*/ 666 w 179736"/>
                    <a:gd name="connsiteY4" fmla="*/ 70600 h 143550"/>
                    <a:gd name="connsiteX0" fmla="*/ 666 w 179736"/>
                    <a:gd name="connsiteY0" fmla="*/ 75993 h 148953"/>
                    <a:gd name="connsiteX1" fmla="*/ 73056 w 179736"/>
                    <a:gd name="connsiteY1" fmla="*/ 3542 h 148953"/>
                    <a:gd name="connsiteX2" fmla="*/ 179736 w 179736"/>
                    <a:gd name="connsiteY2" fmla="*/ 37893 h 148953"/>
                    <a:gd name="connsiteX3" fmla="*/ 114966 w 179736"/>
                    <a:gd name="connsiteY3" fmla="*/ 148444 h 148953"/>
                    <a:gd name="connsiteX4" fmla="*/ 666 w 179736"/>
                    <a:gd name="connsiteY4" fmla="*/ 75993 h 148953"/>
                    <a:gd name="connsiteX0" fmla="*/ 674 w 183554"/>
                    <a:gd name="connsiteY0" fmla="*/ 77983 h 151089"/>
                    <a:gd name="connsiteX1" fmla="*/ 73064 w 183554"/>
                    <a:gd name="connsiteY1" fmla="*/ 5532 h 151089"/>
                    <a:gd name="connsiteX2" fmla="*/ 183554 w 183554"/>
                    <a:gd name="connsiteY2" fmla="*/ 34168 h 151089"/>
                    <a:gd name="connsiteX3" fmla="*/ 114974 w 183554"/>
                    <a:gd name="connsiteY3" fmla="*/ 150434 h 151089"/>
                    <a:gd name="connsiteX4" fmla="*/ 674 w 183554"/>
                    <a:gd name="connsiteY4" fmla="*/ 77983 h 151089"/>
                    <a:gd name="connsiteX0" fmla="*/ 2284 w 185589"/>
                    <a:gd name="connsiteY0" fmla="*/ 77983 h 152978"/>
                    <a:gd name="connsiteX1" fmla="*/ 74674 w 185589"/>
                    <a:gd name="connsiteY1" fmla="*/ 5532 h 152978"/>
                    <a:gd name="connsiteX2" fmla="*/ 185164 w 185589"/>
                    <a:gd name="connsiteY2" fmla="*/ 34168 h 152978"/>
                    <a:gd name="connsiteX3" fmla="*/ 160399 w 185589"/>
                    <a:gd name="connsiteY3" fmla="*/ 152339 h 152978"/>
                    <a:gd name="connsiteX4" fmla="*/ 2284 w 185589"/>
                    <a:gd name="connsiteY4" fmla="*/ 77983 h 152978"/>
                    <a:gd name="connsiteX0" fmla="*/ 2884 w 191643"/>
                    <a:gd name="connsiteY0" fmla="*/ 77983 h 152978"/>
                    <a:gd name="connsiteX1" fmla="*/ 75274 w 191643"/>
                    <a:gd name="connsiteY1" fmla="*/ 5532 h 152978"/>
                    <a:gd name="connsiteX2" fmla="*/ 185764 w 191643"/>
                    <a:gd name="connsiteY2" fmla="*/ 34168 h 152978"/>
                    <a:gd name="connsiteX3" fmla="*/ 174334 w 191643"/>
                    <a:gd name="connsiteY3" fmla="*/ 152339 h 152978"/>
                    <a:gd name="connsiteX4" fmla="*/ 2884 w 191643"/>
                    <a:gd name="connsiteY4" fmla="*/ 77983 h 152978"/>
                    <a:gd name="connsiteX0" fmla="*/ 2896 w 192612"/>
                    <a:gd name="connsiteY0" fmla="*/ 78766 h 153811"/>
                    <a:gd name="connsiteX1" fmla="*/ 75286 w 192612"/>
                    <a:gd name="connsiteY1" fmla="*/ 6315 h 153811"/>
                    <a:gd name="connsiteX2" fmla="*/ 187681 w 192612"/>
                    <a:gd name="connsiteY2" fmla="*/ 33046 h 153811"/>
                    <a:gd name="connsiteX3" fmla="*/ 174346 w 192612"/>
                    <a:gd name="connsiteY3" fmla="*/ 153122 h 153811"/>
                    <a:gd name="connsiteX4" fmla="*/ 2896 w 192612"/>
                    <a:gd name="connsiteY4" fmla="*/ 78766 h 153811"/>
                    <a:gd name="connsiteX0" fmla="*/ 3075 w 195018"/>
                    <a:gd name="connsiteY0" fmla="*/ 78766 h 157588"/>
                    <a:gd name="connsiteX1" fmla="*/ 75465 w 195018"/>
                    <a:gd name="connsiteY1" fmla="*/ 6315 h 157588"/>
                    <a:gd name="connsiteX2" fmla="*/ 187860 w 195018"/>
                    <a:gd name="connsiteY2" fmla="*/ 33046 h 157588"/>
                    <a:gd name="connsiteX3" fmla="*/ 178335 w 195018"/>
                    <a:gd name="connsiteY3" fmla="*/ 156932 h 157588"/>
                    <a:gd name="connsiteX4" fmla="*/ 3075 w 195018"/>
                    <a:gd name="connsiteY4" fmla="*/ 78766 h 157588"/>
                    <a:gd name="connsiteX0" fmla="*/ 3075 w 195018"/>
                    <a:gd name="connsiteY0" fmla="*/ 77984 h 156758"/>
                    <a:gd name="connsiteX1" fmla="*/ 75465 w 195018"/>
                    <a:gd name="connsiteY1" fmla="*/ 5533 h 156758"/>
                    <a:gd name="connsiteX2" fmla="*/ 187860 w 195018"/>
                    <a:gd name="connsiteY2" fmla="*/ 34169 h 156758"/>
                    <a:gd name="connsiteX3" fmla="*/ 178335 w 195018"/>
                    <a:gd name="connsiteY3" fmla="*/ 156150 h 156758"/>
                    <a:gd name="connsiteX4" fmla="*/ 3075 w 195018"/>
                    <a:gd name="connsiteY4" fmla="*/ 77984 h 156758"/>
                    <a:gd name="connsiteX0" fmla="*/ 2809 w 191523"/>
                    <a:gd name="connsiteY0" fmla="*/ 77984 h 154868"/>
                    <a:gd name="connsiteX1" fmla="*/ 75199 w 191523"/>
                    <a:gd name="connsiteY1" fmla="*/ 5533 h 154868"/>
                    <a:gd name="connsiteX2" fmla="*/ 187594 w 191523"/>
                    <a:gd name="connsiteY2" fmla="*/ 34169 h 154868"/>
                    <a:gd name="connsiteX3" fmla="*/ 172354 w 191523"/>
                    <a:gd name="connsiteY3" fmla="*/ 154245 h 154868"/>
                    <a:gd name="connsiteX4" fmla="*/ 2809 w 191523"/>
                    <a:gd name="connsiteY4" fmla="*/ 77984 h 154868"/>
                    <a:gd name="connsiteX0" fmla="*/ 2803 w 195330"/>
                    <a:gd name="connsiteY0" fmla="*/ 82297 h 159181"/>
                    <a:gd name="connsiteX1" fmla="*/ 75193 w 195330"/>
                    <a:gd name="connsiteY1" fmla="*/ 9846 h 159181"/>
                    <a:gd name="connsiteX2" fmla="*/ 186639 w 195330"/>
                    <a:gd name="connsiteY2" fmla="*/ 3721 h 159181"/>
                    <a:gd name="connsiteX3" fmla="*/ 187588 w 195330"/>
                    <a:gd name="connsiteY3" fmla="*/ 38482 h 159181"/>
                    <a:gd name="connsiteX4" fmla="*/ 172348 w 195330"/>
                    <a:gd name="connsiteY4" fmla="*/ 158558 h 159181"/>
                    <a:gd name="connsiteX5" fmla="*/ 2803 w 195330"/>
                    <a:gd name="connsiteY5" fmla="*/ 82297 h 159181"/>
                    <a:gd name="connsiteX0" fmla="*/ 2733 w 191270"/>
                    <a:gd name="connsiteY0" fmla="*/ 81145 h 158029"/>
                    <a:gd name="connsiteX1" fmla="*/ 75123 w 191270"/>
                    <a:gd name="connsiteY1" fmla="*/ 8694 h 158029"/>
                    <a:gd name="connsiteX2" fmla="*/ 175139 w 191270"/>
                    <a:gd name="connsiteY2" fmla="*/ 4474 h 158029"/>
                    <a:gd name="connsiteX3" fmla="*/ 187518 w 191270"/>
                    <a:gd name="connsiteY3" fmla="*/ 37330 h 158029"/>
                    <a:gd name="connsiteX4" fmla="*/ 172278 w 191270"/>
                    <a:gd name="connsiteY4" fmla="*/ 157406 h 158029"/>
                    <a:gd name="connsiteX5" fmla="*/ 2733 w 191270"/>
                    <a:gd name="connsiteY5" fmla="*/ 81145 h 158029"/>
                    <a:gd name="connsiteX0" fmla="*/ 2814 w 196741"/>
                    <a:gd name="connsiteY0" fmla="*/ 84985 h 161869"/>
                    <a:gd name="connsiteX1" fmla="*/ 75204 w 196741"/>
                    <a:gd name="connsiteY1" fmla="*/ 12534 h 161869"/>
                    <a:gd name="connsiteX2" fmla="*/ 188555 w 196741"/>
                    <a:gd name="connsiteY2" fmla="*/ 2599 h 161869"/>
                    <a:gd name="connsiteX3" fmla="*/ 187599 w 196741"/>
                    <a:gd name="connsiteY3" fmla="*/ 41170 h 161869"/>
                    <a:gd name="connsiteX4" fmla="*/ 172359 w 196741"/>
                    <a:gd name="connsiteY4" fmla="*/ 161246 h 161869"/>
                    <a:gd name="connsiteX5" fmla="*/ 2814 w 196741"/>
                    <a:gd name="connsiteY5" fmla="*/ 84985 h 161869"/>
                    <a:gd name="connsiteX0" fmla="*/ 2814 w 197246"/>
                    <a:gd name="connsiteY0" fmla="*/ 84985 h 161604"/>
                    <a:gd name="connsiteX1" fmla="*/ 75204 w 197246"/>
                    <a:gd name="connsiteY1" fmla="*/ 12534 h 161604"/>
                    <a:gd name="connsiteX2" fmla="*/ 188555 w 197246"/>
                    <a:gd name="connsiteY2" fmla="*/ 2599 h 161604"/>
                    <a:gd name="connsiteX3" fmla="*/ 189504 w 197246"/>
                    <a:gd name="connsiteY3" fmla="*/ 52600 h 161604"/>
                    <a:gd name="connsiteX4" fmla="*/ 172359 w 197246"/>
                    <a:gd name="connsiteY4" fmla="*/ 161246 h 161604"/>
                    <a:gd name="connsiteX5" fmla="*/ 2814 w 197246"/>
                    <a:gd name="connsiteY5" fmla="*/ 84985 h 161604"/>
                    <a:gd name="connsiteX0" fmla="*/ 2582 w 204634"/>
                    <a:gd name="connsiteY0" fmla="*/ 36117 h 160057"/>
                    <a:gd name="connsiteX1" fmla="*/ 82592 w 204634"/>
                    <a:gd name="connsiteY1" fmla="*/ 11291 h 160057"/>
                    <a:gd name="connsiteX2" fmla="*/ 195943 w 204634"/>
                    <a:gd name="connsiteY2" fmla="*/ 1356 h 160057"/>
                    <a:gd name="connsiteX3" fmla="*/ 196892 w 204634"/>
                    <a:gd name="connsiteY3" fmla="*/ 51357 h 160057"/>
                    <a:gd name="connsiteX4" fmla="*/ 179747 w 204634"/>
                    <a:gd name="connsiteY4" fmla="*/ 160003 h 160057"/>
                    <a:gd name="connsiteX5" fmla="*/ 2582 w 204634"/>
                    <a:gd name="connsiteY5" fmla="*/ 36117 h 16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634" h="160057">
                      <a:moveTo>
                        <a:pt x="2582" y="36117"/>
                      </a:moveTo>
                      <a:cubicBezTo>
                        <a:pt x="-13611" y="11332"/>
                        <a:pt x="50365" y="17085"/>
                        <a:pt x="82592" y="11291"/>
                      </a:cubicBezTo>
                      <a:cubicBezTo>
                        <a:pt x="114819" y="5497"/>
                        <a:pt x="177211" y="-3417"/>
                        <a:pt x="195943" y="1356"/>
                      </a:cubicBezTo>
                      <a:cubicBezTo>
                        <a:pt x="214676" y="6129"/>
                        <a:pt x="197369" y="26821"/>
                        <a:pt x="196892" y="51357"/>
                      </a:cubicBezTo>
                      <a:cubicBezTo>
                        <a:pt x="196415" y="75893"/>
                        <a:pt x="212132" y="162543"/>
                        <a:pt x="179747" y="160003"/>
                      </a:cubicBezTo>
                      <a:cubicBezTo>
                        <a:pt x="147362" y="157463"/>
                        <a:pt x="18775" y="60902"/>
                        <a:pt x="2582" y="361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2" name="วงรี 121">
                  <a:extLst>
                    <a:ext uri="{FF2B5EF4-FFF2-40B4-BE49-F238E27FC236}">
                      <a16:creationId xmlns:a16="http://schemas.microsoft.com/office/drawing/2014/main" id="{105A6BF2-CB55-41D4-93BA-7FD2CFBD4FBD}"/>
                    </a:ext>
                  </a:extLst>
                </p:cNvPr>
                <p:cNvSpPr/>
                <p:nvPr/>
              </p:nvSpPr>
              <p:spPr>
                <a:xfrm>
                  <a:off x="6798575" y="3255108"/>
                  <a:ext cx="137160" cy="1341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3" name="วงรี 122">
                  <a:extLst>
                    <a:ext uri="{FF2B5EF4-FFF2-40B4-BE49-F238E27FC236}">
                      <a16:creationId xmlns:a16="http://schemas.microsoft.com/office/drawing/2014/main" id="{465D3D8A-8CDD-4B76-8767-D6F59DDAA2BC}"/>
                    </a:ext>
                  </a:extLst>
                </p:cNvPr>
                <p:cNvSpPr/>
                <p:nvPr/>
              </p:nvSpPr>
              <p:spPr>
                <a:xfrm>
                  <a:off x="6667500" y="3475562"/>
                  <a:ext cx="137160" cy="1341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4" name="วงรี 123">
                  <a:extLst>
                    <a:ext uri="{FF2B5EF4-FFF2-40B4-BE49-F238E27FC236}">
                      <a16:creationId xmlns:a16="http://schemas.microsoft.com/office/drawing/2014/main" id="{2AB0AA17-CE76-4B7D-951F-AEC8358FE2C3}"/>
                    </a:ext>
                  </a:extLst>
                </p:cNvPr>
                <p:cNvSpPr/>
                <p:nvPr/>
              </p:nvSpPr>
              <p:spPr>
                <a:xfrm>
                  <a:off x="6961819" y="3475561"/>
                  <a:ext cx="137160" cy="1341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5" name="วงรี 124">
                  <a:extLst>
                    <a:ext uri="{FF2B5EF4-FFF2-40B4-BE49-F238E27FC236}">
                      <a16:creationId xmlns:a16="http://schemas.microsoft.com/office/drawing/2014/main" id="{C65557A4-0C6F-403A-AB61-0A9C78425759}"/>
                    </a:ext>
                  </a:extLst>
                </p:cNvPr>
                <p:cNvSpPr/>
                <p:nvPr/>
              </p:nvSpPr>
              <p:spPr>
                <a:xfrm>
                  <a:off x="6580819" y="3744906"/>
                  <a:ext cx="137160" cy="1341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6" name="วงรี 125">
                  <a:extLst>
                    <a:ext uri="{FF2B5EF4-FFF2-40B4-BE49-F238E27FC236}">
                      <a16:creationId xmlns:a16="http://schemas.microsoft.com/office/drawing/2014/main" id="{74AE88C9-FC1B-4A9C-B9DD-C540B7B9F4F7}"/>
                    </a:ext>
                  </a:extLst>
                </p:cNvPr>
                <p:cNvSpPr/>
                <p:nvPr/>
              </p:nvSpPr>
              <p:spPr>
                <a:xfrm>
                  <a:off x="6848821" y="3684279"/>
                  <a:ext cx="137160" cy="1341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7" name="วงรี 69">
                  <a:extLst>
                    <a:ext uri="{FF2B5EF4-FFF2-40B4-BE49-F238E27FC236}">
                      <a16:creationId xmlns:a16="http://schemas.microsoft.com/office/drawing/2014/main" id="{4626AF4F-B6B3-4859-A686-994AAC0ABE26}"/>
                    </a:ext>
                  </a:extLst>
                </p:cNvPr>
                <p:cNvSpPr/>
                <p:nvPr/>
              </p:nvSpPr>
              <p:spPr>
                <a:xfrm rot="20798872">
                  <a:off x="7131791" y="3760393"/>
                  <a:ext cx="117570" cy="139233"/>
                </a:xfrm>
                <a:custGeom>
                  <a:avLst/>
                  <a:gdLst>
                    <a:gd name="connsiteX0" fmla="*/ 0 w 137160"/>
                    <a:gd name="connsiteY0" fmla="*/ 67071 h 134141"/>
                    <a:gd name="connsiteX1" fmla="*/ 68580 w 137160"/>
                    <a:gd name="connsiteY1" fmla="*/ 0 h 134141"/>
                    <a:gd name="connsiteX2" fmla="*/ 137160 w 137160"/>
                    <a:gd name="connsiteY2" fmla="*/ 67071 h 134141"/>
                    <a:gd name="connsiteX3" fmla="*/ 68580 w 137160"/>
                    <a:gd name="connsiteY3" fmla="*/ 134142 h 134141"/>
                    <a:gd name="connsiteX4" fmla="*/ 0 w 137160"/>
                    <a:gd name="connsiteY4" fmla="*/ 67071 h 134141"/>
                    <a:gd name="connsiteX0" fmla="*/ 0 w 129540"/>
                    <a:gd name="connsiteY0" fmla="*/ 67071 h 134142"/>
                    <a:gd name="connsiteX1" fmla="*/ 68580 w 129540"/>
                    <a:gd name="connsiteY1" fmla="*/ 0 h 134142"/>
                    <a:gd name="connsiteX2" fmla="*/ 129540 w 129540"/>
                    <a:gd name="connsiteY2" fmla="*/ 67071 h 134142"/>
                    <a:gd name="connsiteX3" fmla="*/ 68580 w 129540"/>
                    <a:gd name="connsiteY3" fmla="*/ 134142 h 134142"/>
                    <a:gd name="connsiteX4" fmla="*/ 0 w 129540"/>
                    <a:gd name="connsiteY4" fmla="*/ 67071 h 134142"/>
                    <a:gd name="connsiteX0" fmla="*/ 0 w 123825"/>
                    <a:gd name="connsiteY0" fmla="*/ 67071 h 134142"/>
                    <a:gd name="connsiteX1" fmla="*/ 68580 w 123825"/>
                    <a:gd name="connsiteY1" fmla="*/ 0 h 134142"/>
                    <a:gd name="connsiteX2" fmla="*/ 123825 w 123825"/>
                    <a:gd name="connsiteY2" fmla="*/ 67071 h 134142"/>
                    <a:gd name="connsiteX3" fmla="*/ 68580 w 123825"/>
                    <a:gd name="connsiteY3" fmla="*/ 134142 h 134142"/>
                    <a:gd name="connsiteX4" fmla="*/ 0 w 123825"/>
                    <a:gd name="connsiteY4" fmla="*/ 67071 h 134142"/>
                    <a:gd name="connsiteX0" fmla="*/ 0 w 127848"/>
                    <a:gd name="connsiteY0" fmla="*/ 67071 h 134142"/>
                    <a:gd name="connsiteX1" fmla="*/ 68580 w 127848"/>
                    <a:gd name="connsiteY1" fmla="*/ 0 h 134142"/>
                    <a:gd name="connsiteX2" fmla="*/ 123825 w 127848"/>
                    <a:gd name="connsiteY2" fmla="*/ 67071 h 134142"/>
                    <a:gd name="connsiteX3" fmla="*/ 68580 w 127848"/>
                    <a:gd name="connsiteY3" fmla="*/ 134142 h 134142"/>
                    <a:gd name="connsiteX4" fmla="*/ 0 w 127848"/>
                    <a:gd name="connsiteY4" fmla="*/ 67071 h 134142"/>
                    <a:gd name="connsiteX0" fmla="*/ 0 w 127848"/>
                    <a:gd name="connsiteY0" fmla="*/ 67071 h 134142"/>
                    <a:gd name="connsiteX1" fmla="*/ 68580 w 127848"/>
                    <a:gd name="connsiteY1" fmla="*/ 0 h 134142"/>
                    <a:gd name="connsiteX2" fmla="*/ 123825 w 127848"/>
                    <a:gd name="connsiteY2" fmla="*/ 67071 h 134142"/>
                    <a:gd name="connsiteX3" fmla="*/ 68580 w 127848"/>
                    <a:gd name="connsiteY3" fmla="*/ 134142 h 134142"/>
                    <a:gd name="connsiteX4" fmla="*/ 0 w 127848"/>
                    <a:gd name="connsiteY4" fmla="*/ 67071 h 134142"/>
                    <a:gd name="connsiteX0" fmla="*/ 0 w 131120"/>
                    <a:gd name="connsiteY0" fmla="*/ 67071 h 134142"/>
                    <a:gd name="connsiteX1" fmla="*/ 68580 w 131120"/>
                    <a:gd name="connsiteY1" fmla="*/ 0 h 134142"/>
                    <a:gd name="connsiteX2" fmla="*/ 123825 w 131120"/>
                    <a:gd name="connsiteY2" fmla="*/ 67071 h 134142"/>
                    <a:gd name="connsiteX3" fmla="*/ 68580 w 131120"/>
                    <a:gd name="connsiteY3" fmla="*/ 134142 h 134142"/>
                    <a:gd name="connsiteX4" fmla="*/ 0 w 131120"/>
                    <a:gd name="connsiteY4" fmla="*/ 67071 h 134142"/>
                    <a:gd name="connsiteX0" fmla="*/ 0 w 131120"/>
                    <a:gd name="connsiteY0" fmla="*/ 67071 h 134142"/>
                    <a:gd name="connsiteX1" fmla="*/ 68580 w 131120"/>
                    <a:gd name="connsiteY1" fmla="*/ 0 h 134142"/>
                    <a:gd name="connsiteX2" fmla="*/ 123825 w 131120"/>
                    <a:gd name="connsiteY2" fmla="*/ 67071 h 134142"/>
                    <a:gd name="connsiteX3" fmla="*/ 68580 w 131120"/>
                    <a:gd name="connsiteY3" fmla="*/ 134142 h 134142"/>
                    <a:gd name="connsiteX4" fmla="*/ 0 w 131120"/>
                    <a:gd name="connsiteY4" fmla="*/ 67071 h 134142"/>
                    <a:gd name="connsiteX0" fmla="*/ 0 w 125152"/>
                    <a:gd name="connsiteY0" fmla="*/ 67071 h 134142"/>
                    <a:gd name="connsiteX1" fmla="*/ 68580 w 125152"/>
                    <a:gd name="connsiteY1" fmla="*/ 0 h 134142"/>
                    <a:gd name="connsiteX2" fmla="*/ 123825 w 125152"/>
                    <a:gd name="connsiteY2" fmla="*/ 67071 h 134142"/>
                    <a:gd name="connsiteX3" fmla="*/ 68580 w 125152"/>
                    <a:gd name="connsiteY3" fmla="*/ 134142 h 134142"/>
                    <a:gd name="connsiteX4" fmla="*/ 0 w 125152"/>
                    <a:gd name="connsiteY4" fmla="*/ 67071 h 134142"/>
                    <a:gd name="connsiteX0" fmla="*/ 0 w 109469"/>
                    <a:gd name="connsiteY0" fmla="*/ 67073 h 134228"/>
                    <a:gd name="connsiteX1" fmla="*/ 68580 w 109469"/>
                    <a:gd name="connsiteY1" fmla="*/ 2 h 134228"/>
                    <a:gd name="connsiteX2" fmla="*/ 107677 w 109469"/>
                    <a:gd name="connsiteY2" fmla="*/ 69114 h 134228"/>
                    <a:gd name="connsiteX3" fmla="*/ 68580 w 109469"/>
                    <a:gd name="connsiteY3" fmla="*/ 134144 h 134228"/>
                    <a:gd name="connsiteX4" fmla="*/ 0 w 109469"/>
                    <a:gd name="connsiteY4" fmla="*/ 67073 h 134228"/>
                    <a:gd name="connsiteX0" fmla="*/ 147 w 109616"/>
                    <a:gd name="connsiteY0" fmla="*/ 67073 h 140852"/>
                    <a:gd name="connsiteX1" fmla="*/ 68727 w 109616"/>
                    <a:gd name="connsiteY1" fmla="*/ 2 h 140852"/>
                    <a:gd name="connsiteX2" fmla="*/ 107824 w 109616"/>
                    <a:gd name="connsiteY2" fmla="*/ 69114 h 140852"/>
                    <a:gd name="connsiteX3" fmla="*/ 88675 w 109616"/>
                    <a:gd name="connsiteY3" fmla="*/ 140837 h 140852"/>
                    <a:gd name="connsiteX4" fmla="*/ 147 w 109616"/>
                    <a:gd name="connsiteY4" fmla="*/ 67073 h 140852"/>
                    <a:gd name="connsiteX0" fmla="*/ 3 w 110817"/>
                    <a:gd name="connsiteY0" fmla="*/ 64969 h 138748"/>
                    <a:gd name="connsiteX1" fmla="*/ 85704 w 110817"/>
                    <a:gd name="connsiteY1" fmla="*/ 3 h 138748"/>
                    <a:gd name="connsiteX2" fmla="*/ 107680 w 110817"/>
                    <a:gd name="connsiteY2" fmla="*/ 67010 h 138748"/>
                    <a:gd name="connsiteX3" fmla="*/ 88531 w 110817"/>
                    <a:gd name="connsiteY3" fmla="*/ 138733 h 138748"/>
                    <a:gd name="connsiteX4" fmla="*/ 3 w 110817"/>
                    <a:gd name="connsiteY4" fmla="*/ 64969 h 138748"/>
                    <a:gd name="connsiteX0" fmla="*/ 6 w 110820"/>
                    <a:gd name="connsiteY0" fmla="*/ 64969 h 139187"/>
                    <a:gd name="connsiteX1" fmla="*/ 85707 w 110820"/>
                    <a:gd name="connsiteY1" fmla="*/ 3 h 139187"/>
                    <a:gd name="connsiteX2" fmla="*/ 107683 w 110820"/>
                    <a:gd name="connsiteY2" fmla="*/ 67010 h 139187"/>
                    <a:gd name="connsiteX3" fmla="*/ 90388 w 110820"/>
                    <a:gd name="connsiteY3" fmla="*/ 139173 h 139187"/>
                    <a:gd name="connsiteX4" fmla="*/ 6 w 110820"/>
                    <a:gd name="connsiteY4" fmla="*/ 64969 h 139187"/>
                    <a:gd name="connsiteX0" fmla="*/ 6 w 117570"/>
                    <a:gd name="connsiteY0" fmla="*/ 64973 h 139233"/>
                    <a:gd name="connsiteX1" fmla="*/ 85707 w 117570"/>
                    <a:gd name="connsiteY1" fmla="*/ 7 h 139233"/>
                    <a:gd name="connsiteX2" fmla="*/ 115097 w 117570"/>
                    <a:gd name="connsiteY2" fmla="*/ 68773 h 139233"/>
                    <a:gd name="connsiteX3" fmla="*/ 90388 w 117570"/>
                    <a:gd name="connsiteY3" fmla="*/ 139177 h 139233"/>
                    <a:gd name="connsiteX4" fmla="*/ 6 w 117570"/>
                    <a:gd name="connsiteY4" fmla="*/ 64973 h 139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570" h="139233">
                      <a:moveTo>
                        <a:pt x="6" y="64973"/>
                      </a:moveTo>
                      <a:cubicBezTo>
                        <a:pt x="-774" y="41778"/>
                        <a:pt x="66525" y="-626"/>
                        <a:pt x="85707" y="7"/>
                      </a:cubicBezTo>
                      <a:cubicBezTo>
                        <a:pt x="104889" y="640"/>
                        <a:pt x="124622" y="10776"/>
                        <a:pt x="115097" y="68773"/>
                      </a:cubicBezTo>
                      <a:cubicBezTo>
                        <a:pt x="115097" y="136295"/>
                        <a:pt x="109570" y="139810"/>
                        <a:pt x="90388" y="139177"/>
                      </a:cubicBezTo>
                      <a:cubicBezTo>
                        <a:pt x="71206" y="138544"/>
                        <a:pt x="786" y="88168"/>
                        <a:pt x="6" y="649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8" name="วงรี 127">
                  <a:extLst>
                    <a:ext uri="{FF2B5EF4-FFF2-40B4-BE49-F238E27FC236}">
                      <a16:creationId xmlns:a16="http://schemas.microsoft.com/office/drawing/2014/main" id="{0577E14E-7C84-4107-9656-C2487653E051}"/>
                    </a:ext>
                  </a:extLst>
                </p:cNvPr>
                <p:cNvSpPr/>
                <p:nvPr/>
              </p:nvSpPr>
              <p:spPr>
                <a:xfrm>
                  <a:off x="6935735" y="3937673"/>
                  <a:ext cx="137160" cy="1341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9" name="วงรี 128">
                  <a:extLst>
                    <a:ext uri="{FF2B5EF4-FFF2-40B4-BE49-F238E27FC236}">
                      <a16:creationId xmlns:a16="http://schemas.microsoft.com/office/drawing/2014/main" id="{1C0E9672-AE09-4E5D-A753-8A35F02C1223}"/>
                    </a:ext>
                  </a:extLst>
                </p:cNvPr>
                <p:cNvSpPr/>
                <p:nvPr/>
              </p:nvSpPr>
              <p:spPr>
                <a:xfrm>
                  <a:off x="6672845" y="3997031"/>
                  <a:ext cx="137160" cy="1341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30" name="วงรี 72">
                  <a:extLst>
                    <a:ext uri="{FF2B5EF4-FFF2-40B4-BE49-F238E27FC236}">
                      <a16:creationId xmlns:a16="http://schemas.microsoft.com/office/drawing/2014/main" id="{10E23309-3565-4BD0-868C-898665F41167}"/>
                    </a:ext>
                  </a:extLst>
                </p:cNvPr>
                <p:cNvSpPr/>
                <p:nvPr/>
              </p:nvSpPr>
              <p:spPr>
                <a:xfrm>
                  <a:off x="6432809" y="4196051"/>
                  <a:ext cx="145148" cy="151535"/>
                </a:xfrm>
                <a:custGeom>
                  <a:avLst/>
                  <a:gdLst>
                    <a:gd name="connsiteX0" fmla="*/ 0 w 137160"/>
                    <a:gd name="connsiteY0" fmla="*/ 67071 h 134141"/>
                    <a:gd name="connsiteX1" fmla="*/ 68580 w 137160"/>
                    <a:gd name="connsiteY1" fmla="*/ 0 h 134141"/>
                    <a:gd name="connsiteX2" fmla="*/ 137160 w 137160"/>
                    <a:gd name="connsiteY2" fmla="*/ 67071 h 134141"/>
                    <a:gd name="connsiteX3" fmla="*/ 68580 w 137160"/>
                    <a:gd name="connsiteY3" fmla="*/ 134142 h 134141"/>
                    <a:gd name="connsiteX4" fmla="*/ 0 w 137160"/>
                    <a:gd name="connsiteY4" fmla="*/ 67071 h 134141"/>
                    <a:gd name="connsiteX0" fmla="*/ 0 w 144780"/>
                    <a:gd name="connsiteY0" fmla="*/ 52074 h 134524"/>
                    <a:gd name="connsiteX1" fmla="*/ 76200 w 144780"/>
                    <a:gd name="connsiteY1" fmla="*/ 243 h 134524"/>
                    <a:gd name="connsiteX2" fmla="*/ 144780 w 144780"/>
                    <a:gd name="connsiteY2" fmla="*/ 67314 h 134524"/>
                    <a:gd name="connsiteX3" fmla="*/ 76200 w 144780"/>
                    <a:gd name="connsiteY3" fmla="*/ 134385 h 134524"/>
                    <a:gd name="connsiteX4" fmla="*/ 0 w 144780"/>
                    <a:gd name="connsiteY4" fmla="*/ 52074 h 134524"/>
                    <a:gd name="connsiteX0" fmla="*/ 195 w 144975"/>
                    <a:gd name="connsiteY0" fmla="*/ 51984 h 147730"/>
                    <a:gd name="connsiteX1" fmla="*/ 76395 w 144975"/>
                    <a:gd name="connsiteY1" fmla="*/ 153 h 147730"/>
                    <a:gd name="connsiteX2" fmla="*/ 144975 w 144975"/>
                    <a:gd name="connsiteY2" fmla="*/ 67224 h 147730"/>
                    <a:gd name="connsiteX3" fmla="*/ 57345 w 144975"/>
                    <a:gd name="connsiteY3" fmla="*/ 147630 h 147730"/>
                    <a:gd name="connsiteX4" fmla="*/ 195 w 144975"/>
                    <a:gd name="connsiteY4" fmla="*/ 51984 h 147730"/>
                    <a:gd name="connsiteX0" fmla="*/ 368 w 145148"/>
                    <a:gd name="connsiteY0" fmla="*/ 51986 h 151535"/>
                    <a:gd name="connsiteX1" fmla="*/ 76568 w 145148"/>
                    <a:gd name="connsiteY1" fmla="*/ 155 h 151535"/>
                    <a:gd name="connsiteX2" fmla="*/ 145148 w 145148"/>
                    <a:gd name="connsiteY2" fmla="*/ 67226 h 151535"/>
                    <a:gd name="connsiteX3" fmla="*/ 51803 w 145148"/>
                    <a:gd name="connsiteY3" fmla="*/ 151442 h 151535"/>
                    <a:gd name="connsiteX4" fmla="*/ 368 w 145148"/>
                    <a:gd name="connsiteY4" fmla="*/ 51986 h 15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148" h="151535">
                      <a:moveTo>
                        <a:pt x="368" y="51986"/>
                      </a:moveTo>
                      <a:cubicBezTo>
                        <a:pt x="4495" y="26772"/>
                        <a:pt x="52438" y="-2385"/>
                        <a:pt x="76568" y="155"/>
                      </a:cubicBezTo>
                      <a:cubicBezTo>
                        <a:pt x="100698" y="2695"/>
                        <a:pt x="145148" y="30184"/>
                        <a:pt x="145148" y="67226"/>
                      </a:cubicBezTo>
                      <a:cubicBezTo>
                        <a:pt x="145148" y="104268"/>
                        <a:pt x="75933" y="153982"/>
                        <a:pt x="51803" y="151442"/>
                      </a:cubicBezTo>
                      <a:cubicBezTo>
                        <a:pt x="27673" y="148902"/>
                        <a:pt x="-3759" y="77200"/>
                        <a:pt x="368" y="519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31" name="วงรี 73">
                  <a:extLst>
                    <a:ext uri="{FF2B5EF4-FFF2-40B4-BE49-F238E27FC236}">
                      <a16:creationId xmlns:a16="http://schemas.microsoft.com/office/drawing/2014/main" id="{8F5EF57D-7749-462B-A470-D64075901800}"/>
                    </a:ext>
                  </a:extLst>
                </p:cNvPr>
                <p:cNvSpPr/>
                <p:nvPr/>
              </p:nvSpPr>
              <p:spPr>
                <a:xfrm>
                  <a:off x="6632254" y="4302355"/>
                  <a:ext cx="177165" cy="144105"/>
                </a:xfrm>
                <a:custGeom>
                  <a:avLst/>
                  <a:gdLst>
                    <a:gd name="connsiteX0" fmla="*/ 0 w 137160"/>
                    <a:gd name="connsiteY0" fmla="*/ 67071 h 134141"/>
                    <a:gd name="connsiteX1" fmla="*/ 68580 w 137160"/>
                    <a:gd name="connsiteY1" fmla="*/ 0 h 134141"/>
                    <a:gd name="connsiteX2" fmla="*/ 137160 w 137160"/>
                    <a:gd name="connsiteY2" fmla="*/ 67071 h 134141"/>
                    <a:gd name="connsiteX3" fmla="*/ 68580 w 137160"/>
                    <a:gd name="connsiteY3" fmla="*/ 134142 h 134141"/>
                    <a:gd name="connsiteX4" fmla="*/ 0 w 137160"/>
                    <a:gd name="connsiteY4" fmla="*/ 67071 h 134141"/>
                    <a:gd name="connsiteX0" fmla="*/ 0 w 150495"/>
                    <a:gd name="connsiteY0" fmla="*/ 103930 h 137803"/>
                    <a:gd name="connsiteX1" fmla="*/ 81915 w 150495"/>
                    <a:gd name="connsiteY1" fmla="*/ 664 h 137803"/>
                    <a:gd name="connsiteX2" fmla="*/ 150495 w 150495"/>
                    <a:gd name="connsiteY2" fmla="*/ 67735 h 137803"/>
                    <a:gd name="connsiteX3" fmla="*/ 81915 w 150495"/>
                    <a:gd name="connsiteY3" fmla="*/ 134806 h 137803"/>
                    <a:gd name="connsiteX4" fmla="*/ 0 w 150495"/>
                    <a:gd name="connsiteY4" fmla="*/ 103930 h 137803"/>
                    <a:gd name="connsiteX0" fmla="*/ 0 w 167640"/>
                    <a:gd name="connsiteY0" fmla="*/ 103528 h 136567"/>
                    <a:gd name="connsiteX1" fmla="*/ 81915 w 167640"/>
                    <a:gd name="connsiteY1" fmla="*/ 262 h 136567"/>
                    <a:gd name="connsiteX2" fmla="*/ 167640 w 167640"/>
                    <a:gd name="connsiteY2" fmla="*/ 78763 h 136567"/>
                    <a:gd name="connsiteX3" fmla="*/ 81915 w 167640"/>
                    <a:gd name="connsiteY3" fmla="*/ 134404 h 136567"/>
                    <a:gd name="connsiteX4" fmla="*/ 0 w 167640"/>
                    <a:gd name="connsiteY4" fmla="*/ 103528 h 136567"/>
                    <a:gd name="connsiteX0" fmla="*/ 0 w 171450"/>
                    <a:gd name="connsiteY0" fmla="*/ 119130 h 143340"/>
                    <a:gd name="connsiteX1" fmla="*/ 85725 w 171450"/>
                    <a:gd name="connsiteY1" fmla="*/ 624 h 143340"/>
                    <a:gd name="connsiteX2" fmla="*/ 171450 w 171450"/>
                    <a:gd name="connsiteY2" fmla="*/ 79125 h 143340"/>
                    <a:gd name="connsiteX3" fmla="*/ 85725 w 171450"/>
                    <a:gd name="connsiteY3" fmla="*/ 134766 h 143340"/>
                    <a:gd name="connsiteX4" fmla="*/ 0 w 171450"/>
                    <a:gd name="connsiteY4" fmla="*/ 119130 h 143340"/>
                    <a:gd name="connsiteX0" fmla="*/ 0 w 171450"/>
                    <a:gd name="connsiteY0" fmla="*/ 117174 h 142259"/>
                    <a:gd name="connsiteX1" fmla="*/ 85725 w 171450"/>
                    <a:gd name="connsiteY1" fmla="*/ 573 h 142259"/>
                    <a:gd name="connsiteX2" fmla="*/ 171450 w 171450"/>
                    <a:gd name="connsiteY2" fmla="*/ 79074 h 142259"/>
                    <a:gd name="connsiteX3" fmla="*/ 85725 w 171450"/>
                    <a:gd name="connsiteY3" fmla="*/ 134715 h 142259"/>
                    <a:gd name="connsiteX4" fmla="*/ 0 w 171450"/>
                    <a:gd name="connsiteY4" fmla="*/ 117174 h 142259"/>
                    <a:gd name="connsiteX0" fmla="*/ 0 w 171450"/>
                    <a:gd name="connsiteY0" fmla="*/ 121088 h 144477"/>
                    <a:gd name="connsiteX1" fmla="*/ 85725 w 171450"/>
                    <a:gd name="connsiteY1" fmla="*/ 677 h 144477"/>
                    <a:gd name="connsiteX2" fmla="*/ 171450 w 171450"/>
                    <a:gd name="connsiteY2" fmla="*/ 79178 h 144477"/>
                    <a:gd name="connsiteX3" fmla="*/ 85725 w 171450"/>
                    <a:gd name="connsiteY3" fmla="*/ 134819 h 144477"/>
                    <a:gd name="connsiteX4" fmla="*/ 0 w 171450"/>
                    <a:gd name="connsiteY4" fmla="*/ 121088 h 144477"/>
                    <a:gd name="connsiteX0" fmla="*/ 0 w 177165"/>
                    <a:gd name="connsiteY0" fmla="*/ 120946 h 144105"/>
                    <a:gd name="connsiteX1" fmla="*/ 85725 w 177165"/>
                    <a:gd name="connsiteY1" fmla="*/ 535 h 144105"/>
                    <a:gd name="connsiteX2" fmla="*/ 177165 w 177165"/>
                    <a:gd name="connsiteY2" fmla="*/ 82846 h 144105"/>
                    <a:gd name="connsiteX3" fmla="*/ 85725 w 177165"/>
                    <a:gd name="connsiteY3" fmla="*/ 134677 h 144105"/>
                    <a:gd name="connsiteX4" fmla="*/ 0 w 177165"/>
                    <a:gd name="connsiteY4" fmla="*/ 120946 h 144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165" h="144105">
                      <a:moveTo>
                        <a:pt x="0" y="120946"/>
                      </a:moveTo>
                      <a:cubicBezTo>
                        <a:pt x="0" y="83904"/>
                        <a:pt x="56198" y="6885"/>
                        <a:pt x="85725" y="535"/>
                      </a:cubicBezTo>
                      <a:cubicBezTo>
                        <a:pt x="115253" y="-5815"/>
                        <a:pt x="177165" y="45804"/>
                        <a:pt x="177165" y="82846"/>
                      </a:cubicBezTo>
                      <a:cubicBezTo>
                        <a:pt x="177165" y="119888"/>
                        <a:pt x="115253" y="128327"/>
                        <a:pt x="85725" y="134677"/>
                      </a:cubicBezTo>
                      <a:cubicBezTo>
                        <a:pt x="56198" y="141027"/>
                        <a:pt x="0" y="157988"/>
                        <a:pt x="0" y="1209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32" name="วงรี 131">
                  <a:extLst>
                    <a:ext uri="{FF2B5EF4-FFF2-40B4-BE49-F238E27FC236}">
                      <a16:creationId xmlns:a16="http://schemas.microsoft.com/office/drawing/2014/main" id="{B365C876-8700-4AA2-B5C8-7C6A14AA7D98}"/>
                    </a:ext>
                  </a:extLst>
                </p:cNvPr>
                <p:cNvSpPr/>
                <p:nvPr/>
              </p:nvSpPr>
              <p:spPr>
                <a:xfrm>
                  <a:off x="6834530" y="4146391"/>
                  <a:ext cx="137160" cy="1341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13" name="สี่เหลี่ยมผืนผ้า 112">
                <a:extLst>
                  <a:ext uri="{FF2B5EF4-FFF2-40B4-BE49-F238E27FC236}">
                    <a16:creationId xmlns:a16="http://schemas.microsoft.com/office/drawing/2014/main" id="{EC987789-0CF0-40A0-A41A-AAB7BF4DD74B}"/>
                  </a:ext>
                </a:extLst>
              </p:cNvPr>
              <p:cNvSpPr/>
              <p:nvPr/>
            </p:nvSpPr>
            <p:spPr>
              <a:xfrm rot="21007919">
                <a:off x="1411961" y="1676454"/>
                <a:ext cx="152924" cy="282231"/>
              </a:xfrm>
              <a:prstGeom prst="rect">
                <a:avLst/>
              </a:prstGeom>
              <a:solidFill>
                <a:srgbClr val="B97A4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4" name="สี่เหลี่ยมผืนผ้า 113">
                <a:extLst>
                  <a:ext uri="{FF2B5EF4-FFF2-40B4-BE49-F238E27FC236}">
                    <a16:creationId xmlns:a16="http://schemas.microsoft.com/office/drawing/2014/main" id="{AC293449-6E35-4BD6-A36E-68FE2DFC4BFB}"/>
                  </a:ext>
                </a:extLst>
              </p:cNvPr>
              <p:cNvSpPr/>
              <p:nvPr/>
            </p:nvSpPr>
            <p:spPr>
              <a:xfrm rot="2389318" flipH="1">
                <a:off x="2097254" y="1888103"/>
                <a:ext cx="152924" cy="282231"/>
              </a:xfrm>
              <a:prstGeom prst="rect">
                <a:avLst/>
              </a:prstGeom>
              <a:solidFill>
                <a:srgbClr val="B97A4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5" name="สี่เหลี่ยมผืนผ้า 114">
                <a:extLst>
                  <a:ext uri="{FF2B5EF4-FFF2-40B4-BE49-F238E27FC236}">
                    <a16:creationId xmlns:a16="http://schemas.microsoft.com/office/drawing/2014/main" id="{933725D7-5ACA-443A-B284-C6F1115AA11D}"/>
                  </a:ext>
                </a:extLst>
              </p:cNvPr>
              <p:cNvSpPr/>
              <p:nvPr/>
            </p:nvSpPr>
            <p:spPr>
              <a:xfrm rot="21007919">
                <a:off x="4155845" y="2133092"/>
                <a:ext cx="152924" cy="282231"/>
              </a:xfrm>
              <a:prstGeom prst="rect">
                <a:avLst/>
              </a:prstGeom>
              <a:solidFill>
                <a:srgbClr val="B97A4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6" name="สี่เหลี่ยมผืนผ้า 115">
                <a:extLst>
                  <a:ext uri="{FF2B5EF4-FFF2-40B4-BE49-F238E27FC236}">
                    <a16:creationId xmlns:a16="http://schemas.microsoft.com/office/drawing/2014/main" id="{62E1B0FF-EB10-4A03-A6A4-4EC9E6DF7EA1}"/>
                  </a:ext>
                </a:extLst>
              </p:cNvPr>
              <p:cNvSpPr/>
              <p:nvPr/>
            </p:nvSpPr>
            <p:spPr>
              <a:xfrm rot="2389318" flipH="1">
                <a:off x="4816790" y="2202802"/>
                <a:ext cx="152924" cy="282231"/>
              </a:xfrm>
              <a:prstGeom prst="rect">
                <a:avLst/>
              </a:prstGeom>
              <a:solidFill>
                <a:srgbClr val="B97A4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17" name="สี่เหลี่ยมผืนผ้า 116">
                <a:extLst>
                  <a:ext uri="{FF2B5EF4-FFF2-40B4-BE49-F238E27FC236}">
                    <a16:creationId xmlns:a16="http://schemas.microsoft.com/office/drawing/2014/main" id="{CFC21C6F-22F6-425F-A416-FE8A7A36AD0D}"/>
                  </a:ext>
                </a:extLst>
              </p:cNvPr>
              <p:cNvSpPr/>
              <p:nvPr/>
            </p:nvSpPr>
            <p:spPr>
              <a:xfrm rot="21109310" flipH="1">
                <a:off x="7616941" y="2138582"/>
                <a:ext cx="152924" cy="282231"/>
              </a:xfrm>
              <a:prstGeom prst="rect">
                <a:avLst/>
              </a:prstGeom>
              <a:solidFill>
                <a:srgbClr val="B97A4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07" name="สี่เหลี่ยมผืนผ้า 106">
              <a:extLst>
                <a:ext uri="{FF2B5EF4-FFF2-40B4-BE49-F238E27FC236}">
                  <a16:creationId xmlns:a16="http://schemas.microsoft.com/office/drawing/2014/main" id="{FFA0F60D-691E-4B41-AB3C-463C90F008F0}"/>
                </a:ext>
              </a:extLst>
            </p:cNvPr>
            <p:cNvSpPr/>
            <p:nvPr/>
          </p:nvSpPr>
          <p:spPr>
            <a:xfrm rot="21203034" flipH="1">
              <a:off x="10350051" y="1879659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333146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4C112B72-B579-45CF-A9C7-7DFD69E1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0ACDA05-F5D7-43B9-8A97-050416BA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9217C82-D201-4CBB-B00A-39C7FDEE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55D5D4C-9337-40B3-BAAD-BEA76E84A122}"/>
              </a:ext>
            </a:extLst>
          </p:cNvPr>
          <p:cNvGrpSpPr/>
          <p:nvPr userDrawn="1"/>
        </p:nvGrpSpPr>
        <p:grpSpPr>
          <a:xfrm>
            <a:off x="-57176" y="2933595"/>
            <a:ext cx="12319629" cy="3951657"/>
            <a:chOff x="-57176" y="2933595"/>
            <a:chExt cx="12319629" cy="3951657"/>
          </a:xfrm>
        </p:grpSpPr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8D532107-F399-4CEC-B395-8609CAFEC1A5}"/>
                </a:ext>
              </a:extLst>
            </p:cNvPr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>
                <a:gd name="connsiteX0" fmla="*/ 383972 w 12582719"/>
                <a:gd name="connsiteY0" fmla="*/ 865738 h 5187518"/>
                <a:gd name="connsiteX1" fmla="*/ 729412 w 12582719"/>
                <a:gd name="connsiteY1" fmla="*/ 398378 h 5187518"/>
                <a:gd name="connsiteX2" fmla="*/ 1125652 w 12582719"/>
                <a:gd name="connsiteY2" fmla="*/ 520298 h 5187518"/>
                <a:gd name="connsiteX3" fmla="*/ 1430452 w 12582719"/>
                <a:gd name="connsiteY3" fmla="*/ 388218 h 5187518"/>
                <a:gd name="connsiteX4" fmla="*/ 1968932 w 12582719"/>
                <a:gd name="connsiteY4" fmla="*/ 489818 h 5187518"/>
                <a:gd name="connsiteX5" fmla="*/ 2233092 w 12582719"/>
                <a:gd name="connsiteY5" fmla="*/ 347578 h 5187518"/>
                <a:gd name="connsiteX6" fmla="*/ 2771572 w 12582719"/>
                <a:gd name="connsiteY6" fmla="*/ 499978 h 5187518"/>
                <a:gd name="connsiteX7" fmla="*/ 3208452 w 12582719"/>
                <a:gd name="connsiteY7" fmla="*/ 337418 h 5187518"/>
                <a:gd name="connsiteX8" fmla="*/ 3635172 w 12582719"/>
                <a:gd name="connsiteY8" fmla="*/ 581258 h 5187518"/>
                <a:gd name="connsiteX9" fmla="*/ 4193972 w 12582719"/>
                <a:gd name="connsiteY9" fmla="*/ 327258 h 5187518"/>
                <a:gd name="connsiteX10" fmla="*/ 4376852 w 12582719"/>
                <a:gd name="connsiteY10" fmla="*/ 469498 h 5187518"/>
                <a:gd name="connsiteX11" fmla="*/ 5088052 w 12582719"/>
                <a:gd name="connsiteY11" fmla="*/ 317098 h 5187518"/>
                <a:gd name="connsiteX12" fmla="*/ 5250612 w 12582719"/>
                <a:gd name="connsiteY12" fmla="*/ 510138 h 5187518"/>
                <a:gd name="connsiteX13" fmla="*/ 5921172 w 12582719"/>
                <a:gd name="connsiteY13" fmla="*/ 367898 h 5187518"/>
                <a:gd name="connsiteX14" fmla="*/ 6307252 w 12582719"/>
                <a:gd name="connsiteY14" fmla="*/ 571098 h 5187518"/>
                <a:gd name="connsiteX15" fmla="*/ 6754292 w 12582719"/>
                <a:gd name="connsiteY15" fmla="*/ 306938 h 5187518"/>
                <a:gd name="connsiteX16" fmla="*/ 7282612 w 12582719"/>
                <a:gd name="connsiteY16" fmla="*/ 378058 h 5187518"/>
                <a:gd name="connsiteX17" fmla="*/ 7577252 w 12582719"/>
                <a:gd name="connsiteY17" fmla="*/ 185018 h 5187518"/>
                <a:gd name="connsiteX18" fmla="*/ 8024292 w 12582719"/>
                <a:gd name="connsiteY18" fmla="*/ 357738 h 5187518"/>
                <a:gd name="connsiteX19" fmla="*/ 8420532 w 12582719"/>
                <a:gd name="connsiteY19" fmla="*/ 174858 h 5187518"/>
                <a:gd name="connsiteX20" fmla="*/ 8847252 w 12582719"/>
                <a:gd name="connsiteY20" fmla="*/ 327258 h 5187518"/>
                <a:gd name="connsiteX21" fmla="*/ 9436532 w 12582719"/>
                <a:gd name="connsiteY21" fmla="*/ 134218 h 5187518"/>
                <a:gd name="connsiteX22" fmla="*/ 9853092 w 12582719"/>
                <a:gd name="connsiteY22" fmla="*/ 428858 h 5187518"/>
                <a:gd name="connsiteX23" fmla="*/ 10432212 w 12582719"/>
                <a:gd name="connsiteY23" fmla="*/ 215498 h 5187518"/>
                <a:gd name="connsiteX24" fmla="*/ 10747172 w 12582719"/>
                <a:gd name="connsiteY24" fmla="*/ 418698 h 5187518"/>
                <a:gd name="connsiteX25" fmla="*/ 11224692 w 12582719"/>
                <a:gd name="connsiteY25" fmla="*/ 174858 h 5187518"/>
                <a:gd name="connsiteX26" fmla="*/ 11580292 w 12582719"/>
                <a:gd name="connsiteY26" fmla="*/ 276458 h 5187518"/>
                <a:gd name="connsiteX27" fmla="*/ 12047652 w 12582719"/>
                <a:gd name="connsiteY27" fmla="*/ 124058 h 5187518"/>
                <a:gd name="connsiteX28" fmla="*/ 12301652 w 12582719"/>
                <a:gd name="connsiteY28" fmla="*/ 317098 h 5187518"/>
                <a:gd name="connsiteX29" fmla="*/ 12423572 w 12582719"/>
                <a:gd name="connsiteY29" fmla="*/ 205338 h 5187518"/>
                <a:gd name="connsiteX30" fmla="*/ 12575972 w 12582719"/>
                <a:gd name="connsiteY30" fmla="*/ 357738 h 5187518"/>
                <a:gd name="connsiteX31" fmla="*/ 12535332 w 12582719"/>
                <a:gd name="connsiteY31" fmla="*/ 4452218 h 5187518"/>
                <a:gd name="connsiteX32" fmla="*/ 12352452 w 12582719"/>
                <a:gd name="connsiteY32" fmla="*/ 4817978 h 5187518"/>
                <a:gd name="connsiteX33" fmla="*/ 11255172 w 12582719"/>
                <a:gd name="connsiteY33" fmla="*/ 4889098 h 5187518"/>
                <a:gd name="connsiteX34" fmla="*/ 983412 w 12582719"/>
                <a:gd name="connsiteY34" fmla="*/ 4889098 h 5187518"/>
                <a:gd name="connsiteX35" fmla="*/ 383972 w 12582719"/>
                <a:gd name="connsiteY35" fmla="*/ 865738 h 5187518"/>
                <a:gd name="connsiteX0" fmla="*/ 366373 w 12565120"/>
                <a:gd name="connsiteY0" fmla="*/ 865738 h 5013694"/>
                <a:gd name="connsiteX1" fmla="*/ 711813 w 12565120"/>
                <a:gd name="connsiteY1" fmla="*/ 398378 h 5013694"/>
                <a:gd name="connsiteX2" fmla="*/ 1108053 w 12565120"/>
                <a:gd name="connsiteY2" fmla="*/ 520298 h 5013694"/>
                <a:gd name="connsiteX3" fmla="*/ 1412853 w 12565120"/>
                <a:gd name="connsiteY3" fmla="*/ 388218 h 5013694"/>
                <a:gd name="connsiteX4" fmla="*/ 1951333 w 12565120"/>
                <a:gd name="connsiteY4" fmla="*/ 489818 h 5013694"/>
                <a:gd name="connsiteX5" fmla="*/ 2215493 w 12565120"/>
                <a:gd name="connsiteY5" fmla="*/ 347578 h 5013694"/>
                <a:gd name="connsiteX6" fmla="*/ 2753973 w 12565120"/>
                <a:gd name="connsiteY6" fmla="*/ 499978 h 5013694"/>
                <a:gd name="connsiteX7" fmla="*/ 3190853 w 12565120"/>
                <a:gd name="connsiteY7" fmla="*/ 337418 h 5013694"/>
                <a:gd name="connsiteX8" fmla="*/ 3617573 w 12565120"/>
                <a:gd name="connsiteY8" fmla="*/ 581258 h 5013694"/>
                <a:gd name="connsiteX9" fmla="*/ 4176373 w 12565120"/>
                <a:gd name="connsiteY9" fmla="*/ 327258 h 5013694"/>
                <a:gd name="connsiteX10" fmla="*/ 4359253 w 12565120"/>
                <a:gd name="connsiteY10" fmla="*/ 469498 h 5013694"/>
                <a:gd name="connsiteX11" fmla="*/ 5070453 w 12565120"/>
                <a:gd name="connsiteY11" fmla="*/ 317098 h 5013694"/>
                <a:gd name="connsiteX12" fmla="*/ 5233013 w 12565120"/>
                <a:gd name="connsiteY12" fmla="*/ 510138 h 5013694"/>
                <a:gd name="connsiteX13" fmla="*/ 5903573 w 12565120"/>
                <a:gd name="connsiteY13" fmla="*/ 367898 h 5013694"/>
                <a:gd name="connsiteX14" fmla="*/ 6289653 w 12565120"/>
                <a:gd name="connsiteY14" fmla="*/ 571098 h 5013694"/>
                <a:gd name="connsiteX15" fmla="*/ 6736693 w 12565120"/>
                <a:gd name="connsiteY15" fmla="*/ 306938 h 5013694"/>
                <a:gd name="connsiteX16" fmla="*/ 7265013 w 12565120"/>
                <a:gd name="connsiteY16" fmla="*/ 378058 h 5013694"/>
                <a:gd name="connsiteX17" fmla="*/ 7559653 w 12565120"/>
                <a:gd name="connsiteY17" fmla="*/ 185018 h 5013694"/>
                <a:gd name="connsiteX18" fmla="*/ 8006693 w 12565120"/>
                <a:gd name="connsiteY18" fmla="*/ 357738 h 5013694"/>
                <a:gd name="connsiteX19" fmla="*/ 8402933 w 12565120"/>
                <a:gd name="connsiteY19" fmla="*/ 174858 h 5013694"/>
                <a:gd name="connsiteX20" fmla="*/ 8829653 w 12565120"/>
                <a:gd name="connsiteY20" fmla="*/ 327258 h 5013694"/>
                <a:gd name="connsiteX21" fmla="*/ 9418933 w 12565120"/>
                <a:gd name="connsiteY21" fmla="*/ 134218 h 5013694"/>
                <a:gd name="connsiteX22" fmla="*/ 9835493 w 12565120"/>
                <a:gd name="connsiteY22" fmla="*/ 428858 h 5013694"/>
                <a:gd name="connsiteX23" fmla="*/ 10414613 w 12565120"/>
                <a:gd name="connsiteY23" fmla="*/ 215498 h 5013694"/>
                <a:gd name="connsiteX24" fmla="*/ 10729573 w 12565120"/>
                <a:gd name="connsiteY24" fmla="*/ 418698 h 5013694"/>
                <a:gd name="connsiteX25" fmla="*/ 11207093 w 12565120"/>
                <a:gd name="connsiteY25" fmla="*/ 174858 h 5013694"/>
                <a:gd name="connsiteX26" fmla="*/ 11562693 w 12565120"/>
                <a:gd name="connsiteY26" fmla="*/ 276458 h 5013694"/>
                <a:gd name="connsiteX27" fmla="*/ 12030053 w 12565120"/>
                <a:gd name="connsiteY27" fmla="*/ 124058 h 5013694"/>
                <a:gd name="connsiteX28" fmla="*/ 12284053 w 12565120"/>
                <a:gd name="connsiteY28" fmla="*/ 317098 h 5013694"/>
                <a:gd name="connsiteX29" fmla="*/ 12405973 w 12565120"/>
                <a:gd name="connsiteY29" fmla="*/ 205338 h 5013694"/>
                <a:gd name="connsiteX30" fmla="*/ 12558373 w 12565120"/>
                <a:gd name="connsiteY30" fmla="*/ 357738 h 5013694"/>
                <a:gd name="connsiteX31" fmla="*/ 12517733 w 12565120"/>
                <a:gd name="connsiteY31" fmla="*/ 4452218 h 5013694"/>
                <a:gd name="connsiteX32" fmla="*/ 12334853 w 12565120"/>
                <a:gd name="connsiteY32" fmla="*/ 4817978 h 5013694"/>
                <a:gd name="connsiteX33" fmla="*/ 11237573 w 12565120"/>
                <a:gd name="connsiteY33" fmla="*/ 4889098 h 5013694"/>
                <a:gd name="connsiteX34" fmla="*/ 965813 w 12565120"/>
                <a:gd name="connsiteY34" fmla="*/ 4889098 h 5013694"/>
                <a:gd name="connsiteX35" fmla="*/ 366373 w 12565120"/>
                <a:gd name="connsiteY35" fmla="*/ 3243178 h 5013694"/>
                <a:gd name="connsiteX36" fmla="*/ 366373 w 12565120"/>
                <a:gd name="connsiteY36" fmla="*/ 865738 h 5013694"/>
                <a:gd name="connsiteX0" fmla="*/ 339731 w 12538478"/>
                <a:gd name="connsiteY0" fmla="*/ 865738 h 4965347"/>
                <a:gd name="connsiteX1" fmla="*/ 685171 w 12538478"/>
                <a:gd name="connsiteY1" fmla="*/ 398378 h 4965347"/>
                <a:gd name="connsiteX2" fmla="*/ 1081411 w 12538478"/>
                <a:gd name="connsiteY2" fmla="*/ 520298 h 4965347"/>
                <a:gd name="connsiteX3" fmla="*/ 1386211 w 12538478"/>
                <a:gd name="connsiteY3" fmla="*/ 388218 h 4965347"/>
                <a:gd name="connsiteX4" fmla="*/ 1924691 w 12538478"/>
                <a:gd name="connsiteY4" fmla="*/ 489818 h 4965347"/>
                <a:gd name="connsiteX5" fmla="*/ 2188851 w 12538478"/>
                <a:gd name="connsiteY5" fmla="*/ 347578 h 4965347"/>
                <a:gd name="connsiteX6" fmla="*/ 2727331 w 12538478"/>
                <a:gd name="connsiteY6" fmla="*/ 499978 h 4965347"/>
                <a:gd name="connsiteX7" fmla="*/ 3164211 w 12538478"/>
                <a:gd name="connsiteY7" fmla="*/ 337418 h 4965347"/>
                <a:gd name="connsiteX8" fmla="*/ 3590931 w 12538478"/>
                <a:gd name="connsiteY8" fmla="*/ 581258 h 4965347"/>
                <a:gd name="connsiteX9" fmla="*/ 4149731 w 12538478"/>
                <a:gd name="connsiteY9" fmla="*/ 327258 h 4965347"/>
                <a:gd name="connsiteX10" fmla="*/ 4332611 w 12538478"/>
                <a:gd name="connsiteY10" fmla="*/ 469498 h 4965347"/>
                <a:gd name="connsiteX11" fmla="*/ 5043811 w 12538478"/>
                <a:gd name="connsiteY11" fmla="*/ 317098 h 4965347"/>
                <a:gd name="connsiteX12" fmla="*/ 5206371 w 12538478"/>
                <a:gd name="connsiteY12" fmla="*/ 510138 h 4965347"/>
                <a:gd name="connsiteX13" fmla="*/ 5876931 w 12538478"/>
                <a:gd name="connsiteY13" fmla="*/ 367898 h 4965347"/>
                <a:gd name="connsiteX14" fmla="*/ 6263011 w 12538478"/>
                <a:gd name="connsiteY14" fmla="*/ 571098 h 4965347"/>
                <a:gd name="connsiteX15" fmla="*/ 6710051 w 12538478"/>
                <a:gd name="connsiteY15" fmla="*/ 306938 h 4965347"/>
                <a:gd name="connsiteX16" fmla="*/ 7238371 w 12538478"/>
                <a:gd name="connsiteY16" fmla="*/ 378058 h 4965347"/>
                <a:gd name="connsiteX17" fmla="*/ 7533011 w 12538478"/>
                <a:gd name="connsiteY17" fmla="*/ 185018 h 4965347"/>
                <a:gd name="connsiteX18" fmla="*/ 7980051 w 12538478"/>
                <a:gd name="connsiteY18" fmla="*/ 357738 h 4965347"/>
                <a:gd name="connsiteX19" fmla="*/ 8376291 w 12538478"/>
                <a:gd name="connsiteY19" fmla="*/ 174858 h 4965347"/>
                <a:gd name="connsiteX20" fmla="*/ 8803011 w 12538478"/>
                <a:gd name="connsiteY20" fmla="*/ 327258 h 4965347"/>
                <a:gd name="connsiteX21" fmla="*/ 9392291 w 12538478"/>
                <a:gd name="connsiteY21" fmla="*/ 134218 h 4965347"/>
                <a:gd name="connsiteX22" fmla="*/ 9808851 w 12538478"/>
                <a:gd name="connsiteY22" fmla="*/ 428858 h 4965347"/>
                <a:gd name="connsiteX23" fmla="*/ 10387971 w 12538478"/>
                <a:gd name="connsiteY23" fmla="*/ 215498 h 4965347"/>
                <a:gd name="connsiteX24" fmla="*/ 10702931 w 12538478"/>
                <a:gd name="connsiteY24" fmla="*/ 418698 h 4965347"/>
                <a:gd name="connsiteX25" fmla="*/ 11180451 w 12538478"/>
                <a:gd name="connsiteY25" fmla="*/ 174858 h 4965347"/>
                <a:gd name="connsiteX26" fmla="*/ 11536051 w 12538478"/>
                <a:gd name="connsiteY26" fmla="*/ 276458 h 4965347"/>
                <a:gd name="connsiteX27" fmla="*/ 12003411 w 12538478"/>
                <a:gd name="connsiteY27" fmla="*/ 124058 h 4965347"/>
                <a:gd name="connsiteX28" fmla="*/ 12257411 w 12538478"/>
                <a:gd name="connsiteY28" fmla="*/ 317098 h 4965347"/>
                <a:gd name="connsiteX29" fmla="*/ 12379331 w 12538478"/>
                <a:gd name="connsiteY29" fmla="*/ 205338 h 4965347"/>
                <a:gd name="connsiteX30" fmla="*/ 12531731 w 12538478"/>
                <a:gd name="connsiteY30" fmla="*/ 357738 h 4965347"/>
                <a:gd name="connsiteX31" fmla="*/ 12491091 w 12538478"/>
                <a:gd name="connsiteY31" fmla="*/ 4452218 h 4965347"/>
                <a:gd name="connsiteX32" fmla="*/ 12308211 w 12538478"/>
                <a:gd name="connsiteY32" fmla="*/ 4817978 h 4965347"/>
                <a:gd name="connsiteX33" fmla="*/ 11210931 w 12538478"/>
                <a:gd name="connsiteY33" fmla="*/ 4889098 h 4965347"/>
                <a:gd name="connsiteX34" fmla="*/ 939171 w 12538478"/>
                <a:gd name="connsiteY34" fmla="*/ 4889098 h 4965347"/>
                <a:gd name="connsiteX35" fmla="*/ 400690 w 12538478"/>
                <a:gd name="connsiteY35" fmla="*/ 4828138 h 4965347"/>
                <a:gd name="connsiteX36" fmla="*/ 339731 w 12538478"/>
                <a:gd name="connsiteY36" fmla="*/ 3243178 h 4965347"/>
                <a:gd name="connsiteX37" fmla="*/ 339731 w 12538478"/>
                <a:gd name="connsiteY37" fmla="*/ 865738 h 4965347"/>
                <a:gd name="connsiteX0" fmla="*/ 366372 w 12565119"/>
                <a:gd name="connsiteY0" fmla="*/ 865738 h 4889101"/>
                <a:gd name="connsiteX1" fmla="*/ 711812 w 12565119"/>
                <a:gd name="connsiteY1" fmla="*/ 398378 h 4889101"/>
                <a:gd name="connsiteX2" fmla="*/ 1108052 w 12565119"/>
                <a:gd name="connsiteY2" fmla="*/ 520298 h 4889101"/>
                <a:gd name="connsiteX3" fmla="*/ 1412852 w 12565119"/>
                <a:gd name="connsiteY3" fmla="*/ 388218 h 4889101"/>
                <a:gd name="connsiteX4" fmla="*/ 1951332 w 12565119"/>
                <a:gd name="connsiteY4" fmla="*/ 489818 h 4889101"/>
                <a:gd name="connsiteX5" fmla="*/ 2215492 w 12565119"/>
                <a:gd name="connsiteY5" fmla="*/ 347578 h 4889101"/>
                <a:gd name="connsiteX6" fmla="*/ 2753972 w 12565119"/>
                <a:gd name="connsiteY6" fmla="*/ 499978 h 4889101"/>
                <a:gd name="connsiteX7" fmla="*/ 3190852 w 12565119"/>
                <a:gd name="connsiteY7" fmla="*/ 337418 h 4889101"/>
                <a:gd name="connsiteX8" fmla="*/ 3617572 w 12565119"/>
                <a:gd name="connsiteY8" fmla="*/ 581258 h 4889101"/>
                <a:gd name="connsiteX9" fmla="*/ 4176372 w 12565119"/>
                <a:gd name="connsiteY9" fmla="*/ 327258 h 4889101"/>
                <a:gd name="connsiteX10" fmla="*/ 4359252 w 12565119"/>
                <a:gd name="connsiteY10" fmla="*/ 469498 h 4889101"/>
                <a:gd name="connsiteX11" fmla="*/ 5070452 w 12565119"/>
                <a:gd name="connsiteY11" fmla="*/ 317098 h 4889101"/>
                <a:gd name="connsiteX12" fmla="*/ 5233012 w 12565119"/>
                <a:gd name="connsiteY12" fmla="*/ 510138 h 4889101"/>
                <a:gd name="connsiteX13" fmla="*/ 5903572 w 12565119"/>
                <a:gd name="connsiteY13" fmla="*/ 367898 h 4889101"/>
                <a:gd name="connsiteX14" fmla="*/ 6289652 w 12565119"/>
                <a:gd name="connsiteY14" fmla="*/ 571098 h 4889101"/>
                <a:gd name="connsiteX15" fmla="*/ 6736692 w 12565119"/>
                <a:gd name="connsiteY15" fmla="*/ 306938 h 4889101"/>
                <a:gd name="connsiteX16" fmla="*/ 7265012 w 12565119"/>
                <a:gd name="connsiteY16" fmla="*/ 378058 h 4889101"/>
                <a:gd name="connsiteX17" fmla="*/ 7559652 w 12565119"/>
                <a:gd name="connsiteY17" fmla="*/ 185018 h 4889101"/>
                <a:gd name="connsiteX18" fmla="*/ 8006692 w 12565119"/>
                <a:gd name="connsiteY18" fmla="*/ 357738 h 4889101"/>
                <a:gd name="connsiteX19" fmla="*/ 8402932 w 12565119"/>
                <a:gd name="connsiteY19" fmla="*/ 174858 h 4889101"/>
                <a:gd name="connsiteX20" fmla="*/ 8829652 w 12565119"/>
                <a:gd name="connsiteY20" fmla="*/ 327258 h 4889101"/>
                <a:gd name="connsiteX21" fmla="*/ 9418932 w 12565119"/>
                <a:gd name="connsiteY21" fmla="*/ 134218 h 4889101"/>
                <a:gd name="connsiteX22" fmla="*/ 9835492 w 12565119"/>
                <a:gd name="connsiteY22" fmla="*/ 428858 h 4889101"/>
                <a:gd name="connsiteX23" fmla="*/ 10414612 w 12565119"/>
                <a:gd name="connsiteY23" fmla="*/ 215498 h 4889101"/>
                <a:gd name="connsiteX24" fmla="*/ 10729572 w 12565119"/>
                <a:gd name="connsiteY24" fmla="*/ 418698 h 4889101"/>
                <a:gd name="connsiteX25" fmla="*/ 11207092 w 12565119"/>
                <a:gd name="connsiteY25" fmla="*/ 174858 h 4889101"/>
                <a:gd name="connsiteX26" fmla="*/ 11562692 w 12565119"/>
                <a:gd name="connsiteY26" fmla="*/ 276458 h 4889101"/>
                <a:gd name="connsiteX27" fmla="*/ 12030052 w 12565119"/>
                <a:gd name="connsiteY27" fmla="*/ 124058 h 4889101"/>
                <a:gd name="connsiteX28" fmla="*/ 12284052 w 12565119"/>
                <a:gd name="connsiteY28" fmla="*/ 317098 h 4889101"/>
                <a:gd name="connsiteX29" fmla="*/ 12405972 w 12565119"/>
                <a:gd name="connsiteY29" fmla="*/ 205338 h 4889101"/>
                <a:gd name="connsiteX30" fmla="*/ 12558372 w 12565119"/>
                <a:gd name="connsiteY30" fmla="*/ 357738 h 4889101"/>
                <a:gd name="connsiteX31" fmla="*/ 12517732 w 12565119"/>
                <a:gd name="connsiteY31" fmla="*/ 4452218 h 4889101"/>
                <a:gd name="connsiteX32" fmla="*/ 12334852 w 12565119"/>
                <a:gd name="connsiteY32" fmla="*/ 4817978 h 4889101"/>
                <a:gd name="connsiteX33" fmla="*/ 11237572 w 12565119"/>
                <a:gd name="connsiteY33" fmla="*/ 4889098 h 4889101"/>
                <a:gd name="connsiteX34" fmla="*/ 965812 w 12565119"/>
                <a:gd name="connsiteY34" fmla="*/ 4889098 h 4889101"/>
                <a:gd name="connsiteX35" fmla="*/ 366372 w 12565119"/>
                <a:gd name="connsiteY35" fmla="*/ 3243178 h 4889101"/>
                <a:gd name="connsiteX36" fmla="*/ 366372 w 12565119"/>
                <a:gd name="connsiteY36" fmla="*/ 865738 h 4889101"/>
                <a:gd name="connsiteX0" fmla="*/ 341162 w 12539909"/>
                <a:gd name="connsiteY0" fmla="*/ 865738 h 5011018"/>
                <a:gd name="connsiteX1" fmla="*/ 686602 w 12539909"/>
                <a:gd name="connsiteY1" fmla="*/ 398378 h 5011018"/>
                <a:gd name="connsiteX2" fmla="*/ 1082842 w 12539909"/>
                <a:gd name="connsiteY2" fmla="*/ 520298 h 5011018"/>
                <a:gd name="connsiteX3" fmla="*/ 1387642 w 12539909"/>
                <a:gd name="connsiteY3" fmla="*/ 388218 h 5011018"/>
                <a:gd name="connsiteX4" fmla="*/ 1926122 w 12539909"/>
                <a:gd name="connsiteY4" fmla="*/ 489818 h 5011018"/>
                <a:gd name="connsiteX5" fmla="*/ 2190282 w 12539909"/>
                <a:gd name="connsiteY5" fmla="*/ 347578 h 5011018"/>
                <a:gd name="connsiteX6" fmla="*/ 2728762 w 12539909"/>
                <a:gd name="connsiteY6" fmla="*/ 499978 h 5011018"/>
                <a:gd name="connsiteX7" fmla="*/ 3165642 w 12539909"/>
                <a:gd name="connsiteY7" fmla="*/ 337418 h 5011018"/>
                <a:gd name="connsiteX8" fmla="*/ 3592362 w 12539909"/>
                <a:gd name="connsiteY8" fmla="*/ 581258 h 5011018"/>
                <a:gd name="connsiteX9" fmla="*/ 4151162 w 12539909"/>
                <a:gd name="connsiteY9" fmla="*/ 327258 h 5011018"/>
                <a:gd name="connsiteX10" fmla="*/ 4334042 w 12539909"/>
                <a:gd name="connsiteY10" fmla="*/ 469498 h 5011018"/>
                <a:gd name="connsiteX11" fmla="*/ 5045242 w 12539909"/>
                <a:gd name="connsiteY11" fmla="*/ 317098 h 5011018"/>
                <a:gd name="connsiteX12" fmla="*/ 5207802 w 12539909"/>
                <a:gd name="connsiteY12" fmla="*/ 510138 h 5011018"/>
                <a:gd name="connsiteX13" fmla="*/ 5878362 w 12539909"/>
                <a:gd name="connsiteY13" fmla="*/ 367898 h 5011018"/>
                <a:gd name="connsiteX14" fmla="*/ 6264442 w 12539909"/>
                <a:gd name="connsiteY14" fmla="*/ 571098 h 5011018"/>
                <a:gd name="connsiteX15" fmla="*/ 6711482 w 12539909"/>
                <a:gd name="connsiteY15" fmla="*/ 306938 h 5011018"/>
                <a:gd name="connsiteX16" fmla="*/ 7239802 w 12539909"/>
                <a:gd name="connsiteY16" fmla="*/ 378058 h 5011018"/>
                <a:gd name="connsiteX17" fmla="*/ 7534442 w 12539909"/>
                <a:gd name="connsiteY17" fmla="*/ 185018 h 5011018"/>
                <a:gd name="connsiteX18" fmla="*/ 7981482 w 12539909"/>
                <a:gd name="connsiteY18" fmla="*/ 357738 h 5011018"/>
                <a:gd name="connsiteX19" fmla="*/ 8377722 w 12539909"/>
                <a:gd name="connsiteY19" fmla="*/ 174858 h 5011018"/>
                <a:gd name="connsiteX20" fmla="*/ 8804442 w 12539909"/>
                <a:gd name="connsiteY20" fmla="*/ 327258 h 5011018"/>
                <a:gd name="connsiteX21" fmla="*/ 9393722 w 12539909"/>
                <a:gd name="connsiteY21" fmla="*/ 134218 h 5011018"/>
                <a:gd name="connsiteX22" fmla="*/ 9810282 w 12539909"/>
                <a:gd name="connsiteY22" fmla="*/ 428858 h 5011018"/>
                <a:gd name="connsiteX23" fmla="*/ 10389402 w 12539909"/>
                <a:gd name="connsiteY23" fmla="*/ 215498 h 5011018"/>
                <a:gd name="connsiteX24" fmla="*/ 10704362 w 12539909"/>
                <a:gd name="connsiteY24" fmla="*/ 418698 h 5011018"/>
                <a:gd name="connsiteX25" fmla="*/ 11181882 w 12539909"/>
                <a:gd name="connsiteY25" fmla="*/ 174858 h 5011018"/>
                <a:gd name="connsiteX26" fmla="*/ 11537482 w 12539909"/>
                <a:gd name="connsiteY26" fmla="*/ 276458 h 5011018"/>
                <a:gd name="connsiteX27" fmla="*/ 12004842 w 12539909"/>
                <a:gd name="connsiteY27" fmla="*/ 124058 h 5011018"/>
                <a:gd name="connsiteX28" fmla="*/ 12258842 w 12539909"/>
                <a:gd name="connsiteY28" fmla="*/ 317098 h 5011018"/>
                <a:gd name="connsiteX29" fmla="*/ 12380762 w 12539909"/>
                <a:gd name="connsiteY29" fmla="*/ 205338 h 5011018"/>
                <a:gd name="connsiteX30" fmla="*/ 12533162 w 12539909"/>
                <a:gd name="connsiteY30" fmla="*/ 357738 h 5011018"/>
                <a:gd name="connsiteX31" fmla="*/ 12492522 w 12539909"/>
                <a:gd name="connsiteY31" fmla="*/ 4452218 h 5011018"/>
                <a:gd name="connsiteX32" fmla="*/ 12309642 w 12539909"/>
                <a:gd name="connsiteY32" fmla="*/ 4817978 h 5011018"/>
                <a:gd name="connsiteX33" fmla="*/ 11212362 w 12539909"/>
                <a:gd name="connsiteY33" fmla="*/ 4889098 h 5011018"/>
                <a:gd name="connsiteX34" fmla="*/ 981242 w 12539909"/>
                <a:gd name="connsiteY34" fmla="*/ 5011018 h 5011018"/>
                <a:gd name="connsiteX35" fmla="*/ 341162 w 12539909"/>
                <a:gd name="connsiteY35" fmla="*/ 3243178 h 5011018"/>
                <a:gd name="connsiteX36" fmla="*/ 341162 w 12539909"/>
                <a:gd name="connsiteY36" fmla="*/ 865738 h 5011018"/>
                <a:gd name="connsiteX0" fmla="*/ 348362 w 12547109"/>
                <a:gd name="connsiteY0" fmla="*/ 865738 h 5011018"/>
                <a:gd name="connsiteX1" fmla="*/ 693802 w 12547109"/>
                <a:gd name="connsiteY1" fmla="*/ 398378 h 5011018"/>
                <a:gd name="connsiteX2" fmla="*/ 1090042 w 12547109"/>
                <a:gd name="connsiteY2" fmla="*/ 520298 h 5011018"/>
                <a:gd name="connsiteX3" fmla="*/ 1394842 w 12547109"/>
                <a:gd name="connsiteY3" fmla="*/ 388218 h 5011018"/>
                <a:gd name="connsiteX4" fmla="*/ 1933322 w 12547109"/>
                <a:gd name="connsiteY4" fmla="*/ 489818 h 5011018"/>
                <a:gd name="connsiteX5" fmla="*/ 2197482 w 12547109"/>
                <a:gd name="connsiteY5" fmla="*/ 347578 h 5011018"/>
                <a:gd name="connsiteX6" fmla="*/ 2735962 w 12547109"/>
                <a:gd name="connsiteY6" fmla="*/ 499978 h 5011018"/>
                <a:gd name="connsiteX7" fmla="*/ 3172842 w 12547109"/>
                <a:gd name="connsiteY7" fmla="*/ 337418 h 5011018"/>
                <a:gd name="connsiteX8" fmla="*/ 3599562 w 12547109"/>
                <a:gd name="connsiteY8" fmla="*/ 581258 h 5011018"/>
                <a:gd name="connsiteX9" fmla="*/ 4158362 w 12547109"/>
                <a:gd name="connsiteY9" fmla="*/ 327258 h 5011018"/>
                <a:gd name="connsiteX10" fmla="*/ 4341242 w 12547109"/>
                <a:gd name="connsiteY10" fmla="*/ 469498 h 5011018"/>
                <a:gd name="connsiteX11" fmla="*/ 5052442 w 12547109"/>
                <a:gd name="connsiteY11" fmla="*/ 317098 h 5011018"/>
                <a:gd name="connsiteX12" fmla="*/ 5215002 w 12547109"/>
                <a:gd name="connsiteY12" fmla="*/ 510138 h 5011018"/>
                <a:gd name="connsiteX13" fmla="*/ 5885562 w 12547109"/>
                <a:gd name="connsiteY13" fmla="*/ 367898 h 5011018"/>
                <a:gd name="connsiteX14" fmla="*/ 6271642 w 12547109"/>
                <a:gd name="connsiteY14" fmla="*/ 571098 h 5011018"/>
                <a:gd name="connsiteX15" fmla="*/ 6718682 w 12547109"/>
                <a:gd name="connsiteY15" fmla="*/ 306938 h 5011018"/>
                <a:gd name="connsiteX16" fmla="*/ 7247002 w 12547109"/>
                <a:gd name="connsiteY16" fmla="*/ 378058 h 5011018"/>
                <a:gd name="connsiteX17" fmla="*/ 7541642 w 12547109"/>
                <a:gd name="connsiteY17" fmla="*/ 185018 h 5011018"/>
                <a:gd name="connsiteX18" fmla="*/ 7988682 w 12547109"/>
                <a:gd name="connsiteY18" fmla="*/ 357738 h 5011018"/>
                <a:gd name="connsiteX19" fmla="*/ 8384922 w 12547109"/>
                <a:gd name="connsiteY19" fmla="*/ 174858 h 5011018"/>
                <a:gd name="connsiteX20" fmla="*/ 8811642 w 12547109"/>
                <a:gd name="connsiteY20" fmla="*/ 327258 h 5011018"/>
                <a:gd name="connsiteX21" fmla="*/ 9400922 w 12547109"/>
                <a:gd name="connsiteY21" fmla="*/ 134218 h 5011018"/>
                <a:gd name="connsiteX22" fmla="*/ 9817482 w 12547109"/>
                <a:gd name="connsiteY22" fmla="*/ 428858 h 5011018"/>
                <a:gd name="connsiteX23" fmla="*/ 10396602 w 12547109"/>
                <a:gd name="connsiteY23" fmla="*/ 215498 h 5011018"/>
                <a:gd name="connsiteX24" fmla="*/ 10711562 w 12547109"/>
                <a:gd name="connsiteY24" fmla="*/ 418698 h 5011018"/>
                <a:gd name="connsiteX25" fmla="*/ 11189082 w 12547109"/>
                <a:gd name="connsiteY25" fmla="*/ 174858 h 5011018"/>
                <a:gd name="connsiteX26" fmla="*/ 11544682 w 12547109"/>
                <a:gd name="connsiteY26" fmla="*/ 276458 h 5011018"/>
                <a:gd name="connsiteX27" fmla="*/ 12012042 w 12547109"/>
                <a:gd name="connsiteY27" fmla="*/ 124058 h 5011018"/>
                <a:gd name="connsiteX28" fmla="*/ 12266042 w 12547109"/>
                <a:gd name="connsiteY28" fmla="*/ 317098 h 5011018"/>
                <a:gd name="connsiteX29" fmla="*/ 12387962 w 12547109"/>
                <a:gd name="connsiteY29" fmla="*/ 205338 h 5011018"/>
                <a:gd name="connsiteX30" fmla="*/ 12540362 w 12547109"/>
                <a:gd name="connsiteY30" fmla="*/ 357738 h 5011018"/>
                <a:gd name="connsiteX31" fmla="*/ 12499722 w 12547109"/>
                <a:gd name="connsiteY31" fmla="*/ 4452218 h 5011018"/>
                <a:gd name="connsiteX32" fmla="*/ 12316842 w 12547109"/>
                <a:gd name="connsiteY32" fmla="*/ 4817978 h 5011018"/>
                <a:gd name="connsiteX33" fmla="*/ 11219562 w 12547109"/>
                <a:gd name="connsiteY33" fmla="*/ 4889098 h 5011018"/>
                <a:gd name="connsiteX34" fmla="*/ 988442 w 12547109"/>
                <a:gd name="connsiteY34" fmla="*/ 5011018 h 5011018"/>
                <a:gd name="connsiteX35" fmla="*/ 328042 w 12547109"/>
                <a:gd name="connsiteY35" fmla="*/ 4655418 h 5011018"/>
                <a:gd name="connsiteX36" fmla="*/ 348362 w 12547109"/>
                <a:gd name="connsiteY36" fmla="*/ 3243178 h 5011018"/>
                <a:gd name="connsiteX37" fmla="*/ 348362 w 12547109"/>
                <a:gd name="connsiteY37" fmla="*/ 865738 h 5011018"/>
                <a:gd name="connsiteX0" fmla="*/ 326429 w 12525176"/>
                <a:gd name="connsiteY0" fmla="*/ 865738 h 5011018"/>
                <a:gd name="connsiteX1" fmla="*/ 671869 w 12525176"/>
                <a:gd name="connsiteY1" fmla="*/ 398378 h 5011018"/>
                <a:gd name="connsiteX2" fmla="*/ 1068109 w 12525176"/>
                <a:gd name="connsiteY2" fmla="*/ 520298 h 5011018"/>
                <a:gd name="connsiteX3" fmla="*/ 1372909 w 12525176"/>
                <a:gd name="connsiteY3" fmla="*/ 388218 h 5011018"/>
                <a:gd name="connsiteX4" fmla="*/ 1911389 w 12525176"/>
                <a:gd name="connsiteY4" fmla="*/ 489818 h 5011018"/>
                <a:gd name="connsiteX5" fmla="*/ 2175549 w 12525176"/>
                <a:gd name="connsiteY5" fmla="*/ 347578 h 5011018"/>
                <a:gd name="connsiteX6" fmla="*/ 2714029 w 12525176"/>
                <a:gd name="connsiteY6" fmla="*/ 499978 h 5011018"/>
                <a:gd name="connsiteX7" fmla="*/ 3150909 w 12525176"/>
                <a:gd name="connsiteY7" fmla="*/ 337418 h 5011018"/>
                <a:gd name="connsiteX8" fmla="*/ 3577629 w 12525176"/>
                <a:gd name="connsiteY8" fmla="*/ 581258 h 5011018"/>
                <a:gd name="connsiteX9" fmla="*/ 4136429 w 12525176"/>
                <a:gd name="connsiteY9" fmla="*/ 327258 h 5011018"/>
                <a:gd name="connsiteX10" fmla="*/ 4319309 w 12525176"/>
                <a:gd name="connsiteY10" fmla="*/ 469498 h 5011018"/>
                <a:gd name="connsiteX11" fmla="*/ 5030509 w 12525176"/>
                <a:gd name="connsiteY11" fmla="*/ 317098 h 5011018"/>
                <a:gd name="connsiteX12" fmla="*/ 5193069 w 12525176"/>
                <a:gd name="connsiteY12" fmla="*/ 510138 h 5011018"/>
                <a:gd name="connsiteX13" fmla="*/ 5863629 w 12525176"/>
                <a:gd name="connsiteY13" fmla="*/ 367898 h 5011018"/>
                <a:gd name="connsiteX14" fmla="*/ 6249709 w 12525176"/>
                <a:gd name="connsiteY14" fmla="*/ 571098 h 5011018"/>
                <a:gd name="connsiteX15" fmla="*/ 6696749 w 12525176"/>
                <a:gd name="connsiteY15" fmla="*/ 306938 h 5011018"/>
                <a:gd name="connsiteX16" fmla="*/ 7225069 w 12525176"/>
                <a:gd name="connsiteY16" fmla="*/ 378058 h 5011018"/>
                <a:gd name="connsiteX17" fmla="*/ 7519709 w 12525176"/>
                <a:gd name="connsiteY17" fmla="*/ 185018 h 5011018"/>
                <a:gd name="connsiteX18" fmla="*/ 7966749 w 12525176"/>
                <a:gd name="connsiteY18" fmla="*/ 357738 h 5011018"/>
                <a:gd name="connsiteX19" fmla="*/ 8362989 w 12525176"/>
                <a:gd name="connsiteY19" fmla="*/ 174858 h 5011018"/>
                <a:gd name="connsiteX20" fmla="*/ 8789709 w 12525176"/>
                <a:gd name="connsiteY20" fmla="*/ 327258 h 5011018"/>
                <a:gd name="connsiteX21" fmla="*/ 9378989 w 12525176"/>
                <a:gd name="connsiteY21" fmla="*/ 134218 h 5011018"/>
                <a:gd name="connsiteX22" fmla="*/ 9795549 w 12525176"/>
                <a:gd name="connsiteY22" fmla="*/ 428858 h 5011018"/>
                <a:gd name="connsiteX23" fmla="*/ 10374669 w 12525176"/>
                <a:gd name="connsiteY23" fmla="*/ 215498 h 5011018"/>
                <a:gd name="connsiteX24" fmla="*/ 10689629 w 12525176"/>
                <a:gd name="connsiteY24" fmla="*/ 418698 h 5011018"/>
                <a:gd name="connsiteX25" fmla="*/ 11167149 w 12525176"/>
                <a:gd name="connsiteY25" fmla="*/ 174858 h 5011018"/>
                <a:gd name="connsiteX26" fmla="*/ 11522749 w 12525176"/>
                <a:gd name="connsiteY26" fmla="*/ 276458 h 5011018"/>
                <a:gd name="connsiteX27" fmla="*/ 11990109 w 12525176"/>
                <a:gd name="connsiteY27" fmla="*/ 124058 h 5011018"/>
                <a:gd name="connsiteX28" fmla="*/ 12244109 w 12525176"/>
                <a:gd name="connsiteY28" fmla="*/ 317098 h 5011018"/>
                <a:gd name="connsiteX29" fmla="*/ 12366029 w 12525176"/>
                <a:gd name="connsiteY29" fmla="*/ 205338 h 5011018"/>
                <a:gd name="connsiteX30" fmla="*/ 12518429 w 12525176"/>
                <a:gd name="connsiteY30" fmla="*/ 357738 h 5011018"/>
                <a:gd name="connsiteX31" fmla="*/ 12477789 w 12525176"/>
                <a:gd name="connsiteY31" fmla="*/ 4452218 h 5011018"/>
                <a:gd name="connsiteX32" fmla="*/ 12294909 w 12525176"/>
                <a:gd name="connsiteY32" fmla="*/ 4817978 h 5011018"/>
                <a:gd name="connsiteX33" fmla="*/ 11197629 w 12525176"/>
                <a:gd name="connsiteY33" fmla="*/ 4889098 h 5011018"/>
                <a:gd name="connsiteX34" fmla="*/ 966509 w 12525176"/>
                <a:gd name="connsiteY34" fmla="*/ 5011018 h 5011018"/>
                <a:gd name="connsiteX35" fmla="*/ 306109 w 12525176"/>
                <a:gd name="connsiteY35" fmla="*/ 4655418 h 5011018"/>
                <a:gd name="connsiteX36" fmla="*/ 326429 w 12525176"/>
                <a:gd name="connsiteY36" fmla="*/ 3243178 h 5011018"/>
                <a:gd name="connsiteX37" fmla="*/ 326429 w 12525176"/>
                <a:gd name="connsiteY37" fmla="*/ 865738 h 5011018"/>
                <a:gd name="connsiteX0" fmla="*/ 339065 w 12537812"/>
                <a:gd name="connsiteY0" fmla="*/ 865738 h 5011018"/>
                <a:gd name="connsiteX1" fmla="*/ 684505 w 12537812"/>
                <a:gd name="connsiteY1" fmla="*/ 398378 h 5011018"/>
                <a:gd name="connsiteX2" fmla="*/ 1080745 w 12537812"/>
                <a:gd name="connsiteY2" fmla="*/ 520298 h 5011018"/>
                <a:gd name="connsiteX3" fmla="*/ 1385545 w 12537812"/>
                <a:gd name="connsiteY3" fmla="*/ 388218 h 5011018"/>
                <a:gd name="connsiteX4" fmla="*/ 1924025 w 12537812"/>
                <a:gd name="connsiteY4" fmla="*/ 489818 h 5011018"/>
                <a:gd name="connsiteX5" fmla="*/ 2188185 w 12537812"/>
                <a:gd name="connsiteY5" fmla="*/ 347578 h 5011018"/>
                <a:gd name="connsiteX6" fmla="*/ 2726665 w 12537812"/>
                <a:gd name="connsiteY6" fmla="*/ 499978 h 5011018"/>
                <a:gd name="connsiteX7" fmla="*/ 3163545 w 12537812"/>
                <a:gd name="connsiteY7" fmla="*/ 337418 h 5011018"/>
                <a:gd name="connsiteX8" fmla="*/ 3590265 w 12537812"/>
                <a:gd name="connsiteY8" fmla="*/ 581258 h 5011018"/>
                <a:gd name="connsiteX9" fmla="*/ 4149065 w 12537812"/>
                <a:gd name="connsiteY9" fmla="*/ 327258 h 5011018"/>
                <a:gd name="connsiteX10" fmla="*/ 4331945 w 12537812"/>
                <a:gd name="connsiteY10" fmla="*/ 469498 h 5011018"/>
                <a:gd name="connsiteX11" fmla="*/ 5043145 w 12537812"/>
                <a:gd name="connsiteY11" fmla="*/ 317098 h 5011018"/>
                <a:gd name="connsiteX12" fmla="*/ 5205705 w 12537812"/>
                <a:gd name="connsiteY12" fmla="*/ 510138 h 5011018"/>
                <a:gd name="connsiteX13" fmla="*/ 5876265 w 12537812"/>
                <a:gd name="connsiteY13" fmla="*/ 367898 h 5011018"/>
                <a:gd name="connsiteX14" fmla="*/ 6262345 w 12537812"/>
                <a:gd name="connsiteY14" fmla="*/ 571098 h 5011018"/>
                <a:gd name="connsiteX15" fmla="*/ 6709385 w 12537812"/>
                <a:gd name="connsiteY15" fmla="*/ 306938 h 5011018"/>
                <a:gd name="connsiteX16" fmla="*/ 7237705 w 12537812"/>
                <a:gd name="connsiteY16" fmla="*/ 378058 h 5011018"/>
                <a:gd name="connsiteX17" fmla="*/ 7532345 w 12537812"/>
                <a:gd name="connsiteY17" fmla="*/ 185018 h 5011018"/>
                <a:gd name="connsiteX18" fmla="*/ 7979385 w 12537812"/>
                <a:gd name="connsiteY18" fmla="*/ 357738 h 5011018"/>
                <a:gd name="connsiteX19" fmla="*/ 8375625 w 12537812"/>
                <a:gd name="connsiteY19" fmla="*/ 174858 h 5011018"/>
                <a:gd name="connsiteX20" fmla="*/ 8802345 w 12537812"/>
                <a:gd name="connsiteY20" fmla="*/ 327258 h 5011018"/>
                <a:gd name="connsiteX21" fmla="*/ 9391625 w 12537812"/>
                <a:gd name="connsiteY21" fmla="*/ 134218 h 5011018"/>
                <a:gd name="connsiteX22" fmla="*/ 9808185 w 12537812"/>
                <a:gd name="connsiteY22" fmla="*/ 428858 h 5011018"/>
                <a:gd name="connsiteX23" fmla="*/ 10387305 w 12537812"/>
                <a:gd name="connsiteY23" fmla="*/ 215498 h 5011018"/>
                <a:gd name="connsiteX24" fmla="*/ 10702265 w 12537812"/>
                <a:gd name="connsiteY24" fmla="*/ 418698 h 5011018"/>
                <a:gd name="connsiteX25" fmla="*/ 11179785 w 12537812"/>
                <a:gd name="connsiteY25" fmla="*/ 174858 h 5011018"/>
                <a:gd name="connsiteX26" fmla="*/ 11535385 w 12537812"/>
                <a:gd name="connsiteY26" fmla="*/ 276458 h 5011018"/>
                <a:gd name="connsiteX27" fmla="*/ 12002745 w 12537812"/>
                <a:gd name="connsiteY27" fmla="*/ 124058 h 5011018"/>
                <a:gd name="connsiteX28" fmla="*/ 12256745 w 12537812"/>
                <a:gd name="connsiteY28" fmla="*/ 317098 h 5011018"/>
                <a:gd name="connsiteX29" fmla="*/ 12378665 w 12537812"/>
                <a:gd name="connsiteY29" fmla="*/ 205338 h 5011018"/>
                <a:gd name="connsiteX30" fmla="*/ 12531065 w 12537812"/>
                <a:gd name="connsiteY30" fmla="*/ 357738 h 5011018"/>
                <a:gd name="connsiteX31" fmla="*/ 12490425 w 12537812"/>
                <a:gd name="connsiteY31" fmla="*/ 4452218 h 5011018"/>
                <a:gd name="connsiteX32" fmla="*/ 12307545 w 12537812"/>
                <a:gd name="connsiteY32" fmla="*/ 4817978 h 5011018"/>
                <a:gd name="connsiteX33" fmla="*/ 11210265 w 12537812"/>
                <a:gd name="connsiteY33" fmla="*/ 4889098 h 5011018"/>
                <a:gd name="connsiteX34" fmla="*/ 979145 w 12537812"/>
                <a:gd name="connsiteY34" fmla="*/ 5011018 h 5011018"/>
                <a:gd name="connsiteX35" fmla="*/ 339065 w 12537812"/>
                <a:gd name="connsiteY35" fmla="*/ 3243178 h 5011018"/>
                <a:gd name="connsiteX36" fmla="*/ 339065 w 12537812"/>
                <a:gd name="connsiteY36" fmla="*/ 865738 h 5011018"/>
                <a:gd name="connsiteX0" fmla="*/ 367294 w 12566041"/>
                <a:gd name="connsiteY0" fmla="*/ 865738 h 5112603"/>
                <a:gd name="connsiteX1" fmla="*/ 712734 w 12566041"/>
                <a:gd name="connsiteY1" fmla="*/ 398378 h 5112603"/>
                <a:gd name="connsiteX2" fmla="*/ 1108974 w 12566041"/>
                <a:gd name="connsiteY2" fmla="*/ 520298 h 5112603"/>
                <a:gd name="connsiteX3" fmla="*/ 1413774 w 12566041"/>
                <a:gd name="connsiteY3" fmla="*/ 388218 h 5112603"/>
                <a:gd name="connsiteX4" fmla="*/ 1952254 w 12566041"/>
                <a:gd name="connsiteY4" fmla="*/ 489818 h 5112603"/>
                <a:gd name="connsiteX5" fmla="*/ 2216414 w 12566041"/>
                <a:gd name="connsiteY5" fmla="*/ 347578 h 5112603"/>
                <a:gd name="connsiteX6" fmla="*/ 2754894 w 12566041"/>
                <a:gd name="connsiteY6" fmla="*/ 499978 h 5112603"/>
                <a:gd name="connsiteX7" fmla="*/ 3191774 w 12566041"/>
                <a:gd name="connsiteY7" fmla="*/ 337418 h 5112603"/>
                <a:gd name="connsiteX8" fmla="*/ 3618494 w 12566041"/>
                <a:gd name="connsiteY8" fmla="*/ 581258 h 5112603"/>
                <a:gd name="connsiteX9" fmla="*/ 4177294 w 12566041"/>
                <a:gd name="connsiteY9" fmla="*/ 327258 h 5112603"/>
                <a:gd name="connsiteX10" fmla="*/ 4360174 w 12566041"/>
                <a:gd name="connsiteY10" fmla="*/ 469498 h 5112603"/>
                <a:gd name="connsiteX11" fmla="*/ 5071374 w 12566041"/>
                <a:gd name="connsiteY11" fmla="*/ 317098 h 5112603"/>
                <a:gd name="connsiteX12" fmla="*/ 5233934 w 12566041"/>
                <a:gd name="connsiteY12" fmla="*/ 510138 h 5112603"/>
                <a:gd name="connsiteX13" fmla="*/ 5904494 w 12566041"/>
                <a:gd name="connsiteY13" fmla="*/ 367898 h 5112603"/>
                <a:gd name="connsiteX14" fmla="*/ 6290574 w 12566041"/>
                <a:gd name="connsiteY14" fmla="*/ 571098 h 5112603"/>
                <a:gd name="connsiteX15" fmla="*/ 6737614 w 12566041"/>
                <a:gd name="connsiteY15" fmla="*/ 306938 h 5112603"/>
                <a:gd name="connsiteX16" fmla="*/ 7265934 w 12566041"/>
                <a:gd name="connsiteY16" fmla="*/ 378058 h 5112603"/>
                <a:gd name="connsiteX17" fmla="*/ 7560574 w 12566041"/>
                <a:gd name="connsiteY17" fmla="*/ 185018 h 5112603"/>
                <a:gd name="connsiteX18" fmla="*/ 8007614 w 12566041"/>
                <a:gd name="connsiteY18" fmla="*/ 357738 h 5112603"/>
                <a:gd name="connsiteX19" fmla="*/ 8403854 w 12566041"/>
                <a:gd name="connsiteY19" fmla="*/ 174858 h 5112603"/>
                <a:gd name="connsiteX20" fmla="*/ 8830574 w 12566041"/>
                <a:gd name="connsiteY20" fmla="*/ 327258 h 5112603"/>
                <a:gd name="connsiteX21" fmla="*/ 9419854 w 12566041"/>
                <a:gd name="connsiteY21" fmla="*/ 134218 h 5112603"/>
                <a:gd name="connsiteX22" fmla="*/ 9836414 w 12566041"/>
                <a:gd name="connsiteY22" fmla="*/ 428858 h 5112603"/>
                <a:gd name="connsiteX23" fmla="*/ 10415534 w 12566041"/>
                <a:gd name="connsiteY23" fmla="*/ 215498 h 5112603"/>
                <a:gd name="connsiteX24" fmla="*/ 10730494 w 12566041"/>
                <a:gd name="connsiteY24" fmla="*/ 418698 h 5112603"/>
                <a:gd name="connsiteX25" fmla="*/ 11208014 w 12566041"/>
                <a:gd name="connsiteY25" fmla="*/ 174858 h 5112603"/>
                <a:gd name="connsiteX26" fmla="*/ 11563614 w 12566041"/>
                <a:gd name="connsiteY26" fmla="*/ 276458 h 5112603"/>
                <a:gd name="connsiteX27" fmla="*/ 12030974 w 12566041"/>
                <a:gd name="connsiteY27" fmla="*/ 124058 h 5112603"/>
                <a:gd name="connsiteX28" fmla="*/ 12284974 w 12566041"/>
                <a:gd name="connsiteY28" fmla="*/ 317098 h 5112603"/>
                <a:gd name="connsiteX29" fmla="*/ 12406894 w 12566041"/>
                <a:gd name="connsiteY29" fmla="*/ 205338 h 5112603"/>
                <a:gd name="connsiteX30" fmla="*/ 12559294 w 12566041"/>
                <a:gd name="connsiteY30" fmla="*/ 357738 h 5112603"/>
                <a:gd name="connsiteX31" fmla="*/ 12518654 w 12566041"/>
                <a:gd name="connsiteY31" fmla="*/ 4452218 h 5112603"/>
                <a:gd name="connsiteX32" fmla="*/ 12335774 w 12566041"/>
                <a:gd name="connsiteY32" fmla="*/ 4817978 h 5112603"/>
                <a:gd name="connsiteX33" fmla="*/ 11238494 w 12566041"/>
                <a:gd name="connsiteY33" fmla="*/ 4889098 h 5112603"/>
                <a:gd name="connsiteX34" fmla="*/ 1007374 w 12566041"/>
                <a:gd name="connsiteY34" fmla="*/ 5011018 h 5112603"/>
                <a:gd name="connsiteX35" fmla="*/ 306334 w 12566041"/>
                <a:gd name="connsiteY35" fmla="*/ 3263498 h 5112603"/>
                <a:gd name="connsiteX36" fmla="*/ 367294 w 12566041"/>
                <a:gd name="connsiteY36" fmla="*/ 865738 h 5112603"/>
                <a:gd name="connsiteX0" fmla="*/ 333049 w 12531796"/>
                <a:gd name="connsiteY0" fmla="*/ 865738 h 5160787"/>
                <a:gd name="connsiteX1" fmla="*/ 678489 w 12531796"/>
                <a:gd name="connsiteY1" fmla="*/ 398378 h 5160787"/>
                <a:gd name="connsiteX2" fmla="*/ 1074729 w 12531796"/>
                <a:gd name="connsiteY2" fmla="*/ 520298 h 5160787"/>
                <a:gd name="connsiteX3" fmla="*/ 1379529 w 12531796"/>
                <a:gd name="connsiteY3" fmla="*/ 388218 h 5160787"/>
                <a:gd name="connsiteX4" fmla="*/ 1918009 w 12531796"/>
                <a:gd name="connsiteY4" fmla="*/ 489818 h 5160787"/>
                <a:gd name="connsiteX5" fmla="*/ 2182169 w 12531796"/>
                <a:gd name="connsiteY5" fmla="*/ 347578 h 5160787"/>
                <a:gd name="connsiteX6" fmla="*/ 2720649 w 12531796"/>
                <a:gd name="connsiteY6" fmla="*/ 499978 h 5160787"/>
                <a:gd name="connsiteX7" fmla="*/ 3157529 w 12531796"/>
                <a:gd name="connsiteY7" fmla="*/ 337418 h 5160787"/>
                <a:gd name="connsiteX8" fmla="*/ 3584249 w 12531796"/>
                <a:gd name="connsiteY8" fmla="*/ 581258 h 5160787"/>
                <a:gd name="connsiteX9" fmla="*/ 4143049 w 12531796"/>
                <a:gd name="connsiteY9" fmla="*/ 327258 h 5160787"/>
                <a:gd name="connsiteX10" fmla="*/ 4325929 w 12531796"/>
                <a:gd name="connsiteY10" fmla="*/ 469498 h 5160787"/>
                <a:gd name="connsiteX11" fmla="*/ 5037129 w 12531796"/>
                <a:gd name="connsiteY11" fmla="*/ 317098 h 5160787"/>
                <a:gd name="connsiteX12" fmla="*/ 5199689 w 12531796"/>
                <a:gd name="connsiteY12" fmla="*/ 510138 h 5160787"/>
                <a:gd name="connsiteX13" fmla="*/ 5870249 w 12531796"/>
                <a:gd name="connsiteY13" fmla="*/ 367898 h 5160787"/>
                <a:gd name="connsiteX14" fmla="*/ 6256329 w 12531796"/>
                <a:gd name="connsiteY14" fmla="*/ 571098 h 5160787"/>
                <a:gd name="connsiteX15" fmla="*/ 6703369 w 12531796"/>
                <a:gd name="connsiteY15" fmla="*/ 306938 h 5160787"/>
                <a:gd name="connsiteX16" fmla="*/ 7231689 w 12531796"/>
                <a:gd name="connsiteY16" fmla="*/ 378058 h 5160787"/>
                <a:gd name="connsiteX17" fmla="*/ 7526329 w 12531796"/>
                <a:gd name="connsiteY17" fmla="*/ 185018 h 5160787"/>
                <a:gd name="connsiteX18" fmla="*/ 7973369 w 12531796"/>
                <a:gd name="connsiteY18" fmla="*/ 357738 h 5160787"/>
                <a:gd name="connsiteX19" fmla="*/ 8369609 w 12531796"/>
                <a:gd name="connsiteY19" fmla="*/ 174858 h 5160787"/>
                <a:gd name="connsiteX20" fmla="*/ 8796329 w 12531796"/>
                <a:gd name="connsiteY20" fmla="*/ 327258 h 5160787"/>
                <a:gd name="connsiteX21" fmla="*/ 9385609 w 12531796"/>
                <a:gd name="connsiteY21" fmla="*/ 134218 h 5160787"/>
                <a:gd name="connsiteX22" fmla="*/ 9802169 w 12531796"/>
                <a:gd name="connsiteY22" fmla="*/ 428858 h 5160787"/>
                <a:gd name="connsiteX23" fmla="*/ 10381289 w 12531796"/>
                <a:gd name="connsiteY23" fmla="*/ 215498 h 5160787"/>
                <a:gd name="connsiteX24" fmla="*/ 10696249 w 12531796"/>
                <a:gd name="connsiteY24" fmla="*/ 418698 h 5160787"/>
                <a:gd name="connsiteX25" fmla="*/ 11173769 w 12531796"/>
                <a:gd name="connsiteY25" fmla="*/ 174858 h 5160787"/>
                <a:gd name="connsiteX26" fmla="*/ 11529369 w 12531796"/>
                <a:gd name="connsiteY26" fmla="*/ 276458 h 5160787"/>
                <a:gd name="connsiteX27" fmla="*/ 11996729 w 12531796"/>
                <a:gd name="connsiteY27" fmla="*/ 124058 h 5160787"/>
                <a:gd name="connsiteX28" fmla="*/ 12250729 w 12531796"/>
                <a:gd name="connsiteY28" fmla="*/ 317098 h 5160787"/>
                <a:gd name="connsiteX29" fmla="*/ 12372649 w 12531796"/>
                <a:gd name="connsiteY29" fmla="*/ 205338 h 5160787"/>
                <a:gd name="connsiteX30" fmla="*/ 12525049 w 12531796"/>
                <a:gd name="connsiteY30" fmla="*/ 357738 h 5160787"/>
                <a:gd name="connsiteX31" fmla="*/ 12484409 w 12531796"/>
                <a:gd name="connsiteY31" fmla="*/ 4452218 h 5160787"/>
                <a:gd name="connsiteX32" fmla="*/ 12301529 w 12531796"/>
                <a:gd name="connsiteY32" fmla="*/ 4817978 h 5160787"/>
                <a:gd name="connsiteX33" fmla="*/ 11204249 w 12531796"/>
                <a:gd name="connsiteY33" fmla="*/ 4889098 h 5160787"/>
                <a:gd name="connsiteX34" fmla="*/ 973129 w 12531796"/>
                <a:gd name="connsiteY34" fmla="*/ 5011018 h 5160787"/>
                <a:gd name="connsiteX35" fmla="*/ 339425 w 12531796"/>
                <a:gd name="connsiteY35" fmla="*/ 5031338 h 5160787"/>
                <a:gd name="connsiteX36" fmla="*/ 272089 w 12531796"/>
                <a:gd name="connsiteY36" fmla="*/ 3263498 h 5160787"/>
                <a:gd name="connsiteX37" fmla="*/ 333049 w 12531796"/>
                <a:gd name="connsiteY37" fmla="*/ 865738 h 5160787"/>
                <a:gd name="connsiteX0" fmla="*/ 367294 w 12566041"/>
                <a:gd name="connsiteY0" fmla="*/ 865738 h 5011018"/>
                <a:gd name="connsiteX1" fmla="*/ 712734 w 12566041"/>
                <a:gd name="connsiteY1" fmla="*/ 398378 h 5011018"/>
                <a:gd name="connsiteX2" fmla="*/ 1108974 w 12566041"/>
                <a:gd name="connsiteY2" fmla="*/ 520298 h 5011018"/>
                <a:gd name="connsiteX3" fmla="*/ 1413774 w 12566041"/>
                <a:gd name="connsiteY3" fmla="*/ 388218 h 5011018"/>
                <a:gd name="connsiteX4" fmla="*/ 1952254 w 12566041"/>
                <a:gd name="connsiteY4" fmla="*/ 489818 h 5011018"/>
                <a:gd name="connsiteX5" fmla="*/ 2216414 w 12566041"/>
                <a:gd name="connsiteY5" fmla="*/ 347578 h 5011018"/>
                <a:gd name="connsiteX6" fmla="*/ 2754894 w 12566041"/>
                <a:gd name="connsiteY6" fmla="*/ 499978 h 5011018"/>
                <a:gd name="connsiteX7" fmla="*/ 3191774 w 12566041"/>
                <a:gd name="connsiteY7" fmla="*/ 337418 h 5011018"/>
                <a:gd name="connsiteX8" fmla="*/ 3618494 w 12566041"/>
                <a:gd name="connsiteY8" fmla="*/ 581258 h 5011018"/>
                <a:gd name="connsiteX9" fmla="*/ 4177294 w 12566041"/>
                <a:gd name="connsiteY9" fmla="*/ 327258 h 5011018"/>
                <a:gd name="connsiteX10" fmla="*/ 4360174 w 12566041"/>
                <a:gd name="connsiteY10" fmla="*/ 469498 h 5011018"/>
                <a:gd name="connsiteX11" fmla="*/ 5071374 w 12566041"/>
                <a:gd name="connsiteY11" fmla="*/ 317098 h 5011018"/>
                <a:gd name="connsiteX12" fmla="*/ 5233934 w 12566041"/>
                <a:gd name="connsiteY12" fmla="*/ 510138 h 5011018"/>
                <a:gd name="connsiteX13" fmla="*/ 5904494 w 12566041"/>
                <a:gd name="connsiteY13" fmla="*/ 367898 h 5011018"/>
                <a:gd name="connsiteX14" fmla="*/ 6290574 w 12566041"/>
                <a:gd name="connsiteY14" fmla="*/ 571098 h 5011018"/>
                <a:gd name="connsiteX15" fmla="*/ 6737614 w 12566041"/>
                <a:gd name="connsiteY15" fmla="*/ 306938 h 5011018"/>
                <a:gd name="connsiteX16" fmla="*/ 7265934 w 12566041"/>
                <a:gd name="connsiteY16" fmla="*/ 378058 h 5011018"/>
                <a:gd name="connsiteX17" fmla="*/ 7560574 w 12566041"/>
                <a:gd name="connsiteY17" fmla="*/ 185018 h 5011018"/>
                <a:gd name="connsiteX18" fmla="*/ 8007614 w 12566041"/>
                <a:gd name="connsiteY18" fmla="*/ 357738 h 5011018"/>
                <a:gd name="connsiteX19" fmla="*/ 8403854 w 12566041"/>
                <a:gd name="connsiteY19" fmla="*/ 174858 h 5011018"/>
                <a:gd name="connsiteX20" fmla="*/ 8830574 w 12566041"/>
                <a:gd name="connsiteY20" fmla="*/ 327258 h 5011018"/>
                <a:gd name="connsiteX21" fmla="*/ 9419854 w 12566041"/>
                <a:gd name="connsiteY21" fmla="*/ 134218 h 5011018"/>
                <a:gd name="connsiteX22" fmla="*/ 9836414 w 12566041"/>
                <a:gd name="connsiteY22" fmla="*/ 428858 h 5011018"/>
                <a:gd name="connsiteX23" fmla="*/ 10415534 w 12566041"/>
                <a:gd name="connsiteY23" fmla="*/ 215498 h 5011018"/>
                <a:gd name="connsiteX24" fmla="*/ 10730494 w 12566041"/>
                <a:gd name="connsiteY24" fmla="*/ 418698 h 5011018"/>
                <a:gd name="connsiteX25" fmla="*/ 11208014 w 12566041"/>
                <a:gd name="connsiteY25" fmla="*/ 174858 h 5011018"/>
                <a:gd name="connsiteX26" fmla="*/ 11563614 w 12566041"/>
                <a:gd name="connsiteY26" fmla="*/ 276458 h 5011018"/>
                <a:gd name="connsiteX27" fmla="*/ 12030974 w 12566041"/>
                <a:gd name="connsiteY27" fmla="*/ 124058 h 5011018"/>
                <a:gd name="connsiteX28" fmla="*/ 12284974 w 12566041"/>
                <a:gd name="connsiteY28" fmla="*/ 317098 h 5011018"/>
                <a:gd name="connsiteX29" fmla="*/ 12406894 w 12566041"/>
                <a:gd name="connsiteY29" fmla="*/ 205338 h 5011018"/>
                <a:gd name="connsiteX30" fmla="*/ 12559294 w 12566041"/>
                <a:gd name="connsiteY30" fmla="*/ 357738 h 5011018"/>
                <a:gd name="connsiteX31" fmla="*/ 12518654 w 12566041"/>
                <a:gd name="connsiteY31" fmla="*/ 4452218 h 5011018"/>
                <a:gd name="connsiteX32" fmla="*/ 12335774 w 12566041"/>
                <a:gd name="connsiteY32" fmla="*/ 4817978 h 5011018"/>
                <a:gd name="connsiteX33" fmla="*/ 11238494 w 12566041"/>
                <a:gd name="connsiteY33" fmla="*/ 4889098 h 5011018"/>
                <a:gd name="connsiteX34" fmla="*/ 1007374 w 12566041"/>
                <a:gd name="connsiteY34" fmla="*/ 5011018 h 5011018"/>
                <a:gd name="connsiteX35" fmla="*/ 306334 w 12566041"/>
                <a:gd name="connsiteY35" fmla="*/ 3263498 h 5011018"/>
                <a:gd name="connsiteX36" fmla="*/ 367294 w 12566041"/>
                <a:gd name="connsiteY36" fmla="*/ 865738 h 5011018"/>
                <a:gd name="connsiteX0" fmla="*/ 107740 w 12306487"/>
                <a:gd name="connsiteY0" fmla="*/ 865738 h 5031338"/>
                <a:gd name="connsiteX1" fmla="*/ 453180 w 12306487"/>
                <a:gd name="connsiteY1" fmla="*/ 398378 h 5031338"/>
                <a:gd name="connsiteX2" fmla="*/ 849420 w 12306487"/>
                <a:gd name="connsiteY2" fmla="*/ 520298 h 5031338"/>
                <a:gd name="connsiteX3" fmla="*/ 1154220 w 12306487"/>
                <a:gd name="connsiteY3" fmla="*/ 388218 h 5031338"/>
                <a:gd name="connsiteX4" fmla="*/ 1692700 w 12306487"/>
                <a:gd name="connsiteY4" fmla="*/ 489818 h 5031338"/>
                <a:gd name="connsiteX5" fmla="*/ 1956860 w 12306487"/>
                <a:gd name="connsiteY5" fmla="*/ 347578 h 5031338"/>
                <a:gd name="connsiteX6" fmla="*/ 2495340 w 12306487"/>
                <a:gd name="connsiteY6" fmla="*/ 499978 h 5031338"/>
                <a:gd name="connsiteX7" fmla="*/ 2932220 w 12306487"/>
                <a:gd name="connsiteY7" fmla="*/ 337418 h 5031338"/>
                <a:gd name="connsiteX8" fmla="*/ 3358940 w 12306487"/>
                <a:gd name="connsiteY8" fmla="*/ 581258 h 5031338"/>
                <a:gd name="connsiteX9" fmla="*/ 3917740 w 12306487"/>
                <a:gd name="connsiteY9" fmla="*/ 327258 h 5031338"/>
                <a:gd name="connsiteX10" fmla="*/ 4100620 w 12306487"/>
                <a:gd name="connsiteY10" fmla="*/ 469498 h 5031338"/>
                <a:gd name="connsiteX11" fmla="*/ 4811820 w 12306487"/>
                <a:gd name="connsiteY11" fmla="*/ 317098 h 5031338"/>
                <a:gd name="connsiteX12" fmla="*/ 4974380 w 12306487"/>
                <a:gd name="connsiteY12" fmla="*/ 510138 h 5031338"/>
                <a:gd name="connsiteX13" fmla="*/ 5644940 w 12306487"/>
                <a:gd name="connsiteY13" fmla="*/ 367898 h 5031338"/>
                <a:gd name="connsiteX14" fmla="*/ 6031020 w 12306487"/>
                <a:gd name="connsiteY14" fmla="*/ 571098 h 5031338"/>
                <a:gd name="connsiteX15" fmla="*/ 6478060 w 12306487"/>
                <a:gd name="connsiteY15" fmla="*/ 306938 h 5031338"/>
                <a:gd name="connsiteX16" fmla="*/ 7006380 w 12306487"/>
                <a:gd name="connsiteY16" fmla="*/ 378058 h 5031338"/>
                <a:gd name="connsiteX17" fmla="*/ 7301020 w 12306487"/>
                <a:gd name="connsiteY17" fmla="*/ 185018 h 5031338"/>
                <a:gd name="connsiteX18" fmla="*/ 7748060 w 12306487"/>
                <a:gd name="connsiteY18" fmla="*/ 357738 h 5031338"/>
                <a:gd name="connsiteX19" fmla="*/ 8144300 w 12306487"/>
                <a:gd name="connsiteY19" fmla="*/ 174858 h 5031338"/>
                <a:gd name="connsiteX20" fmla="*/ 8571020 w 12306487"/>
                <a:gd name="connsiteY20" fmla="*/ 327258 h 5031338"/>
                <a:gd name="connsiteX21" fmla="*/ 9160300 w 12306487"/>
                <a:gd name="connsiteY21" fmla="*/ 134218 h 5031338"/>
                <a:gd name="connsiteX22" fmla="*/ 9576860 w 12306487"/>
                <a:gd name="connsiteY22" fmla="*/ 428858 h 5031338"/>
                <a:gd name="connsiteX23" fmla="*/ 10155980 w 12306487"/>
                <a:gd name="connsiteY23" fmla="*/ 215498 h 5031338"/>
                <a:gd name="connsiteX24" fmla="*/ 10470940 w 12306487"/>
                <a:gd name="connsiteY24" fmla="*/ 418698 h 5031338"/>
                <a:gd name="connsiteX25" fmla="*/ 10948460 w 12306487"/>
                <a:gd name="connsiteY25" fmla="*/ 174858 h 5031338"/>
                <a:gd name="connsiteX26" fmla="*/ 11304060 w 12306487"/>
                <a:gd name="connsiteY26" fmla="*/ 276458 h 5031338"/>
                <a:gd name="connsiteX27" fmla="*/ 11771420 w 12306487"/>
                <a:gd name="connsiteY27" fmla="*/ 124058 h 5031338"/>
                <a:gd name="connsiteX28" fmla="*/ 12025420 w 12306487"/>
                <a:gd name="connsiteY28" fmla="*/ 317098 h 5031338"/>
                <a:gd name="connsiteX29" fmla="*/ 12147340 w 12306487"/>
                <a:gd name="connsiteY29" fmla="*/ 205338 h 5031338"/>
                <a:gd name="connsiteX30" fmla="*/ 12299740 w 12306487"/>
                <a:gd name="connsiteY30" fmla="*/ 357738 h 5031338"/>
                <a:gd name="connsiteX31" fmla="*/ 12259100 w 12306487"/>
                <a:gd name="connsiteY31" fmla="*/ 4452218 h 5031338"/>
                <a:gd name="connsiteX32" fmla="*/ 12076220 w 12306487"/>
                <a:gd name="connsiteY32" fmla="*/ 4817978 h 5031338"/>
                <a:gd name="connsiteX33" fmla="*/ 10978940 w 12306487"/>
                <a:gd name="connsiteY33" fmla="*/ 4889098 h 5031338"/>
                <a:gd name="connsiteX34" fmla="*/ 1713020 w 12306487"/>
                <a:gd name="connsiteY34" fmla="*/ 5031338 h 5031338"/>
                <a:gd name="connsiteX35" fmla="*/ 46780 w 12306487"/>
                <a:gd name="connsiteY35" fmla="*/ 3263498 h 5031338"/>
                <a:gd name="connsiteX36" fmla="*/ 107740 w 12306487"/>
                <a:gd name="connsiteY36" fmla="*/ 865738 h 5031338"/>
                <a:gd name="connsiteX0" fmla="*/ 185751 w 12384498"/>
                <a:gd name="connsiteY0" fmla="*/ 865738 h 5043588"/>
                <a:gd name="connsiteX1" fmla="*/ 531191 w 12384498"/>
                <a:gd name="connsiteY1" fmla="*/ 398378 h 5043588"/>
                <a:gd name="connsiteX2" fmla="*/ 927431 w 12384498"/>
                <a:gd name="connsiteY2" fmla="*/ 520298 h 5043588"/>
                <a:gd name="connsiteX3" fmla="*/ 1232231 w 12384498"/>
                <a:gd name="connsiteY3" fmla="*/ 388218 h 5043588"/>
                <a:gd name="connsiteX4" fmla="*/ 1770711 w 12384498"/>
                <a:gd name="connsiteY4" fmla="*/ 489818 h 5043588"/>
                <a:gd name="connsiteX5" fmla="*/ 2034871 w 12384498"/>
                <a:gd name="connsiteY5" fmla="*/ 347578 h 5043588"/>
                <a:gd name="connsiteX6" fmla="*/ 2573351 w 12384498"/>
                <a:gd name="connsiteY6" fmla="*/ 499978 h 5043588"/>
                <a:gd name="connsiteX7" fmla="*/ 3010231 w 12384498"/>
                <a:gd name="connsiteY7" fmla="*/ 337418 h 5043588"/>
                <a:gd name="connsiteX8" fmla="*/ 3436951 w 12384498"/>
                <a:gd name="connsiteY8" fmla="*/ 581258 h 5043588"/>
                <a:gd name="connsiteX9" fmla="*/ 3995751 w 12384498"/>
                <a:gd name="connsiteY9" fmla="*/ 327258 h 5043588"/>
                <a:gd name="connsiteX10" fmla="*/ 4178631 w 12384498"/>
                <a:gd name="connsiteY10" fmla="*/ 469498 h 5043588"/>
                <a:gd name="connsiteX11" fmla="*/ 4889831 w 12384498"/>
                <a:gd name="connsiteY11" fmla="*/ 317098 h 5043588"/>
                <a:gd name="connsiteX12" fmla="*/ 5052391 w 12384498"/>
                <a:gd name="connsiteY12" fmla="*/ 510138 h 5043588"/>
                <a:gd name="connsiteX13" fmla="*/ 5722951 w 12384498"/>
                <a:gd name="connsiteY13" fmla="*/ 367898 h 5043588"/>
                <a:gd name="connsiteX14" fmla="*/ 6109031 w 12384498"/>
                <a:gd name="connsiteY14" fmla="*/ 571098 h 5043588"/>
                <a:gd name="connsiteX15" fmla="*/ 6556071 w 12384498"/>
                <a:gd name="connsiteY15" fmla="*/ 306938 h 5043588"/>
                <a:gd name="connsiteX16" fmla="*/ 7084391 w 12384498"/>
                <a:gd name="connsiteY16" fmla="*/ 378058 h 5043588"/>
                <a:gd name="connsiteX17" fmla="*/ 7379031 w 12384498"/>
                <a:gd name="connsiteY17" fmla="*/ 185018 h 5043588"/>
                <a:gd name="connsiteX18" fmla="*/ 7826071 w 12384498"/>
                <a:gd name="connsiteY18" fmla="*/ 357738 h 5043588"/>
                <a:gd name="connsiteX19" fmla="*/ 8222311 w 12384498"/>
                <a:gd name="connsiteY19" fmla="*/ 174858 h 5043588"/>
                <a:gd name="connsiteX20" fmla="*/ 8649031 w 12384498"/>
                <a:gd name="connsiteY20" fmla="*/ 327258 h 5043588"/>
                <a:gd name="connsiteX21" fmla="*/ 9238311 w 12384498"/>
                <a:gd name="connsiteY21" fmla="*/ 134218 h 5043588"/>
                <a:gd name="connsiteX22" fmla="*/ 9654871 w 12384498"/>
                <a:gd name="connsiteY22" fmla="*/ 428858 h 5043588"/>
                <a:gd name="connsiteX23" fmla="*/ 10233991 w 12384498"/>
                <a:gd name="connsiteY23" fmla="*/ 215498 h 5043588"/>
                <a:gd name="connsiteX24" fmla="*/ 10548951 w 12384498"/>
                <a:gd name="connsiteY24" fmla="*/ 418698 h 5043588"/>
                <a:gd name="connsiteX25" fmla="*/ 11026471 w 12384498"/>
                <a:gd name="connsiteY25" fmla="*/ 174858 h 5043588"/>
                <a:gd name="connsiteX26" fmla="*/ 11382071 w 12384498"/>
                <a:gd name="connsiteY26" fmla="*/ 276458 h 5043588"/>
                <a:gd name="connsiteX27" fmla="*/ 11849431 w 12384498"/>
                <a:gd name="connsiteY27" fmla="*/ 124058 h 5043588"/>
                <a:gd name="connsiteX28" fmla="*/ 12103431 w 12384498"/>
                <a:gd name="connsiteY28" fmla="*/ 317098 h 5043588"/>
                <a:gd name="connsiteX29" fmla="*/ 12225351 w 12384498"/>
                <a:gd name="connsiteY29" fmla="*/ 205338 h 5043588"/>
                <a:gd name="connsiteX30" fmla="*/ 12377751 w 12384498"/>
                <a:gd name="connsiteY30" fmla="*/ 357738 h 5043588"/>
                <a:gd name="connsiteX31" fmla="*/ 12337111 w 12384498"/>
                <a:gd name="connsiteY31" fmla="*/ 4452218 h 5043588"/>
                <a:gd name="connsiteX32" fmla="*/ 12154231 w 12384498"/>
                <a:gd name="connsiteY32" fmla="*/ 4817978 h 5043588"/>
                <a:gd name="connsiteX33" fmla="*/ 11056951 w 12384498"/>
                <a:gd name="connsiteY33" fmla="*/ 4889098 h 5043588"/>
                <a:gd name="connsiteX34" fmla="*/ 1791031 w 12384498"/>
                <a:gd name="connsiteY34" fmla="*/ 5031338 h 5043588"/>
                <a:gd name="connsiteX35" fmla="*/ 33351 w 12384498"/>
                <a:gd name="connsiteY35" fmla="*/ 4553818 h 5043588"/>
                <a:gd name="connsiteX36" fmla="*/ 185751 w 12384498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71120 w 12269867"/>
                <a:gd name="connsiteY0" fmla="*/ 865738 h 5253891"/>
                <a:gd name="connsiteX1" fmla="*/ 416560 w 12269867"/>
                <a:gd name="connsiteY1" fmla="*/ 398378 h 5253891"/>
                <a:gd name="connsiteX2" fmla="*/ 812800 w 12269867"/>
                <a:gd name="connsiteY2" fmla="*/ 520298 h 5253891"/>
                <a:gd name="connsiteX3" fmla="*/ 1117600 w 12269867"/>
                <a:gd name="connsiteY3" fmla="*/ 388218 h 5253891"/>
                <a:gd name="connsiteX4" fmla="*/ 1656080 w 12269867"/>
                <a:gd name="connsiteY4" fmla="*/ 489818 h 5253891"/>
                <a:gd name="connsiteX5" fmla="*/ 1920240 w 12269867"/>
                <a:gd name="connsiteY5" fmla="*/ 347578 h 5253891"/>
                <a:gd name="connsiteX6" fmla="*/ 2458720 w 12269867"/>
                <a:gd name="connsiteY6" fmla="*/ 499978 h 5253891"/>
                <a:gd name="connsiteX7" fmla="*/ 2895600 w 12269867"/>
                <a:gd name="connsiteY7" fmla="*/ 337418 h 5253891"/>
                <a:gd name="connsiteX8" fmla="*/ 3322320 w 12269867"/>
                <a:gd name="connsiteY8" fmla="*/ 581258 h 5253891"/>
                <a:gd name="connsiteX9" fmla="*/ 3881120 w 12269867"/>
                <a:gd name="connsiteY9" fmla="*/ 327258 h 5253891"/>
                <a:gd name="connsiteX10" fmla="*/ 4064000 w 12269867"/>
                <a:gd name="connsiteY10" fmla="*/ 469498 h 5253891"/>
                <a:gd name="connsiteX11" fmla="*/ 4775200 w 12269867"/>
                <a:gd name="connsiteY11" fmla="*/ 317098 h 5253891"/>
                <a:gd name="connsiteX12" fmla="*/ 4937760 w 12269867"/>
                <a:gd name="connsiteY12" fmla="*/ 510138 h 5253891"/>
                <a:gd name="connsiteX13" fmla="*/ 5608320 w 12269867"/>
                <a:gd name="connsiteY13" fmla="*/ 367898 h 5253891"/>
                <a:gd name="connsiteX14" fmla="*/ 5994400 w 12269867"/>
                <a:gd name="connsiteY14" fmla="*/ 571098 h 5253891"/>
                <a:gd name="connsiteX15" fmla="*/ 6441440 w 12269867"/>
                <a:gd name="connsiteY15" fmla="*/ 306938 h 5253891"/>
                <a:gd name="connsiteX16" fmla="*/ 6969760 w 12269867"/>
                <a:gd name="connsiteY16" fmla="*/ 378058 h 5253891"/>
                <a:gd name="connsiteX17" fmla="*/ 7264400 w 12269867"/>
                <a:gd name="connsiteY17" fmla="*/ 185018 h 5253891"/>
                <a:gd name="connsiteX18" fmla="*/ 7711440 w 12269867"/>
                <a:gd name="connsiteY18" fmla="*/ 357738 h 5253891"/>
                <a:gd name="connsiteX19" fmla="*/ 8107680 w 12269867"/>
                <a:gd name="connsiteY19" fmla="*/ 174858 h 5253891"/>
                <a:gd name="connsiteX20" fmla="*/ 8534400 w 12269867"/>
                <a:gd name="connsiteY20" fmla="*/ 327258 h 5253891"/>
                <a:gd name="connsiteX21" fmla="*/ 9123680 w 12269867"/>
                <a:gd name="connsiteY21" fmla="*/ 134218 h 5253891"/>
                <a:gd name="connsiteX22" fmla="*/ 9540240 w 12269867"/>
                <a:gd name="connsiteY22" fmla="*/ 428858 h 5253891"/>
                <a:gd name="connsiteX23" fmla="*/ 10119360 w 12269867"/>
                <a:gd name="connsiteY23" fmla="*/ 215498 h 5253891"/>
                <a:gd name="connsiteX24" fmla="*/ 10434320 w 12269867"/>
                <a:gd name="connsiteY24" fmla="*/ 418698 h 5253891"/>
                <a:gd name="connsiteX25" fmla="*/ 10911840 w 12269867"/>
                <a:gd name="connsiteY25" fmla="*/ 174858 h 5253891"/>
                <a:gd name="connsiteX26" fmla="*/ 11267440 w 12269867"/>
                <a:gd name="connsiteY26" fmla="*/ 276458 h 5253891"/>
                <a:gd name="connsiteX27" fmla="*/ 11734800 w 12269867"/>
                <a:gd name="connsiteY27" fmla="*/ 124058 h 5253891"/>
                <a:gd name="connsiteX28" fmla="*/ 11988800 w 12269867"/>
                <a:gd name="connsiteY28" fmla="*/ 317098 h 5253891"/>
                <a:gd name="connsiteX29" fmla="*/ 12110720 w 12269867"/>
                <a:gd name="connsiteY29" fmla="*/ 205338 h 5253891"/>
                <a:gd name="connsiteX30" fmla="*/ 12263120 w 12269867"/>
                <a:gd name="connsiteY30" fmla="*/ 357738 h 5253891"/>
                <a:gd name="connsiteX31" fmla="*/ 12222480 w 12269867"/>
                <a:gd name="connsiteY31" fmla="*/ 4452218 h 5253891"/>
                <a:gd name="connsiteX32" fmla="*/ 12039600 w 12269867"/>
                <a:gd name="connsiteY32" fmla="*/ 4817978 h 5253891"/>
                <a:gd name="connsiteX33" fmla="*/ 10942320 w 12269867"/>
                <a:gd name="connsiteY33" fmla="*/ 4889098 h 5253891"/>
                <a:gd name="connsiteX34" fmla="*/ 1676400 w 12269867"/>
                <a:gd name="connsiteY34" fmla="*/ 5031338 h 5253891"/>
                <a:gd name="connsiteX35" fmla="*/ 0 w 12269867"/>
                <a:gd name="connsiteY35" fmla="*/ 4960218 h 5253891"/>
                <a:gd name="connsiteX36" fmla="*/ 71120 w 12269867"/>
                <a:gd name="connsiteY36" fmla="*/ 865738 h 5253891"/>
                <a:gd name="connsiteX0" fmla="*/ 71120 w 12269867"/>
                <a:gd name="connsiteY0" fmla="*/ 865738 h 5036678"/>
                <a:gd name="connsiteX1" fmla="*/ 416560 w 12269867"/>
                <a:gd name="connsiteY1" fmla="*/ 398378 h 5036678"/>
                <a:gd name="connsiteX2" fmla="*/ 812800 w 12269867"/>
                <a:gd name="connsiteY2" fmla="*/ 520298 h 5036678"/>
                <a:gd name="connsiteX3" fmla="*/ 1117600 w 12269867"/>
                <a:gd name="connsiteY3" fmla="*/ 388218 h 5036678"/>
                <a:gd name="connsiteX4" fmla="*/ 1656080 w 12269867"/>
                <a:gd name="connsiteY4" fmla="*/ 489818 h 5036678"/>
                <a:gd name="connsiteX5" fmla="*/ 1920240 w 12269867"/>
                <a:gd name="connsiteY5" fmla="*/ 347578 h 5036678"/>
                <a:gd name="connsiteX6" fmla="*/ 2458720 w 12269867"/>
                <a:gd name="connsiteY6" fmla="*/ 499978 h 5036678"/>
                <a:gd name="connsiteX7" fmla="*/ 2895600 w 12269867"/>
                <a:gd name="connsiteY7" fmla="*/ 337418 h 5036678"/>
                <a:gd name="connsiteX8" fmla="*/ 3322320 w 12269867"/>
                <a:gd name="connsiteY8" fmla="*/ 581258 h 5036678"/>
                <a:gd name="connsiteX9" fmla="*/ 3881120 w 12269867"/>
                <a:gd name="connsiteY9" fmla="*/ 327258 h 5036678"/>
                <a:gd name="connsiteX10" fmla="*/ 4064000 w 12269867"/>
                <a:gd name="connsiteY10" fmla="*/ 469498 h 5036678"/>
                <a:gd name="connsiteX11" fmla="*/ 4775200 w 12269867"/>
                <a:gd name="connsiteY11" fmla="*/ 317098 h 5036678"/>
                <a:gd name="connsiteX12" fmla="*/ 4937760 w 12269867"/>
                <a:gd name="connsiteY12" fmla="*/ 510138 h 5036678"/>
                <a:gd name="connsiteX13" fmla="*/ 5608320 w 12269867"/>
                <a:gd name="connsiteY13" fmla="*/ 367898 h 5036678"/>
                <a:gd name="connsiteX14" fmla="*/ 5994400 w 12269867"/>
                <a:gd name="connsiteY14" fmla="*/ 571098 h 5036678"/>
                <a:gd name="connsiteX15" fmla="*/ 6441440 w 12269867"/>
                <a:gd name="connsiteY15" fmla="*/ 306938 h 5036678"/>
                <a:gd name="connsiteX16" fmla="*/ 6969760 w 12269867"/>
                <a:gd name="connsiteY16" fmla="*/ 378058 h 5036678"/>
                <a:gd name="connsiteX17" fmla="*/ 7264400 w 12269867"/>
                <a:gd name="connsiteY17" fmla="*/ 185018 h 5036678"/>
                <a:gd name="connsiteX18" fmla="*/ 7711440 w 12269867"/>
                <a:gd name="connsiteY18" fmla="*/ 357738 h 5036678"/>
                <a:gd name="connsiteX19" fmla="*/ 8107680 w 12269867"/>
                <a:gd name="connsiteY19" fmla="*/ 174858 h 5036678"/>
                <a:gd name="connsiteX20" fmla="*/ 8534400 w 12269867"/>
                <a:gd name="connsiteY20" fmla="*/ 327258 h 5036678"/>
                <a:gd name="connsiteX21" fmla="*/ 9123680 w 12269867"/>
                <a:gd name="connsiteY21" fmla="*/ 134218 h 5036678"/>
                <a:gd name="connsiteX22" fmla="*/ 9540240 w 12269867"/>
                <a:gd name="connsiteY22" fmla="*/ 428858 h 5036678"/>
                <a:gd name="connsiteX23" fmla="*/ 10119360 w 12269867"/>
                <a:gd name="connsiteY23" fmla="*/ 215498 h 5036678"/>
                <a:gd name="connsiteX24" fmla="*/ 10434320 w 12269867"/>
                <a:gd name="connsiteY24" fmla="*/ 418698 h 5036678"/>
                <a:gd name="connsiteX25" fmla="*/ 10911840 w 12269867"/>
                <a:gd name="connsiteY25" fmla="*/ 174858 h 5036678"/>
                <a:gd name="connsiteX26" fmla="*/ 11267440 w 12269867"/>
                <a:gd name="connsiteY26" fmla="*/ 276458 h 5036678"/>
                <a:gd name="connsiteX27" fmla="*/ 11734800 w 12269867"/>
                <a:gd name="connsiteY27" fmla="*/ 124058 h 5036678"/>
                <a:gd name="connsiteX28" fmla="*/ 11988800 w 12269867"/>
                <a:gd name="connsiteY28" fmla="*/ 317098 h 5036678"/>
                <a:gd name="connsiteX29" fmla="*/ 12110720 w 12269867"/>
                <a:gd name="connsiteY29" fmla="*/ 205338 h 5036678"/>
                <a:gd name="connsiteX30" fmla="*/ 12263120 w 12269867"/>
                <a:gd name="connsiteY30" fmla="*/ 357738 h 5036678"/>
                <a:gd name="connsiteX31" fmla="*/ 12222480 w 12269867"/>
                <a:gd name="connsiteY31" fmla="*/ 4452218 h 5036678"/>
                <a:gd name="connsiteX32" fmla="*/ 12039600 w 12269867"/>
                <a:gd name="connsiteY32" fmla="*/ 4817978 h 5036678"/>
                <a:gd name="connsiteX33" fmla="*/ 10942320 w 12269867"/>
                <a:gd name="connsiteY33" fmla="*/ 4889098 h 5036678"/>
                <a:gd name="connsiteX34" fmla="*/ 1676400 w 12269867"/>
                <a:gd name="connsiteY34" fmla="*/ 5031338 h 5036678"/>
                <a:gd name="connsiteX35" fmla="*/ 0 w 12269867"/>
                <a:gd name="connsiteY35" fmla="*/ 4960218 h 5036678"/>
                <a:gd name="connsiteX36" fmla="*/ 71120 w 12269867"/>
                <a:gd name="connsiteY36" fmla="*/ 865738 h 5036678"/>
                <a:gd name="connsiteX0" fmla="*/ 71120 w 12269867"/>
                <a:gd name="connsiteY0" fmla="*/ 865738 h 5032817"/>
                <a:gd name="connsiteX1" fmla="*/ 416560 w 12269867"/>
                <a:gd name="connsiteY1" fmla="*/ 398378 h 5032817"/>
                <a:gd name="connsiteX2" fmla="*/ 812800 w 12269867"/>
                <a:gd name="connsiteY2" fmla="*/ 520298 h 5032817"/>
                <a:gd name="connsiteX3" fmla="*/ 1117600 w 12269867"/>
                <a:gd name="connsiteY3" fmla="*/ 388218 h 5032817"/>
                <a:gd name="connsiteX4" fmla="*/ 1656080 w 12269867"/>
                <a:gd name="connsiteY4" fmla="*/ 489818 h 5032817"/>
                <a:gd name="connsiteX5" fmla="*/ 1920240 w 12269867"/>
                <a:gd name="connsiteY5" fmla="*/ 347578 h 5032817"/>
                <a:gd name="connsiteX6" fmla="*/ 2458720 w 12269867"/>
                <a:gd name="connsiteY6" fmla="*/ 499978 h 5032817"/>
                <a:gd name="connsiteX7" fmla="*/ 2895600 w 12269867"/>
                <a:gd name="connsiteY7" fmla="*/ 337418 h 5032817"/>
                <a:gd name="connsiteX8" fmla="*/ 3322320 w 12269867"/>
                <a:gd name="connsiteY8" fmla="*/ 581258 h 5032817"/>
                <a:gd name="connsiteX9" fmla="*/ 3881120 w 12269867"/>
                <a:gd name="connsiteY9" fmla="*/ 327258 h 5032817"/>
                <a:gd name="connsiteX10" fmla="*/ 4064000 w 12269867"/>
                <a:gd name="connsiteY10" fmla="*/ 469498 h 5032817"/>
                <a:gd name="connsiteX11" fmla="*/ 4775200 w 12269867"/>
                <a:gd name="connsiteY11" fmla="*/ 317098 h 5032817"/>
                <a:gd name="connsiteX12" fmla="*/ 4937760 w 12269867"/>
                <a:gd name="connsiteY12" fmla="*/ 510138 h 5032817"/>
                <a:gd name="connsiteX13" fmla="*/ 5608320 w 12269867"/>
                <a:gd name="connsiteY13" fmla="*/ 367898 h 5032817"/>
                <a:gd name="connsiteX14" fmla="*/ 5994400 w 12269867"/>
                <a:gd name="connsiteY14" fmla="*/ 571098 h 5032817"/>
                <a:gd name="connsiteX15" fmla="*/ 6441440 w 12269867"/>
                <a:gd name="connsiteY15" fmla="*/ 306938 h 5032817"/>
                <a:gd name="connsiteX16" fmla="*/ 6969760 w 12269867"/>
                <a:gd name="connsiteY16" fmla="*/ 378058 h 5032817"/>
                <a:gd name="connsiteX17" fmla="*/ 7264400 w 12269867"/>
                <a:gd name="connsiteY17" fmla="*/ 185018 h 5032817"/>
                <a:gd name="connsiteX18" fmla="*/ 7711440 w 12269867"/>
                <a:gd name="connsiteY18" fmla="*/ 357738 h 5032817"/>
                <a:gd name="connsiteX19" fmla="*/ 8107680 w 12269867"/>
                <a:gd name="connsiteY19" fmla="*/ 174858 h 5032817"/>
                <a:gd name="connsiteX20" fmla="*/ 8534400 w 12269867"/>
                <a:gd name="connsiteY20" fmla="*/ 327258 h 5032817"/>
                <a:gd name="connsiteX21" fmla="*/ 9123680 w 12269867"/>
                <a:gd name="connsiteY21" fmla="*/ 134218 h 5032817"/>
                <a:gd name="connsiteX22" fmla="*/ 9540240 w 12269867"/>
                <a:gd name="connsiteY22" fmla="*/ 428858 h 5032817"/>
                <a:gd name="connsiteX23" fmla="*/ 10119360 w 12269867"/>
                <a:gd name="connsiteY23" fmla="*/ 215498 h 5032817"/>
                <a:gd name="connsiteX24" fmla="*/ 10434320 w 12269867"/>
                <a:gd name="connsiteY24" fmla="*/ 418698 h 5032817"/>
                <a:gd name="connsiteX25" fmla="*/ 10911840 w 12269867"/>
                <a:gd name="connsiteY25" fmla="*/ 174858 h 5032817"/>
                <a:gd name="connsiteX26" fmla="*/ 11267440 w 12269867"/>
                <a:gd name="connsiteY26" fmla="*/ 276458 h 5032817"/>
                <a:gd name="connsiteX27" fmla="*/ 11734800 w 12269867"/>
                <a:gd name="connsiteY27" fmla="*/ 124058 h 5032817"/>
                <a:gd name="connsiteX28" fmla="*/ 11988800 w 12269867"/>
                <a:gd name="connsiteY28" fmla="*/ 317098 h 5032817"/>
                <a:gd name="connsiteX29" fmla="*/ 12110720 w 12269867"/>
                <a:gd name="connsiteY29" fmla="*/ 205338 h 5032817"/>
                <a:gd name="connsiteX30" fmla="*/ 12263120 w 12269867"/>
                <a:gd name="connsiteY30" fmla="*/ 357738 h 5032817"/>
                <a:gd name="connsiteX31" fmla="*/ 12222480 w 12269867"/>
                <a:gd name="connsiteY31" fmla="*/ 4452218 h 5032817"/>
                <a:gd name="connsiteX32" fmla="*/ 12039600 w 12269867"/>
                <a:gd name="connsiteY32" fmla="*/ 4817978 h 5032817"/>
                <a:gd name="connsiteX33" fmla="*/ 10942320 w 12269867"/>
                <a:gd name="connsiteY33" fmla="*/ 4889098 h 5032817"/>
                <a:gd name="connsiteX34" fmla="*/ 1676400 w 12269867"/>
                <a:gd name="connsiteY34" fmla="*/ 5031338 h 5032817"/>
                <a:gd name="connsiteX35" fmla="*/ 0 w 12269867"/>
                <a:gd name="connsiteY35" fmla="*/ 4960218 h 5032817"/>
                <a:gd name="connsiteX36" fmla="*/ 71120 w 12269867"/>
                <a:gd name="connsiteY36" fmla="*/ 865738 h 5032817"/>
                <a:gd name="connsiteX0" fmla="*/ 71120 w 12269867"/>
                <a:gd name="connsiteY0" fmla="*/ 865738 h 5032142"/>
                <a:gd name="connsiteX1" fmla="*/ 416560 w 12269867"/>
                <a:gd name="connsiteY1" fmla="*/ 398378 h 5032142"/>
                <a:gd name="connsiteX2" fmla="*/ 812800 w 12269867"/>
                <a:gd name="connsiteY2" fmla="*/ 520298 h 5032142"/>
                <a:gd name="connsiteX3" fmla="*/ 1117600 w 12269867"/>
                <a:gd name="connsiteY3" fmla="*/ 388218 h 5032142"/>
                <a:gd name="connsiteX4" fmla="*/ 1656080 w 12269867"/>
                <a:gd name="connsiteY4" fmla="*/ 489818 h 5032142"/>
                <a:gd name="connsiteX5" fmla="*/ 1920240 w 12269867"/>
                <a:gd name="connsiteY5" fmla="*/ 347578 h 5032142"/>
                <a:gd name="connsiteX6" fmla="*/ 2458720 w 12269867"/>
                <a:gd name="connsiteY6" fmla="*/ 499978 h 5032142"/>
                <a:gd name="connsiteX7" fmla="*/ 2895600 w 12269867"/>
                <a:gd name="connsiteY7" fmla="*/ 337418 h 5032142"/>
                <a:gd name="connsiteX8" fmla="*/ 3322320 w 12269867"/>
                <a:gd name="connsiteY8" fmla="*/ 581258 h 5032142"/>
                <a:gd name="connsiteX9" fmla="*/ 3881120 w 12269867"/>
                <a:gd name="connsiteY9" fmla="*/ 327258 h 5032142"/>
                <a:gd name="connsiteX10" fmla="*/ 4064000 w 12269867"/>
                <a:gd name="connsiteY10" fmla="*/ 469498 h 5032142"/>
                <a:gd name="connsiteX11" fmla="*/ 4775200 w 12269867"/>
                <a:gd name="connsiteY11" fmla="*/ 317098 h 5032142"/>
                <a:gd name="connsiteX12" fmla="*/ 4937760 w 12269867"/>
                <a:gd name="connsiteY12" fmla="*/ 510138 h 5032142"/>
                <a:gd name="connsiteX13" fmla="*/ 5608320 w 12269867"/>
                <a:gd name="connsiteY13" fmla="*/ 367898 h 5032142"/>
                <a:gd name="connsiteX14" fmla="*/ 5994400 w 12269867"/>
                <a:gd name="connsiteY14" fmla="*/ 571098 h 5032142"/>
                <a:gd name="connsiteX15" fmla="*/ 6441440 w 12269867"/>
                <a:gd name="connsiteY15" fmla="*/ 306938 h 5032142"/>
                <a:gd name="connsiteX16" fmla="*/ 6969760 w 12269867"/>
                <a:gd name="connsiteY16" fmla="*/ 378058 h 5032142"/>
                <a:gd name="connsiteX17" fmla="*/ 7264400 w 12269867"/>
                <a:gd name="connsiteY17" fmla="*/ 185018 h 5032142"/>
                <a:gd name="connsiteX18" fmla="*/ 7711440 w 12269867"/>
                <a:gd name="connsiteY18" fmla="*/ 357738 h 5032142"/>
                <a:gd name="connsiteX19" fmla="*/ 8107680 w 12269867"/>
                <a:gd name="connsiteY19" fmla="*/ 174858 h 5032142"/>
                <a:gd name="connsiteX20" fmla="*/ 8534400 w 12269867"/>
                <a:gd name="connsiteY20" fmla="*/ 327258 h 5032142"/>
                <a:gd name="connsiteX21" fmla="*/ 9123680 w 12269867"/>
                <a:gd name="connsiteY21" fmla="*/ 134218 h 5032142"/>
                <a:gd name="connsiteX22" fmla="*/ 9540240 w 12269867"/>
                <a:gd name="connsiteY22" fmla="*/ 428858 h 5032142"/>
                <a:gd name="connsiteX23" fmla="*/ 10119360 w 12269867"/>
                <a:gd name="connsiteY23" fmla="*/ 215498 h 5032142"/>
                <a:gd name="connsiteX24" fmla="*/ 10434320 w 12269867"/>
                <a:gd name="connsiteY24" fmla="*/ 418698 h 5032142"/>
                <a:gd name="connsiteX25" fmla="*/ 10911840 w 12269867"/>
                <a:gd name="connsiteY25" fmla="*/ 174858 h 5032142"/>
                <a:gd name="connsiteX26" fmla="*/ 11267440 w 12269867"/>
                <a:gd name="connsiteY26" fmla="*/ 276458 h 5032142"/>
                <a:gd name="connsiteX27" fmla="*/ 11734800 w 12269867"/>
                <a:gd name="connsiteY27" fmla="*/ 124058 h 5032142"/>
                <a:gd name="connsiteX28" fmla="*/ 11988800 w 12269867"/>
                <a:gd name="connsiteY28" fmla="*/ 317098 h 5032142"/>
                <a:gd name="connsiteX29" fmla="*/ 12110720 w 12269867"/>
                <a:gd name="connsiteY29" fmla="*/ 205338 h 5032142"/>
                <a:gd name="connsiteX30" fmla="*/ 12263120 w 12269867"/>
                <a:gd name="connsiteY30" fmla="*/ 357738 h 5032142"/>
                <a:gd name="connsiteX31" fmla="*/ 12222480 w 12269867"/>
                <a:gd name="connsiteY31" fmla="*/ 4452218 h 5032142"/>
                <a:gd name="connsiteX32" fmla="*/ 12039600 w 12269867"/>
                <a:gd name="connsiteY32" fmla="*/ 4817978 h 5032142"/>
                <a:gd name="connsiteX33" fmla="*/ 10942320 w 12269867"/>
                <a:gd name="connsiteY33" fmla="*/ 4889098 h 5032142"/>
                <a:gd name="connsiteX34" fmla="*/ 1676400 w 12269867"/>
                <a:gd name="connsiteY34" fmla="*/ 5031338 h 5032142"/>
                <a:gd name="connsiteX35" fmla="*/ 0 w 12269867"/>
                <a:gd name="connsiteY35" fmla="*/ 4960218 h 5032142"/>
                <a:gd name="connsiteX36" fmla="*/ 71120 w 12269867"/>
                <a:gd name="connsiteY36" fmla="*/ 865738 h 5032142"/>
                <a:gd name="connsiteX0" fmla="*/ 71120 w 12269867"/>
                <a:gd name="connsiteY0" fmla="*/ 865738 h 4960218"/>
                <a:gd name="connsiteX1" fmla="*/ 416560 w 12269867"/>
                <a:gd name="connsiteY1" fmla="*/ 398378 h 4960218"/>
                <a:gd name="connsiteX2" fmla="*/ 812800 w 12269867"/>
                <a:gd name="connsiteY2" fmla="*/ 520298 h 4960218"/>
                <a:gd name="connsiteX3" fmla="*/ 1117600 w 12269867"/>
                <a:gd name="connsiteY3" fmla="*/ 388218 h 4960218"/>
                <a:gd name="connsiteX4" fmla="*/ 1656080 w 12269867"/>
                <a:gd name="connsiteY4" fmla="*/ 489818 h 4960218"/>
                <a:gd name="connsiteX5" fmla="*/ 1920240 w 12269867"/>
                <a:gd name="connsiteY5" fmla="*/ 347578 h 4960218"/>
                <a:gd name="connsiteX6" fmla="*/ 2458720 w 12269867"/>
                <a:gd name="connsiteY6" fmla="*/ 499978 h 4960218"/>
                <a:gd name="connsiteX7" fmla="*/ 2895600 w 12269867"/>
                <a:gd name="connsiteY7" fmla="*/ 337418 h 4960218"/>
                <a:gd name="connsiteX8" fmla="*/ 3322320 w 12269867"/>
                <a:gd name="connsiteY8" fmla="*/ 581258 h 4960218"/>
                <a:gd name="connsiteX9" fmla="*/ 3881120 w 12269867"/>
                <a:gd name="connsiteY9" fmla="*/ 327258 h 4960218"/>
                <a:gd name="connsiteX10" fmla="*/ 4064000 w 12269867"/>
                <a:gd name="connsiteY10" fmla="*/ 469498 h 4960218"/>
                <a:gd name="connsiteX11" fmla="*/ 4775200 w 12269867"/>
                <a:gd name="connsiteY11" fmla="*/ 317098 h 4960218"/>
                <a:gd name="connsiteX12" fmla="*/ 4937760 w 12269867"/>
                <a:gd name="connsiteY12" fmla="*/ 510138 h 4960218"/>
                <a:gd name="connsiteX13" fmla="*/ 5608320 w 12269867"/>
                <a:gd name="connsiteY13" fmla="*/ 367898 h 4960218"/>
                <a:gd name="connsiteX14" fmla="*/ 5994400 w 12269867"/>
                <a:gd name="connsiteY14" fmla="*/ 571098 h 4960218"/>
                <a:gd name="connsiteX15" fmla="*/ 6441440 w 12269867"/>
                <a:gd name="connsiteY15" fmla="*/ 306938 h 4960218"/>
                <a:gd name="connsiteX16" fmla="*/ 6969760 w 12269867"/>
                <a:gd name="connsiteY16" fmla="*/ 378058 h 4960218"/>
                <a:gd name="connsiteX17" fmla="*/ 7264400 w 12269867"/>
                <a:gd name="connsiteY17" fmla="*/ 185018 h 4960218"/>
                <a:gd name="connsiteX18" fmla="*/ 7711440 w 12269867"/>
                <a:gd name="connsiteY18" fmla="*/ 357738 h 4960218"/>
                <a:gd name="connsiteX19" fmla="*/ 8107680 w 12269867"/>
                <a:gd name="connsiteY19" fmla="*/ 174858 h 4960218"/>
                <a:gd name="connsiteX20" fmla="*/ 8534400 w 12269867"/>
                <a:gd name="connsiteY20" fmla="*/ 327258 h 4960218"/>
                <a:gd name="connsiteX21" fmla="*/ 9123680 w 12269867"/>
                <a:gd name="connsiteY21" fmla="*/ 134218 h 4960218"/>
                <a:gd name="connsiteX22" fmla="*/ 9540240 w 12269867"/>
                <a:gd name="connsiteY22" fmla="*/ 428858 h 4960218"/>
                <a:gd name="connsiteX23" fmla="*/ 10119360 w 12269867"/>
                <a:gd name="connsiteY23" fmla="*/ 215498 h 4960218"/>
                <a:gd name="connsiteX24" fmla="*/ 10434320 w 12269867"/>
                <a:gd name="connsiteY24" fmla="*/ 418698 h 4960218"/>
                <a:gd name="connsiteX25" fmla="*/ 10911840 w 12269867"/>
                <a:gd name="connsiteY25" fmla="*/ 174858 h 4960218"/>
                <a:gd name="connsiteX26" fmla="*/ 11267440 w 12269867"/>
                <a:gd name="connsiteY26" fmla="*/ 276458 h 4960218"/>
                <a:gd name="connsiteX27" fmla="*/ 11734800 w 12269867"/>
                <a:gd name="connsiteY27" fmla="*/ 124058 h 4960218"/>
                <a:gd name="connsiteX28" fmla="*/ 11988800 w 12269867"/>
                <a:gd name="connsiteY28" fmla="*/ 317098 h 4960218"/>
                <a:gd name="connsiteX29" fmla="*/ 12110720 w 12269867"/>
                <a:gd name="connsiteY29" fmla="*/ 205338 h 4960218"/>
                <a:gd name="connsiteX30" fmla="*/ 12263120 w 12269867"/>
                <a:gd name="connsiteY30" fmla="*/ 357738 h 4960218"/>
                <a:gd name="connsiteX31" fmla="*/ 12222480 w 12269867"/>
                <a:gd name="connsiteY31" fmla="*/ 4452218 h 4960218"/>
                <a:gd name="connsiteX32" fmla="*/ 12039600 w 12269867"/>
                <a:gd name="connsiteY32" fmla="*/ 4817978 h 4960218"/>
                <a:gd name="connsiteX33" fmla="*/ 10942320 w 12269867"/>
                <a:gd name="connsiteY33" fmla="*/ 4889098 h 4960218"/>
                <a:gd name="connsiteX34" fmla="*/ 2377440 w 12269867"/>
                <a:gd name="connsiteY34" fmla="*/ 4950058 h 4960218"/>
                <a:gd name="connsiteX35" fmla="*/ 0 w 12269867"/>
                <a:gd name="connsiteY35" fmla="*/ 4960218 h 4960218"/>
                <a:gd name="connsiteX36" fmla="*/ 71120 w 12269867"/>
                <a:gd name="connsiteY36" fmla="*/ 865738 h 4960218"/>
                <a:gd name="connsiteX0" fmla="*/ 71120 w 12270109"/>
                <a:gd name="connsiteY0" fmla="*/ 865738 h 4960218"/>
                <a:gd name="connsiteX1" fmla="*/ 416560 w 12270109"/>
                <a:gd name="connsiteY1" fmla="*/ 398378 h 4960218"/>
                <a:gd name="connsiteX2" fmla="*/ 812800 w 12270109"/>
                <a:gd name="connsiteY2" fmla="*/ 520298 h 4960218"/>
                <a:gd name="connsiteX3" fmla="*/ 1117600 w 12270109"/>
                <a:gd name="connsiteY3" fmla="*/ 388218 h 4960218"/>
                <a:gd name="connsiteX4" fmla="*/ 1656080 w 12270109"/>
                <a:gd name="connsiteY4" fmla="*/ 489818 h 4960218"/>
                <a:gd name="connsiteX5" fmla="*/ 1920240 w 12270109"/>
                <a:gd name="connsiteY5" fmla="*/ 347578 h 4960218"/>
                <a:gd name="connsiteX6" fmla="*/ 2458720 w 12270109"/>
                <a:gd name="connsiteY6" fmla="*/ 499978 h 4960218"/>
                <a:gd name="connsiteX7" fmla="*/ 2895600 w 12270109"/>
                <a:gd name="connsiteY7" fmla="*/ 337418 h 4960218"/>
                <a:gd name="connsiteX8" fmla="*/ 3322320 w 12270109"/>
                <a:gd name="connsiteY8" fmla="*/ 581258 h 4960218"/>
                <a:gd name="connsiteX9" fmla="*/ 3881120 w 12270109"/>
                <a:gd name="connsiteY9" fmla="*/ 327258 h 4960218"/>
                <a:gd name="connsiteX10" fmla="*/ 4064000 w 12270109"/>
                <a:gd name="connsiteY10" fmla="*/ 469498 h 4960218"/>
                <a:gd name="connsiteX11" fmla="*/ 4775200 w 12270109"/>
                <a:gd name="connsiteY11" fmla="*/ 317098 h 4960218"/>
                <a:gd name="connsiteX12" fmla="*/ 4937760 w 12270109"/>
                <a:gd name="connsiteY12" fmla="*/ 510138 h 4960218"/>
                <a:gd name="connsiteX13" fmla="*/ 5608320 w 12270109"/>
                <a:gd name="connsiteY13" fmla="*/ 367898 h 4960218"/>
                <a:gd name="connsiteX14" fmla="*/ 5994400 w 12270109"/>
                <a:gd name="connsiteY14" fmla="*/ 571098 h 4960218"/>
                <a:gd name="connsiteX15" fmla="*/ 6441440 w 12270109"/>
                <a:gd name="connsiteY15" fmla="*/ 306938 h 4960218"/>
                <a:gd name="connsiteX16" fmla="*/ 6969760 w 12270109"/>
                <a:gd name="connsiteY16" fmla="*/ 378058 h 4960218"/>
                <a:gd name="connsiteX17" fmla="*/ 7264400 w 12270109"/>
                <a:gd name="connsiteY17" fmla="*/ 185018 h 4960218"/>
                <a:gd name="connsiteX18" fmla="*/ 7711440 w 12270109"/>
                <a:gd name="connsiteY18" fmla="*/ 357738 h 4960218"/>
                <a:gd name="connsiteX19" fmla="*/ 8107680 w 12270109"/>
                <a:gd name="connsiteY19" fmla="*/ 174858 h 4960218"/>
                <a:gd name="connsiteX20" fmla="*/ 8534400 w 12270109"/>
                <a:gd name="connsiteY20" fmla="*/ 327258 h 4960218"/>
                <a:gd name="connsiteX21" fmla="*/ 9123680 w 12270109"/>
                <a:gd name="connsiteY21" fmla="*/ 134218 h 4960218"/>
                <a:gd name="connsiteX22" fmla="*/ 9540240 w 12270109"/>
                <a:gd name="connsiteY22" fmla="*/ 428858 h 4960218"/>
                <a:gd name="connsiteX23" fmla="*/ 10119360 w 12270109"/>
                <a:gd name="connsiteY23" fmla="*/ 215498 h 4960218"/>
                <a:gd name="connsiteX24" fmla="*/ 10434320 w 12270109"/>
                <a:gd name="connsiteY24" fmla="*/ 418698 h 4960218"/>
                <a:gd name="connsiteX25" fmla="*/ 10911840 w 12270109"/>
                <a:gd name="connsiteY25" fmla="*/ 174858 h 4960218"/>
                <a:gd name="connsiteX26" fmla="*/ 11267440 w 12270109"/>
                <a:gd name="connsiteY26" fmla="*/ 276458 h 4960218"/>
                <a:gd name="connsiteX27" fmla="*/ 11734800 w 12270109"/>
                <a:gd name="connsiteY27" fmla="*/ 124058 h 4960218"/>
                <a:gd name="connsiteX28" fmla="*/ 11988800 w 12270109"/>
                <a:gd name="connsiteY28" fmla="*/ 317098 h 4960218"/>
                <a:gd name="connsiteX29" fmla="*/ 12110720 w 12270109"/>
                <a:gd name="connsiteY29" fmla="*/ 205338 h 4960218"/>
                <a:gd name="connsiteX30" fmla="*/ 12263120 w 12270109"/>
                <a:gd name="connsiteY30" fmla="*/ 357738 h 4960218"/>
                <a:gd name="connsiteX31" fmla="*/ 12222480 w 12270109"/>
                <a:gd name="connsiteY31" fmla="*/ 4452218 h 4960218"/>
                <a:gd name="connsiteX32" fmla="*/ 12029440 w 12270109"/>
                <a:gd name="connsiteY32" fmla="*/ 4919578 h 4960218"/>
                <a:gd name="connsiteX33" fmla="*/ 10942320 w 12270109"/>
                <a:gd name="connsiteY33" fmla="*/ 4889098 h 4960218"/>
                <a:gd name="connsiteX34" fmla="*/ 2377440 w 12270109"/>
                <a:gd name="connsiteY34" fmla="*/ 4950058 h 4960218"/>
                <a:gd name="connsiteX35" fmla="*/ 0 w 12270109"/>
                <a:gd name="connsiteY35" fmla="*/ 4960218 h 4960218"/>
                <a:gd name="connsiteX36" fmla="*/ 71120 w 12270109"/>
                <a:gd name="connsiteY36" fmla="*/ 865738 h 4960218"/>
                <a:gd name="connsiteX0" fmla="*/ 71120 w 12270109"/>
                <a:gd name="connsiteY0" fmla="*/ 865738 h 4970141"/>
                <a:gd name="connsiteX1" fmla="*/ 416560 w 12270109"/>
                <a:gd name="connsiteY1" fmla="*/ 398378 h 4970141"/>
                <a:gd name="connsiteX2" fmla="*/ 812800 w 12270109"/>
                <a:gd name="connsiteY2" fmla="*/ 520298 h 4970141"/>
                <a:gd name="connsiteX3" fmla="*/ 1117600 w 12270109"/>
                <a:gd name="connsiteY3" fmla="*/ 388218 h 4970141"/>
                <a:gd name="connsiteX4" fmla="*/ 1656080 w 12270109"/>
                <a:gd name="connsiteY4" fmla="*/ 489818 h 4970141"/>
                <a:gd name="connsiteX5" fmla="*/ 1920240 w 12270109"/>
                <a:gd name="connsiteY5" fmla="*/ 347578 h 4970141"/>
                <a:gd name="connsiteX6" fmla="*/ 2458720 w 12270109"/>
                <a:gd name="connsiteY6" fmla="*/ 499978 h 4970141"/>
                <a:gd name="connsiteX7" fmla="*/ 2895600 w 12270109"/>
                <a:gd name="connsiteY7" fmla="*/ 337418 h 4970141"/>
                <a:gd name="connsiteX8" fmla="*/ 3322320 w 12270109"/>
                <a:gd name="connsiteY8" fmla="*/ 581258 h 4970141"/>
                <a:gd name="connsiteX9" fmla="*/ 3881120 w 12270109"/>
                <a:gd name="connsiteY9" fmla="*/ 327258 h 4970141"/>
                <a:gd name="connsiteX10" fmla="*/ 4064000 w 12270109"/>
                <a:gd name="connsiteY10" fmla="*/ 469498 h 4970141"/>
                <a:gd name="connsiteX11" fmla="*/ 4775200 w 12270109"/>
                <a:gd name="connsiteY11" fmla="*/ 317098 h 4970141"/>
                <a:gd name="connsiteX12" fmla="*/ 4937760 w 12270109"/>
                <a:gd name="connsiteY12" fmla="*/ 510138 h 4970141"/>
                <a:gd name="connsiteX13" fmla="*/ 5608320 w 12270109"/>
                <a:gd name="connsiteY13" fmla="*/ 367898 h 4970141"/>
                <a:gd name="connsiteX14" fmla="*/ 5994400 w 12270109"/>
                <a:gd name="connsiteY14" fmla="*/ 571098 h 4970141"/>
                <a:gd name="connsiteX15" fmla="*/ 6441440 w 12270109"/>
                <a:gd name="connsiteY15" fmla="*/ 306938 h 4970141"/>
                <a:gd name="connsiteX16" fmla="*/ 6969760 w 12270109"/>
                <a:gd name="connsiteY16" fmla="*/ 378058 h 4970141"/>
                <a:gd name="connsiteX17" fmla="*/ 7264400 w 12270109"/>
                <a:gd name="connsiteY17" fmla="*/ 185018 h 4970141"/>
                <a:gd name="connsiteX18" fmla="*/ 7711440 w 12270109"/>
                <a:gd name="connsiteY18" fmla="*/ 357738 h 4970141"/>
                <a:gd name="connsiteX19" fmla="*/ 8107680 w 12270109"/>
                <a:gd name="connsiteY19" fmla="*/ 174858 h 4970141"/>
                <a:gd name="connsiteX20" fmla="*/ 8534400 w 12270109"/>
                <a:gd name="connsiteY20" fmla="*/ 327258 h 4970141"/>
                <a:gd name="connsiteX21" fmla="*/ 9123680 w 12270109"/>
                <a:gd name="connsiteY21" fmla="*/ 134218 h 4970141"/>
                <a:gd name="connsiteX22" fmla="*/ 9540240 w 12270109"/>
                <a:gd name="connsiteY22" fmla="*/ 428858 h 4970141"/>
                <a:gd name="connsiteX23" fmla="*/ 10119360 w 12270109"/>
                <a:gd name="connsiteY23" fmla="*/ 215498 h 4970141"/>
                <a:gd name="connsiteX24" fmla="*/ 10434320 w 12270109"/>
                <a:gd name="connsiteY24" fmla="*/ 418698 h 4970141"/>
                <a:gd name="connsiteX25" fmla="*/ 10911840 w 12270109"/>
                <a:gd name="connsiteY25" fmla="*/ 174858 h 4970141"/>
                <a:gd name="connsiteX26" fmla="*/ 11267440 w 12270109"/>
                <a:gd name="connsiteY26" fmla="*/ 276458 h 4970141"/>
                <a:gd name="connsiteX27" fmla="*/ 11734800 w 12270109"/>
                <a:gd name="connsiteY27" fmla="*/ 124058 h 4970141"/>
                <a:gd name="connsiteX28" fmla="*/ 11988800 w 12270109"/>
                <a:gd name="connsiteY28" fmla="*/ 317098 h 4970141"/>
                <a:gd name="connsiteX29" fmla="*/ 12110720 w 12270109"/>
                <a:gd name="connsiteY29" fmla="*/ 205338 h 4970141"/>
                <a:gd name="connsiteX30" fmla="*/ 12263120 w 12270109"/>
                <a:gd name="connsiteY30" fmla="*/ 357738 h 4970141"/>
                <a:gd name="connsiteX31" fmla="*/ 12222480 w 12270109"/>
                <a:gd name="connsiteY31" fmla="*/ 4452218 h 4970141"/>
                <a:gd name="connsiteX32" fmla="*/ 12029440 w 12270109"/>
                <a:gd name="connsiteY32" fmla="*/ 4919578 h 4970141"/>
                <a:gd name="connsiteX33" fmla="*/ 10942320 w 12270109"/>
                <a:gd name="connsiteY33" fmla="*/ 4889098 h 4970141"/>
                <a:gd name="connsiteX34" fmla="*/ 2377440 w 12270109"/>
                <a:gd name="connsiteY34" fmla="*/ 4950058 h 4970141"/>
                <a:gd name="connsiteX35" fmla="*/ 0 w 12270109"/>
                <a:gd name="connsiteY35" fmla="*/ 4960218 h 4970141"/>
                <a:gd name="connsiteX36" fmla="*/ 71120 w 12270109"/>
                <a:gd name="connsiteY36" fmla="*/ 865738 h 4970141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77440 w 12270109"/>
                <a:gd name="connsiteY34" fmla="*/ 495005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5022"/>
                <a:gd name="connsiteX1" fmla="*/ 416560 w 12270109"/>
                <a:gd name="connsiteY1" fmla="*/ 398378 h 4995022"/>
                <a:gd name="connsiteX2" fmla="*/ 812800 w 12270109"/>
                <a:gd name="connsiteY2" fmla="*/ 520298 h 4995022"/>
                <a:gd name="connsiteX3" fmla="*/ 1117600 w 12270109"/>
                <a:gd name="connsiteY3" fmla="*/ 388218 h 4995022"/>
                <a:gd name="connsiteX4" fmla="*/ 1656080 w 12270109"/>
                <a:gd name="connsiteY4" fmla="*/ 489818 h 4995022"/>
                <a:gd name="connsiteX5" fmla="*/ 1920240 w 12270109"/>
                <a:gd name="connsiteY5" fmla="*/ 347578 h 4995022"/>
                <a:gd name="connsiteX6" fmla="*/ 2458720 w 12270109"/>
                <a:gd name="connsiteY6" fmla="*/ 499978 h 4995022"/>
                <a:gd name="connsiteX7" fmla="*/ 2895600 w 12270109"/>
                <a:gd name="connsiteY7" fmla="*/ 337418 h 4995022"/>
                <a:gd name="connsiteX8" fmla="*/ 3322320 w 12270109"/>
                <a:gd name="connsiteY8" fmla="*/ 581258 h 4995022"/>
                <a:gd name="connsiteX9" fmla="*/ 3881120 w 12270109"/>
                <a:gd name="connsiteY9" fmla="*/ 327258 h 4995022"/>
                <a:gd name="connsiteX10" fmla="*/ 4064000 w 12270109"/>
                <a:gd name="connsiteY10" fmla="*/ 469498 h 4995022"/>
                <a:gd name="connsiteX11" fmla="*/ 4775200 w 12270109"/>
                <a:gd name="connsiteY11" fmla="*/ 317098 h 4995022"/>
                <a:gd name="connsiteX12" fmla="*/ 4937760 w 12270109"/>
                <a:gd name="connsiteY12" fmla="*/ 510138 h 4995022"/>
                <a:gd name="connsiteX13" fmla="*/ 5608320 w 12270109"/>
                <a:gd name="connsiteY13" fmla="*/ 367898 h 4995022"/>
                <a:gd name="connsiteX14" fmla="*/ 5994400 w 12270109"/>
                <a:gd name="connsiteY14" fmla="*/ 571098 h 4995022"/>
                <a:gd name="connsiteX15" fmla="*/ 6441440 w 12270109"/>
                <a:gd name="connsiteY15" fmla="*/ 306938 h 4995022"/>
                <a:gd name="connsiteX16" fmla="*/ 6969760 w 12270109"/>
                <a:gd name="connsiteY16" fmla="*/ 378058 h 4995022"/>
                <a:gd name="connsiteX17" fmla="*/ 7264400 w 12270109"/>
                <a:gd name="connsiteY17" fmla="*/ 185018 h 4995022"/>
                <a:gd name="connsiteX18" fmla="*/ 7711440 w 12270109"/>
                <a:gd name="connsiteY18" fmla="*/ 357738 h 4995022"/>
                <a:gd name="connsiteX19" fmla="*/ 8107680 w 12270109"/>
                <a:gd name="connsiteY19" fmla="*/ 174858 h 4995022"/>
                <a:gd name="connsiteX20" fmla="*/ 8534400 w 12270109"/>
                <a:gd name="connsiteY20" fmla="*/ 327258 h 4995022"/>
                <a:gd name="connsiteX21" fmla="*/ 9123680 w 12270109"/>
                <a:gd name="connsiteY21" fmla="*/ 134218 h 4995022"/>
                <a:gd name="connsiteX22" fmla="*/ 9540240 w 12270109"/>
                <a:gd name="connsiteY22" fmla="*/ 428858 h 4995022"/>
                <a:gd name="connsiteX23" fmla="*/ 10119360 w 12270109"/>
                <a:gd name="connsiteY23" fmla="*/ 215498 h 4995022"/>
                <a:gd name="connsiteX24" fmla="*/ 10434320 w 12270109"/>
                <a:gd name="connsiteY24" fmla="*/ 418698 h 4995022"/>
                <a:gd name="connsiteX25" fmla="*/ 10911840 w 12270109"/>
                <a:gd name="connsiteY25" fmla="*/ 174858 h 4995022"/>
                <a:gd name="connsiteX26" fmla="*/ 11267440 w 12270109"/>
                <a:gd name="connsiteY26" fmla="*/ 276458 h 4995022"/>
                <a:gd name="connsiteX27" fmla="*/ 11734800 w 12270109"/>
                <a:gd name="connsiteY27" fmla="*/ 124058 h 4995022"/>
                <a:gd name="connsiteX28" fmla="*/ 11988800 w 12270109"/>
                <a:gd name="connsiteY28" fmla="*/ 317098 h 4995022"/>
                <a:gd name="connsiteX29" fmla="*/ 12110720 w 12270109"/>
                <a:gd name="connsiteY29" fmla="*/ 205338 h 4995022"/>
                <a:gd name="connsiteX30" fmla="*/ 12263120 w 12270109"/>
                <a:gd name="connsiteY30" fmla="*/ 357738 h 4995022"/>
                <a:gd name="connsiteX31" fmla="*/ 12222480 w 12270109"/>
                <a:gd name="connsiteY31" fmla="*/ 4452218 h 4995022"/>
                <a:gd name="connsiteX32" fmla="*/ 12029440 w 12270109"/>
                <a:gd name="connsiteY32" fmla="*/ 4919578 h 4995022"/>
                <a:gd name="connsiteX33" fmla="*/ 10962640 w 12270109"/>
                <a:gd name="connsiteY33" fmla="*/ 4990698 h 4995022"/>
                <a:gd name="connsiteX34" fmla="*/ 2387600 w 12270109"/>
                <a:gd name="connsiteY34" fmla="*/ 4990698 h 4995022"/>
                <a:gd name="connsiteX35" fmla="*/ 0 w 12270109"/>
                <a:gd name="connsiteY35" fmla="*/ 4960218 h 4995022"/>
                <a:gd name="connsiteX36" fmla="*/ 71120 w 12270109"/>
                <a:gd name="connsiteY36" fmla="*/ 865738 h 4995022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50800 w 12270109"/>
                <a:gd name="connsiteY0" fmla="*/ 85557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50800 w 122701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667"/>
                <a:gd name="connsiteY0" fmla="*/ 855578 h 5030585"/>
                <a:gd name="connsiteX1" fmla="*/ 467360 w 12320667"/>
                <a:gd name="connsiteY1" fmla="*/ 398378 h 5030585"/>
                <a:gd name="connsiteX2" fmla="*/ 863600 w 12320667"/>
                <a:gd name="connsiteY2" fmla="*/ 520298 h 5030585"/>
                <a:gd name="connsiteX3" fmla="*/ 1168400 w 12320667"/>
                <a:gd name="connsiteY3" fmla="*/ 388218 h 5030585"/>
                <a:gd name="connsiteX4" fmla="*/ 1706880 w 12320667"/>
                <a:gd name="connsiteY4" fmla="*/ 489818 h 5030585"/>
                <a:gd name="connsiteX5" fmla="*/ 1971040 w 12320667"/>
                <a:gd name="connsiteY5" fmla="*/ 347578 h 5030585"/>
                <a:gd name="connsiteX6" fmla="*/ 2509520 w 12320667"/>
                <a:gd name="connsiteY6" fmla="*/ 499978 h 5030585"/>
                <a:gd name="connsiteX7" fmla="*/ 2946400 w 12320667"/>
                <a:gd name="connsiteY7" fmla="*/ 337418 h 5030585"/>
                <a:gd name="connsiteX8" fmla="*/ 3373120 w 12320667"/>
                <a:gd name="connsiteY8" fmla="*/ 581258 h 5030585"/>
                <a:gd name="connsiteX9" fmla="*/ 3931920 w 12320667"/>
                <a:gd name="connsiteY9" fmla="*/ 327258 h 5030585"/>
                <a:gd name="connsiteX10" fmla="*/ 4114800 w 12320667"/>
                <a:gd name="connsiteY10" fmla="*/ 469498 h 5030585"/>
                <a:gd name="connsiteX11" fmla="*/ 4826000 w 12320667"/>
                <a:gd name="connsiteY11" fmla="*/ 317098 h 5030585"/>
                <a:gd name="connsiteX12" fmla="*/ 4988560 w 12320667"/>
                <a:gd name="connsiteY12" fmla="*/ 510138 h 5030585"/>
                <a:gd name="connsiteX13" fmla="*/ 5659120 w 12320667"/>
                <a:gd name="connsiteY13" fmla="*/ 367898 h 5030585"/>
                <a:gd name="connsiteX14" fmla="*/ 6045200 w 12320667"/>
                <a:gd name="connsiteY14" fmla="*/ 571098 h 5030585"/>
                <a:gd name="connsiteX15" fmla="*/ 6492240 w 12320667"/>
                <a:gd name="connsiteY15" fmla="*/ 306938 h 5030585"/>
                <a:gd name="connsiteX16" fmla="*/ 7020560 w 12320667"/>
                <a:gd name="connsiteY16" fmla="*/ 378058 h 5030585"/>
                <a:gd name="connsiteX17" fmla="*/ 7315200 w 12320667"/>
                <a:gd name="connsiteY17" fmla="*/ 185018 h 5030585"/>
                <a:gd name="connsiteX18" fmla="*/ 7762240 w 12320667"/>
                <a:gd name="connsiteY18" fmla="*/ 357738 h 5030585"/>
                <a:gd name="connsiteX19" fmla="*/ 8158480 w 12320667"/>
                <a:gd name="connsiteY19" fmla="*/ 174858 h 5030585"/>
                <a:gd name="connsiteX20" fmla="*/ 8585200 w 12320667"/>
                <a:gd name="connsiteY20" fmla="*/ 327258 h 5030585"/>
                <a:gd name="connsiteX21" fmla="*/ 9174480 w 12320667"/>
                <a:gd name="connsiteY21" fmla="*/ 134218 h 5030585"/>
                <a:gd name="connsiteX22" fmla="*/ 9591040 w 12320667"/>
                <a:gd name="connsiteY22" fmla="*/ 428858 h 5030585"/>
                <a:gd name="connsiteX23" fmla="*/ 10170160 w 12320667"/>
                <a:gd name="connsiteY23" fmla="*/ 215498 h 5030585"/>
                <a:gd name="connsiteX24" fmla="*/ 10485120 w 12320667"/>
                <a:gd name="connsiteY24" fmla="*/ 418698 h 5030585"/>
                <a:gd name="connsiteX25" fmla="*/ 10962640 w 12320667"/>
                <a:gd name="connsiteY25" fmla="*/ 174858 h 5030585"/>
                <a:gd name="connsiteX26" fmla="*/ 11318240 w 12320667"/>
                <a:gd name="connsiteY26" fmla="*/ 276458 h 5030585"/>
                <a:gd name="connsiteX27" fmla="*/ 11785600 w 12320667"/>
                <a:gd name="connsiteY27" fmla="*/ 124058 h 5030585"/>
                <a:gd name="connsiteX28" fmla="*/ 12039600 w 12320667"/>
                <a:gd name="connsiteY28" fmla="*/ 317098 h 5030585"/>
                <a:gd name="connsiteX29" fmla="*/ 12161520 w 12320667"/>
                <a:gd name="connsiteY29" fmla="*/ 205338 h 5030585"/>
                <a:gd name="connsiteX30" fmla="*/ 12313920 w 12320667"/>
                <a:gd name="connsiteY30" fmla="*/ 357738 h 5030585"/>
                <a:gd name="connsiteX31" fmla="*/ 12273280 w 12320667"/>
                <a:gd name="connsiteY31" fmla="*/ 4452218 h 5030585"/>
                <a:gd name="connsiteX32" fmla="*/ 12090400 w 12320667"/>
                <a:gd name="connsiteY32" fmla="*/ 4990698 h 5030585"/>
                <a:gd name="connsiteX33" fmla="*/ 11013440 w 12320667"/>
                <a:gd name="connsiteY33" fmla="*/ 4990698 h 5030585"/>
                <a:gd name="connsiteX34" fmla="*/ 2438400 w 12320667"/>
                <a:gd name="connsiteY34" fmla="*/ 4990698 h 5030585"/>
                <a:gd name="connsiteX35" fmla="*/ 0 w 12320667"/>
                <a:gd name="connsiteY35" fmla="*/ 4990698 h 5030585"/>
                <a:gd name="connsiteX36" fmla="*/ 101600 w 12320667"/>
                <a:gd name="connsiteY36" fmla="*/ 855578 h 5030585"/>
                <a:gd name="connsiteX0" fmla="*/ 101600 w 12319629"/>
                <a:gd name="connsiteY0" fmla="*/ 85557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101600 w 12319629"/>
                <a:gd name="connsiteY36" fmla="*/ 855578 h 5038271"/>
                <a:gd name="connsiteX0" fmla="*/ 71120 w 12319629"/>
                <a:gd name="connsiteY0" fmla="*/ 82509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71120 w 12319629"/>
                <a:gd name="connsiteY36" fmla="*/ 825098 h 50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19629" h="5038271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id="{F01BEEAC-4FA6-451C-9B0D-82FF0DAB4745}"/>
                </a:ext>
              </a:extLst>
            </p:cNvPr>
            <p:cNvSpPr/>
            <p:nvPr/>
          </p:nvSpPr>
          <p:spPr>
            <a:xfrm rot="1072314">
              <a:off x="2473021" y="3626847"/>
              <a:ext cx="843280" cy="330327"/>
            </a:xfrm>
            <a:custGeom>
              <a:avLst/>
              <a:gdLst>
                <a:gd name="connsiteX0" fmla="*/ 0 w 843280"/>
                <a:gd name="connsiteY0" fmla="*/ 330327 h 330327"/>
                <a:gd name="connsiteX1" fmla="*/ 91440 w 843280"/>
                <a:gd name="connsiteY1" fmla="*/ 177927 h 330327"/>
                <a:gd name="connsiteX2" fmla="*/ 294640 w 843280"/>
                <a:gd name="connsiteY2" fmla="*/ 249047 h 330327"/>
                <a:gd name="connsiteX3" fmla="*/ 386080 w 843280"/>
                <a:gd name="connsiteY3" fmla="*/ 116967 h 330327"/>
                <a:gd name="connsiteX4" fmla="*/ 568960 w 843280"/>
                <a:gd name="connsiteY4" fmla="*/ 167767 h 330327"/>
                <a:gd name="connsiteX5" fmla="*/ 721360 w 843280"/>
                <a:gd name="connsiteY5" fmla="*/ 5207 h 330327"/>
                <a:gd name="connsiteX6" fmla="*/ 843280 w 843280"/>
                <a:gd name="connsiteY6" fmla="*/ 56007 h 33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280" h="330327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9DE9A28F-040B-48E7-B9CD-9469A2E497A8}"/>
                </a:ext>
              </a:extLst>
            </p:cNvPr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4C0C41E2-F512-4090-B344-D862CE5CCBFC}"/>
              </a:ext>
            </a:extLst>
          </p:cNvPr>
          <p:cNvGrpSpPr/>
          <p:nvPr userDrawn="1"/>
        </p:nvGrpSpPr>
        <p:grpSpPr>
          <a:xfrm>
            <a:off x="-26696" y="1084039"/>
            <a:ext cx="12258668" cy="3208127"/>
            <a:chOff x="-26696" y="1084039"/>
            <a:chExt cx="12258668" cy="3208127"/>
          </a:xfrm>
        </p:grpSpPr>
        <p:sp>
          <p:nvSpPr>
            <p:cNvPr id="11" name="รูปแบบอิสระ: รูปร่าง 10">
              <a:extLst>
                <a:ext uri="{FF2B5EF4-FFF2-40B4-BE49-F238E27FC236}">
                  <a16:creationId xmlns:a16="http://schemas.microsoft.com/office/drawing/2014/main" id="{F370D677-A88B-440E-AD37-7D2DDAFB0054}"/>
                </a:ext>
              </a:extLst>
            </p:cNvPr>
            <p:cNvSpPr/>
            <p:nvPr/>
          </p:nvSpPr>
          <p:spPr>
            <a:xfrm>
              <a:off x="-26696" y="1084039"/>
              <a:ext cx="12258668" cy="1014589"/>
            </a:xfrm>
            <a:custGeom>
              <a:avLst/>
              <a:gdLst>
                <a:gd name="connsiteX0" fmla="*/ 0 w 12211050"/>
                <a:gd name="connsiteY0" fmla="*/ 9525 h 1128957"/>
                <a:gd name="connsiteX1" fmla="*/ 4048125 w 12211050"/>
                <a:gd name="connsiteY1" fmla="*/ 1114425 h 1128957"/>
                <a:gd name="connsiteX2" fmla="*/ 9791700 w 12211050"/>
                <a:gd name="connsiteY2" fmla="*/ 600075 h 1128957"/>
                <a:gd name="connsiteX3" fmla="*/ 12211050 w 12211050"/>
                <a:gd name="connsiteY3" fmla="*/ 0 h 1128957"/>
                <a:gd name="connsiteX0" fmla="*/ 0 w 12211050"/>
                <a:gd name="connsiteY0" fmla="*/ 9525 h 1178399"/>
                <a:gd name="connsiteX1" fmla="*/ 4048125 w 12211050"/>
                <a:gd name="connsiteY1" fmla="*/ 1114425 h 1178399"/>
                <a:gd name="connsiteX2" fmla="*/ 9848850 w 12211050"/>
                <a:gd name="connsiteY2" fmla="*/ 933450 h 1178399"/>
                <a:gd name="connsiteX3" fmla="*/ 12211050 w 12211050"/>
                <a:gd name="connsiteY3" fmla="*/ 0 h 1178399"/>
                <a:gd name="connsiteX0" fmla="*/ 0 w 12211050"/>
                <a:gd name="connsiteY0" fmla="*/ 9525 h 1178399"/>
                <a:gd name="connsiteX1" fmla="*/ 4048125 w 12211050"/>
                <a:gd name="connsiteY1" fmla="*/ 1114425 h 1178399"/>
                <a:gd name="connsiteX2" fmla="*/ 9848850 w 12211050"/>
                <a:gd name="connsiteY2" fmla="*/ 933450 h 1178399"/>
                <a:gd name="connsiteX3" fmla="*/ 12211050 w 12211050"/>
                <a:gd name="connsiteY3" fmla="*/ 0 h 1178399"/>
                <a:gd name="connsiteX0" fmla="*/ 0 w 12211050"/>
                <a:gd name="connsiteY0" fmla="*/ 9525 h 1065653"/>
                <a:gd name="connsiteX1" fmla="*/ 4124325 w 12211050"/>
                <a:gd name="connsiteY1" fmla="*/ 942975 h 1065653"/>
                <a:gd name="connsiteX2" fmla="*/ 9848850 w 12211050"/>
                <a:gd name="connsiteY2" fmla="*/ 933450 h 1065653"/>
                <a:gd name="connsiteX3" fmla="*/ 12211050 w 12211050"/>
                <a:gd name="connsiteY3" fmla="*/ 0 h 1065653"/>
                <a:gd name="connsiteX0" fmla="*/ 0 w 12211050"/>
                <a:gd name="connsiteY0" fmla="*/ 9525 h 1049977"/>
                <a:gd name="connsiteX1" fmla="*/ 4124325 w 12211050"/>
                <a:gd name="connsiteY1" fmla="*/ 942975 h 1049977"/>
                <a:gd name="connsiteX2" fmla="*/ 9601200 w 12211050"/>
                <a:gd name="connsiteY2" fmla="*/ 904875 h 1049977"/>
                <a:gd name="connsiteX3" fmla="*/ 12211050 w 12211050"/>
                <a:gd name="connsiteY3" fmla="*/ 0 h 1049977"/>
                <a:gd name="connsiteX0" fmla="*/ 0 w 12211050"/>
                <a:gd name="connsiteY0" fmla="*/ 9525 h 1049977"/>
                <a:gd name="connsiteX1" fmla="*/ 4124325 w 12211050"/>
                <a:gd name="connsiteY1" fmla="*/ 942975 h 1049977"/>
                <a:gd name="connsiteX2" fmla="*/ 9601200 w 12211050"/>
                <a:gd name="connsiteY2" fmla="*/ 904875 h 1049977"/>
                <a:gd name="connsiteX3" fmla="*/ 12211050 w 12211050"/>
                <a:gd name="connsiteY3" fmla="*/ 0 h 1049977"/>
                <a:gd name="connsiteX0" fmla="*/ 0 w 12211050"/>
                <a:gd name="connsiteY0" fmla="*/ 9525 h 1015516"/>
                <a:gd name="connsiteX1" fmla="*/ 4124325 w 12211050"/>
                <a:gd name="connsiteY1" fmla="*/ 942975 h 1015516"/>
                <a:gd name="connsiteX2" fmla="*/ 9601200 w 12211050"/>
                <a:gd name="connsiteY2" fmla="*/ 904875 h 1015516"/>
                <a:gd name="connsiteX3" fmla="*/ 12211050 w 12211050"/>
                <a:gd name="connsiteY3" fmla="*/ 0 h 1015516"/>
                <a:gd name="connsiteX0" fmla="*/ 0 w 12211050"/>
                <a:gd name="connsiteY0" fmla="*/ 9525 h 995209"/>
                <a:gd name="connsiteX1" fmla="*/ 4124325 w 12211050"/>
                <a:gd name="connsiteY1" fmla="*/ 942975 h 995209"/>
                <a:gd name="connsiteX2" fmla="*/ 9772650 w 12211050"/>
                <a:gd name="connsiteY2" fmla="*/ 838200 h 995209"/>
                <a:gd name="connsiteX3" fmla="*/ 12211050 w 12211050"/>
                <a:gd name="connsiteY3" fmla="*/ 0 h 995209"/>
                <a:gd name="connsiteX0" fmla="*/ 0 w 12211050"/>
                <a:gd name="connsiteY0" fmla="*/ 9525 h 995209"/>
                <a:gd name="connsiteX1" fmla="*/ 4124325 w 12211050"/>
                <a:gd name="connsiteY1" fmla="*/ 942975 h 995209"/>
                <a:gd name="connsiteX2" fmla="*/ 9772650 w 12211050"/>
                <a:gd name="connsiteY2" fmla="*/ 838200 h 995209"/>
                <a:gd name="connsiteX3" fmla="*/ 12211050 w 12211050"/>
                <a:gd name="connsiteY3" fmla="*/ 0 h 995209"/>
                <a:gd name="connsiteX0" fmla="*/ 0 w 12211050"/>
                <a:gd name="connsiteY0" fmla="*/ 9525 h 1014589"/>
                <a:gd name="connsiteX1" fmla="*/ 4124325 w 12211050"/>
                <a:gd name="connsiteY1" fmla="*/ 942975 h 1014589"/>
                <a:gd name="connsiteX2" fmla="*/ 9772650 w 12211050"/>
                <a:gd name="connsiteY2" fmla="*/ 838200 h 1014589"/>
                <a:gd name="connsiteX3" fmla="*/ 12211050 w 12211050"/>
                <a:gd name="connsiteY3" fmla="*/ 0 h 1014589"/>
                <a:gd name="connsiteX0" fmla="*/ 0 w 12211050"/>
                <a:gd name="connsiteY0" fmla="*/ 9525 h 1014589"/>
                <a:gd name="connsiteX1" fmla="*/ 4124325 w 12211050"/>
                <a:gd name="connsiteY1" fmla="*/ 942975 h 1014589"/>
                <a:gd name="connsiteX2" fmla="*/ 9772650 w 12211050"/>
                <a:gd name="connsiteY2" fmla="*/ 838200 h 1014589"/>
                <a:gd name="connsiteX3" fmla="*/ 12211050 w 12211050"/>
                <a:gd name="connsiteY3" fmla="*/ 0 h 101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1050" h="1014589">
                  <a:moveTo>
                    <a:pt x="0" y="9525"/>
                  </a:moveTo>
                  <a:cubicBezTo>
                    <a:pt x="1208087" y="512762"/>
                    <a:pt x="2495550" y="804863"/>
                    <a:pt x="4124325" y="942975"/>
                  </a:cubicBezTo>
                  <a:cubicBezTo>
                    <a:pt x="5753100" y="1081088"/>
                    <a:pt x="8345487" y="1004888"/>
                    <a:pt x="9772650" y="838200"/>
                  </a:cubicBezTo>
                  <a:cubicBezTo>
                    <a:pt x="11133138" y="576262"/>
                    <a:pt x="11681619" y="207168"/>
                    <a:pt x="12211050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id="{D10D804C-0F39-4988-BF8B-6416E4EA4BC3}"/>
                </a:ext>
              </a:extLst>
            </p:cNvPr>
            <p:cNvGrpSpPr/>
            <p:nvPr/>
          </p:nvGrpSpPr>
          <p:grpSpPr>
            <a:xfrm rot="691750">
              <a:off x="756167" y="1629606"/>
              <a:ext cx="1827333" cy="1667930"/>
              <a:chOff x="511506" y="2111848"/>
              <a:chExt cx="1827333" cy="1667930"/>
            </a:xfrm>
          </p:grpSpPr>
          <p:sp>
            <p:nvSpPr>
              <p:cNvPr id="51" name="รูปแบบอิสระ: รูปร่าง 50">
                <a:extLst>
                  <a:ext uri="{FF2B5EF4-FFF2-40B4-BE49-F238E27FC236}">
                    <a16:creationId xmlns:a16="http://schemas.microsoft.com/office/drawing/2014/main" id="{CA635FB8-908A-4498-8484-C30EEC58B537}"/>
                  </a:ext>
                </a:extLst>
              </p:cNvPr>
              <p:cNvSpPr/>
              <p:nvPr/>
            </p:nvSpPr>
            <p:spPr>
              <a:xfrm>
                <a:off x="511506" y="2111848"/>
                <a:ext cx="1827333" cy="1667930"/>
              </a:xfrm>
              <a:custGeom>
                <a:avLst/>
                <a:gdLst>
                  <a:gd name="connsiteX0" fmla="*/ 85401 w 608079"/>
                  <a:gd name="connsiteY0" fmla="*/ 0 h 499110"/>
                  <a:gd name="connsiteX1" fmla="*/ 507041 w 608079"/>
                  <a:gd name="connsiteY1" fmla="*/ 12700 h 499110"/>
                  <a:gd name="connsiteX2" fmla="*/ 542601 w 608079"/>
                  <a:gd name="connsiteY2" fmla="*/ 48260 h 499110"/>
                  <a:gd name="connsiteX3" fmla="*/ 562921 w 608079"/>
                  <a:gd name="connsiteY3" fmla="*/ 111760 h 499110"/>
                  <a:gd name="connsiteX4" fmla="*/ 590861 w 608079"/>
                  <a:gd name="connsiteY4" fmla="*/ 274320 h 499110"/>
                  <a:gd name="connsiteX5" fmla="*/ 601021 w 608079"/>
                  <a:gd name="connsiteY5" fmla="*/ 449580 h 499110"/>
                  <a:gd name="connsiteX6" fmla="*/ 481641 w 608079"/>
                  <a:gd name="connsiteY6" fmla="*/ 492760 h 499110"/>
                  <a:gd name="connsiteX7" fmla="*/ 329241 w 608079"/>
                  <a:gd name="connsiteY7" fmla="*/ 485140 h 499110"/>
                  <a:gd name="connsiteX8" fmla="*/ 293681 w 608079"/>
                  <a:gd name="connsiteY8" fmla="*/ 365760 h 499110"/>
                  <a:gd name="connsiteX9" fmla="*/ 263201 w 608079"/>
                  <a:gd name="connsiteY9" fmla="*/ 485140 h 499110"/>
                  <a:gd name="connsiteX10" fmla="*/ 100641 w 608079"/>
                  <a:gd name="connsiteY10" fmla="*/ 469900 h 499110"/>
                  <a:gd name="connsiteX11" fmla="*/ 4121 w 608079"/>
                  <a:gd name="connsiteY11" fmla="*/ 431800 h 499110"/>
                  <a:gd name="connsiteX12" fmla="*/ 21901 w 608079"/>
                  <a:gd name="connsiteY12" fmla="*/ 246380 h 499110"/>
                  <a:gd name="connsiteX13" fmla="*/ 60001 w 608079"/>
                  <a:gd name="connsiteY13" fmla="*/ 93980 h 499110"/>
                  <a:gd name="connsiteX14" fmla="*/ 85401 w 608079"/>
                  <a:gd name="connsiteY14" fmla="*/ 0 h 499110"/>
                  <a:gd name="connsiteX0" fmla="*/ 85401 w 608079"/>
                  <a:gd name="connsiteY0" fmla="*/ 0 h 499110"/>
                  <a:gd name="connsiteX1" fmla="*/ 507041 w 608079"/>
                  <a:gd name="connsiteY1" fmla="*/ 12700 h 499110"/>
                  <a:gd name="connsiteX2" fmla="*/ 562921 w 608079"/>
                  <a:gd name="connsiteY2" fmla="*/ 111760 h 499110"/>
                  <a:gd name="connsiteX3" fmla="*/ 590861 w 608079"/>
                  <a:gd name="connsiteY3" fmla="*/ 274320 h 499110"/>
                  <a:gd name="connsiteX4" fmla="*/ 601021 w 608079"/>
                  <a:gd name="connsiteY4" fmla="*/ 449580 h 499110"/>
                  <a:gd name="connsiteX5" fmla="*/ 481641 w 608079"/>
                  <a:gd name="connsiteY5" fmla="*/ 492760 h 499110"/>
                  <a:gd name="connsiteX6" fmla="*/ 329241 w 608079"/>
                  <a:gd name="connsiteY6" fmla="*/ 485140 h 499110"/>
                  <a:gd name="connsiteX7" fmla="*/ 293681 w 608079"/>
                  <a:gd name="connsiteY7" fmla="*/ 365760 h 499110"/>
                  <a:gd name="connsiteX8" fmla="*/ 263201 w 608079"/>
                  <a:gd name="connsiteY8" fmla="*/ 485140 h 499110"/>
                  <a:gd name="connsiteX9" fmla="*/ 100641 w 608079"/>
                  <a:gd name="connsiteY9" fmla="*/ 469900 h 499110"/>
                  <a:gd name="connsiteX10" fmla="*/ 4121 w 608079"/>
                  <a:gd name="connsiteY10" fmla="*/ 431800 h 499110"/>
                  <a:gd name="connsiteX11" fmla="*/ 21901 w 608079"/>
                  <a:gd name="connsiteY11" fmla="*/ 246380 h 499110"/>
                  <a:gd name="connsiteX12" fmla="*/ 60001 w 608079"/>
                  <a:gd name="connsiteY12" fmla="*/ 93980 h 499110"/>
                  <a:gd name="connsiteX13" fmla="*/ 85401 w 608079"/>
                  <a:gd name="connsiteY13" fmla="*/ 0 h 499110"/>
                  <a:gd name="connsiteX0" fmla="*/ 85401 w 607601"/>
                  <a:gd name="connsiteY0" fmla="*/ 1508 h 500618"/>
                  <a:gd name="connsiteX1" fmla="*/ 507041 w 607601"/>
                  <a:gd name="connsiteY1" fmla="*/ 14208 h 500618"/>
                  <a:gd name="connsiteX2" fmla="*/ 580701 w 607601"/>
                  <a:gd name="connsiteY2" fmla="*/ 141208 h 500618"/>
                  <a:gd name="connsiteX3" fmla="*/ 590861 w 607601"/>
                  <a:gd name="connsiteY3" fmla="*/ 275828 h 500618"/>
                  <a:gd name="connsiteX4" fmla="*/ 601021 w 607601"/>
                  <a:gd name="connsiteY4" fmla="*/ 451088 h 500618"/>
                  <a:gd name="connsiteX5" fmla="*/ 481641 w 607601"/>
                  <a:gd name="connsiteY5" fmla="*/ 494268 h 500618"/>
                  <a:gd name="connsiteX6" fmla="*/ 329241 w 607601"/>
                  <a:gd name="connsiteY6" fmla="*/ 486648 h 500618"/>
                  <a:gd name="connsiteX7" fmla="*/ 293681 w 607601"/>
                  <a:gd name="connsiteY7" fmla="*/ 367268 h 500618"/>
                  <a:gd name="connsiteX8" fmla="*/ 263201 w 607601"/>
                  <a:gd name="connsiteY8" fmla="*/ 486648 h 500618"/>
                  <a:gd name="connsiteX9" fmla="*/ 100641 w 607601"/>
                  <a:gd name="connsiteY9" fmla="*/ 471408 h 500618"/>
                  <a:gd name="connsiteX10" fmla="*/ 4121 w 607601"/>
                  <a:gd name="connsiteY10" fmla="*/ 433308 h 500618"/>
                  <a:gd name="connsiteX11" fmla="*/ 21901 w 607601"/>
                  <a:gd name="connsiteY11" fmla="*/ 247888 h 500618"/>
                  <a:gd name="connsiteX12" fmla="*/ 60001 w 607601"/>
                  <a:gd name="connsiteY12" fmla="*/ 95488 h 500618"/>
                  <a:gd name="connsiteX13" fmla="*/ 85401 w 607601"/>
                  <a:gd name="connsiteY13" fmla="*/ 1508 h 500618"/>
                  <a:gd name="connsiteX0" fmla="*/ 85401 w 611669"/>
                  <a:gd name="connsiteY0" fmla="*/ 1508 h 500618"/>
                  <a:gd name="connsiteX1" fmla="*/ 507041 w 611669"/>
                  <a:gd name="connsiteY1" fmla="*/ 14208 h 500618"/>
                  <a:gd name="connsiteX2" fmla="*/ 580701 w 611669"/>
                  <a:gd name="connsiteY2" fmla="*/ 141208 h 500618"/>
                  <a:gd name="connsiteX3" fmla="*/ 603561 w 611669"/>
                  <a:gd name="connsiteY3" fmla="*/ 308848 h 500618"/>
                  <a:gd name="connsiteX4" fmla="*/ 601021 w 611669"/>
                  <a:gd name="connsiteY4" fmla="*/ 451088 h 500618"/>
                  <a:gd name="connsiteX5" fmla="*/ 481641 w 611669"/>
                  <a:gd name="connsiteY5" fmla="*/ 494268 h 500618"/>
                  <a:gd name="connsiteX6" fmla="*/ 329241 w 611669"/>
                  <a:gd name="connsiteY6" fmla="*/ 486648 h 500618"/>
                  <a:gd name="connsiteX7" fmla="*/ 293681 w 611669"/>
                  <a:gd name="connsiteY7" fmla="*/ 367268 h 500618"/>
                  <a:gd name="connsiteX8" fmla="*/ 263201 w 611669"/>
                  <a:gd name="connsiteY8" fmla="*/ 486648 h 500618"/>
                  <a:gd name="connsiteX9" fmla="*/ 100641 w 611669"/>
                  <a:gd name="connsiteY9" fmla="*/ 471408 h 500618"/>
                  <a:gd name="connsiteX10" fmla="*/ 4121 w 611669"/>
                  <a:gd name="connsiteY10" fmla="*/ 433308 h 500618"/>
                  <a:gd name="connsiteX11" fmla="*/ 21901 w 611669"/>
                  <a:gd name="connsiteY11" fmla="*/ 247888 h 500618"/>
                  <a:gd name="connsiteX12" fmla="*/ 60001 w 611669"/>
                  <a:gd name="connsiteY12" fmla="*/ 95488 h 500618"/>
                  <a:gd name="connsiteX13" fmla="*/ 85401 w 611669"/>
                  <a:gd name="connsiteY13" fmla="*/ 1508 h 500618"/>
                  <a:gd name="connsiteX0" fmla="*/ 85401 w 611669"/>
                  <a:gd name="connsiteY0" fmla="*/ 7953 h 507063"/>
                  <a:gd name="connsiteX1" fmla="*/ 486721 w 611669"/>
                  <a:gd name="connsiteY1" fmla="*/ 10493 h 507063"/>
                  <a:gd name="connsiteX2" fmla="*/ 580701 w 611669"/>
                  <a:gd name="connsiteY2" fmla="*/ 147653 h 507063"/>
                  <a:gd name="connsiteX3" fmla="*/ 603561 w 611669"/>
                  <a:gd name="connsiteY3" fmla="*/ 315293 h 507063"/>
                  <a:gd name="connsiteX4" fmla="*/ 601021 w 611669"/>
                  <a:gd name="connsiteY4" fmla="*/ 457533 h 507063"/>
                  <a:gd name="connsiteX5" fmla="*/ 481641 w 611669"/>
                  <a:gd name="connsiteY5" fmla="*/ 500713 h 507063"/>
                  <a:gd name="connsiteX6" fmla="*/ 329241 w 611669"/>
                  <a:gd name="connsiteY6" fmla="*/ 493093 h 507063"/>
                  <a:gd name="connsiteX7" fmla="*/ 293681 w 611669"/>
                  <a:gd name="connsiteY7" fmla="*/ 373713 h 507063"/>
                  <a:gd name="connsiteX8" fmla="*/ 263201 w 611669"/>
                  <a:gd name="connsiteY8" fmla="*/ 493093 h 507063"/>
                  <a:gd name="connsiteX9" fmla="*/ 100641 w 611669"/>
                  <a:gd name="connsiteY9" fmla="*/ 477853 h 507063"/>
                  <a:gd name="connsiteX10" fmla="*/ 4121 w 611669"/>
                  <a:gd name="connsiteY10" fmla="*/ 439753 h 507063"/>
                  <a:gd name="connsiteX11" fmla="*/ 21901 w 611669"/>
                  <a:gd name="connsiteY11" fmla="*/ 254333 h 507063"/>
                  <a:gd name="connsiteX12" fmla="*/ 60001 w 611669"/>
                  <a:gd name="connsiteY12" fmla="*/ 101933 h 507063"/>
                  <a:gd name="connsiteX13" fmla="*/ 85401 w 611669"/>
                  <a:gd name="connsiteY13" fmla="*/ 7953 h 507063"/>
                  <a:gd name="connsiteX0" fmla="*/ 85401 w 611913"/>
                  <a:gd name="connsiteY0" fmla="*/ 7953 h 507063"/>
                  <a:gd name="connsiteX1" fmla="*/ 486721 w 611913"/>
                  <a:gd name="connsiteY1" fmla="*/ 10493 h 507063"/>
                  <a:gd name="connsiteX2" fmla="*/ 575621 w 611913"/>
                  <a:gd name="connsiteY2" fmla="*/ 147653 h 507063"/>
                  <a:gd name="connsiteX3" fmla="*/ 603561 w 611913"/>
                  <a:gd name="connsiteY3" fmla="*/ 315293 h 507063"/>
                  <a:gd name="connsiteX4" fmla="*/ 601021 w 611913"/>
                  <a:gd name="connsiteY4" fmla="*/ 457533 h 507063"/>
                  <a:gd name="connsiteX5" fmla="*/ 481641 w 611913"/>
                  <a:gd name="connsiteY5" fmla="*/ 500713 h 507063"/>
                  <a:gd name="connsiteX6" fmla="*/ 329241 w 611913"/>
                  <a:gd name="connsiteY6" fmla="*/ 493093 h 507063"/>
                  <a:gd name="connsiteX7" fmla="*/ 293681 w 611913"/>
                  <a:gd name="connsiteY7" fmla="*/ 373713 h 507063"/>
                  <a:gd name="connsiteX8" fmla="*/ 263201 w 611913"/>
                  <a:gd name="connsiteY8" fmla="*/ 493093 h 507063"/>
                  <a:gd name="connsiteX9" fmla="*/ 100641 w 611913"/>
                  <a:gd name="connsiteY9" fmla="*/ 477853 h 507063"/>
                  <a:gd name="connsiteX10" fmla="*/ 4121 w 611913"/>
                  <a:gd name="connsiteY10" fmla="*/ 439753 h 507063"/>
                  <a:gd name="connsiteX11" fmla="*/ 21901 w 611913"/>
                  <a:gd name="connsiteY11" fmla="*/ 254333 h 507063"/>
                  <a:gd name="connsiteX12" fmla="*/ 60001 w 611913"/>
                  <a:gd name="connsiteY12" fmla="*/ 101933 h 507063"/>
                  <a:gd name="connsiteX13" fmla="*/ 85401 w 611913"/>
                  <a:gd name="connsiteY13" fmla="*/ 7953 h 507063"/>
                  <a:gd name="connsiteX0" fmla="*/ 85401 w 609960"/>
                  <a:gd name="connsiteY0" fmla="*/ 7953 h 507063"/>
                  <a:gd name="connsiteX1" fmla="*/ 486721 w 609960"/>
                  <a:gd name="connsiteY1" fmla="*/ 10493 h 507063"/>
                  <a:gd name="connsiteX2" fmla="*/ 575621 w 609960"/>
                  <a:gd name="connsiteY2" fmla="*/ 147653 h 507063"/>
                  <a:gd name="connsiteX3" fmla="*/ 598481 w 609960"/>
                  <a:gd name="connsiteY3" fmla="*/ 320373 h 507063"/>
                  <a:gd name="connsiteX4" fmla="*/ 601021 w 609960"/>
                  <a:gd name="connsiteY4" fmla="*/ 457533 h 507063"/>
                  <a:gd name="connsiteX5" fmla="*/ 481641 w 609960"/>
                  <a:gd name="connsiteY5" fmla="*/ 500713 h 507063"/>
                  <a:gd name="connsiteX6" fmla="*/ 329241 w 609960"/>
                  <a:gd name="connsiteY6" fmla="*/ 493093 h 507063"/>
                  <a:gd name="connsiteX7" fmla="*/ 293681 w 609960"/>
                  <a:gd name="connsiteY7" fmla="*/ 373713 h 507063"/>
                  <a:gd name="connsiteX8" fmla="*/ 263201 w 609960"/>
                  <a:gd name="connsiteY8" fmla="*/ 493093 h 507063"/>
                  <a:gd name="connsiteX9" fmla="*/ 100641 w 609960"/>
                  <a:gd name="connsiteY9" fmla="*/ 477853 h 507063"/>
                  <a:gd name="connsiteX10" fmla="*/ 4121 w 609960"/>
                  <a:gd name="connsiteY10" fmla="*/ 439753 h 507063"/>
                  <a:gd name="connsiteX11" fmla="*/ 21901 w 609960"/>
                  <a:gd name="connsiteY11" fmla="*/ 254333 h 507063"/>
                  <a:gd name="connsiteX12" fmla="*/ 60001 w 609960"/>
                  <a:gd name="connsiteY12" fmla="*/ 101933 h 507063"/>
                  <a:gd name="connsiteX13" fmla="*/ 85401 w 609960"/>
                  <a:gd name="connsiteY13" fmla="*/ 7953 h 507063"/>
                  <a:gd name="connsiteX0" fmla="*/ 82861 w 609960"/>
                  <a:gd name="connsiteY0" fmla="*/ 9663 h 506233"/>
                  <a:gd name="connsiteX1" fmla="*/ 486721 w 609960"/>
                  <a:gd name="connsiteY1" fmla="*/ 9663 h 506233"/>
                  <a:gd name="connsiteX2" fmla="*/ 575621 w 609960"/>
                  <a:gd name="connsiteY2" fmla="*/ 146823 h 506233"/>
                  <a:gd name="connsiteX3" fmla="*/ 598481 w 609960"/>
                  <a:gd name="connsiteY3" fmla="*/ 319543 h 506233"/>
                  <a:gd name="connsiteX4" fmla="*/ 601021 w 609960"/>
                  <a:gd name="connsiteY4" fmla="*/ 456703 h 506233"/>
                  <a:gd name="connsiteX5" fmla="*/ 481641 w 609960"/>
                  <a:gd name="connsiteY5" fmla="*/ 499883 h 506233"/>
                  <a:gd name="connsiteX6" fmla="*/ 329241 w 609960"/>
                  <a:gd name="connsiteY6" fmla="*/ 492263 h 506233"/>
                  <a:gd name="connsiteX7" fmla="*/ 293681 w 609960"/>
                  <a:gd name="connsiteY7" fmla="*/ 372883 h 506233"/>
                  <a:gd name="connsiteX8" fmla="*/ 263201 w 609960"/>
                  <a:gd name="connsiteY8" fmla="*/ 492263 h 506233"/>
                  <a:gd name="connsiteX9" fmla="*/ 100641 w 609960"/>
                  <a:gd name="connsiteY9" fmla="*/ 477023 h 506233"/>
                  <a:gd name="connsiteX10" fmla="*/ 4121 w 609960"/>
                  <a:gd name="connsiteY10" fmla="*/ 438923 h 506233"/>
                  <a:gd name="connsiteX11" fmla="*/ 21901 w 609960"/>
                  <a:gd name="connsiteY11" fmla="*/ 253503 h 506233"/>
                  <a:gd name="connsiteX12" fmla="*/ 60001 w 609960"/>
                  <a:gd name="connsiteY12" fmla="*/ 101103 h 506233"/>
                  <a:gd name="connsiteX13" fmla="*/ 82861 w 609960"/>
                  <a:gd name="connsiteY13" fmla="*/ 9663 h 506233"/>
                  <a:gd name="connsiteX0" fmla="*/ 82861 w 609960"/>
                  <a:gd name="connsiteY0" fmla="*/ 9663 h 506233"/>
                  <a:gd name="connsiteX1" fmla="*/ 486721 w 609960"/>
                  <a:gd name="connsiteY1" fmla="*/ 9663 h 506233"/>
                  <a:gd name="connsiteX2" fmla="*/ 575621 w 609960"/>
                  <a:gd name="connsiteY2" fmla="*/ 146823 h 506233"/>
                  <a:gd name="connsiteX3" fmla="*/ 598481 w 609960"/>
                  <a:gd name="connsiteY3" fmla="*/ 319543 h 506233"/>
                  <a:gd name="connsiteX4" fmla="*/ 601021 w 609960"/>
                  <a:gd name="connsiteY4" fmla="*/ 456703 h 506233"/>
                  <a:gd name="connsiteX5" fmla="*/ 481641 w 609960"/>
                  <a:gd name="connsiteY5" fmla="*/ 499883 h 506233"/>
                  <a:gd name="connsiteX6" fmla="*/ 329241 w 609960"/>
                  <a:gd name="connsiteY6" fmla="*/ 492263 h 506233"/>
                  <a:gd name="connsiteX7" fmla="*/ 293681 w 609960"/>
                  <a:gd name="connsiteY7" fmla="*/ 372883 h 506233"/>
                  <a:gd name="connsiteX8" fmla="*/ 263201 w 609960"/>
                  <a:gd name="connsiteY8" fmla="*/ 492263 h 506233"/>
                  <a:gd name="connsiteX9" fmla="*/ 100641 w 609960"/>
                  <a:gd name="connsiteY9" fmla="*/ 477023 h 506233"/>
                  <a:gd name="connsiteX10" fmla="*/ 4121 w 609960"/>
                  <a:gd name="connsiteY10" fmla="*/ 438923 h 506233"/>
                  <a:gd name="connsiteX11" fmla="*/ 21901 w 609960"/>
                  <a:gd name="connsiteY11" fmla="*/ 253503 h 506233"/>
                  <a:gd name="connsiteX12" fmla="*/ 47301 w 609960"/>
                  <a:gd name="connsiteY12" fmla="*/ 129043 h 506233"/>
                  <a:gd name="connsiteX13" fmla="*/ 82861 w 609960"/>
                  <a:gd name="connsiteY13" fmla="*/ 9663 h 50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9960" h="506233">
                    <a:moveTo>
                      <a:pt x="82861" y="9663"/>
                    </a:moveTo>
                    <a:cubicBezTo>
                      <a:pt x="255581" y="11991"/>
                      <a:pt x="404594" y="-13197"/>
                      <a:pt x="486721" y="9663"/>
                    </a:cubicBezTo>
                    <a:cubicBezTo>
                      <a:pt x="568848" y="32523"/>
                      <a:pt x="556994" y="95176"/>
                      <a:pt x="575621" y="146823"/>
                    </a:cubicBezTo>
                    <a:cubicBezTo>
                      <a:pt x="594248" y="198470"/>
                      <a:pt x="594248" y="267896"/>
                      <a:pt x="598481" y="319543"/>
                    </a:cubicBezTo>
                    <a:cubicBezTo>
                      <a:pt x="602714" y="371190"/>
                      <a:pt x="620494" y="426646"/>
                      <a:pt x="601021" y="456703"/>
                    </a:cubicBezTo>
                    <a:cubicBezTo>
                      <a:pt x="581548" y="486760"/>
                      <a:pt x="526938" y="493956"/>
                      <a:pt x="481641" y="499883"/>
                    </a:cubicBezTo>
                    <a:cubicBezTo>
                      <a:pt x="436344" y="505810"/>
                      <a:pt x="360568" y="513430"/>
                      <a:pt x="329241" y="492263"/>
                    </a:cubicBezTo>
                    <a:cubicBezTo>
                      <a:pt x="297914" y="471096"/>
                      <a:pt x="304688" y="372883"/>
                      <a:pt x="293681" y="372883"/>
                    </a:cubicBezTo>
                    <a:cubicBezTo>
                      <a:pt x="282674" y="372883"/>
                      <a:pt x="295374" y="474906"/>
                      <a:pt x="263201" y="492263"/>
                    </a:cubicBezTo>
                    <a:cubicBezTo>
                      <a:pt x="231028" y="509620"/>
                      <a:pt x="143821" y="485913"/>
                      <a:pt x="100641" y="477023"/>
                    </a:cubicBezTo>
                    <a:cubicBezTo>
                      <a:pt x="57461" y="468133"/>
                      <a:pt x="17244" y="476176"/>
                      <a:pt x="4121" y="438923"/>
                    </a:cubicBezTo>
                    <a:cubicBezTo>
                      <a:pt x="-9002" y="401670"/>
                      <a:pt x="12588" y="309806"/>
                      <a:pt x="21901" y="253503"/>
                    </a:cubicBezTo>
                    <a:cubicBezTo>
                      <a:pt x="31214" y="197200"/>
                      <a:pt x="47301" y="129043"/>
                      <a:pt x="47301" y="129043"/>
                    </a:cubicBezTo>
                    <a:lnTo>
                      <a:pt x="82861" y="9663"/>
                    </a:lnTo>
                    <a:close/>
                  </a:path>
                </a:pathLst>
              </a:custGeom>
              <a:solidFill>
                <a:srgbClr val="F09B5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รูปแบบอิสระ: รูปร่าง 51">
                <a:extLst>
                  <a:ext uri="{FF2B5EF4-FFF2-40B4-BE49-F238E27FC236}">
                    <a16:creationId xmlns:a16="http://schemas.microsoft.com/office/drawing/2014/main" id="{44A74E74-1024-4E7A-A3F5-F1BD66A69F50}"/>
                  </a:ext>
                </a:extLst>
              </p:cNvPr>
              <p:cNvSpPr/>
              <p:nvPr/>
            </p:nvSpPr>
            <p:spPr>
              <a:xfrm>
                <a:off x="710851" y="2135877"/>
                <a:ext cx="1447412" cy="315502"/>
              </a:xfrm>
              <a:custGeom>
                <a:avLst/>
                <a:gdLst>
                  <a:gd name="connsiteX0" fmla="*/ 27407 w 460160"/>
                  <a:gd name="connsiteY0" fmla="*/ 71120 h 80533"/>
                  <a:gd name="connsiteX1" fmla="*/ 416027 w 460160"/>
                  <a:gd name="connsiteY1" fmla="*/ 76200 h 80533"/>
                  <a:gd name="connsiteX2" fmla="*/ 454127 w 460160"/>
                  <a:gd name="connsiteY2" fmla="*/ 76200 h 80533"/>
                  <a:gd name="connsiteX3" fmla="*/ 441427 w 460160"/>
                  <a:gd name="connsiteY3" fmla="*/ 20320 h 80533"/>
                  <a:gd name="connsiteX4" fmla="*/ 380467 w 460160"/>
                  <a:gd name="connsiteY4" fmla="*/ 7620 h 80533"/>
                  <a:gd name="connsiteX5" fmla="*/ 250927 w 460160"/>
                  <a:gd name="connsiteY5" fmla="*/ 0 h 80533"/>
                  <a:gd name="connsiteX6" fmla="*/ 146787 w 460160"/>
                  <a:gd name="connsiteY6" fmla="*/ 7620 h 80533"/>
                  <a:gd name="connsiteX7" fmla="*/ 57887 w 460160"/>
                  <a:gd name="connsiteY7" fmla="*/ 7620 h 80533"/>
                  <a:gd name="connsiteX8" fmla="*/ 35027 w 460160"/>
                  <a:gd name="connsiteY8" fmla="*/ 12700 h 80533"/>
                  <a:gd name="connsiteX9" fmla="*/ 27407 w 460160"/>
                  <a:gd name="connsiteY9" fmla="*/ 71120 h 80533"/>
                  <a:gd name="connsiteX0" fmla="*/ 27407 w 475610"/>
                  <a:gd name="connsiteY0" fmla="*/ 71120 h 83587"/>
                  <a:gd name="connsiteX1" fmla="*/ 416027 w 475610"/>
                  <a:gd name="connsiteY1" fmla="*/ 76200 h 83587"/>
                  <a:gd name="connsiteX2" fmla="*/ 475082 w 475610"/>
                  <a:gd name="connsiteY2" fmla="*/ 80010 h 83587"/>
                  <a:gd name="connsiteX3" fmla="*/ 441427 w 475610"/>
                  <a:gd name="connsiteY3" fmla="*/ 20320 h 83587"/>
                  <a:gd name="connsiteX4" fmla="*/ 380467 w 475610"/>
                  <a:gd name="connsiteY4" fmla="*/ 7620 h 83587"/>
                  <a:gd name="connsiteX5" fmla="*/ 250927 w 475610"/>
                  <a:gd name="connsiteY5" fmla="*/ 0 h 83587"/>
                  <a:gd name="connsiteX6" fmla="*/ 146787 w 475610"/>
                  <a:gd name="connsiteY6" fmla="*/ 7620 h 83587"/>
                  <a:gd name="connsiteX7" fmla="*/ 57887 w 475610"/>
                  <a:gd name="connsiteY7" fmla="*/ 7620 h 83587"/>
                  <a:gd name="connsiteX8" fmla="*/ 35027 w 475610"/>
                  <a:gd name="connsiteY8" fmla="*/ 12700 h 83587"/>
                  <a:gd name="connsiteX9" fmla="*/ 27407 w 475610"/>
                  <a:gd name="connsiteY9" fmla="*/ 71120 h 83587"/>
                  <a:gd name="connsiteX0" fmla="*/ 27407 w 475610"/>
                  <a:gd name="connsiteY0" fmla="*/ 71120 h 84281"/>
                  <a:gd name="connsiteX1" fmla="*/ 416027 w 475610"/>
                  <a:gd name="connsiteY1" fmla="*/ 76200 h 84281"/>
                  <a:gd name="connsiteX2" fmla="*/ 475082 w 475610"/>
                  <a:gd name="connsiteY2" fmla="*/ 80010 h 84281"/>
                  <a:gd name="connsiteX3" fmla="*/ 441427 w 475610"/>
                  <a:gd name="connsiteY3" fmla="*/ 10795 h 84281"/>
                  <a:gd name="connsiteX4" fmla="*/ 380467 w 475610"/>
                  <a:gd name="connsiteY4" fmla="*/ 7620 h 84281"/>
                  <a:gd name="connsiteX5" fmla="*/ 250927 w 475610"/>
                  <a:gd name="connsiteY5" fmla="*/ 0 h 84281"/>
                  <a:gd name="connsiteX6" fmla="*/ 146787 w 475610"/>
                  <a:gd name="connsiteY6" fmla="*/ 7620 h 84281"/>
                  <a:gd name="connsiteX7" fmla="*/ 57887 w 475610"/>
                  <a:gd name="connsiteY7" fmla="*/ 7620 h 84281"/>
                  <a:gd name="connsiteX8" fmla="*/ 35027 w 475610"/>
                  <a:gd name="connsiteY8" fmla="*/ 12700 h 84281"/>
                  <a:gd name="connsiteX9" fmla="*/ 27407 w 475610"/>
                  <a:gd name="connsiteY9" fmla="*/ 71120 h 84281"/>
                  <a:gd name="connsiteX0" fmla="*/ 27407 w 475610"/>
                  <a:gd name="connsiteY0" fmla="*/ 78740 h 91901"/>
                  <a:gd name="connsiteX1" fmla="*/ 416027 w 475610"/>
                  <a:gd name="connsiteY1" fmla="*/ 83820 h 91901"/>
                  <a:gd name="connsiteX2" fmla="*/ 475082 w 475610"/>
                  <a:gd name="connsiteY2" fmla="*/ 87630 h 91901"/>
                  <a:gd name="connsiteX3" fmla="*/ 441427 w 475610"/>
                  <a:gd name="connsiteY3" fmla="*/ 18415 h 91901"/>
                  <a:gd name="connsiteX4" fmla="*/ 380467 w 475610"/>
                  <a:gd name="connsiteY4" fmla="*/ 0 h 91901"/>
                  <a:gd name="connsiteX5" fmla="*/ 250927 w 475610"/>
                  <a:gd name="connsiteY5" fmla="*/ 7620 h 91901"/>
                  <a:gd name="connsiteX6" fmla="*/ 146787 w 475610"/>
                  <a:gd name="connsiteY6" fmla="*/ 15240 h 91901"/>
                  <a:gd name="connsiteX7" fmla="*/ 57887 w 475610"/>
                  <a:gd name="connsiteY7" fmla="*/ 15240 h 91901"/>
                  <a:gd name="connsiteX8" fmla="*/ 35027 w 475610"/>
                  <a:gd name="connsiteY8" fmla="*/ 20320 h 91901"/>
                  <a:gd name="connsiteX9" fmla="*/ 27407 w 475610"/>
                  <a:gd name="connsiteY9" fmla="*/ 78740 h 91901"/>
                  <a:gd name="connsiteX0" fmla="*/ 27407 w 475610"/>
                  <a:gd name="connsiteY0" fmla="*/ 80725 h 93886"/>
                  <a:gd name="connsiteX1" fmla="*/ 416027 w 475610"/>
                  <a:gd name="connsiteY1" fmla="*/ 85805 h 93886"/>
                  <a:gd name="connsiteX2" fmla="*/ 475082 w 475610"/>
                  <a:gd name="connsiteY2" fmla="*/ 89615 h 93886"/>
                  <a:gd name="connsiteX3" fmla="*/ 441427 w 475610"/>
                  <a:gd name="connsiteY3" fmla="*/ 20400 h 93886"/>
                  <a:gd name="connsiteX4" fmla="*/ 380467 w 475610"/>
                  <a:gd name="connsiteY4" fmla="*/ 1985 h 93886"/>
                  <a:gd name="connsiteX5" fmla="*/ 245212 w 475610"/>
                  <a:gd name="connsiteY5" fmla="*/ 80 h 93886"/>
                  <a:gd name="connsiteX6" fmla="*/ 146787 w 475610"/>
                  <a:gd name="connsiteY6" fmla="*/ 17225 h 93886"/>
                  <a:gd name="connsiteX7" fmla="*/ 57887 w 475610"/>
                  <a:gd name="connsiteY7" fmla="*/ 17225 h 93886"/>
                  <a:gd name="connsiteX8" fmla="*/ 35027 w 475610"/>
                  <a:gd name="connsiteY8" fmla="*/ 22305 h 93886"/>
                  <a:gd name="connsiteX9" fmla="*/ 27407 w 475610"/>
                  <a:gd name="connsiteY9" fmla="*/ 80725 h 93886"/>
                  <a:gd name="connsiteX0" fmla="*/ 27407 w 475610"/>
                  <a:gd name="connsiteY0" fmla="*/ 81362 h 94523"/>
                  <a:gd name="connsiteX1" fmla="*/ 416027 w 475610"/>
                  <a:gd name="connsiteY1" fmla="*/ 86442 h 94523"/>
                  <a:gd name="connsiteX2" fmla="*/ 475082 w 475610"/>
                  <a:gd name="connsiteY2" fmla="*/ 90252 h 94523"/>
                  <a:gd name="connsiteX3" fmla="*/ 441427 w 475610"/>
                  <a:gd name="connsiteY3" fmla="*/ 21037 h 94523"/>
                  <a:gd name="connsiteX4" fmla="*/ 380467 w 475610"/>
                  <a:gd name="connsiteY4" fmla="*/ 2622 h 94523"/>
                  <a:gd name="connsiteX5" fmla="*/ 245212 w 475610"/>
                  <a:gd name="connsiteY5" fmla="*/ 717 h 94523"/>
                  <a:gd name="connsiteX6" fmla="*/ 137262 w 475610"/>
                  <a:gd name="connsiteY6" fmla="*/ 8337 h 94523"/>
                  <a:gd name="connsiteX7" fmla="*/ 57887 w 475610"/>
                  <a:gd name="connsiteY7" fmla="*/ 17862 h 94523"/>
                  <a:gd name="connsiteX8" fmla="*/ 35027 w 475610"/>
                  <a:gd name="connsiteY8" fmla="*/ 22942 h 94523"/>
                  <a:gd name="connsiteX9" fmla="*/ 27407 w 475610"/>
                  <a:gd name="connsiteY9" fmla="*/ 81362 h 94523"/>
                  <a:gd name="connsiteX0" fmla="*/ 27210 w 475413"/>
                  <a:gd name="connsiteY0" fmla="*/ 81362 h 94523"/>
                  <a:gd name="connsiteX1" fmla="*/ 415830 w 475413"/>
                  <a:gd name="connsiteY1" fmla="*/ 86442 h 94523"/>
                  <a:gd name="connsiteX2" fmla="*/ 474885 w 475413"/>
                  <a:gd name="connsiteY2" fmla="*/ 90252 h 94523"/>
                  <a:gd name="connsiteX3" fmla="*/ 441230 w 475413"/>
                  <a:gd name="connsiteY3" fmla="*/ 21037 h 94523"/>
                  <a:gd name="connsiteX4" fmla="*/ 380270 w 475413"/>
                  <a:gd name="connsiteY4" fmla="*/ 2622 h 94523"/>
                  <a:gd name="connsiteX5" fmla="*/ 245015 w 475413"/>
                  <a:gd name="connsiteY5" fmla="*/ 717 h 94523"/>
                  <a:gd name="connsiteX6" fmla="*/ 137065 w 475413"/>
                  <a:gd name="connsiteY6" fmla="*/ 8337 h 94523"/>
                  <a:gd name="connsiteX7" fmla="*/ 51975 w 475413"/>
                  <a:gd name="connsiteY7" fmla="*/ 10242 h 94523"/>
                  <a:gd name="connsiteX8" fmla="*/ 34830 w 475413"/>
                  <a:gd name="connsiteY8" fmla="*/ 22942 h 94523"/>
                  <a:gd name="connsiteX9" fmla="*/ 27210 w 475413"/>
                  <a:gd name="connsiteY9" fmla="*/ 81362 h 94523"/>
                  <a:gd name="connsiteX0" fmla="*/ 31254 w 462312"/>
                  <a:gd name="connsiteY0" fmla="*/ 88982 h 94308"/>
                  <a:gd name="connsiteX1" fmla="*/ 402729 w 462312"/>
                  <a:gd name="connsiteY1" fmla="*/ 86442 h 94308"/>
                  <a:gd name="connsiteX2" fmla="*/ 461784 w 462312"/>
                  <a:gd name="connsiteY2" fmla="*/ 90252 h 94308"/>
                  <a:gd name="connsiteX3" fmla="*/ 428129 w 462312"/>
                  <a:gd name="connsiteY3" fmla="*/ 21037 h 94308"/>
                  <a:gd name="connsiteX4" fmla="*/ 367169 w 462312"/>
                  <a:gd name="connsiteY4" fmla="*/ 2622 h 94308"/>
                  <a:gd name="connsiteX5" fmla="*/ 231914 w 462312"/>
                  <a:gd name="connsiteY5" fmla="*/ 717 h 94308"/>
                  <a:gd name="connsiteX6" fmla="*/ 123964 w 462312"/>
                  <a:gd name="connsiteY6" fmla="*/ 8337 h 94308"/>
                  <a:gd name="connsiteX7" fmla="*/ 38874 w 462312"/>
                  <a:gd name="connsiteY7" fmla="*/ 10242 h 94308"/>
                  <a:gd name="connsiteX8" fmla="*/ 21729 w 462312"/>
                  <a:gd name="connsiteY8" fmla="*/ 22942 h 94308"/>
                  <a:gd name="connsiteX9" fmla="*/ 31254 w 462312"/>
                  <a:gd name="connsiteY9" fmla="*/ 88982 h 94308"/>
                  <a:gd name="connsiteX0" fmla="*/ 36106 w 467164"/>
                  <a:gd name="connsiteY0" fmla="*/ 88982 h 94308"/>
                  <a:gd name="connsiteX1" fmla="*/ 407581 w 467164"/>
                  <a:gd name="connsiteY1" fmla="*/ 86442 h 94308"/>
                  <a:gd name="connsiteX2" fmla="*/ 466636 w 467164"/>
                  <a:gd name="connsiteY2" fmla="*/ 90252 h 94308"/>
                  <a:gd name="connsiteX3" fmla="*/ 432981 w 467164"/>
                  <a:gd name="connsiteY3" fmla="*/ 21037 h 94308"/>
                  <a:gd name="connsiteX4" fmla="*/ 372021 w 467164"/>
                  <a:gd name="connsiteY4" fmla="*/ 2622 h 94308"/>
                  <a:gd name="connsiteX5" fmla="*/ 236766 w 467164"/>
                  <a:gd name="connsiteY5" fmla="*/ 717 h 94308"/>
                  <a:gd name="connsiteX6" fmla="*/ 128816 w 467164"/>
                  <a:gd name="connsiteY6" fmla="*/ 8337 h 94308"/>
                  <a:gd name="connsiteX7" fmla="*/ 43726 w 467164"/>
                  <a:gd name="connsiteY7" fmla="*/ 10242 h 94308"/>
                  <a:gd name="connsiteX8" fmla="*/ 15151 w 467164"/>
                  <a:gd name="connsiteY8" fmla="*/ 30562 h 94308"/>
                  <a:gd name="connsiteX9" fmla="*/ 36106 w 467164"/>
                  <a:gd name="connsiteY9" fmla="*/ 88982 h 94308"/>
                  <a:gd name="connsiteX0" fmla="*/ 50084 w 452567"/>
                  <a:gd name="connsiteY0" fmla="*/ 96602 h 99223"/>
                  <a:gd name="connsiteX1" fmla="*/ 392984 w 452567"/>
                  <a:gd name="connsiteY1" fmla="*/ 86442 h 99223"/>
                  <a:gd name="connsiteX2" fmla="*/ 452039 w 452567"/>
                  <a:gd name="connsiteY2" fmla="*/ 90252 h 99223"/>
                  <a:gd name="connsiteX3" fmla="*/ 418384 w 452567"/>
                  <a:gd name="connsiteY3" fmla="*/ 21037 h 99223"/>
                  <a:gd name="connsiteX4" fmla="*/ 357424 w 452567"/>
                  <a:gd name="connsiteY4" fmla="*/ 2622 h 99223"/>
                  <a:gd name="connsiteX5" fmla="*/ 222169 w 452567"/>
                  <a:gd name="connsiteY5" fmla="*/ 717 h 99223"/>
                  <a:gd name="connsiteX6" fmla="*/ 114219 w 452567"/>
                  <a:gd name="connsiteY6" fmla="*/ 8337 h 99223"/>
                  <a:gd name="connsiteX7" fmla="*/ 29129 w 452567"/>
                  <a:gd name="connsiteY7" fmla="*/ 10242 h 99223"/>
                  <a:gd name="connsiteX8" fmla="*/ 554 w 452567"/>
                  <a:gd name="connsiteY8" fmla="*/ 30562 h 99223"/>
                  <a:gd name="connsiteX9" fmla="*/ 50084 w 452567"/>
                  <a:gd name="connsiteY9" fmla="*/ 96602 h 99223"/>
                  <a:gd name="connsiteX0" fmla="*/ 41322 w 459045"/>
                  <a:gd name="connsiteY0" fmla="*/ 96602 h 99223"/>
                  <a:gd name="connsiteX1" fmla="*/ 399462 w 459045"/>
                  <a:gd name="connsiteY1" fmla="*/ 86442 h 99223"/>
                  <a:gd name="connsiteX2" fmla="*/ 458517 w 459045"/>
                  <a:gd name="connsiteY2" fmla="*/ 90252 h 99223"/>
                  <a:gd name="connsiteX3" fmla="*/ 424862 w 459045"/>
                  <a:gd name="connsiteY3" fmla="*/ 21037 h 99223"/>
                  <a:gd name="connsiteX4" fmla="*/ 363902 w 459045"/>
                  <a:gd name="connsiteY4" fmla="*/ 2622 h 99223"/>
                  <a:gd name="connsiteX5" fmla="*/ 228647 w 459045"/>
                  <a:gd name="connsiteY5" fmla="*/ 717 h 99223"/>
                  <a:gd name="connsiteX6" fmla="*/ 120697 w 459045"/>
                  <a:gd name="connsiteY6" fmla="*/ 8337 h 99223"/>
                  <a:gd name="connsiteX7" fmla="*/ 35607 w 459045"/>
                  <a:gd name="connsiteY7" fmla="*/ 10242 h 99223"/>
                  <a:gd name="connsiteX8" fmla="*/ 7032 w 459045"/>
                  <a:gd name="connsiteY8" fmla="*/ 30562 h 99223"/>
                  <a:gd name="connsiteX9" fmla="*/ 41322 w 459045"/>
                  <a:gd name="connsiteY9" fmla="*/ 96602 h 99223"/>
                  <a:gd name="connsiteX0" fmla="*/ 41322 w 459160"/>
                  <a:gd name="connsiteY0" fmla="*/ 96356 h 98977"/>
                  <a:gd name="connsiteX1" fmla="*/ 399462 w 459160"/>
                  <a:gd name="connsiteY1" fmla="*/ 86196 h 98977"/>
                  <a:gd name="connsiteX2" fmla="*/ 458517 w 459160"/>
                  <a:gd name="connsiteY2" fmla="*/ 90006 h 98977"/>
                  <a:gd name="connsiteX3" fmla="*/ 426767 w 459160"/>
                  <a:gd name="connsiteY3" fmla="*/ 15076 h 98977"/>
                  <a:gd name="connsiteX4" fmla="*/ 363902 w 459160"/>
                  <a:gd name="connsiteY4" fmla="*/ 2376 h 98977"/>
                  <a:gd name="connsiteX5" fmla="*/ 228647 w 459160"/>
                  <a:gd name="connsiteY5" fmla="*/ 471 h 98977"/>
                  <a:gd name="connsiteX6" fmla="*/ 120697 w 459160"/>
                  <a:gd name="connsiteY6" fmla="*/ 8091 h 98977"/>
                  <a:gd name="connsiteX7" fmla="*/ 35607 w 459160"/>
                  <a:gd name="connsiteY7" fmla="*/ 9996 h 98977"/>
                  <a:gd name="connsiteX8" fmla="*/ 7032 w 459160"/>
                  <a:gd name="connsiteY8" fmla="*/ 30316 h 98977"/>
                  <a:gd name="connsiteX9" fmla="*/ 41322 w 459160"/>
                  <a:gd name="connsiteY9" fmla="*/ 96356 h 98977"/>
                  <a:gd name="connsiteX0" fmla="*/ 38166 w 463624"/>
                  <a:gd name="connsiteY0" fmla="*/ 100166 h 102488"/>
                  <a:gd name="connsiteX1" fmla="*/ 403926 w 463624"/>
                  <a:gd name="connsiteY1" fmla="*/ 86196 h 102488"/>
                  <a:gd name="connsiteX2" fmla="*/ 462981 w 463624"/>
                  <a:gd name="connsiteY2" fmla="*/ 90006 h 102488"/>
                  <a:gd name="connsiteX3" fmla="*/ 431231 w 463624"/>
                  <a:gd name="connsiteY3" fmla="*/ 15076 h 102488"/>
                  <a:gd name="connsiteX4" fmla="*/ 368366 w 463624"/>
                  <a:gd name="connsiteY4" fmla="*/ 2376 h 102488"/>
                  <a:gd name="connsiteX5" fmla="*/ 233111 w 463624"/>
                  <a:gd name="connsiteY5" fmla="*/ 471 h 102488"/>
                  <a:gd name="connsiteX6" fmla="*/ 125161 w 463624"/>
                  <a:gd name="connsiteY6" fmla="*/ 8091 h 102488"/>
                  <a:gd name="connsiteX7" fmla="*/ 40071 w 463624"/>
                  <a:gd name="connsiteY7" fmla="*/ 9996 h 102488"/>
                  <a:gd name="connsiteX8" fmla="*/ 11496 w 463624"/>
                  <a:gd name="connsiteY8" fmla="*/ 30316 h 102488"/>
                  <a:gd name="connsiteX9" fmla="*/ 38166 w 463624"/>
                  <a:gd name="connsiteY9" fmla="*/ 100166 h 102488"/>
                  <a:gd name="connsiteX0" fmla="*/ 37735 w 463193"/>
                  <a:gd name="connsiteY0" fmla="*/ 100166 h 102488"/>
                  <a:gd name="connsiteX1" fmla="*/ 403495 w 463193"/>
                  <a:gd name="connsiteY1" fmla="*/ 86196 h 102488"/>
                  <a:gd name="connsiteX2" fmla="*/ 462550 w 463193"/>
                  <a:gd name="connsiteY2" fmla="*/ 90006 h 102488"/>
                  <a:gd name="connsiteX3" fmla="*/ 430800 w 463193"/>
                  <a:gd name="connsiteY3" fmla="*/ 15076 h 102488"/>
                  <a:gd name="connsiteX4" fmla="*/ 367935 w 463193"/>
                  <a:gd name="connsiteY4" fmla="*/ 2376 h 102488"/>
                  <a:gd name="connsiteX5" fmla="*/ 232680 w 463193"/>
                  <a:gd name="connsiteY5" fmla="*/ 471 h 102488"/>
                  <a:gd name="connsiteX6" fmla="*/ 124730 w 463193"/>
                  <a:gd name="connsiteY6" fmla="*/ 8091 h 102488"/>
                  <a:gd name="connsiteX7" fmla="*/ 32009 w 463193"/>
                  <a:gd name="connsiteY7" fmla="*/ 9225 h 102488"/>
                  <a:gd name="connsiteX8" fmla="*/ 11065 w 463193"/>
                  <a:gd name="connsiteY8" fmla="*/ 30316 h 102488"/>
                  <a:gd name="connsiteX9" fmla="*/ 37735 w 463193"/>
                  <a:gd name="connsiteY9" fmla="*/ 100166 h 102488"/>
                  <a:gd name="connsiteX0" fmla="*/ 40384 w 465842"/>
                  <a:gd name="connsiteY0" fmla="*/ 100166 h 102396"/>
                  <a:gd name="connsiteX1" fmla="*/ 406144 w 465842"/>
                  <a:gd name="connsiteY1" fmla="*/ 86196 h 102396"/>
                  <a:gd name="connsiteX2" fmla="*/ 465199 w 465842"/>
                  <a:gd name="connsiteY2" fmla="*/ 90006 h 102396"/>
                  <a:gd name="connsiteX3" fmla="*/ 433449 w 465842"/>
                  <a:gd name="connsiteY3" fmla="*/ 15076 h 102396"/>
                  <a:gd name="connsiteX4" fmla="*/ 370584 w 465842"/>
                  <a:gd name="connsiteY4" fmla="*/ 2376 h 102396"/>
                  <a:gd name="connsiteX5" fmla="*/ 235329 w 465842"/>
                  <a:gd name="connsiteY5" fmla="*/ 471 h 102396"/>
                  <a:gd name="connsiteX6" fmla="*/ 127379 w 465842"/>
                  <a:gd name="connsiteY6" fmla="*/ 8091 h 102396"/>
                  <a:gd name="connsiteX7" fmla="*/ 34658 w 465842"/>
                  <a:gd name="connsiteY7" fmla="*/ 9225 h 102396"/>
                  <a:gd name="connsiteX8" fmla="*/ 8627 w 465842"/>
                  <a:gd name="connsiteY8" fmla="*/ 31858 h 102396"/>
                  <a:gd name="connsiteX9" fmla="*/ 40384 w 465842"/>
                  <a:gd name="connsiteY9" fmla="*/ 100166 h 102396"/>
                  <a:gd name="connsiteX0" fmla="*/ 41321 w 466779"/>
                  <a:gd name="connsiteY0" fmla="*/ 100166 h 102396"/>
                  <a:gd name="connsiteX1" fmla="*/ 407081 w 466779"/>
                  <a:gd name="connsiteY1" fmla="*/ 86196 h 102396"/>
                  <a:gd name="connsiteX2" fmla="*/ 466136 w 466779"/>
                  <a:gd name="connsiteY2" fmla="*/ 90006 h 102396"/>
                  <a:gd name="connsiteX3" fmla="*/ 434386 w 466779"/>
                  <a:gd name="connsiteY3" fmla="*/ 15076 h 102396"/>
                  <a:gd name="connsiteX4" fmla="*/ 371521 w 466779"/>
                  <a:gd name="connsiteY4" fmla="*/ 2376 h 102396"/>
                  <a:gd name="connsiteX5" fmla="*/ 236266 w 466779"/>
                  <a:gd name="connsiteY5" fmla="*/ 471 h 102396"/>
                  <a:gd name="connsiteX6" fmla="*/ 128316 w 466779"/>
                  <a:gd name="connsiteY6" fmla="*/ 8091 h 102396"/>
                  <a:gd name="connsiteX7" fmla="*/ 35595 w 466779"/>
                  <a:gd name="connsiteY7" fmla="*/ 9225 h 102396"/>
                  <a:gd name="connsiteX8" fmla="*/ 9564 w 466779"/>
                  <a:gd name="connsiteY8" fmla="*/ 31858 h 102396"/>
                  <a:gd name="connsiteX9" fmla="*/ 41321 w 466779"/>
                  <a:gd name="connsiteY9" fmla="*/ 100166 h 102396"/>
                  <a:gd name="connsiteX0" fmla="*/ 41321 w 466779"/>
                  <a:gd name="connsiteY0" fmla="*/ 100166 h 102305"/>
                  <a:gd name="connsiteX1" fmla="*/ 407081 w 466779"/>
                  <a:gd name="connsiteY1" fmla="*/ 86196 h 102305"/>
                  <a:gd name="connsiteX2" fmla="*/ 466136 w 466779"/>
                  <a:gd name="connsiteY2" fmla="*/ 90006 h 102305"/>
                  <a:gd name="connsiteX3" fmla="*/ 434386 w 466779"/>
                  <a:gd name="connsiteY3" fmla="*/ 15076 h 102305"/>
                  <a:gd name="connsiteX4" fmla="*/ 371521 w 466779"/>
                  <a:gd name="connsiteY4" fmla="*/ 2376 h 102305"/>
                  <a:gd name="connsiteX5" fmla="*/ 236266 w 466779"/>
                  <a:gd name="connsiteY5" fmla="*/ 471 h 102305"/>
                  <a:gd name="connsiteX6" fmla="*/ 128316 w 466779"/>
                  <a:gd name="connsiteY6" fmla="*/ 8091 h 102305"/>
                  <a:gd name="connsiteX7" fmla="*/ 35595 w 466779"/>
                  <a:gd name="connsiteY7" fmla="*/ 9225 h 102305"/>
                  <a:gd name="connsiteX8" fmla="*/ 9564 w 466779"/>
                  <a:gd name="connsiteY8" fmla="*/ 33400 h 102305"/>
                  <a:gd name="connsiteX9" fmla="*/ 41321 w 466779"/>
                  <a:gd name="connsiteY9" fmla="*/ 100166 h 102305"/>
                  <a:gd name="connsiteX0" fmla="*/ 43247 w 468705"/>
                  <a:gd name="connsiteY0" fmla="*/ 100166 h 102305"/>
                  <a:gd name="connsiteX1" fmla="*/ 409007 w 468705"/>
                  <a:gd name="connsiteY1" fmla="*/ 86196 h 102305"/>
                  <a:gd name="connsiteX2" fmla="*/ 468062 w 468705"/>
                  <a:gd name="connsiteY2" fmla="*/ 90006 h 102305"/>
                  <a:gd name="connsiteX3" fmla="*/ 436312 w 468705"/>
                  <a:gd name="connsiteY3" fmla="*/ 15076 h 102305"/>
                  <a:gd name="connsiteX4" fmla="*/ 373447 w 468705"/>
                  <a:gd name="connsiteY4" fmla="*/ 2376 h 102305"/>
                  <a:gd name="connsiteX5" fmla="*/ 238192 w 468705"/>
                  <a:gd name="connsiteY5" fmla="*/ 471 h 102305"/>
                  <a:gd name="connsiteX6" fmla="*/ 130242 w 468705"/>
                  <a:gd name="connsiteY6" fmla="*/ 8091 h 102305"/>
                  <a:gd name="connsiteX7" fmla="*/ 37521 w 468705"/>
                  <a:gd name="connsiteY7" fmla="*/ 9225 h 102305"/>
                  <a:gd name="connsiteX8" fmla="*/ 11490 w 468705"/>
                  <a:gd name="connsiteY8" fmla="*/ 33400 h 102305"/>
                  <a:gd name="connsiteX9" fmla="*/ 43247 w 468705"/>
                  <a:gd name="connsiteY9" fmla="*/ 100166 h 102305"/>
                  <a:gd name="connsiteX0" fmla="*/ 43247 w 479551"/>
                  <a:gd name="connsiteY0" fmla="*/ 100166 h 102543"/>
                  <a:gd name="connsiteX1" fmla="*/ 409007 w 479551"/>
                  <a:gd name="connsiteY1" fmla="*/ 86196 h 102543"/>
                  <a:gd name="connsiteX2" fmla="*/ 479084 w 479551"/>
                  <a:gd name="connsiteY2" fmla="*/ 72275 h 102543"/>
                  <a:gd name="connsiteX3" fmla="*/ 436312 w 479551"/>
                  <a:gd name="connsiteY3" fmla="*/ 15076 h 102543"/>
                  <a:gd name="connsiteX4" fmla="*/ 373447 w 479551"/>
                  <a:gd name="connsiteY4" fmla="*/ 2376 h 102543"/>
                  <a:gd name="connsiteX5" fmla="*/ 238192 w 479551"/>
                  <a:gd name="connsiteY5" fmla="*/ 471 h 102543"/>
                  <a:gd name="connsiteX6" fmla="*/ 130242 w 479551"/>
                  <a:gd name="connsiteY6" fmla="*/ 8091 h 102543"/>
                  <a:gd name="connsiteX7" fmla="*/ 37521 w 479551"/>
                  <a:gd name="connsiteY7" fmla="*/ 9225 h 102543"/>
                  <a:gd name="connsiteX8" fmla="*/ 11490 w 479551"/>
                  <a:gd name="connsiteY8" fmla="*/ 33400 h 102543"/>
                  <a:gd name="connsiteX9" fmla="*/ 43247 w 479551"/>
                  <a:gd name="connsiteY9" fmla="*/ 100166 h 102543"/>
                  <a:gd name="connsiteX0" fmla="*/ 39349 w 478197"/>
                  <a:gd name="connsiteY0" fmla="*/ 93999 h 97002"/>
                  <a:gd name="connsiteX1" fmla="*/ 407653 w 478197"/>
                  <a:gd name="connsiteY1" fmla="*/ 86196 h 97002"/>
                  <a:gd name="connsiteX2" fmla="*/ 477730 w 478197"/>
                  <a:gd name="connsiteY2" fmla="*/ 72275 h 97002"/>
                  <a:gd name="connsiteX3" fmla="*/ 434958 w 478197"/>
                  <a:gd name="connsiteY3" fmla="*/ 15076 h 97002"/>
                  <a:gd name="connsiteX4" fmla="*/ 372093 w 478197"/>
                  <a:gd name="connsiteY4" fmla="*/ 2376 h 97002"/>
                  <a:gd name="connsiteX5" fmla="*/ 236838 w 478197"/>
                  <a:gd name="connsiteY5" fmla="*/ 471 h 97002"/>
                  <a:gd name="connsiteX6" fmla="*/ 128888 w 478197"/>
                  <a:gd name="connsiteY6" fmla="*/ 8091 h 97002"/>
                  <a:gd name="connsiteX7" fmla="*/ 36167 w 478197"/>
                  <a:gd name="connsiteY7" fmla="*/ 9225 h 97002"/>
                  <a:gd name="connsiteX8" fmla="*/ 10136 w 478197"/>
                  <a:gd name="connsiteY8" fmla="*/ 33400 h 97002"/>
                  <a:gd name="connsiteX9" fmla="*/ 39349 w 478197"/>
                  <a:gd name="connsiteY9" fmla="*/ 93999 h 97002"/>
                  <a:gd name="connsiteX0" fmla="*/ 39200 w 478048"/>
                  <a:gd name="connsiteY0" fmla="*/ 93999 h 97002"/>
                  <a:gd name="connsiteX1" fmla="*/ 407504 w 478048"/>
                  <a:gd name="connsiteY1" fmla="*/ 86196 h 97002"/>
                  <a:gd name="connsiteX2" fmla="*/ 477581 w 478048"/>
                  <a:gd name="connsiteY2" fmla="*/ 72275 h 97002"/>
                  <a:gd name="connsiteX3" fmla="*/ 434809 w 478048"/>
                  <a:gd name="connsiteY3" fmla="*/ 15076 h 97002"/>
                  <a:gd name="connsiteX4" fmla="*/ 371944 w 478048"/>
                  <a:gd name="connsiteY4" fmla="*/ 2376 h 97002"/>
                  <a:gd name="connsiteX5" fmla="*/ 236689 w 478048"/>
                  <a:gd name="connsiteY5" fmla="*/ 471 h 97002"/>
                  <a:gd name="connsiteX6" fmla="*/ 128739 w 478048"/>
                  <a:gd name="connsiteY6" fmla="*/ 8091 h 97002"/>
                  <a:gd name="connsiteX7" fmla="*/ 33474 w 478048"/>
                  <a:gd name="connsiteY7" fmla="*/ 6912 h 97002"/>
                  <a:gd name="connsiteX8" fmla="*/ 9987 w 478048"/>
                  <a:gd name="connsiteY8" fmla="*/ 33400 h 97002"/>
                  <a:gd name="connsiteX9" fmla="*/ 39200 w 478048"/>
                  <a:gd name="connsiteY9" fmla="*/ 93999 h 97002"/>
                  <a:gd name="connsiteX0" fmla="*/ 40092 w 478940"/>
                  <a:gd name="connsiteY0" fmla="*/ 93999 h 95738"/>
                  <a:gd name="connsiteX1" fmla="*/ 408396 w 478940"/>
                  <a:gd name="connsiteY1" fmla="*/ 86196 h 95738"/>
                  <a:gd name="connsiteX2" fmla="*/ 478473 w 478940"/>
                  <a:gd name="connsiteY2" fmla="*/ 72275 h 95738"/>
                  <a:gd name="connsiteX3" fmla="*/ 435701 w 478940"/>
                  <a:gd name="connsiteY3" fmla="*/ 15076 h 95738"/>
                  <a:gd name="connsiteX4" fmla="*/ 372836 w 478940"/>
                  <a:gd name="connsiteY4" fmla="*/ 2376 h 95738"/>
                  <a:gd name="connsiteX5" fmla="*/ 237581 w 478940"/>
                  <a:gd name="connsiteY5" fmla="*/ 471 h 95738"/>
                  <a:gd name="connsiteX6" fmla="*/ 129631 w 478940"/>
                  <a:gd name="connsiteY6" fmla="*/ 8091 h 95738"/>
                  <a:gd name="connsiteX7" fmla="*/ 34366 w 478940"/>
                  <a:gd name="connsiteY7" fmla="*/ 6912 h 95738"/>
                  <a:gd name="connsiteX8" fmla="*/ 9183 w 478940"/>
                  <a:gd name="connsiteY8" fmla="*/ 51902 h 95738"/>
                  <a:gd name="connsiteX9" fmla="*/ 40092 w 478940"/>
                  <a:gd name="connsiteY9" fmla="*/ 93999 h 95738"/>
                  <a:gd name="connsiteX0" fmla="*/ 41639 w 480487"/>
                  <a:gd name="connsiteY0" fmla="*/ 93999 h 95738"/>
                  <a:gd name="connsiteX1" fmla="*/ 409943 w 480487"/>
                  <a:gd name="connsiteY1" fmla="*/ 86196 h 95738"/>
                  <a:gd name="connsiteX2" fmla="*/ 480020 w 480487"/>
                  <a:gd name="connsiteY2" fmla="*/ 72275 h 95738"/>
                  <a:gd name="connsiteX3" fmla="*/ 437248 w 480487"/>
                  <a:gd name="connsiteY3" fmla="*/ 15076 h 95738"/>
                  <a:gd name="connsiteX4" fmla="*/ 374383 w 480487"/>
                  <a:gd name="connsiteY4" fmla="*/ 2376 h 95738"/>
                  <a:gd name="connsiteX5" fmla="*/ 239128 w 480487"/>
                  <a:gd name="connsiteY5" fmla="*/ 471 h 95738"/>
                  <a:gd name="connsiteX6" fmla="*/ 131178 w 480487"/>
                  <a:gd name="connsiteY6" fmla="*/ 8091 h 95738"/>
                  <a:gd name="connsiteX7" fmla="*/ 35913 w 480487"/>
                  <a:gd name="connsiteY7" fmla="*/ 6912 h 95738"/>
                  <a:gd name="connsiteX8" fmla="*/ 10730 w 480487"/>
                  <a:gd name="connsiteY8" fmla="*/ 51902 h 95738"/>
                  <a:gd name="connsiteX9" fmla="*/ 41639 w 480487"/>
                  <a:gd name="connsiteY9" fmla="*/ 93999 h 95738"/>
                  <a:gd name="connsiteX0" fmla="*/ 39840 w 478688"/>
                  <a:gd name="connsiteY0" fmla="*/ 93999 h 95738"/>
                  <a:gd name="connsiteX1" fmla="*/ 408144 w 478688"/>
                  <a:gd name="connsiteY1" fmla="*/ 86196 h 95738"/>
                  <a:gd name="connsiteX2" fmla="*/ 478221 w 478688"/>
                  <a:gd name="connsiteY2" fmla="*/ 72275 h 95738"/>
                  <a:gd name="connsiteX3" fmla="*/ 435449 w 478688"/>
                  <a:gd name="connsiteY3" fmla="*/ 15076 h 95738"/>
                  <a:gd name="connsiteX4" fmla="*/ 372584 w 478688"/>
                  <a:gd name="connsiteY4" fmla="*/ 2376 h 95738"/>
                  <a:gd name="connsiteX5" fmla="*/ 237329 w 478688"/>
                  <a:gd name="connsiteY5" fmla="*/ 471 h 95738"/>
                  <a:gd name="connsiteX6" fmla="*/ 129379 w 478688"/>
                  <a:gd name="connsiteY6" fmla="*/ 8091 h 95738"/>
                  <a:gd name="connsiteX7" fmla="*/ 29875 w 478688"/>
                  <a:gd name="connsiteY7" fmla="*/ 9996 h 95738"/>
                  <a:gd name="connsiteX8" fmla="*/ 8931 w 478688"/>
                  <a:gd name="connsiteY8" fmla="*/ 51902 h 95738"/>
                  <a:gd name="connsiteX9" fmla="*/ 39840 w 478688"/>
                  <a:gd name="connsiteY9" fmla="*/ 93999 h 95738"/>
                  <a:gd name="connsiteX0" fmla="*/ 40292 w 479140"/>
                  <a:gd name="connsiteY0" fmla="*/ 93999 h 95686"/>
                  <a:gd name="connsiteX1" fmla="*/ 408596 w 479140"/>
                  <a:gd name="connsiteY1" fmla="*/ 86196 h 95686"/>
                  <a:gd name="connsiteX2" fmla="*/ 478673 w 479140"/>
                  <a:gd name="connsiteY2" fmla="*/ 72275 h 95686"/>
                  <a:gd name="connsiteX3" fmla="*/ 435901 w 479140"/>
                  <a:gd name="connsiteY3" fmla="*/ 15076 h 95686"/>
                  <a:gd name="connsiteX4" fmla="*/ 373036 w 479140"/>
                  <a:gd name="connsiteY4" fmla="*/ 2376 h 95686"/>
                  <a:gd name="connsiteX5" fmla="*/ 237781 w 479140"/>
                  <a:gd name="connsiteY5" fmla="*/ 471 h 95686"/>
                  <a:gd name="connsiteX6" fmla="*/ 129831 w 479140"/>
                  <a:gd name="connsiteY6" fmla="*/ 8091 h 95686"/>
                  <a:gd name="connsiteX7" fmla="*/ 30327 w 479140"/>
                  <a:gd name="connsiteY7" fmla="*/ 9996 h 95686"/>
                  <a:gd name="connsiteX8" fmla="*/ 8535 w 479140"/>
                  <a:gd name="connsiteY8" fmla="*/ 52673 h 95686"/>
                  <a:gd name="connsiteX9" fmla="*/ 40292 w 479140"/>
                  <a:gd name="connsiteY9" fmla="*/ 93999 h 95686"/>
                  <a:gd name="connsiteX0" fmla="*/ 43456 w 482304"/>
                  <a:gd name="connsiteY0" fmla="*/ 93999 h 95686"/>
                  <a:gd name="connsiteX1" fmla="*/ 411760 w 482304"/>
                  <a:gd name="connsiteY1" fmla="*/ 86196 h 95686"/>
                  <a:gd name="connsiteX2" fmla="*/ 481837 w 482304"/>
                  <a:gd name="connsiteY2" fmla="*/ 72275 h 95686"/>
                  <a:gd name="connsiteX3" fmla="*/ 439065 w 482304"/>
                  <a:gd name="connsiteY3" fmla="*/ 15076 h 95686"/>
                  <a:gd name="connsiteX4" fmla="*/ 376200 w 482304"/>
                  <a:gd name="connsiteY4" fmla="*/ 2376 h 95686"/>
                  <a:gd name="connsiteX5" fmla="*/ 240945 w 482304"/>
                  <a:gd name="connsiteY5" fmla="*/ 471 h 95686"/>
                  <a:gd name="connsiteX6" fmla="*/ 132995 w 482304"/>
                  <a:gd name="connsiteY6" fmla="*/ 8091 h 95686"/>
                  <a:gd name="connsiteX7" fmla="*/ 33491 w 482304"/>
                  <a:gd name="connsiteY7" fmla="*/ 9996 h 95686"/>
                  <a:gd name="connsiteX8" fmla="*/ 11699 w 482304"/>
                  <a:gd name="connsiteY8" fmla="*/ 52673 h 95686"/>
                  <a:gd name="connsiteX9" fmla="*/ 43456 w 482304"/>
                  <a:gd name="connsiteY9" fmla="*/ 93999 h 95686"/>
                  <a:gd name="connsiteX0" fmla="*/ 43456 w 483143"/>
                  <a:gd name="connsiteY0" fmla="*/ 93999 h 95758"/>
                  <a:gd name="connsiteX1" fmla="*/ 411760 w 483143"/>
                  <a:gd name="connsiteY1" fmla="*/ 86196 h 95758"/>
                  <a:gd name="connsiteX2" fmla="*/ 482685 w 483143"/>
                  <a:gd name="connsiteY2" fmla="*/ 68421 h 95758"/>
                  <a:gd name="connsiteX3" fmla="*/ 439065 w 483143"/>
                  <a:gd name="connsiteY3" fmla="*/ 15076 h 95758"/>
                  <a:gd name="connsiteX4" fmla="*/ 376200 w 483143"/>
                  <a:gd name="connsiteY4" fmla="*/ 2376 h 95758"/>
                  <a:gd name="connsiteX5" fmla="*/ 240945 w 483143"/>
                  <a:gd name="connsiteY5" fmla="*/ 471 h 95758"/>
                  <a:gd name="connsiteX6" fmla="*/ 132995 w 483143"/>
                  <a:gd name="connsiteY6" fmla="*/ 8091 h 95758"/>
                  <a:gd name="connsiteX7" fmla="*/ 33491 w 483143"/>
                  <a:gd name="connsiteY7" fmla="*/ 9996 h 95758"/>
                  <a:gd name="connsiteX8" fmla="*/ 11699 w 483143"/>
                  <a:gd name="connsiteY8" fmla="*/ 52673 h 95758"/>
                  <a:gd name="connsiteX9" fmla="*/ 43456 w 483143"/>
                  <a:gd name="connsiteY9" fmla="*/ 93999 h 9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3143" h="95758">
                    <a:moveTo>
                      <a:pt x="43456" y="93999"/>
                    </a:moveTo>
                    <a:cubicBezTo>
                      <a:pt x="110133" y="99586"/>
                      <a:pt x="338555" y="90459"/>
                      <a:pt x="411760" y="86196"/>
                    </a:cubicBezTo>
                    <a:cubicBezTo>
                      <a:pt x="484965" y="81933"/>
                      <a:pt x="478134" y="80274"/>
                      <a:pt x="482685" y="68421"/>
                    </a:cubicBezTo>
                    <a:cubicBezTo>
                      <a:pt x="487236" y="56568"/>
                      <a:pt x="456812" y="26083"/>
                      <a:pt x="439065" y="15076"/>
                    </a:cubicBezTo>
                    <a:cubicBezTo>
                      <a:pt x="421318" y="4069"/>
                      <a:pt x="409220" y="4810"/>
                      <a:pt x="376200" y="2376"/>
                    </a:cubicBezTo>
                    <a:cubicBezTo>
                      <a:pt x="343180" y="-58"/>
                      <a:pt x="281479" y="-481"/>
                      <a:pt x="240945" y="471"/>
                    </a:cubicBezTo>
                    <a:cubicBezTo>
                      <a:pt x="200411" y="1423"/>
                      <a:pt x="167571" y="6504"/>
                      <a:pt x="132995" y="8091"/>
                    </a:cubicBezTo>
                    <a:cubicBezTo>
                      <a:pt x="98419" y="9679"/>
                      <a:pt x="52118" y="9149"/>
                      <a:pt x="33491" y="9996"/>
                    </a:cubicBezTo>
                    <a:cubicBezTo>
                      <a:pt x="14864" y="10843"/>
                      <a:pt x="18517" y="23255"/>
                      <a:pt x="11699" y="52673"/>
                    </a:cubicBezTo>
                    <a:cubicBezTo>
                      <a:pt x="4881" y="82091"/>
                      <a:pt x="-23221" y="88412"/>
                      <a:pt x="43456" y="93999"/>
                    </a:cubicBezTo>
                    <a:close/>
                  </a:path>
                </a:pathLst>
              </a:custGeom>
              <a:solidFill>
                <a:srgbClr val="FFE8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grpSp>
            <p:nvGrpSpPr>
              <p:cNvPr id="53" name="กลุ่ม 52">
                <a:extLst>
                  <a:ext uri="{FF2B5EF4-FFF2-40B4-BE49-F238E27FC236}">
                    <a16:creationId xmlns:a16="http://schemas.microsoft.com/office/drawing/2014/main" id="{7AF81CDC-309C-450D-8F13-7F620EE2B668}"/>
                  </a:ext>
                </a:extLst>
              </p:cNvPr>
              <p:cNvGrpSpPr/>
              <p:nvPr/>
            </p:nvGrpSpPr>
            <p:grpSpPr>
              <a:xfrm>
                <a:off x="744332" y="2576373"/>
                <a:ext cx="314007" cy="268005"/>
                <a:chOff x="6899843" y="2763982"/>
                <a:chExt cx="379124" cy="318037"/>
              </a:xfrm>
              <a:solidFill>
                <a:srgbClr val="FFE8B2"/>
              </a:solidFill>
            </p:grpSpPr>
            <p:sp>
              <p:nvSpPr>
                <p:cNvPr id="90" name="รูปแบบอิสระ: รูปร่าง 89">
                  <a:extLst>
                    <a:ext uri="{FF2B5EF4-FFF2-40B4-BE49-F238E27FC236}">
                      <a16:creationId xmlns:a16="http://schemas.microsoft.com/office/drawing/2014/main" id="{8001B052-1E98-41F3-8476-1EDAA7148997}"/>
                    </a:ext>
                  </a:extLst>
                </p:cNvPr>
                <p:cNvSpPr/>
                <p:nvPr/>
              </p:nvSpPr>
              <p:spPr>
                <a:xfrm rot="20472994">
                  <a:off x="6987045" y="2879135"/>
                  <a:ext cx="275171" cy="202884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91" name="วงรี 90">
                  <a:extLst>
                    <a:ext uri="{FF2B5EF4-FFF2-40B4-BE49-F238E27FC236}">
                      <a16:creationId xmlns:a16="http://schemas.microsoft.com/office/drawing/2014/main" id="{4E8331FD-B475-4190-8B33-BD85CA107F2A}"/>
                    </a:ext>
                  </a:extLst>
                </p:cNvPr>
                <p:cNvSpPr/>
                <p:nvPr/>
              </p:nvSpPr>
              <p:spPr>
                <a:xfrm rot="18769227">
                  <a:off x="6915747" y="2877323"/>
                  <a:ext cx="76801" cy="10860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2" name="วงรี 91">
                  <a:extLst>
                    <a:ext uri="{FF2B5EF4-FFF2-40B4-BE49-F238E27FC236}">
                      <a16:creationId xmlns:a16="http://schemas.microsoft.com/office/drawing/2014/main" id="{C02FD093-E98C-41AD-AF36-8E78710A63FF}"/>
                    </a:ext>
                  </a:extLst>
                </p:cNvPr>
                <p:cNvSpPr/>
                <p:nvPr/>
              </p:nvSpPr>
              <p:spPr>
                <a:xfrm rot="19680807">
                  <a:off x="6976935" y="2781709"/>
                  <a:ext cx="88132" cy="11146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3" name="วงรี 92">
                  <a:extLst>
                    <a:ext uri="{FF2B5EF4-FFF2-40B4-BE49-F238E27FC236}">
                      <a16:creationId xmlns:a16="http://schemas.microsoft.com/office/drawing/2014/main" id="{ACEEE79A-FBA3-4426-9C99-3706D7C32A9C}"/>
                    </a:ext>
                  </a:extLst>
                </p:cNvPr>
                <p:cNvSpPr/>
                <p:nvPr/>
              </p:nvSpPr>
              <p:spPr>
                <a:xfrm rot="118968">
                  <a:off x="7096185" y="2763982"/>
                  <a:ext cx="83109" cy="10036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4" name="วงรี 93">
                  <a:extLst>
                    <a:ext uri="{FF2B5EF4-FFF2-40B4-BE49-F238E27FC236}">
                      <a16:creationId xmlns:a16="http://schemas.microsoft.com/office/drawing/2014/main" id="{12E6F86A-DB5D-4A8B-B6B3-51D9B7D48C5A}"/>
                    </a:ext>
                  </a:extLst>
                </p:cNvPr>
                <p:cNvSpPr/>
                <p:nvPr/>
              </p:nvSpPr>
              <p:spPr>
                <a:xfrm rot="546781">
                  <a:off x="7195858" y="2807430"/>
                  <a:ext cx="83109" cy="10036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4" name="กลุ่ม 53">
                <a:extLst>
                  <a:ext uri="{FF2B5EF4-FFF2-40B4-BE49-F238E27FC236}">
                    <a16:creationId xmlns:a16="http://schemas.microsoft.com/office/drawing/2014/main" id="{2DE2BEA7-5A3A-460E-9447-021391D29817}"/>
                  </a:ext>
                </a:extLst>
              </p:cNvPr>
              <p:cNvGrpSpPr/>
              <p:nvPr/>
            </p:nvGrpSpPr>
            <p:grpSpPr>
              <a:xfrm>
                <a:off x="1754378" y="2501312"/>
                <a:ext cx="311991" cy="297051"/>
                <a:chOff x="6899843" y="2763982"/>
                <a:chExt cx="379124" cy="318037"/>
              </a:xfrm>
              <a:solidFill>
                <a:srgbClr val="FFE8B2"/>
              </a:solidFill>
            </p:grpSpPr>
            <p:sp>
              <p:nvSpPr>
                <p:cNvPr id="85" name="รูปแบบอิสระ: รูปร่าง 84">
                  <a:extLst>
                    <a:ext uri="{FF2B5EF4-FFF2-40B4-BE49-F238E27FC236}">
                      <a16:creationId xmlns:a16="http://schemas.microsoft.com/office/drawing/2014/main" id="{21047908-3E69-43AD-BB77-0D4D1E8EA379}"/>
                    </a:ext>
                  </a:extLst>
                </p:cNvPr>
                <p:cNvSpPr/>
                <p:nvPr/>
              </p:nvSpPr>
              <p:spPr>
                <a:xfrm rot="20472994">
                  <a:off x="6987045" y="2879135"/>
                  <a:ext cx="275171" cy="202884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6" name="วงรี 85">
                  <a:extLst>
                    <a:ext uri="{FF2B5EF4-FFF2-40B4-BE49-F238E27FC236}">
                      <a16:creationId xmlns:a16="http://schemas.microsoft.com/office/drawing/2014/main" id="{3F2F3D1F-B3E2-4AD2-A250-C7A65442989F}"/>
                    </a:ext>
                  </a:extLst>
                </p:cNvPr>
                <p:cNvSpPr/>
                <p:nvPr/>
              </p:nvSpPr>
              <p:spPr>
                <a:xfrm rot="18769227">
                  <a:off x="6915747" y="2877323"/>
                  <a:ext cx="76801" cy="10860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7" name="วงรี 86">
                  <a:extLst>
                    <a:ext uri="{FF2B5EF4-FFF2-40B4-BE49-F238E27FC236}">
                      <a16:creationId xmlns:a16="http://schemas.microsoft.com/office/drawing/2014/main" id="{0EB0F164-D4ED-48F9-9CBA-193481EAE472}"/>
                    </a:ext>
                  </a:extLst>
                </p:cNvPr>
                <p:cNvSpPr/>
                <p:nvPr/>
              </p:nvSpPr>
              <p:spPr>
                <a:xfrm rot="19680807">
                  <a:off x="6976935" y="2781709"/>
                  <a:ext cx="88132" cy="11146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8" name="วงรี 87">
                  <a:extLst>
                    <a:ext uri="{FF2B5EF4-FFF2-40B4-BE49-F238E27FC236}">
                      <a16:creationId xmlns:a16="http://schemas.microsoft.com/office/drawing/2014/main" id="{1F6B9C3C-5065-4BFC-AF19-A575B1C69C3E}"/>
                    </a:ext>
                  </a:extLst>
                </p:cNvPr>
                <p:cNvSpPr/>
                <p:nvPr/>
              </p:nvSpPr>
              <p:spPr>
                <a:xfrm rot="118968">
                  <a:off x="7096185" y="2763982"/>
                  <a:ext cx="83109" cy="10036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9" name="วงรี 88">
                  <a:extLst>
                    <a:ext uri="{FF2B5EF4-FFF2-40B4-BE49-F238E27FC236}">
                      <a16:creationId xmlns:a16="http://schemas.microsoft.com/office/drawing/2014/main" id="{9F959991-3BC6-48AB-B99B-E964DAB74D2E}"/>
                    </a:ext>
                  </a:extLst>
                </p:cNvPr>
                <p:cNvSpPr/>
                <p:nvPr/>
              </p:nvSpPr>
              <p:spPr>
                <a:xfrm rot="546781">
                  <a:off x="7195858" y="2807430"/>
                  <a:ext cx="83109" cy="10036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5" name="กลุ่ม 54">
                <a:extLst>
                  <a:ext uri="{FF2B5EF4-FFF2-40B4-BE49-F238E27FC236}">
                    <a16:creationId xmlns:a16="http://schemas.microsoft.com/office/drawing/2014/main" id="{8B7D6796-5C80-4F95-A1B0-ABF0396D9EB5}"/>
                  </a:ext>
                </a:extLst>
              </p:cNvPr>
              <p:cNvGrpSpPr/>
              <p:nvPr/>
            </p:nvGrpSpPr>
            <p:grpSpPr>
              <a:xfrm>
                <a:off x="1097160" y="2860694"/>
                <a:ext cx="261841" cy="236513"/>
                <a:chOff x="6899843" y="2763982"/>
                <a:chExt cx="379124" cy="318037"/>
              </a:xfrm>
              <a:solidFill>
                <a:srgbClr val="FFE8B2"/>
              </a:solidFill>
            </p:grpSpPr>
            <p:sp>
              <p:nvSpPr>
                <p:cNvPr id="80" name="รูปแบบอิสระ: รูปร่าง 79">
                  <a:extLst>
                    <a:ext uri="{FF2B5EF4-FFF2-40B4-BE49-F238E27FC236}">
                      <a16:creationId xmlns:a16="http://schemas.microsoft.com/office/drawing/2014/main" id="{D8F79CCB-77D2-4E87-92B9-90D60182060C}"/>
                    </a:ext>
                  </a:extLst>
                </p:cNvPr>
                <p:cNvSpPr/>
                <p:nvPr/>
              </p:nvSpPr>
              <p:spPr>
                <a:xfrm rot="20472994">
                  <a:off x="6987045" y="2879135"/>
                  <a:ext cx="275171" cy="202884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1" name="วงรี 80">
                  <a:extLst>
                    <a:ext uri="{FF2B5EF4-FFF2-40B4-BE49-F238E27FC236}">
                      <a16:creationId xmlns:a16="http://schemas.microsoft.com/office/drawing/2014/main" id="{6A52F194-D764-47C6-8581-22ED55857BA1}"/>
                    </a:ext>
                  </a:extLst>
                </p:cNvPr>
                <p:cNvSpPr/>
                <p:nvPr/>
              </p:nvSpPr>
              <p:spPr>
                <a:xfrm rot="18769227">
                  <a:off x="6915747" y="2877323"/>
                  <a:ext cx="76801" cy="10860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2" name="วงรี 81">
                  <a:extLst>
                    <a:ext uri="{FF2B5EF4-FFF2-40B4-BE49-F238E27FC236}">
                      <a16:creationId xmlns:a16="http://schemas.microsoft.com/office/drawing/2014/main" id="{09334A62-910D-42D3-9472-A17015EA0BAC}"/>
                    </a:ext>
                  </a:extLst>
                </p:cNvPr>
                <p:cNvSpPr/>
                <p:nvPr/>
              </p:nvSpPr>
              <p:spPr>
                <a:xfrm rot="19680807">
                  <a:off x="6976935" y="2781709"/>
                  <a:ext cx="88132" cy="11146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3" name="วงรี 82">
                  <a:extLst>
                    <a:ext uri="{FF2B5EF4-FFF2-40B4-BE49-F238E27FC236}">
                      <a16:creationId xmlns:a16="http://schemas.microsoft.com/office/drawing/2014/main" id="{F10F137D-84AC-489B-A10F-900399281B6B}"/>
                    </a:ext>
                  </a:extLst>
                </p:cNvPr>
                <p:cNvSpPr/>
                <p:nvPr/>
              </p:nvSpPr>
              <p:spPr>
                <a:xfrm rot="118968">
                  <a:off x="7096185" y="2763982"/>
                  <a:ext cx="83109" cy="10036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4" name="วงรี 83">
                  <a:extLst>
                    <a:ext uri="{FF2B5EF4-FFF2-40B4-BE49-F238E27FC236}">
                      <a16:creationId xmlns:a16="http://schemas.microsoft.com/office/drawing/2014/main" id="{EE8CEA59-95D4-42DE-8B79-7DBF2A59C9A5}"/>
                    </a:ext>
                  </a:extLst>
                </p:cNvPr>
                <p:cNvSpPr/>
                <p:nvPr/>
              </p:nvSpPr>
              <p:spPr>
                <a:xfrm rot="546781">
                  <a:off x="7195858" y="2807430"/>
                  <a:ext cx="83109" cy="10036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6" name="กลุ่ม 55">
                <a:extLst>
                  <a:ext uri="{FF2B5EF4-FFF2-40B4-BE49-F238E27FC236}">
                    <a16:creationId xmlns:a16="http://schemas.microsoft.com/office/drawing/2014/main" id="{6FEAF279-CB61-44CB-A154-13D87EB74773}"/>
                  </a:ext>
                </a:extLst>
              </p:cNvPr>
              <p:cNvGrpSpPr/>
              <p:nvPr/>
            </p:nvGrpSpPr>
            <p:grpSpPr>
              <a:xfrm>
                <a:off x="692061" y="3247443"/>
                <a:ext cx="314007" cy="268005"/>
                <a:chOff x="6899843" y="2763982"/>
                <a:chExt cx="379124" cy="318037"/>
              </a:xfrm>
              <a:solidFill>
                <a:srgbClr val="FFE8B2"/>
              </a:solidFill>
            </p:grpSpPr>
            <p:sp>
              <p:nvSpPr>
                <p:cNvPr id="75" name="รูปแบบอิสระ: รูปร่าง 74">
                  <a:extLst>
                    <a:ext uri="{FF2B5EF4-FFF2-40B4-BE49-F238E27FC236}">
                      <a16:creationId xmlns:a16="http://schemas.microsoft.com/office/drawing/2014/main" id="{DB5BD7DB-2E81-4E9E-AB82-C679B3E5DFD0}"/>
                    </a:ext>
                  </a:extLst>
                </p:cNvPr>
                <p:cNvSpPr/>
                <p:nvPr/>
              </p:nvSpPr>
              <p:spPr>
                <a:xfrm rot="20472994">
                  <a:off x="6987045" y="2879135"/>
                  <a:ext cx="275171" cy="202884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76" name="วงรี 75">
                  <a:extLst>
                    <a:ext uri="{FF2B5EF4-FFF2-40B4-BE49-F238E27FC236}">
                      <a16:creationId xmlns:a16="http://schemas.microsoft.com/office/drawing/2014/main" id="{AB333A71-F54F-47CD-9660-BFAC2D586527}"/>
                    </a:ext>
                  </a:extLst>
                </p:cNvPr>
                <p:cNvSpPr/>
                <p:nvPr/>
              </p:nvSpPr>
              <p:spPr>
                <a:xfrm rot="18769227">
                  <a:off x="6915747" y="2877323"/>
                  <a:ext cx="76801" cy="10860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7" name="วงรี 76">
                  <a:extLst>
                    <a:ext uri="{FF2B5EF4-FFF2-40B4-BE49-F238E27FC236}">
                      <a16:creationId xmlns:a16="http://schemas.microsoft.com/office/drawing/2014/main" id="{0FB7CC83-FE9B-4DA0-B4EC-8D6FCE487D65}"/>
                    </a:ext>
                  </a:extLst>
                </p:cNvPr>
                <p:cNvSpPr/>
                <p:nvPr/>
              </p:nvSpPr>
              <p:spPr>
                <a:xfrm rot="19680807">
                  <a:off x="6976935" y="2781709"/>
                  <a:ext cx="88132" cy="11146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8" name="วงรี 77">
                  <a:extLst>
                    <a:ext uri="{FF2B5EF4-FFF2-40B4-BE49-F238E27FC236}">
                      <a16:creationId xmlns:a16="http://schemas.microsoft.com/office/drawing/2014/main" id="{F3A37EF1-0897-4DA6-8918-41D373AA933B}"/>
                    </a:ext>
                  </a:extLst>
                </p:cNvPr>
                <p:cNvSpPr/>
                <p:nvPr/>
              </p:nvSpPr>
              <p:spPr>
                <a:xfrm rot="118968">
                  <a:off x="7096185" y="2763982"/>
                  <a:ext cx="83109" cy="10036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9" name="วงรี 78">
                  <a:extLst>
                    <a:ext uri="{FF2B5EF4-FFF2-40B4-BE49-F238E27FC236}">
                      <a16:creationId xmlns:a16="http://schemas.microsoft.com/office/drawing/2014/main" id="{60A68D25-5708-4562-8D9D-3BCA927C2A16}"/>
                    </a:ext>
                  </a:extLst>
                </p:cNvPr>
                <p:cNvSpPr/>
                <p:nvPr/>
              </p:nvSpPr>
              <p:spPr>
                <a:xfrm rot="546781">
                  <a:off x="7195858" y="2807430"/>
                  <a:ext cx="83109" cy="10036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7" name="กลุ่ม 56">
                <a:extLst>
                  <a:ext uri="{FF2B5EF4-FFF2-40B4-BE49-F238E27FC236}">
                    <a16:creationId xmlns:a16="http://schemas.microsoft.com/office/drawing/2014/main" id="{0A056BAB-AFAA-4AE3-A48C-99BA8F1CDBBA}"/>
                  </a:ext>
                </a:extLst>
              </p:cNvPr>
              <p:cNvGrpSpPr/>
              <p:nvPr/>
            </p:nvGrpSpPr>
            <p:grpSpPr>
              <a:xfrm>
                <a:off x="1958360" y="3356408"/>
                <a:ext cx="228659" cy="193552"/>
                <a:chOff x="6899843" y="2763982"/>
                <a:chExt cx="379124" cy="318037"/>
              </a:xfrm>
              <a:solidFill>
                <a:srgbClr val="FFE8B2"/>
              </a:solidFill>
            </p:grpSpPr>
            <p:sp>
              <p:nvSpPr>
                <p:cNvPr id="70" name="รูปแบบอิสระ: รูปร่าง 69">
                  <a:extLst>
                    <a:ext uri="{FF2B5EF4-FFF2-40B4-BE49-F238E27FC236}">
                      <a16:creationId xmlns:a16="http://schemas.microsoft.com/office/drawing/2014/main" id="{829C02BA-1117-40DC-A30E-FE98481BDB8A}"/>
                    </a:ext>
                  </a:extLst>
                </p:cNvPr>
                <p:cNvSpPr/>
                <p:nvPr/>
              </p:nvSpPr>
              <p:spPr>
                <a:xfrm rot="20472994">
                  <a:off x="6987045" y="2879135"/>
                  <a:ext cx="275171" cy="202884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71" name="วงรี 70">
                  <a:extLst>
                    <a:ext uri="{FF2B5EF4-FFF2-40B4-BE49-F238E27FC236}">
                      <a16:creationId xmlns:a16="http://schemas.microsoft.com/office/drawing/2014/main" id="{0DA540FA-8291-4FA2-9D35-DD380C82D2E6}"/>
                    </a:ext>
                  </a:extLst>
                </p:cNvPr>
                <p:cNvSpPr/>
                <p:nvPr/>
              </p:nvSpPr>
              <p:spPr>
                <a:xfrm rot="18769227">
                  <a:off x="6915747" y="2877323"/>
                  <a:ext cx="76801" cy="10860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2" name="วงรี 71">
                  <a:extLst>
                    <a:ext uri="{FF2B5EF4-FFF2-40B4-BE49-F238E27FC236}">
                      <a16:creationId xmlns:a16="http://schemas.microsoft.com/office/drawing/2014/main" id="{75F9B807-6B30-4077-8A16-7E11D9383D3B}"/>
                    </a:ext>
                  </a:extLst>
                </p:cNvPr>
                <p:cNvSpPr/>
                <p:nvPr/>
              </p:nvSpPr>
              <p:spPr>
                <a:xfrm rot="19680807">
                  <a:off x="6976935" y="2781709"/>
                  <a:ext cx="88132" cy="11146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3" name="วงรี 72">
                  <a:extLst>
                    <a:ext uri="{FF2B5EF4-FFF2-40B4-BE49-F238E27FC236}">
                      <a16:creationId xmlns:a16="http://schemas.microsoft.com/office/drawing/2014/main" id="{53D93345-E158-4386-A6A5-9B819B7FDEF6}"/>
                    </a:ext>
                  </a:extLst>
                </p:cNvPr>
                <p:cNvSpPr/>
                <p:nvPr/>
              </p:nvSpPr>
              <p:spPr>
                <a:xfrm rot="118968">
                  <a:off x="7096185" y="2763982"/>
                  <a:ext cx="83109" cy="10036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4" name="วงรี 73">
                  <a:extLst>
                    <a:ext uri="{FF2B5EF4-FFF2-40B4-BE49-F238E27FC236}">
                      <a16:creationId xmlns:a16="http://schemas.microsoft.com/office/drawing/2014/main" id="{B711FD8F-11A0-4390-A6A2-9A97B3341636}"/>
                    </a:ext>
                  </a:extLst>
                </p:cNvPr>
                <p:cNvSpPr/>
                <p:nvPr/>
              </p:nvSpPr>
              <p:spPr>
                <a:xfrm rot="546781">
                  <a:off x="7195858" y="2807430"/>
                  <a:ext cx="83109" cy="10036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8" name="กลุ่ม 57">
                <a:extLst>
                  <a:ext uri="{FF2B5EF4-FFF2-40B4-BE49-F238E27FC236}">
                    <a16:creationId xmlns:a16="http://schemas.microsoft.com/office/drawing/2014/main" id="{A835D7F4-4679-4217-A39E-6EF18294FB5D}"/>
                  </a:ext>
                </a:extLst>
              </p:cNvPr>
              <p:cNvGrpSpPr/>
              <p:nvPr/>
            </p:nvGrpSpPr>
            <p:grpSpPr>
              <a:xfrm>
                <a:off x="1587115" y="3063350"/>
                <a:ext cx="314007" cy="268005"/>
                <a:chOff x="6899843" y="2763982"/>
                <a:chExt cx="379124" cy="318037"/>
              </a:xfrm>
              <a:solidFill>
                <a:srgbClr val="FFE8B2"/>
              </a:solidFill>
            </p:grpSpPr>
            <p:sp>
              <p:nvSpPr>
                <p:cNvPr id="65" name="รูปแบบอิสระ: รูปร่าง 64">
                  <a:extLst>
                    <a:ext uri="{FF2B5EF4-FFF2-40B4-BE49-F238E27FC236}">
                      <a16:creationId xmlns:a16="http://schemas.microsoft.com/office/drawing/2014/main" id="{27BD58C9-BEB0-4379-A924-0ABB95E1594F}"/>
                    </a:ext>
                  </a:extLst>
                </p:cNvPr>
                <p:cNvSpPr/>
                <p:nvPr/>
              </p:nvSpPr>
              <p:spPr>
                <a:xfrm rot="20472994">
                  <a:off x="6987045" y="2879135"/>
                  <a:ext cx="275171" cy="202884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6" name="วงรี 65">
                  <a:extLst>
                    <a:ext uri="{FF2B5EF4-FFF2-40B4-BE49-F238E27FC236}">
                      <a16:creationId xmlns:a16="http://schemas.microsoft.com/office/drawing/2014/main" id="{DE3365DC-E037-4875-9A6A-F8A6BF7B6D75}"/>
                    </a:ext>
                  </a:extLst>
                </p:cNvPr>
                <p:cNvSpPr/>
                <p:nvPr/>
              </p:nvSpPr>
              <p:spPr>
                <a:xfrm rot="18769227">
                  <a:off x="6915747" y="2877323"/>
                  <a:ext cx="76801" cy="10860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7" name="วงรี 66">
                  <a:extLst>
                    <a:ext uri="{FF2B5EF4-FFF2-40B4-BE49-F238E27FC236}">
                      <a16:creationId xmlns:a16="http://schemas.microsoft.com/office/drawing/2014/main" id="{92F1D985-8FDC-41A2-95B9-3BBA36FDD8A5}"/>
                    </a:ext>
                  </a:extLst>
                </p:cNvPr>
                <p:cNvSpPr/>
                <p:nvPr/>
              </p:nvSpPr>
              <p:spPr>
                <a:xfrm rot="19680807">
                  <a:off x="6976935" y="2781709"/>
                  <a:ext cx="88132" cy="11146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8" name="วงรี 67">
                  <a:extLst>
                    <a:ext uri="{FF2B5EF4-FFF2-40B4-BE49-F238E27FC236}">
                      <a16:creationId xmlns:a16="http://schemas.microsoft.com/office/drawing/2014/main" id="{9017A784-0B4B-4A7A-9FAC-33E292C0A06A}"/>
                    </a:ext>
                  </a:extLst>
                </p:cNvPr>
                <p:cNvSpPr/>
                <p:nvPr/>
              </p:nvSpPr>
              <p:spPr>
                <a:xfrm rot="118968">
                  <a:off x="7096185" y="2763982"/>
                  <a:ext cx="83109" cy="10036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9" name="วงรี 68">
                  <a:extLst>
                    <a:ext uri="{FF2B5EF4-FFF2-40B4-BE49-F238E27FC236}">
                      <a16:creationId xmlns:a16="http://schemas.microsoft.com/office/drawing/2014/main" id="{EFBD0347-6F6B-40BD-8104-738FCA6DC9C4}"/>
                    </a:ext>
                  </a:extLst>
                </p:cNvPr>
                <p:cNvSpPr/>
                <p:nvPr/>
              </p:nvSpPr>
              <p:spPr>
                <a:xfrm rot="546781">
                  <a:off x="7195858" y="2807430"/>
                  <a:ext cx="83109" cy="10036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9" name="กลุ่ม 58">
                <a:extLst>
                  <a:ext uri="{FF2B5EF4-FFF2-40B4-BE49-F238E27FC236}">
                    <a16:creationId xmlns:a16="http://schemas.microsoft.com/office/drawing/2014/main" id="{6722AF5A-4F37-46EF-827C-9C823C799453}"/>
                  </a:ext>
                </a:extLst>
              </p:cNvPr>
              <p:cNvGrpSpPr/>
              <p:nvPr/>
            </p:nvGrpSpPr>
            <p:grpSpPr>
              <a:xfrm>
                <a:off x="1398042" y="2625222"/>
                <a:ext cx="228659" cy="193552"/>
                <a:chOff x="6899843" y="2763982"/>
                <a:chExt cx="379124" cy="318037"/>
              </a:xfrm>
              <a:solidFill>
                <a:srgbClr val="FFE8B2"/>
              </a:solidFill>
            </p:grpSpPr>
            <p:sp>
              <p:nvSpPr>
                <p:cNvPr id="60" name="รูปแบบอิสระ: รูปร่าง 59">
                  <a:extLst>
                    <a:ext uri="{FF2B5EF4-FFF2-40B4-BE49-F238E27FC236}">
                      <a16:creationId xmlns:a16="http://schemas.microsoft.com/office/drawing/2014/main" id="{129ED638-5FEC-4C92-958A-2CC90BFBFF49}"/>
                    </a:ext>
                  </a:extLst>
                </p:cNvPr>
                <p:cNvSpPr/>
                <p:nvPr/>
              </p:nvSpPr>
              <p:spPr>
                <a:xfrm rot="20472994">
                  <a:off x="6987045" y="2879135"/>
                  <a:ext cx="275171" cy="202884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1" name="วงรี 60">
                  <a:extLst>
                    <a:ext uri="{FF2B5EF4-FFF2-40B4-BE49-F238E27FC236}">
                      <a16:creationId xmlns:a16="http://schemas.microsoft.com/office/drawing/2014/main" id="{142E1BEA-D567-4AF4-A9C5-596B5E90A4C0}"/>
                    </a:ext>
                  </a:extLst>
                </p:cNvPr>
                <p:cNvSpPr/>
                <p:nvPr/>
              </p:nvSpPr>
              <p:spPr>
                <a:xfrm rot="18769227">
                  <a:off x="6915747" y="2877323"/>
                  <a:ext cx="76801" cy="10860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2" name="วงรี 61">
                  <a:extLst>
                    <a:ext uri="{FF2B5EF4-FFF2-40B4-BE49-F238E27FC236}">
                      <a16:creationId xmlns:a16="http://schemas.microsoft.com/office/drawing/2014/main" id="{AE3CD250-8321-4561-9DFC-C8C5BEF70642}"/>
                    </a:ext>
                  </a:extLst>
                </p:cNvPr>
                <p:cNvSpPr/>
                <p:nvPr/>
              </p:nvSpPr>
              <p:spPr>
                <a:xfrm rot="19680807">
                  <a:off x="6976935" y="2781709"/>
                  <a:ext cx="88132" cy="11146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3" name="วงรี 62">
                  <a:extLst>
                    <a:ext uri="{FF2B5EF4-FFF2-40B4-BE49-F238E27FC236}">
                      <a16:creationId xmlns:a16="http://schemas.microsoft.com/office/drawing/2014/main" id="{8F35204E-1685-4628-A2DD-8220F8FABC1D}"/>
                    </a:ext>
                  </a:extLst>
                </p:cNvPr>
                <p:cNvSpPr/>
                <p:nvPr/>
              </p:nvSpPr>
              <p:spPr>
                <a:xfrm rot="118968">
                  <a:off x="7096185" y="2763982"/>
                  <a:ext cx="83109" cy="10036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4" name="วงรี 63">
                  <a:extLst>
                    <a:ext uri="{FF2B5EF4-FFF2-40B4-BE49-F238E27FC236}">
                      <a16:creationId xmlns:a16="http://schemas.microsoft.com/office/drawing/2014/main" id="{A01E024C-DFCE-4824-BDE7-E976D5E0BE38}"/>
                    </a:ext>
                  </a:extLst>
                </p:cNvPr>
                <p:cNvSpPr/>
                <p:nvPr/>
              </p:nvSpPr>
              <p:spPr>
                <a:xfrm rot="546781">
                  <a:off x="7195858" y="2807430"/>
                  <a:ext cx="83109" cy="10036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D6C8742A-1F56-4030-A771-EAB7A647D69B}"/>
                </a:ext>
              </a:extLst>
            </p:cNvPr>
            <p:cNvGrpSpPr/>
            <p:nvPr/>
          </p:nvGrpSpPr>
          <p:grpSpPr>
            <a:xfrm rot="332680">
              <a:off x="3668700" y="2043238"/>
              <a:ext cx="1160202" cy="970750"/>
              <a:chOff x="5128076" y="2712923"/>
              <a:chExt cx="1022916" cy="834673"/>
            </a:xfrm>
          </p:grpSpPr>
          <p:sp>
            <p:nvSpPr>
              <p:cNvPr id="40" name="รูปแบบอิสระ: รูปร่าง 39">
                <a:extLst>
                  <a:ext uri="{FF2B5EF4-FFF2-40B4-BE49-F238E27FC236}">
                    <a16:creationId xmlns:a16="http://schemas.microsoft.com/office/drawing/2014/main" id="{E34D6FA5-5623-4B20-81F4-0323C924C77B}"/>
                  </a:ext>
                </a:extLst>
              </p:cNvPr>
              <p:cNvSpPr/>
              <p:nvPr/>
            </p:nvSpPr>
            <p:spPr>
              <a:xfrm>
                <a:off x="5128076" y="2712923"/>
                <a:ext cx="1022916" cy="834673"/>
              </a:xfrm>
              <a:custGeom>
                <a:avLst/>
                <a:gdLst>
                  <a:gd name="connsiteX0" fmla="*/ 79846 w 1067191"/>
                  <a:gd name="connsiteY0" fmla="*/ 43836 h 851586"/>
                  <a:gd name="connsiteX1" fmla="*/ 91276 w 1067191"/>
                  <a:gd name="connsiteY1" fmla="*/ 771546 h 851586"/>
                  <a:gd name="connsiteX2" fmla="*/ 483706 w 1067191"/>
                  <a:gd name="connsiteY2" fmla="*/ 840126 h 851586"/>
                  <a:gd name="connsiteX3" fmla="*/ 937096 w 1067191"/>
                  <a:gd name="connsiteY3" fmla="*/ 836316 h 851586"/>
                  <a:gd name="connsiteX4" fmla="*/ 1051396 w 1067191"/>
                  <a:gd name="connsiteY4" fmla="*/ 832506 h 851586"/>
                  <a:gd name="connsiteX5" fmla="*/ 1051396 w 1067191"/>
                  <a:gd name="connsiteY5" fmla="*/ 661056 h 851586"/>
                  <a:gd name="connsiteX6" fmla="*/ 1032346 w 1067191"/>
                  <a:gd name="connsiteY6" fmla="*/ 321966 h 851586"/>
                  <a:gd name="connsiteX7" fmla="*/ 1032346 w 1067191"/>
                  <a:gd name="connsiteY7" fmla="*/ 100986 h 851586"/>
                  <a:gd name="connsiteX8" fmla="*/ 986626 w 1067191"/>
                  <a:gd name="connsiteY8" fmla="*/ 81936 h 851586"/>
                  <a:gd name="connsiteX9" fmla="*/ 79846 w 1067191"/>
                  <a:gd name="connsiteY9" fmla="*/ 43836 h 851586"/>
                  <a:gd name="connsiteX0" fmla="*/ 79846 w 1082523"/>
                  <a:gd name="connsiteY0" fmla="*/ 44543 h 852293"/>
                  <a:gd name="connsiteX1" fmla="*/ 91276 w 1082523"/>
                  <a:gd name="connsiteY1" fmla="*/ 772253 h 852293"/>
                  <a:gd name="connsiteX2" fmla="*/ 483706 w 1082523"/>
                  <a:gd name="connsiteY2" fmla="*/ 840833 h 852293"/>
                  <a:gd name="connsiteX3" fmla="*/ 937096 w 1082523"/>
                  <a:gd name="connsiteY3" fmla="*/ 837023 h 852293"/>
                  <a:gd name="connsiteX4" fmla="*/ 1051396 w 1082523"/>
                  <a:gd name="connsiteY4" fmla="*/ 833213 h 852293"/>
                  <a:gd name="connsiteX5" fmla="*/ 1051396 w 1082523"/>
                  <a:gd name="connsiteY5" fmla="*/ 661763 h 852293"/>
                  <a:gd name="connsiteX6" fmla="*/ 1032346 w 1082523"/>
                  <a:gd name="connsiteY6" fmla="*/ 322673 h 852293"/>
                  <a:gd name="connsiteX7" fmla="*/ 1060921 w 1082523"/>
                  <a:gd name="connsiteY7" fmla="*/ 107408 h 852293"/>
                  <a:gd name="connsiteX8" fmla="*/ 986626 w 1082523"/>
                  <a:gd name="connsiteY8" fmla="*/ 82643 h 852293"/>
                  <a:gd name="connsiteX9" fmla="*/ 79846 w 1082523"/>
                  <a:gd name="connsiteY9" fmla="*/ 44543 h 852293"/>
                  <a:gd name="connsiteX0" fmla="*/ 105693 w 1035291"/>
                  <a:gd name="connsiteY0" fmla="*/ 40747 h 874859"/>
                  <a:gd name="connsiteX1" fmla="*/ 48543 w 1035291"/>
                  <a:gd name="connsiteY1" fmla="*/ 793222 h 874859"/>
                  <a:gd name="connsiteX2" fmla="*/ 440973 w 1035291"/>
                  <a:gd name="connsiteY2" fmla="*/ 861802 h 874859"/>
                  <a:gd name="connsiteX3" fmla="*/ 894363 w 1035291"/>
                  <a:gd name="connsiteY3" fmla="*/ 857992 h 874859"/>
                  <a:gd name="connsiteX4" fmla="*/ 1008663 w 1035291"/>
                  <a:gd name="connsiteY4" fmla="*/ 854182 h 874859"/>
                  <a:gd name="connsiteX5" fmla="*/ 1008663 w 1035291"/>
                  <a:gd name="connsiteY5" fmla="*/ 682732 h 874859"/>
                  <a:gd name="connsiteX6" fmla="*/ 989613 w 1035291"/>
                  <a:gd name="connsiteY6" fmla="*/ 343642 h 874859"/>
                  <a:gd name="connsiteX7" fmla="*/ 1018188 w 1035291"/>
                  <a:gd name="connsiteY7" fmla="*/ 128377 h 874859"/>
                  <a:gd name="connsiteX8" fmla="*/ 943893 w 1035291"/>
                  <a:gd name="connsiteY8" fmla="*/ 103612 h 874859"/>
                  <a:gd name="connsiteX9" fmla="*/ 105693 w 1035291"/>
                  <a:gd name="connsiteY9" fmla="*/ 40747 h 874859"/>
                  <a:gd name="connsiteX0" fmla="*/ 105693 w 1020524"/>
                  <a:gd name="connsiteY0" fmla="*/ 46663 h 880775"/>
                  <a:gd name="connsiteX1" fmla="*/ 48543 w 1020524"/>
                  <a:gd name="connsiteY1" fmla="*/ 799138 h 880775"/>
                  <a:gd name="connsiteX2" fmla="*/ 440973 w 1020524"/>
                  <a:gd name="connsiteY2" fmla="*/ 867718 h 880775"/>
                  <a:gd name="connsiteX3" fmla="*/ 894363 w 1020524"/>
                  <a:gd name="connsiteY3" fmla="*/ 863908 h 880775"/>
                  <a:gd name="connsiteX4" fmla="*/ 1008663 w 1020524"/>
                  <a:gd name="connsiteY4" fmla="*/ 860098 h 880775"/>
                  <a:gd name="connsiteX5" fmla="*/ 1008663 w 1020524"/>
                  <a:gd name="connsiteY5" fmla="*/ 688648 h 880775"/>
                  <a:gd name="connsiteX6" fmla="*/ 989613 w 1020524"/>
                  <a:gd name="connsiteY6" fmla="*/ 349558 h 880775"/>
                  <a:gd name="connsiteX7" fmla="*/ 943893 w 1020524"/>
                  <a:gd name="connsiteY7" fmla="*/ 109528 h 880775"/>
                  <a:gd name="connsiteX8" fmla="*/ 105693 w 1020524"/>
                  <a:gd name="connsiteY8" fmla="*/ 46663 h 880775"/>
                  <a:gd name="connsiteX0" fmla="*/ 105693 w 1031192"/>
                  <a:gd name="connsiteY0" fmla="*/ 47310 h 881422"/>
                  <a:gd name="connsiteX1" fmla="*/ 48543 w 1031192"/>
                  <a:gd name="connsiteY1" fmla="*/ 799785 h 881422"/>
                  <a:gd name="connsiteX2" fmla="*/ 440973 w 1031192"/>
                  <a:gd name="connsiteY2" fmla="*/ 868365 h 881422"/>
                  <a:gd name="connsiteX3" fmla="*/ 894363 w 1031192"/>
                  <a:gd name="connsiteY3" fmla="*/ 864555 h 881422"/>
                  <a:gd name="connsiteX4" fmla="*/ 1008663 w 1031192"/>
                  <a:gd name="connsiteY4" fmla="*/ 860745 h 881422"/>
                  <a:gd name="connsiteX5" fmla="*/ 1008663 w 1031192"/>
                  <a:gd name="connsiteY5" fmla="*/ 689295 h 881422"/>
                  <a:gd name="connsiteX6" fmla="*/ 1012473 w 1031192"/>
                  <a:gd name="connsiteY6" fmla="*/ 371160 h 881422"/>
                  <a:gd name="connsiteX7" fmla="*/ 943893 w 1031192"/>
                  <a:gd name="connsiteY7" fmla="*/ 110175 h 881422"/>
                  <a:gd name="connsiteX8" fmla="*/ 105693 w 1031192"/>
                  <a:gd name="connsiteY8" fmla="*/ 47310 h 881422"/>
                  <a:gd name="connsiteX0" fmla="*/ 105693 w 1038675"/>
                  <a:gd name="connsiteY0" fmla="*/ 47310 h 881422"/>
                  <a:gd name="connsiteX1" fmla="*/ 48543 w 1038675"/>
                  <a:gd name="connsiteY1" fmla="*/ 799785 h 881422"/>
                  <a:gd name="connsiteX2" fmla="*/ 440973 w 1038675"/>
                  <a:gd name="connsiteY2" fmla="*/ 868365 h 881422"/>
                  <a:gd name="connsiteX3" fmla="*/ 894363 w 1038675"/>
                  <a:gd name="connsiteY3" fmla="*/ 864555 h 881422"/>
                  <a:gd name="connsiteX4" fmla="*/ 1008663 w 1038675"/>
                  <a:gd name="connsiteY4" fmla="*/ 860745 h 881422"/>
                  <a:gd name="connsiteX5" fmla="*/ 1008663 w 1038675"/>
                  <a:gd name="connsiteY5" fmla="*/ 689295 h 881422"/>
                  <a:gd name="connsiteX6" fmla="*/ 1012473 w 1038675"/>
                  <a:gd name="connsiteY6" fmla="*/ 371160 h 881422"/>
                  <a:gd name="connsiteX7" fmla="*/ 943893 w 1038675"/>
                  <a:gd name="connsiteY7" fmla="*/ 110175 h 881422"/>
                  <a:gd name="connsiteX8" fmla="*/ 105693 w 1038675"/>
                  <a:gd name="connsiteY8" fmla="*/ 47310 h 881422"/>
                  <a:gd name="connsiteX0" fmla="*/ 105693 w 1030866"/>
                  <a:gd name="connsiteY0" fmla="*/ 47310 h 881422"/>
                  <a:gd name="connsiteX1" fmla="*/ 48543 w 1030866"/>
                  <a:gd name="connsiteY1" fmla="*/ 799785 h 881422"/>
                  <a:gd name="connsiteX2" fmla="*/ 440973 w 1030866"/>
                  <a:gd name="connsiteY2" fmla="*/ 868365 h 881422"/>
                  <a:gd name="connsiteX3" fmla="*/ 894363 w 1030866"/>
                  <a:gd name="connsiteY3" fmla="*/ 864555 h 881422"/>
                  <a:gd name="connsiteX4" fmla="*/ 1008663 w 1030866"/>
                  <a:gd name="connsiteY4" fmla="*/ 860745 h 881422"/>
                  <a:gd name="connsiteX5" fmla="*/ 1014378 w 1030866"/>
                  <a:gd name="connsiteY5" fmla="*/ 691200 h 881422"/>
                  <a:gd name="connsiteX6" fmla="*/ 1012473 w 1030866"/>
                  <a:gd name="connsiteY6" fmla="*/ 371160 h 881422"/>
                  <a:gd name="connsiteX7" fmla="*/ 943893 w 1030866"/>
                  <a:gd name="connsiteY7" fmla="*/ 110175 h 881422"/>
                  <a:gd name="connsiteX8" fmla="*/ 105693 w 1030866"/>
                  <a:gd name="connsiteY8" fmla="*/ 47310 h 881422"/>
                  <a:gd name="connsiteX0" fmla="*/ 105693 w 1036895"/>
                  <a:gd name="connsiteY0" fmla="*/ 47310 h 881422"/>
                  <a:gd name="connsiteX1" fmla="*/ 48543 w 1036895"/>
                  <a:gd name="connsiteY1" fmla="*/ 799785 h 881422"/>
                  <a:gd name="connsiteX2" fmla="*/ 440973 w 1036895"/>
                  <a:gd name="connsiteY2" fmla="*/ 868365 h 881422"/>
                  <a:gd name="connsiteX3" fmla="*/ 894363 w 1036895"/>
                  <a:gd name="connsiteY3" fmla="*/ 864555 h 881422"/>
                  <a:gd name="connsiteX4" fmla="*/ 1008663 w 1036895"/>
                  <a:gd name="connsiteY4" fmla="*/ 860745 h 881422"/>
                  <a:gd name="connsiteX5" fmla="*/ 1014378 w 1036895"/>
                  <a:gd name="connsiteY5" fmla="*/ 691200 h 881422"/>
                  <a:gd name="connsiteX6" fmla="*/ 1023903 w 1036895"/>
                  <a:gd name="connsiteY6" fmla="*/ 371160 h 881422"/>
                  <a:gd name="connsiteX7" fmla="*/ 943893 w 1036895"/>
                  <a:gd name="connsiteY7" fmla="*/ 110175 h 881422"/>
                  <a:gd name="connsiteX8" fmla="*/ 105693 w 1036895"/>
                  <a:gd name="connsiteY8" fmla="*/ 47310 h 881422"/>
                  <a:gd name="connsiteX0" fmla="*/ 105693 w 1044147"/>
                  <a:gd name="connsiteY0" fmla="*/ 47310 h 881422"/>
                  <a:gd name="connsiteX1" fmla="*/ 48543 w 1044147"/>
                  <a:gd name="connsiteY1" fmla="*/ 799785 h 881422"/>
                  <a:gd name="connsiteX2" fmla="*/ 440973 w 1044147"/>
                  <a:gd name="connsiteY2" fmla="*/ 868365 h 881422"/>
                  <a:gd name="connsiteX3" fmla="*/ 894363 w 1044147"/>
                  <a:gd name="connsiteY3" fmla="*/ 864555 h 881422"/>
                  <a:gd name="connsiteX4" fmla="*/ 1008663 w 1044147"/>
                  <a:gd name="connsiteY4" fmla="*/ 860745 h 881422"/>
                  <a:gd name="connsiteX5" fmla="*/ 1014378 w 1044147"/>
                  <a:gd name="connsiteY5" fmla="*/ 691200 h 881422"/>
                  <a:gd name="connsiteX6" fmla="*/ 1023903 w 1044147"/>
                  <a:gd name="connsiteY6" fmla="*/ 371160 h 881422"/>
                  <a:gd name="connsiteX7" fmla="*/ 943893 w 1044147"/>
                  <a:gd name="connsiteY7" fmla="*/ 110175 h 881422"/>
                  <a:gd name="connsiteX8" fmla="*/ 105693 w 1044147"/>
                  <a:gd name="connsiteY8" fmla="*/ 47310 h 881422"/>
                  <a:gd name="connsiteX0" fmla="*/ 88900 w 1027354"/>
                  <a:gd name="connsiteY0" fmla="*/ 47310 h 881422"/>
                  <a:gd name="connsiteX1" fmla="*/ 62230 w 1027354"/>
                  <a:gd name="connsiteY1" fmla="*/ 799785 h 881422"/>
                  <a:gd name="connsiteX2" fmla="*/ 424180 w 1027354"/>
                  <a:gd name="connsiteY2" fmla="*/ 868365 h 881422"/>
                  <a:gd name="connsiteX3" fmla="*/ 877570 w 1027354"/>
                  <a:gd name="connsiteY3" fmla="*/ 864555 h 881422"/>
                  <a:gd name="connsiteX4" fmla="*/ 991870 w 1027354"/>
                  <a:gd name="connsiteY4" fmla="*/ 860745 h 881422"/>
                  <a:gd name="connsiteX5" fmla="*/ 997585 w 1027354"/>
                  <a:gd name="connsiteY5" fmla="*/ 691200 h 881422"/>
                  <a:gd name="connsiteX6" fmla="*/ 1007110 w 1027354"/>
                  <a:gd name="connsiteY6" fmla="*/ 371160 h 881422"/>
                  <a:gd name="connsiteX7" fmla="*/ 927100 w 1027354"/>
                  <a:gd name="connsiteY7" fmla="*/ 110175 h 881422"/>
                  <a:gd name="connsiteX8" fmla="*/ 88900 w 1027354"/>
                  <a:gd name="connsiteY8" fmla="*/ 47310 h 881422"/>
                  <a:gd name="connsiteX0" fmla="*/ 77336 w 1052143"/>
                  <a:gd name="connsiteY0" fmla="*/ 73669 h 806523"/>
                  <a:gd name="connsiteX1" fmla="*/ 84956 w 1052143"/>
                  <a:gd name="connsiteY1" fmla="*/ 730894 h 806523"/>
                  <a:gd name="connsiteX2" fmla="*/ 446906 w 1052143"/>
                  <a:gd name="connsiteY2" fmla="*/ 799474 h 806523"/>
                  <a:gd name="connsiteX3" fmla="*/ 900296 w 1052143"/>
                  <a:gd name="connsiteY3" fmla="*/ 795664 h 806523"/>
                  <a:gd name="connsiteX4" fmla="*/ 1014596 w 1052143"/>
                  <a:gd name="connsiteY4" fmla="*/ 791854 h 806523"/>
                  <a:gd name="connsiteX5" fmla="*/ 1020311 w 1052143"/>
                  <a:gd name="connsiteY5" fmla="*/ 622309 h 806523"/>
                  <a:gd name="connsiteX6" fmla="*/ 1029836 w 1052143"/>
                  <a:gd name="connsiteY6" fmla="*/ 302269 h 806523"/>
                  <a:gd name="connsiteX7" fmla="*/ 949826 w 1052143"/>
                  <a:gd name="connsiteY7" fmla="*/ 41284 h 806523"/>
                  <a:gd name="connsiteX8" fmla="*/ 77336 w 1052143"/>
                  <a:gd name="connsiteY8" fmla="*/ 73669 h 806523"/>
                  <a:gd name="connsiteX0" fmla="*/ 77426 w 1052233"/>
                  <a:gd name="connsiteY0" fmla="*/ 73669 h 815540"/>
                  <a:gd name="connsiteX1" fmla="*/ 85046 w 1052233"/>
                  <a:gd name="connsiteY1" fmla="*/ 730894 h 815540"/>
                  <a:gd name="connsiteX2" fmla="*/ 448901 w 1052233"/>
                  <a:gd name="connsiteY2" fmla="*/ 812809 h 815540"/>
                  <a:gd name="connsiteX3" fmla="*/ 900386 w 1052233"/>
                  <a:gd name="connsiteY3" fmla="*/ 795664 h 815540"/>
                  <a:gd name="connsiteX4" fmla="*/ 1014686 w 1052233"/>
                  <a:gd name="connsiteY4" fmla="*/ 791854 h 815540"/>
                  <a:gd name="connsiteX5" fmla="*/ 1020401 w 1052233"/>
                  <a:gd name="connsiteY5" fmla="*/ 622309 h 815540"/>
                  <a:gd name="connsiteX6" fmla="*/ 1029926 w 1052233"/>
                  <a:gd name="connsiteY6" fmla="*/ 302269 h 815540"/>
                  <a:gd name="connsiteX7" fmla="*/ 949916 w 1052233"/>
                  <a:gd name="connsiteY7" fmla="*/ 41284 h 815540"/>
                  <a:gd name="connsiteX8" fmla="*/ 77426 w 1052233"/>
                  <a:gd name="connsiteY8" fmla="*/ 73669 h 815540"/>
                  <a:gd name="connsiteX0" fmla="*/ 77426 w 1052233"/>
                  <a:gd name="connsiteY0" fmla="*/ 73669 h 822204"/>
                  <a:gd name="connsiteX1" fmla="*/ 85046 w 1052233"/>
                  <a:gd name="connsiteY1" fmla="*/ 730894 h 822204"/>
                  <a:gd name="connsiteX2" fmla="*/ 448901 w 1052233"/>
                  <a:gd name="connsiteY2" fmla="*/ 812809 h 822204"/>
                  <a:gd name="connsiteX3" fmla="*/ 900386 w 1052233"/>
                  <a:gd name="connsiteY3" fmla="*/ 795664 h 822204"/>
                  <a:gd name="connsiteX4" fmla="*/ 1014686 w 1052233"/>
                  <a:gd name="connsiteY4" fmla="*/ 791854 h 822204"/>
                  <a:gd name="connsiteX5" fmla="*/ 1020401 w 1052233"/>
                  <a:gd name="connsiteY5" fmla="*/ 622309 h 822204"/>
                  <a:gd name="connsiteX6" fmla="*/ 1029926 w 1052233"/>
                  <a:gd name="connsiteY6" fmla="*/ 302269 h 822204"/>
                  <a:gd name="connsiteX7" fmla="*/ 949916 w 1052233"/>
                  <a:gd name="connsiteY7" fmla="*/ 41284 h 822204"/>
                  <a:gd name="connsiteX8" fmla="*/ 77426 w 1052233"/>
                  <a:gd name="connsiteY8" fmla="*/ 73669 h 822204"/>
                  <a:gd name="connsiteX0" fmla="*/ 77426 w 1052233"/>
                  <a:gd name="connsiteY0" fmla="*/ 73669 h 816544"/>
                  <a:gd name="connsiteX1" fmla="*/ 85046 w 1052233"/>
                  <a:gd name="connsiteY1" fmla="*/ 730894 h 816544"/>
                  <a:gd name="connsiteX2" fmla="*/ 448901 w 1052233"/>
                  <a:gd name="connsiteY2" fmla="*/ 812809 h 816544"/>
                  <a:gd name="connsiteX3" fmla="*/ 902291 w 1052233"/>
                  <a:gd name="connsiteY3" fmla="*/ 801379 h 816544"/>
                  <a:gd name="connsiteX4" fmla="*/ 1014686 w 1052233"/>
                  <a:gd name="connsiteY4" fmla="*/ 791854 h 816544"/>
                  <a:gd name="connsiteX5" fmla="*/ 1020401 w 1052233"/>
                  <a:gd name="connsiteY5" fmla="*/ 622309 h 816544"/>
                  <a:gd name="connsiteX6" fmla="*/ 1029926 w 1052233"/>
                  <a:gd name="connsiteY6" fmla="*/ 302269 h 816544"/>
                  <a:gd name="connsiteX7" fmla="*/ 949916 w 1052233"/>
                  <a:gd name="connsiteY7" fmla="*/ 41284 h 816544"/>
                  <a:gd name="connsiteX8" fmla="*/ 77426 w 1052233"/>
                  <a:gd name="connsiteY8" fmla="*/ 73669 h 816544"/>
                  <a:gd name="connsiteX0" fmla="*/ 82226 w 1040870"/>
                  <a:gd name="connsiteY0" fmla="*/ 71381 h 819971"/>
                  <a:gd name="connsiteX1" fmla="*/ 74606 w 1040870"/>
                  <a:gd name="connsiteY1" fmla="*/ 734321 h 819971"/>
                  <a:gd name="connsiteX2" fmla="*/ 438461 w 1040870"/>
                  <a:gd name="connsiteY2" fmla="*/ 816236 h 819971"/>
                  <a:gd name="connsiteX3" fmla="*/ 891851 w 1040870"/>
                  <a:gd name="connsiteY3" fmla="*/ 804806 h 819971"/>
                  <a:gd name="connsiteX4" fmla="*/ 1004246 w 1040870"/>
                  <a:gd name="connsiteY4" fmla="*/ 795281 h 819971"/>
                  <a:gd name="connsiteX5" fmla="*/ 1009961 w 1040870"/>
                  <a:gd name="connsiteY5" fmla="*/ 625736 h 819971"/>
                  <a:gd name="connsiteX6" fmla="*/ 1019486 w 1040870"/>
                  <a:gd name="connsiteY6" fmla="*/ 305696 h 819971"/>
                  <a:gd name="connsiteX7" fmla="*/ 939476 w 1040870"/>
                  <a:gd name="connsiteY7" fmla="*/ 44711 h 819971"/>
                  <a:gd name="connsiteX8" fmla="*/ 82226 w 1040870"/>
                  <a:gd name="connsiteY8" fmla="*/ 71381 h 819971"/>
                  <a:gd name="connsiteX0" fmla="*/ 79761 w 1046485"/>
                  <a:gd name="connsiteY0" fmla="*/ 68517 h 824727"/>
                  <a:gd name="connsiteX1" fmla="*/ 79761 w 1046485"/>
                  <a:gd name="connsiteY1" fmla="*/ 739077 h 824727"/>
                  <a:gd name="connsiteX2" fmla="*/ 443616 w 1046485"/>
                  <a:gd name="connsiteY2" fmla="*/ 820992 h 824727"/>
                  <a:gd name="connsiteX3" fmla="*/ 897006 w 1046485"/>
                  <a:gd name="connsiteY3" fmla="*/ 809562 h 824727"/>
                  <a:gd name="connsiteX4" fmla="*/ 1009401 w 1046485"/>
                  <a:gd name="connsiteY4" fmla="*/ 800037 h 824727"/>
                  <a:gd name="connsiteX5" fmla="*/ 1015116 w 1046485"/>
                  <a:gd name="connsiteY5" fmla="*/ 630492 h 824727"/>
                  <a:gd name="connsiteX6" fmla="*/ 1024641 w 1046485"/>
                  <a:gd name="connsiteY6" fmla="*/ 310452 h 824727"/>
                  <a:gd name="connsiteX7" fmla="*/ 944631 w 1046485"/>
                  <a:gd name="connsiteY7" fmla="*/ 49467 h 824727"/>
                  <a:gd name="connsiteX8" fmla="*/ 79761 w 1046485"/>
                  <a:gd name="connsiteY8" fmla="*/ 68517 h 824727"/>
                  <a:gd name="connsiteX0" fmla="*/ 87576 w 1030067"/>
                  <a:gd name="connsiteY0" fmla="*/ 74459 h 815429"/>
                  <a:gd name="connsiteX1" fmla="*/ 64716 w 1030067"/>
                  <a:gd name="connsiteY1" fmla="*/ 729779 h 815429"/>
                  <a:gd name="connsiteX2" fmla="*/ 428571 w 1030067"/>
                  <a:gd name="connsiteY2" fmla="*/ 811694 h 815429"/>
                  <a:gd name="connsiteX3" fmla="*/ 881961 w 1030067"/>
                  <a:gd name="connsiteY3" fmla="*/ 800264 h 815429"/>
                  <a:gd name="connsiteX4" fmla="*/ 994356 w 1030067"/>
                  <a:gd name="connsiteY4" fmla="*/ 790739 h 815429"/>
                  <a:gd name="connsiteX5" fmla="*/ 1000071 w 1030067"/>
                  <a:gd name="connsiteY5" fmla="*/ 621194 h 815429"/>
                  <a:gd name="connsiteX6" fmla="*/ 1009596 w 1030067"/>
                  <a:gd name="connsiteY6" fmla="*/ 301154 h 815429"/>
                  <a:gd name="connsiteX7" fmla="*/ 929586 w 1030067"/>
                  <a:gd name="connsiteY7" fmla="*/ 40169 h 815429"/>
                  <a:gd name="connsiteX8" fmla="*/ 87576 w 1030067"/>
                  <a:gd name="connsiteY8" fmla="*/ 74459 h 815429"/>
                  <a:gd name="connsiteX0" fmla="*/ 86874 w 1031383"/>
                  <a:gd name="connsiteY0" fmla="*/ 70646 h 821141"/>
                  <a:gd name="connsiteX1" fmla="*/ 65919 w 1031383"/>
                  <a:gd name="connsiteY1" fmla="*/ 735491 h 821141"/>
                  <a:gd name="connsiteX2" fmla="*/ 429774 w 1031383"/>
                  <a:gd name="connsiteY2" fmla="*/ 817406 h 821141"/>
                  <a:gd name="connsiteX3" fmla="*/ 883164 w 1031383"/>
                  <a:gd name="connsiteY3" fmla="*/ 805976 h 821141"/>
                  <a:gd name="connsiteX4" fmla="*/ 995559 w 1031383"/>
                  <a:gd name="connsiteY4" fmla="*/ 796451 h 821141"/>
                  <a:gd name="connsiteX5" fmla="*/ 1001274 w 1031383"/>
                  <a:gd name="connsiteY5" fmla="*/ 626906 h 821141"/>
                  <a:gd name="connsiteX6" fmla="*/ 1010799 w 1031383"/>
                  <a:gd name="connsiteY6" fmla="*/ 306866 h 821141"/>
                  <a:gd name="connsiteX7" fmla="*/ 930789 w 1031383"/>
                  <a:gd name="connsiteY7" fmla="*/ 45881 h 821141"/>
                  <a:gd name="connsiteX8" fmla="*/ 86874 w 1031383"/>
                  <a:gd name="connsiteY8" fmla="*/ 70646 h 821141"/>
                  <a:gd name="connsiteX0" fmla="*/ 85500 w 1034047"/>
                  <a:gd name="connsiteY0" fmla="*/ 70646 h 821141"/>
                  <a:gd name="connsiteX1" fmla="*/ 68355 w 1034047"/>
                  <a:gd name="connsiteY1" fmla="*/ 735491 h 821141"/>
                  <a:gd name="connsiteX2" fmla="*/ 432210 w 1034047"/>
                  <a:gd name="connsiteY2" fmla="*/ 817406 h 821141"/>
                  <a:gd name="connsiteX3" fmla="*/ 885600 w 1034047"/>
                  <a:gd name="connsiteY3" fmla="*/ 805976 h 821141"/>
                  <a:gd name="connsiteX4" fmla="*/ 997995 w 1034047"/>
                  <a:gd name="connsiteY4" fmla="*/ 796451 h 821141"/>
                  <a:gd name="connsiteX5" fmla="*/ 1003710 w 1034047"/>
                  <a:gd name="connsiteY5" fmla="*/ 626906 h 821141"/>
                  <a:gd name="connsiteX6" fmla="*/ 1013235 w 1034047"/>
                  <a:gd name="connsiteY6" fmla="*/ 306866 h 821141"/>
                  <a:gd name="connsiteX7" fmla="*/ 933225 w 1034047"/>
                  <a:gd name="connsiteY7" fmla="*/ 45881 h 821141"/>
                  <a:gd name="connsiteX8" fmla="*/ 85500 w 1034047"/>
                  <a:gd name="connsiteY8" fmla="*/ 70646 h 821141"/>
                  <a:gd name="connsiteX0" fmla="*/ 83272 w 1017114"/>
                  <a:gd name="connsiteY0" fmla="*/ 74619 h 825114"/>
                  <a:gd name="connsiteX1" fmla="*/ 66127 w 1017114"/>
                  <a:gd name="connsiteY1" fmla="*/ 739464 h 825114"/>
                  <a:gd name="connsiteX2" fmla="*/ 429982 w 1017114"/>
                  <a:gd name="connsiteY2" fmla="*/ 821379 h 825114"/>
                  <a:gd name="connsiteX3" fmla="*/ 883372 w 1017114"/>
                  <a:gd name="connsiteY3" fmla="*/ 809949 h 825114"/>
                  <a:gd name="connsiteX4" fmla="*/ 995767 w 1017114"/>
                  <a:gd name="connsiteY4" fmla="*/ 800424 h 825114"/>
                  <a:gd name="connsiteX5" fmla="*/ 1001482 w 1017114"/>
                  <a:gd name="connsiteY5" fmla="*/ 630879 h 825114"/>
                  <a:gd name="connsiteX6" fmla="*/ 1011007 w 1017114"/>
                  <a:gd name="connsiteY6" fmla="*/ 310839 h 825114"/>
                  <a:gd name="connsiteX7" fmla="*/ 898612 w 1017114"/>
                  <a:gd name="connsiteY7" fmla="*/ 42234 h 825114"/>
                  <a:gd name="connsiteX8" fmla="*/ 83272 w 1017114"/>
                  <a:gd name="connsiteY8" fmla="*/ 74619 h 825114"/>
                  <a:gd name="connsiteX0" fmla="*/ 84449 w 1017516"/>
                  <a:gd name="connsiteY0" fmla="*/ 81009 h 831504"/>
                  <a:gd name="connsiteX1" fmla="*/ 67304 w 1017516"/>
                  <a:gd name="connsiteY1" fmla="*/ 745854 h 831504"/>
                  <a:gd name="connsiteX2" fmla="*/ 431159 w 1017516"/>
                  <a:gd name="connsiteY2" fmla="*/ 827769 h 831504"/>
                  <a:gd name="connsiteX3" fmla="*/ 884549 w 1017516"/>
                  <a:gd name="connsiteY3" fmla="*/ 816339 h 831504"/>
                  <a:gd name="connsiteX4" fmla="*/ 996944 w 1017516"/>
                  <a:gd name="connsiteY4" fmla="*/ 806814 h 831504"/>
                  <a:gd name="connsiteX5" fmla="*/ 1002659 w 1017516"/>
                  <a:gd name="connsiteY5" fmla="*/ 637269 h 831504"/>
                  <a:gd name="connsiteX6" fmla="*/ 1012184 w 1017516"/>
                  <a:gd name="connsiteY6" fmla="*/ 317229 h 831504"/>
                  <a:gd name="connsiteX7" fmla="*/ 916934 w 1017516"/>
                  <a:gd name="connsiteY7" fmla="*/ 37194 h 831504"/>
                  <a:gd name="connsiteX8" fmla="*/ 84449 w 1017516"/>
                  <a:gd name="connsiteY8" fmla="*/ 81009 h 831504"/>
                  <a:gd name="connsiteX0" fmla="*/ 84449 w 1017516"/>
                  <a:gd name="connsiteY0" fmla="*/ 81009 h 831504"/>
                  <a:gd name="connsiteX1" fmla="*/ 67304 w 1017516"/>
                  <a:gd name="connsiteY1" fmla="*/ 745854 h 831504"/>
                  <a:gd name="connsiteX2" fmla="*/ 431159 w 1017516"/>
                  <a:gd name="connsiteY2" fmla="*/ 827769 h 831504"/>
                  <a:gd name="connsiteX3" fmla="*/ 884549 w 1017516"/>
                  <a:gd name="connsiteY3" fmla="*/ 816339 h 831504"/>
                  <a:gd name="connsiteX4" fmla="*/ 996944 w 1017516"/>
                  <a:gd name="connsiteY4" fmla="*/ 806814 h 831504"/>
                  <a:gd name="connsiteX5" fmla="*/ 1002659 w 1017516"/>
                  <a:gd name="connsiteY5" fmla="*/ 637269 h 831504"/>
                  <a:gd name="connsiteX6" fmla="*/ 1012184 w 1017516"/>
                  <a:gd name="connsiteY6" fmla="*/ 317229 h 831504"/>
                  <a:gd name="connsiteX7" fmla="*/ 916934 w 1017516"/>
                  <a:gd name="connsiteY7" fmla="*/ 37194 h 831504"/>
                  <a:gd name="connsiteX8" fmla="*/ 84449 w 1017516"/>
                  <a:gd name="connsiteY8" fmla="*/ 81009 h 831504"/>
                  <a:gd name="connsiteX0" fmla="*/ 82444 w 1021552"/>
                  <a:gd name="connsiteY0" fmla="*/ 76838 h 836858"/>
                  <a:gd name="connsiteX1" fmla="*/ 71014 w 1021552"/>
                  <a:gd name="connsiteY1" fmla="*/ 751208 h 836858"/>
                  <a:gd name="connsiteX2" fmla="*/ 434869 w 1021552"/>
                  <a:gd name="connsiteY2" fmla="*/ 833123 h 836858"/>
                  <a:gd name="connsiteX3" fmla="*/ 888259 w 1021552"/>
                  <a:gd name="connsiteY3" fmla="*/ 821693 h 836858"/>
                  <a:gd name="connsiteX4" fmla="*/ 1000654 w 1021552"/>
                  <a:gd name="connsiteY4" fmla="*/ 812168 h 836858"/>
                  <a:gd name="connsiteX5" fmla="*/ 1006369 w 1021552"/>
                  <a:gd name="connsiteY5" fmla="*/ 642623 h 836858"/>
                  <a:gd name="connsiteX6" fmla="*/ 1015894 w 1021552"/>
                  <a:gd name="connsiteY6" fmla="*/ 322583 h 836858"/>
                  <a:gd name="connsiteX7" fmla="*/ 920644 w 1021552"/>
                  <a:gd name="connsiteY7" fmla="*/ 42548 h 836858"/>
                  <a:gd name="connsiteX8" fmla="*/ 82444 w 1021552"/>
                  <a:gd name="connsiteY8" fmla="*/ 76838 h 836858"/>
                  <a:gd name="connsiteX0" fmla="*/ 85138 w 1016193"/>
                  <a:gd name="connsiteY0" fmla="*/ 78464 h 834674"/>
                  <a:gd name="connsiteX1" fmla="*/ 66088 w 1016193"/>
                  <a:gd name="connsiteY1" fmla="*/ 749024 h 834674"/>
                  <a:gd name="connsiteX2" fmla="*/ 429943 w 1016193"/>
                  <a:gd name="connsiteY2" fmla="*/ 830939 h 834674"/>
                  <a:gd name="connsiteX3" fmla="*/ 883333 w 1016193"/>
                  <a:gd name="connsiteY3" fmla="*/ 819509 h 834674"/>
                  <a:gd name="connsiteX4" fmla="*/ 995728 w 1016193"/>
                  <a:gd name="connsiteY4" fmla="*/ 809984 h 834674"/>
                  <a:gd name="connsiteX5" fmla="*/ 1001443 w 1016193"/>
                  <a:gd name="connsiteY5" fmla="*/ 640439 h 834674"/>
                  <a:gd name="connsiteX6" fmla="*/ 1010968 w 1016193"/>
                  <a:gd name="connsiteY6" fmla="*/ 320399 h 834674"/>
                  <a:gd name="connsiteX7" fmla="*/ 915718 w 1016193"/>
                  <a:gd name="connsiteY7" fmla="*/ 40364 h 834674"/>
                  <a:gd name="connsiteX8" fmla="*/ 85138 w 1016193"/>
                  <a:gd name="connsiteY8" fmla="*/ 78464 h 834674"/>
                  <a:gd name="connsiteX0" fmla="*/ 81152 w 1024288"/>
                  <a:gd name="connsiteY0" fmla="*/ 79298 h 833603"/>
                  <a:gd name="connsiteX1" fmla="*/ 73532 w 1024288"/>
                  <a:gd name="connsiteY1" fmla="*/ 747953 h 833603"/>
                  <a:gd name="connsiteX2" fmla="*/ 437387 w 1024288"/>
                  <a:gd name="connsiteY2" fmla="*/ 829868 h 833603"/>
                  <a:gd name="connsiteX3" fmla="*/ 890777 w 1024288"/>
                  <a:gd name="connsiteY3" fmla="*/ 818438 h 833603"/>
                  <a:gd name="connsiteX4" fmla="*/ 1003172 w 1024288"/>
                  <a:gd name="connsiteY4" fmla="*/ 808913 h 833603"/>
                  <a:gd name="connsiteX5" fmla="*/ 1008887 w 1024288"/>
                  <a:gd name="connsiteY5" fmla="*/ 639368 h 833603"/>
                  <a:gd name="connsiteX6" fmla="*/ 1018412 w 1024288"/>
                  <a:gd name="connsiteY6" fmla="*/ 319328 h 833603"/>
                  <a:gd name="connsiteX7" fmla="*/ 923162 w 1024288"/>
                  <a:gd name="connsiteY7" fmla="*/ 39293 h 833603"/>
                  <a:gd name="connsiteX8" fmla="*/ 81152 w 1024288"/>
                  <a:gd name="connsiteY8" fmla="*/ 79298 h 833603"/>
                  <a:gd name="connsiteX0" fmla="*/ 81794 w 1022916"/>
                  <a:gd name="connsiteY0" fmla="*/ 78463 h 834673"/>
                  <a:gd name="connsiteX1" fmla="*/ 72269 w 1022916"/>
                  <a:gd name="connsiteY1" fmla="*/ 749023 h 834673"/>
                  <a:gd name="connsiteX2" fmla="*/ 436124 w 1022916"/>
                  <a:gd name="connsiteY2" fmla="*/ 830938 h 834673"/>
                  <a:gd name="connsiteX3" fmla="*/ 889514 w 1022916"/>
                  <a:gd name="connsiteY3" fmla="*/ 819508 h 834673"/>
                  <a:gd name="connsiteX4" fmla="*/ 1001909 w 1022916"/>
                  <a:gd name="connsiteY4" fmla="*/ 809983 h 834673"/>
                  <a:gd name="connsiteX5" fmla="*/ 1007624 w 1022916"/>
                  <a:gd name="connsiteY5" fmla="*/ 640438 h 834673"/>
                  <a:gd name="connsiteX6" fmla="*/ 1017149 w 1022916"/>
                  <a:gd name="connsiteY6" fmla="*/ 320398 h 834673"/>
                  <a:gd name="connsiteX7" fmla="*/ 921899 w 1022916"/>
                  <a:gd name="connsiteY7" fmla="*/ 40363 h 834673"/>
                  <a:gd name="connsiteX8" fmla="*/ 81794 w 1022916"/>
                  <a:gd name="connsiteY8" fmla="*/ 78463 h 83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2916" h="834673">
                    <a:moveTo>
                      <a:pt x="81794" y="78463"/>
                    </a:moveTo>
                    <a:cubicBezTo>
                      <a:pt x="-59811" y="196573"/>
                      <a:pt x="13214" y="623611"/>
                      <a:pt x="72269" y="749023"/>
                    </a:cubicBezTo>
                    <a:cubicBezTo>
                      <a:pt x="131324" y="874436"/>
                      <a:pt x="299917" y="819191"/>
                      <a:pt x="436124" y="830938"/>
                    </a:cubicBezTo>
                    <a:cubicBezTo>
                      <a:pt x="572331" y="842685"/>
                      <a:pt x="738384" y="823318"/>
                      <a:pt x="889514" y="819508"/>
                    </a:cubicBezTo>
                    <a:cubicBezTo>
                      <a:pt x="983811" y="816016"/>
                      <a:pt x="982224" y="839828"/>
                      <a:pt x="1001909" y="809983"/>
                    </a:cubicBezTo>
                    <a:cubicBezTo>
                      <a:pt x="1021594" y="780138"/>
                      <a:pt x="1005084" y="722035"/>
                      <a:pt x="1007624" y="640438"/>
                    </a:cubicBezTo>
                    <a:cubicBezTo>
                      <a:pt x="1010164" y="558841"/>
                      <a:pt x="1031436" y="420410"/>
                      <a:pt x="1017149" y="320398"/>
                    </a:cubicBezTo>
                    <a:cubicBezTo>
                      <a:pt x="1002862" y="220386"/>
                      <a:pt x="1077791" y="80685"/>
                      <a:pt x="921899" y="40363"/>
                    </a:cubicBezTo>
                    <a:cubicBezTo>
                      <a:pt x="766007" y="41"/>
                      <a:pt x="223399" y="-39647"/>
                      <a:pt x="81794" y="78463"/>
                    </a:cubicBezTo>
                    <a:close/>
                  </a:path>
                </a:pathLst>
              </a:custGeom>
              <a:solidFill>
                <a:srgbClr val="E7B9F7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41" name="รูปแบบอิสระ: รูปร่าง 40">
                <a:extLst>
                  <a:ext uri="{FF2B5EF4-FFF2-40B4-BE49-F238E27FC236}">
                    <a16:creationId xmlns:a16="http://schemas.microsoft.com/office/drawing/2014/main" id="{848B0342-2CA6-4379-9C35-82B8DBAFAFE6}"/>
                  </a:ext>
                </a:extLst>
              </p:cNvPr>
              <p:cNvSpPr/>
              <p:nvPr/>
            </p:nvSpPr>
            <p:spPr>
              <a:xfrm>
                <a:off x="5175254" y="2895599"/>
                <a:ext cx="943027" cy="9525"/>
              </a:xfrm>
              <a:custGeom>
                <a:avLst/>
                <a:gdLst>
                  <a:gd name="connsiteX0" fmla="*/ 0 w 975360"/>
                  <a:gd name="connsiteY0" fmla="*/ 0 h 7620"/>
                  <a:gd name="connsiteX1" fmla="*/ 975360 w 975360"/>
                  <a:gd name="connsiteY1" fmla="*/ 7620 h 7620"/>
                  <a:gd name="connsiteX2" fmla="*/ 975360 w 975360"/>
                  <a:gd name="connsiteY2" fmla="*/ 7620 h 7620"/>
                  <a:gd name="connsiteX0" fmla="*/ 0 w 9805"/>
                  <a:gd name="connsiteY0" fmla="*/ 0 h 10000"/>
                  <a:gd name="connsiteX1" fmla="*/ 9805 w 9805"/>
                  <a:gd name="connsiteY1" fmla="*/ 10000 h 10000"/>
                  <a:gd name="connsiteX2" fmla="*/ 9805 w 9805"/>
                  <a:gd name="connsiteY2" fmla="*/ 10000 h 10000"/>
                  <a:gd name="connsiteX0" fmla="*/ 0 w 10159"/>
                  <a:gd name="connsiteY0" fmla="*/ 0 h 10000"/>
                  <a:gd name="connsiteX1" fmla="*/ 10159 w 10159"/>
                  <a:gd name="connsiteY1" fmla="*/ 10000 h 10000"/>
                  <a:gd name="connsiteX2" fmla="*/ 10159 w 10159"/>
                  <a:gd name="connsiteY2" fmla="*/ 10000 h 10000"/>
                  <a:gd name="connsiteX0" fmla="*/ 0 w 10159"/>
                  <a:gd name="connsiteY0" fmla="*/ 0 h 10000"/>
                  <a:gd name="connsiteX1" fmla="*/ 10159 w 10159"/>
                  <a:gd name="connsiteY1" fmla="*/ 10000 h 10000"/>
                  <a:gd name="connsiteX2" fmla="*/ 9940 w 10159"/>
                  <a:gd name="connsiteY2" fmla="*/ 10000 h 10000"/>
                  <a:gd name="connsiteX0" fmla="*/ 0 w 9940"/>
                  <a:gd name="connsiteY0" fmla="*/ 0 h 10000"/>
                  <a:gd name="connsiteX1" fmla="*/ 9940 w 9940"/>
                  <a:gd name="connsiteY1" fmla="*/ 10000 h 10000"/>
                  <a:gd name="connsiteX0" fmla="*/ 0 w 10060"/>
                  <a:gd name="connsiteY0" fmla="*/ 0 h 15000"/>
                  <a:gd name="connsiteX1" fmla="*/ 10060 w 10060"/>
                  <a:gd name="connsiteY1" fmla="*/ 15000 h 15000"/>
                  <a:gd name="connsiteX0" fmla="*/ 0 w 9900"/>
                  <a:gd name="connsiteY0" fmla="*/ 0 h 15000"/>
                  <a:gd name="connsiteX1" fmla="*/ 9900 w 9900"/>
                  <a:gd name="connsiteY1" fmla="*/ 15000 h 15000"/>
                  <a:gd name="connsiteX0" fmla="*/ 0 w 10081"/>
                  <a:gd name="connsiteY0" fmla="*/ 0 h 8333"/>
                  <a:gd name="connsiteX1" fmla="*/ 10081 w 10081"/>
                  <a:gd name="connsiteY1" fmla="*/ 8333 h 8333"/>
                  <a:gd name="connsiteX0" fmla="*/ 0 w 9940"/>
                  <a:gd name="connsiteY0" fmla="*/ 0 h 10000"/>
                  <a:gd name="connsiteX1" fmla="*/ 9940 w 9940"/>
                  <a:gd name="connsiteY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40" h="10000">
                    <a:moveTo>
                      <a:pt x="0" y="0"/>
                    </a:moveTo>
                    <a:lnTo>
                      <a:pt x="9940" y="1000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" name="รูปแบบอิสระ: รูปร่าง 41">
                <a:extLst>
                  <a:ext uri="{FF2B5EF4-FFF2-40B4-BE49-F238E27FC236}">
                    <a16:creationId xmlns:a16="http://schemas.microsoft.com/office/drawing/2014/main" id="{758F3CA9-01E1-4880-A40D-F7B119C289AD}"/>
                  </a:ext>
                </a:extLst>
              </p:cNvPr>
              <p:cNvSpPr/>
              <p:nvPr/>
            </p:nvSpPr>
            <p:spPr>
              <a:xfrm flipV="1">
                <a:off x="5204604" y="2846404"/>
                <a:ext cx="916236" cy="1907"/>
              </a:xfrm>
              <a:custGeom>
                <a:avLst/>
                <a:gdLst>
                  <a:gd name="connsiteX0" fmla="*/ 0 w 975360"/>
                  <a:gd name="connsiteY0" fmla="*/ 0 h 7620"/>
                  <a:gd name="connsiteX1" fmla="*/ 975360 w 975360"/>
                  <a:gd name="connsiteY1" fmla="*/ 7620 h 7620"/>
                  <a:gd name="connsiteX2" fmla="*/ 975360 w 975360"/>
                  <a:gd name="connsiteY2" fmla="*/ 7620 h 7620"/>
                  <a:gd name="connsiteX0" fmla="*/ 0 w 10044"/>
                  <a:gd name="connsiteY0" fmla="*/ 0 h 10000"/>
                  <a:gd name="connsiteX1" fmla="*/ 10000 w 10044"/>
                  <a:gd name="connsiteY1" fmla="*/ 10000 h 10000"/>
                  <a:gd name="connsiteX2" fmla="*/ 10044 w 10044"/>
                  <a:gd name="connsiteY2" fmla="*/ 10000 h 10000"/>
                  <a:gd name="connsiteX0" fmla="*/ 0 w 10903"/>
                  <a:gd name="connsiteY0" fmla="*/ 4584 h 14584"/>
                  <a:gd name="connsiteX1" fmla="*/ 10000 w 10903"/>
                  <a:gd name="connsiteY1" fmla="*/ 14584 h 14584"/>
                  <a:gd name="connsiteX2" fmla="*/ 10903 w 10903"/>
                  <a:gd name="connsiteY2" fmla="*/ 0 h 14584"/>
                  <a:gd name="connsiteX0" fmla="*/ 0 w 10903"/>
                  <a:gd name="connsiteY0" fmla="*/ 4584 h 4584"/>
                  <a:gd name="connsiteX1" fmla="*/ 10903 w 10903"/>
                  <a:gd name="connsiteY1" fmla="*/ 0 h 4584"/>
                  <a:gd name="connsiteX0" fmla="*/ 0 w 9939"/>
                  <a:gd name="connsiteY0" fmla="*/ 1819 h 1819"/>
                  <a:gd name="connsiteX1" fmla="*/ 9939 w 9939"/>
                  <a:gd name="connsiteY1" fmla="*/ 0 h 1819"/>
                  <a:gd name="connsiteX0" fmla="*/ 0 w 9939"/>
                  <a:gd name="connsiteY0" fmla="*/ 5003 h 5003"/>
                  <a:gd name="connsiteX1" fmla="*/ 9939 w 9939"/>
                  <a:gd name="connsiteY1" fmla="*/ 0 h 5003"/>
                  <a:gd name="connsiteX0" fmla="*/ 0 w 9918"/>
                  <a:gd name="connsiteY0" fmla="*/ 10000 h 10000"/>
                  <a:gd name="connsiteX1" fmla="*/ 9918 w 9918"/>
                  <a:gd name="connsiteY1" fmla="*/ 0 h 10000"/>
                  <a:gd name="connsiteX0" fmla="*/ 0 w 9918"/>
                  <a:gd name="connsiteY0" fmla="*/ 19990 h 19990"/>
                  <a:gd name="connsiteX1" fmla="*/ 9918 w 9918"/>
                  <a:gd name="connsiteY1" fmla="*/ 0 h 19990"/>
                  <a:gd name="connsiteX0" fmla="*/ 0 w 10146"/>
                  <a:gd name="connsiteY0" fmla="*/ 5 h 5"/>
                  <a:gd name="connsiteX1" fmla="*/ 10146 w 10146"/>
                  <a:gd name="connsiteY1" fmla="*/ 0 h 5"/>
                  <a:gd name="connsiteX0" fmla="*/ 0 w 9857"/>
                  <a:gd name="connsiteY0" fmla="*/ 9535000 h 9535000"/>
                  <a:gd name="connsiteX1" fmla="*/ 9857 w 9857"/>
                  <a:gd name="connsiteY1" fmla="*/ 0 h 9535000"/>
                  <a:gd name="connsiteX0" fmla="*/ 0 w 10000"/>
                  <a:gd name="connsiteY0" fmla="*/ 10000 h 10000"/>
                  <a:gd name="connsiteX1" fmla="*/ 10000 w 10000"/>
                  <a:gd name="connsiteY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10000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รูปแบบอิสระ: รูปร่าง 42">
                <a:extLst>
                  <a:ext uri="{FF2B5EF4-FFF2-40B4-BE49-F238E27FC236}">
                    <a16:creationId xmlns:a16="http://schemas.microsoft.com/office/drawing/2014/main" id="{4F61D52C-F2A7-44B9-9E89-4BEFF2273601}"/>
                  </a:ext>
                </a:extLst>
              </p:cNvPr>
              <p:cNvSpPr/>
              <p:nvPr/>
            </p:nvSpPr>
            <p:spPr>
              <a:xfrm>
                <a:off x="5215964" y="3427016"/>
                <a:ext cx="891566" cy="9525"/>
              </a:xfrm>
              <a:custGeom>
                <a:avLst/>
                <a:gdLst>
                  <a:gd name="connsiteX0" fmla="*/ 0 w 975360"/>
                  <a:gd name="connsiteY0" fmla="*/ 0 h 7620"/>
                  <a:gd name="connsiteX1" fmla="*/ 975360 w 975360"/>
                  <a:gd name="connsiteY1" fmla="*/ 7620 h 7620"/>
                  <a:gd name="connsiteX2" fmla="*/ 975360 w 975360"/>
                  <a:gd name="connsiteY2" fmla="*/ 7620 h 762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2" fmla="*/ 9238 w 10000"/>
                  <a:gd name="connsiteY2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9316"/>
                  <a:gd name="connsiteY0" fmla="*/ 0 h 7500"/>
                  <a:gd name="connsiteX1" fmla="*/ 9316 w 9316"/>
                  <a:gd name="connsiteY1" fmla="*/ 7500 h 7500"/>
                  <a:gd name="connsiteX0" fmla="*/ 0 w 10042"/>
                  <a:gd name="connsiteY0" fmla="*/ 0 h 16667"/>
                  <a:gd name="connsiteX1" fmla="*/ 10042 w 10042"/>
                  <a:gd name="connsiteY1" fmla="*/ 16667 h 16667"/>
                  <a:gd name="connsiteX0" fmla="*/ 0 w 9728"/>
                  <a:gd name="connsiteY0" fmla="*/ 0 h 16667"/>
                  <a:gd name="connsiteX1" fmla="*/ 9728 w 9728"/>
                  <a:gd name="connsiteY1" fmla="*/ 16667 h 16667"/>
                  <a:gd name="connsiteX0" fmla="*/ 0 w 9763"/>
                  <a:gd name="connsiteY0" fmla="*/ 0 h 10000"/>
                  <a:gd name="connsiteX1" fmla="*/ 9763 w 9763"/>
                  <a:gd name="connsiteY1" fmla="*/ 10000 h 10000"/>
                  <a:gd name="connsiteX0" fmla="*/ 0 w 10287"/>
                  <a:gd name="connsiteY0" fmla="*/ 0 h 8000"/>
                  <a:gd name="connsiteX1" fmla="*/ 10287 w 10287"/>
                  <a:gd name="connsiteY1" fmla="*/ 8000 h 8000"/>
                  <a:gd name="connsiteX0" fmla="*/ 0 w 10043"/>
                  <a:gd name="connsiteY0" fmla="*/ 0 h 12500"/>
                  <a:gd name="connsiteX1" fmla="*/ 10043 w 10043"/>
                  <a:gd name="connsiteY1" fmla="*/ 12500 h 1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3" h="12500">
                    <a:moveTo>
                      <a:pt x="0" y="0"/>
                    </a:moveTo>
                    <a:lnTo>
                      <a:pt x="10043" y="1250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4" name="รูปแบบอิสระ: รูปร่าง 43">
                <a:extLst>
                  <a:ext uri="{FF2B5EF4-FFF2-40B4-BE49-F238E27FC236}">
                    <a16:creationId xmlns:a16="http://schemas.microsoft.com/office/drawing/2014/main" id="{822434F0-FF60-4A0F-84EE-9EC6DA3DF645}"/>
                  </a:ext>
                </a:extLst>
              </p:cNvPr>
              <p:cNvSpPr/>
              <p:nvPr/>
            </p:nvSpPr>
            <p:spPr>
              <a:xfrm>
                <a:off x="5202647" y="3377551"/>
                <a:ext cx="903066" cy="5715"/>
              </a:xfrm>
              <a:custGeom>
                <a:avLst/>
                <a:gdLst>
                  <a:gd name="connsiteX0" fmla="*/ 0 w 975360"/>
                  <a:gd name="connsiteY0" fmla="*/ 0 h 7620"/>
                  <a:gd name="connsiteX1" fmla="*/ 975360 w 975360"/>
                  <a:gd name="connsiteY1" fmla="*/ 7620 h 7620"/>
                  <a:gd name="connsiteX2" fmla="*/ 975360 w 975360"/>
                  <a:gd name="connsiteY2" fmla="*/ 7620 h 762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2" fmla="*/ 9238 w 10000"/>
                  <a:gd name="connsiteY2" fmla="*/ 75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9199"/>
                  <a:gd name="connsiteY0" fmla="*/ 0 h 7500"/>
                  <a:gd name="connsiteX1" fmla="*/ 9199 w 9199"/>
                  <a:gd name="connsiteY1" fmla="*/ 7500 h 7500"/>
                  <a:gd name="connsiteX0" fmla="*/ 0 w 10234"/>
                  <a:gd name="connsiteY0" fmla="*/ 0 h 10000"/>
                  <a:gd name="connsiteX1" fmla="*/ 10234 w 10234"/>
                  <a:gd name="connsiteY1" fmla="*/ 10000 h 10000"/>
                  <a:gd name="connsiteX0" fmla="*/ 0 w 10170"/>
                  <a:gd name="connsiteY0" fmla="*/ 0 h 10000"/>
                  <a:gd name="connsiteX1" fmla="*/ 10170 w 10170"/>
                  <a:gd name="connsiteY1" fmla="*/ 10000 h 10000"/>
                  <a:gd name="connsiteX0" fmla="*/ 0 w 10234"/>
                  <a:gd name="connsiteY0" fmla="*/ 0 h 10000"/>
                  <a:gd name="connsiteX1" fmla="*/ 10234 w 10234"/>
                  <a:gd name="connsiteY1" fmla="*/ 10000 h 10000"/>
                  <a:gd name="connsiteX0" fmla="*/ 0 w 10192"/>
                  <a:gd name="connsiteY0" fmla="*/ 0 h 10000"/>
                  <a:gd name="connsiteX1" fmla="*/ 10192 w 10192"/>
                  <a:gd name="connsiteY1" fmla="*/ 10000 h 10000"/>
                  <a:gd name="connsiteX0" fmla="*/ 0 w 10065"/>
                  <a:gd name="connsiteY0" fmla="*/ 0 h 10000"/>
                  <a:gd name="connsiteX1" fmla="*/ 10065 w 10065"/>
                  <a:gd name="connsiteY1" fmla="*/ 10000 h 10000"/>
                  <a:gd name="connsiteX0" fmla="*/ 0 w 10065"/>
                  <a:gd name="connsiteY0" fmla="*/ 0 h 10000"/>
                  <a:gd name="connsiteX1" fmla="*/ 10065 w 10065"/>
                  <a:gd name="connsiteY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5" h="10000">
                    <a:moveTo>
                      <a:pt x="0" y="0"/>
                    </a:moveTo>
                    <a:lnTo>
                      <a:pt x="10065" y="1000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45" name="กลุ่ม 44">
                <a:extLst>
                  <a:ext uri="{FF2B5EF4-FFF2-40B4-BE49-F238E27FC236}">
                    <a16:creationId xmlns:a16="http://schemas.microsoft.com/office/drawing/2014/main" id="{5FC0F46F-9999-4BCD-99DA-0D481D5CCE57}"/>
                  </a:ext>
                </a:extLst>
              </p:cNvPr>
              <p:cNvGrpSpPr/>
              <p:nvPr/>
            </p:nvGrpSpPr>
            <p:grpSpPr>
              <a:xfrm>
                <a:off x="5458225" y="2988330"/>
                <a:ext cx="314007" cy="268005"/>
                <a:chOff x="5509660" y="3007656"/>
                <a:chExt cx="314007" cy="268005"/>
              </a:xfrm>
              <a:solidFill>
                <a:schemeClr val="bg1"/>
              </a:solidFill>
            </p:grpSpPr>
            <p:sp>
              <p:nvSpPr>
                <p:cNvPr id="46" name="รูปแบบอิสระ: รูปร่าง 45">
                  <a:extLst>
                    <a:ext uri="{FF2B5EF4-FFF2-40B4-BE49-F238E27FC236}">
                      <a16:creationId xmlns:a16="http://schemas.microsoft.com/office/drawing/2014/main" id="{CF111B23-C45D-4A63-9DFD-E70036EAA4C9}"/>
                    </a:ext>
                  </a:extLst>
                </p:cNvPr>
                <p:cNvSpPr/>
                <p:nvPr/>
              </p:nvSpPr>
              <p:spPr>
                <a:xfrm rot="20472994">
                  <a:off x="5581884" y="3104694"/>
                  <a:ext cx="227909" cy="170967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47" name="วงรี 46">
                  <a:extLst>
                    <a:ext uri="{FF2B5EF4-FFF2-40B4-BE49-F238E27FC236}">
                      <a16:creationId xmlns:a16="http://schemas.microsoft.com/office/drawing/2014/main" id="{B5DA017F-1A00-4A25-B422-2A47F7BEACC7}"/>
                    </a:ext>
                  </a:extLst>
                </p:cNvPr>
                <p:cNvSpPr/>
                <p:nvPr/>
              </p:nvSpPr>
              <p:spPr>
                <a:xfrm rot="18769227">
                  <a:off x="5522278" y="3103951"/>
                  <a:ext cx="64719" cy="899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48" name="วงรี 47">
                  <a:extLst>
                    <a:ext uri="{FF2B5EF4-FFF2-40B4-BE49-F238E27FC236}">
                      <a16:creationId xmlns:a16="http://schemas.microsoft.com/office/drawing/2014/main" id="{C27B3926-F334-4F7C-BE59-A595D3A6C6EB}"/>
                    </a:ext>
                  </a:extLst>
                </p:cNvPr>
                <p:cNvSpPr/>
                <p:nvPr/>
              </p:nvSpPr>
              <p:spPr>
                <a:xfrm rot="19680807">
                  <a:off x="5573511" y="3022594"/>
                  <a:ext cx="72995" cy="939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9" name="วงรี 48">
                  <a:extLst>
                    <a:ext uri="{FF2B5EF4-FFF2-40B4-BE49-F238E27FC236}">
                      <a16:creationId xmlns:a16="http://schemas.microsoft.com/office/drawing/2014/main" id="{33CA3C3E-222A-4951-B616-69CC69833F61}"/>
                    </a:ext>
                  </a:extLst>
                </p:cNvPr>
                <p:cNvSpPr/>
                <p:nvPr/>
              </p:nvSpPr>
              <p:spPr>
                <a:xfrm rot="118968">
                  <a:off x="5672279" y="3007656"/>
                  <a:ext cx="68834" cy="8457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0" name="วงรี 49">
                  <a:extLst>
                    <a:ext uri="{FF2B5EF4-FFF2-40B4-BE49-F238E27FC236}">
                      <a16:creationId xmlns:a16="http://schemas.microsoft.com/office/drawing/2014/main" id="{170F3FBD-78BD-44B0-84AE-815C9D05CD13}"/>
                    </a:ext>
                  </a:extLst>
                </p:cNvPr>
                <p:cNvSpPr/>
                <p:nvPr/>
              </p:nvSpPr>
              <p:spPr>
                <a:xfrm rot="546781">
                  <a:off x="5754833" y="3044269"/>
                  <a:ext cx="68834" cy="8457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91FE0AB3-C619-47DE-BBBB-2BBB4E45521F}"/>
                </a:ext>
              </a:extLst>
            </p:cNvPr>
            <p:cNvGrpSpPr/>
            <p:nvPr/>
          </p:nvGrpSpPr>
          <p:grpSpPr>
            <a:xfrm>
              <a:off x="5919524" y="2046220"/>
              <a:ext cx="2680833" cy="2245946"/>
              <a:chOff x="5083090" y="1848210"/>
              <a:chExt cx="2680833" cy="2245946"/>
            </a:xfrm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C89B1528-C465-4A85-948E-CD62D3E5FC2D}"/>
                  </a:ext>
                </a:extLst>
              </p:cNvPr>
              <p:cNvSpPr/>
              <p:nvPr/>
            </p:nvSpPr>
            <p:spPr>
              <a:xfrm rot="21323545">
                <a:off x="5083090" y="1848210"/>
                <a:ext cx="2680833" cy="2245946"/>
              </a:xfrm>
              <a:custGeom>
                <a:avLst/>
                <a:gdLst>
                  <a:gd name="connsiteX0" fmla="*/ 12862 w 1011445"/>
                  <a:gd name="connsiteY0" fmla="*/ 89028 h 742753"/>
                  <a:gd name="connsiteX1" fmla="*/ 162722 w 1011445"/>
                  <a:gd name="connsiteY1" fmla="*/ 20448 h 742753"/>
                  <a:gd name="connsiteX2" fmla="*/ 233842 w 1011445"/>
                  <a:gd name="connsiteY2" fmla="*/ 7748 h 742753"/>
                  <a:gd name="connsiteX3" fmla="*/ 363382 w 1011445"/>
                  <a:gd name="connsiteY3" fmla="*/ 2668 h 742753"/>
                  <a:gd name="connsiteX4" fmla="*/ 426882 w 1011445"/>
                  <a:gd name="connsiteY4" fmla="*/ 50928 h 742753"/>
                  <a:gd name="connsiteX5" fmla="*/ 546262 w 1011445"/>
                  <a:gd name="connsiteY5" fmla="*/ 86488 h 742753"/>
                  <a:gd name="connsiteX6" fmla="*/ 650402 w 1011445"/>
                  <a:gd name="connsiteY6" fmla="*/ 73788 h 742753"/>
                  <a:gd name="connsiteX7" fmla="*/ 731682 w 1011445"/>
                  <a:gd name="connsiteY7" fmla="*/ 45848 h 742753"/>
                  <a:gd name="connsiteX8" fmla="*/ 820582 w 1011445"/>
                  <a:gd name="connsiteY8" fmla="*/ 43308 h 742753"/>
                  <a:gd name="connsiteX9" fmla="*/ 909482 w 1011445"/>
                  <a:gd name="connsiteY9" fmla="*/ 43308 h 742753"/>
                  <a:gd name="connsiteX10" fmla="*/ 995842 w 1011445"/>
                  <a:gd name="connsiteY10" fmla="*/ 71248 h 742753"/>
                  <a:gd name="connsiteX11" fmla="*/ 1011082 w 1011445"/>
                  <a:gd name="connsiteY11" fmla="*/ 81408 h 742753"/>
                  <a:gd name="connsiteX12" fmla="*/ 1006002 w 1011445"/>
                  <a:gd name="connsiteY12" fmla="*/ 177928 h 742753"/>
                  <a:gd name="connsiteX13" fmla="*/ 998382 w 1011445"/>
                  <a:gd name="connsiteY13" fmla="*/ 216028 h 742753"/>
                  <a:gd name="connsiteX14" fmla="*/ 904402 w 1011445"/>
                  <a:gd name="connsiteY14" fmla="*/ 210948 h 742753"/>
                  <a:gd name="connsiteX15" fmla="*/ 805342 w 1011445"/>
                  <a:gd name="connsiteY15" fmla="*/ 205868 h 742753"/>
                  <a:gd name="connsiteX16" fmla="*/ 774862 w 1011445"/>
                  <a:gd name="connsiteY16" fmla="*/ 210948 h 742753"/>
                  <a:gd name="connsiteX17" fmla="*/ 769782 w 1011445"/>
                  <a:gd name="connsiteY17" fmla="*/ 287148 h 742753"/>
                  <a:gd name="connsiteX18" fmla="*/ 767242 w 1011445"/>
                  <a:gd name="connsiteY18" fmla="*/ 607188 h 742753"/>
                  <a:gd name="connsiteX19" fmla="*/ 767242 w 1011445"/>
                  <a:gd name="connsiteY19" fmla="*/ 670688 h 742753"/>
                  <a:gd name="connsiteX20" fmla="*/ 762162 w 1011445"/>
                  <a:gd name="connsiteY20" fmla="*/ 724028 h 742753"/>
                  <a:gd name="connsiteX21" fmla="*/ 668182 w 1011445"/>
                  <a:gd name="connsiteY21" fmla="*/ 739268 h 742753"/>
                  <a:gd name="connsiteX22" fmla="*/ 571662 w 1011445"/>
                  <a:gd name="connsiteY22" fmla="*/ 741808 h 742753"/>
                  <a:gd name="connsiteX23" fmla="*/ 444662 w 1011445"/>
                  <a:gd name="connsiteY23" fmla="*/ 726568 h 742753"/>
                  <a:gd name="connsiteX24" fmla="*/ 287182 w 1011445"/>
                  <a:gd name="connsiteY24" fmla="*/ 711328 h 742753"/>
                  <a:gd name="connsiteX25" fmla="*/ 223682 w 1011445"/>
                  <a:gd name="connsiteY25" fmla="*/ 698628 h 742753"/>
                  <a:gd name="connsiteX26" fmla="*/ 205902 w 1011445"/>
                  <a:gd name="connsiteY26" fmla="*/ 647828 h 742753"/>
                  <a:gd name="connsiteX27" fmla="*/ 231302 w 1011445"/>
                  <a:gd name="connsiteY27" fmla="*/ 533528 h 742753"/>
                  <a:gd name="connsiteX28" fmla="*/ 236382 w 1011445"/>
                  <a:gd name="connsiteY28" fmla="*/ 447168 h 742753"/>
                  <a:gd name="connsiteX29" fmla="*/ 259242 w 1011445"/>
                  <a:gd name="connsiteY29" fmla="*/ 332868 h 742753"/>
                  <a:gd name="connsiteX30" fmla="*/ 261782 w 1011445"/>
                  <a:gd name="connsiteY30" fmla="*/ 256668 h 742753"/>
                  <a:gd name="connsiteX31" fmla="*/ 264322 w 1011445"/>
                  <a:gd name="connsiteY31" fmla="*/ 198248 h 742753"/>
                  <a:gd name="connsiteX32" fmla="*/ 152562 w 1011445"/>
                  <a:gd name="connsiteY32" fmla="*/ 216028 h 742753"/>
                  <a:gd name="connsiteX33" fmla="*/ 58582 w 1011445"/>
                  <a:gd name="connsiteY33" fmla="*/ 241428 h 742753"/>
                  <a:gd name="connsiteX34" fmla="*/ 30642 w 1011445"/>
                  <a:gd name="connsiteY34" fmla="*/ 238888 h 742753"/>
                  <a:gd name="connsiteX35" fmla="*/ 10322 w 1011445"/>
                  <a:gd name="connsiteY35" fmla="*/ 152528 h 742753"/>
                  <a:gd name="connsiteX36" fmla="*/ 12862 w 1011445"/>
                  <a:gd name="connsiteY36" fmla="*/ 89028 h 742753"/>
                  <a:gd name="connsiteX0" fmla="*/ 12862 w 1011445"/>
                  <a:gd name="connsiteY0" fmla="*/ 89028 h 742753"/>
                  <a:gd name="connsiteX1" fmla="*/ 162722 w 1011445"/>
                  <a:gd name="connsiteY1" fmla="*/ 20448 h 742753"/>
                  <a:gd name="connsiteX2" fmla="*/ 233842 w 1011445"/>
                  <a:gd name="connsiteY2" fmla="*/ 7748 h 742753"/>
                  <a:gd name="connsiteX3" fmla="*/ 363382 w 1011445"/>
                  <a:gd name="connsiteY3" fmla="*/ 2668 h 742753"/>
                  <a:gd name="connsiteX4" fmla="*/ 426882 w 1011445"/>
                  <a:gd name="connsiteY4" fmla="*/ 50928 h 742753"/>
                  <a:gd name="connsiteX5" fmla="*/ 546262 w 1011445"/>
                  <a:gd name="connsiteY5" fmla="*/ 111888 h 742753"/>
                  <a:gd name="connsiteX6" fmla="*/ 650402 w 1011445"/>
                  <a:gd name="connsiteY6" fmla="*/ 73788 h 742753"/>
                  <a:gd name="connsiteX7" fmla="*/ 731682 w 1011445"/>
                  <a:gd name="connsiteY7" fmla="*/ 45848 h 742753"/>
                  <a:gd name="connsiteX8" fmla="*/ 820582 w 1011445"/>
                  <a:gd name="connsiteY8" fmla="*/ 43308 h 742753"/>
                  <a:gd name="connsiteX9" fmla="*/ 909482 w 1011445"/>
                  <a:gd name="connsiteY9" fmla="*/ 43308 h 742753"/>
                  <a:gd name="connsiteX10" fmla="*/ 995842 w 1011445"/>
                  <a:gd name="connsiteY10" fmla="*/ 71248 h 742753"/>
                  <a:gd name="connsiteX11" fmla="*/ 1011082 w 1011445"/>
                  <a:gd name="connsiteY11" fmla="*/ 81408 h 742753"/>
                  <a:gd name="connsiteX12" fmla="*/ 1006002 w 1011445"/>
                  <a:gd name="connsiteY12" fmla="*/ 177928 h 742753"/>
                  <a:gd name="connsiteX13" fmla="*/ 998382 w 1011445"/>
                  <a:gd name="connsiteY13" fmla="*/ 216028 h 742753"/>
                  <a:gd name="connsiteX14" fmla="*/ 904402 w 1011445"/>
                  <a:gd name="connsiteY14" fmla="*/ 210948 h 742753"/>
                  <a:gd name="connsiteX15" fmla="*/ 805342 w 1011445"/>
                  <a:gd name="connsiteY15" fmla="*/ 205868 h 742753"/>
                  <a:gd name="connsiteX16" fmla="*/ 774862 w 1011445"/>
                  <a:gd name="connsiteY16" fmla="*/ 210948 h 742753"/>
                  <a:gd name="connsiteX17" fmla="*/ 769782 w 1011445"/>
                  <a:gd name="connsiteY17" fmla="*/ 287148 h 742753"/>
                  <a:gd name="connsiteX18" fmla="*/ 767242 w 1011445"/>
                  <a:gd name="connsiteY18" fmla="*/ 607188 h 742753"/>
                  <a:gd name="connsiteX19" fmla="*/ 767242 w 1011445"/>
                  <a:gd name="connsiteY19" fmla="*/ 670688 h 742753"/>
                  <a:gd name="connsiteX20" fmla="*/ 762162 w 1011445"/>
                  <a:gd name="connsiteY20" fmla="*/ 724028 h 742753"/>
                  <a:gd name="connsiteX21" fmla="*/ 668182 w 1011445"/>
                  <a:gd name="connsiteY21" fmla="*/ 739268 h 742753"/>
                  <a:gd name="connsiteX22" fmla="*/ 571662 w 1011445"/>
                  <a:gd name="connsiteY22" fmla="*/ 741808 h 742753"/>
                  <a:gd name="connsiteX23" fmla="*/ 444662 w 1011445"/>
                  <a:gd name="connsiteY23" fmla="*/ 726568 h 742753"/>
                  <a:gd name="connsiteX24" fmla="*/ 287182 w 1011445"/>
                  <a:gd name="connsiteY24" fmla="*/ 711328 h 742753"/>
                  <a:gd name="connsiteX25" fmla="*/ 223682 w 1011445"/>
                  <a:gd name="connsiteY25" fmla="*/ 698628 h 742753"/>
                  <a:gd name="connsiteX26" fmla="*/ 205902 w 1011445"/>
                  <a:gd name="connsiteY26" fmla="*/ 647828 h 742753"/>
                  <a:gd name="connsiteX27" fmla="*/ 231302 w 1011445"/>
                  <a:gd name="connsiteY27" fmla="*/ 533528 h 742753"/>
                  <a:gd name="connsiteX28" fmla="*/ 236382 w 1011445"/>
                  <a:gd name="connsiteY28" fmla="*/ 447168 h 742753"/>
                  <a:gd name="connsiteX29" fmla="*/ 259242 w 1011445"/>
                  <a:gd name="connsiteY29" fmla="*/ 332868 h 742753"/>
                  <a:gd name="connsiteX30" fmla="*/ 261782 w 1011445"/>
                  <a:gd name="connsiteY30" fmla="*/ 256668 h 742753"/>
                  <a:gd name="connsiteX31" fmla="*/ 264322 w 1011445"/>
                  <a:gd name="connsiteY31" fmla="*/ 198248 h 742753"/>
                  <a:gd name="connsiteX32" fmla="*/ 152562 w 1011445"/>
                  <a:gd name="connsiteY32" fmla="*/ 216028 h 742753"/>
                  <a:gd name="connsiteX33" fmla="*/ 58582 w 1011445"/>
                  <a:gd name="connsiteY33" fmla="*/ 241428 h 742753"/>
                  <a:gd name="connsiteX34" fmla="*/ 30642 w 1011445"/>
                  <a:gd name="connsiteY34" fmla="*/ 238888 h 742753"/>
                  <a:gd name="connsiteX35" fmla="*/ 10322 w 1011445"/>
                  <a:gd name="connsiteY35" fmla="*/ 152528 h 742753"/>
                  <a:gd name="connsiteX36" fmla="*/ 12862 w 1011445"/>
                  <a:gd name="connsiteY36" fmla="*/ 89028 h 742753"/>
                  <a:gd name="connsiteX0" fmla="*/ 12862 w 1011445"/>
                  <a:gd name="connsiteY0" fmla="*/ 89028 h 742753"/>
                  <a:gd name="connsiteX1" fmla="*/ 162722 w 1011445"/>
                  <a:gd name="connsiteY1" fmla="*/ 20448 h 742753"/>
                  <a:gd name="connsiteX2" fmla="*/ 233842 w 1011445"/>
                  <a:gd name="connsiteY2" fmla="*/ 7748 h 742753"/>
                  <a:gd name="connsiteX3" fmla="*/ 363382 w 1011445"/>
                  <a:gd name="connsiteY3" fmla="*/ 2668 h 742753"/>
                  <a:gd name="connsiteX4" fmla="*/ 426882 w 1011445"/>
                  <a:gd name="connsiteY4" fmla="*/ 50928 h 742753"/>
                  <a:gd name="connsiteX5" fmla="*/ 546262 w 1011445"/>
                  <a:gd name="connsiteY5" fmla="*/ 111888 h 742753"/>
                  <a:gd name="connsiteX6" fmla="*/ 650402 w 1011445"/>
                  <a:gd name="connsiteY6" fmla="*/ 83948 h 742753"/>
                  <a:gd name="connsiteX7" fmla="*/ 731682 w 1011445"/>
                  <a:gd name="connsiteY7" fmla="*/ 45848 h 742753"/>
                  <a:gd name="connsiteX8" fmla="*/ 820582 w 1011445"/>
                  <a:gd name="connsiteY8" fmla="*/ 43308 h 742753"/>
                  <a:gd name="connsiteX9" fmla="*/ 909482 w 1011445"/>
                  <a:gd name="connsiteY9" fmla="*/ 43308 h 742753"/>
                  <a:gd name="connsiteX10" fmla="*/ 995842 w 1011445"/>
                  <a:gd name="connsiteY10" fmla="*/ 71248 h 742753"/>
                  <a:gd name="connsiteX11" fmla="*/ 1011082 w 1011445"/>
                  <a:gd name="connsiteY11" fmla="*/ 81408 h 742753"/>
                  <a:gd name="connsiteX12" fmla="*/ 1006002 w 1011445"/>
                  <a:gd name="connsiteY12" fmla="*/ 177928 h 742753"/>
                  <a:gd name="connsiteX13" fmla="*/ 998382 w 1011445"/>
                  <a:gd name="connsiteY13" fmla="*/ 216028 h 742753"/>
                  <a:gd name="connsiteX14" fmla="*/ 904402 w 1011445"/>
                  <a:gd name="connsiteY14" fmla="*/ 210948 h 742753"/>
                  <a:gd name="connsiteX15" fmla="*/ 805342 w 1011445"/>
                  <a:gd name="connsiteY15" fmla="*/ 205868 h 742753"/>
                  <a:gd name="connsiteX16" fmla="*/ 774862 w 1011445"/>
                  <a:gd name="connsiteY16" fmla="*/ 210948 h 742753"/>
                  <a:gd name="connsiteX17" fmla="*/ 769782 w 1011445"/>
                  <a:gd name="connsiteY17" fmla="*/ 287148 h 742753"/>
                  <a:gd name="connsiteX18" fmla="*/ 767242 w 1011445"/>
                  <a:gd name="connsiteY18" fmla="*/ 607188 h 742753"/>
                  <a:gd name="connsiteX19" fmla="*/ 767242 w 1011445"/>
                  <a:gd name="connsiteY19" fmla="*/ 670688 h 742753"/>
                  <a:gd name="connsiteX20" fmla="*/ 762162 w 1011445"/>
                  <a:gd name="connsiteY20" fmla="*/ 724028 h 742753"/>
                  <a:gd name="connsiteX21" fmla="*/ 668182 w 1011445"/>
                  <a:gd name="connsiteY21" fmla="*/ 739268 h 742753"/>
                  <a:gd name="connsiteX22" fmla="*/ 571662 w 1011445"/>
                  <a:gd name="connsiteY22" fmla="*/ 741808 h 742753"/>
                  <a:gd name="connsiteX23" fmla="*/ 444662 w 1011445"/>
                  <a:gd name="connsiteY23" fmla="*/ 726568 h 742753"/>
                  <a:gd name="connsiteX24" fmla="*/ 287182 w 1011445"/>
                  <a:gd name="connsiteY24" fmla="*/ 711328 h 742753"/>
                  <a:gd name="connsiteX25" fmla="*/ 223682 w 1011445"/>
                  <a:gd name="connsiteY25" fmla="*/ 698628 h 742753"/>
                  <a:gd name="connsiteX26" fmla="*/ 205902 w 1011445"/>
                  <a:gd name="connsiteY26" fmla="*/ 647828 h 742753"/>
                  <a:gd name="connsiteX27" fmla="*/ 231302 w 1011445"/>
                  <a:gd name="connsiteY27" fmla="*/ 533528 h 742753"/>
                  <a:gd name="connsiteX28" fmla="*/ 236382 w 1011445"/>
                  <a:gd name="connsiteY28" fmla="*/ 447168 h 742753"/>
                  <a:gd name="connsiteX29" fmla="*/ 259242 w 1011445"/>
                  <a:gd name="connsiteY29" fmla="*/ 332868 h 742753"/>
                  <a:gd name="connsiteX30" fmla="*/ 261782 w 1011445"/>
                  <a:gd name="connsiteY30" fmla="*/ 256668 h 742753"/>
                  <a:gd name="connsiteX31" fmla="*/ 264322 w 1011445"/>
                  <a:gd name="connsiteY31" fmla="*/ 198248 h 742753"/>
                  <a:gd name="connsiteX32" fmla="*/ 152562 w 1011445"/>
                  <a:gd name="connsiteY32" fmla="*/ 216028 h 742753"/>
                  <a:gd name="connsiteX33" fmla="*/ 58582 w 1011445"/>
                  <a:gd name="connsiteY33" fmla="*/ 241428 h 742753"/>
                  <a:gd name="connsiteX34" fmla="*/ 30642 w 1011445"/>
                  <a:gd name="connsiteY34" fmla="*/ 238888 h 742753"/>
                  <a:gd name="connsiteX35" fmla="*/ 10322 w 1011445"/>
                  <a:gd name="connsiteY35" fmla="*/ 152528 h 742753"/>
                  <a:gd name="connsiteX36" fmla="*/ 12862 w 1011445"/>
                  <a:gd name="connsiteY36" fmla="*/ 89028 h 742753"/>
                  <a:gd name="connsiteX0" fmla="*/ 12862 w 1011445"/>
                  <a:gd name="connsiteY0" fmla="*/ 90314 h 744039"/>
                  <a:gd name="connsiteX1" fmla="*/ 162722 w 1011445"/>
                  <a:gd name="connsiteY1" fmla="*/ 21734 h 744039"/>
                  <a:gd name="connsiteX2" fmla="*/ 233842 w 1011445"/>
                  <a:gd name="connsiteY2" fmla="*/ 9034 h 744039"/>
                  <a:gd name="connsiteX3" fmla="*/ 363382 w 1011445"/>
                  <a:gd name="connsiteY3" fmla="*/ 3954 h 744039"/>
                  <a:gd name="connsiteX4" fmla="*/ 426882 w 1011445"/>
                  <a:gd name="connsiteY4" fmla="*/ 69994 h 744039"/>
                  <a:gd name="connsiteX5" fmla="*/ 546262 w 1011445"/>
                  <a:gd name="connsiteY5" fmla="*/ 113174 h 744039"/>
                  <a:gd name="connsiteX6" fmla="*/ 650402 w 1011445"/>
                  <a:gd name="connsiteY6" fmla="*/ 85234 h 744039"/>
                  <a:gd name="connsiteX7" fmla="*/ 731682 w 1011445"/>
                  <a:gd name="connsiteY7" fmla="*/ 47134 h 744039"/>
                  <a:gd name="connsiteX8" fmla="*/ 820582 w 1011445"/>
                  <a:gd name="connsiteY8" fmla="*/ 44594 h 744039"/>
                  <a:gd name="connsiteX9" fmla="*/ 909482 w 1011445"/>
                  <a:gd name="connsiteY9" fmla="*/ 44594 h 744039"/>
                  <a:gd name="connsiteX10" fmla="*/ 995842 w 1011445"/>
                  <a:gd name="connsiteY10" fmla="*/ 72534 h 744039"/>
                  <a:gd name="connsiteX11" fmla="*/ 1011082 w 1011445"/>
                  <a:gd name="connsiteY11" fmla="*/ 82694 h 744039"/>
                  <a:gd name="connsiteX12" fmla="*/ 1006002 w 1011445"/>
                  <a:gd name="connsiteY12" fmla="*/ 179214 h 744039"/>
                  <a:gd name="connsiteX13" fmla="*/ 998382 w 1011445"/>
                  <a:gd name="connsiteY13" fmla="*/ 217314 h 744039"/>
                  <a:gd name="connsiteX14" fmla="*/ 904402 w 1011445"/>
                  <a:gd name="connsiteY14" fmla="*/ 212234 h 744039"/>
                  <a:gd name="connsiteX15" fmla="*/ 805342 w 1011445"/>
                  <a:gd name="connsiteY15" fmla="*/ 207154 h 744039"/>
                  <a:gd name="connsiteX16" fmla="*/ 774862 w 1011445"/>
                  <a:gd name="connsiteY16" fmla="*/ 212234 h 744039"/>
                  <a:gd name="connsiteX17" fmla="*/ 769782 w 1011445"/>
                  <a:gd name="connsiteY17" fmla="*/ 288434 h 744039"/>
                  <a:gd name="connsiteX18" fmla="*/ 767242 w 1011445"/>
                  <a:gd name="connsiteY18" fmla="*/ 608474 h 744039"/>
                  <a:gd name="connsiteX19" fmla="*/ 767242 w 1011445"/>
                  <a:gd name="connsiteY19" fmla="*/ 671974 h 744039"/>
                  <a:gd name="connsiteX20" fmla="*/ 762162 w 1011445"/>
                  <a:gd name="connsiteY20" fmla="*/ 725314 h 744039"/>
                  <a:gd name="connsiteX21" fmla="*/ 668182 w 1011445"/>
                  <a:gd name="connsiteY21" fmla="*/ 740554 h 744039"/>
                  <a:gd name="connsiteX22" fmla="*/ 571662 w 1011445"/>
                  <a:gd name="connsiteY22" fmla="*/ 743094 h 744039"/>
                  <a:gd name="connsiteX23" fmla="*/ 444662 w 1011445"/>
                  <a:gd name="connsiteY23" fmla="*/ 727854 h 744039"/>
                  <a:gd name="connsiteX24" fmla="*/ 287182 w 1011445"/>
                  <a:gd name="connsiteY24" fmla="*/ 712614 h 744039"/>
                  <a:gd name="connsiteX25" fmla="*/ 223682 w 1011445"/>
                  <a:gd name="connsiteY25" fmla="*/ 699914 h 744039"/>
                  <a:gd name="connsiteX26" fmla="*/ 205902 w 1011445"/>
                  <a:gd name="connsiteY26" fmla="*/ 649114 h 744039"/>
                  <a:gd name="connsiteX27" fmla="*/ 231302 w 1011445"/>
                  <a:gd name="connsiteY27" fmla="*/ 534814 h 744039"/>
                  <a:gd name="connsiteX28" fmla="*/ 236382 w 1011445"/>
                  <a:gd name="connsiteY28" fmla="*/ 448454 h 744039"/>
                  <a:gd name="connsiteX29" fmla="*/ 259242 w 1011445"/>
                  <a:gd name="connsiteY29" fmla="*/ 334154 h 744039"/>
                  <a:gd name="connsiteX30" fmla="*/ 261782 w 1011445"/>
                  <a:gd name="connsiteY30" fmla="*/ 257954 h 744039"/>
                  <a:gd name="connsiteX31" fmla="*/ 264322 w 1011445"/>
                  <a:gd name="connsiteY31" fmla="*/ 199534 h 744039"/>
                  <a:gd name="connsiteX32" fmla="*/ 152562 w 1011445"/>
                  <a:gd name="connsiteY32" fmla="*/ 217314 h 744039"/>
                  <a:gd name="connsiteX33" fmla="*/ 58582 w 1011445"/>
                  <a:gd name="connsiteY33" fmla="*/ 242714 h 744039"/>
                  <a:gd name="connsiteX34" fmla="*/ 30642 w 1011445"/>
                  <a:gd name="connsiteY34" fmla="*/ 240174 h 744039"/>
                  <a:gd name="connsiteX35" fmla="*/ 10322 w 1011445"/>
                  <a:gd name="connsiteY35" fmla="*/ 153814 h 744039"/>
                  <a:gd name="connsiteX36" fmla="*/ 12862 w 1011445"/>
                  <a:gd name="connsiteY36" fmla="*/ 90314 h 744039"/>
                  <a:gd name="connsiteX0" fmla="*/ 12862 w 1011445"/>
                  <a:gd name="connsiteY0" fmla="*/ 90314 h 740554"/>
                  <a:gd name="connsiteX1" fmla="*/ 162722 w 1011445"/>
                  <a:gd name="connsiteY1" fmla="*/ 21734 h 740554"/>
                  <a:gd name="connsiteX2" fmla="*/ 233842 w 1011445"/>
                  <a:gd name="connsiteY2" fmla="*/ 9034 h 740554"/>
                  <a:gd name="connsiteX3" fmla="*/ 363382 w 1011445"/>
                  <a:gd name="connsiteY3" fmla="*/ 3954 h 740554"/>
                  <a:gd name="connsiteX4" fmla="*/ 426882 w 1011445"/>
                  <a:gd name="connsiteY4" fmla="*/ 69994 h 740554"/>
                  <a:gd name="connsiteX5" fmla="*/ 546262 w 1011445"/>
                  <a:gd name="connsiteY5" fmla="*/ 113174 h 740554"/>
                  <a:gd name="connsiteX6" fmla="*/ 650402 w 1011445"/>
                  <a:gd name="connsiteY6" fmla="*/ 85234 h 740554"/>
                  <a:gd name="connsiteX7" fmla="*/ 731682 w 1011445"/>
                  <a:gd name="connsiteY7" fmla="*/ 47134 h 740554"/>
                  <a:gd name="connsiteX8" fmla="*/ 820582 w 1011445"/>
                  <a:gd name="connsiteY8" fmla="*/ 44594 h 740554"/>
                  <a:gd name="connsiteX9" fmla="*/ 909482 w 1011445"/>
                  <a:gd name="connsiteY9" fmla="*/ 44594 h 740554"/>
                  <a:gd name="connsiteX10" fmla="*/ 995842 w 1011445"/>
                  <a:gd name="connsiteY10" fmla="*/ 72534 h 740554"/>
                  <a:gd name="connsiteX11" fmla="*/ 1011082 w 1011445"/>
                  <a:gd name="connsiteY11" fmla="*/ 82694 h 740554"/>
                  <a:gd name="connsiteX12" fmla="*/ 1006002 w 1011445"/>
                  <a:gd name="connsiteY12" fmla="*/ 179214 h 740554"/>
                  <a:gd name="connsiteX13" fmla="*/ 998382 w 1011445"/>
                  <a:gd name="connsiteY13" fmla="*/ 217314 h 740554"/>
                  <a:gd name="connsiteX14" fmla="*/ 904402 w 1011445"/>
                  <a:gd name="connsiteY14" fmla="*/ 212234 h 740554"/>
                  <a:gd name="connsiteX15" fmla="*/ 805342 w 1011445"/>
                  <a:gd name="connsiteY15" fmla="*/ 207154 h 740554"/>
                  <a:gd name="connsiteX16" fmla="*/ 774862 w 1011445"/>
                  <a:gd name="connsiteY16" fmla="*/ 212234 h 740554"/>
                  <a:gd name="connsiteX17" fmla="*/ 769782 w 1011445"/>
                  <a:gd name="connsiteY17" fmla="*/ 288434 h 740554"/>
                  <a:gd name="connsiteX18" fmla="*/ 767242 w 1011445"/>
                  <a:gd name="connsiteY18" fmla="*/ 608474 h 740554"/>
                  <a:gd name="connsiteX19" fmla="*/ 767242 w 1011445"/>
                  <a:gd name="connsiteY19" fmla="*/ 671974 h 740554"/>
                  <a:gd name="connsiteX20" fmla="*/ 762162 w 1011445"/>
                  <a:gd name="connsiteY20" fmla="*/ 725314 h 740554"/>
                  <a:gd name="connsiteX21" fmla="*/ 668182 w 1011445"/>
                  <a:gd name="connsiteY21" fmla="*/ 740554 h 740554"/>
                  <a:gd name="connsiteX22" fmla="*/ 579282 w 1011445"/>
                  <a:gd name="connsiteY22" fmla="*/ 735474 h 740554"/>
                  <a:gd name="connsiteX23" fmla="*/ 444662 w 1011445"/>
                  <a:gd name="connsiteY23" fmla="*/ 727854 h 740554"/>
                  <a:gd name="connsiteX24" fmla="*/ 287182 w 1011445"/>
                  <a:gd name="connsiteY24" fmla="*/ 712614 h 740554"/>
                  <a:gd name="connsiteX25" fmla="*/ 223682 w 1011445"/>
                  <a:gd name="connsiteY25" fmla="*/ 699914 h 740554"/>
                  <a:gd name="connsiteX26" fmla="*/ 205902 w 1011445"/>
                  <a:gd name="connsiteY26" fmla="*/ 649114 h 740554"/>
                  <a:gd name="connsiteX27" fmla="*/ 231302 w 1011445"/>
                  <a:gd name="connsiteY27" fmla="*/ 534814 h 740554"/>
                  <a:gd name="connsiteX28" fmla="*/ 236382 w 1011445"/>
                  <a:gd name="connsiteY28" fmla="*/ 448454 h 740554"/>
                  <a:gd name="connsiteX29" fmla="*/ 259242 w 1011445"/>
                  <a:gd name="connsiteY29" fmla="*/ 334154 h 740554"/>
                  <a:gd name="connsiteX30" fmla="*/ 261782 w 1011445"/>
                  <a:gd name="connsiteY30" fmla="*/ 257954 h 740554"/>
                  <a:gd name="connsiteX31" fmla="*/ 264322 w 1011445"/>
                  <a:gd name="connsiteY31" fmla="*/ 199534 h 740554"/>
                  <a:gd name="connsiteX32" fmla="*/ 152562 w 1011445"/>
                  <a:gd name="connsiteY32" fmla="*/ 217314 h 740554"/>
                  <a:gd name="connsiteX33" fmla="*/ 58582 w 1011445"/>
                  <a:gd name="connsiteY33" fmla="*/ 242714 h 740554"/>
                  <a:gd name="connsiteX34" fmla="*/ 30642 w 1011445"/>
                  <a:gd name="connsiteY34" fmla="*/ 240174 h 740554"/>
                  <a:gd name="connsiteX35" fmla="*/ 10322 w 1011445"/>
                  <a:gd name="connsiteY35" fmla="*/ 153814 h 740554"/>
                  <a:gd name="connsiteX36" fmla="*/ 12862 w 1011445"/>
                  <a:gd name="connsiteY36" fmla="*/ 90314 h 740554"/>
                  <a:gd name="connsiteX0" fmla="*/ 12862 w 1011445"/>
                  <a:gd name="connsiteY0" fmla="*/ 90314 h 740554"/>
                  <a:gd name="connsiteX1" fmla="*/ 162722 w 1011445"/>
                  <a:gd name="connsiteY1" fmla="*/ 21734 h 740554"/>
                  <a:gd name="connsiteX2" fmla="*/ 233842 w 1011445"/>
                  <a:gd name="connsiteY2" fmla="*/ 9034 h 740554"/>
                  <a:gd name="connsiteX3" fmla="*/ 363382 w 1011445"/>
                  <a:gd name="connsiteY3" fmla="*/ 3954 h 740554"/>
                  <a:gd name="connsiteX4" fmla="*/ 426882 w 1011445"/>
                  <a:gd name="connsiteY4" fmla="*/ 69994 h 740554"/>
                  <a:gd name="connsiteX5" fmla="*/ 546262 w 1011445"/>
                  <a:gd name="connsiteY5" fmla="*/ 113174 h 740554"/>
                  <a:gd name="connsiteX6" fmla="*/ 650402 w 1011445"/>
                  <a:gd name="connsiteY6" fmla="*/ 85234 h 740554"/>
                  <a:gd name="connsiteX7" fmla="*/ 739302 w 1011445"/>
                  <a:gd name="connsiteY7" fmla="*/ 29989 h 740554"/>
                  <a:gd name="connsiteX8" fmla="*/ 820582 w 1011445"/>
                  <a:gd name="connsiteY8" fmla="*/ 44594 h 740554"/>
                  <a:gd name="connsiteX9" fmla="*/ 909482 w 1011445"/>
                  <a:gd name="connsiteY9" fmla="*/ 44594 h 740554"/>
                  <a:gd name="connsiteX10" fmla="*/ 995842 w 1011445"/>
                  <a:gd name="connsiteY10" fmla="*/ 72534 h 740554"/>
                  <a:gd name="connsiteX11" fmla="*/ 1011082 w 1011445"/>
                  <a:gd name="connsiteY11" fmla="*/ 82694 h 740554"/>
                  <a:gd name="connsiteX12" fmla="*/ 1006002 w 1011445"/>
                  <a:gd name="connsiteY12" fmla="*/ 179214 h 740554"/>
                  <a:gd name="connsiteX13" fmla="*/ 998382 w 1011445"/>
                  <a:gd name="connsiteY13" fmla="*/ 217314 h 740554"/>
                  <a:gd name="connsiteX14" fmla="*/ 904402 w 1011445"/>
                  <a:gd name="connsiteY14" fmla="*/ 212234 h 740554"/>
                  <a:gd name="connsiteX15" fmla="*/ 805342 w 1011445"/>
                  <a:gd name="connsiteY15" fmla="*/ 207154 h 740554"/>
                  <a:gd name="connsiteX16" fmla="*/ 774862 w 1011445"/>
                  <a:gd name="connsiteY16" fmla="*/ 212234 h 740554"/>
                  <a:gd name="connsiteX17" fmla="*/ 769782 w 1011445"/>
                  <a:gd name="connsiteY17" fmla="*/ 288434 h 740554"/>
                  <a:gd name="connsiteX18" fmla="*/ 767242 w 1011445"/>
                  <a:gd name="connsiteY18" fmla="*/ 608474 h 740554"/>
                  <a:gd name="connsiteX19" fmla="*/ 767242 w 1011445"/>
                  <a:gd name="connsiteY19" fmla="*/ 671974 h 740554"/>
                  <a:gd name="connsiteX20" fmla="*/ 762162 w 1011445"/>
                  <a:gd name="connsiteY20" fmla="*/ 725314 h 740554"/>
                  <a:gd name="connsiteX21" fmla="*/ 668182 w 1011445"/>
                  <a:gd name="connsiteY21" fmla="*/ 740554 h 740554"/>
                  <a:gd name="connsiteX22" fmla="*/ 579282 w 1011445"/>
                  <a:gd name="connsiteY22" fmla="*/ 735474 h 740554"/>
                  <a:gd name="connsiteX23" fmla="*/ 444662 w 1011445"/>
                  <a:gd name="connsiteY23" fmla="*/ 727854 h 740554"/>
                  <a:gd name="connsiteX24" fmla="*/ 287182 w 1011445"/>
                  <a:gd name="connsiteY24" fmla="*/ 712614 h 740554"/>
                  <a:gd name="connsiteX25" fmla="*/ 223682 w 1011445"/>
                  <a:gd name="connsiteY25" fmla="*/ 699914 h 740554"/>
                  <a:gd name="connsiteX26" fmla="*/ 205902 w 1011445"/>
                  <a:gd name="connsiteY26" fmla="*/ 649114 h 740554"/>
                  <a:gd name="connsiteX27" fmla="*/ 231302 w 1011445"/>
                  <a:gd name="connsiteY27" fmla="*/ 534814 h 740554"/>
                  <a:gd name="connsiteX28" fmla="*/ 236382 w 1011445"/>
                  <a:gd name="connsiteY28" fmla="*/ 448454 h 740554"/>
                  <a:gd name="connsiteX29" fmla="*/ 259242 w 1011445"/>
                  <a:gd name="connsiteY29" fmla="*/ 334154 h 740554"/>
                  <a:gd name="connsiteX30" fmla="*/ 261782 w 1011445"/>
                  <a:gd name="connsiteY30" fmla="*/ 257954 h 740554"/>
                  <a:gd name="connsiteX31" fmla="*/ 264322 w 1011445"/>
                  <a:gd name="connsiteY31" fmla="*/ 199534 h 740554"/>
                  <a:gd name="connsiteX32" fmla="*/ 152562 w 1011445"/>
                  <a:gd name="connsiteY32" fmla="*/ 217314 h 740554"/>
                  <a:gd name="connsiteX33" fmla="*/ 58582 w 1011445"/>
                  <a:gd name="connsiteY33" fmla="*/ 242714 h 740554"/>
                  <a:gd name="connsiteX34" fmla="*/ 30642 w 1011445"/>
                  <a:gd name="connsiteY34" fmla="*/ 240174 h 740554"/>
                  <a:gd name="connsiteX35" fmla="*/ 10322 w 1011445"/>
                  <a:gd name="connsiteY35" fmla="*/ 153814 h 740554"/>
                  <a:gd name="connsiteX36" fmla="*/ 12862 w 1011445"/>
                  <a:gd name="connsiteY36" fmla="*/ 90314 h 740554"/>
                  <a:gd name="connsiteX0" fmla="*/ 12862 w 1011445"/>
                  <a:gd name="connsiteY0" fmla="*/ 90314 h 740554"/>
                  <a:gd name="connsiteX1" fmla="*/ 162722 w 1011445"/>
                  <a:gd name="connsiteY1" fmla="*/ 21734 h 740554"/>
                  <a:gd name="connsiteX2" fmla="*/ 233842 w 1011445"/>
                  <a:gd name="connsiteY2" fmla="*/ 9034 h 740554"/>
                  <a:gd name="connsiteX3" fmla="*/ 363382 w 1011445"/>
                  <a:gd name="connsiteY3" fmla="*/ 3954 h 740554"/>
                  <a:gd name="connsiteX4" fmla="*/ 426882 w 1011445"/>
                  <a:gd name="connsiteY4" fmla="*/ 69994 h 740554"/>
                  <a:gd name="connsiteX5" fmla="*/ 546262 w 1011445"/>
                  <a:gd name="connsiteY5" fmla="*/ 113174 h 740554"/>
                  <a:gd name="connsiteX6" fmla="*/ 650402 w 1011445"/>
                  <a:gd name="connsiteY6" fmla="*/ 85234 h 740554"/>
                  <a:gd name="connsiteX7" fmla="*/ 739302 w 1011445"/>
                  <a:gd name="connsiteY7" fmla="*/ 29989 h 740554"/>
                  <a:gd name="connsiteX8" fmla="*/ 828202 w 1011445"/>
                  <a:gd name="connsiteY8" fmla="*/ 38879 h 740554"/>
                  <a:gd name="connsiteX9" fmla="*/ 909482 w 1011445"/>
                  <a:gd name="connsiteY9" fmla="*/ 44594 h 740554"/>
                  <a:gd name="connsiteX10" fmla="*/ 995842 w 1011445"/>
                  <a:gd name="connsiteY10" fmla="*/ 72534 h 740554"/>
                  <a:gd name="connsiteX11" fmla="*/ 1011082 w 1011445"/>
                  <a:gd name="connsiteY11" fmla="*/ 82694 h 740554"/>
                  <a:gd name="connsiteX12" fmla="*/ 1006002 w 1011445"/>
                  <a:gd name="connsiteY12" fmla="*/ 179214 h 740554"/>
                  <a:gd name="connsiteX13" fmla="*/ 998382 w 1011445"/>
                  <a:gd name="connsiteY13" fmla="*/ 217314 h 740554"/>
                  <a:gd name="connsiteX14" fmla="*/ 904402 w 1011445"/>
                  <a:gd name="connsiteY14" fmla="*/ 212234 h 740554"/>
                  <a:gd name="connsiteX15" fmla="*/ 805342 w 1011445"/>
                  <a:gd name="connsiteY15" fmla="*/ 207154 h 740554"/>
                  <a:gd name="connsiteX16" fmla="*/ 774862 w 1011445"/>
                  <a:gd name="connsiteY16" fmla="*/ 212234 h 740554"/>
                  <a:gd name="connsiteX17" fmla="*/ 769782 w 1011445"/>
                  <a:gd name="connsiteY17" fmla="*/ 288434 h 740554"/>
                  <a:gd name="connsiteX18" fmla="*/ 767242 w 1011445"/>
                  <a:gd name="connsiteY18" fmla="*/ 608474 h 740554"/>
                  <a:gd name="connsiteX19" fmla="*/ 767242 w 1011445"/>
                  <a:gd name="connsiteY19" fmla="*/ 671974 h 740554"/>
                  <a:gd name="connsiteX20" fmla="*/ 762162 w 1011445"/>
                  <a:gd name="connsiteY20" fmla="*/ 725314 h 740554"/>
                  <a:gd name="connsiteX21" fmla="*/ 668182 w 1011445"/>
                  <a:gd name="connsiteY21" fmla="*/ 740554 h 740554"/>
                  <a:gd name="connsiteX22" fmla="*/ 579282 w 1011445"/>
                  <a:gd name="connsiteY22" fmla="*/ 735474 h 740554"/>
                  <a:gd name="connsiteX23" fmla="*/ 444662 w 1011445"/>
                  <a:gd name="connsiteY23" fmla="*/ 727854 h 740554"/>
                  <a:gd name="connsiteX24" fmla="*/ 287182 w 1011445"/>
                  <a:gd name="connsiteY24" fmla="*/ 712614 h 740554"/>
                  <a:gd name="connsiteX25" fmla="*/ 223682 w 1011445"/>
                  <a:gd name="connsiteY25" fmla="*/ 699914 h 740554"/>
                  <a:gd name="connsiteX26" fmla="*/ 205902 w 1011445"/>
                  <a:gd name="connsiteY26" fmla="*/ 649114 h 740554"/>
                  <a:gd name="connsiteX27" fmla="*/ 231302 w 1011445"/>
                  <a:gd name="connsiteY27" fmla="*/ 534814 h 740554"/>
                  <a:gd name="connsiteX28" fmla="*/ 236382 w 1011445"/>
                  <a:gd name="connsiteY28" fmla="*/ 448454 h 740554"/>
                  <a:gd name="connsiteX29" fmla="*/ 259242 w 1011445"/>
                  <a:gd name="connsiteY29" fmla="*/ 334154 h 740554"/>
                  <a:gd name="connsiteX30" fmla="*/ 261782 w 1011445"/>
                  <a:gd name="connsiteY30" fmla="*/ 257954 h 740554"/>
                  <a:gd name="connsiteX31" fmla="*/ 264322 w 1011445"/>
                  <a:gd name="connsiteY31" fmla="*/ 199534 h 740554"/>
                  <a:gd name="connsiteX32" fmla="*/ 152562 w 1011445"/>
                  <a:gd name="connsiteY32" fmla="*/ 217314 h 740554"/>
                  <a:gd name="connsiteX33" fmla="*/ 58582 w 1011445"/>
                  <a:gd name="connsiteY33" fmla="*/ 242714 h 740554"/>
                  <a:gd name="connsiteX34" fmla="*/ 30642 w 1011445"/>
                  <a:gd name="connsiteY34" fmla="*/ 240174 h 740554"/>
                  <a:gd name="connsiteX35" fmla="*/ 10322 w 1011445"/>
                  <a:gd name="connsiteY35" fmla="*/ 153814 h 740554"/>
                  <a:gd name="connsiteX36" fmla="*/ 12862 w 1011445"/>
                  <a:gd name="connsiteY36" fmla="*/ 90314 h 740554"/>
                  <a:gd name="connsiteX0" fmla="*/ 12862 w 1011445"/>
                  <a:gd name="connsiteY0" fmla="*/ 90314 h 740554"/>
                  <a:gd name="connsiteX1" fmla="*/ 162722 w 1011445"/>
                  <a:gd name="connsiteY1" fmla="*/ 21734 h 740554"/>
                  <a:gd name="connsiteX2" fmla="*/ 233842 w 1011445"/>
                  <a:gd name="connsiteY2" fmla="*/ 9034 h 740554"/>
                  <a:gd name="connsiteX3" fmla="*/ 363382 w 1011445"/>
                  <a:gd name="connsiteY3" fmla="*/ 3954 h 740554"/>
                  <a:gd name="connsiteX4" fmla="*/ 426882 w 1011445"/>
                  <a:gd name="connsiteY4" fmla="*/ 69994 h 740554"/>
                  <a:gd name="connsiteX5" fmla="*/ 546262 w 1011445"/>
                  <a:gd name="connsiteY5" fmla="*/ 113174 h 740554"/>
                  <a:gd name="connsiteX6" fmla="*/ 650402 w 1011445"/>
                  <a:gd name="connsiteY6" fmla="*/ 85234 h 740554"/>
                  <a:gd name="connsiteX7" fmla="*/ 739302 w 1011445"/>
                  <a:gd name="connsiteY7" fmla="*/ 29989 h 740554"/>
                  <a:gd name="connsiteX8" fmla="*/ 828202 w 1011445"/>
                  <a:gd name="connsiteY8" fmla="*/ 38879 h 740554"/>
                  <a:gd name="connsiteX9" fmla="*/ 909482 w 1011445"/>
                  <a:gd name="connsiteY9" fmla="*/ 44594 h 740554"/>
                  <a:gd name="connsiteX10" fmla="*/ 995842 w 1011445"/>
                  <a:gd name="connsiteY10" fmla="*/ 72534 h 740554"/>
                  <a:gd name="connsiteX11" fmla="*/ 1011082 w 1011445"/>
                  <a:gd name="connsiteY11" fmla="*/ 82694 h 740554"/>
                  <a:gd name="connsiteX12" fmla="*/ 1006002 w 1011445"/>
                  <a:gd name="connsiteY12" fmla="*/ 179214 h 740554"/>
                  <a:gd name="connsiteX13" fmla="*/ 998382 w 1011445"/>
                  <a:gd name="connsiteY13" fmla="*/ 217314 h 740554"/>
                  <a:gd name="connsiteX14" fmla="*/ 904402 w 1011445"/>
                  <a:gd name="connsiteY14" fmla="*/ 212234 h 740554"/>
                  <a:gd name="connsiteX15" fmla="*/ 805342 w 1011445"/>
                  <a:gd name="connsiteY15" fmla="*/ 207154 h 740554"/>
                  <a:gd name="connsiteX16" fmla="*/ 774862 w 1011445"/>
                  <a:gd name="connsiteY16" fmla="*/ 212234 h 740554"/>
                  <a:gd name="connsiteX17" fmla="*/ 769782 w 1011445"/>
                  <a:gd name="connsiteY17" fmla="*/ 288434 h 740554"/>
                  <a:gd name="connsiteX18" fmla="*/ 767242 w 1011445"/>
                  <a:gd name="connsiteY18" fmla="*/ 608474 h 740554"/>
                  <a:gd name="connsiteX19" fmla="*/ 767242 w 1011445"/>
                  <a:gd name="connsiteY19" fmla="*/ 671974 h 740554"/>
                  <a:gd name="connsiteX20" fmla="*/ 762162 w 1011445"/>
                  <a:gd name="connsiteY20" fmla="*/ 725314 h 740554"/>
                  <a:gd name="connsiteX21" fmla="*/ 668182 w 1011445"/>
                  <a:gd name="connsiteY21" fmla="*/ 740554 h 740554"/>
                  <a:gd name="connsiteX22" fmla="*/ 579282 w 1011445"/>
                  <a:gd name="connsiteY22" fmla="*/ 735474 h 740554"/>
                  <a:gd name="connsiteX23" fmla="*/ 444662 w 1011445"/>
                  <a:gd name="connsiteY23" fmla="*/ 727854 h 740554"/>
                  <a:gd name="connsiteX24" fmla="*/ 287182 w 1011445"/>
                  <a:gd name="connsiteY24" fmla="*/ 712614 h 740554"/>
                  <a:gd name="connsiteX25" fmla="*/ 223682 w 1011445"/>
                  <a:gd name="connsiteY25" fmla="*/ 699914 h 740554"/>
                  <a:gd name="connsiteX26" fmla="*/ 205902 w 1011445"/>
                  <a:gd name="connsiteY26" fmla="*/ 649114 h 740554"/>
                  <a:gd name="connsiteX27" fmla="*/ 231302 w 1011445"/>
                  <a:gd name="connsiteY27" fmla="*/ 534814 h 740554"/>
                  <a:gd name="connsiteX28" fmla="*/ 236382 w 1011445"/>
                  <a:gd name="connsiteY28" fmla="*/ 448454 h 740554"/>
                  <a:gd name="connsiteX29" fmla="*/ 259242 w 1011445"/>
                  <a:gd name="connsiteY29" fmla="*/ 334154 h 740554"/>
                  <a:gd name="connsiteX30" fmla="*/ 261782 w 1011445"/>
                  <a:gd name="connsiteY30" fmla="*/ 257954 h 740554"/>
                  <a:gd name="connsiteX31" fmla="*/ 264322 w 1011445"/>
                  <a:gd name="connsiteY31" fmla="*/ 199534 h 740554"/>
                  <a:gd name="connsiteX32" fmla="*/ 152562 w 1011445"/>
                  <a:gd name="connsiteY32" fmla="*/ 217314 h 740554"/>
                  <a:gd name="connsiteX33" fmla="*/ 58582 w 1011445"/>
                  <a:gd name="connsiteY33" fmla="*/ 242714 h 740554"/>
                  <a:gd name="connsiteX34" fmla="*/ 30642 w 1011445"/>
                  <a:gd name="connsiteY34" fmla="*/ 240174 h 740554"/>
                  <a:gd name="connsiteX35" fmla="*/ 10322 w 1011445"/>
                  <a:gd name="connsiteY35" fmla="*/ 153814 h 740554"/>
                  <a:gd name="connsiteX36" fmla="*/ 12862 w 1011445"/>
                  <a:gd name="connsiteY36" fmla="*/ 90314 h 740554"/>
                  <a:gd name="connsiteX0" fmla="*/ 12862 w 1011445"/>
                  <a:gd name="connsiteY0" fmla="*/ 90314 h 740554"/>
                  <a:gd name="connsiteX1" fmla="*/ 162722 w 1011445"/>
                  <a:gd name="connsiteY1" fmla="*/ 21734 h 740554"/>
                  <a:gd name="connsiteX2" fmla="*/ 233842 w 1011445"/>
                  <a:gd name="connsiteY2" fmla="*/ 9034 h 740554"/>
                  <a:gd name="connsiteX3" fmla="*/ 363382 w 1011445"/>
                  <a:gd name="connsiteY3" fmla="*/ 3954 h 740554"/>
                  <a:gd name="connsiteX4" fmla="*/ 426882 w 1011445"/>
                  <a:gd name="connsiteY4" fmla="*/ 69994 h 740554"/>
                  <a:gd name="connsiteX5" fmla="*/ 546262 w 1011445"/>
                  <a:gd name="connsiteY5" fmla="*/ 113174 h 740554"/>
                  <a:gd name="connsiteX6" fmla="*/ 650402 w 1011445"/>
                  <a:gd name="connsiteY6" fmla="*/ 85234 h 740554"/>
                  <a:gd name="connsiteX7" fmla="*/ 739302 w 1011445"/>
                  <a:gd name="connsiteY7" fmla="*/ 29989 h 740554"/>
                  <a:gd name="connsiteX8" fmla="*/ 909482 w 1011445"/>
                  <a:gd name="connsiteY8" fmla="*/ 44594 h 740554"/>
                  <a:gd name="connsiteX9" fmla="*/ 995842 w 1011445"/>
                  <a:gd name="connsiteY9" fmla="*/ 72534 h 740554"/>
                  <a:gd name="connsiteX10" fmla="*/ 1011082 w 1011445"/>
                  <a:gd name="connsiteY10" fmla="*/ 82694 h 740554"/>
                  <a:gd name="connsiteX11" fmla="*/ 1006002 w 1011445"/>
                  <a:gd name="connsiteY11" fmla="*/ 179214 h 740554"/>
                  <a:gd name="connsiteX12" fmla="*/ 998382 w 1011445"/>
                  <a:gd name="connsiteY12" fmla="*/ 217314 h 740554"/>
                  <a:gd name="connsiteX13" fmla="*/ 904402 w 1011445"/>
                  <a:gd name="connsiteY13" fmla="*/ 212234 h 740554"/>
                  <a:gd name="connsiteX14" fmla="*/ 805342 w 1011445"/>
                  <a:gd name="connsiteY14" fmla="*/ 207154 h 740554"/>
                  <a:gd name="connsiteX15" fmla="*/ 774862 w 1011445"/>
                  <a:gd name="connsiteY15" fmla="*/ 212234 h 740554"/>
                  <a:gd name="connsiteX16" fmla="*/ 769782 w 1011445"/>
                  <a:gd name="connsiteY16" fmla="*/ 288434 h 740554"/>
                  <a:gd name="connsiteX17" fmla="*/ 767242 w 1011445"/>
                  <a:gd name="connsiteY17" fmla="*/ 608474 h 740554"/>
                  <a:gd name="connsiteX18" fmla="*/ 767242 w 1011445"/>
                  <a:gd name="connsiteY18" fmla="*/ 671974 h 740554"/>
                  <a:gd name="connsiteX19" fmla="*/ 762162 w 1011445"/>
                  <a:gd name="connsiteY19" fmla="*/ 725314 h 740554"/>
                  <a:gd name="connsiteX20" fmla="*/ 668182 w 1011445"/>
                  <a:gd name="connsiteY20" fmla="*/ 740554 h 740554"/>
                  <a:gd name="connsiteX21" fmla="*/ 579282 w 1011445"/>
                  <a:gd name="connsiteY21" fmla="*/ 735474 h 740554"/>
                  <a:gd name="connsiteX22" fmla="*/ 444662 w 1011445"/>
                  <a:gd name="connsiteY22" fmla="*/ 727854 h 740554"/>
                  <a:gd name="connsiteX23" fmla="*/ 287182 w 1011445"/>
                  <a:gd name="connsiteY23" fmla="*/ 712614 h 740554"/>
                  <a:gd name="connsiteX24" fmla="*/ 223682 w 1011445"/>
                  <a:gd name="connsiteY24" fmla="*/ 699914 h 740554"/>
                  <a:gd name="connsiteX25" fmla="*/ 205902 w 1011445"/>
                  <a:gd name="connsiteY25" fmla="*/ 649114 h 740554"/>
                  <a:gd name="connsiteX26" fmla="*/ 231302 w 1011445"/>
                  <a:gd name="connsiteY26" fmla="*/ 534814 h 740554"/>
                  <a:gd name="connsiteX27" fmla="*/ 236382 w 1011445"/>
                  <a:gd name="connsiteY27" fmla="*/ 448454 h 740554"/>
                  <a:gd name="connsiteX28" fmla="*/ 259242 w 1011445"/>
                  <a:gd name="connsiteY28" fmla="*/ 334154 h 740554"/>
                  <a:gd name="connsiteX29" fmla="*/ 261782 w 1011445"/>
                  <a:gd name="connsiteY29" fmla="*/ 257954 h 740554"/>
                  <a:gd name="connsiteX30" fmla="*/ 264322 w 1011445"/>
                  <a:gd name="connsiteY30" fmla="*/ 199534 h 740554"/>
                  <a:gd name="connsiteX31" fmla="*/ 152562 w 1011445"/>
                  <a:gd name="connsiteY31" fmla="*/ 217314 h 740554"/>
                  <a:gd name="connsiteX32" fmla="*/ 58582 w 1011445"/>
                  <a:gd name="connsiteY32" fmla="*/ 242714 h 740554"/>
                  <a:gd name="connsiteX33" fmla="*/ 30642 w 1011445"/>
                  <a:gd name="connsiteY33" fmla="*/ 240174 h 740554"/>
                  <a:gd name="connsiteX34" fmla="*/ 10322 w 1011445"/>
                  <a:gd name="connsiteY34" fmla="*/ 153814 h 740554"/>
                  <a:gd name="connsiteX35" fmla="*/ 12862 w 1011445"/>
                  <a:gd name="connsiteY35" fmla="*/ 90314 h 740554"/>
                  <a:gd name="connsiteX0" fmla="*/ 12862 w 1011445"/>
                  <a:gd name="connsiteY0" fmla="*/ 90314 h 740554"/>
                  <a:gd name="connsiteX1" fmla="*/ 162722 w 1011445"/>
                  <a:gd name="connsiteY1" fmla="*/ 21734 h 740554"/>
                  <a:gd name="connsiteX2" fmla="*/ 233842 w 1011445"/>
                  <a:gd name="connsiteY2" fmla="*/ 9034 h 740554"/>
                  <a:gd name="connsiteX3" fmla="*/ 363382 w 1011445"/>
                  <a:gd name="connsiteY3" fmla="*/ 3954 h 740554"/>
                  <a:gd name="connsiteX4" fmla="*/ 426882 w 1011445"/>
                  <a:gd name="connsiteY4" fmla="*/ 69994 h 740554"/>
                  <a:gd name="connsiteX5" fmla="*/ 546262 w 1011445"/>
                  <a:gd name="connsiteY5" fmla="*/ 113174 h 740554"/>
                  <a:gd name="connsiteX6" fmla="*/ 650402 w 1011445"/>
                  <a:gd name="connsiteY6" fmla="*/ 85234 h 740554"/>
                  <a:gd name="connsiteX7" fmla="*/ 739302 w 1011445"/>
                  <a:gd name="connsiteY7" fmla="*/ 29989 h 740554"/>
                  <a:gd name="connsiteX8" fmla="*/ 909482 w 1011445"/>
                  <a:gd name="connsiteY8" fmla="*/ 44594 h 740554"/>
                  <a:gd name="connsiteX9" fmla="*/ 995842 w 1011445"/>
                  <a:gd name="connsiteY9" fmla="*/ 72534 h 740554"/>
                  <a:gd name="connsiteX10" fmla="*/ 1011082 w 1011445"/>
                  <a:gd name="connsiteY10" fmla="*/ 82694 h 740554"/>
                  <a:gd name="connsiteX11" fmla="*/ 1006002 w 1011445"/>
                  <a:gd name="connsiteY11" fmla="*/ 179214 h 740554"/>
                  <a:gd name="connsiteX12" fmla="*/ 998382 w 1011445"/>
                  <a:gd name="connsiteY12" fmla="*/ 217314 h 740554"/>
                  <a:gd name="connsiteX13" fmla="*/ 904402 w 1011445"/>
                  <a:gd name="connsiteY13" fmla="*/ 212234 h 740554"/>
                  <a:gd name="connsiteX14" fmla="*/ 805342 w 1011445"/>
                  <a:gd name="connsiteY14" fmla="*/ 207154 h 740554"/>
                  <a:gd name="connsiteX15" fmla="*/ 774862 w 1011445"/>
                  <a:gd name="connsiteY15" fmla="*/ 212234 h 740554"/>
                  <a:gd name="connsiteX16" fmla="*/ 769782 w 1011445"/>
                  <a:gd name="connsiteY16" fmla="*/ 288434 h 740554"/>
                  <a:gd name="connsiteX17" fmla="*/ 767242 w 1011445"/>
                  <a:gd name="connsiteY17" fmla="*/ 608474 h 740554"/>
                  <a:gd name="connsiteX18" fmla="*/ 767242 w 1011445"/>
                  <a:gd name="connsiteY18" fmla="*/ 671974 h 740554"/>
                  <a:gd name="connsiteX19" fmla="*/ 762162 w 1011445"/>
                  <a:gd name="connsiteY19" fmla="*/ 725314 h 740554"/>
                  <a:gd name="connsiteX20" fmla="*/ 668182 w 1011445"/>
                  <a:gd name="connsiteY20" fmla="*/ 740554 h 740554"/>
                  <a:gd name="connsiteX21" fmla="*/ 579282 w 1011445"/>
                  <a:gd name="connsiteY21" fmla="*/ 735474 h 740554"/>
                  <a:gd name="connsiteX22" fmla="*/ 444662 w 1011445"/>
                  <a:gd name="connsiteY22" fmla="*/ 727854 h 740554"/>
                  <a:gd name="connsiteX23" fmla="*/ 287182 w 1011445"/>
                  <a:gd name="connsiteY23" fmla="*/ 712614 h 740554"/>
                  <a:gd name="connsiteX24" fmla="*/ 223682 w 1011445"/>
                  <a:gd name="connsiteY24" fmla="*/ 699914 h 740554"/>
                  <a:gd name="connsiteX25" fmla="*/ 205902 w 1011445"/>
                  <a:gd name="connsiteY25" fmla="*/ 649114 h 740554"/>
                  <a:gd name="connsiteX26" fmla="*/ 216062 w 1011445"/>
                  <a:gd name="connsiteY26" fmla="*/ 540529 h 740554"/>
                  <a:gd name="connsiteX27" fmla="*/ 236382 w 1011445"/>
                  <a:gd name="connsiteY27" fmla="*/ 448454 h 740554"/>
                  <a:gd name="connsiteX28" fmla="*/ 259242 w 1011445"/>
                  <a:gd name="connsiteY28" fmla="*/ 334154 h 740554"/>
                  <a:gd name="connsiteX29" fmla="*/ 261782 w 1011445"/>
                  <a:gd name="connsiteY29" fmla="*/ 257954 h 740554"/>
                  <a:gd name="connsiteX30" fmla="*/ 264322 w 1011445"/>
                  <a:gd name="connsiteY30" fmla="*/ 199534 h 740554"/>
                  <a:gd name="connsiteX31" fmla="*/ 152562 w 1011445"/>
                  <a:gd name="connsiteY31" fmla="*/ 217314 h 740554"/>
                  <a:gd name="connsiteX32" fmla="*/ 58582 w 1011445"/>
                  <a:gd name="connsiteY32" fmla="*/ 242714 h 740554"/>
                  <a:gd name="connsiteX33" fmla="*/ 30642 w 1011445"/>
                  <a:gd name="connsiteY33" fmla="*/ 240174 h 740554"/>
                  <a:gd name="connsiteX34" fmla="*/ 10322 w 1011445"/>
                  <a:gd name="connsiteY34" fmla="*/ 153814 h 740554"/>
                  <a:gd name="connsiteX35" fmla="*/ 12862 w 1011445"/>
                  <a:gd name="connsiteY35" fmla="*/ 90314 h 740554"/>
                  <a:gd name="connsiteX0" fmla="*/ 12862 w 1011445"/>
                  <a:gd name="connsiteY0" fmla="*/ 90314 h 740554"/>
                  <a:gd name="connsiteX1" fmla="*/ 162722 w 1011445"/>
                  <a:gd name="connsiteY1" fmla="*/ 21734 h 740554"/>
                  <a:gd name="connsiteX2" fmla="*/ 233842 w 1011445"/>
                  <a:gd name="connsiteY2" fmla="*/ 9034 h 740554"/>
                  <a:gd name="connsiteX3" fmla="*/ 363382 w 1011445"/>
                  <a:gd name="connsiteY3" fmla="*/ 3954 h 740554"/>
                  <a:gd name="connsiteX4" fmla="*/ 426882 w 1011445"/>
                  <a:gd name="connsiteY4" fmla="*/ 69994 h 740554"/>
                  <a:gd name="connsiteX5" fmla="*/ 546262 w 1011445"/>
                  <a:gd name="connsiteY5" fmla="*/ 113174 h 740554"/>
                  <a:gd name="connsiteX6" fmla="*/ 650402 w 1011445"/>
                  <a:gd name="connsiteY6" fmla="*/ 85234 h 740554"/>
                  <a:gd name="connsiteX7" fmla="*/ 739302 w 1011445"/>
                  <a:gd name="connsiteY7" fmla="*/ 29989 h 740554"/>
                  <a:gd name="connsiteX8" fmla="*/ 909482 w 1011445"/>
                  <a:gd name="connsiteY8" fmla="*/ 44594 h 740554"/>
                  <a:gd name="connsiteX9" fmla="*/ 995842 w 1011445"/>
                  <a:gd name="connsiteY9" fmla="*/ 72534 h 740554"/>
                  <a:gd name="connsiteX10" fmla="*/ 1011082 w 1011445"/>
                  <a:gd name="connsiteY10" fmla="*/ 82694 h 740554"/>
                  <a:gd name="connsiteX11" fmla="*/ 1006002 w 1011445"/>
                  <a:gd name="connsiteY11" fmla="*/ 179214 h 740554"/>
                  <a:gd name="connsiteX12" fmla="*/ 998382 w 1011445"/>
                  <a:gd name="connsiteY12" fmla="*/ 217314 h 740554"/>
                  <a:gd name="connsiteX13" fmla="*/ 904402 w 1011445"/>
                  <a:gd name="connsiteY13" fmla="*/ 212234 h 740554"/>
                  <a:gd name="connsiteX14" fmla="*/ 805342 w 1011445"/>
                  <a:gd name="connsiteY14" fmla="*/ 207154 h 740554"/>
                  <a:gd name="connsiteX15" fmla="*/ 774862 w 1011445"/>
                  <a:gd name="connsiteY15" fmla="*/ 212234 h 740554"/>
                  <a:gd name="connsiteX16" fmla="*/ 769782 w 1011445"/>
                  <a:gd name="connsiteY16" fmla="*/ 288434 h 740554"/>
                  <a:gd name="connsiteX17" fmla="*/ 767242 w 1011445"/>
                  <a:gd name="connsiteY17" fmla="*/ 608474 h 740554"/>
                  <a:gd name="connsiteX18" fmla="*/ 767242 w 1011445"/>
                  <a:gd name="connsiteY18" fmla="*/ 671974 h 740554"/>
                  <a:gd name="connsiteX19" fmla="*/ 762162 w 1011445"/>
                  <a:gd name="connsiteY19" fmla="*/ 725314 h 740554"/>
                  <a:gd name="connsiteX20" fmla="*/ 668182 w 1011445"/>
                  <a:gd name="connsiteY20" fmla="*/ 740554 h 740554"/>
                  <a:gd name="connsiteX21" fmla="*/ 579282 w 1011445"/>
                  <a:gd name="connsiteY21" fmla="*/ 735474 h 740554"/>
                  <a:gd name="connsiteX22" fmla="*/ 444662 w 1011445"/>
                  <a:gd name="connsiteY22" fmla="*/ 727854 h 740554"/>
                  <a:gd name="connsiteX23" fmla="*/ 287182 w 1011445"/>
                  <a:gd name="connsiteY23" fmla="*/ 712614 h 740554"/>
                  <a:gd name="connsiteX24" fmla="*/ 223682 w 1011445"/>
                  <a:gd name="connsiteY24" fmla="*/ 699914 h 740554"/>
                  <a:gd name="connsiteX25" fmla="*/ 205902 w 1011445"/>
                  <a:gd name="connsiteY25" fmla="*/ 649114 h 740554"/>
                  <a:gd name="connsiteX26" fmla="*/ 216062 w 1011445"/>
                  <a:gd name="connsiteY26" fmla="*/ 540529 h 740554"/>
                  <a:gd name="connsiteX27" fmla="*/ 259242 w 1011445"/>
                  <a:gd name="connsiteY27" fmla="*/ 334154 h 740554"/>
                  <a:gd name="connsiteX28" fmla="*/ 261782 w 1011445"/>
                  <a:gd name="connsiteY28" fmla="*/ 257954 h 740554"/>
                  <a:gd name="connsiteX29" fmla="*/ 264322 w 1011445"/>
                  <a:gd name="connsiteY29" fmla="*/ 199534 h 740554"/>
                  <a:gd name="connsiteX30" fmla="*/ 152562 w 1011445"/>
                  <a:gd name="connsiteY30" fmla="*/ 217314 h 740554"/>
                  <a:gd name="connsiteX31" fmla="*/ 58582 w 1011445"/>
                  <a:gd name="connsiteY31" fmla="*/ 242714 h 740554"/>
                  <a:gd name="connsiteX32" fmla="*/ 30642 w 1011445"/>
                  <a:gd name="connsiteY32" fmla="*/ 240174 h 740554"/>
                  <a:gd name="connsiteX33" fmla="*/ 10322 w 1011445"/>
                  <a:gd name="connsiteY33" fmla="*/ 153814 h 740554"/>
                  <a:gd name="connsiteX34" fmla="*/ 12862 w 1011445"/>
                  <a:gd name="connsiteY34" fmla="*/ 90314 h 740554"/>
                  <a:gd name="connsiteX0" fmla="*/ 12862 w 1011445"/>
                  <a:gd name="connsiteY0" fmla="*/ 90314 h 740554"/>
                  <a:gd name="connsiteX1" fmla="*/ 162722 w 1011445"/>
                  <a:gd name="connsiteY1" fmla="*/ 21734 h 740554"/>
                  <a:gd name="connsiteX2" fmla="*/ 233842 w 1011445"/>
                  <a:gd name="connsiteY2" fmla="*/ 9034 h 740554"/>
                  <a:gd name="connsiteX3" fmla="*/ 363382 w 1011445"/>
                  <a:gd name="connsiteY3" fmla="*/ 3954 h 740554"/>
                  <a:gd name="connsiteX4" fmla="*/ 426882 w 1011445"/>
                  <a:gd name="connsiteY4" fmla="*/ 69994 h 740554"/>
                  <a:gd name="connsiteX5" fmla="*/ 546262 w 1011445"/>
                  <a:gd name="connsiteY5" fmla="*/ 113174 h 740554"/>
                  <a:gd name="connsiteX6" fmla="*/ 650402 w 1011445"/>
                  <a:gd name="connsiteY6" fmla="*/ 85234 h 740554"/>
                  <a:gd name="connsiteX7" fmla="*/ 739302 w 1011445"/>
                  <a:gd name="connsiteY7" fmla="*/ 29989 h 740554"/>
                  <a:gd name="connsiteX8" fmla="*/ 909482 w 1011445"/>
                  <a:gd name="connsiteY8" fmla="*/ 44594 h 740554"/>
                  <a:gd name="connsiteX9" fmla="*/ 995842 w 1011445"/>
                  <a:gd name="connsiteY9" fmla="*/ 72534 h 740554"/>
                  <a:gd name="connsiteX10" fmla="*/ 1011082 w 1011445"/>
                  <a:gd name="connsiteY10" fmla="*/ 82694 h 740554"/>
                  <a:gd name="connsiteX11" fmla="*/ 1006002 w 1011445"/>
                  <a:gd name="connsiteY11" fmla="*/ 179214 h 740554"/>
                  <a:gd name="connsiteX12" fmla="*/ 998382 w 1011445"/>
                  <a:gd name="connsiteY12" fmla="*/ 217314 h 740554"/>
                  <a:gd name="connsiteX13" fmla="*/ 904402 w 1011445"/>
                  <a:gd name="connsiteY13" fmla="*/ 212234 h 740554"/>
                  <a:gd name="connsiteX14" fmla="*/ 805342 w 1011445"/>
                  <a:gd name="connsiteY14" fmla="*/ 207154 h 740554"/>
                  <a:gd name="connsiteX15" fmla="*/ 774862 w 1011445"/>
                  <a:gd name="connsiteY15" fmla="*/ 212234 h 740554"/>
                  <a:gd name="connsiteX16" fmla="*/ 769782 w 1011445"/>
                  <a:gd name="connsiteY16" fmla="*/ 288434 h 740554"/>
                  <a:gd name="connsiteX17" fmla="*/ 767242 w 1011445"/>
                  <a:gd name="connsiteY17" fmla="*/ 608474 h 740554"/>
                  <a:gd name="connsiteX18" fmla="*/ 767242 w 1011445"/>
                  <a:gd name="connsiteY18" fmla="*/ 671974 h 740554"/>
                  <a:gd name="connsiteX19" fmla="*/ 762162 w 1011445"/>
                  <a:gd name="connsiteY19" fmla="*/ 725314 h 740554"/>
                  <a:gd name="connsiteX20" fmla="*/ 668182 w 1011445"/>
                  <a:gd name="connsiteY20" fmla="*/ 740554 h 740554"/>
                  <a:gd name="connsiteX21" fmla="*/ 579282 w 1011445"/>
                  <a:gd name="connsiteY21" fmla="*/ 735474 h 740554"/>
                  <a:gd name="connsiteX22" fmla="*/ 444662 w 1011445"/>
                  <a:gd name="connsiteY22" fmla="*/ 727854 h 740554"/>
                  <a:gd name="connsiteX23" fmla="*/ 287182 w 1011445"/>
                  <a:gd name="connsiteY23" fmla="*/ 712614 h 740554"/>
                  <a:gd name="connsiteX24" fmla="*/ 223682 w 1011445"/>
                  <a:gd name="connsiteY24" fmla="*/ 699914 h 740554"/>
                  <a:gd name="connsiteX25" fmla="*/ 205902 w 1011445"/>
                  <a:gd name="connsiteY25" fmla="*/ 649114 h 740554"/>
                  <a:gd name="connsiteX26" fmla="*/ 216062 w 1011445"/>
                  <a:gd name="connsiteY26" fmla="*/ 540529 h 740554"/>
                  <a:gd name="connsiteX27" fmla="*/ 244002 w 1011445"/>
                  <a:gd name="connsiteY27" fmla="*/ 343679 h 740554"/>
                  <a:gd name="connsiteX28" fmla="*/ 261782 w 1011445"/>
                  <a:gd name="connsiteY28" fmla="*/ 257954 h 740554"/>
                  <a:gd name="connsiteX29" fmla="*/ 264322 w 1011445"/>
                  <a:gd name="connsiteY29" fmla="*/ 199534 h 740554"/>
                  <a:gd name="connsiteX30" fmla="*/ 152562 w 1011445"/>
                  <a:gd name="connsiteY30" fmla="*/ 217314 h 740554"/>
                  <a:gd name="connsiteX31" fmla="*/ 58582 w 1011445"/>
                  <a:gd name="connsiteY31" fmla="*/ 242714 h 740554"/>
                  <a:gd name="connsiteX32" fmla="*/ 30642 w 1011445"/>
                  <a:gd name="connsiteY32" fmla="*/ 240174 h 740554"/>
                  <a:gd name="connsiteX33" fmla="*/ 10322 w 1011445"/>
                  <a:gd name="connsiteY33" fmla="*/ 153814 h 740554"/>
                  <a:gd name="connsiteX34" fmla="*/ 12862 w 1011445"/>
                  <a:gd name="connsiteY34" fmla="*/ 90314 h 740554"/>
                  <a:gd name="connsiteX0" fmla="*/ 12862 w 1011445"/>
                  <a:gd name="connsiteY0" fmla="*/ 90314 h 740714"/>
                  <a:gd name="connsiteX1" fmla="*/ 162722 w 1011445"/>
                  <a:gd name="connsiteY1" fmla="*/ 21734 h 740714"/>
                  <a:gd name="connsiteX2" fmla="*/ 233842 w 1011445"/>
                  <a:gd name="connsiteY2" fmla="*/ 9034 h 740714"/>
                  <a:gd name="connsiteX3" fmla="*/ 363382 w 1011445"/>
                  <a:gd name="connsiteY3" fmla="*/ 3954 h 740714"/>
                  <a:gd name="connsiteX4" fmla="*/ 426882 w 1011445"/>
                  <a:gd name="connsiteY4" fmla="*/ 69994 h 740714"/>
                  <a:gd name="connsiteX5" fmla="*/ 546262 w 1011445"/>
                  <a:gd name="connsiteY5" fmla="*/ 113174 h 740714"/>
                  <a:gd name="connsiteX6" fmla="*/ 650402 w 1011445"/>
                  <a:gd name="connsiteY6" fmla="*/ 85234 h 740714"/>
                  <a:gd name="connsiteX7" fmla="*/ 739302 w 1011445"/>
                  <a:gd name="connsiteY7" fmla="*/ 29989 h 740714"/>
                  <a:gd name="connsiteX8" fmla="*/ 909482 w 1011445"/>
                  <a:gd name="connsiteY8" fmla="*/ 44594 h 740714"/>
                  <a:gd name="connsiteX9" fmla="*/ 995842 w 1011445"/>
                  <a:gd name="connsiteY9" fmla="*/ 72534 h 740714"/>
                  <a:gd name="connsiteX10" fmla="*/ 1011082 w 1011445"/>
                  <a:gd name="connsiteY10" fmla="*/ 82694 h 740714"/>
                  <a:gd name="connsiteX11" fmla="*/ 1006002 w 1011445"/>
                  <a:gd name="connsiteY11" fmla="*/ 179214 h 740714"/>
                  <a:gd name="connsiteX12" fmla="*/ 998382 w 1011445"/>
                  <a:gd name="connsiteY12" fmla="*/ 217314 h 740714"/>
                  <a:gd name="connsiteX13" fmla="*/ 904402 w 1011445"/>
                  <a:gd name="connsiteY13" fmla="*/ 212234 h 740714"/>
                  <a:gd name="connsiteX14" fmla="*/ 805342 w 1011445"/>
                  <a:gd name="connsiteY14" fmla="*/ 207154 h 740714"/>
                  <a:gd name="connsiteX15" fmla="*/ 774862 w 1011445"/>
                  <a:gd name="connsiteY15" fmla="*/ 212234 h 740714"/>
                  <a:gd name="connsiteX16" fmla="*/ 769782 w 1011445"/>
                  <a:gd name="connsiteY16" fmla="*/ 288434 h 740714"/>
                  <a:gd name="connsiteX17" fmla="*/ 767242 w 1011445"/>
                  <a:gd name="connsiteY17" fmla="*/ 608474 h 740714"/>
                  <a:gd name="connsiteX18" fmla="*/ 767242 w 1011445"/>
                  <a:gd name="connsiteY18" fmla="*/ 671974 h 740714"/>
                  <a:gd name="connsiteX19" fmla="*/ 746922 w 1011445"/>
                  <a:gd name="connsiteY19" fmla="*/ 729124 h 740714"/>
                  <a:gd name="connsiteX20" fmla="*/ 668182 w 1011445"/>
                  <a:gd name="connsiteY20" fmla="*/ 740554 h 740714"/>
                  <a:gd name="connsiteX21" fmla="*/ 579282 w 1011445"/>
                  <a:gd name="connsiteY21" fmla="*/ 735474 h 740714"/>
                  <a:gd name="connsiteX22" fmla="*/ 444662 w 1011445"/>
                  <a:gd name="connsiteY22" fmla="*/ 727854 h 740714"/>
                  <a:gd name="connsiteX23" fmla="*/ 287182 w 1011445"/>
                  <a:gd name="connsiteY23" fmla="*/ 712614 h 740714"/>
                  <a:gd name="connsiteX24" fmla="*/ 223682 w 1011445"/>
                  <a:gd name="connsiteY24" fmla="*/ 699914 h 740714"/>
                  <a:gd name="connsiteX25" fmla="*/ 205902 w 1011445"/>
                  <a:gd name="connsiteY25" fmla="*/ 649114 h 740714"/>
                  <a:gd name="connsiteX26" fmla="*/ 216062 w 1011445"/>
                  <a:gd name="connsiteY26" fmla="*/ 540529 h 740714"/>
                  <a:gd name="connsiteX27" fmla="*/ 244002 w 1011445"/>
                  <a:gd name="connsiteY27" fmla="*/ 343679 h 740714"/>
                  <a:gd name="connsiteX28" fmla="*/ 261782 w 1011445"/>
                  <a:gd name="connsiteY28" fmla="*/ 257954 h 740714"/>
                  <a:gd name="connsiteX29" fmla="*/ 264322 w 1011445"/>
                  <a:gd name="connsiteY29" fmla="*/ 199534 h 740714"/>
                  <a:gd name="connsiteX30" fmla="*/ 152562 w 1011445"/>
                  <a:gd name="connsiteY30" fmla="*/ 217314 h 740714"/>
                  <a:gd name="connsiteX31" fmla="*/ 58582 w 1011445"/>
                  <a:gd name="connsiteY31" fmla="*/ 242714 h 740714"/>
                  <a:gd name="connsiteX32" fmla="*/ 30642 w 1011445"/>
                  <a:gd name="connsiteY32" fmla="*/ 240174 h 740714"/>
                  <a:gd name="connsiteX33" fmla="*/ 10322 w 1011445"/>
                  <a:gd name="connsiteY33" fmla="*/ 153814 h 740714"/>
                  <a:gd name="connsiteX34" fmla="*/ 12862 w 1011445"/>
                  <a:gd name="connsiteY34" fmla="*/ 90314 h 740714"/>
                  <a:gd name="connsiteX0" fmla="*/ 12862 w 1011445"/>
                  <a:gd name="connsiteY0" fmla="*/ 90314 h 740981"/>
                  <a:gd name="connsiteX1" fmla="*/ 162722 w 1011445"/>
                  <a:gd name="connsiteY1" fmla="*/ 21734 h 740981"/>
                  <a:gd name="connsiteX2" fmla="*/ 233842 w 1011445"/>
                  <a:gd name="connsiteY2" fmla="*/ 9034 h 740981"/>
                  <a:gd name="connsiteX3" fmla="*/ 363382 w 1011445"/>
                  <a:gd name="connsiteY3" fmla="*/ 3954 h 740981"/>
                  <a:gd name="connsiteX4" fmla="*/ 426882 w 1011445"/>
                  <a:gd name="connsiteY4" fmla="*/ 69994 h 740981"/>
                  <a:gd name="connsiteX5" fmla="*/ 546262 w 1011445"/>
                  <a:gd name="connsiteY5" fmla="*/ 113174 h 740981"/>
                  <a:gd name="connsiteX6" fmla="*/ 650402 w 1011445"/>
                  <a:gd name="connsiteY6" fmla="*/ 85234 h 740981"/>
                  <a:gd name="connsiteX7" fmla="*/ 739302 w 1011445"/>
                  <a:gd name="connsiteY7" fmla="*/ 29989 h 740981"/>
                  <a:gd name="connsiteX8" fmla="*/ 909482 w 1011445"/>
                  <a:gd name="connsiteY8" fmla="*/ 44594 h 740981"/>
                  <a:gd name="connsiteX9" fmla="*/ 995842 w 1011445"/>
                  <a:gd name="connsiteY9" fmla="*/ 72534 h 740981"/>
                  <a:gd name="connsiteX10" fmla="*/ 1011082 w 1011445"/>
                  <a:gd name="connsiteY10" fmla="*/ 82694 h 740981"/>
                  <a:gd name="connsiteX11" fmla="*/ 1006002 w 1011445"/>
                  <a:gd name="connsiteY11" fmla="*/ 179214 h 740981"/>
                  <a:gd name="connsiteX12" fmla="*/ 998382 w 1011445"/>
                  <a:gd name="connsiteY12" fmla="*/ 217314 h 740981"/>
                  <a:gd name="connsiteX13" fmla="*/ 904402 w 1011445"/>
                  <a:gd name="connsiteY13" fmla="*/ 212234 h 740981"/>
                  <a:gd name="connsiteX14" fmla="*/ 805342 w 1011445"/>
                  <a:gd name="connsiteY14" fmla="*/ 207154 h 740981"/>
                  <a:gd name="connsiteX15" fmla="*/ 774862 w 1011445"/>
                  <a:gd name="connsiteY15" fmla="*/ 212234 h 740981"/>
                  <a:gd name="connsiteX16" fmla="*/ 769782 w 1011445"/>
                  <a:gd name="connsiteY16" fmla="*/ 288434 h 740981"/>
                  <a:gd name="connsiteX17" fmla="*/ 767242 w 1011445"/>
                  <a:gd name="connsiteY17" fmla="*/ 608474 h 740981"/>
                  <a:gd name="connsiteX18" fmla="*/ 767242 w 1011445"/>
                  <a:gd name="connsiteY18" fmla="*/ 671974 h 740981"/>
                  <a:gd name="connsiteX19" fmla="*/ 764067 w 1011445"/>
                  <a:gd name="connsiteY19" fmla="*/ 732934 h 740981"/>
                  <a:gd name="connsiteX20" fmla="*/ 668182 w 1011445"/>
                  <a:gd name="connsiteY20" fmla="*/ 740554 h 740981"/>
                  <a:gd name="connsiteX21" fmla="*/ 579282 w 1011445"/>
                  <a:gd name="connsiteY21" fmla="*/ 735474 h 740981"/>
                  <a:gd name="connsiteX22" fmla="*/ 444662 w 1011445"/>
                  <a:gd name="connsiteY22" fmla="*/ 727854 h 740981"/>
                  <a:gd name="connsiteX23" fmla="*/ 287182 w 1011445"/>
                  <a:gd name="connsiteY23" fmla="*/ 712614 h 740981"/>
                  <a:gd name="connsiteX24" fmla="*/ 223682 w 1011445"/>
                  <a:gd name="connsiteY24" fmla="*/ 699914 h 740981"/>
                  <a:gd name="connsiteX25" fmla="*/ 205902 w 1011445"/>
                  <a:gd name="connsiteY25" fmla="*/ 649114 h 740981"/>
                  <a:gd name="connsiteX26" fmla="*/ 216062 w 1011445"/>
                  <a:gd name="connsiteY26" fmla="*/ 540529 h 740981"/>
                  <a:gd name="connsiteX27" fmla="*/ 244002 w 1011445"/>
                  <a:gd name="connsiteY27" fmla="*/ 343679 h 740981"/>
                  <a:gd name="connsiteX28" fmla="*/ 261782 w 1011445"/>
                  <a:gd name="connsiteY28" fmla="*/ 257954 h 740981"/>
                  <a:gd name="connsiteX29" fmla="*/ 264322 w 1011445"/>
                  <a:gd name="connsiteY29" fmla="*/ 199534 h 740981"/>
                  <a:gd name="connsiteX30" fmla="*/ 152562 w 1011445"/>
                  <a:gd name="connsiteY30" fmla="*/ 217314 h 740981"/>
                  <a:gd name="connsiteX31" fmla="*/ 58582 w 1011445"/>
                  <a:gd name="connsiteY31" fmla="*/ 242714 h 740981"/>
                  <a:gd name="connsiteX32" fmla="*/ 30642 w 1011445"/>
                  <a:gd name="connsiteY32" fmla="*/ 240174 h 740981"/>
                  <a:gd name="connsiteX33" fmla="*/ 10322 w 1011445"/>
                  <a:gd name="connsiteY33" fmla="*/ 153814 h 740981"/>
                  <a:gd name="connsiteX34" fmla="*/ 12862 w 1011445"/>
                  <a:gd name="connsiteY34" fmla="*/ 90314 h 740981"/>
                  <a:gd name="connsiteX0" fmla="*/ 12862 w 1011445"/>
                  <a:gd name="connsiteY0" fmla="*/ 90314 h 740981"/>
                  <a:gd name="connsiteX1" fmla="*/ 162722 w 1011445"/>
                  <a:gd name="connsiteY1" fmla="*/ 21734 h 740981"/>
                  <a:gd name="connsiteX2" fmla="*/ 233842 w 1011445"/>
                  <a:gd name="connsiteY2" fmla="*/ 9034 h 740981"/>
                  <a:gd name="connsiteX3" fmla="*/ 363382 w 1011445"/>
                  <a:gd name="connsiteY3" fmla="*/ 3954 h 740981"/>
                  <a:gd name="connsiteX4" fmla="*/ 426882 w 1011445"/>
                  <a:gd name="connsiteY4" fmla="*/ 69994 h 740981"/>
                  <a:gd name="connsiteX5" fmla="*/ 546262 w 1011445"/>
                  <a:gd name="connsiteY5" fmla="*/ 113174 h 740981"/>
                  <a:gd name="connsiteX6" fmla="*/ 650402 w 1011445"/>
                  <a:gd name="connsiteY6" fmla="*/ 85234 h 740981"/>
                  <a:gd name="connsiteX7" fmla="*/ 739302 w 1011445"/>
                  <a:gd name="connsiteY7" fmla="*/ 29989 h 740981"/>
                  <a:gd name="connsiteX8" fmla="*/ 909482 w 1011445"/>
                  <a:gd name="connsiteY8" fmla="*/ 44594 h 740981"/>
                  <a:gd name="connsiteX9" fmla="*/ 995842 w 1011445"/>
                  <a:gd name="connsiteY9" fmla="*/ 72534 h 740981"/>
                  <a:gd name="connsiteX10" fmla="*/ 1011082 w 1011445"/>
                  <a:gd name="connsiteY10" fmla="*/ 82694 h 740981"/>
                  <a:gd name="connsiteX11" fmla="*/ 1006002 w 1011445"/>
                  <a:gd name="connsiteY11" fmla="*/ 179214 h 740981"/>
                  <a:gd name="connsiteX12" fmla="*/ 998382 w 1011445"/>
                  <a:gd name="connsiteY12" fmla="*/ 217314 h 740981"/>
                  <a:gd name="connsiteX13" fmla="*/ 904402 w 1011445"/>
                  <a:gd name="connsiteY13" fmla="*/ 212234 h 740981"/>
                  <a:gd name="connsiteX14" fmla="*/ 805342 w 1011445"/>
                  <a:gd name="connsiteY14" fmla="*/ 207154 h 740981"/>
                  <a:gd name="connsiteX15" fmla="*/ 774862 w 1011445"/>
                  <a:gd name="connsiteY15" fmla="*/ 212234 h 740981"/>
                  <a:gd name="connsiteX16" fmla="*/ 769782 w 1011445"/>
                  <a:gd name="connsiteY16" fmla="*/ 288434 h 740981"/>
                  <a:gd name="connsiteX17" fmla="*/ 767242 w 1011445"/>
                  <a:gd name="connsiteY17" fmla="*/ 608474 h 740981"/>
                  <a:gd name="connsiteX18" fmla="*/ 780577 w 1011445"/>
                  <a:gd name="connsiteY18" fmla="*/ 671974 h 740981"/>
                  <a:gd name="connsiteX19" fmla="*/ 764067 w 1011445"/>
                  <a:gd name="connsiteY19" fmla="*/ 732934 h 740981"/>
                  <a:gd name="connsiteX20" fmla="*/ 668182 w 1011445"/>
                  <a:gd name="connsiteY20" fmla="*/ 740554 h 740981"/>
                  <a:gd name="connsiteX21" fmla="*/ 579282 w 1011445"/>
                  <a:gd name="connsiteY21" fmla="*/ 735474 h 740981"/>
                  <a:gd name="connsiteX22" fmla="*/ 444662 w 1011445"/>
                  <a:gd name="connsiteY22" fmla="*/ 727854 h 740981"/>
                  <a:gd name="connsiteX23" fmla="*/ 287182 w 1011445"/>
                  <a:gd name="connsiteY23" fmla="*/ 712614 h 740981"/>
                  <a:gd name="connsiteX24" fmla="*/ 223682 w 1011445"/>
                  <a:gd name="connsiteY24" fmla="*/ 699914 h 740981"/>
                  <a:gd name="connsiteX25" fmla="*/ 205902 w 1011445"/>
                  <a:gd name="connsiteY25" fmla="*/ 649114 h 740981"/>
                  <a:gd name="connsiteX26" fmla="*/ 216062 w 1011445"/>
                  <a:gd name="connsiteY26" fmla="*/ 540529 h 740981"/>
                  <a:gd name="connsiteX27" fmla="*/ 244002 w 1011445"/>
                  <a:gd name="connsiteY27" fmla="*/ 343679 h 740981"/>
                  <a:gd name="connsiteX28" fmla="*/ 261782 w 1011445"/>
                  <a:gd name="connsiteY28" fmla="*/ 257954 h 740981"/>
                  <a:gd name="connsiteX29" fmla="*/ 264322 w 1011445"/>
                  <a:gd name="connsiteY29" fmla="*/ 199534 h 740981"/>
                  <a:gd name="connsiteX30" fmla="*/ 152562 w 1011445"/>
                  <a:gd name="connsiteY30" fmla="*/ 217314 h 740981"/>
                  <a:gd name="connsiteX31" fmla="*/ 58582 w 1011445"/>
                  <a:gd name="connsiteY31" fmla="*/ 242714 h 740981"/>
                  <a:gd name="connsiteX32" fmla="*/ 30642 w 1011445"/>
                  <a:gd name="connsiteY32" fmla="*/ 240174 h 740981"/>
                  <a:gd name="connsiteX33" fmla="*/ 10322 w 1011445"/>
                  <a:gd name="connsiteY33" fmla="*/ 153814 h 740981"/>
                  <a:gd name="connsiteX34" fmla="*/ 12862 w 1011445"/>
                  <a:gd name="connsiteY34" fmla="*/ 90314 h 740981"/>
                  <a:gd name="connsiteX0" fmla="*/ 12862 w 1011445"/>
                  <a:gd name="connsiteY0" fmla="*/ 90314 h 745041"/>
                  <a:gd name="connsiteX1" fmla="*/ 162722 w 1011445"/>
                  <a:gd name="connsiteY1" fmla="*/ 21734 h 745041"/>
                  <a:gd name="connsiteX2" fmla="*/ 233842 w 1011445"/>
                  <a:gd name="connsiteY2" fmla="*/ 9034 h 745041"/>
                  <a:gd name="connsiteX3" fmla="*/ 363382 w 1011445"/>
                  <a:gd name="connsiteY3" fmla="*/ 3954 h 745041"/>
                  <a:gd name="connsiteX4" fmla="*/ 426882 w 1011445"/>
                  <a:gd name="connsiteY4" fmla="*/ 69994 h 745041"/>
                  <a:gd name="connsiteX5" fmla="*/ 546262 w 1011445"/>
                  <a:gd name="connsiteY5" fmla="*/ 113174 h 745041"/>
                  <a:gd name="connsiteX6" fmla="*/ 650402 w 1011445"/>
                  <a:gd name="connsiteY6" fmla="*/ 85234 h 745041"/>
                  <a:gd name="connsiteX7" fmla="*/ 739302 w 1011445"/>
                  <a:gd name="connsiteY7" fmla="*/ 29989 h 745041"/>
                  <a:gd name="connsiteX8" fmla="*/ 909482 w 1011445"/>
                  <a:gd name="connsiteY8" fmla="*/ 44594 h 745041"/>
                  <a:gd name="connsiteX9" fmla="*/ 995842 w 1011445"/>
                  <a:gd name="connsiteY9" fmla="*/ 72534 h 745041"/>
                  <a:gd name="connsiteX10" fmla="*/ 1011082 w 1011445"/>
                  <a:gd name="connsiteY10" fmla="*/ 82694 h 745041"/>
                  <a:gd name="connsiteX11" fmla="*/ 1006002 w 1011445"/>
                  <a:gd name="connsiteY11" fmla="*/ 179214 h 745041"/>
                  <a:gd name="connsiteX12" fmla="*/ 998382 w 1011445"/>
                  <a:gd name="connsiteY12" fmla="*/ 217314 h 745041"/>
                  <a:gd name="connsiteX13" fmla="*/ 904402 w 1011445"/>
                  <a:gd name="connsiteY13" fmla="*/ 212234 h 745041"/>
                  <a:gd name="connsiteX14" fmla="*/ 805342 w 1011445"/>
                  <a:gd name="connsiteY14" fmla="*/ 207154 h 745041"/>
                  <a:gd name="connsiteX15" fmla="*/ 774862 w 1011445"/>
                  <a:gd name="connsiteY15" fmla="*/ 212234 h 745041"/>
                  <a:gd name="connsiteX16" fmla="*/ 769782 w 1011445"/>
                  <a:gd name="connsiteY16" fmla="*/ 288434 h 745041"/>
                  <a:gd name="connsiteX17" fmla="*/ 767242 w 1011445"/>
                  <a:gd name="connsiteY17" fmla="*/ 608474 h 745041"/>
                  <a:gd name="connsiteX18" fmla="*/ 764067 w 1011445"/>
                  <a:gd name="connsiteY18" fmla="*/ 732934 h 745041"/>
                  <a:gd name="connsiteX19" fmla="*/ 668182 w 1011445"/>
                  <a:gd name="connsiteY19" fmla="*/ 740554 h 745041"/>
                  <a:gd name="connsiteX20" fmla="*/ 579282 w 1011445"/>
                  <a:gd name="connsiteY20" fmla="*/ 735474 h 745041"/>
                  <a:gd name="connsiteX21" fmla="*/ 444662 w 1011445"/>
                  <a:gd name="connsiteY21" fmla="*/ 727854 h 745041"/>
                  <a:gd name="connsiteX22" fmla="*/ 287182 w 1011445"/>
                  <a:gd name="connsiteY22" fmla="*/ 712614 h 745041"/>
                  <a:gd name="connsiteX23" fmla="*/ 223682 w 1011445"/>
                  <a:gd name="connsiteY23" fmla="*/ 699914 h 745041"/>
                  <a:gd name="connsiteX24" fmla="*/ 205902 w 1011445"/>
                  <a:gd name="connsiteY24" fmla="*/ 649114 h 745041"/>
                  <a:gd name="connsiteX25" fmla="*/ 216062 w 1011445"/>
                  <a:gd name="connsiteY25" fmla="*/ 540529 h 745041"/>
                  <a:gd name="connsiteX26" fmla="*/ 244002 w 1011445"/>
                  <a:gd name="connsiteY26" fmla="*/ 343679 h 745041"/>
                  <a:gd name="connsiteX27" fmla="*/ 261782 w 1011445"/>
                  <a:gd name="connsiteY27" fmla="*/ 257954 h 745041"/>
                  <a:gd name="connsiteX28" fmla="*/ 264322 w 1011445"/>
                  <a:gd name="connsiteY28" fmla="*/ 199534 h 745041"/>
                  <a:gd name="connsiteX29" fmla="*/ 152562 w 1011445"/>
                  <a:gd name="connsiteY29" fmla="*/ 217314 h 745041"/>
                  <a:gd name="connsiteX30" fmla="*/ 58582 w 1011445"/>
                  <a:gd name="connsiteY30" fmla="*/ 242714 h 745041"/>
                  <a:gd name="connsiteX31" fmla="*/ 30642 w 1011445"/>
                  <a:gd name="connsiteY31" fmla="*/ 240174 h 745041"/>
                  <a:gd name="connsiteX32" fmla="*/ 10322 w 1011445"/>
                  <a:gd name="connsiteY32" fmla="*/ 153814 h 745041"/>
                  <a:gd name="connsiteX33" fmla="*/ 12862 w 1011445"/>
                  <a:gd name="connsiteY33" fmla="*/ 90314 h 745041"/>
                  <a:gd name="connsiteX0" fmla="*/ 12862 w 1011940"/>
                  <a:gd name="connsiteY0" fmla="*/ 90314 h 745041"/>
                  <a:gd name="connsiteX1" fmla="*/ 162722 w 1011940"/>
                  <a:gd name="connsiteY1" fmla="*/ 21734 h 745041"/>
                  <a:gd name="connsiteX2" fmla="*/ 233842 w 1011940"/>
                  <a:gd name="connsiteY2" fmla="*/ 9034 h 745041"/>
                  <a:gd name="connsiteX3" fmla="*/ 363382 w 1011940"/>
                  <a:gd name="connsiteY3" fmla="*/ 3954 h 745041"/>
                  <a:gd name="connsiteX4" fmla="*/ 426882 w 1011940"/>
                  <a:gd name="connsiteY4" fmla="*/ 69994 h 745041"/>
                  <a:gd name="connsiteX5" fmla="*/ 546262 w 1011940"/>
                  <a:gd name="connsiteY5" fmla="*/ 113174 h 745041"/>
                  <a:gd name="connsiteX6" fmla="*/ 650402 w 1011940"/>
                  <a:gd name="connsiteY6" fmla="*/ 85234 h 745041"/>
                  <a:gd name="connsiteX7" fmla="*/ 739302 w 1011940"/>
                  <a:gd name="connsiteY7" fmla="*/ 29989 h 745041"/>
                  <a:gd name="connsiteX8" fmla="*/ 909482 w 1011940"/>
                  <a:gd name="connsiteY8" fmla="*/ 44594 h 745041"/>
                  <a:gd name="connsiteX9" fmla="*/ 995842 w 1011940"/>
                  <a:gd name="connsiteY9" fmla="*/ 72534 h 745041"/>
                  <a:gd name="connsiteX10" fmla="*/ 1011082 w 1011940"/>
                  <a:gd name="connsiteY10" fmla="*/ 82694 h 745041"/>
                  <a:gd name="connsiteX11" fmla="*/ 998382 w 1011940"/>
                  <a:gd name="connsiteY11" fmla="*/ 217314 h 745041"/>
                  <a:gd name="connsiteX12" fmla="*/ 904402 w 1011940"/>
                  <a:gd name="connsiteY12" fmla="*/ 212234 h 745041"/>
                  <a:gd name="connsiteX13" fmla="*/ 805342 w 1011940"/>
                  <a:gd name="connsiteY13" fmla="*/ 207154 h 745041"/>
                  <a:gd name="connsiteX14" fmla="*/ 774862 w 1011940"/>
                  <a:gd name="connsiteY14" fmla="*/ 212234 h 745041"/>
                  <a:gd name="connsiteX15" fmla="*/ 769782 w 1011940"/>
                  <a:gd name="connsiteY15" fmla="*/ 288434 h 745041"/>
                  <a:gd name="connsiteX16" fmla="*/ 767242 w 1011940"/>
                  <a:gd name="connsiteY16" fmla="*/ 608474 h 745041"/>
                  <a:gd name="connsiteX17" fmla="*/ 764067 w 1011940"/>
                  <a:gd name="connsiteY17" fmla="*/ 732934 h 745041"/>
                  <a:gd name="connsiteX18" fmla="*/ 668182 w 1011940"/>
                  <a:gd name="connsiteY18" fmla="*/ 740554 h 745041"/>
                  <a:gd name="connsiteX19" fmla="*/ 579282 w 1011940"/>
                  <a:gd name="connsiteY19" fmla="*/ 735474 h 745041"/>
                  <a:gd name="connsiteX20" fmla="*/ 444662 w 1011940"/>
                  <a:gd name="connsiteY20" fmla="*/ 727854 h 745041"/>
                  <a:gd name="connsiteX21" fmla="*/ 287182 w 1011940"/>
                  <a:gd name="connsiteY21" fmla="*/ 712614 h 745041"/>
                  <a:gd name="connsiteX22" fmla="*/ 223682 w 1011940"/>
                  <a:gd name="connsiteY22" fmla="*/ 699914 h 745041"/>
                  <a:gd name="connsiteX23" fmla="*/ 205902 w 1011940"/>
                  <a:gd name="connsiteY23" fmla="*/ 649114 h 745041"/>
                  <a:gd name="connsiteX24" fmla="*/ 216062 w 1011940"/>
                  <a:gd name="connsiteY24" fmla="*/ 540529 h 745041"/>
                  <a:gd name="connsiteX25" fmla="*/ 244002 w 1011940"/>
                  <a:gd name="connsiteY25" fmla="*/ 343679 h 745041"/>
                  <a:gd name="connsiteX26" fmla="*/ 261782 w 1011940"/>
                  <a:gd name="connsiteY26" fmla="*/ 257954 h 745041"/>
                  <a:gd name="connsiteX27" fmla="*/ 264322 w 1011940"/>
                  <a:gd name="connsiteY27" fmla="*/ 199534 h 745041"/>
                  <a:gd name="connsiteX28" fmla="*/ 152562 w 1011940"/>
                  <a:gd name="connsiteY28" fmla="*/ 217314 h 745041"/>
                  <a:gd name="connsiteX29" fmla="*/ 58582 w 1011940"/>
                  <a:gd name="connsiteY29" fmla="*/ 242714 h 745041"/>
                  <a:gd name="connsiteX30" fmla="*/ 30642 w 1011940"/>
                  <a:gd name="connsiteY30" fmla="*/ 240174 h 745041"/>
                  <a:gd name="connsiteX31" fmla="*/ 10322 w 1011940"/>
                  <a:gd name="connsiteY31" fmla="*/ 153814 h 745041"/>
                  <a:gd name="connsiteX32" fmla="*/ 12862 w 1011940"/>
                  <a:gd name="connsiteY32" fmla="*/ 90314 h 745041"/>
                  <a:gd name="connsiteX0" fmla="*/ 7581 w 1006659"/>
                  <a:gd name="connsiteY0" fmla="*/ 90314 h 745041"/>
                  <a:gd name="connsiteX1" fmla="*/ 157441 w 1006659"/>
                  <a:gd name="connsiteY1" fmla="*/ 21734 h 745041"/>
                  <a:gd name="connsiteX2" fmla="*/ 228561 w 1006659"/>
                  <a:gd name="connsiteY2" fmla="*/ 9034 h 745041"/>
                  <a:gd name="connsiteX3" fmla="*/ 358101 w 1006659"/>
                  <a:gd name="connsiteY3" fmla="*/ 3954 h 745041"/>
                  <a:gd name="connsiteX4" fmla="*/ 421601 w 1006659"/>
                  <a:gd name="connsiteY4" fmla="*/ 69994 h 745041"/>
                  <a:gd name="connsiteX5" fmla="*/ 540981 w 1006659"/>
                  <a:gd name="connsiteY5" fmla="*/ 113174 h 745041"/>
                  <a:gd name="connsiteX6" fmla="*/ 645121 w 1006659"/>
                  <a:gd name="connsiteY6" fmla="*/ 85234 h 745041"/>
                  <a:gd name="connsiteX7" fmla="*/ 734021 w 1006659"/>
                  <a:gd name="connsiteY7" fmla="*/ 29989 h 745041"/>
                  <a:gd name="connsiteX8" fmla="*/ 904201 w 1006659"/>
                  <a:gd name="connsiteY8" fmla="*/ 44594 h 745041"/>
                  <a:gd name="connsiteX9" fmla="*/ 990561 w 1006659"/>
                  <a:gd name="connsiteY9" fmla="*/ 72534 h 745041"/>
                  <a:gd name="connsiteX10" fmla="*/ 1005801 w 1006659"/>
                  <a:gd name="connsiteY10" fmla="*/ 82694 h 745041"/>
                  <a:gd name="connsiteX11" fmla="*/ 993101 w 1006659"/>
                  <a:gd name="connsiteY11" fmla="*/ 217314 h 745041"/>
                  <a:gd name="connsiteX12" fmla="*/ 899121 w 1006659"/>
                  <a:gd name="connsiteY12" fmla="*/ 212234 h 745041"/>
                  <a:gd name="connsiteX13" fmla="*/ 800061 w 1006659"/>
                  <a:gd name="connsiteY13" fmla="*/ 207154 h 745041"/>
                  <a:gd name="connsiteX14" fmla="*/ 769581 w 1006659"/>
                  <a:gd name="connsiteY14" fmla="*/ 212234 h 745041"/>
                  <a:gd name="connsiteX15" fmla="*/ 764501 w 1006659"/>
                  <a:gd name="connsiteY15" fmla="*/ 288434 h 745041"/>
                  <a:gd name="connsiteX16" fmla="*/ 761961 w 1006659"/>
                  <a:gd name="connsiteY16" fmla="*/ 608474 h 745041"/>
                  <a:gd name="connsiteX17" fmla="*/ 758786 w 1006659"/>
                  <a:gd name="connsiteY17" fmla="*/ 732934 h 745041"/>
                  <a:gd name="connsiteX18" fmla="*/ 662901 w 1006659"/>
                  <a:gd name="connsiteY18" fmla="*/ 740554 h 745041"/>
                  <a:gd name="connsiteX19" fmla="*/ 574001 w 1006659"/>
                  <a:gd name="connsiteY19" fmla="*/ 735474 h 745041"/>
                  <a:gd name="connsiteX20" fmla="*/ 439381 w 1006659"/>
                  <a:gd name="connsiteY20" fmla="*/ 727854 h 745041"/>
                  <a:gd name="connsiteX21" fmla="*/ 281901 w 1006659"/>
                  <a:gd name="connsiteY21" fmla="*/ 712614 h 745041"/>
                  <a:gd name="connsiteX22" fmla="*/ 218401 w 1006659"/>
                  <a:gd name="connsiteY22" fmla="*/ 699914 h 745041"/>
                  <a:gd name="connsiteX23" fmla="*/ 200621 w 1006659"/>
                  <a:gd name="connsiteY23" fmla="*/ 649114 h 745041"/>
                  <a:gd name="connsiteX24" fmla="*/ 210781 w 1006659"/>
                  <a:gd name="connsiteY24" fmla="*/ 540529 h 745041"/>
                  <a:gd name="connsiteX25" fmla="*/ 238721 w 1006659"/>
                  <a:gd name="connsiteY25" fmla="*/ 343679 h 745041"/>
                  <a:gd name="connsiteX26" fmla="*/ 256501 w 1006659"/>
                  <a:gd name="connsiteY26" fmla="*/ 257954 h 745041"/>
                  <a:gd name="connsiteX27" fmla="*/ 259041 w 1006659"/>
                  <a:gd name="connsiteY27" fmla="*/ 199534 h 745041"/>
                  <a:gd name="connsiteX28" fmla="*/ 147281 w 1006659"/>
                  <a:gd name="connsiteY28" fmla="*/ 217314 h 745041"/>
                  <a:gd name="connsiteX29" fmla="*/ 53301 w 1006659"/>
                  <a:gd name="connsiteY29" fmla="*/ 242714 h 745041"/>
                  <a:gd name="connsiteX30" fmla="*/ 25361 w 1006659"/>
                  <a:gd name="connsiteY30" fmla="*/ 240174 h 745041"/>
                  <a:gd name="connsiteX31" fmla="*/ 7581 w 1006659"/>
                  <a:gd name="connsiteY31" fmla="*/ 90314 h 745041"/>
                  <a:gd name="connsiteX0" fmla="*/ 7581 w 1006659"/>
                  <a:gd name="connsiteY0" fmla="*/ 90314 h 745041"/>
                  <a:gd name="connsiteX1" fmla="*/ 157441 w 1006659"/>
                  <a:gd name="connsiteY1" fmla="*/ 21734 h 745041"/>
                  <a:gd name="connsiteX2" fmla="*/ 228561 w 1006659"/>
                  <a:gd name="connsiteY2" fmla="*/ 9034 h 745041"/>
                  <a:gd name="connsiteX3" fmla="*/ 358101 w 1006659"/>
                  <a:gd name="connsiteY3" fmla="*/ 3954 h 745041"/>
                  <a:gd name="connsiteX4" fmla="*/ 421601 w 1006659"/>
                  <a:gd name="connsiteY4" fmla="*/ 69994 h 745041"/>
                  <a:gd name="connsiteX5" fmla="*/ 540981 w 1006659"/>
                  <a:gd name="connsiteY5" fmla="*/ 113174 h 745041"/>
                  <a:gd name="connsiteX6" fmla="*/ 645121 w 1006659"/>
                  <a:gd name="connsiteY6" fmla="*/ 85234 h 745041"/>
                  <a:gd name="connsiteX7" fmla="*/ 734021 w 1006659"/>
                  <a:gd name="connsiteY7" fmla="*/ 29989 h 745041"/>
                  <a:gd name="connsiteX8" fmla="*/ 904201 w 1006659"/>
                  <a:gd name="connsiteY8" fmla="*/ 44594 h 745041"/>
                  <a:gd name="connsiteX9" fmla="*/ 990561 w 1006659"/>
                  <a:gd name="connsiteY9" fmla="*/ 72534 h 745041"/>
                  <a:gd name="connsiteX10" fmla="*/ 1005801 w 1006659"/>
                  <a:gd name="connsiteY10" fmla="*/ 82694 h 745041"/>
                  <a:gd name="connsiteX11" fmla="*/ 993101 w 1006659"/>
                  <a:gd name="connsiteY11" fmla="*/ 217314 h 745041"/>
                  <a:gd name="connsiteX12" fmla="*/ 899121 w 1006659"/>
                  <a:gd name="connsiteY12" fmla="*/ 212234 h 745041"/>
                  <a:gd name="connsiteX13" fmla="*/ 800061 w 1006659"/>
                  <a:gd name="connsiteY13" fmla="*/ 207154 h 745041"/>
                  <a:gd name="connsiteX14" fmla="*/ 769581 w 1006659"/>
                  <a:gd name="connsiteY14" fmla="*/ 212234 h 745041"/>
                  <a:gd name="connsiteX15" fmla="*/ 764501 w 1006659"/>
                  <a:gd name="connsiteY15" fmla="*/ 288434 h 745041"/>
                  <a:gd name="connsiteX16" fmla="*/ 761961 w 1006659"/>
                  <a:gd name="connsiteY16" fmla="*/ 608474 h 745041"/>
                  <a:gd name="connsiteX17" fmla="*/ 758786 w 1006659"/>
                  <a:gd name="connsiteY17" fmla="*/ 732934 h 745041"/>
                  <a:gd name="connsiteX18" fmla="*/ 662901 w 1006659"/>
                  <a:gd name="connsiteY18" fmla="*/ 740554 h 745041"/>
                  <a:gd name="connsiteX19" fmla="*/ 574001 w 1006659"/>
                  <a:gd name="connsiteY19" fmla="*/ 735474 h 745041"/>
                  <a:gd name="connsiteX20" fmla="*/ 439381 w 1006659"/>
                  <a:gd name="connsiteY20" fmla="*/ 727854 h 745041"/>
                  <a:gd name="connsiteX21" fmla="*/ 281901 w 1006659"/>
                  <a:gd name="connsiteY21" fmla="*/ 712614 h 745041"/>
                  <a:gd name="connsiteX22" fmla="*/ 218401 w 1006659"/>
                  <a:gd name="connsiteY22" fmla="*/ 699914 h 745041"/>
                  <a:gd name="connsiteX23" fmla="*/ 200621 w 1006659"/>
                  <a:gd name="connsiteY23" fmla="*/ 649114 h 745041"/>
                  <a:gd name="connsiteX24" fmla="*/ 210781 w 1006659"/>
                  <a:gd name="connsiteY24" fmla="*/ 540529 h 745041"/>
                  <a:gd name="connsiteX25" fmla="*/ 256501 w 1006659"/>
                  <a:gd name="connsiteY25" fmla="*/ 257954 h 745041"/>
                  <a:gd name="connsiteX26" fmla="*/ 259041 w 1006659"/>
                  <a:gd name="connsiteY26" fmla="*/ 199534 h 745041"/>
                  <a:gd name="connsiteX27" fmla="*/ 147281 w 1006659"/>
                  <a:gd name="connsiteY27" fmla="*/ 217314 h 745041"/>
                  <a:gd name="connsiteX28" fmla="*/ 53301 w 1006659"/>
                  <a:gd name="connsiteY28" fmla="*/ 242714 h 745041"/>
                  <a:gd name="connsiteX29" fmla="*/ 25361 w 1006659"/>
                  <a:gd name="connsiteY29" fmla="*/ 240174 h 745041"/>
                  <a:gd name="connsiteX30" fmla="*/ 7581 w 1006659"/>
                  <a:gd name="connsiteY30" fmla="*/ 90314 h 745041"/>
                  <a:gd name="connsiteX0" fmla="*/ 7581 w 1006659"/>
                  <a:gd name="connsiteY0" fmla="*/ 90314 h 745041"/>
                  <a:gd name="connsiteX1" fmla="*/ 157441 w 1006659"/>
                  <a:gd name="connsiteY1" fmla="*/ 21734 h 745041"/>
                  <a:gd name="connsiteX2" fmla="*/ 228561 w 1006659"/>
                  <a:gd name="connsiteY2" fmla="*/ 9034 h 745041"/>
                  <a:gd name="connsiteX3" fmla="*/ 358101 w 1006659"/>
                  <a:gd name="connsiteY3" fmla="*/ 3954 h 745041"/>
                  <a:gd name="connsiteX4" fmla="*/ 421601 w 1006659"/>
                  <a:gd name="connsiteY4" fmla="*/ 69994 h 745041"/>
                  <a:gd name="connsiteX5" fmla="*/ 540981 w 1006659"/>
                  <a:gd name="connsiteY5" fmla="*/ 113174 h 745041"/>
                  <a:gd name="connsiteX6" fmla="*/ 645121 w 1006659"/>
                  <a:gd name="connsiteY6" fmla="*/ 85234 h 745041"/>
                  <a:gd name="connsiteX7" fmla="*/ 734021 w 1006659"/>
                  <a:gd name="connsiteY7" fmla="*/ 29989 h 745041"/>
                  <a:gd name="connsiteX8" fmla="*/ 904201 w 1006659"/>
                  <a:gd name="connsiteY8" fmla="*/ 44594 h 745041"/>
                  <a:gd name="connsiteX9" fmla="*/ 990561 w 1006659"/>
                  <a:gd name="connsiteY9" fmla="*/ 72534 h 745041"/>
                  <a:gd name="connsiteX10" fmla="*/ 1005801 w 1006659"/>
                  <a:gd name="connsiteY10" fmla="*/ 82694 h 745041"/>
                  <a:gd name="connsiteX11" fmla="*/ 993101 w 1006659"/>
                  <a:gd name="connsiteY11" fmla="*/ 217314 h 745041"/>
                  <a:gd name="connsiteX12" fmla="*/ 899121 w 1006659"/>
                  <a:gd name="connsiteY12" fmla="*/ 212234 h 745041"/>
                  <a:gd name="connsiteX13" fmla="*/ 800061 w 1006659"/>
                  <a:gd name="connsiteY13" fmla="*/ 207154 h 745041"/>
                  <a:gd name="connsiteX14" fmla="*/ 769581 w 1006659"/>
                  <a:gd name="connsiteY14" fmla="*/ 212234 h 745041"/>
                  <a:gd name="connsiteX15" fmla="*/ 764501 w 1006659"/>
                  <a:gd name="connsiteY15" fmla="*/ 288434 h 745041"/>
                  <a:gd name="connsiteX16" fmla="*/ 761961 w 1006659"/>
                  <a:gd name="connsiteY16" fmla="*/ 608474 h 745041"/>
                  <a:gd name="connsiteX17" fmla="*/ 758786 w 1006659"/>
                  <a:gd name="connsiteY17" fmla="*/ 732934 h 745041"/>
                  <a:gd name="connsiteX18" fmla="*/ 662901 w 1006659"/>
                  <a:gd name="connsiteY18" fmla="*/ 740554 h 745041"/>
                  <a:gd name="connsiteX19" fmla="*/ 574001 w 1006659"/>
                  <a:gd name="connsiteY19" fmla="*/ 735474 h 745041"/>
                  <a:gd name="connsiteX20" fmla="*/ 439381 w 1006659"/>
                  <a:gd name="connsiteY20" fmla="*/ 727854 h 745041"/>
                  <a:gd name="connsiteX21" fmla="*/ 281901 w 1006659"/>
                  <a:gd name="connsiteY21" fmla="*/ 712614 h 745041"/>
                  <a:gd name="connsiteX22" fmla="*/ 218401 w 1006659"/>
                  <a:gd name="connsiteY22" fmla="*/ 699914 h 745041"/>
                  <a:gd name="connsiteX23" fmla="*/ 200621 w 1006659"/>
                  <a:gd name="connsiteY23" fmla="*/ 649114 h 745041"/>
                  <a:gd name="connsiteX24" fmla="*/ 210781 w 1006659"/>
                  <a:gd name="connsiteY24" fmla="*/ 540529 h 745041"/>
                  <a:gd name="connsiteX25" fmla="*/ 264121 w 1006659"/>
                  <a:gd name="connsiteY25" fmla="*/ 278909 h 745041"/>
                  <a:gd name="connsiteX26" fmla="*/ 259041 w 1006659"/>
                  <a:gd name="connsiteY26" fmla="*/ 199534 h 745041"/>
                  <a:gd name="connsiteX27" fmla="*/ 147281 w 1006659"/>
                  <a:gd name="connsiteY27" fmla="*/ 217314 h 745041"/>
                  <a:gd name="connsiteX28" fmla="*/ 53301 w 1006659"/>
                  <a:gd name="connsiteY28" fmla="*/ 242714 h 745041"/>
                  <a:gd name="connsiteX29" fmla="*/ 25361 w 1006659"/>
                  <a:gd name="connsiteY29" fmla="*/ 240174 h 745041"/>
                  <a:gd name="connsiteX30" fmla="*/ 7581 w 1006659"/>
                  <a:gd name="connsiteY30" fmla="*/ 90314 h 745041"/>
                  <a:gd name="connsiteX0" fmla="*/ 7581 w 1006659"/>
                  <a:gd name="connsiteY0" fmla="*/ 90314 h 745041"/>
                  <a:gd name="connsiteX1" fmla="*/ 157441 w 1006659"/>
                  <a:gd name="connsiteY1" fmla="*/ 21734 h 745041"/>
                  <a:gd name="connsiteX2" fmla="*/ 228561 w 1006659"/>
                  <a:gd name="connsiteY2" fmla="*/ 9034 h 745041"/>
                  <a:gd name="connsiteX3" fmla="*/ 358101 w 1006659"/>
                  <a:gd name="connsiteY3" fmla="*/ 3954 h 745041"/>
                  <a:gd name="connsiteX4" fmla="*/ 421601 w 1006659"/>
                  <a:gd name="connsiteY4" fmla="*/ 69994 h 745041"/>
                  <a:gd name="connsiteX5" fmla="*/ 540981 w 1006659"/>
                  <a:gd name="connsiteY5" fmla="*/ 113174 h 745041"/>
                  <a:gd name="connsiteX6" fmla="*/ 645121 w 1006659"/>
                  <a:gd name="connsiteY6" fmla="*/ 85234 h 745041"/>
                  <a:gd name="connsiteX7" fmla="*/ 734021 w 1006659"/>
                  <a:gd name="connsiteY7" fmla="*/ 29989 h 745041"/>
                  <a:gd name="connsiteX8" fmla="*/ 904201 w 1006659"/>
                  <a:gd name="connsiteY8" fmla="*/ 44594 h 745041"/>
                  <a:gd name="connsiteX9" fmla="*/ 990561 w 1006659"/>
                  <a:gd name="connsiteY9" fmla="*/ 72534 h 745041"/>
                  <a:gd name="connsiteX10" fmla="*/ 1005801 w 1006659"/>
                  <a:gd name="connsiteY10" fmla="*/ 82694 h 745041"/>
                  <a:gd name="connsiteX11" fmla="*/ 993101 w 1006659"/>
                  <a:gd name="connsiteY11" fmla="*/ 217314 h 745041"/>
                  <a:gd name="connsiteX12" fmla="*/ 899121 w 1006659"/>
                  <a:gd name="connsiteY12" fmla="*/ 212234 h 745041"/>
                  <a:gd name="connsiteX13" fmla="*/ 800061 w 1006659"/>
                  <a:gd name="connsiteY13" fmla="*/ 207154 h 745041"/>
                  <a:gd name="connsiteX14" fmla="*/ 769581 w 1006659"/>
                  <a:gd name="connsiteY14" fmla="*/ 212234 h 745041"/>
                  <a:gd name="connsiteX15" fmla="*/ 764501 w 1006659"/>
                  <a:gd name="connsiteY15" fmla="*/ 288434 h 745041"/>
                  <a:gd name="connsiteX16" fmla="*/ 761961 w 1006659"/>
                  <a:gd name="connsiteY16" fmla="*/ 608474 h 745041"/>
                  <a:gd name="connsiteX17" fmla="*/ 758786 w 1006659"/>
                  <a:gd name="connsiteY17" fmla="*/ 732934 h 745041"/>
                  <a:gd name="connsiteX18" fmla="*/ 662901 w 1006659"/>
                  <a:gd name="connsiteY18" fmla="*/ 740554 h 745041"/>
                  <a:gd name="connsiteX19" fmla="*/ 574001 w 1006659"/>
                  <a:gd name="connsiteY19" fmla="*/ 735474 h 745041"/>
                  <a:gd name="connsiteX20" fmla="*/ 439381 w 1006659"/>
                  <a:gd name="connsiteY20" fmla="*/ 727854 h 745041"/>
                  <a:gd name="connsiteX21" fmla="*/ 281901 w 1006659"/>
                  <a:gd name="connsiteY21" fmla="*/ 712614 h 745041"/>
                  <a:gd name="connsiteX22" fmla="*/ 218401 w 1006659"/>
                  <a:gd name="connsiteY22" fmla="*/ 699914 h 745041"/>
                  <a:gd name="connsiteX23" fmla="*/ 200621 w 1006659"/>
                  <a:gd name="connsiteY23" fmla="*/ 649114 h 745041"/>
                  <a:gd name="connsiteX24" fmla="*/ 220306 w 1006659"/>
                  <a:gd name="connsiteY24" fmla="*/ 540529 h 745041"/>
                  <a:gd name="connsiteX25" fmla="*/ 264121 w 1006659"/>
                  <a:gd name="connsiteY25" fmla="*/ 278909 h 745041"/>
                  <a:gd name="connsiteX26" fmla="*/ 259041 w 1006659"/>
                  <a:gd name="connsiteY26" fmla="*/ 199534 h 745041"/>
                  <a:gd name="connsiteX27" fmla="*/ 147281 w 1006659"/>
                  <a:gd name="connsiteY27" fmla="*/ 217314 h 745041"/>
                  <a:gd name="connsiteX28" fmla="*/ 53301 w 1006659"/>
                  <a:gd name="connsiteY28" fmla="*/ 242714 h 745041"/>
                  <a:gd name="connsiteX29" fmla="*/ 25361 w 1006659"/>
                  <a:gd name="connsiteY29" fmla="*/ 240174 h 745041"/>
                  <a:gd name="connsiteX30" fmla="*/ 7581 w 1006659"/>
                  <a:gd name="connsiteY30" fmla="*/ 90314 h 745041"/>
                  <a:gd name="connsiteX0" fmla="*/ 7581 w 1006659"/>
                  <a:gd name="connsiteY0" fmla="*/ 90314 h 745041"/>
                  <a:gd name="connsiteX1" fmla="*/ 157441 w 1006659"/>
                  <a:gd name="connsiteY1" fmla="*/ 21734 h 745041"/>
                  <a:gd name="connsiteX2" fmla="*/ 228561 w 1006659"/>
                  <a:gd name="connsiteY2" fmla="*/ 9034 h 745041"/>
                  <a:gd name="connsiteX3" fmla="*/ 358101 w 1006659"/>
                  <a:gd name="connsiteY3" fmla="*/ 3954 h 745041"/>
                  <a:gd name="connsiteX4" fmla="*/ 421601 w 1006659"/>
                  <a:gd name="connsiteY4" fmla="*/ 69994 h 745041"/>
                  <a:gd name="connsiteX5" fmla="*/ 540981 w 1006659"/>
                  <a:gd name="connsiteY5" fmla="*/ 113174 h 745041"/>
                  <a:gd name="connsiteX6" fmla="*/ 645121 w 1006659"/>
                  <a:gd name="connsiteY6" fmla="*/ 85234 h 745041"/>
                  <a:gd name="connsiteX7" fmla="*/ 734021 w 1006659"/>
                  <a:gd name="connsiteY7" fmla="*/ 29989 h 745041"/>
                  <a:gd name="connsiteX8" fmla="*/ 904201 w 1006659"/>
                  <a:gd name="connsiteY8" fmla="*/ 44594 h 745041"/>
                  <a:gd name="connsiteX9" fmla="*/ 990561 w 1006659"/>
                  <a:gd name="connsiteY9" fmla="*/ 72534 h 745041"/>
                  <a:gd name="connsiteX10" fmla="*/ 1005801 w 1006659"/>
                  <a:gd name="connsiteY10" fmla="*/ 82694 h 745041"/>
                  <a:gd name="connsiteX11" fmla="*/ 993101 w 1006659"/>
                  <a:gd name="connsiteY11" fmla="*/ 217314 h 745041"/>
                  <a:gd name="connsiteX12" fmla="*/ 899121 w 1006659"/>
                  <a:gd name="connsiteY12" fmla="*/ 212234 h 745041"/>
                  <a:gd name="connsiteX13" fmla="*/ 800061 w 1006659"/>
                  <a:gd name="connsiteY13" fmla="*/ 207154 h 745041"/>
                  <a:gd name="connsiteX14" fmla="*/ 769581 w 1006659"/>
                  <a:gd name="connsiteY14" fmla="*/ 212234 h 745041"/>
                  <a:gd name="connsiteX15" fmla="*/ 764501 w 1006659"/>
                  <a:gd name="connsiteY15" fmla="*/ 288434 h 745041"/>
                  <a:gd name="connsiteX16" fmla="*/ 761961 w 1006659"/>
                  <a:gd name="connsiteY16" fmla="*/ 608474 h 745041"/>
                  <a:gd name="connsiteX17" fmla="*/ 758786 w 1006659"/>
                  <a:gd name="connsiteY17" fmla="*/ 732934 h 745041"/>
                  <a:gd name="connsiteX18" fmla="*/ 662901 w 1006659"/>
                  <a:gd name="connsiteY18" fmla="*/ 740554 h 745041"/>
                  <a:gd name="connsiteX19" fmla="*/ 574001 w 1006659"/>
                  <a:gd name="connsiteY19" fmla="*/ 735474 h 745041"/>
                  <a:gd name="connsiteX20" fmla="*/ 439381 w 1006659"/>
                  <a:gd name="connsiteY20" fmla="*/ 727854 h 745041"/>
                  <a:gd name="connsiteX21" fmla="*/ 281901 w 1006659"/>
                  <a:gd name="connsiteY21" fmla="*/ 712614 h 745041"/>
                  <a:gd name="connsiteX22" fmla="*/ 218401 w 1006659"/>
                  <a:gd name="connsiteY22" fmla="*/ 699914 h 745041"/>
                  <a:gd name="connsiteX23" fmla="*/ 202526 w 1006659"/>
                  <a:gd name="connsiteY23" fmla="*/ 656734 h 745041"/>
                  <a:gd name="connsiteX24" fmla="*/ 220306 w 1006659"/>
                  <a:gd name="connsiteY24" fmla="*/ 540529 h 745041"/>
                  <a:gd name="connsiteX25" fmla="*/ 264121 w 1006659"/>
                  <a:gd name="connsiteY25" fmla="*/ 278909 h 745041"/>
                  <a:gd name="connsiteX26" fmla="*/ 259041 w 1006659"/>
                  <a:gd name="connsiteY26" fmla="*/ 199534 h 745041"/>
                  <a:gd name="connsiteX27" fmla="*/ 147281 w 1006659"/>
                  <a:gd name="connsiteY27" fmla="*/ 217314 h 745041"/>
                  <a:gd name="connsiteX28" fmla="*/ 53301 w 1006659"/>
                  <a:gd name="connsiteY28" fmla="*/ 242714 h 745041"/>
                  <a:gd name="connsiteX29" fmla="*/ 25361 w 1006659"/>
                  <a:gd name="connsiteY29" fmla="*/ 240174 h 745041"/>
                  <a:gd name="connsiteX30" fmla="*/ 7581 w 1006659"/>
                  <a:gd name="connsiteY30" fmla="*/ 90314 h 745041"/>
                  <a:gd name="connsiteX0" fmla="*/ 7581 w 1006659"/>
                  <a:gd name="connsiteY0" fmla="*/ 91426 h 746153"/>
                  <a:gd name="connsiteX1" fmla="*/ 157441 w 1006659"/>
                  <a:gd name="connsiteY1" fmla="*/ 22846 h 746153"/>
                  <a:gd name="connsiteX2" fmla="*/ 228561 w 1006659"/>
                  <a:gd name="connsiteY2" fmla="*/ 10146 h 746153"/>
                  <a:gd name="connsiteX3" fmla="*/ 358101 w 1006659"/>
                  <a:gd name="connsiteY3" fmla="*/ 5066 h 746153"/>
                  <a:gd name="connsiteX4" fmla="*/ 412076 w 1006659"/>
                  <a:gd name="connsiteY4" fmla="*/ 86346 h 746153"/>
                  <a:gd name="connsiteX5" fmla="*/ 540981 w 1006659"/>
                  <a:gd name="connsiteY5" fmla="*/ 114286 h 746153"/>
                  <a:gd name="connsiteX6" fmla="*/ 645121 w 1006659"/>
                  <a:gd name="connsiteY6" fmla="*/ 86346 h 746153"/>
                  <a:gd name="connsiteX7" fmla="*/ 734021 w 1006659"/>
                  <a:gd name="connsiteY7" fmla="*/ 31101 h 746153"/>
                  <a:gd name="connsiteX8" fmla="*/ 904201 w 1006659"/>
                  <a:gd name="connsiteY8" fmla="*/ 45706 h 746153"/>
                  <a:gd name="connsiteX9" fmla="*/ 990561 w 1006659"/>
                  <a:gd name="connsiteY9" fmla="*/ 73646 h 746153"/>
                  <a:gd name="connsiteX10" fmla="*/ 1005801 w 1006659"/>
                  <a:gd name="connsiteY10" fmla="*/ 83806 h 746153"/>
                  <a:gd name="connsiteX11" fmla="*/ 993101 w 1006659"/>
                  <a:gd name="connsiteY11" fmla="*/ 218426 h 746153"/>
                  <a:gd name="connsiteX12" fmla="*/ 899121 w 1006659"/>
                  <a:gd name="connsiteY12" fmla="*/ 213346 h 746153"/>
                  <a:gd name="connsiteX13" fmla="*/ 800061 w 1006659"/>
                  <a:gd name="connsiteY13" fmla="*/ 208266 h 746153"/>
                  <a:gd name="connsiteX14" fmla="*/ 769581 w 1006659"/>
                  <a:gd name="connsiteY14" fmla="*/ 213346 h 746153"/>
                  <a:gd name="connsiteX15" fmla="*/ 764501 w 1006659"/>
                  <a:gd name="connsiteY15" fmla="*/ 289546 h 746153"/>
                  <a:gd name="connsiteX16" fmla="*/ 761961 w 1006659"/>
                  <a:gd name="connsiteY16" fmla="*/ 609586 h 746153"/>
                  <a:gd name="connsiteX17" fmla="*/ 758786 w 1006659"/>
                  <a:gd name="connsiteY17" fmla="*/ 734046 h 746153"/>
                  <a:gd name="connsiteX18" fmla="*/ 662901 w 1006659"/>
                  <a:gd name="connsiteY18" fmla="*/ 741666 h 746153"/>
                  <a:gd name="connsiteX19" fmla="*/ 574001 w 1006659"/>
                  <a:gd name="connsiteY19" fmla="*/ 736586 h 746153"/>
                  <a:gd name="connsiteX20" fmla="*/ 439381 w 1006659"/>
                  <a:gd name="connsiteY20" fmla="*/ 728966 h 746153"/>
                  <a:gd name="connsiteX21" fmla="*/ 281901 w 1006659"/>
                  <a:gd name="connsiteY21" fmla="*/ 713726 h 746153"/>
                  <a:gd name="connsiteX22" fmla="*/ 218401 w 1006659"/>
                  <a:gd name="connsiteY22" fmla="*/ 701026 h 746153"/>
                  <a:gd name="connsiteX23" fmla="*/ 202526 w 1006659"/>
                  <a:gd name="connsiteY23" fmla="*/ 657846 h 746153"/>
                  <a:gd name="connsiteX24" fmla="*/ 220306 w 1006659"/>
                  <a:gd name="connsiteY24" fmla="*/ 541641 h 746153"/>
                  <a:gd name="connsiteX25" fmla="*/ 264121 w 1006659"/>
                  <a:gd name="connsiteY25" fmla="*/ 280021 h 746153"/>
                  <a:gd name="connsiteX26" fmla="*/ 259041 w 1006659"/>
                  <a:gd name="connsiteY26" fmla="*/ 200646 h 746153"/>
                  <a:gd name="connsiteX27" fmla="*/ 147281 w 1006659"/>
                  <a:gd name="connsiteY27" fmla="*/ 218426 h 746153"/>
                  <a:gd name="connsiteX28" fmla="*/ 53301 w 1006659"/>
                  <a:gd name="connsiteY28" fmla="*/ 243826 h 746153"/>
                  <a:gd name="connsiteX29" fmla="*/ 25361 w 1006659"/>
                  <a:gd name="connsiteY29" fmla="*/ 241286 h 746153"/>
                  <a:gd name="connsiteX30" fmla="*/ 7581 w 1006659"/>
                  <a:gd name="connsiteY30" fmla="*/ 91426 h 746153"/>
                  <a:gd name="connsiteX0" fmla="*/ 7581 w 1006659"/>
                  <a:gd name="connsiteY0" fmla="*/ 91426 h 746153"/>
                  <a:gd name="connsiteX1" fmla="*/ 157441 w 1006659"/>
                  <a:gd name="connsiteY1" fmla="*/ 22846 h 746153"/>
                  <a:gd name="connsiteX2" fmla="*/ 228561 w 1006659"/>
                  <a:gd name="connsiteY2" fmla="*/ 10146 h 746153"/>
                  <a:gd name="connsiteX3" fmla="*/ 358101 w 1006659"/>
                  <a:gd name="connsiteY3" fmla="*/ 5066 h 746153"/>
                  <a:gd name="connsiteX4" fmla="*/ 412076 w 1006659"/>
                  <a:gd name="connsiteY4" fmla="*/ 86346 h 746153"/>
                  <a:gd name="connsiteX5" fmla="*/ 540981 w 1006659"/>
                  <a:gd name="connsiteY5" fmla="*/ 114286 h 746153"/>
                  <a:gd name="connsiteX6" fmla="*/ 658456 w 1006659"/>
                  <a:gd name="connsiteY6" fmla="*/ 101586 h 746153"/>
                  <a:gd name="connsiteX7" fmla="*/ 734021 w 1006659"/>
                  <a:gd name="connsiteY7" fmla="*/ 31101 h 746153"/>
                  <a:gd name="connsiteX8" fmla="*/ 904201 w 1006659"/>
                  <a:gd name="connsiteY8" fmla="*/ 45706 h 746153"/>
                  <a:gd name="connsiteX9" fmla="*/ 990561 w 1006659"/>
                  <a:gd name="connsiteY9" fmla="*/ 73646 h 746153"/>
                  <a:gd name="connsiteX10" fmla="*/ 1005801 w 1006659"/>
                  <a:gd name="connsiteY10" fmla="*/ 83806 h 746153"/>
                  <a:gd name="connsiteX11" fmla="*/ 993101 w 1006659"/>
                  <a:gd name="connsiteY11" fmla="*/ 218426 h 746153"/>
                  <a:gd name="connsiteX12" fmla="*/ 899121 w 1006659"/>
                  <a:gd name="connsiteY12" fmla="*/ 213346 h 746153"/>
                  <a:gd name="connsiteX13" fmla="*/ 800061 w 1006659"/>
                  <a:gd name="connsiteY13" fmla="*/ 208266 h 746153"/>
                  <a:gd name="connsiteX14" fmla="*/ 769581 w 1006659"/>
                  <a:gd name="connsiteY14" fmla="*/ 213346 h 746153"/>
                  <a:gd name="connsiteX15" fmla="*/ 764501 w 1006659"/>
                  <a:gd name="connsiteY15" fmla="*/ 289546 h 746153"/>
                  <a:gd name="connsiteX16" fmla="*/ 761961 w 1006659"/>
                  <a:gd name="connsiteY16" fmla="*/ 609586 h 746153"/>
                  <a:gd name="connsiteX17" fmla="*/ 758786 w 1006659"/>
                  <a:gd name="connsiteY17" fmla="*/ 734046 h 746153"/>
                  <a:gd name="connsiteX18" fmla="*/ 662901 w 1006659"/>
                  <a:gd name="connsiteY18" fmla="*/ 741666 h 746153"/>
                  <a:gd name="connsiteX19" fmla="*/ 574001 w 1006659"/>
                  <a:gd name="connsiteY19" fmla="*/ 736586 h 746153"/>
                  <a:gd name="connsiteX20" fmla="*/ 439381 w 1006659"/>
                  <a:gd name="connsiteY20" fmla="*/ 728966 h 746153"/>
                  <a:gd name="connsiteX21" fmla="*/ 281901 w 1006659"/>
                  <a:gd name="connsiteY21" fmla="*/ 713726 h 746153"/>
                  <a:gd name="connsiteX22" fmla="*/ 218401 w 1006659"/>
                  <a:gd name="connsiteY22" fmla="*/ 701026 h 746153"/>
                  <a:gd name="connsiteX23" fmla="*/ 202526 w 1006659"/>
                  <a:gd name="connsiteY23" fmla="*/ 657846 h 746153"/>
                  <a:gd name="connsiteX24" fmla="*/ 220306 w 1006659"/>
                  <a:gd name="connsiteY24" fmla="*/ 541641 h 746153"/>
                  <a:gd name="connsiteX25" fmla="*/ 264121 w 1006659"/>
                  <a:gd name="connsiteY25" fmla="*/ 280021 h 746153"/>
                  <a:gd name="connsiteX26" fmla="*/ 259041 w 1006659"/>
                  <a:gd name="connsiteY26" fmla="*/ 200646 h 746153"/>
                  <a:gd name="connsiteX27" fmla="*/ 147281 w 1006659"/>
                  <a:gd name="connsiteY27" fmla="*/ 218426 h 746153"/>
                  <a:gd name="connsiteX28" fmla="*/ 53301 w 1006659"/>
                  <a:gd name="connsiteY28" fmla="*/ 243826 h 746153"/>
                  <a:gd name="connsiteX29" fmla="*/ 25361 w 1006659"/>
                  <a:gd name="connsiteY29" fmla="*/ 241286 h 746153"/>
                  <a:gd name="connsiteX30" fmla="*/ 7581 w 1006659"/>
                  <a:gd name="connsiteY30" fmla="*/ 91426 h 746153"/>
                  <a:gd name="connsiteX0" fmla="*/ 7581 w 1006659"/>
                  <a:gd name="connsiteY0" fmla="*/ 91426 h 746153"/>
                  <a:gd name="connsiteX1" fmla="*/ 157441 w 1006659"/>
                  <a:gd name="connsiteY1" fmla="*/ 22846 h 746153"/>
                  <a:gd name="connsiteX2" fmla="*/ 228561 w 1006659"/>
                  <a:gd name="connsiteY2" fmla="*/ 10146 h 746153"/>
                  <a:gd name="connsiteX3" fmla="*/ 358101 w 1006659"/>
                  <a:gd name="connsiteY3" fmla="*/ 5066 h 746153"/>
                  <a:gd name="connsiteX4" fmla="*/ 412076 w 1006659"/>
                  <a:gd name="connsiteY4" fmla="*/ 86346 h 746153"/>
                  <a:gd name="connsiteX5" fmla="*/ 540981 w 1006659"/>
                  <a:gd name="connsiteY5" fmla="*/ 131431 h 746153"/>
                  <a:gd name="connsiteX6" fmla="*/ 658456 w 1006659"/>
                  <a:gd name="connsiteY6" fmla="*/ 101586 h 746153"/>
                  <a:gd name="connsiteX7" fmla="*/ 734021 w 1006659"/>
                  <a:gd name="connsiteY7" fmla="*/ 31101 h 746153"/>
                  <a:gd name="connsiteX8" fmla="*/ 904201 w 1006659"/>
                  <a:gd name="connsiteY8" fmla="*/ 45706 h 746153"/>
                  <a:gd name="connsiteX9" fmla="*/ 990561 w 1006659"/>
                  <a:gd name="connsiteY9" fmla="*/ 73646 h 746153"/>
                  <a:gd name="connsiteX10" fmla="*/ 1005801 w 1006659"/>
                  <a:gd name="connsiteY10" fmla="*/ 83806 h 746153"/>
                  <a:gd name="connsiteX11" fmla="*/ 993101 w 1006659"/>
                  <a:gd name="connsiteY11" fmla="*/ 218426 h 746153"/>
                  <a:gd name="connsiteX12" fmla="*/ 899121 w 1006659"/>
                  <a:gd name="connsiteY12" fmla="*/ 213346 h 746153"/>
                  <a:gd name="connsiteX13" fmla="*/ 800061 w 1006659"/>
                  <a:gd name="connsiteY13" fmla="*/ 208266 h 746153"/>
                  <a:gd name="connsiteX14" fmla="*/ 769581 w 1006659"/>
                  <a:gd name="connsiteY14" fmla="*/ 213346 h 746153"/>
                  <a:gd name="connsiteX15" fmla="*/ 764501 w 1006659"/>
                  <a:gd name="connsiteY15" fmla="*/ 289546 h 746153"/>
                  <a:gd name="connsiteX16" fmla="*/ 761961 w 1006659"/>
                  <a:gd name="connsiteY16" fmla="*/ 609586 h 746153"/>
                  <a:gd name="connsiteX17" fmla="*/ 758786 w 1006659"/>
                  <a:gd name="connsiteY17" fmla="*/ 734046 h 746153"/>
                  <a:gd name="connsiteX18" fmla="*/ 662901 w 1006659"/>
                  <a:gd name="connsiteY18" fmla="*/ 741666 h 746153"/>
                  <a:gd name="connsiteX19" fmla="*/ 574001 w 1006659"/>
                  <a:gd name="connsiteY19" fmla="*/ 736586 h 746153"/>
                  <a:gd name="connsiteX20" fmla="*/ 439381 w 1006659"/>
                  <a:gd name="connsiteY20" fmla="*/ 728966 h 746153"/>
                  <a:gd name="connsiteX21" fmla="*/ 281901 w 1006659"/>
                  <a:gd name="connsiteY21" fmla="*/ 713726 h 746153"/>
                  <a:gd name="connsiteX22" fmla="*/ 218401 w 1006659"/>
                  <a:gd name="connsiteY22" fmla="*/ 701026 h 746153"/>
                  <a:gd name="connsiteX23" fmla="*/ 202526 w 1006659"/>
                  <a:gd name="connsiteY23" fmla="*/ 657846 h 746153"/>
                  <a:gd name="connsiteX24" fmla="*/ 220306 w 1006659"/>
                  <a:gd name="connsiteY24" fmla="*/ 541641 h 746153"/>
                  <a:gd name="connsiteX25" fmla="*/ 264121 w 1006659"/>
                  <a:gd name="connsiteY25" fmla="*/ 280021 h 746153"/>
                  <a:gd name="connsiteX26" fmla="*/ 259041 w 1006659"/>
                  <a:gd name="connsiteY26" fmla="*/ 200646 h 746153"/>
                  <a:gd name="connsiteX27" fmla="*/ 147281 w 1006659"/>
                  <a:gd name="connsiteY27" fmla="*/ 218426 h 746153"/>
                  <a:gd name="connsiteX28" fmla="*/ 53301 w 1006659"/>
                  <a:gd name="connsiteY28" fmla="*/ 243826 h 746153"/>
                  <a:gd name="connsiteX29" fmla="*/ 25361 w 1006659"/>
                  <a:gd name="connsiteY29" fmla="*/ 241286 h 746153"/>
                  <a:gd name="connsiteX30" fmla="*/ 7581 w 1006659"/>
                  <a:gd name="connsiteY30" fmla="*/ 91426 h 746153"/>
                  <a:gd name="connsiteX0" fmla="*/ 7581 w 1006659"/>
                  <a:gd name="connsiteY0" fmla="*/ 91426 h 746153"/>
                  <a:gd name="connsiteX1" fmla="*/ 157441 w 1006659"/>
                  <a:gd name="connsiteY1" fmla="*/ 22846 h 746153"/>
                  <a:gd name="connsiteX2" fmla="*/ 228561 w 1006659"/>
                  <a:gd name="connsiteY2" fmla="*/ 10146 h 746153"/>
                  <a:gd name="connsiteX3" fmla="*/ 358101 w 1006659"/>
                  <a:gd name="connsiteY3" fmla="*/ 5066 h 746153"/>
                  <a:gd name="connsiteX4" fmla="*/ 412076 w 1006659"/>
                  <a:gd name="connsiteY4" fmla="*/ 86346 h 746153"/>
                  <a:gd name="connsiteX5" fmla="*/ 533361 w 1006659"/>
                  <a:gd name="connsiteY5" fmla="*/ 142861 h 746153"/>
                  <a:gd name="connsiteX6" fmla="*/ 658456 w 1006659"/>
                  <a:gd name="connsiteY6" fmla="*/ 101586 h 746153"/>
                  <a:gd name="connsiteX7" fmla="*/ 734021 w 1006659"/>
                  <a:gd name="connsiteY7" fmla="*/ 31101 h 746153"/>
                  <a:gd name="connsiteX8" fmla="*/ 904201 w 1006659"/>
                  <a:gd name="connsiteY8" fmla="*/ 45706 h 746153"/>
                  <a:gd name="connsiteX9" fmla="*/ 990561 w 1006659"/>
                  <a:gd name="connsiteY9" fmla="*/ 73646 h 746153"/>
                  <a:gd name="connsiteX10" fmla="*/ 1005801 w 1006659"/>
                  <a:gd name="connsiteY10" fmla="*/ 83806 h 746153"/>
                  <a:gd name="connsiteX11" fmla="*/ 993101 w 1006659"/>
                  <a:gd name="connsiteY11" fmla="*/ 218426 h 746153"/>
                  <a:gd name="connsiteX12" fmla="*/ 899121 w 1006659"/>
                  <a:gd name="connsiteY12" fmla="*/ 213346 h 746153"/>
                  <a:gd name="connsiteX13" fmla="*/ 800061 w 1006659"/>
                  <a:gd name="connsiteY13" fmla="*/ 208266 h 746153"/>
                  <a:gd name="connsiteX14" fmla="*/ 769581 w 1006659"/>
                  <a:gd name="connsiteY14" fmla="*/ 213346 h 746153"/>
                  <a:gd name="connsiteX15" fmla="*/ 764501 w 1006659"/>
                  <a:gd name="connsiteY15" fmla="*/ 289546 h 746153"/>
                  <a:gd name="connsiteX16" fmla="*/ 761961 w 1006659"/>
                  <a:gd name="connsiteY16" fmla="*/ 609586 h 746153"/>
                  <a:gd name="connsiteX17" fmla="*/ 758786 w 1006659"/>
                  <a:gd name="connsiteY17" fmla="*/ 734046 h 746153"/>
                  <a:gd name="connsiteX18" fmla="*/ 662901 w 1006659"/>
                  <a:gd name="connsiteY18" fmla="*/ 741666 h 746153"/>
                  <a:gd name="connsiteX19" fmla="*/ 574001 w 1006659"/>
                  <a:gd name="connsiteY19" fmla="*/ 736586 h 746153"/>
                  <a:gd name="connsiteX20" fmla="*/ 439381 w 1006659"/>
                  <a:gd name="connsiteY20" fmla="*/ 728966 h 746153"/>
                  <a:gd name="connsiteX21" fmla="*/ 281901 w 1006659"/>
                  <a:gd name="connsiteY21" fmla="*/ 713726 h 746153"/>
                  <a:gd name="connsiteX22" fmla="*/ 218401 w 1006659"/>
                  <a:gd name="connsiteY22" fmla="*/ 701026 h 746153"/>
                  <a:gd name="connsiteX23" fmla="*/ 202526 w 1006659"/>
                  <a:gd name="connsiteY23" fmla="*/ 657846 h 746153"/>
                  <a:gd name="connsiteX24" fmla="*/ 220306 w 1006659"/>
                  <a:gd name="connsiteY24" fmla="*/ 541641 h 746153"/>
                  <a:gd name="connsiteX25" fmla="*/ 264121 w 1006659"/>
                  <a:gd name="connsiteY25" fmla="*/ 280021 h 746153"/>
                  <a:gd name="connsiteX26" fmla="*/ 259041 w 1006659"/>
                  <a:gd name="connsiteY26" fmla="*/ 200646 h 746153"/>
                  <a:gd name="connsiteX27" fmla="*/ 147281 w 1006659"/>
                  <a:gd name="connsiteY27" fmla="*/ 218426 h 746153"/>
                  <a:gd name="connsiteX28" fmla="*/ 53301 w 1006659"/>
                  <a:gd name="connsiteY28" fmla="*/ 243826 h 746153"/>
                  <a:gd name="connsiteX29" fmla="*/ 25361 w 1006659"/>
                  <a:gd name="connsiteY29" fmla="*/ 241286 h 746153"/>
                  <a:gd name="connsiteX30" fmla="*/ 7581 w 1006659"/>
                  <a:gd name="connsiteY30" fmla="*/ 91426 h 746153"/>
                  <a:gd name="connsiteX0" fmla="*/ 7581 w 1006659"/>
                  <a:gd name="connsiteY0" fmla="*/ 91010 h 745737"/>
                  <a:gd name="connsiteX1" fmla="*/ 157441 w 1006659"/>
                  <a:gd name="connsiteY1" fmla="*/ 22430 h 745737"/>
                  <a:gd name="connsiteX2" fmla="*/ 228561 w 1006659"/>
                  <a:gd name="connsiteY2" fmla="*/ 9730 h 745737"/>
                  <a:gd name="connsiteX3" fmla="*/ 358101 w 1006659"/>
                  <a:gd name="connsiteY3" fmla="*/ 4650 h 745737"/>
                  <a:gd name="connsiteX4" fmla="*/ 421601 w 1006659"/>
                  <a:gd name="connsiteY4" fmla="*/ 80215 h 745737"/>
                  <a:gd name="connsiteX5" fmla="*/ 533361 w 1006659"/>
                  <a:gd name="connsiteY5" fmla="*/ 142445 h 745737"/>
                  <a:gd name="connsiteX6" fmla="*/ 658456 w 1006659"/>
                  <a:gd name="connsiteY6" fmla="*/ 101170 h 745737"/>
                  <a:gd name="connsiteX7" fmla="*/ 734021 w 1006659"/>
                  <a:gd name="connsiteY7" fmla="*/ 30685 h 745737"/>
                  <a:gd name="connsiteX8" fmla="*/ 904201 w 1006659"/>
                  <a:gd name="connsiteY8" fmla="*/ 45290 h 745737"/>
                  <a:gd name="connsiteX9" fmla="*/ 990561 w 1006659"/>
                  <a:gd name="connsiteY9" fmla="*/ 73230 h 745737"/>
                  <a:gd name="connsiteX10" fmla="*/ 1005801 w 1006659"/>
                  <a:gd name="connsiteY10" fmla="*/ 83390 h 745737"/>
                  <a:gd name="connsiteX11" fmla="*/ 993101 w 1006659"/>
                  <a:gd name="connsiteY11" fmla="*/ 218010 h 745737"/>
                  <a:gd name="connsiteX12" fmla="*/ 899121 w 1006659"/>
                  <a:gd name="connsiteY12" fmla="*/ 212930 h 745737"/>
                  <a:gd name="connsiteX13" fmla="*/ 800061 w 1006659"/>
                  <a:gd name="connsiteY13" fmla="*/ 207850 h 745737"/>
                  <a:gd name="connsiteX14" fmla="*/ 769581 w 1006659"/>
                  <a:gd name="connsiteY14" fmla="*/ 212930 h 745737"/>
                  <a:gd name="connsiteX15" fmla="*/ 764501 w 1006659"/>
                  <a:gd name="connsiteY15" fmla="*/ 289130 h 745737"/>
                  <a:gd name="connsiteX16" fmla="*/ 761961 w 1006659"/>
                  <a:gd name="connsiteY16" fmla="*/ 609170 h 745737"/>
                  <a:gd name="connsiteX17" fmla="*/ 758786 w 1006659"/>
                  <a:gd name="connsiteY17" fmla="*/ 733630 h 745737"/>
                  <a:gd name="connsiteX18" fmla="*/ 662901 w 1006659"/>
                  <a:gd name="connsiteY18" fmla="*/ 741250 h 745737"/>
                  <a:gd name="connsiteX19" fmla="*/ 574001 w 1006659"/>
                  <a:gd name="connsiteY19" fmla="*/ 736170 h 745737"/>
                  <a:gd name="connsiteX20" fmla="*/ 439381 w 1006659"/>
                  <a:gd name="connsiteY20" fmla="*/ 728550 h 745737"/>
                  <a:gd name="connsiteX21" fmla="*/ 281901 w 1006659"/>
                  <a:gd name="connsiteY21" fmla="*/ 713310 h 745737"/>
                  <a:gd name="connsiteX22" fmla="*/ 218401 w 1006659"/>
                  <a:gd name="connsiteY22" fmla="*/ 700610 h 745737"/>
                  <a:gd name="connsiteX23" fmla="*/ 202526 w 1006659"/>
                  <a:gd name="connsiteY23" fmla="*/ 657430 h 745737"/>
                  <a:gd name="connsiteX24" fmla="*/ 220306 w 1006659"/>
                  <a:gd name="connsiteY24" fmla="*/ 541225 h 745737"/>
                  <a:gd name="connsiteX25" fmla="*/ 264121 w 1006659"/>
                  <a:gd name="connsiteY25" fmla="*/ 279605 h 745737"/>
                  <a:gd name="connsiteX26" fmla="*/ 259041 w 1006659"/>
                  <a:gd name="connsiteY26" fmla="*/ 200230 h 745737"/>
                  <a:gd name="connsiteX27" fmla="*/ 147281 w 1006659"/>
                  <a:gd name="connsiteY27" fmla="*/ 218010 h 745737"/>
                  <a:gd name="connsiteX28" fmla="*/ 53301 w 1006659"/>
                  <a:gd name="connsiteY28" fmla="*/ 243410 h 745737"/>
                  <a:gd name="connsiteX29" fmla="*/ 25361 w 1006659"/>
                  <a:gd name="connsiteY29" fmla="*/ 240870 h 745737"/>
                  <a:gd name="connsiteX30" fmla="*/ 7581 w 1006659"/>
                  <a:gd name="connsiteY30" fmla="*/ 91010 h 745737"/>
                  <a:gd name="connsiteX0" fmla="*/ 7581 w 1006659"/>
                  <a:gd name="connsiteY0" fmla="*/ 91010 h 745737"/>
                  <a:gd name="connsiteX1" fmla="*/ 157441 w 1006659"/>
                  <a:gd name="connsiteY1" fmla="*/ 22430 h 745737"/>
                  <a:gd name="connsiteX2" fmla="*/ 228561 w 1006659"/>
                  <a:gd name="connsiteY2" fmla="*/ 9730 h 745737"/>
                  <a:gd name="connsiteX3" fmla="*/ 358101 w 1006659"/>
                  <a:gd name="connsiteY3" fmla="*/ 4650 h 745737"/>
                  <a:gd name="connsiteX4" fmla="*/ 421601 w 1006659"/>
                  <a:gd name="connsiteY4" fmla="*/ 80215 h 745737"/>
                  <a:gd name="connsiteX5" fmla="*/ 533361 w 1006659"/>
                  <a:gd name="connsiteY5" fmla="*/ 142445 h 745737"/>
                  <a:gd name="connsiteX6" fmla="*/ 652741 w 1006659"/>
                  <a:gd name="connsiteY6" fmla="*/ 101170 h 745737"/>
                  <a:gd name="connsiteX7" fmla="*/ 734021 w 1006659"/>
                  <a:gd name="connsiteY7" fmla="*/ 30685 h 745737"/>
                  <a:gd name="connsiteX8" fmla="*/ 904201 w 1006659"/>
                  <a:gd name="connsiteY8" fmla="*/ 45290 h 745737"/>
                  <a:gd name="connsiteX9" fmla="*/ 990561 w 1006659"/>
                  <a:gd name="connsiteY9" fmla="*/ 73230 h 745737"/>
                  <a:gd name="connsiteX10" fmla="*/ 1005801 w 1006659"/>
                  <a:gd name="connsiteY10" fmla="*/ 83390 h 745737"/>
                  <a:gd name="connsiteX11" fmla="*/ 993101 w 1006659"/>
                  <a:gd name="connsiteY11" fmla="*/ 218010 h 745737"/>
                  <a:gd name="connsiteX12" fmla="*/ 899121 w 1006659"/>
                  <a:gd name="connsiteY12" fmla="*/ 212930 h 745737"/>
                  <a:gd name="connsiteX13" fmla="*/ 800061 w 1006659"/>
                  <a:gd name="connsiteY13" fmla="*/ 207850 h 745737"/>
                  <a:gd name="connsiteX14" fmla="*/ 769581 w 1006659"/>
                  <a:gd name="connsiteY14" fmla="*/ 212930 h 745737"/>
                  <a:gd name="connsiteX15" fmla="*/ 764501 w 1006659"/>
                  <a:gd name="connsiteY15" fmla="*/ 289130 h 745737"/>
                  <a:gd name="connsiteX16" fmla="*/ 761961 w 1006659"/>
                  <a:gd name="connsiteY16" fmla="*/ 609170 h 745737"/>
                  <a:gd name="connsiteX17" fmla="*/ 758786 w 1006659"/>
                  <a:gd name="connsiteY17" fmla="*/ 733630 h 745737"/>
                  <a:gd name="connsiteX18" fmla="*/ 662901 w 1006659"/>
                  <a:gd name="connsiteY18" fmla="*/ 741250 h 745737"/>
                  <a:gd name="connsiteX19" fmla="*/ 574001 w 1006659"/>
                  <a:gd name="connsiteY19" fmla="*/ 736170 h 745737"/>
                  <a:gd name="connsiteX20" fmla="*/ 439381 w 1006659"/>
                  <a:gd name="connsiteY20" fmla="*/ 728550 h 745737"/>
                  <a:gd name="connsiteX21" fmla="*/ 281901 w 1006659"/>
                  <a:gd name="connsiteY21" fmla="*/ 713310 h 745737"/>
                  <a:gd name="connsiteX22" fmla="*/ 218401 w 1006659"/>
                  <a:gd name="connsiteY22" fmla="*/ 700610 h 745737"/>
                  <a:gd name="connsiteX23" fmla="*/ 202526 w 1006659"/>
                  <a:gd name="connsiteY23" fmla="*/ 657430 h 745737"/>
                  <a:gd name="connsiteX24" fmla="*/ 220306 w 1006659"/>
                  <a:gd name="connsiteY24" fmla="*/ 541225 h 745737"/>
                  <a:gd name="connsiteX25" fmla="*/ 264121 w 1006659"/>
                  <a:gd name="connsiteY25" fmla="*/ 279605 h 745737"/>
                  <a:gd name="connsiteX26" fmla="*/ 259041 w 1006659"/>
                  <a:gd name="connsiteY26" fmla="*/ 200230 h 745737"/>
                  <a:gd name="connsiteX27" fmla="*/ 147281 w 1006659"/>
                  <a:gd name="connsiteY27" fmla="*/ 218010 h 745737"/>
                  <a:gd name="connsiteX28" fmla="*/ 53301 w 1006659"/>
                  <a:gd name="connsiteY28" fmla="*/ 243410 h 745737"/>
                  <a:gd name="connsiteX29" fmla="*/ 25361 w 1006659"/>
                  <a:gd name="connsiteY29" fmla="*/ 240870 h 745737"/>
                  <a:gd name="connsiteX30" fmla="*/ 7581 w 1006659"/>
                  <a:gd name="connsiteY30" fmla="*/ 91010 h 745737"/>
                  <a:gd name="connsiteX0" fmla="*/ 7581 w 1006659"/>
                  <a:gd name="connsiteY0" fmla="*/ 91010 h 745737"/>
                  <a:gd name="connsiteX1" fmla="*/ 157441 w 1006659"/>
                  <a:gd name="connsiteY1" fmla="*/ 22430 h 745737"/>
                  <a:gd name="connsiteX2" fmla="*/ 228561 w 1006659"/>
                  <a:gd name="connsiteY2" fmla="*/ 9730 h 745737"/>
                  <a:gd name="connsiteX3" fmla="*/ 358101 w 1006659"/>
                  <a:gd name="connsiteY3" fmla="*/ 4650 h 745737"/>
                  <a:gd name="connsiteX4" fmla="*/ 421601 w 1006659"/>
                  <a:gd name="connsiteY4" fmla="*/ 80215 h 745737"/>
                  <a:gd name="connsiteX5" fmla="*/ 533361 w 1006659"/>
                  <a:gd name="connsiteY5" fmla="*/ 142445 h 745737"/>
                  <a:gd name="connsiteX6" fmla="*/ 652741 w 1006659"/>
                  <a:gd name="connsiteY6" fmla="*/ 101170 h 745737"/>
                  <a:gd name="connsiteX7" fmla="*/ 734021 w 1006659"/>
                  <a:gd name="connsiteY7" fmla="*/ 30685 h 745737"/>
                  <a:gd name="connsiteX8" fmla="*/ 904201 w 1006659"/>
                  <a:gd name="connsiteY8" fmla="*/ 45290 h 745737"/>
                  <a:gd name="connsiteX9" fmla="*/ 990561 w 1006659"/>
                  <a:gd name="connsiteY9" fmla="*/ 73230 h 745737"/>
                  <a:gd name="connsiteX10" fmla="*/ 1005801 w 1006659"/>
                  <a:gd name="connsiteY10" fmla="*/ 83390 h 745737"/>
                  <a:gd name="connsiteX11" fmla="*/ 993101 w 1006659"/>
                  <a:gd name="connsiteY11" fmla="*/ 218010 h 745737"/>
                  <a:gd name="connsiteX12" fmla="*/ 899121 w 1006659"/>
                  <a:gd name="connsiteY12" fmla="*/ 212930 h 745737"/>
                  <a:gd name="connsiteX13" fmla="*/ 800061 w 1006659"/>
                  <a:gd name="connsiteY13" fmla="*/ 207850 h 745737"/>
                  <a:gd name="connsiteX14" fmla="*/ 769581 w 1006659"/>
                  <a:gd name="connsiteY14" fmla="*/ 212930 h 745737"/>
                  <a:gd name="connsiteX15" fmla="*/ 764501 w 1006659"/>
                  <a:gd name="connsiteY15" fmla="*/ 289130 h 745737"/>
                  <a:gd name="connsiteX16" fmla="*/ 761961 w 1006659"/>
                  <a:gd name="connsiteY16" fmla="*/ 609170 h 745737"/>
                  <a:gd name="connsiteX17" fmla="*/ 758786 w 1006659"/>
                  <a:gd name="connsiteY17" fmla="*/ 733630 h 745737"/>
                  <a:gd name="connsiteX18" fmla="*/ 662901 w 1006659"/>
                  <a:gd name="connsiteY18" fmla="*/ 741250 h 745737"/>
                  <a:gd name="connsiteX19" fmla="*/ 574001 w 1006659"/>
                  <a:gd name="connsiteY19" fmla="*/ 736170 h 745737"/>
                  <a:gd name="connsiteX20" fmla="*/ 439381 w 1006659"/>
                  <a:gd name="connsiteY20" fmla="*/ 728550 h 745737"/>
                  <a:gd name="connsiteX21" fmla="*/ 281901 w 1006659"/>
                  <a:gd name="connsiteY21" fmla="*/ 713310 h 745737"/>
                  <a:gd name="connsiteX22" fmla="*/ 218401 w 1006659"/>
                  <a:gd name="connsiteY22" fmla="*/ 700610 h 745737"/>
                  <a:gd name="connsiteX23" fmla="*/ 202526 w 1006659"/>
                  <a:gd name="connsiteY23" fmla="*/ 657430 h 745737"/>
                  <a:gd name="connsiteX24" fmla="*/ 220306 w 1006659"/>
                  <a:gd name="connsiteY24" fmla="*/ 541225 h 745737"/>
                  <a:gd name="connsiteX25" fmla="*/ 264121 w 1006659"/>
                  <a:gd name="connsiteY25" fmla="*/ 279605 h 745737"/>
                  <a:gd name="connsiteX26" fmla="*/ 259041 w 1006659"/>
                  <a:gd name="connsiteY26" fmla="*/ 200230 h 745737"/>
                  <a:gd name="connsiteX27" fmla="*/ 156806 w 1006659"/>
                  <a:gd name="connsiteY27" fmla="*/ 219915 h 745737"/>
                  <a:gd name="connsiteX28" fmla="*/ 53301 w 1006659"/>
                  <a:gd name="connsiteY28" fmla="*/ 243410 h 745737"/>
                  <a:gd name="connsiteX29" fmla="*/ 25361 w 1006659"/>
                  <a:gd name="connsiteY29" fmla="*/ 240870 h 745737"/>
                  <a:gd name="connsiteX30" fmla="*/ 7581 w 1006659"/>
                  <a:gd name="connsiteY30" fmla="*/ 91010 h 745737"/>
                  <a:gd name="connsiteX0" fmla="*/ 10704 w 1009782"/>
                  <a:gd name="connsiteY0" fmla="*/ 91010 h 745737"/>
                  <a:gd name="connsiteX1" fmla="*/ 160564 w 1009782"/>
                  <a:gd name="connsiteY1" fmla="*/ 22430 h 745737"/>
                  <a:gd name="connsiteX2" fmla="*/ 231684 w 1009782"/>
                  <a:gd name="connsiteY2" fmla="*/ 9730 h 745737"/>
                  <a:gd name="connsiteX3" fmla="*/ 361224 w 1009782"/>
                  <a:gd name="connsiteY3" fmla="*/ 4650 h 745737"/>
                  <a:gd name="connsiteX4" fmla="*/ 424724 w 1009782"/>
                  <a:gd name="connsiteY4" fmla="*/ 80215 h 745737"/>
                  <a:gd name="connsiteX5" fmla="*/ 536484 w 1009782"/>
                  <a:gd name="connsiteY5" fmla="*/ 142445 h 745737"/>
                  <a:gd name="connsiteX6" fmla="*/ 655864 w 1009782"/>
                  <a:gd name="connsiteY6" fmla="*/ 101170 h 745737"/>
                  <a:gd name="connsiteX7" fmla="*/ 737144 w 1009782"/>
                  <a:gd name="connsiteY7" fmla="*/ 30685 h 745737"/>
                  <a:gd name="connsiteX8" fmla="*/ 907324 w 1009782"/>
                  <a:gd name="connsiteY8" fmla="*/ 45290 h 745737"/>
                  <a:gd name="connsiteX9" fmla="*/ 993684 w 1009782"/>
                  <a:gd name="connsiteY9" fmla="*/ 73230 h 745737"/>
                  <a:gd name="connsiteX10" fmla="*/ 1008924 w 1009782"/>
                  <a:gd name="connsiteY10" fmla="*/ 83390 h 745737"/>
                  <a:gd name="connsiteX11" fmla="*/ 996224 w 1009782"/>
                  <a:gd name="connsiteY11" fmla="*/ 218010 h 745737"/>
                  <a:gd name="connsiteX12" fmla="*/ 902244 w 1009782"/>
                  <a:gd name="connsiteY12" fmla="*/ 212930 h 745737"/>
                  <a:gd name="connsiteX13" fmla="*/ 803184 w 1009782"/>
                  <a:gd name="connsiteY13" fmla="*/ 207850 h 745737"/>
                  <a:gd name="connsiteX14" fmla="*/ 772704 w 1009782"/>
                  <a:gd name="connsiteY14" fmla="*/ 212930 h 745737"/>
                  <a:gd name="connsiteX15" fmla="*/ 767624 w 1009782"/>
                  <a:gd name="connsiteY15" fmla="*/ 289130 h 745737"/>
                  <a:gd name="connsiteX16" fmla="*/ 765084 w 1009782"/>
                  <a:gd name="connsiteY16" fmla="*/ 609170 h 745737"/>
                  <a:gd name="connsiteX17" fmla="*/ 761909 w 1009782"/>
                  <a:gd name="connsiteY17" fmla="*/ 733630 h 745737"/>
                  <a:gd name="connsiteX18" fmla="*/ 666024 w 1009782"/>
                  <a:gd name="connsiteY18" fmla="*/ 741250 h 745737"/>
                  <a:gd name="connsiteX19" fmla="*/ 577124 w 1009782"/>
                  <a:gd name="connsiteY19" fmla="*/ 736170 h 745737"/>
                  <a:gd name="connsiteX20" fmla="*/ 442504 w 1009782"/>
                  <a:gd name="connsiteY20" fmla="*/ 728550 h 745737"/>
                  <a:gd name="connsiteX21" fmla="*/ 285024 w 1009782"/>
                  <a:gd name="connsiteY21" fmla="*/ 713310 h 745737"/>
                  <a:gd name="connsiteX22" fmla="*/ 221524 w 1009782"/>
                  <a:gd name="connsiteY22" fmla="*/ 700610 h 745737"/>
                  <a:gd name="connsiteX23" fmla="*/ 205649 w 1009782"/>
                  <a:gd name="connsiteY23" fmla="*/ 657430 h 745737"/>
                  <a:gd name="connsiteX24" fmla="*/ 223429 w 1009782"/>
                  <a:gd name="connsiteY24" fmla="*/ 541225 h 745737"/>
                  <a:gd name="connsiteX25" fmla="*/ 267244 w 1009782"/>
                  <a:gd name="connsiteY25" fmla="*/ 279605 h 745737"/>
                  <a:gd name="connsiteX26" fmla="*/ 262164 w 1009782"/>
                  <a:gd name="connsiteY26" fmla="*/ 200230 h 745737"/>
                  <a:gd name="connsiteX27" fmla="*/ 159929 w 1009782"/>
                  <a:gd name="connsiteY27" fmla="*/ 219915 h 745737"/>
                  <a:gd name="connsiteX28" fmla="*/ 28484 w 1009782"/>
                  <a:gd name="connsiteY28" fmla="*/ 240870 h 745737"/>
                  <a:gd name="connsiteX29" fmla="*/ 10704 w 1009782"/>
                  <a:gd name="connsiteY29" fmla="*/ 91010 h 745737"/>
                  <a:gd name="connsiteX0" fmla="*/ 4847 w 1003925"/>
                  <a:gd name="connsiteY0" fmla="*/ 91010 h 745737"/>
                  <a:gd name="connsiteX1" fmla="*/ 154707 w 1003925"/>
                  <a:gd name="connsiteY1" fmla="*/ 22430 h 745737"/>
                  <a:gd name="connsiteX2" fmla="*/ 225827 w 1003925"/>
                  <a:gd name="connsiteY2" fmla="*/ 9730 h 745737"/>
                  <a:gd name="connsiteX3" fmla="*/ 355367 w 1003925"/>
                  <a:gd name="connsiteY3" fmla="*/ 4650 h 745737"/>
                  <a:gd name="connsiteX4" fmla="*/ 418867 w 1003925"/>
                  <a:gd name="connsiteY4" fmla="*/ 80215 h 745737"/>
                  <a:gd name="connsiteX5" fmla="*/ 530627 w 1003925"/>
                  <a:gd name="connsiteY5" fmla="*/ 142445 h 745737"/>
                  <a:gd name="connsiteX6" fmla="*/ 650007 w 1003925"/>
                  <a:gd name="connsiteY6" fmla="*/ 101170 h 745737"/>
                  <a:gd name="connsiteX7" fmla="*/ 731287 w 1003925"/>
                  <a:gd name="connsiteY7" fmla="*/ 30685 h 745737"/>
                  <a:gd name="connsiteX8" fmla="*/ 901467 w 1003925"/>
                  <a:gd name="connsiteY8" fmla="*/ 45290 h 745737"/>
                  <a:gd name="connsiteX9" fmla="*/ 987827 w 1003925"/>
                  <a:gd name="connsiteY9" fmla="*/ 73230 h 745737"/>
                  <a:gd name="connsiteX10" fmla="*/ 1003067 w 1003925"/>
                  <a:gd name="connsiteY10" fmla="*/ 83390 h 745737"/>
                  <a:gd name="connsiteX11" fmla="*/ 990367 w 1003925"/>
                  <a:gd name="connsiteY11" fmla="*/ 218010 h 745737"/>
                  <a:gd name="connsiteX12" fmla="*/ 896387 w 1003925"/>
                  <a:gd name="connsiteY12" fmla="*/ 212930 h 745737"/>
                  <a:gd name="connsiteX13" fmla="*/ 797327 w 1003925"/>
                  <a:gd name="connsiteY13" fmla="*/ 207850 h 745737"/>
                  <a:gd name="connsiteX14" fmla="*/ 766847 w 1003925"/>
                  <a:gd name="connsiteY14" fmla="*/ 212930 h 745737"/>
                  <a:gd name="connsiteX15" fmla="*/ 761767 w 1003925"/>
                  <a:gd name="connsiteY15" fmla="*/ 289130 h 745737"/>
                  <a:gd name="connsiteX16" fmla="*/ 759227 w 1003925"/>
                  <a:gd name="connsiteY16" fmla="*/ 609170 h 745737"/>
                  <a:gd name="connsiteX17" fmla="*/ 756052 w 1003925"/>
                  <a:gd name="connsiteY17" fmla="*/ 733630 h 745737"/>
                  <a:gd name="connsiteX18" fmla="*/ 660167 w 1003925"/>
                  <a:gd name="connsiteY18" fmla="*/ 741250 h 745737"/>
                  <a:gd name="connsiteX19" fmla="*/ 571267 w 1003925"/>
                  <a:gd name="connsiteY19" fmla="*/ 736170 h 745737"/>
                  <a:gd name="connsiteX20" fmla="*/ 436647 w 1003925"/>
                  <a:gd name="connsiteY20" fmla="*/ 728550 h 745737"/>
                  <a:gd name="connsiteX21" fmla="*/ 279167 w 1003925"/>
                  <a:gd name="connsiteY21" fmla="*/ 713310 h 745737"/>
                  <a:gd name="connsiteX22" fmla="*/ 215667 w 1003925"/>
                  <a:gd name="connsiteY22" fmla="*/ 700610 h 745737"/>
                  <a:gd name="connsiteX23" fmla="*/ 199792 w 1003925"/>
                  <a:gd name="connsiteY23" fmla="*/ 657430 h 745737"/>
                  <a:gd name="connsiteX24" fmla="*/ 217572 w 1003925"/>
                  <a:gd name="connsiteY24" fmla="*/ 541225 h 745737"/>
                  <a:gd name="connsiteX25" fmla="*/ 261387 w 1003925"/>
                  <a:gd name="connsiteY25" fmla="*/ 279605 h 745737"/>
                  <a:gd name="connsiteX26" fmla="*/ 256307 w 1003925"/>
                  <a:gd name="connsiteY26" fmla="*/ 200230 h 745737"/>
                  <a:gd name="connsiteX27" fmla="*/ 154072 w 1003925"/>
                  <a:gd name="connsiteY27" fmla="*/ 219915 h 745737"/>
                  <a:gd name="connsiteX28" fmla="*/ 47392 w 1003925"/>
                  <a:gd name="connsiteY28" fmla="*/ 238965 h 745737"/>
                  <a:gd name="connsiteX29" fmla="*/ 4847 w 1003925"/>
                  <a:gd name="connsiteY29" fmla="*/ 91010 h 745737"/>
                  <a:gd name="connsiteX0" fmla="*/ 10000 w 980503"/>
                  <a:gd name="connsiteY0" fmla="*/ 70055 h 745737"/>
                  <a:gd name="connsiteX1" fmla="*/ 131285 w 980503"/>
                  <a:gd name="connsiteY1" fmla="*/ 22430 h 745737"/>
                  <a:gd name="connsiteX2" fmla="*/ 202405 w 980503"/>
                  <a:gd name="connsiteY2" fmla="*/ 9730 h 745737"/>
                  <a:gd name="connsiteX3" fmla="*/ 331945 w 980503"/>
                  <a:gd name="connsiteY3" fmla="*/ 4650 h 745737"/>
                  <a:gd name="connsiteX4" fmla="*/ 395445 w 980503"/>
                  <a:gd name="connsiteY4" fmla="*/ 80215 h 745737"/>
                  <a:gd name="connsiteX5" fmla="*/ 507205 w 980503"/>
                  <a:gd name="connsiteY5" fmla="*/ 142445 h 745737"/>
                  <a:gd name="connsiteX6" fmla="*/ 626585 w 980503"/>
                  <a:gd name="connsiteY6" fmla="*/ 101170 h 745737"/>
                  <a:gd name="connsiteX7" fmla="*/ 707865 w 980503"/>
                  <a:gd name="connsiteY7" fmla="*/ 30685 h 745737"/>
                  <a:gd name="connsiteX8" fmla="*/ 878045 w 980503"/>
                  <a:gd name="connsiteY8" fmla="*/ 45290 h 745737"/>
                  <a:gd name="connsiteX9" fmla="*/ 964405 w 980503"/>
                  <a:gd name="connsiteY9" fmla="*/ 73230 h 745737"/>
                  <a:gd name="connsiteX10" fmla="*/ 979645 w 980503"/>
                  <a:gd name="connsiteY10" fmla="*/ 83390 h 745737"/>
                  <a:gd name="connsiteX11" fmla="*/ 966945 w 980503"/>
                  <a:gd name="connsiteY11" fmla="*/ 218010 h 745737"/>
                  <a:gd name="connsiteX12" fmla="*/ 872965 w 980503"/>
                  <a:gd name="connsiteY12" fmla="*/ 212930 h 745737"/>
                  <a:gd name="connsiteX13" fmla="*/ 773905 w 980503"/>
                  <a:gd name="connsiteY13" fmla="*/ 207850 h 745737"/>
                  <a:gd name="connsiteX14" fmla="*/ 743425 w 980503"/>
                  <a:gd name="connsiteY14" fmla="*/ 212930 h 745737"/>
                  <a:gd name="connsiteX15" fmla="*/ 738345 w 980503"/>
                  <a:gd name="connsiteY15" fmla="*/ 289130 h 745737"/>
                  <a:gd name="connsiteX16" fmla="*/ 735805 w 980503"/>
                  <a:gd name="connsiteY16" fmla="*/ 609170 h 745737"/>
                  <a:gd name="connsiteX17" fmla="*/ 732630 w 980503"/>
                  <a:gd name="connsiteY17" fmla="*/ 733630 h 745737"/>
                  <a:gd name="connsiteX18" fmla="*/ 636745 w 980503"/>
                  <a:gd name="connsiteY18" fmla="*/ 741250 h 745737"/>
                  <a:gd name="connsiteX19" fmla="*/ 547845 w 980503"/>
                  <a:gd name="connsiteY19" fmla="*/ 736170 h 745737"/>
                  <a:gd name="connsiteX20" fmla="*/ 413225 w 980503"/>
                  <a:gd name="connsiteY20" fmla="*/ 728550 h 745737"/>
                  <a:gd name="connsiteX21" fmla="*/ 255745 w 980503"/>
                  <a:gd name="connsiteY21" fmla="*/ 713310 h 745737"/>
                  <a:gd name="connsiteX22" fmla="*/ 192245 w 980503"/>
                  <a:gd name="connsiteY22" fmla="*/ 700610 h 745737"/>
                  <a:gd name="connsiteX23" fmla="*/ 176370 w 980503"/>
                  <a:gd name="connsiteY23" fmla="*/ 657430 h 745737"/>
                  <a:gd name="connsiteX24" fmla="*/ 194150 w 980503"/>
                  <a:gd name="connsiteY24" fmla="*/ 541225 h 745737"/>
                  <a:gd name="connsiteX25" fmla="*/ 237965 w 980503"/>
                  <a:gd name="connsiteY25" fmla="*/ 279605 h 745737"/>
                  <a:gd name="connsiteX26" fmla="*/ 232885 w 980503"/>
                  <a:gd name="connsiteY26" fmla="*/ 200230 h 745737"/>
                  <a:gd name="connsiteX27" fmla="*/ 130650 w 980503"/>
                  <a:gd name="connsiteY27" fmla="*/ 219915 h 745737"/>
                  <a:gd name="connsiteX28" fmla="*/ 23970 w 980503"/>
                  <a:gd name="connsiteY28" fmla="*/ 238965 h 745737"/>
                  <a:gd name="connsiteX29" fmla="*/ 10000 w 980503"/>
                  <a:gd name="connsiteY29" fmla="*/ 70055 h 745737"/>
                  <a:gd name="connsiteX0" fmla="*/ 2672 w 973175"/>
                  <a:gd name="connsiteY0" fmla="*/ 70055 h 745737"/>
                  <a:gd name="connsiteX1" fmla="*/ 123957 w 973175"/>
                  <a:gd name="connsiteY1" fmla="*/ 22430 h 745737"/>
                  <a:gd name="connsiteX2" fmla="*/ 195077 w 973175"/>
                  <a:gd name="connsiteY2" fmla="*/ 9730 h 745737"/>
                  <a:gd name="connsiteX3" fmla="*/ 324617 w 973175"/>
                  <a:gd name="connsiteY3" fmla="*/ 4650 h 745737"/>
                  <a:gd name="connsiteX4" fmla="*/ 388117 w 973175"/>
                  <a:gd name="connsiteY4" fmla="*/ 80215 h 745737"/>
                  <a:gd name="connsiteX5" fmla="*/ 499877 w 973175"/>
                  <a:gd name="connsiteY5" fmla="*/ 142445 h 745737"/>
                  <a:gd name="connsiteX6" fmla="*/ 619257 w 973175"/>
                  <a:gd name="connsiteY6" fmla="*/ 101170 h 745737"/>
                  <a:gd name="connsiteX7" fmla="*/ 700537 w 973175"/>
                  <a:gd name="connsiteY7" fmla="*/ 30685 h 745737"/>
                  <a:gd name="connsiteX8" fmla="*/ 870717 w 973175"/>
                  <a:gd name="connsiteY8" fmla="*/ 45290 h 745737"/>
                  <a:gd name="connsiteX9" fmla="*/ 957077 w 973175"/>
                  <a:gd name="connsiteY9" fmla="*/ 73230 h 745737"/>
                  <a:gd name="connsiteX10" fmla="*/ 972317 w 973175"/>
                  <a:gd name="connsiteY10" fmla="*/ 83390 h 745737"/>
                  <a:gd name="connsiteX11" fmla="*/ 959617 w 973175"/>
                  <a:gd name="connsiteY11" fmla="*/ 218010 h 745737"/>
                  <a:gd name="connsiteX12" fmla="*/ 865637 w 973175"/>
                  <a:gd name="connsiteY12" fmla="*/ 212930 h 745737"/>
                  <a:gd name="connsiteX13" fmla="*/ 766577 w 973175"/>
                  <a:gd name="connsiteY13" fmla="*/ 207850 h 745737"/>
                  <a:gd name="connsiteX14" fmla="*/ 736097 w 973175"/>
                  <a:gd name="connsiteY14" fmla="*/ 212930 h 745737"/>
                  <a:gd name="connsiteX15" fmla="*/ 731017 w 973175"/>
                  <a:gd name="connsiteY15" fmla="*/ 289130 h 745737"/>
                  <a:gd name="connsiteX16" fmla="*/ 728477 w 973175"/>
                  <a:gd name="connsiteY16" fmla="*/ 609170 h 745737"/>
                  <a:gd name="connsiteX17" fmla="*/ 725302 w 973175"/>
                  <a:gd name="connsiteY17" fmla="*/ 733630 h 745737"/>
                  <a:gd name="connsiteX18" fmla="*/ 629417 w 973175"/>
                  <a:gd name="connsiteY18" fmla="*/ 741250 h 745737"/>
                  <a:gd name="connsiteX19" fmla="*/ 540517 w 973175"/>
                  <a:gd name="connsiteY19" fmla="*/ 736170 h 745737"/>
                  <a:gd name="connsiteX20" fmla="*/ 405897 w 973175"/>
                  <a:gd name="connsiteY20" fmla="*/ 728550 h 745737"/>
                  <a:gd name="connsiteX21" fmla="*/ 248417 w 973175"/>
                  <a:gd name="connsiteY21" fmla="*/ 713310 h 745737"/>
                  <a:gd name="connsiteX22" fmla="*/ 184917 w 973175"/>
                  <a:gd name="connsiteY22" fmla="*/ 700610 h 745737"/>
                  <a:gd name="connsiteX23" fmla="*/ 169042 w 973175"/>
                  <a:gd name="connsiteY23" fmla="*/ 657430 h 745737"/>
                  <a:gd name="connsiteX24" fmla="*/ 186822 w 973175"/>
                  <a:gd name="connsiteY24" fmla="*/ 541225 h 745737"/>
                  <a:gd name="connsiteX25" fmla="*/ 230637 w 973175"/>
                  <a:gd name="connsiteY25" fmla="*/ 279605 h 745737"/>
                  <a:gd name="connsiteX26" fmla="*/ 225557 w 973175"/>
                  <a:gd name="connsiteY26" fmla="*/ 200230 h 745737"/>
                  <a:gd name="connsiteX27" fmla="*/ 123322 w 973175"/>
                  <a:gd name="connsiteY27" fmla="*/ 219915 h 745737"/>
                  <a:gd name="connsiteX28" fmla="*/ 49027 w 973175"/>
                  <a:gd name="connsiteY28" fmla="*/ 235155 h 745737"/>
                  <a:gd name="connsiteX29" fmla="*/ 2672 w 973175"/>
                  <a:gd name="connsiteY29" fmla="*/ 70055 h 745737"/>
                  <a:gd name="connsiteX0" fmla="*/ 2672 w 973175"/>
                  <a:gd name="connsiteY0" fmla="*/ 70055 h 745737"/>
                  <a:gd name="connsiteX1" fmla="*/ 123957 w 973175"/>
                  <a:gd name="connsiteY1" fmla="*/ 22430 h 745737"/>
                  <a:gd name="connsiteX2" fmla="*/ 195077 w 973175"/>
                  <a:gd name="connsiteY2" fmla="*/ 9730 h 745737"/>
                  <a:gd name="connsiteX3" fmla="*/ 324617 w 973175"/>
                  <a:gd name="connsiteY3" fmla="*/ 4650 h 745737"/>
                  <a:gd name="connsiteX4" fmla="*/ 388117 w 973175"/>
                  <a:gd name="connsiteY4" fmla="*/ 80215 h 745737"/>
                  <a:gd name="connsiteX5" fmla="*/ 499877 w 973175"/>
                  <a:gd name="connsiteY5" fmla="*/ 142445 h 745737"/>
                  <a:gd name="connsiteX6" fmla="*/ 619257 w 973175"/>
                  <a:gd name="connsiteY6" fmla="*/ 101170 h 745737"/>
                  <a:gd name="connsiteX7" fmla="*/ 700537 w 973175"/>
                  <a:gd name="connsiteY7" fmla="*/ 30685 h 745737"/>
                  <a:gd name="connsiteX8" fmla="*/ 870717 w 973175"/>
                  <a:gd name="connsiteY8" fmla="*/ 45290 h 745737"/>
                  <a:gd name="connsiteX9" fmla="*/ 957077 w 973175"/>
                  <a:gd name="connsiteY9" fmla="*/ 73230 h 745737"/>
                  <a:gd name="connsiteX10" fmla="*/ 972317 w 973175"/>
                  <a:gd name="connsiteY10" fmla="*/ 83390 h 745737"/>
                  <a:gd name="connsiteX11" fmla="*/ 959617 w 973175"/>
                  <a:gd name="connsiteY11" fmla="*/ 218010 h 745737"/>
                  <a:gd name="connsiteX12" fmla="*/ 865637 w 973175"/>
                  <a:gd name="connsiteY12" fmla="*/ 212930 h 745737"/>
                  <a:gd name="connsiteX13" fmla="*/ 766577 w 973175"/>
                  <a:gd name="connsiteY13" fmla="*/ 207850 h 745737"/>
                  <a:gd name="connsiteX14" fmla="*/ 736097 w 973175"/>
                  <a:gd name="connsiteY14" fmla="*/ 212930 h 745737"/>
                  <a:gd name="connsiteX15" fmla="*/ 731017 w 973175"/>
                  <a:gd name="connsiteY15" fmla="*/ 289130 h 745737"/>
                  <a:gd name="connsiteX16" fmla="*/ 728477 w 973175"/>
                  <a:gd name="connsiteY16" fmla="*/ 609170 h 745737"/>
                  <a:gd name="connsiteX17" fmla="*/ 725302 w 973175"/>
                  <a:gd name="connsiteY17" fmla="*/ 733630 h 745737"/>
                  <a:gd name="connsiteX18" fmla="*/ 629417 w 973175"/>
                  <a:gd name="connsiteY18" fmla="*/ 741250 h 745737"/>
                  <a:gd name="connsiteX19" fmla="*/ 540517 w 973175"/>
                  <a:gd name="connsiteY19" fmla="*/ 736170 h 745737"/>
                  <a:gd name="connsiteX20" fmla="*/ 405897 w 973175"/>
                  <a:gd name="connsiteY20" fmla="*/ 728550 h 745737"/>
                  <a:gd name="connsiteX21" fmla="*/ 248417 w 973175"/>
                  <a:gd name="connsiteY21" fmla="*/ 713310 h 745737"/>
                  <a:gd name="connsiteX22" fmla="*/ 184917 w 973175"/>
                  <a:gd name="connsiteY22" fmla="*/ 700610 h 745737"/>
                  <a:gd name="connsiteX23" fmla="*/ 169042 w 973175"/>
                  <a:gd name="connsiteY23" fmla="*/ 657430 h 745737"/>
                  <a:gd name="connsiteX24" fmla="*/ 186822 w 973175"/>
                  <a:gd name="connsiteY24" fmla="*/ 541225 h 745737"/>
                  <a:gd name="connsiteX25" fmla="*/ 230637 w 973175"/>
                  <a:gd name="connsiteY25" fmla="*/ 279605 h 745737"/>
                  <a:gd name="connsiteX26" fmla="*/ 225557 w 973175"/>
                  <a:gd name="connsiteY26" fmla="*/ 200230 h 745737"/>
                  <a:gd name="connsiteX27" fmla="*/ 136657 w 973175"/>
                  <a:gd name="connsiteY27" fmla="*/ 218010 h 745737"/>
                  <a:gd name="connsiteX28" fmla="*/ 49027 w 973175"/>
                  <a:gd name="connsiteY28" fmla="*/ 235155 h 745737"/>
                  <a:gd name="connsiteX29" fmla="*/ 2672 w 973175"/>
                  <a:gd name="connsiteY29" fmla="*/ 70055 h 745737"/>
                  <a:gd name="connsiteX0" fmla="*/ 2672 w 974298"/>
                  <a:gd name="connsiteY0" fmla="*/ 70055 h 745737"/>
                  <a:gd name="connsiteX1" fmla="*/ 123957 w 974298"/>
                  <a:gd name="connsiteY1" fmla="*/ 22430 h 745737"/>
                  <a:gd name="connsiteX2" fmla="*/ 195077 w 974298"/>
                  <a:gd name="connsiteY2" fmla="*/ 9730 h 745737"/>
                  <a:gd name="connsiteX3" fmla="*/ 324617 w 974298"/>
                  <a:gd name="connsiteY3" fmla="*/ 4650 h 745737"/>
                  <a:gd name="connsiteX4" fmla="*/ 388117 w 974298"/>
                  <a:gd name="connsiteY4" fmla="*/ 80215 h 745737"/>
                  <a:gd name="connsiteX5" fmla="*/ 499877 w 974298"/>
                  <a:gd name="connsiteY5" fmla="*/ 142445 h 745737"/>
                  <a:gd name="connsiteX6" fmla="*/ 619257 w 974298"/>
                  <a:gd name="connsiteY6" fmla="*/ 101170 h 745737"/>
                  <a:gd name="connsiteX7" fmla="*/ 700537 w 974298"/>
                  <a:gd name="connsiteY7" fmla="*/ 30685 h 745737"/>
                  <a:gd name="connsiteX8" fmla="*/ 870717 w 974298"/>
                  <a:gd name="connsiteY8" fmla="*/ 45290 h 745737"/>
                  <a:gd name="connsiteX9" fmla="*/ 957077 w 974298"/>
                  <a:gd name="connsiteY9" fmla="*/ 73230 h 745737"/>
                  <a:gd name="connsiteX10" fmla="*/ 972317 w 974298"/>
                  <a:gd name="connsiteY10" fmla="*/ 83390 h 745737"/>
                  <a:gd name="connsiteX11" fmla="*/ 929137 w 974298"/>
                  <a:gd name="connsiteY11" fmla="*/ 221820 h 745737"/>
                  <a:gd name="connsiteX12" fmla="*/ 865637 w 974298"/>
                  <a:gd name="connsiteY12" fmla="*/ 212930 h 745737"/>
                  <a:gd name="connsiteX13" fmla="*/ 766577 w 974298"/>
                  <a:gd name="connsiteY13" fmla="*/ 207850 h 745737"/>
                  <a:gd name="connsiteX14" fmla="*/ 736097 w 974298"/>
                  <a:gd name="connsiteY14" fmla="*/ 212930 h 745737"/>
                  <a:gd name="connsiteX15" fmla="*/ 731017 w 974298"/>
                  <a:gd name="connsiteY15" fmla="*/ 289130 h 745737"/>
                  <a:gd name="connsiteX16" fmla="*/ 728477 w 974298"/>
                  <a:gd name="connsiteY16" fmla="*/ 609170 h 745737"/>
                  <a:gd name="connsiteX17" fmla="*/ 725302 w 974298"/>
                  <a:gd name="connsiteY17" fmla="*/ 733630 h 745737"/>
                  <a:gd name="connsiteX18" fmla="*/ 629417 w 974298"/>
                  <a:gd name="connsiteY18" fmla="*/ 741250 h 745737"/>
                  <a:gd name="connsiteX19" fmla="*/ 540517 w 974298"/>
                  <a:gd name="connsiteY19" fmla="*/ 736170 h 745737"/>
                  <a:gd name="connsiteX20" fmla="*/ 405897 w 974298"/>
                  <a:gd name="connsiteY20" fmla="*/ 728550 h 745737"/>
                  <a:gd name="connsiteX21" fmla="*/ 248417 w 974298"/>
                  <a:gd name="connsiteY21" fmla="*/ 713310 h 745737"/>
                  <a:gd name="connsiteX22" fmla="*/ 184917 w 974298"/>
                  <a:gd name="connsiteY22" fmla="*/ 700610 h 745737"/>
                  <a:gd name="connsiteX23" fmla="*/ 169042 w 974298"/>
                  <a:gd name="connsiteY23" fmla="*/ 657430 h 745737"/>
                  <a:gd name="connsiteX24" fmla="*/ 186822 w 974298"/>
                  <a:gd name="connsiteY24" fmla="*/ 541225 h 745737"/>
                  <a:gd name="connsiteX25" fmla="*/ 230637 w 974298"/>
                  <a:gd name="connsiteY25" fmla="*/ 279605 h 745737"/>
                  <a:gd name="connsiteX26" fmla="*/ 225557 w 974298"/>
                  <a:gd name="connsiteY26" fmla="*/ 200230 h 745737"/>
                  <a:gd name="connsiteX27" fmla="*/ 136657 w 974298"/>
                  <a:gd name="connsiteY27" fmla="*/ 218010 h 745737"/>
                  <a:gd name="connsiteX28" fmla="*/ 49027 w 974298"/>
                  <a:gd name="connsiteY28" fmla="*/ 235155 h 745737"/>
                  <a:gd name="connsiteX29" fmla="*/ 2672 w 974298"/>
                  <a:gd name="connsiteY29" fmla="*/ 70055 h 745737"/>
                  <a:gd name="connsiteX0" fmla="*/ 2672 w 964639"/>
                  <a:gd name="connsiteY0" fmla="*/ 70055 h 745737"/>
                  <a:gd name="connsiteX1" fmla="*/ 123957 w 964639"/>
                  <a:gd name="connsiteY1" fmla="*/ 22430 h 745737"/>
                  <a:gd name="connsiteX2" fmla="*/ 195077 w 964639"/>
                  <a:gd name="connsiteY2" fmla="*/ 9730 h 745737"/>
                  <a:gd name="connsiteX3" fmla="*/ 324617 w 964639"/>
                  <a:gd name="connsiteY3" fmla="*/ 4650 h 745737"/>
                  <a:gd name="connsiteX4" fmla="*/ 388117 w 964639"/>
                  <a:gd name="connsiteY4" fmla="*/ 80215 h 745737"/>
                  <a:gd name="connsiteX5" fmla="*/ 499877 w 964639"/>
                  <a:gd name="connsiteY5" fmla="*/ 142445 h 745737"/>
                  <a:gd name="connsiteX6" fmla="*/ 619257 w 964639"/>
                  <a:gd name="connsiteY6" fmla="*/ 101170 h 745737"/>
                  <a:gd name="connsiteX7" fmla="*/ 700537 w 964639"/>
                  <a:gd name="connsiteY7" fmla="*/ 30685 h 745737"/>
                  <a:gd name="connsiteX8" fmla="*/ 870717 w 964639"/>
                  <a:gd name="connsiteY8" fmla="*/ 45290 h 745737"/>
                  <a:gd name="connsiteX9" fmla="*/ 957077 w 964639"/>
                  <a:gd name="connsiteY9" fmla="*/ 73230 h 745737"/>
                  <a:gd name="connsiteX10" fmla="*/ 957077 w 964639"/>
                  <a:gd name="connsiteY10" fmla="*/ 81485 h 745737"/>
                  <a:gd name="connsiteX11" fmla="*/ 929137 w 964639"/>
                  <a:gd name="connsiteY11" fmla="*/ 221820 h 745737"/>
                  <a:gd name="connsiteX12" fmla="*/ 865637 w 964639"/>
                  <a:gd name="connsiteY12" fmla="*/ 212930 h 745737"/>
                  <a:gd name="connsiteX13" fmla="*/ 766577 w 964639"/>
                  <a:gd name="connsiteY13" fmla="*/ 207850 h 745737"/>
                  <a:gd name="connsiteX14" fmla="*/ 736097 w 964639"/>
                  <a:gd name="connsiteY14" fmla="*/ 212930 h 745737"/>
                  <a:gd name="connsiteX15" fmla="*/ 731017 w 964639"/>
                  <a:gd name="connsiteY15" fmla="*/ 289130 h 745737"/>
                  <a:gd name="connsiteX16" fmla="*/ 728477 w 964639"/>
                  <a:gd name="connsiteY16" fmla="*/ 609170 h 745737"/>
                  <a:gd name="connsiteX17" fmla="*/ 725302 w 964639"/>
                  <a:gd name="connsiteY17" fmla="*/ 733630 h 745737"/>
                  <a:gd name="connsiteX18" fmla="*/ 629417 w 964639"/>
                  <a:gd name="connsiteY18" fmla="*/ 741250 h 745737"/>
                  <a:gd name="connsiteX19" fmla="*/ 540517 w 964639"/>
                  <a:gd name="connsiteY19" fmla="*/ 736170 h 745737"/>
                  <a:gd name="connsiteX20" fmla="*/ 405897 w 964639"/>
                  <a:gd name="connsiteY20" fmla="*/ 728550 h 745737"/>
                  <a:gd name="connsiteX21" fmla="*/ 248417 w 964639"/>
                  <a:gd name="connsiteY21" fmla="*/ 713310 h 745737"/>
                  <a:gd name="connsiteX22" fmla="*/ 184917 w 964639"/>
                  <a:gd name="connsiteY22" fmla="*/ 700610 h 745737"/>
                  <a:gd name="connsiteX23" fmla="*/ 169042 w 964639"/>
                  <a:gd name="connsiteY23" fmla="*/ 657430 h 745737"/>
                  <a:gd name="connsiteX24" fmla="*/ 186822 w 964639"/>
                  <a:gd name="connsiteY24" fmla="*/ 541225 h 745737"/>
                  <a:gd name="connsiteX25" fmla="*/ 230637 w 964639"/>
                  <a:gd name="connsiteY25" fmla="*/ 279605 h 745737"/>
                  <a:gd name="connsiteX26" fmla="*/ 225557 w 964639"/>
                  <a:gd name="connsiteY26" fmla="*/ 200230 h 745737"/>
                  <a:gd name="connsiteX27" fmla="*/ 136657 w 964639"/>
                  <a:gd name="connsiteY27" fmla="*/ 218010 h 745737"/>
                  <a:gd name="connsiteX28" fmla="*/ 49027 w 964639"/>
                  <a:gd name="connsiteY28" fmla="*/ 235155 h 745737"/>
                  <a:gd name="connsiteX29" fmla="*/ 2672 w 964639"/>
                  <a:gd name="connsiteY29" fmla="*/ 70055 h 745737"/>
                  <a:gd name="connsiteX0" fmla="*/ 2672 w 959446"/>
                  <a:gd name="connsiteY0" fmla="*/ 70055 h 745737"/>
                  <a:gd name="connsiteX1" fmla="*/ 123957 w 959446"/>
                  <a:gd name="connsiteY1" fmla="*/ 22430 h 745737"/>
                  <a:gd name="connsiteX2" fmla="*/ 195077 w 959446"/>
                  <a:gd name="connsiteY2" fmla="*/ 9730 h 745737"/>
                  <a:gd name="connsiteX3" fmla="*/ 324617 w 959446"/>
                  <a:gd name="connsiteY3" fmla="*/ 4650 h 745737"/>
                  <a:gd name="connsiteX4" fmla="*/ 388117 w 959446"/>
                  <a:gd name="connsiteY4" fmla="*/ 80215 h 745737"/>
                  <a:gd name="connsiteX5" fmla="*/ 499877 w 959446"/>
                  <a:gd name="connsiteY5" fmla="*/ 142445 h 745737"/>
                  <a:gd name="connsiteX6" fmla="*/ 619257 w 959446"/>
                  <a:gd name="connsiteY6" fmla="*/ 101170 h 745737"/>
                  <a:gd name="connsiteX7" fmla="*/ 700537 w 959446"/>
                  <a:gd name="connsiteY7" fmla="*/ 30685 h 745737"/>
                  <a:gd name="connsiteX8" fmla="*/ 870717 w 959446"/>
                  <a:gd name="connsiteY8" fmla="*/ 45290 h 745737"/>
                  <a:gd name="connsiteX9" fmla="*/ 957077 w 959446"/>
                  <a:gd name="connsiteY9" fmla="*/ 73230 h 745737"/>
                  <a:gd name="connsiteX10" fmla="*/ 929137 w 959446"/>
                  <a:gd name="connsiteY10" fmla="*/ 221820 h 745737"/>
                  <a:gd name="connsiteX11" fmla="*/ 865637 w 959446"/>
                  <a:gd name="connsiteY11" fmla="*/ 212930 h 745737"/>
                  <a:gd name="connsiteX12" fmla="*/ 766577 w 959446"/>
                  <a:gd name="connsiteY12" fmla="*/ 207850 h 745737"/>
                  <a:gd name="connsiteX13" fmla="*/ 736097 w 959446"/>
                  <a:gd name="connsiteY13" fmla="*/ 212930 h 745737"/>
                  <a:gd name="connsiteX14" fmla="*/ 731017 w 959446"/>
                  <a:gd name="connsiteY14" fmla="*/ 289130 h 745737"/>
                  <a:gd name="connsiteX15" fmla="*/ 728477 w 959446"/>
                  <a:gd name="connsiteY15" fmla="*/ 609170 h 745737"/>
                  <a:gd name="connsiteX16" fmla="*/ 725302 w 959446"/>
                  <a:gd name="connsiteY16" fmla="*/ 733630 h 745737"/>
                  <a:gd name="connsiteX17" fmla="*/ 629417 w 959446"/>
                  <a:gd name="connsiteY17" fmla="*/ 741250 h 745737"/>
                  <a:gd name="connsiteX18" fmla="*/ 540517 w 959446"/>
                  <a:gd name="connsiteY18" fmla="*/ 736170 h 745737"/>
                  <a:gd name="connsiteX19" fmla="*/ 405897 w 959446"/>
                  <a:gd name="connsiteY19" fmla="*/ 728550 h 745737"/>
                  <a:gd name="connsiteX20" fmla="*/ 248417 w 959446"/>
                  <a:gd name="connsiteY20" fmla="*/ 713310 h 745737"/>
                  <a:gd name="connsiteX21" fmla="*/ 184917 w 959446"/>
                  <a:gd name="connsiteY21" fmla="*/ 700610 h 745737"/>
                  <a:gd name="connsiteX22" fmla="*/ 169042 w 959446"/>
                  <a:gd name="connsiteY22" fmla="*/ 657430 h 745737"/>
                  <a:gd name="connsiteX23" fmla="*/ 186822 w 959446"/>
                  <a:gd name="connsiteY23" fmla="*/ 541225 h 745737"/>
                  <a:gd name="connsiteX24" fmla="*/ 230637 w 959446"/>
                  <a:gd name="connsiteY24" fmla="*/ 279605 h 745737"/>
                  <a:gd name="connsiteX25" fmla="*/ 225557 w 959446"/>
                  <a:gd name="connsiteY25" fmla="*/ 200230 h 745737"/>
                  <a:gd name="connsiteX26" fmla="*/ 136657 w 959446"/>
                  <a:gd name="connsiteY26" fmla="*/ 218010 h 745737"/>
                  <a:gd name="connsiteX27" fmla="*/ 49027 w 959446"/>
                  <a:gd name="connsiteY27" fmla="*/ 235155 h 745737"/>
                  <a:gd name="connsiteX28" fmla="*/ 2672 w 959446"/>
                  <a:gd name="connsiteY28" fmla="*/ 70055 h 745737"/>
                  <a:gd name="connsiteX0" fmla="*/ 2672 w 949052"/>
                  <a:gd name="connsiteY0" fmla="*/ 70055 h 745737"/>
                  <a:gd name="connsiteX1" fmla="*/ 123957 w 949052"/>
                  <a:gd name="connsiteY1" fmla="*/ 22430 h 745737"/>
                  <a:gd name="connsiteX2" fmla="*/ 195077 w 949052"/>
                  <a:gd name="connsiteY2" fmla="*/ 9730 h 745737"/>
                  <a:gd name="connsiteX3" fmla="*/ 324617 w 949052"/>
                  <a:gd name="connsiteY3" fmla="*/ 4650 h 745737"/>
                  <a:gd name="connsiteX4" fmla="*/ 388117 w 949052"/>
                  <a:gd name="connsiteY4" fmla="*/ 80215 h 745737"/>
                  <a:gd name="connsiteX5" fmla="*/ 499877 w 949052"/>
                  <a:gd name="connsiteY5" fmla="*/ 142445 h 745737"/>
                  <a:gd name="connsiteX6" fmla="*/ 619257 w 949052"/>
                  <a:gd name="connsiteY6" fmla="*/ 101170 h 745737"/>
                  <a:gd name="connsiteX7" fmla="*/ 700537 w 949052"/>
                  <a:gd name="connsiteY7" fmla="*/ 30685 h 745737"/>
                  <a:gd name="connsiteX8" fmla="*/ 870717 w 949052"/>
                  <a:gd name="connsiteY8" fmla="*/ 45290 h 745737"/>
                  <a:gd name="connsiteX9" fmla="*/ 945647 w 949052"/>
                  <a:gd name="connsiteY9" fmla="*/ 69420 h 745737"/>
                  <a:gd name="connsiteX10" fmla="*/ 929137 w 949052"/>
                  <a:gd name="connsiteY10" fmla="*/ 221820 h 745737"/>
                  <a:gd name="connsiteX11" fmla="*/ 865637 w 949052"/>
                  <a:gd name="connsiteY11" fmla="*/ 212930 h 745737"/>
                  <a:gd name="connsiteX12" fmla="*/ 766577 w 949052"/>
                  <a:gd name="connsiteY12" fmla="*/ 207850 h 745737"/>
                  <a:gd name="connsiteX13" fmla="*/ 736097 w 949052"/>
                  <a:gd name="connsiteY13" fmla="*/ 212930 h 745737"/>
                  <a:gd name="connsiteX14" fmla="*/ 731017 w 949052"/>
                  <a:gd name="connsiteY14" fmla="*/ 289130 h 745737"/>
                  <a:gd name="connsiteX15" fmla="*/ 728477 w 949052"/>
                  <a:gd name="connsiteY15" fmla="*/ 609170 h 745737"/>
                  <a:gd name="connsiteX16" fmla="*/ 725302 w 949052"/>
                  <a:gd name="connsiteY16" fmla="*/ 733630 h 745737"/>
                  <a:gd name="connsiteX17" fmla="*/ 629417 w 949052"/>
                  <a:gd name="connsiteY17" fmla="*/ 741250 h 745737"/>
                  <a:gd name="connsiteX18" fmla="*/ 540517 w 949052"/>
                  <a:gd name="connsiteY18" fmla="*/ 736170 h 745737"/>
                  <a:gd name="connsiteX19" fmla="*/ 405897 w 949052"/>
                  <a:gd name="connsiteY19" fmla="*/ 728550 h 745737"/>
                  <a:gd name="connsiteX20" fmla="*/ 248417 w 949052"/>
                  <a:gd name="connsiteY20" fmla="*/ 713310 h 745737"/>
                  <a:gd name="connsiteX21" fmla="*/ 184917 w 949052"/>
                  <a:gd name="connsiteY21" fmla="*/ 700610 h 745737"/>
                  <a:gd name="connsiteX22" fmla="*/ 169042 w 949052"/>
                  <a:gd name="connsiteY22" fmla="*/ 657430 h 745737"/>
                  <a:gd name="connsiteX23" fmla="*/ 186822 w 949052"/>
                  <a:gd name="connsiteY23" fmla="*/ 541225 h 745737"/>
                  <a:gd name="connsiteX24" fmla="*/ 230637 w 949052"/>
                  <a:gd name="connsiteY24" fmla="*/ 279605 h 745737"/>
                  <a:gd name="connsiteX25" fmla="*/ 225557 w 949052"/>
                  <a:gd name="connsiteY25" fmla="*/ 200230 h 745737"/>
                  <a:gd name="connsiteX26" fmla="*/ 136657 w 949052"/>
                  <a:gd name="connsiteY26" fmla="*/ 218010 h 745737"/>
                  <a:gd name="connsiteX27" fmla="*/ 49027 w 949052"/>
                  <a:gd name="connsiteY27" fmla="*/ 235155 h 745737"/>
                  <a:gd name="connsiteX28" fmla="*/ 2672 w 949052"/>
                  <a:gd name="connsiteY28" fmla="*/ 70055 h 745737"/>
                  <a:gd name="connsiteX0" fmla="*/ 2672 w 947265"/>
                  <a:gd name="connsiteY0" fmla="*/ 70055 h 745737"/>
                  <a:gd name="connsiteX1" fmla="*/ 123957 w 947265"/>
                  <a:gd name="connsiteY1" fmla="*/ 22430 h 745737"/>
                  <a:gd name="connsiteX2" fmla="*/ 195077 w 947265"/>
                  <a:gd name="connsiteY2" fmla="*/ 9730 h 745737"/>
                  <a:gd name="connsiteX3" fmla="*/ 324617 w 947265"/>
                  <a:gd name="connsiteY3" fmla="*/ 4650 h 745737"/>
                  <a:gd name="connsiteX4" fmla="*/ 388117 w 947265"/>
                  <a:gd name="connsiteY4" fmla="*/ 80215 h 745737"/>
                  <a:gd name="connsiteX5" fmla="*/ 499877 w 947265"/>
                  <a:gd name="connsiteY5" fmla="*/ 142445 h 745737"/>
                  <a:gd name="connsiteX6" fmla="*/ 619257 w 947265"/>
                  <a:gd name="connsiteY6" fmla="*/ 101170 h 745737"/>
                  <a:gd name="connsiteX7" fmla="*/ 700537 w 947265"/>
                  <a:gd name="connsiteY7" fmla="*/ 30685 h 745737"/>
                  <a:gd name="connsiteX8" fmla="*/ 870717 w 947265"/>
                  <a:gd name="connsiteY8" fmla="*/ 45290 h 745737"/>
                  <a:gd name="connsiteX9" fmla="*/ 945647 w 947265"/>
                  <a:gd name="connsiteY9" fmla="*/ 69420 h 745737"/>
                  <a:gd name="connsiteX10" fmla="*/ 917707 w 947265"/>
                  <a:gd name="connsiteY10" fmla="*/ 216105 h 745737"/>
                  <a:gd name="connsiteX11" fmla="*/ 865637 w 947265"/>
                  <a:gd name="connsiteY11" fmla="*/ 212930 h 745737"/>
                  <a:gd name="connsiteX12" fmla="*/ 766577 w 947265"/>
                  <a:gd name="connsiteY12" fmla="*/ 207850 h 745737"/>
                  <a:gd name="connsiteX13" fmla="*/ 736097 w 947265"/>
                  <a:gd name="connsiteY13" fmla="*/ 212930 h 745737"/>
                  <a:gd name="connsiteX14" fmla="*/ 731017 w 947265"/>
                  <a:gd name="connsiteY14" fmla="*/ 289130 h 745737"/>
                  <a:gd name="connsiteX15" fmla="*/ 728477 w 947265"/>
                  <a:gd name="connsiteY15" fmla="*/ 609170 h 745737"/>
                  <a:gd name="connsiteX16" fmla="*/ 725302 w 947265"/>
                  <a:gd name="connsiteY16" fmla="*/ 733630 h 745737"/>
                  <a:gd name="connsiteX17" fmla="*/ 629417 w 947265"/>
                  <a:gd name="connsiteY17" fmla="*/ 741250 h 745737"/>
                  <a:gd name="connsiteX18" fmla="*/ 540517 w 947265"/>
                  <a:gd name="connsiteY18" fmla="*/ 736170 h 745737"/>
                  <a:gd name="connsiteX19" fmla="*/ 405897 w 947265"/>
                  <a:gd name="connsiteY19" fmla="*/ 728550 h 745737"/>
                  <a:gd name="connsiteX20" fmla="*/ 248417 w 947265"/>
                  <a:gd name="connsiteY20" fmla="*/ 713310 h 745737"/>
                  <a:gd name="connsiteX21" fmla="*/ 184917 w 947265"/>
                  <a:gd name="connsiteY21" fmla="*/ 700610 h 745737"/>
                  <a:gd name="connsiteX22" fmla="*/ 169042 w 947265"/>
                  <a:gd name="connsiteY22" fmla="*/ 657430 h 745737"/>
                  <a:gd name="connsiteX23" fmla="*/ 186822 w 947265"/>
                  <a:gd name="connsiteY23" fmla="*/ 541225 h 745737"/>
                  <a:gd name="connsiteX24" fmla="*/ 230637 w 947265"/>
                  <a:gd name="connsiteY24" fmla="*/ 279605 h 745737"/>
                  <a:gd name="connsiteX25" fmla="*/ 225557 w 947265"/>
                  <a:gd name="connsiteY25" fmla="*/ 200230 h 745737"/>
                  <a:gd name="connsiteX26" fmla="*/ 136657 w 947265"/>
                  <a:gd name="connsiteY26" fmla="*/ 218010 h 745737"/>
                  <a:gd name="connsiteX27" fmla="*/ 49027 w 947265"/>
                  <a:gd name="connsiteY27" fmla="*/ 235155 h 745737"/>
                  <a:gd name="connsiteX28" fmla="*/ 2672 w 947265"/>
                  <a:gd name="connsiteY28" fmla="*/ 70055 h 745737"/>
                  <a:gd name="connsiteX0" fmla="*/ 2672 w 948787"/>
                  <a:gd name="connsiteY0" fmla="*/ 70055 h 745737"/>
                  <a:gd name="connsiteX1" fmla="*/ 123957 w 948787"/>
                  <a:gd name="connsiteY1" fmla="*/ 22430 h 745737"/>
                  <a:gd name="connsiteX2" fmla="*/ 195077 w 948787"/>
                  <a:gd name="connsiteY2" fmla="*/ 9730 h 745737"/>
                  <a:gd name="connsiteX3" fmla="*/ 324617 w 948787"/>
                  <a:gd name="connsiteY3" fmla="*/ 4650 h 745737"/>
                  <a:gd name="connsiteX4" fmla="*/ 388117 w 948787"/>
                  <a:gd name="connsiteY4" fmla="*/ 80215 h 745737"/>
                  <a:gd name="connsiteX5" fmla="*/ 499877 w 948787"/>
                  <a:gd name="connsiteY5" fmla="*/ 142445 h 745737"/>
                  <a:gd name="connsiteX6" fmla="*/ 619257 w 948787"/>
                  <a:gd name="connsiteY6" fmla="*/ 101170 h 745737"/>
                  <a:gd name="connsiteX7" fmla="*/ 700537 w 948787"/>
                  <a:gd name="connsiteY7" fmla="*/ 30685 h 745737"/>
                  <a:gd name="connsiteX8" fmla="*/ 870717 w 948787"/>
                  <a:gd name="connsiteY8" fmla="*/ 45290 h 745737"/>
                  <a:gd name="connsiteX9" fmla="*/ 945647 w 948787"/>
                  <a:gd name="connsiteY9" fmla="*/ 69420 h 745737"/>
                  <a:gd name="connsiteX10" fmla="*/ 917707 w 948787"/>
                  <a:gd name="connsiteY10" fmla="*/ 216105 h 745737"/>
                  <a:gd name="connsiteX11" fmla="*/ 766577 w 948787"/>
                  <a:gd name="connsiteY11" fmla="*/ 207850 h 745737"/>
                  <a:gd name="connsiteX12" fmla="*/ 736097 w 948787"/>
                  <a:gd name="connsiteY12" fmla="*/ 212930 h 745737"/>
                  <a:gd name="connsiteX13" fmla="*/ 731017 w 948787"/>
                  <a:gd name="connsiteY13" fmla="*/ 289130 h 745737"/>
                  <a:gd name="connsiteX14" fmla="*/ 728477 w 948787"/>
                  <a:gd name="connsiteY14" fmla="*/ 609170 h 745737"/>
                  <a:gd name="connsiteX15" fmla="*/ 725302 w 948787"/>
                  <a:gd name="connsiteY15" fmla="*/ 733630 h 745737"/>
                  <a:gd name="connsiteX16" fmla="*/ 629417 w 948787"/>
                  <a:gd name="connsiteY16" fmla="*/ 741250 h 745737"/>
                  <a:gd name="connsiteX17" fmla="*/ 540517 w 948787"/>
                  <a:gd name="connsiteY17" fmla="*/ 736170 h 745737"/>
                  <a:gd name="connsiteX18" fmla="*/ 405897 w 948787"/>
                  <a:gd name="connsiteY18" fmla="*/ 728550 h 745737"/>
                  <a:gd name="connsiteX19" fmla="*/ 248417 w 948787"/>
                  <a:gd name="connsiteY19" fmla="*/ 713310 h 745737"/>
                  <a:gd name="connsiteX20" fmla="*/ 184917 w 948787"/>
                  <a:gd name="connsiteY20" fmla="*/ 700610 h 745737"/>
                  <a:gd name="connsiteX21" fmla="*/ 169042 w 948787"/>
                  <a:gd name="connsiteY21" fmla="*/ 657430 h 745737"/>
                  <a:gd name="connsiteX22" fmla="*/ 186822 w 948787"/>
                  <a:gd name="connsiteY22" fmla="*/ 541225 h 745737"/>
                  <a:gd name="connsiteX23" fmla="*/ 230637 w 948787"/>
                  <a:gd name="connsiteY23" fmla="*/ 279605 h 745737"/>
                  <a:gd name="connsiteX24" fmla="*/ 225557 w 948787"/>
                  <a:gd name="connsiteY24" fmla="*/ 200230 h 745737"/>
                  <a:gd name="connsiteX25" fmla="*/ 136657 w 948787"/>
                  <a:gd name="connsiteY25" fmla="*/ 218010 h 745737"/>
                  <a:gd name="connsiteX26" fmla="*/ 49027 w 948787"/>
                  <a:gd name="connsiteY26" fmla="*/ 235155 h 745737"/>
                  <a:gd name="connsiteX27" fmla="*/ 2672 w 948787"/>
                  <a:gd name="connsiteY27" fmla="*/ 70055 h 745737"/>
                  <a:gd name="connsiteX0" fmla="*/ 2672 w 947117"/>
                  <a:gd name="connsiteY0" fmla="*/ 70055 h 745737"/>
                  <a:gd name="connsiteX1" fmla="*/ 123957 w 947117"/>
                  <a:gd name="connsiteY1" fmla="*/ 22430 h 745737"/>
                  <a:gd name="connsiteX2" fmla="*/ 195077 w 947117"/>
                  <a:gd name="connsiteY2" fmla="*/ 9730 h 745737"/>
                  <a:gd name="connsiteX3" fmla="*/ 324617 w 947117"/>
                  <a:gd name="connsiteY3" fmla="*/ 4650 h 745737"/>
                  <a:gd name="connsiteX4" fmla="*/ 388117 w 947117"/>
                  <a:gd name="connsiteY4" fmla="*/ 80215 h 745737"/>
                  <a:gd name="connsiteX5" fmla="*/ 499877 w 947117"/>
                  <a:gd name="connsiteY5" fmla="*/ 142445 h 745737"/>
                  <a:gd name="connsiteX6" fmla="*/ 619257 w 947117"/>
                  <a:gd name="connsiteY6" fmla="*/ 101170 h 745737"/>
                  <a:gd name="connsiteX7" fmla="*/ 700537 w 947117"/>
                  <a:gd name="connsiteY7" fmla="*/ 30685 h 745737"/>
                  <a:gd name="connsiteX8" fmla="*/ 870717 w 947117"/>
                  <a:gd name="connsiteY8" fmla="*/ 45290 h 745737"/>
                  <a:gd name="connsiteX9" fmla="*/ 945647 w 947117"/>
                  <a:gd name="connsiteY9" fmla="*/ 69420 h 745737"/>
                  <a:gd name="connsiteX10" fmla="*/ 908182 w 947117"/>
                  <a:gd name="connsiteY10" fmla="*/ 218010 h 745737"/>
                  <a:gd name="connsiteX11" fmla="*/ 766577 w 947117"/>
                  <a:gd name="connsiteY11" fmla="*/ 207850 h 745737"/>
                  <a:gd name="connsiteX12" fmla="*/ 736097 w 947117"/>
                  <a:gd name="connsiteY12" fmla="*/ 212930 h 745737"/>
                  <a:gd name="connsiteX13" fmla="*/ 731017 w 947117"/>
                  <a:gd name="connsiteY13" fmla="*/ 289130 h 745737"/>
                  <a:gd name="connsiteX14" fmla="*/ 728477 w 947117"/>
                  <a:gd name="connsiteY14" fmla="*/ 609170 h 745737"/>
                  <a:gd name="connsiteX15" fmla="*/ 725302 w 947117"/>
                  <a:gd name="connsiteY15" fmla="*/ 733630 h 745737"/>
                  <a:gd name="connsiteX16" fmla="*/ 629417 w 947117"/>
                  <a:gd name="connsiteY16" fmla="*/ 741250 h 745737"/>
                  <a:gd name="connsiteX17" fmla="*/ 540517 w 947117"/>
                  <a:gd name="connsiteY17" fmla="*/ 736170 h 745737"/>
                  <a:gd name="connsiteX18" fmla="*/ 405897 w 947117"/>
                  <a:gd name="connsiteY18" fmla="*/ 728550 h 745737"/>
                  <a:gd name="connsiteX19" fmla="*/ 248417 w 947117"/>
                  <a:gd name="connsiteY19" fmla="*/ 713310 h 745737"/>
                  <a:gd name="connsiteX20" fmla="*/ 184917 w 947117"/>
                  <a:gd name="connsiteY20" fmla="*/ 700610 h 745737"/>
                  <a:gd name="connsiteX21" fmla="*/ 169042 w 947117"/>
                  <a:gd name="connsiteY21" fmla="*/ 657430 h 745737"/>
                  <a:gd name="connsiteX22" fmla="*/ 186822 w 947117"/>
                  <a:gd name="connsiteY22" fmla="*/ 541225 h 745737"/>
                  <a:gd name="connsiteX23" fmla="*/ 230637 w 947117"/>
                  <a:gd name="connsiteY23" fmla="*/ 279605 h 745737"/>
                  <a:gd name="connsiteX24" fmla="*/ 225557 w 947117"/>
                  <a:gd name="connsiteY24" fmla="*/ 200230 h 745737"/>
                  <a:gd name="connsiteX25" fmla="*/ 136657 w 947117"/>
                  <a:gd name="connsiteY25" fmla="*/ 218010 h 745737"/>
                  <a:gd name="connsiteX26" fmla="*/ 49027 w 947117"/>
                  <a:gd name="connsiteY26" fmla="*/ 235155 h 745737"/>
                  <a:gd name="connsiteX27" fmla="*/ 2672 w 947117"/>
                  <a:gd name="connsiteY27" fmla="*/ 70055 h 745737"/>
                  <a:gd name="connsiteX0" fmla="*/ 2672 w 940073"/>
                  <a:gd name="connsiteY0" fmla="*/ 70055 h 745737"/>
                  <a:gd name="connsiteX1" fmla="*/ 123957 w 940073"/>
                  <a:gd name="connsiteY1" fmla="*/ 22430 h 745737"/>
                  <a:gd name="connsiteX2" fmla="*/ 195077 w 940073"/>
                  <a:gd name="connsiteY2" fmla="*/ 9730 h 745737"/>
                  <a:gd name="connsiteX3" fmla="*/ 324617 w 940073"/>
                  <a:gd name="connsiteY3" fmla="*/ 4650 h 745737"/>
                  <a:gd name="connsiteX4" fmla="*/ 388117 w 940073"/>
                  <a:gd name="connsiteY4" fmla="*/ 80215 h 745737"/>
                  <a:gd name="connsiteX5" fmla="*/ 499877 w 940073"/>
                  <a:gd name="connsiteY5" fmla="*/ 142445 h 745737"/>
                  <a:gd name="connsiteX6" fmla="*/ 619257 w 940073"/>
                  <a:gd name="connsiteY6" fmla="*/ 101170 h 745737"/>
                  <a:gd name="connsiteX7" fmla="*/ 700537 w 940073"/>
                  <a:gd name="connsiteY7" fmla="*/ 30685 h 745737"/>
                  <a:gd name="connsiteX8" fmla="*/ 870717 w 940073"/>
                  <a:gd name="connsiteY8" fmla="*/ 45290 h 745737"/>
                  <a:gd name="connsiteX9" fmla="*/ 938027 w 940073"/>
                  <a:gd name="connsiteY9" fmla="*/ 67515 h 745737"/>
                  <a:gd name="connsiteX10" fmla="*/ 908182 w 940073"/>
                  <a:gd name="connsiteY10" fmla="*/ 218010 h 745737"/>
                  <a:gd name="connsiteX11" fmla="*/ 766577 w 940073"/>
                  <a:gd name="connsiteY11" fmla="*/ 207850 h 745737"/>
                  <a:gd name="connsiteX12" fmla="*/ 736097 w 940073"/>
                  <a:gd name="connsiteY12" fmla="*/ 212930 h 745737"/>
                  <a:gd name="connsiteX13" fmla="*/ 731017 w 940073"/>
                  <a:gd name="connsiteY13" fmla="*/ 289130 h 745737"/>
                  <a:gd name="connsiteX14" fmla="*/ 728477 w 940073"/>
                  <a:gd name="connsiteY14" fmla="*/ 609170 h 745737"/>
                  <a:gd name="connsiteX15" fmla="*/ 725302 w 940073"/>
                  <a:gd name="connsiteY15" fmla="*/ 733630 h 745737"/>
                  <a:gd name="connsiteX16" fmla="*/ 629417 w 940073"/>
                  <a:gd name="connsiteY16" fmla="*/ 741250 h 745737"/>
                  <a:gd name="connsiteX17" fmla="*/ 540517 w 940073"/>
                  <a:gd name="connsiteY17" fmla="*/ 736170 h 745737"/>
                  <a:gd name="connsiteX18" fmla="*/ 405897 w 940073"/>
                  <a:gd name="connsiteY18" fmla="*/ 728550 h 745737"/>
                  <a:gd name="connsiteX19" fmla="*/ 248417 w 940073"/>
                  <a:gd name="connsiteY19" fmla="*/ 713310 h 745737"/>
                  <a:gd name="connsiteX20" fmla="*/ 184917 w 940073"/>
                  <a:gd name="connsiteY20" fmla="*/ 700610 h 745737"/>
                  <a:gd name="connsiteX21" fmla="*/ 169042 w 940073"/>
                  <a:gd name="connsiteY21" fmla="*/ 657430 h 745737"/>
                  <a:gd name="connsiteX22" fmla="*/ 186822 w 940073"/>
                  <a:gd name="connsiteY22" fmla="*/ 541225 h 745737"/>
                  <a:gd name="connsiteX23" fmla="*/ 230637 w 940073"/>
                  <a:gd name="connsiteY23" fmla="*/ 279605 h 745737"/>
                  <a:gd name="connsiteX24" fmla="*/ 225557 w 940073"/>
                  <a:gd name="connsiteY24" fmla="*/ 200230 h 745737"/>
                  <a:gd name="connsiteX25" fmla="*/ 136657 w 940073"/>
                  <a:gd name="connsiteY25" fmla="*/ 218010 h 745737"/>
                  <a:gd name="connsiteX26" fmla="*/ 49027 w 940073"/>
                  <a:gd name="connsiteY26" fmla="*/ 235155 h 745737"/>
                  <a:gd name="connsiteX27" fmla="*/ 2672 w 940073"/>
                  <a:gd name="connsiteY27" fmla="*/ 70055 h 745737"/>
                  <a:gd name="connsiteX0" fmla="*/ 950 w 938351"/>
                  <a:gd name="connsiteY0" fmla="*/ 70055 h 745737"/>
                  <a:gd name="connsiteX1" fmla="*/ 122235 w 938351"/>
                  <a:gd name="connsiteY1" fmla="*/ 22430 h 745737"/>
                  <a:gd name="connsiteX2" fmla="*/ 193355 w 938351"/>
                  <a:gd name="connsiteY2" fmla="*/ 9730 h 745737"/>
                  <a:gd name="connsiteX3" fmla="*/ 322895 w 938351"/>
                  <a:gd name="connsiteY3" fmla="*/ 4650 h 745737"/>
                  <a:gd name="connsiteX4" fmla="*/ 386395 w 938351"/>
                  <a:gd name="connsiteY4" fmla="*/ 80215 h 745737"/>
                  <a:gd name="connsiteX5" fmla="*/ 498155 w 938351"/>
                  <a:gd name="connsiteY5" fmla="*/ 142445 h 745737"/>
                  <a:gd name="connsiteX6" fmla="*/ 617535 w 938351"/>
                  <a:gd name="connsiteY6" fmla="*/ 101170 h 745737"/>
                  <a:gd name="connsiteX7" fmla="*/ 698815 w 938351"/>
                  <a:gd name="connsiteY7" fmla="*/ 30685 h 745737"/>
                  <a:gd name="connsiteX8" fmla="*/ 868995 w 938351"/>
                  <a:gd name="connsiteY8" fmla="*/ 45290 h 745737"/>
                  <a:gd name="connsiteX9" fmla="*/ 936305 w 938351"/>
                  <a:gd name="connsiteY9" fmla="*/ 67515 h 745737"/>
                  <a:gd name="connsiteX10" fmla="*/ 906460 w 938351"/>
                  <a:gd name="connsiteY10" fmla="*/ 218010 h 745737"/>
                  <a:gd name="connsiteX11" fmla="*/ 764855 w 938351"/>
                  <a:gd name="connsiteY11" fmla="*/ 207850 h 745737"/>
                  <a:gd name="connsiteX12" fmla="*/ 734375 w 938351"/>
                  <a:gd name="connsiteY12" fmla="*/ 212930 h 745737"/>
                  <a:gd name="connsiteX13" fmla="*/ 729295 w 938351"/>
                  <a:gd name="connsiteY13" fmla="*/ 289130 h 745737"/>
                  <a:gd name="connsiteX14" fmla="*/ 726755 w 938351"/>
                  <a:gd name="connsiteY14" fmla="*/ 609170 h 745737"/>
                  <a:gd name="connsiteX15" fmla="*/ 723580 w 938351"/>
                  <a:gd name="connsiteY15" fmla="*/ 733630 h 745737"/>
                  <a:gd name="connsiteX16" fmla="*/ 627695 w 938351"/>
                  <a:gd name="connsiteY16" fmla="*/ 741250 h 745737"/>
                  <a:gd name="connsiteX17" fmla="*/ 538795 w 938351"/>
                  <a:gd name="connsiteY17" fmla="*/ 736170 h 745737"/>
                  <a:gd name="connsiteX18" fmla="*/ 404175 w 938351"/>
                  <a:gd name="connsiteY18" fmla="*/ 728550 h 745737"/>
                  <a:gd name="connsiteX19" fmla="*/ 246695 w 938351"/>
                  <a:gd name="connsiteY19" fmla="*/ 713310 h 745737"/>
                  <a:gd name="connsiteX20" fmla="*/ 183195 w 938351"/>
                  <a:gd name="connsiteY20" fmla="*/ 700610 h 745737"/>
                  <a:gd name="connsiteX21" fmla="*/ 167320 w 938351"/>
                  <a:gd name="connsiteY21" fmla="*/ 657430 h 745737"/>
                  <a:gd name="connsiteX22" fmla="*/ 185100 w 938351"/>
                  <a:gd name="connsiteY22" fmla="*/ 541225 h 745737"/>
                  <a:gd name="connsiteX23" fmla="*/ 228915 w 938351"/>
                  <a:gd name="connsiteY23" fmla="*/ 279605 h 745737"/>
                  <a:gd name="connsiteX24" fmla="*/ 223835 w 938351"/>
                  <a:gd name="connsiteY24" fmla="*/ 200230 h 745737"/>
                  <a:gd name="connsiteX25" fmla="*/ 134935 w 938351"/>
                  <a:gd name="connsiteY25" fmla="*/ 218010 h 745737"/>
                  <a:gd name="connsiteX26" fmla="*/ 70165 w 938351"/>
                  <a:gd name="connsiteY26" fmla="*/ 231345 h 745737"/>
                  <a:gd name="connsiteX27" fmla="*/ 950 w 938351"/>
                  <a:gd name="connsiteY27" fmla="*/ 70055 h 745737"/>
                  <a:gd name="connsiteX0" fmla="*/ 1171 w 927142"/>
                  <a:gd name="connsiteY0" fmla="*/ 58625 h 745737"/>
                  <a:gd name="connsiteX1" fmla="*/ 111026 w 927142"/>
                  <a:gd name="connsiteY1" fmla="*/ 22430 h 745737"/>
                  <a:gd name="connsiteX2" fmla="*/ 182146 w 927142"/>
                  <a:gd name="connsiteY2" fmla="*/ 9730 h 745737"/>
                  <a:gd name="connsiteX3" fmla="*/ 311686 w 927142"/>
                  <a:gd name="connsiteY3" fmla="*/ 4650 h 745737"/>
                  <a:gd name="connsiteX4" fmla="*/ 375186 w 927142"/>
                  <a:gd name="connsiteY4" fmla="*/ 80215 h 745737"/>
                  <a:gd name="connsiteX5" fmla="*/ 486946 w 927142"/>
                  <a:gd name="connsiteY5" fmla="*/ 142445 h 745737"/>
                  <a:gd name="connsiteX6" fmla="*/ 606326 w 927142"/>
                  <a:gd name="connsiteY6" fmla="*/ 101170 h 745737"/>
                  <a:gd name="connsiteX7" fmla="*/ 687606 w 927142"/>
                  <a:gd name="connsiteY7" fmla="*/ 30685 h 745737"/>
                  <a:gd name="connsiteX8" fmla="*/ 857786 w 927142"/>
                  <a:gd name="connsiteY8" fmla="*/ 45290 h 745737"/>
                  <a:gd name="connsiteX9" fmla="*/ 925096 w 927142"/>
                  <a:gd name="connsiteY9" fmla="*/ 67515 h 745737"/>
                  <a:gd name="connsiteX10" fmla="*/ 895251 w 927142"/>
                  <a:gd name="connsiteY10" fmla="*/ 218010 h 745737"/>
                  <a:gd name="connsiteX11" fmla="*/ 753646 w 927142"/>
                  <a:gd name="connsiteY11" fmla="*/ 207850 h 745737"/>
                  <a:gd name="connsiteX12" fmla="*/ 723166 w 927142"/>
                  <a:gd name="connsiteY12" fmla="*/ 212930 h 745737"/>
                  <a:gd name="connsiteX13" fmla="*/ 718086 w 927142"/>
                  <a:gd name="connsiteY13" fmla="*/ 289130 h 745737"/>
                  <a:gd name="connsiteX14" fmla="*/ 715546 w 927142"/>
                  <a:gd name="connsiteY14" fmla="*/ 609170 h 745737"/>
                  <a:gd name="connsiteX15" fmla="*/ 712371 w 927142"/>
                  <a:gd name="connsiteY15" fmla="*/ 733630 h 745737"/>
                  <a:gd name="connsiteX16" fmla="*/ 616486 w 927142"/>
                  <a:gd name="connsiteY16" fmla="*/ 741250 h 745737"/>
                  <a:gd name="connsiteX17" fmla="*/ 527586 w 927142"/>
                  <a:gd name="connsiteY17" fmla="*/ 736170 h 745737"/>
                  <a:gd name="connsiteX18" fmla="*/ 392966 w 927142"/>
                  <a:gd name="connsiteY18" fmla="*/ 728550 h 745737"/>
                  <a:gd name="connsiteX19" fmla="*/ 235486 w 927142"/>
                  <a:gd name="connsiteY19" fmla="*/ 713310 h 745737"/>
                  <a:gd name="connsiteX20" fmla="*/ 171986 w 927142"/>
                  <a:gd name="connsiteY20" fmla="*/ 700610 h 745737"/>
                  <a:gd name="connsiteX21" fmla="*/ 156111 w 927142"/>
                  <a:gd name="connsiteY21" fmla="*/ 657430 h 745737"/>
                  <a:gd name="connsiteX22" fmla="*/ 173891 w 927142"/>
                  <a:gd name="connsiteY22" fmla="*/ 541225 h 745737"/>
                  <a:gd name="connsiteX23" fmla="*/ 217706 w 927142"/>
                  <a:gd name="connsiteY23" fmla="*/ 279605 h 745737"/>
                  <a:gd name="connsiteX24" fmla="*/ 212626 w 927142"/>
                  <a:gd name="connsiteY24" fmla="*/ 200230 h 745737"/>
                  <a:gd name="connsiteX25" fmla="*/ 123726 w 927142"/>
                  <a:gd name="connsiteY25" fmla="*/ 218010 h 745737"/>
                  <a:gd name="connsiteX26" fmla="*/ 58956 w 927142"/>
                  <a:gd name="connsiteY26" fmla="*/ 231345 h 745737"/>
                  <a:gd name="connsiteX27" fmla="*/ 1171 w 927142"/>
                  <a:gd name="connsiteY27" fmla="*/ 58625 h 74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27142" h="745737">
                    <a:moveTo>
                      <a:pt x="1171" y="58625"/>
                    </a:moveTo>
                    <a:cubicBezTo>
                      <a:pt x="9849" y="23806"/>
                      <a:pt x="80864" y="30579"/>
                      <a:pt x="111026" y="22430"/>
                    </a:cubicBezTo>
                    <a:cubicBezTo>
                      <a:pt x="141188" y="14281"/>
                      <a:pt x="148703" y="12693"/>
                      <a:pt x="182146" y="9730"/>
                    </a:cubicBezTo>
                    <a:cubicBezTo>
                      <a:pt x="215589" y="6767"/>
                      <a:pt x="279513" y="-7098"/>
                      <a:pt x="311686" y="4650"/>
                    </a:cubicBezTo>
                    <a:cubicBezTo>
                      <a:pt x="343859" y="16398"/>
                      <a:pt x="345976" y="57249"/>
                      <a:pt x="375186" y="80215"/>
                    </a:cubicBezTo>
                    <a:cubicBezTo>
                      <a:pt x="404396" y="103181"/>
                      <a:pt x="448423" y="138953"/>
                      <a:pt x="486946" y="142445"/>
                    </a:cubicBezTo>
                    <a:cubicBezTo>
                      <a:pt x="525469" y="145938"/>
                      <a:pt x="572883" y="119797"/>
                      <a:pt x="606326" y="101170"/>
                    </a:cubicBezTo>
                    <a:cubicBezTo>
                      <a:pt x="639769" y="82543"/>
                      <a:pt x="645696" y="39998"/>
                      <a:pt x="687606" y="30685"/>
                    </a:cubicBezTo>
                    <a:cubicBezTo>
                      <a:pt x="729516" y="21372"/>
                      <a:pt x="818204" y="39152"/>
                      <a:pt x="857786" y="45290"/>
                    </a:cubicBezTo>
                    <a:cubicBezTo>
                      <a:pt x="897368" y="51428"/>
                      <a:pt x="918852" y="38728"/>
                      <a:pt x="925096" y="67515"/>
                    </a:cubicBezTo>
                    <a:cubicBezTo>
                      <a:pt x="931340" y="96302"/>
                      <a:pt x="923826" y="194621"/>
                      <a:pt x="895251" y="218010"/>
                    </a:cubicBezTo>
                    <a:cubicBezTo>
                      <a:pt x="866676" y="241399"/>
                      <a:pt x="782327" y="208697"/>
                      <a:pt x="753646" y="207850"/>
                    </a:cubicBezTo>
                    <a:cubicBezTo>
                      <a:pt x="724965" y="207003"/>
                      <a:pt x="729093" y="199383"/>
                      <a:pt x="723166" y="212930"/>
                    </a:cubicBezTo>
                    <a:cubicBezTo>
                      <a:pt x="717239" y="226477"/>
                      <a:pt x="719356" y="223090"/>
                      <a:pt x="718086" y="289130"/>
                    </a:cubicBezTo>
                    <a:cubicBezTo>
                      <a:pt x="716816" y="355170"/>
                      <a:pt x="716499" y="535087"/>
                      <a:pt x="715546" y="609170"/>
                    </a:cubicBezTo>
                    <a:cubicBezTo>
                      <a:pt x="714594" y="683253"/>
                      <a:pt x="728881" y="711617"/>
                      <a:pt x="712371" y="733630"/>
                    </a:cubicBezTo>
                    <a:cubicBezTo>
                      <a:pt x="695861" y="755643"/>
                      <a:pt x="647283" y="740827"/>
                      <a:pt x="616486" y="741250"/>
                    </a:cubicBezTo>
                    <a:cubicBezTo>
                      <a:pt x="585689" y="741673"/>
                      <a:pt x="557219" y="737863"/>
                      <a:pt x="527586" y="736170"/>
                    </a:cubicBezTo>
                    <a:cubicBezTo>
                      <a:pt x="490333" y="734053"/>
                      <a:pt x="441649" y="732360"/>
                      <a:pt x="392966" y="728550"/>
                    </a:cubicBezTo>
                    <a:cubicBezTo>
                      <a:pt x="344283" y="724740"/>
                      <a:pt x="272316" y="717967"/>
                      <a:pt x="235486" y="713310"/>
                    </a:cubicBezTo>
                    <a:cubicBezTo>
                      <a:pt x="198656" y="708653"/>
                      <a:pt x="185215" y="709923"/>
                      <a:pt x="171986" y="700610"/>
                    </a:cubicBezTo>
                    <a:cubicBezTo>
                      <a:pt x="158757" y="691297"/>
                      <a:pt x="155794" y="683994"/>
                      <a:pt x="156111" y="657430"/>
                    </a:cubicBezTo>
                    <a:cubicBezTo>
                      <a:pt x="156428" y="630866"/>
                      <a:pt x="163625" y="604196"/>
                      <a:pt x="173891" y="541225"/>
                    </a:cubicBezTo>
                    <a:cubicBezTo>
                      <a:pt x="184157" y="478254"/>
                      <a:pt x="211250" y="336438"/>
                      <a:pt x="217706" y="279605"/>
                    </a:cubicBezTo>
                    <a:cubicBezTo>
                      <a:pt x="224162" y="222773"/>
                      <a:pt x="228289" y="210496"/>
                      <a:pt x="212626" y="200230"/>
                    </a:cubicBezTo>
                    <a:cubicBezTo>
                      <a:pt x="196963" y="189964"/>
                      <a:pt x="149338" y="212824"/>
                      <a:pt x="123726" y="218010"/>
                    </a:cubicBezTo>
                    <a:cubicBezTo>
                      <a:pt x="98114" y="223196"/>
                      <a:pt x="83827" y="252829"/>
                      <a:pt x="58956" y="231345"/>
                    </a:cubicBezTo>
                    <a:cubicBezTo>
                      <a:pt x="34085" y="209861"/>
                      <a:pt x="-7507" y="93444"/>
                      <a:pt x="1171" y="58625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5E6941BE-AD94-4EA4-93CB-E3219E60AE1E}"/>
                  </a:ext>
                </a:extLst>
              </p:cNvPr>
              <p:cNvSpPr/>
              <p:nvPr/>
            </p:nvSpPr>
            <p:spPr>
              <a:xfrm>
                <a:off x="5778959" y="1920579"/>
                <a:ext cx="619705" cy="556009"/>
              </a:xfrm>
              <a:custGeom>
                <a:avLst/>
                <a:gdLst>
                  <a:gd name="connsiteX0" fmla="*/ 49916 w 605567"/>
                  <a:gd name="connsiteY0" fmla="*/ 26965 h 583233"/>
                  <a:gd name="connsiteX1" fmla="*/ 15626 w 605567"/>
                  <a:gd name="connsiteY1" fmla="*/ 404155 h 583233"/>
                  <a:gd name="connsiteX2" fmla="*/ 320426 w 605567"/>
                  <a:gd name="connsiteY2" fmla="*/ 583225 h 583233"/>
                  <a:gd name="connsiteX3" fmla="*/ 602366 w 605567"/>
                  <a:gd name="connsiteY3" fmla="*/ 411775 h 583233"/>
                  <a:gd name="connsiteX4" fmla="*/ 461396 w 605567"/>
                  <a:gd name="connsiteY4" fmla="*/ 354625 h 583233"/>
                  <a:gd name="connsiteX5" fmla="*/ 286136 w 605567"/>
                  <a:gd name="connsiteY5" fmla="*/ 251755 h 583233"/>
                  <a:gd name="connsiteX6" fmla="*/ 228986 w 605567"/>
                  <a:gd name="connsiteY6" fmla="*/ 160315 h 583233"/>
                  <a:gd name="connsiteX7" fmla="*/ 171836 w 605567"/>
                  <a:gd name="connsiteY7" fmla="*/ 76495 h 583233"/>
                  <a:gd name="connsiteX8" fmla="*/ 99446 w 605567"/>
                  <a:gd name="connsiteY8" fmla="*/ 34585 h 583233"/>
                  <a:gd name="connsiteX9" fmla="*/ 49916 w 605567"/>
                  <a:gd name="connsiteY9" fmla="*/ 26965 h 583233"/>
                  <a:gd name="connsiteX0" fmla="*/ 49916 w 605390"/>
                  <a:gd name="connsiteY0" fmla="*/ 26965 h 583233"/>
                  <a:gd name="connsiteX1" fmla="*/ 15626 w 605390"/>
                  <a:gd name="connsiteY1" fmla="*/ 404155 h 583233"/>
                  <a:gd name="connsiteX2" fmla="*/ 320426 w 605390"/>
                  <a:gd name="connsiteY2" fmla="*/ 583225 h 583233"/>
                  <a:gd name="connsiteX3" fmla="*/ 602366 w 605390"/>
                  <a:gd name="connsiteY3" fmla="*/ 411775 h 583233"/>
                  <a:gd name="connsiteX4" fmla="*/ 461396 w 605390"/>
                  <a:gd name="connsiteY4" fmla="*/ 354625 h 583233"/>
                  <a:gd name="connsiteX5" fmla="*/ 333761 w 605390"/>
                  <a:gd name="connsiteY5" fmla="*/ 257470 h 583233"/>
                  <a:gd name="connsiteX6" fmla="*/ 228986 w 605390"/>
                  <a:gd name="connsiteY6" fmla="*/ 160315 h 583233"/>
                  <a:gd name="connsiteX7" fmla="*/ 171836 w 605390"/>
                  <a:gd name="connsiteY7" fmla="*/ 76495 h 583233"/>
                  <a:gd name="connsiteX8" fmla="*/ 99446 w 605390"/>
                  <a:gd name="connsiteY8" fmla="*/ 34585 h 583233"/>
                  <a:gd name="connsiteX9" fmla="*/ 49916 w 605390"/>
                  <a:gd name="connsiteY9" fmla="*/ 26965 h 583233"/>
                  <a:gd name="connsiteX0" fmla="*/ 49916 w 606255"/>
                  <a:gd name="connsiteY0" fmla="*/ 26965 h 583233"/>
                  <a:gd name="connsiteX1" fmla="*/ 15626 w 606255"/>
                  <a:gd name="connsiteY1" fmla="*/ 404155 h 583233"/>
                  <a:gd name="connsiteX2" fmla="*/ 320426 w 606255"/>
                  <a:gd name="connsiteY2" fmla="*/ 583225 h 583233"/>
                  <a:gd name="connsiteX3" fmla="*/ 602366 w 606255"/>
                  <a:gd name="connsiteY3" fmla="*/ 411775 h 583233"/>
                  <a:gd name="connsiteX4" fmla="*/ 474731 w 606255"/>
                  <a:gd name="connsiteY4" fmla="*/ 352720 h 583233"/>
                  <a:gd name="connsiteX5" fmla="*/ 333761 w 606255"/>
                  <a:gd name="connsiteY5" fmla="*/ 257470 h 583233"/>
                  <a:gd name="connsiteX6" fmla="*/ 228986 w 606255"/>
                  <a:gd name="connsiteY6" fmla="*/ 160315 h 583233"/>
                  <a:gd name="connsiteX7" fmla="*/ 171836 w 606255"/>
                  <a:gd name="connsiteY7" fmla="*/ 76495 h 583233"/>
                  <a:gd name="connsiteX8" fmla="*/ 99446 w 606255"/>
                  <a:gd name="connsiteY8" fmla="*/ 34585 h 583233"/>
                  <a:gd name="connsiteX9" fmla="*/ 49916 w 606255"/>
                  <a:gd name="connsiteY9" fmla="*/ 26965 h 583233"/>
                  <a:gd name="connsiteX0" fmla="*/ 50326 w 606665"/>
                  <a:gd name="connsiteY0" fmla="*/ 26359 h 582627"/>
                  <a:gd name="connsiteX1" fmla="*/ 16036 w 606665"/>
                  <a:gd name="connsiteY1" fmla="*/ 403549 h 582627"/>
                  <a:gd name="connsiteX2" fmla="*/ 320836 w 606665"/>
                  <a:gd name="connsiteY2" fmla="*/ 582619 h 582627"/>
                  <a:gd name="connsiteX3" fmla="*/ 602776 w 606665"/>
                  <a:gd name="connsiteY3" fmla="*/ 411169 h 582627"/>
                  <a:gd name="connsiteX4" fmla="*/ 475141 w 606665"/>
                  <a:gd name="connsiteY4" fmla="*/ 352114 h 582627"/>
                  <a:gd name="connsiteX5" fmla="*/ 334171 w 606665"/>
                  <a:gd name="connsiteY5" fmla="*/ 256864 h 582627"/>
                  <a:gd name="connsiteX6" fmla="*/ 229396 w 606665"/>
                  <a:gd name="connsiteY6" fmla="*/ 159709 h 582627"/>
                  <a:gd name="connsiteX7" fmla="*/ 172246 w 606665"/>
                  <a:gd name="connsiteY7" fmla="*/ 75889 h 582627"/>
                  <a:gd name="connsiteX8" fmla="*/ 117001 w 606665"/>
                  <a:gd name="connsiteY8" fmla="*/ 35884 h 582627"/>
                  <a:gd name="connsiteX9" fmla="*/ 50326 w 606665"/>
                  <a:gd name="connsiteY9" fmla="*/ 26359 h 582627"/>
                  <a:gd name="connsiteX0" fmla="*/ 51772 w 608111"/>
                  <a:gd name="connsiteY0" fmla="*/ 18442 h 574710"/>
                  <a:gd name="connsiteX1" fmla="*/ 17482 w 608111"/>
                  <a:gd name="connsiteY1" fmla="*/ 395632 h 574710"/>
                  <a:gd name="connsiteX2" fmla="*/ 322282 w 608111"/>
                  <a:gd name="connsiteY2" fmla="*/ 574702 h 574710"/>
                  <a:gd name="connsiteX3" fmla="*/ 604222 w 608111"/>
                  <a:gd name="connsiteY3" fmla="*/ 403252 h 574710"/>
                  <a:gd name="connsiteX4" fmla="*/ 476587 w 608111"/>
                  <a:gd name="connsiteY4" fmla="*/ 344197 h 574710"/>
                  <a:gd name="connsiteX5" fmla="*/ 335617 w 608111"/>
                  <a:gd name="connsiteY5" fmla="*/ 248947 h 574710"/>
                  <a:gd name="connsiteX6" fmla="*/ 230842 w 608111"/>
                  <a:gd name="connsiteY6" fmla="*/ 151792 h 574710"/>
                  <a:gd name="connsiteX7" fmla="*/ 173692 w 608111"/>
                  <a:gd name="connsiteY7" fmla="*/ 67972 h 574710"/>
                  <a:gd name="connsiteX8" fmla="*/ 51772 w 608111"/>
                  <a:gd name="connsiteY8" fmla="*/ 18442 h 574710"/>
                  <a:gd name="connsiteX0" fmla="*/ 51772 w 621136"/>
                  <a:gd name="connsiteY0" fmla="*/ 18442 h 574789"/>
                  <a:gd name="connsiteX1" fmla="*/ 17482 w 621136"/>
                  <a:gd name="connsiteY1" fmla="*/ 395632 h 574789"/>
                  <a:gd name="connsiteX2" fmla="*/ 322282 w 621136"/>
                  <a:gd name="connsiteY2" fmla="*/ 574702 h 574789"/>
                  <a:gd name="connsiteX3" fmla="*/ 617557 w 621136"/>
                  <a:gd name="connsiteY3" fmla="*/ 418492 h 574789"/>
                  <a:gd name="connsiteX4" fmla="*/ 476587 w 621136"/>
                  <a:gd name="connsiteY4" fmla="*/ 344197 h 574789"/>
                  <a:gd name="connsiteX5" fmla="*/ 335617 w 621136"/>
                  <a:gd name="connsiteY5" fmla="*/ 248947 h 574789"/>
                  <a:gd name="connsiteX6" fmla="*/ 230842 w 621136"/>
                  <a:gd name="connsiteY6" fmla="*/ 151792 h 574789"/>
                  <a:gd name="connsiteX7" fmla="*/ 173692 w 621136"/>
                  <a:gd name="connsiteY7" fmla="*/ 67972 h 574789"/>
                  <a:gd name="connsiteX8" fmla="*/ 51772 w 621136"/>
                  <a:gd name="connsiteY8" fmla="*/ 18442 h 574789"/>
                  <a:gd name="connsiteX0" fmla="*/ 51772 w 621136"/>
                  <a:gd name="connsiteY0" fmla="*/ 22120 h 557512"/>
                  <a:gd name="connsiteX1" fmla="*/ 17482 w 621136"/>
                  <a:gd name="connsiteY1" fmla="*/ 378355 h 557512"/>
                  <a:gd name="connsiteX2" fmla="*/ 322282 w 621136"/>
                  <a:gd name="connsiteY2" fmla="*/ 557425 h 557512"/>
                  <a:gd name="connsiteX3" fmla="*/ 617557 w 621136"/>
                  <a:gd name="connsiteY3" fmla="*/ 401215 h 557512"/>
                  <a:gd name="connsiteX4" fmla="*/ 476587 w 621136"/>
                  <a:gd name="connsiteY4" fmla="*/ 326920 h 557512"/>
                  <a:gd name="connsiteX5" fmla="*/ 335617 w 621136"/>
                  <a:gd name="connsiteY5" fmla="*/ 231670 h 557512"/>
                  <a:gd name="connsiteX6" fmla="*/ 230842 w 621136"/>
                  <a:gd name="connsiteY6" fmla="*/ 134515 h 557512"/>
                  <a:gd name="connsiteX7" fmla="*/ 173692 w 621136"/>
                  <a:gd name="connsiteY7" fmla="*/ 50695 h 557512"/>
                  <a:gd name="connsiteX8" fmla="*/ 51772 w 621136"/>
                  <a:gd name="connsiteY8" fmla="*/ 22120 h 557512"/>
                  <a:gd name="connsiteX0" fmla="*/ 46277 w 623261"/>
                  <a:gd name="connsiteY0" fmla="*/ 24285 h 550152"/>
                  <a:gd name="connsiteX1" fmla="*/ 19607 w 623261"/>
                  <a:gd name="connsiteY1" fmla="*/ 370995 h 550152"/>
                  <a:gd name="connsiteX2" fmla="*/ 324407 w 623261"/>
                  <a:gd name="connsiteY2" fmla="*/ 550065 h 550152"/>
                  <a:gd name="connsiteX3" fmla="*/ 619682 w 623261"/>
                  <a:gd name="connsiteY3" fmla="*/ 393855 h 550152"/>
                  <a:gd name="connsiteX4" fmla="*/ 478712 w 623261"/>
                  <a:gd name="connsiteY4" fmla="*/ 319560 h 550152"/>
                  <a:gd name="connsiteX5" fmla="*/ 337742 w 623261"/>
                  <a:gd name="connsiteY5" fmla="*/ 224310 h 550152"/>
                  <a:gd name="connsiteX6" fmla="*/ 232967 w 623261"/>
                  <a:gd name="connsiteY6" fmla="*/ 127155 h 550152"/>
                  <a:gd name="connsiteX7" fmla="*/ 175817 w 623261"/>
                  <a:gd name="connsiteY7" fmla="*/ 43335 h 550152"/>
                  <a:gd name="connsiteX8" fmla="*/ 46277 w 623261"/>
                  <a:gd name="connsiteY8" fmla="*/ 24285 h 550152"/>
                  <a:gd name="connsiteX0" fmla="*/ 46277 w 623261"/>
                  <a:gd name="connsiteY0" fmla="*/ 22940 h 554522"/>
                  <a:gd name="connsiteX1" fmla="*/ 19607 w 623261"/>
                  <a:gd name="connsiteY1" fmla="*/ 375365 h 554522"/>
                  <a:gd name="connsiteX2" fmla="*/ 324407 w 623261"/>
                  <a:gd name="connsiteY2" fmla="*/ 554435 h 554522"/>
                  <a:gd name="connsiteX3" fmla="*/ 619682 w 623261"/>
                  <a:gd name="connsiteY3" fmla="*/ 398225 h 554522"/>
                  <a:gd name="connsiteX4" fmla="*/ 478712 w 623261"/>
                  <a:gd name="connsiteY4" fmla="*/ 323930 h 554522"/>
                  <a:gd name="connsiteX5" fmla="*/ 337742 w 623261"/>
                  <a:gd name="connsiteY5" fmla="*/ 228680 h 554522"/>
                  <a:gd name="connsiteX6" fmla="*/ 232967 w 623261"/>
                  <a:gd name="connsiteY6" fmla="*/ 131525 h 554522"/>
                  <a:gd name="connsiteX7" fmla="*/ 175817 w 623261"/>
                  <a:gd name="connsiteY7" fmla="*/ 47705 h 554522"/>
                  <a:gd name="connsiteX8" fmla="*/ 46277 w 623261"/>
                  <a:gd name="connsiteY8" fmla="*/ 22940 h 554522"/>
                  <a:gd name="connsiteX0" fmla="*/ 56056 w 619705"/>
                  <a:gd name="connsiteY0" fmla="*/ 22522 h 556009"/>
                  <a:gd name="connsiteX1" fmla="*/ 16051 w 619705"/>
                  <a:gd name="connsiteY1" fmla="*/ 376852 h 556009"/>
                  <a:gd name="connsiteX2" fmla="*/ 320851 w 619705"/>
                  <a:gd name="connsiteY2" fmla="*/ 555922 h 556009"/>
                  <a:gd name="connsiteX3" fmla="*/ 616126 w 619705"/>
                  <a:gd name="connsiteY3" fmla="*/ 399712 h 556009"/>
                  <a:gd name="connsiteX4" fmla="*/ 475156 w 619705"/>
                  <a:gd name="connsiteY4" fmla="*/ 325417 h 556009"/>
                  <a:gd name="connsiteX5" fmla="*/ 334186 w 619705"/>
                  <a:gd name="connsiteY5" fmla="*/ 230167 h 556009"/>
                  <a:gd name="connsiteX6" fmla="*/ 229411 w 619705"/>
                  <a:gd name="connsiteY6" fmla="*/ 133012 h 556009"/>
                  <a:gd name="connsiteX7" fmla="*/ 172261 w 619705"/>
                  <a:gd name="connsiteY7" fmla="*/ 49192 h 556009"/>
                  <a:gd name="connsiteX8" fmla="*/ 56056 w 619705"/>
                  <a:gd name="connsiteY8" fmla="*/ 22522 h 55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705" h="556009">
                    <a:moveTo>
                      <a:pt x="56056" y="22522"/>
                    </a:moveTo>
                    <a:cubicBezTo>
                      <a:pt x="30021" y="77132"/>
                      <a:pt x="-28081" y="287952"/>
                      <a:pt x="16051" y="376852"/>
                    </a:cubicBezTo>
                    <a:cubicBezTo>
                      <a:pt x="60183" y="465752"/>
                      <a:pt x="220839" y="552112"/>
                      <a:pt x="320851" y="555922"/>
                    </a:cubicBezTo>
                    <a:cubicBezTo>
                      <a:pt x="420863" y="559732"/>
                      <a:pt x="590409" y="438130"/>
                      <a:pt x="616126" y="399712"/>
                    </a:cubicBezTo>
                    <a:cubicBezTo>
                      <a:pt x="641844" y="361295"/>
                      <a:pt x="522146" y="353675"/>
                      <a:pt x="475156" y="325417"/>
                    </a:cubicBezTo>
                    <a:cubicBezTo>
                      <a:pt x="428166" y="297160"/>
                      <a:pt x="375143" y="262234"/>
                      <a:pt x="334186" y="230167"/>
                    </a:cubicBezTo>
                    <a:cubicBezTo>
                      <a:pt x="293229" y="198100"/>
                      <a:pt x="256399" y="163175"/>
                      <a:pt x="229411" y="133012"/>
                    </a:cubicBezTo>
                    <a:cubicBezTo>
                      <a:pt x="202424" y="102850"/>
                      <a:pt x="193851" y="70147"/>
                      <a:pt x="172261" y="49192"/>
                    </a:cubicBezTo>
                    <a:cubicBezTo>
                      <a:pt x="142416" y="26967"/>
                      <a:pt x="82091" y="-32088"/>
                      <a:pt x="56056" y="22522"/>
                    </a:cubicBezTo>
                    <a:close/>
                  </a:path>
                </a:pathLst>
              </a:custGeom>
              <a:solidFill>
                <a:srgbClr val="3D6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id="{BCF00C36-BA21-406A-BD96-1B53F4B6BF9D}"/>
                  </a:ext>
                </a:extLst>
              </p:cNvPr>
              <p:cNvSpPr/>
              <p:nvPr/>
            </p:nvSpPr>
            <p:spPr>
              <a:xfrm flipH="1">
                <a:off x="6463870" y="1917076"/>
                <a:ext cx="619705" cy="563643"/>
              </a:xfrm>
              <a:custGeom>
                <a:avLst/>
                <a:gdLst>
                  <a:gd name="connsiteX0" fmla="*/ 49916 w 605567"/>
                  <a:gd name="connsiteY0" fmla="*/ 26965 h 583233"/>
                  <a:gd name="connsiteX1" fmla="*/ 15626 w 605567"/>
                  <a:gd name="connsiteY1" fmla="*/ 404155 h 583233"/>
                  <a:gd name="connsiteX2" fmla="*/ 320426 w 605567"/>
                  <a:gd name="connsiteY2" fmla="*/ 583225 h 583233"/>
                  <a:gd name="connsiteX3" fmla="*/ 602366 w 605567"/>
                  <a:gd name="connsiteY3" fmla="*/ 411775 h 583233"/>
                  <a:gd name="connsiteX4" fmla="*/ 461396 w 605567"/>
                  <a:gd name="connsiteY4" fmla="*/ 354625 h 583233"/>
                  <a:gd name="connsiteX5" fmla="*/ 286136 w 605567"/>
                  <a:gd name="connsiteY5" fmla="*/ 251755 h 583233"/>
                  <a:gd name="connsiteX6" fmla="*/ 228986 w 605567"/>
                  <a:gd name="connsiteY6" fmla="*/ 160315 h 583233"/>
                  <a:gd name="connsiteX7" fmla="*/ 171836 w 605567"/>
                  <a:gd name="connsiteY7" fmla="*/ 76495 h 583233"/>
                  <a:gd name="connsiteX8" fmla="*/ 99446 w 605567"/>
                  <a:gd name="connsiteY8" fmla="*/ 34585 h 583233"/>
                  <a:gd name="connsiteX9" fmla="*/ 49916 w 605567"/>
                  <a:gd name="connsiteY9" fmla="*/ 26965 h 583233"/>
                  <a:gd name="connsiteX0" fmla="*/ 49916 w 605390"/>
                  <a:gd name="connsiteY0" fmla="*/ 26965 h 583233"/>
                  <a:gd name="connsiteX1" fmla="*/ 15626 w 605390"/>
                  <a:gd name="connsiteY1" fmla="*/ 404155 h 583233"/>
                  <a:gd name="connsiteX2" fmla="*/ 320426 w 605390"/>
                  <a:gd name="connsiteY2" fmla="*/ 583225 h 583233"/>
                  <a:gd name="connsiteX3" fmla="*/ 602366 w 605390"/>
                  <a:gd name="connsiteY3" fmla="*/ 411775 h 583233"/>
                  <a:gd name="connsiteX4" fmla="*/ 461396 w 605390"/>
                  <a:gd name="connsiteY4" fmla="*/ 354625 h 583233"/>
                  <a:gd name="connsiteX5" fmla="*/ 333761 w 605390"/>
                  <a:gd name="connsiteY5" fmla="*/ 257470 h 583233"/>
                  <a:gd name="connsiteX6" fmla="*/ 228986 w 605390"/>
                  <a:gd name="connsiteY6" fmla="*/ 160315 h 583233"/>
                  <a:gd name="connsiteX7" fmla="*/ 171836 w 605390"/>
                  <a:gd name="connsiteY7" fmla="*/ 76495 h 583233"/>
                  <a:gd name="connsiteX8" fmla="*/ 99446 w 605390"/>
                  <a:gd name="connsiteY8" fmla="*/ 34585 h 583233"/>
                  <a:gd name="connsiteX9" fmla="*/ 49916 w 605390"/>
                  <a:gd name="connsiteY9" fmla="*/ 26965 h 583233"/>
                  <a:gd name="connsiteX0" fmla="*/ 49916 w 606255"/>
                  <a:gd name="connsiteY0" fmla="*/ 26965 h 583233"/>
                  <a:gd name="connsiteX1" fmla="*/ 15626 w 606255"/>
                  <a:gd name="connsiteY1" fmla="*/ 404155 h 583233"/>
                  <a:gd name="connsiteX2" fmla="*/ 320426 w 606255"/>
                  <a:gd name="connsiteY2" fmla="*/ 583225 h 583233"/>
                  <a:gd name="connsiteX3" fmla="*/ 602366 w 606255"/>
                  <a:gd name="connsiteY3" fmla="*/ 411775 h 583233"/>
                  <a:gd name="connsiteX4" fmla="*/ 474731 w 606255"/>
                  <a:gd name="connsiteY4" fmla="*/ 352720 h 583233"/>
                  <a:gd name="connsiteX5" fmla="*/ 333761 w 606255"/>
                  <a:gd name="connsiteY5" fmla="*/ 257470 h 583233"/>
                  <a:gd name="connsiteX6" fmla="*/ 228986 w 606255"/>
                  <a:gd name="connsiteY6" fmla="*/ 160315 h 583233"/>
                  <a:gd name="connsiteX7" fmla="*/ 171836 w 606255"/>
                  <a:gd name="connsiteY7" fmla="*/ 76495 h 583233"/>
                  <a:gd name="connsiteX8" fmla="*/ 99446 w 606255"/>
                  <a:gd name="connsiteY8" fmla="*/ 34585 h 583233"/>
                  <a:gd name="connsiteX9" fmla="*/ 49916 w 606255"/>
                  <a:gd name="connsiteY9" fmla="*/ 26965 h 583233"/>
                  <a:gd name="connsiteX0" fmla="*/ 50326 w 606665"/>
                  <a:gd name="connsiteY0" fmla="*/ 26359 h 582627"/>
                  <a:gd name="connsiteX1" fmla="*/ 16036 w 606665"/>
                  <a:gd name="connsiteY1" fmla="*/ 403549 h 582627"/>
                  <a:gd name="connsiteX2" fmla="*/ 320836 w 606665"/>
                  <a:gd name="connsiteY2" fmla="*/ 582619 h 582627"/>
                  <a:gd name="connsiteX3" fmla="*/ 602776 w 606665"/>
                  <a:gd name="connsiteY3" fmla="*/ 411169 h 582627"/>
                  <a:gd name="connsiteX4" fmla="*/ 475141 w 606665"/>
                  <a:gd name="connsiteY4" fmla="*/ 352114 h 582627"/>
                  <a:gd name="connsiteX5" fmla="*/ 334171 w 606665"/>
                  <a:gd name="connsiteY5" fmla="*/ 256864 h 582627"/>
                  <a:gd name="connsiteX6" fmla="*/ 229396 w 606665"/>
                  <a:gd name="connsiteY6" fmla="*/ 159709 h 582627"/>
                  <a:gd name="connsiteX7" fmla="*/ 172246 w 606665"/>
                  <a:gd name="connsiteY7" fmla="*/ 75889 h 582627"/>
                  <a:gd name="connsiteX8" fmla="*/ 117001 w 606665"/>
                  <a:gd name="connsiteY8" fmla="*/ 35884 h 582627"/>
                  <a:gd name="connsiteX9" fmla="*/ 50326 w 606665"/>
                  <a:gd name="connsiteY9" fmla="*/ 26359 h 582627"/>
                  <a:gd name="connsiteX0" fmla="*/ 51772 w 608111"/>
                  <a:gd name="connsiteY0" fmla="*/ 18442 h 574710"/>
                  <a:gd name="connsiteX1" fmla="*/ 17482 w 608111"/>
                  <a:gd name="connsiteY1" fmla="*/ 395632 h 574710"/>
                  <a:gd name="connsiteX2" fmla="*/ 322282 w 608111"/>
                  <a:gd name="connsiteY2" fmla="*/ 574702 h 574710"/>
                  <a:gd name="connsiteX3" fmla="*/ 604222 w 608111"/>
                  <a:gd name="connsiteY3" fmla="*/ 403252 h 574710"/>
                  <a:gd name="connsiteX4" fmla="*/ 476587 w 608111"/>
                  <a:gd name="connsiteY4" fmla="*/ 344197 h 574710"/>
                  <a:gd name="connsiteX5" fmla="*/ 335617 w 608111"/>
                  <a:gd name="connsiteY5" fmla="*/ 248947 h 574710"/>
                  <a:gd name="connsiteX6" fmla="*/ 230842 w 608111"/>
                  <a:gd name="connsiteY6" fmla="*/ 151792 h 574710"/>
                  <a:gd name="connsiteX7" fmla="*/ 173692 w 608111"/>
                  <a:gd name="connsiteY7" fmla="*/ 67972 h 574710"/>
                  <a:gd name="connsiteX8" fmla="*/ 51772 w 608111"/>
                  <a:gd name="connsiteY8" fmla="*/ 18442 h 574710"/>
                  <a:gd name="connsiteX0" fmla="*/ 51772 w 621136"/>
                  <a:gd name="connsiteY0" fmla="*/ 18442 h 574789"/>
                  <a:gd name="connsiteX1" fmla="*/ 17482 w 621136"/>
                  <a:gd name="connsiteY1" fmla="*/ 395632 h 574789"/>
                  <a:gd name="connsiteX2" fmla="*/ 322282 w 621136"/>
                  <a:gd name="connsiteY2" fmla="*/ 574702 h 574789"/>
                  <a:gd name="connsiteX3" fmla="*/ 617557 w 621136"/>
                  <a:gd name="connsiteY3" fmla="*/ 418492 h 574789"/>
                  <a:gd name="connsiteX4" fmla="*/ 476587 w 621136"/>
                  <a:gd name="connsiteY4" fmla="*/ 344197 h 574789"/>
                  <a:gd name="connsiteX5" fmla="*/ 335617 w 621136"/>
                  <a:gd name="connsiteY5" fmla="*/ 248947 h 574789"/>
                  <a:gd name="connsiteX6" fmla="*/ 230842 w 621136"/>
                  <a:gd name="connsiteY6" fmla="*/ 151792 h 574789"/>
                  <a:gd name="connsiteX7" fmla="*/ 173692 w 621136"/>
                  <a:gd name="connsiteY7" fmla="*/ 67972 h 574789"/>
                  <a:gd name="connsiteX8" fmla="*/ 51772 w 621136"/>
                  <a:gd name="connsiteY8" fmla="*/ 18442 h 574789"/>
                  <a:gd name="connsiteX0" fmla="*/ 51772 w 621136"/>
                  <a:gd name="connsiteY0" fmla="*/ 22120 h 557512"/>
                  <a:gd name="connsiteX1" fmla="*/ 17482 w 621136"/>
                  <a:gd name="connsiteY1" fmla="*/ 378355 h 557512"/>
                  <a:gd name="connsiteX2" fmla="*/ 322282 w 621136"/>
                  <a:gd name="connsiteY2" fmla="*/ 557425 h 557512"/>
                  <a:gd name="connsiteX3" fmla="*/ 617557 w 621136"/>
                  <a:gd name="connsiteY3" fmla="*/ 401215 h 557512"/>
                  <a:gd name="connsiteX4" fmla="*/ 476587 w 621136"/>
                  <a:gd name="connsiteY4" fmla="*/ 326920 h 557512"/>
                  <a:gd name="connsiteX5" fmla="*/ 335617 w 621136"/>
                  <a:gd name="connsiteY5" fmla="*/ 231670 h 557512"/>
                  <a:gd name="connsiteX6" fmla="*/ 230842 w 621136"/>
                  <a:gd name="connsiteY6" fmla="*/ 134515 h 557512"/>
                  <a:gd name="connsiteX7" fmla="*/ 173692 w 621136"/>
                  <a:gd name="connsiteY7" fmla="*/ 50695 h 557512"/>
                  <a:gd name="connsiteX8" fmla="*/ 51772 w 621136"/>
                  <a:gd name="connsiteY8" fmla="*/ 22120 h 557512"/>
                  <a:gd name="connsiteX0" fmla="*/ 46277 w 623261"/>
                  <a:gd name="connsiteY0" fmla="*/ 24285 h 550152"/>
                  <a:gd name="connsiteX1" fmla="*/ 19607 w 623261"/>
                  <a:gd name="connsiteY1" fmla="*/ 370995 h 550152"/>
                  <a:gd name="connsiteX2" fmla="*/ 324407 w 623261"/>
                  <a:gd name="connsiteY2" fmla="*/ 550065 h 550152"/>
                  <a:gd name="connsiteX3" fmla="*/ 619682 w 623261"/>
                  <a:gd name="connsiteY3" fmla="*/ 393855 h 550152"/>
                  <a:gd name="connsiteX4" fmla="*/ 478712 w 623261"/>
                  <a:gd name="connsiteY4" fmla="*/ 319560 h 550152"/>
                  <a:gd name="connsiteX5" fmla="*/ 337742 w 623261"/>
                  <a:gd name="connsiteY5" fmla="*/ 224310 h 550152"/>
                  <a:gd name="connsiteX6" fmla="*/ 232967 w 623261"/>
                  <a:gd name="connsiteY6" fmla="*/ 127155 h 550152"/>
                  <a:gd name="connsiteX7" fmla="*/ 175817 w 623261"/>
                  <a:gd name="connsiteY7" fmla="*/ 43335 h 550152"/>
                  <a:gd name="connsiteX8" fmla="*/ 46277 w 623261"/>
                  <a:gd name="connsiteY8" fmla="*/ 24285 h 550152"/>
                  <a:gd name="connsiteX0" fmla="*/ 46277 w 623261"/>
                  <a:gd name="connsiteY0" fmla="*/ 22940 h 554522"/>
                  <a:gd name="connsiteX1" fmla="*/ 19607 w 623261"/>
                  <a:gd name="connsiteY1" fmla="*/ 375365 h 554522"/>
                  <a:gd name="connsiteX2" fmla="*/ 324407 w 623261"/>
                  <a:gd name="connsiteY2" fmla="*/ 554435 h 554522"/>
                  <a:gd name="connsiteX3" fmla="*/ 619682 w 623261"/>
                  <a:gd name="connsiteY3" fmla="*/ 398225 h 554522"/>
                  <a:gd name="connsiteX4" fmla="*/ 478712 w 623261"/>
                  <a:gd name="connsiteY4" fmla="*/ 323930 h 554522"/>
                  <a:gd name="connsiteX5" fmla="*/ 337742 w 623261"/>
                  <a:gd name="connsiteY5" fmla="*/ 228680 h 554522"/>
                  <a:gd name="connsiteX6" fmla="*/ 232967 w 623261"/>
                  <a:gd name="connsiteY6" fmla="*/ 131525 h 554522"/>
                  <a:gd name="connsiteX7" fmla="*/ 175817 w 623261"/>
                  <a:gd name="connsiteY7" fmla="*/ 47705 h 554522"/>
                  <a:gd name="connsiteX8" fmla="*/ 46277 w 623261"/>
                  <a:gd name="connsiteY8" fmla="*/ 22940 h 554522"/>
                  <a:gd name="connsiteX0" fmla="*/ 56056 w 619705"/>
                  <a:gd name="connsiteY0" fmla="*/ 22522 h 556009"/>
                  <a:gd name="connsiteX1" fmla="*/ 16051 w 619705"/>
                  <a:gd name="connsiteY1" fmla="*/ 376852 h 556009"/>
                  <a:gd name="connsiteX2" fmla="*/ 320851 w 619705"/>
                  <a:gd name="connsiteY2" fmla="*/ 555922 h 556009"/>
                  <a:gd name="connsiteX3" fmla="*/ 616126 w 619705"/>
                  <a:gd name="connsiteY3" fmla="*/ 399712 h 556009"/>
                  <a:gd name="connsiteX4" fmla="*/ 475156 w 619705"/>
                  <a:gd name="connsiteY4" fmla="*/ 325417 h 556009"/>
                  <a:gd name="connsiteX5" fmla="*/ 334186 w 619705"/>
                  <a:gd name="connsiteY5" fmla="*/ 230167 h 556009"/>
                  <a:gd name="connsiteX6" fmla="*/ 229411 w 619705"/>
                  <a:gd name="connsiteY6" fmla="*/ 133012 h 556009"/>
                  <a:gd name="connsiteX7" fmla="*/ 172261 w 619705"/>
                  <a:gd name="connsiteY7" fmla="*/ 49192 h 556009"/>
                  <a:gd name="connsiteX8" fmla="*/ 56056 w 619705"/>
                  <a:gd name="connsiteY8" fmla="*/ 22522 h 556009"/>
                  <a:gd name="connsiteX0" fmla="*/ 56056 w 619705"/>
                  <a:gd name="connsiteY0" fmla="*/ 20631 h 563643"/>
                  <a:gd name="connsiteX1" fmla="*/ 16051 w 619705"/>
                  <a:gd name="connsiteY1" fmla="*/ 384486 h 563643"/>
                  <a:gd name="connsiteX2" fmla="*/ 320851 w 619705"/>
                  <a:gd name="connsiteY2" fmla="*/ 563556 h 563643"/>
                  <a:gd name="connsiteX3" fmla="*/ 616126 w 619705"/>
                  <a:gd name="connsiteY3" fmla="*/ 407346 h 563643"/>
                  <a:gd name="connsiteX4" fmla="*/ 475156 w 619705"/>
                  <a:gd name="connsiteY4" fmla="*/ 333051 h 563643"/>
                  <a:gd name="connsiteX5" fmla="*/ 334186 w 619705"/>
                  <a:gd name="connsiteY5" fmla="*/ 237801 h 563643"/>
                  <a:gd name="connsiteX6" fmla="*/ 229411 w 619705"/>
                  <a:gd name="connsiteY6" fmla="*/ 140646 h 563643"/>
                  <a:gd name="connsiteX7" fmla="*/ 172261 w 619705"/>
                  <a:gd name="connsiteY7" fmla="*/ 56826 h 563643"/>
                  <a:gd name="connsiteX8" fmla="*/ 56056 w 619705"/>
                  <a:gd name="connsiteY8" fmla="*/ 20631 h 56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705" h="563643">
                    <a:moveTo>
                      <a:pt x="56056" y="20631"/>
                    </a:moveTo>
                    <a:cubicBezTo>
                      <a:pt x="30021" y="75241"/>
                      <a:pt x="-28081" y="293999"/>
                      <a:pt x="16051" y="384486"/>
                    </a:cubicBezTo>
                    <a:cubicBezTo>
                      <a:pt x="60183" y="474973"/>
                      <a:pt x="220839" y="559746"/>
                      <a:pt x="320851" y="563556"/>
                    </a:cubicBezTo>
                    <a:cubicBezTo>
                      <a:pt x="420863" y="567366"/>
                      <a:pt x="590409" y="445764"/>
                      <a:pt x="616126" y="407346"/>
                    </a:cubicBezTo>
                    <a:cubicBezTo>
                      <a:pt x="641844" y="368929"/>
                      <a:pt x="522146" y="361309"/>
                      <a:pt x="475156" y="333051"/>
                    </a:cubicBezTo>
                    <a:cubicBezTo>
                      <a:pt x="428166" y="304794"/>
                      <a:pt x="375143" y="269868"/>
                      <a:pt x="334186" y="237801"/>
                    </a:cubicBezTo>
                    <a:cubicBezTo>
                      <a:pt x="293229" y="205734"/>
                      <a:pt x="256399" y="170809"/>
                      <a:pt x="229411" y="140646"/>
                    </a:cubicBezTo>
                    <a:cubicBezTo>
                      <a:pt x="202424" y="110484"/>
                      <a:pt x="193851" y="77781"/>
                      <a:pt x="172261" y="56826"/>
                    </a:cubicBezTo>
                    <a:cubicBezTo>
                      <a:pt x="142416" y="34601"/>
                      <a:pt x="82091" y="-33979"/>
                      <a:pt x="56056" y="20631"/>
                    </a:cubicBezTo>
                    <a:close/>
                  </a:path>
                </a:pathLst>
              </a:custGeom>
              <a:solidFill>
                <a:srgbClr val="3D6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0" name="รูปแบบอิสระ: รูปร่าง 29">
                <a:extLst>
                  <a:ext uri="{FF2B5EF4-FFF2-40B4-BE49-F238E27FC236}">
                    <a16:creationId xmlns:a16="http://schemas.microsoft.com/office/drawing/2014/main" id="{887E61BB-42C3-4561-9E22-28E5B7AF1E6F}"/>
                  </a:ext>
                </a:extLst>
              </p:cNvPr>
              <p:cNvSpPr/>
              <p:nvPr/>
            </p:nvSpPr>
            <p:spPr>
              <a:xfrm>
                <a:off x="6267830" y="2338861"/>
                <a:ext cx="299945" cy="726441"/>
              </a:xfrm>
              <a:custGeom>
                <a:avLst/>
                <a:gdLst>
                  <a:gd name="connsiteX0" fmla="*/ 105887 w 291488"/>
                  <a:gd name="connsiteY0" fmla="*/ 69483 h 755206"/>
                  <a:gd name="connsiteX1" fmla="*/ 12542 w 291488"/>
                  <a:gd name="connsiteY1" fmla="*/ 589548 h 755206"/>
                  <a:gd name="connsiteX2" fmla="*/ 8732 w 291488"/>
                  <a:gd name="connsiteY2" fmla="*/ 675273 h 755206"/>
                  <a:gd name="connsiteX3" fmla="*/ 84932 w 291488"/>
                  <a:gd name="connsiteY3" fmla="*/ 728613 h 755206"/>
                  <a:gd name="connsiteX4" fmla="*/ 145892 w 291488"/>
                  <a:gd name="connsiteY4" fmla="*/ 753378 h 755206"/>
                  <a:gd name="connsiteX5" fmla="*/ 273527 w 291488"/>
                  <a:gd name="connsiteY5" fmla="*/ 680988 h 755206"/>
                  <a:gd name="connsiteX6" fmla="*/ 284957 w 291488"/>
                  <a:gd name="connsiteY6" fmla="*/ 667653 h 755206"/>
                  <a:gd name="connsiteX7" fmla="*/ 220187 w 291488"/>
                  <a:gd name="connsiteY7" fmla="*/ 69483 h 755206"/>
                  <a:gd name="connsiteX8" fmla="*/ 105887 w 291488"/>
                  <a:gd name="connsiteY8" fmla="*/ 69483 h 755206"/>
                  <a:gd name="connsiteX0" fmla="*/ 105887 w 275947"/>
                  <a:gd name="connsiteY0" fmla="*/ 70838 h 758809"/>
                  <a:gd name="connsiteX1" fmla="*/ 12542 w 275947"/>
                  <a:gd name="connsiteY1" fmla="*/ 590903 h 758809"/>
                  <a:gd name="connsiteX2" fmla="*/ 8732 w 275947"/>
                  <a:gd name="connsiteY2" fmla="*/ 676628 h 758809"/>
                  <a:gd name="connsiteX3" fmla="*/ 84932 w 275947"/>
                  <a:gd name="connsiteY3" fmla="*/ 729968 h 758809"/>
                  <a:gd name="connsiteX4" fmla="*/ 145892 w 275947"/>
                  <a:gd name="connsiteY4" fmla="*/ 754733 h 758809"/>
                  <a:gd name="connsiteX5" fmla="*/ 273527 w 275947"/>
                  <a:gd name="connsiteY5" fmla="*/ 682343 h 758809"/>
                  <a:gd name="connsiteX6" fmla="*/ 220187 w 275947"/>
                  <a:gd name="connsiteY6" fmla="*/ 70838 h 758809"/>
                  <a:gd name="connsiteX7" fmla="*/ 105887 w 275947"/>
                  <a:gd name="connsiteY7" fmla="*/ 70838 h 758809"/>
                  <a:gd name="connsiteX0" fmla="*/ 105887 w 274842"/>
                  <a:gd name="connsiteY0" fmla="*/ 70838 h 744805"/>
                  <a:gd name="connsiteX1" fmla="*/ 12542 w 274842"/>
                  <a:gd name="connsiteY1" fmla="*/ 590903 h 744805"/>
                  <a:gd name="connsiteX2" fmla="*/ 8732 w 274842"/>
                  <a:gd name="connsiteY2" fmla="*/ 676628 h 744805"/>
                  <a:gd name="connsiteX3" fmla="*/ 84932 w 274842"/>
                  <a:gd name="connsiteY3" fmla="*/ 729968 h 744805"/>
                  <a:gd name="connsiteX4" fmla="*/ 243047 w 274842"/>
                  <a:gd name="connsiteY4" fmla="*/ 729968 h 744805"/>
                  <a:gd name="connsiteX5" fmla="*/ 273527 w 274842"/>
                  <a:gd name="connsiteY5" fmla="*/ 682343 h 744805"/>
                  <a:gd name="connsiteX6" fmla="*/ 220187 w 274842"/>
                  <a:gd name="connsiteY6" fmla="*/ 70838 h 744805"/>
                  <a:gd name="connsiteX7" fmla="*/ 105887 w 274842"/>
                  <a:gd name="connsiteY7" fmla="*/ 70838 h 744805"/>
                  <a:gd name="connsiteX0" fmla="*/ 105887 w 296815"/>
                  <a:gd name="connsiteY0" fmla="*/ 67775 h 736369"/>
                  <a:gd name="connsiteX1" fmla="*/ 12542 w 296815"/>
                  <a:gd name="connsiteY1" fmla="*/ 587840 h 736369"/>
                  <a:gd name="connsiteX2" fmla="*/ 8732 w 296815"/>
                  <a:gd name="connsiteY2" fmla="*/ 673565 h 736369"/>
                  <a:gd name="connsiteX3" fmla="*/ 84932 w 296815"/>
                  <a:gd name="connsiteY3" fmla="*/ 726905 h 736369"/>
                  <a:gd name="connsiteX4" fmla="*/ 243047 w 296815"/>
                  <a:gd name="connsiteY4" fmla="*/ 726905 h 736369"/>
                  <a:gd name="connsiteX5" fmla="*/ 296387 w 296815"/>
                  <a:gd name="connsiteY5" fmla="*/ 631655 h 736369"/>
                  <a:gd name="connsiteX6" fmla="*/ 220187 w 296815"/>
                  <a:gd name="connsiteY6" fmla="*/ 67775 h 736369"/>
                  <a:gd name="connsiteX7" fmla="*/ 105887 w 296815"/>
                  <a:gd name="connsiteY7" fmla="*/ 67775 h 736369"/>
                  <a:gd name="connsiteX0" fmla="*/ 107430 w 298305"/>
                  <a:gd name="connsiteY0" fmla="*/ 67775 h 735516"/>
                  <a:gd name="connsiteX1" fmla="*/ 14085 w 298305"/>
                  <a:gd name="connsiteY1" fmla="*/ 587840 h 735516"/>
                  <a:gd name="connsiteX2" fmla="*/ 10275 w 298305"/>
                  <a:gd name="connsiteY2" fmla="*/ 673565 h 735516"/>
                  <a:gd name="connsiteX3" fmla="*/ 109335 w 298305"/>
                  <a:gd name="connsiteY3" fmla="*/ 725000 h 735516"/>
                  <a:gd name="connsiteX4" fmla="*/ 244590 w 298305"/>
                  <a:gd name="connsiteY4" fmla="*/ 726905 h 735516"/>
                  <a:gd name="connsiteX5" fmla="*/ 297930 w 298305"/>
                  <a:gd name="connsiteY5" fmla="*/ 631655 h 735516"/>
                  <a:gd name="connsiteX6" fmla="*/ 221730 w 298305"/>
                  <a:gd name="connsiteY6" fmla="*/ 67775 h 735516"/>
                  <a:gd name="connsiteX7" fmla="*/ 107430 w 298305"/>
                  <a:gd name="connsiteY7" fmla="*/ 67775 h 735516"/>
                  <a:gd name="connsiteX0" fmla="*/ 107430 w 299945"/>
                  <a:gd name="connsiteY0" fmla="*/ 67775 h 730556"/>
                  <a:gd name="connsiteX1" fmla="*/ 14085 w 299945"/>
                  <a:gd name="connsiteY1" fmla="*/ 587840 h 730556"/>
                  <a:gd name="connsiteX2" fmla="*/ 10275 w 299945"/>
                  <a:gd name="connsiteY2" fmla="*/ 673565 h 730556"/>
                  <a:gd name="connsiteX3" fmla="*/ 109335 w 299945"/>
                  <a:gd name="connsiteY3" fmla="*/ 725000 h 730556"/>
                  <a:gd name="connsiteX4" fmla="*/ 244590 w 299945"/>
                  <a:gd name="connsiteY4" fmla="*/ 726905 h 730556"/>
                  <a:gd name="connsiteX5" fmla="*/ 275066 w 299945"/>
                  <a:gd name="connsiteY5" fmla="*/ 705052 h 730556"/>
                  <a:gd name="connsiteX6" fmla="*/ 297930 w 299945"/>
                  <a:gd name="connsiteY6" fmla="*/ 631655 h 730556"/>
                  <a:gd name="connsiteX7" fmla="*/ 221730 w 299945"/>
                  <a:gd name="connsiteY7" fmla="*/ 67775 h 730556"/>
                  <a:gd name="connsiteX8" fmla="*/ 107430 w 299945"/>
                  <a:gd name="connsiteY8" fmla="*/ 67775 h 730556"/>
                  <a:gd name="connsiteX0" fmla="*/ 107430 w 299945"/>
                  <a:gd name="connsiteY0" fmla="*/ 67775 h 726040"/>
                  <a:gd name="connsiteX1" fmla="*/ 14085 w 299945"/>
                  <a:gd name="connsiteY1" fmla="*/ 587840 h 726040"/>
                  <a:gd name="connsiteX2" fmla="*/ 10275 w 299945"/>
                  <a:gd name="connsiteY2" fmla="*/ 673565 h 726040"/>
                  <a:gd name="connsiteX3" fmla="*/ 109335 w 299945"/>
                  <a:gd name="connsiteY3" fmla="*/ 725000 h 726040"/>
                  <a:gd name="connsiteX4" fmla="*/ 238875 w 299945"/>
                  <a:gd name="connsiteY4" fmla="*/ 707855 h 726040"/>
                  <a:gd name="connsiteX5" fmla="*/ 275066 w 299945"/>
                  <a:gd name="connsiteY5" fmla="*/ 705052 h 726040"/>
                  <a:gd name="connsiteX6" fmla="*/ 297930 w 299945"/>
                  <a:gd name="connsiteY6" fmla="*/ 631655 h 726040"/>
                  <a:gd name="connsiteX7" fmla="*/ 221730 w 299945"/>
                  <a:gd name="connsiteY7" fmla="*/ 67775 h 726040"/>
                  <a:gd name="connsiteX8" fmla="*/ 107430 w 299945"/>
                  <a:gd name="connsiteY8" fmla="*/ 67775 h 726040"/>
                  <a:gd name="connsiteX0" fmla="*/ 107430 w 299945"/>
                  <a:gd name="connsiteY0" fmla="*/ 67775 h 726441"/>
                  <a:gd name="connsiteX1" fmla="*/ 14085 w 299945"/>
                  <a:gd name="connsiteY1" fmla="*/ 587840 h 726441"/>
                  <a:gd name="connsiteX2" fmla="*/ 10275 w 299945"/>
                  <a:gd name="connsiteY2" fmla="*/ 673565 h 726441"/>
                  <a:gd name="connsiteX3" fmla="*/ 109335 w 299945"/>
                  <a:gd name="connsiteY3" fmla="*/ 725000 h 726441"/>
                  <a:gd name="connsiteX4" fmla="*/ 275066 w 299945"/>
                  <a:gd name="connsiteY4" fmla="*/ 705052 h 726441"/>
                  <a:gd name="connsiteX5" fmla="*/ 297930 w 299945"/>
                  <a:gd name="connsiteY5" fmla="*/ 631655 h 726441"/>
                  <a:gd name="connsiteX6" fmla="*/ 221730 w 299945"/>
                  <a:gd name="connsiteY6" fmla="*/ 67775 h 726441"/>
                  <a:gd name="connsiteX7" fmla="*/ 107430 w 299945"/>
                  <a:gd name="connsiteY7" fmla="*/ 67775 h 726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9945" h="726441">
                    <a:moveTo>
                      <a:pt x="107430" y="67775"/>
                    </a:moveTo>
                    <a:cubicBezTo>
                      <a:pt x="72823" y="154452"/>
                      <a:pt x="30278" y="486875"/>
                      <a:pt x="14085" y="587840"/>
                    </a:cubicBezTo>
                    <a:cubicBezTo>
                      <a:pt x="-2108" y="688805"/>
                      <a:pt x="-5600" y="650705"/>
                      <a:pt x="10275" y="673565"/>
                    </a:cubicBezTo>
                    <a:cubicBezTo>
                      <a:pt x="26150" y="696425"/>
                      <a:pt x="65203" y="719752"/>
                      <a:pt x="109335" y="725000"/>
                    </a:cubicBezTo>
                    <a:cubicBezTo>
                      <a:pt x="153467" y="730248"/>
                      <a:pt x="243633" y="720610"/>
                      <a:pt x="275066" y="705052"/>
                    </a:cubicBezTo>
                    <a:cubicBezTo>
                      <a:pt x="283956" y="689177"/>
                      <a:pt x="306819" y="737868"/>
                      <a:pt x="297930" y="631655"/>
                    </a:cubicBezTo>
                    <a:cubicBezTo>
                      <a:pt x="289041" y="525442"/>
                      <a:pt x="253480" y="161755"/>
                      <a:pt x="221730" y="67775"/>
                    </a:cubicBezTo>
                    <a:cubicBezTo>
                      <a:pt x="189980" y="-26205"/>
                      <a:pt x="142037" y="-18902"/>
                      <a:pt x="107430" y="67775"/>
                    </a:cubicBezTo>
                    <a:close/>
                  </a:path>
                </a:pathLst>
              </a:custGeom>
              <a:solidFill>
                <a:srgbClr val="DF71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" name="สี่เหลี่ยมผืนผ้า: มุมมน 30">
                <a:extLst>
                  <a:ext uri="{FF2B5EF4-FFF2-40B4-BE49-F238E27FC236}">
                    <a16:creationId xmlns:a16="http://schemas.microsoft.com/office/drawing/2014/main" id="{BCE1E50A-A836-4452-A2F5-4F4D3D938B50}"/>
                  </a:ext>
                </a:extLst>
              </p:cNvPr>
              <p:cNvSpPr/>
              <p:nvPr/>
            </p:nvSpPr>
            <p:spPr>
              <a:xfrm>
                <a:off x="6362672" y="2287982"/>
                <a:ext cx="137191" cy="111648"/>
              </a:xfrm>
              <a:prstGeom prst="roundRect">
                <a:avLst/>
              </a:prstGeom>
              <a:solidFill>
                <a:srgbClr val="D53B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2" name="คอร์ด 31">
                <a:extLst>
                  <a:ext uri="{FF2B5EF4-FFF2-40B4-BE49-F238E27FC236}">
                    <a16:creationId xmlns:a16="http://schemas.microsoft.com/office/drawing/2014/main" id="{9529CE90-61A2-43AC-9F3D-961ACAB868CA}"/>
                  </a:ext>
                </a:extLst>
              </p:cNvPr>
              <p:cNvSpPr/>
              <p:nvPr/>
            </p:nvSpPr>
            <p:spPr>
              <a:xfrm rot="17588234">
                <a:off x="5812228" y="3274021"/>
                <a:ext cx="446725" cy="419125"/>
              </a:xfrm>
              <a:prstGeom prst="chord">
                <a:avLst/>
              </a:prstGeom>
              <a:solidFill>
                <a:srgbClr val="3D6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id="{589DA8A7-1B0A-43BD-8B4D-BA76E8B9040C}"/>
                  </a:ext>
                </a:extLst>
              </p:cNvPr>
              <p:cNvSpPr/>
              <p:nvPr/>
            </p:nvSpPr>
            <p:spPr>
              <a:xfrm>
                <a:off x="5089750" y="2078583"/>
                <a:ext cx="242345" cy="524951"/>
              </a:xfrm>
              <a:custGeom>
                <a:avLst/>
                <a:gdLst>
                  <a:gd name="connsiteX0" fmla="*/ 0 w 215265"/>
                  <a:gd name="connsiteY0" fmla="*/ 0 h 504825"/>
                  <a:gd name="connsiteX1" fmla="*/ 215265 w 215265"/>
                  <a:gd name="connsiteY1" fmla="*/ 504825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5265" h="504825">
                    <a:moveTo>
                      <a:pt x="0" y="0"/>
                    </a:moveTo>
                    <a:lnTo>
                      <a:pt x="215265" y="504825"/>
                    </a:ln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รูปแบบอิสระ: รูปร่าง 33">
                <a:extLst>
                  <a:ext uri="{FF2B5EF4-FFF2-40B4-BE49-F238E27FC236}">
                    <a16:creationId xmlns:a16="http://schemas.microsoft.com/office/drawing/2014/main" id="{E3D8F2DE-A720-47EE-B688-62977DB6078F}"/>
                  </a:ext>
                </a:extLst>
              </p:cNvPr>
              <p:cNvSpPr/>
              <p:nvPr/>
            </p:nvSpPr>
            <p:spPr>
              <a:xfrm>
                <a:off x="5186498" y="2050090"/>
                <a:ext cx="234943" cy="520667"/>
              </a:xfrm>
              <a:custGeom>
                <a:avLst/>
                <a:gdLst>
                  <a:gd name="connsiteX0" fmla="*/ 0 w 215265"/>
                  <a:gd name="connsiteY0" fmla="*/ 0 h 504825"/>
                  <a:gd name="connsiteX1" fmla="*/ 215265 w 215265"/>
                  <a:gd name="connsiteY1" fmla="*/ 504825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5265" h="504825">
                    <a:moveTo>
                      <a:pt x="0" y="0"/>
                    </a:moveTo>
                    <a:lnTo>
                      <a:pt x="215265" y="504825"/>
                    </a:ln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5" name="รูปแบบอิสระ: รูปร่าง 34">
                <a:extLst>
                  <a:ext uri="{FF2B5EF4-FFF2-40B4-BE49-F238E27FC236}">
                    <a16:creationId xmlns:a16="http://schemas.microsoft.com/office/drawing/2014/main" id="{5C6DECD4-6E5A-453B-BDD3-2FF554650BCF}"/>
                  </a:ext>
                </a:extLst>
              </p:cNvPr>
              <p:cNvSpPr/>
              <p:nvPr/>
            </p:nvSpPr>
            <p:spPr>
              <a:xfrm rot="1662581">
                <a:off x="7433449" y="1944441"/>
                <a:ext cx="224510" cy="481401"/>
              </a:xfrm>
              <a:custGeom>
                <a:avLst/>
                <a:gdLst>
                  <a:gd name="connsiteX0" fmla="*/ 0 w 215265"/>
                  <a:gd name="connsiteY0" fmla="*/ 0 h 504825"/>
                  <a:gd name="connsiteX1" fmla="*/ 215265 w 215265"/>
                  <a:gd name="connsiteY1" fmla="*/ 504825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5265" h="504825">
                    <a:moveTo>
                      <a:pt x="0" y="0"/>
                    </a:moveTo>
                    <a:lnTo>
                      <a:pt x="215265" y="504825"/>
                    </a:ln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6" name="รูปแบบอิสระ: รูปร่าง 35">
                <a:extLst>
                  <a:ext uri="{FF2B5EF4-FFF2-40B4-BE49-F238E27FC236}">
                    <a16:creationId xmlns:a16="http://schemas.microsoft.com/office/drawing/2014/main" id="{65FB1E69-EFEF-44B2-A332-A7BD7F4D7E4A}"/>
                  </a:ext>
                </a:extLst>
              </p:cNvPr>
              <p:cNvSpPr/>
              <p:nvPr/>
            </p:nvSpPr>
            <p:spPr>
              <a:xfrm rot="1597056">
                <a:off x="7330150" y="1904728"/>
                <a:ext cx="234943" cy="520667"/>
              </a:xfrm>
              <a:custGeom>
                <a:avLst/>
                <a:gdLst>
                  <a:gd name="connsiteX0" fmla="*/ 0 w 215265"/>
                  <a:gd name="connsiteY0" fmla="*/ 0 h 504825"/>
                  <a:gd name="connsiteX1" fmla="*/ 215265 w 215265"/>
                  <a:gd name="connsiteY1" fmla="*/ 504825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5265" h="504825">
                    <a:moveTo>
                      <a:pt x="0" y="0"/>
                    </a:moveTo>
                    <a:lnTo>
                      <a:pt x="215265" y="504825"/>
                    </a:ln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7" name="คอร์ด 36">
                <a:extLst>
                  <a:ext uri="{FF2B5EF4-FFF2-40B4-BE49-F238E27FC236}">
                    <a16:creationId xmlns:a16="http://schemas.microsoft.com/office/drawing/2014/main" id="{3C7F332A-CE4F-450E-BBC4-6869AFFC1982}"/>
                  </a:ext>
                </a:extLst>
              </p:cNvPr>
              <p:cNvSpPr/>
              <p:nvPr/>
            </p:nvSpPr>
            <p:spPr>
              <a:xfrm rot="17588234">
                <a:off x="5886723" y="3361488"/>
                <a:ext cx="297734" cy="281108"/>
              </a:xfrm>
              <a:prstGeom prst="chord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8" name="รูปแบบอิสระ: รูปร่าง 37">
                <a:extLst>
                  <a:ext uri="{FF2B5EF4-FFF2-40B4-BE49-F238E27FC236}">
                    <a16:creationId xmlns:a16="http://schemas.microsoft.com/office/drawing/2014/main" id="{4FB7FAEA-6216-4D45-9522-A6C9D9F326BA}"/>
                  </a:ext>
                </a:extLst>
              </p:cNvPr>
              <p:cNvSpPr/>
              <p:nvPr/>
            </p:nvSpPr>
            <p:spPr>
              <a:xfrm>
                <a:off x="5838028" y="2000115"/>
                <a:ext cx="456732" cy="431134"/>
              </a:xfrm>
              <a:custGeom>
                <a:avLst/>
                <a:gdLst>
                  <a:gd name="connsiteX0" fmla="*/ 49916 w 605567"/>
                  <a:gd name="connsiteY0" fmla="*/ 26965 h 583233"/>
                  <a:gd name="connsiteX1" fmla="*/ 15626 w 605567"/>
                  <a:gd name="connsiteY1" fmla="*/ 404155 h 583233"/>
                  <a:gd name="connsiteX2" fmla="*/ 320426 w 605567"/>
                  <a:gd name="connsiteY2" fmla="*/ 583225 h 583233"/>
                  <a:gd name="connsiteX3" fmla="*/ 602366 w 605567"/>
                  <a:gd name="connsiteY3" fmla="*/ 411775 h 583233"/>
                  <a:gd name="connsiteX4" fmla="*/ 461396 w 605567"/>
                  <a:gd name="connsiteY4" fmla="*/ 354625 h 583233"/>
                  <a:gd name="connsiteX5" fmla="*/ 286136 w 605567"/>
                  <a:gd name="connsiteY5" fmla="*/ 251755 h 583233"/>
                  <a:gd name="connsiteX6" fmla="*/ 228986 w 605567"/>
                  <a:gd name="connsiteY6" fmla="*/ 160315 h 583233"/>
                  <a:gd name="connsiteX7" fmla="*/ 171836 w 605567"/>
                  <a:gd name="connsiteY7" fmla="*/ 76495 h 583233"/>
                  <a:gd name="connsiteX8" fmla="*/ 99446 w 605567"/>
                  <a:gd name="connsiteY8" fmla="*/ 34585 h 583233"/>
                  <a:gd name="connsiteX9" fmla="*/ 49916 w 605567"/>
                  <a:gd name="connsiteY9" fmla="*/ 26965 h 583233"/>
                  <a:gd name="connsiteX0" fmla="*/ 49916 w 605390"/>
                  <a:gd name="connsiteY0" fmla="*/ 26965 h 583233"/>
                  <a:gd name="connsiteX1" fmla="*/ 15626 w 605390"/>
                  <a:gd name="connsiteY1" fmla="*/ 404155 h 583233"/>
                  <a:gd name="connsiteX2" fmla="*/ 320426 w 605390"/>
                  <a:gd name="connsiteY2" fmla="*/ 583225 h 583233"/>
                  <a:gd name="connsiteX3" fmla="*/ 602366 w 605390"/>
                  <a:gd name="connsiteY3" fmla="*/ 411775 h 583233"/>
                  <a:gd name="connsiteX4" fmla="*/ 461396 w 605390"/>
                  <a:gd name="connsiteY4" fmla="*/ 354625 h 583233"/>
                  <a:gd name="connsiteX5" fmla="*/ 333761 w 605390"/>
                  <a:gd name="connsiteY5" fmla="*/ 257470 h 583233"/>
                  <a:gd name="connsiteX6" fmla="*/ 228986 w 605390"/>
                  <a:gd name="connsiteY6" fmla="*/ 160315 h 583233"/>
                  <a:gd name="connsiteX7" fmla="*/ 171836 w 605390"/>
                  <a:gd name="connsiteY7" fmla="*/ 76495 h 583233"/>
                  <a:gd name="connsiteX8" fmla="*/ 99446 w 605390"/>
                  <a:gd name="connsiteY8" fmla="*/ 34585 h 583233"/>
                  <a:gd name="connsiteX9" fmla="*/ 49916 w 605390"/>
                  <a:gd name="connsiteY9" fmla="*/ 26965 h 583233"/>
                  <a:gd name="connsiteX0" fmla="*/ 49916 w 606255"/>
                  <a:gd name="connsiteY0" fmla="*/ 26965 h 583233"/>
                  <a:gd name="connsiteX1" fmla="*/ 15626 w 606255"/>
                  <a:gd name="connsiteY1" fmla="*/ 404155 h 583233"/>
                  <a:gd name="connsiteX2" fmla="*/ 320426 w 606255"/>
                  <a:gd name="connsiteY2" fmla="*/ 583225 h 583233"/>
                  <a:gd name="connsiteX3" fmla="*/ 602366 w 606255"/>
                  <a:gd name="connsiteY3" fmla="*/ 411775 h 583233"/>
                  <a:gd name="connsiteX4" fmla="*/ 474731 w 606255"/>
                  <a:gd name="connsiteY4" fmla="*/ 352720 h 583233"/>
                  <a:gd name="connsiteX5" fmla="*/ 333761 w 606255"/>
                  <a:gd name="connsiteY5" fmla="*/ 257470 h 583233"/>
                  <a:gd name="connsiteX6" fmla="*/ 228986 w 606255"/>
                  <a:gd name="connsiteY6" fmla="*/ 160315 h 583233"/>
                  <a:gd name="connsiteX7" fmla="*/ 171836 w 606255"/>
                  <a:gd name="connsiteY7" fmla="*/ 76495 h 583233"/>
                  <a:gd name="connsiteX8" fmla="*/ 99446 w 606255"/>
                  <a:gd name="connsiteY8" fmla="*/ 34585 h 583233"/>
                  <a:gd name="connsiteX9" fmla="*/ 49916 w 606255"/>
                  <a:gd name="connsiteY9" fmla="*/ 26965 h 583233"/>
                  <a:gd name="connsiteX0" fmla="*/ 50326 w 606665"/>
                  <a:gd name="connsiteY0" fmla="*/ 26359 h 582627"/>
                  <a:gd name="connsiteX1" fmla="*/ 16036 w 606665"/>
                  <a:gd name="connsiteY1" fmla="*/ 403549 h 582627"/>
                  <a:gd name="connsiteX2" fmla="*/ 320836 w 606665"/>
                  <a:gd name="connsiteY2" fmla="*/ 582619 h 582627"/>
                  <a:gd name="connsiteX3" fmla="*/ 602776 w 606665"/>
                  <a:gd name="connsiteY3" fmla="*/ 411169 h 582627"/>
                  <a:gd name="connsiteX4" fmla="*/ 475141 w 606665"/>
                  <a:gd name="connsiteY4" fmla="*/ 352114 h 582627"/>
                  <a:gd name="connsiteX5" fmla="*/ 334171 w 606665"/>
                  <a:gd name="connsiteY5" fmla="*/ 256864 h 582627"/>
                  <a:gd name="connsiteX6" fmla="*/ 229396 w 606665"/>
                  <a:gd name="connsiteY6" fmla="*/ 159709 h 582627"/>
                  <a:gd name="connsiteX7" fmla="*/ 172246 w 606665"/>
                  <a:gd name="connsiteY7" fmla="*/ 75889 h 582627"/>
                  <a:gd name="connsiteX8" fmla="*/ 117001 w 606665"/>
                  <a:gd name="connsiteY8" fmla="*/ 35884 h 582627"/>
                  <a:gd name="connsiteX9" fmla="*/ 50326 w 606665"/>
                  <a:gd name="connsiteY9" fmla="*/ 26359 h 582627"/>
                  <a:gd name="connsiteX0" fmla="*/ 51772 w 608111"/>
                  <a:gd name="connsiteY0" fmla="*/ 18442 h 574710"/>
                  <a:gd name="connsiteX1" fmla="*/ 17482 w 608111"/>
                  <a:gd name="connsiteY1" fmla="*/ 395632 h 574710"/>
                  <a:gd name="connsiteX2" fmla="*/ 322282 w 608111"/>
                  <a:gd name="connsiteY2" fmla="*/ 574702 h 574710"/>
                  <a:gd name="connsiteX3" fmla="*/ 604222 w 608111"/>
                  <a:gd name="connsiteY3" fmla="*/ 403252 h 574710"/>
                  <a:gd name="connsiteX4" fmla="*/ 476587 w 608111"/>
                  <a:gd name="connsiteY4" fmla="*/ 344197 h 574710"/>
                  <a:gd name="connsiteX5" fmla="*/ 335617 w 608111"/>
                  <a:gd name="connsiteY5" fmla="*/ 248947 h 574710"/>
                  <a:gd name="connsiteX6" fmla="*/ 230842 w 608111"/>
                  <a:gd name="connsiteY6" fmla="*/ 151792 h 574710"/>
                  <a:gd name="connsiteX7" fmla="*/ 173692 w 608111"/>
                  <a:gd name="connsiteY7" fmla="*/ 67972 h 574710"/>
                  <a:gd name="connsiteX8" fmla="*/ 51772 w 608111"/>
                  <a:gd name="connsiteY8" fmla="*/ 18442 h 574710"/>
                  <a:gd name="connsiteX0" fmla="*/ 51772 w 621136"/>
                  <a:gd name="connsiteY0" fmla="*/ 18442 h 574789"/>
                  <a:gd name="connsiteX1" fmla="*/ 17482 w 621136"/>
                  <a:gd name="connsiteY1" fmla="*/ 395632 h 574789"/>
                  <a:gd name="connsiteX2" fmla="*/ 322282 w 621136"/>
                  <a:gd name="connsiteY2" fmla="*/ 574702 h 574789"/>
                  <a:gd name="connsiteX3" fmla="*/ 617557 w 621136"/>
                  <a:gd name="connsiteY3" fmla="*/ 418492 h 574789"/>
                  <a:gd name="connsiteX4" fmla="*/ 476587 w 621136"/>
                  <a:gd name="connsiteY4" fmla="*/ 344197 h 574789"/>
                  <a:gd name="connsiteX5" fmla="*/ 335617 w 621136"/>
                  <a:gd name="connsiteY5" fmla="*/ 248947 h 574789"/>
                  <a:gd name="connsiteX6" fmla="*/ 230842 w 621136"/>
                  <a:gd name="connsiteY6" fmla="*/ 151792 h 574789"/>
                  <a:gd name="connsiteX7" fmla="*/ 173692 w 621136"/>
                  <a:gd name="connsiteY7" fmla="*/ 67972 h 574789"/>
                  <a:gd name="connsiteX8" fmla="*/ 51772 w 621136"/>
                  <a:gd name="connsiteY8" fmla="*/ 18442 h 574789"/>
                  <a:gd name="connsiteX0" fmla="*/ 51772 w 621136"/>
                  <a:gd name="connsiteY0" fmla="*/ 22120 h 557512"/>
                  <a:gd name="connsiteX1" fmla="*/ 17482 w 621136"/>
                  <a:gd name="connsiteY1" fmla="*/ 378355 h 557512"/>
                  <a:gd name="connsiteX2" fmla="*/ 322282 w 621136"/>
                  <a:gd name="connsiteY2" fmla="*/ 557425 h 557512"/>
                  <a:gd name="connsiteX3" fmla="*/ 617557 w 621136"/>
                  <a:gd name="connsiteY3" fmla="*/ 401215 h 557512"/>
                  <a:gd name="connsiteX4" fmla="*/ 476587 w 621136"/>
                  <a:gd name="connsiteY4" fmla="*/ 326920 h 557512"/>
                  <a:gd name="connsiteX5" fmla="*/ 335617 w 621136"/>
                  <a:gd name="connsiteY5" fmla="*/ 231670 h 557512"/>
                  <a:gd name="connsiteX6" fmla="*/ 230842 w 621136"/>
                  <a:gd name="connsiteY6" fmla="*/ 134515 h 557512"/>
                  <a:gd name="connsiteX7" fmla="*/ 173692 w 621136"/>
                  <a:gd name="connsiteY7" fmla="*/ 50695 h 557512"/>
                  <a:gd name="connsiteX8" fmla="*/ 51772 w 621136"/>
                  <a:gd name="connsiteY8" fmla="*/ 22120 h 557512"/>
                  <a:gd name="connsiteX0" fmla="*/ 46277 w 623261"/>
                  <a:gd name="connsiteY0" fmla="*/ 24285 h 550152"/>
                  <a:gd name="connsiteX1" fmla="*/ 19607 w 623261"/>
                  <a:gd name="connsiteY1" fmla="*/ 370995 h 550152"/>
                  <a:gd name="connsiteX2" fmla="*/ 324407 w 623261"/>
                  <a:gd name="connsiteY2" fmla="*/ 550065 h 550152"/>
                  <a:gd name="connsiteX3" fmla="*/ 619682 w 623261"/>
                  <a:gd name="connsiteY3" fmla="*/ 393855 h 550152"/>
                  <a:gd name="connsiteX4" fmla="*/ 478712 w 623261"/>
                  <a:gd name="connsiteY4" fmla="*/ 319560 h 550152"/>
                  <a:gd name="connsiteX5" fmla="*/ 337742 w 623261"/>
                  <a:gd name="connsiteY5" fmla="*/ 224310 h 550152"/>
                  <a:gd name="connsiteX6" fmla="*/ 232967 w 623261"/>
                  <a:gd name="connsiteY6" fmla="*/ 127155 h 550152"/>
                  <a:gd name="connsiteX7" fmla="*/ 175817 w 623261"/>
                  <a:gd name="connsiteY7" fmla="*/ 43335 h 550152"/>
                  <a:gd name="connsiteX8" fmla="*/ 46277 w 623261"/>
                  <a:gd name="connsiteY8" fmla="*/ 24285 h 550152"/>
                  <a:gd name="connsiteX0" fmla="*/ 46277 w 623261"/>
                  <a:gd name="connsiteY0" fmla="*/ 22940 h 554522"/>
                  <a:gd name="connsiteX1" fmla="*/ 19607 w 623261"/>
                  <a:gd name="connsiteY1" fmla="*/ 375365 h 554522"/>
                  <a:gd name="connsiteX2" fmla="*/ 324407 w 623261"/>
                  <a:gd name="connsiteY2" fmla="*/ 554435 h 554522"/>
                  <a:gd name="connsiteX3" fmla="*/ 619682 w 623261"/>
                  <a:gd name="connsiteY3" fmla="*/ 398225 h 554522"/>
                  <a:gd name="connsiteX4" fmla="*/ 478712 w 623261"/>
                  <a:gd name="connsiteY4" fmla="*/ 323930 h 554522"/>
                  <a:gd name="connsiteX5" fmla="*/ 337742 w 623261"/>
                  <a:gd name="connsiteY5" fmla="*/ 228680 h 554522"/>
                  <a:gd name="connsiteX6" fmla="*/ 232967 w 623261"/>
                  <a:gd name="connsiteY6" fmla="*/ 131525 h 554522"/>
                  <a:gd name="connsiteX7" fmla="*/ 175817 w 623261"/>
                  <a:gd name="connsiteY7" fmla="*/ 47705 h 554522"/>
                  <a:gd name="connsiteX8" fmla="*/ 46277 w 623261"/>
                  <a:gd name="connsiteY8" fmla="*/ 22940 h 554522"/>
                  <a:gd name="connsiteX0" fmla="*/ 56056 w 619705"/>
                  <a:gd name="connsiteY0" fmla="*/ 22522 h 556009"/>
                  <a:gd name="connsiteX1" fmla="*/ 16051 w 619705"/>
                  <a:gd name="connsiteY1" fmla="*/ 376852 h 556009"/>
                  <a:gd name="connsiteX2" fmla="*/ 320851 w 619705"/>
                  <a:gd name="connsiteY2" fmla="*/ 555922 h 556009"/>
                  <a:gd name="connsiteX3" fmla="*/ 616126 w 619705"/>
                  <a:gd name="connsiteY3" fmla="*/ 399712 h 556009"/>
                  <a:gd name="connsiteX4" fmla="*/ 475156 w 619705"/>
                  <a:gd name="connsiteY4" fmla="*/ 325417 h 556009"/>
                  <a:gd name="connsiteX5" fmla="*/ 334186 w 619705"/>
                  <a:gd name="connsiteY5" fmla="*/ 230167 h 556009"/>
                  <a:gd name="connsiteX6" fmla="*/ 229411 w 619705"/>
                  <a:gd name="connsiteY6" fmla="*/ 133012 h 556009"/>
                  <a:gd name="connsiteX7" fmla="*/ 172261 w 619705"/>
                  <a:gd name="connsiteY7" fmla="*/ 49192 h 556009"/>
                  <a:gd name="connsiteX8" fmla="*/ 56056 w 619705"/>
                  <a:gd name="connsiteY8" fmla="*/ 22522 h 55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705" h="556009">
                    <a:moveTo>
                      <a:pt x="56056" y="22522"/>
                    </a:moveTo>
                    <a:cubicBezTo>
                      <a:pt x="30021" y="77132"/>
                      <a:pt x="-28081" y="287952"/>
                      <a:pt x="16051" y="376852"/>
                    </a:cubicBezTo>
                    <a:cubicBezTo>
                      <a:pt x="60183" y="465752"/>
                      <a:pt x="220839" y="552112"/>
                      <a:pt x="320851" y="555922"/>
                    </a:cubicBezTo>
                    <a:cubicBezTo>
                      <a:pt x="420863" y="559732"/>
                      <a:pt x="590409" y="438130"/>
                      <a:pt x="616126" y="399712"/>
                    </a:cubicBezTo>
                    <a:cubicBezTo>
                      <a:pt x="641844" y="361295"/>
                      <a:pt x="522146" y="353675"/>
                      <a:pt x="475156" y="325417"/>
                    </a:cubicBezTo>
                    <a:cubicBezTo>
                      <a:pt x="428166" y="297160"/>
                      <a:pt x="375143" y="262234"/>
                      <a:pt x="334186" y="230167"/>
                    </a:cubicBezTo>
                    <a:cubicBezTo>
                      <a:pt x="293229" y="198100"/>
                      <a:pt x="256399" y="163175"/>
                      <a:pt x="229411" y="133012"/>
                    </a:cubicBezTo>
                    <a:cubicBezTo>
                      <a:pt x="202424" y="102850"/>
                      <a:pt x="193851" y="70147"/>
                      <a:pt x="172261" y="49192"/>
                    </a:cubicBezTo>
                    <a:cubicBezTo>
                      <a:pt x="142416" y="26967"/>
                      <a:pt x="82091" y="-32088"/>
                      <a:pt x="56056" y="22522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9" name="รูปแบบอิสระ: รูปร่าง 38">
                <a:extLst>
                  <a:ext uri="{FF2B5EF4-FFF2-40B4-BE49-F238E27FC236}">
                    <a16:creationId xmlns:a16="http://schemas.microsoft.com/office/drawing/2014/main" id="{10922019-B20E-43ED-8366-8DD779E14E76}"/>
                  </a:ext>
                </a:extLst>
              </p:cNvPr>
              <p:cNvSpPr/>
              <p:nvPr/>
            </p:nvSpPr>
            <p:spPr>
              <a:xfrm flipH="1">
                <a:off x="6552179" y="2015321"/>
                <a:ext cx="471426" cy="411475"/>
              </a:xfrm>
              <a:custGeom>
                <a:avLst/>
                <a:gdLst>
                  <a:gd name="connsiteX0" fmla="*/ 49916 w 605567"/>
                  <a:gd name="connsiteY0" fmla="*/ 26965 h 583233"/>
                  <a:gd name="connsiteX1" fmla="*/ 15626 w 605567"/>
                  <a:gd name="connsiteY1" fmla="*/ 404155 h 583233"/>
                  <a:gd name="connsiteX2" fmla="*/ 320426 w 605567"/>
                  <a:gd name="connsiteY2" fmla="*/ 583225 h 583233"/>
                  <a:gd name="connsiteX3" fmla="*/ 602366 w 605567"/>
                  <a:gd name="connsiteY3" fmla="*/ 411775 h 583233"/>
                  <a:gd name="connsiteX4" fmla="*/ 461396 w 605567"/>
                  <a:gd name="connsiteY4" fmla="*/ 354625 h 583233"/>
                  <a:gd name="connsiteX5" fmla="*/ 286136 w 605567"/>
                  <a:gd name="connsiteY5" fmla="*/ 251755 h 583233"/>
                  <a:gd name="connsiteX6" fmla="*/ 228986 w 605567"/>
                  <a:gd name="connsiteY6" fmla="*/ 160315 h 583233"/>
                  <a:gd name="connsiteX7" fmla="*/ 171836 w 605567"/>
                  <a:gd name="connsiteY7" fmla="*/ 76495 h 583233"/>
                  <a:gd name="connsiteX8" fmla="*/ 99446 w 605567"/>
                  <a:gd name="connsiteY8" fmla="*/ 34585 h 583233"/>
                  <a:gd name="connsiteX9" fmla="*/ 49916 w 605567"/>
                  <a:gd name="connsiteY9" fmla="*/ 26965 h 583233"/>
                  <a:gd name="connsiteX0" fmla="*/ 49916 w 605390"/>
                  <a:gd name="connsiteY0" fmla="*/ 26965 h 583233"/>
                  <a:gd name="connsiteX1" fmla="*/ 15626 w 605390"/>
                  <a:gd name="connsiteY1" fmla="*/ 404155 h 583233"/>
                  <a:gd name="connsiteX2" fmla="*/ 320426 w 605390"/>
                  <a:gd name="connsiteY2" fmla="*/ 583225 h 583233"/>
                  <a:gd name="connsiteX3" fmla="*/ 602366 w 605390"/>
                  <a:gd name="connsiteY3" fmla="*/ 411775 h 583233"/>
                  <a:gd name="connsiteX4" fmla="*/ 461396 w 605390"/>
                  <a:gd name="connsiteY4" fmla="*/ 354625 h 583233"/>
                  <a:gd name="connsiteX5" fmla="*/ 333761 w 605390"/>
                  <a:gd name="connsiteY5" fmla="*/ 257470 h 583233"/>
                  <a:gd name="connsiteX6" fmla="*/ 228986 w 605390"/>
                  <a:gd name="connsiteY6" fmla="*/ 160315 h 583233"/>
                  <a:gd name="connsiteX7" fmla="*/ 171836 w 605390"/>
                  <a:gd name="connsiteY7" fmla="*/ 76495 h 583233"/>
                  <a:gd name="connsiteX8" fmla="*/ 99446 w 605390"/>
                  <a:gd name="connsiteY8" fmla="*/ 34585 h 583233"/>
                  <a:gd name="connsiteX9" fmla="*/ 49916 w 605390"/>
                  <a:gd name="connsiteY9" fmla="*/ 26965 h 583233"/>
                  <a:gd name="connsiteX0" fmla="*/ 49916 w 606255"/>
                  <a:gd name="connsiteY0" fmla="*/ 26965 h 583233"/>
                  <a:gd name="connsiteX1" fmla="*/ 15626 w 606255"/>
                  <a:gd name="connsiteY1" fmla="*/ 404155 h 583233"/>
                  <a:gd name="connsiteX2" fmla="*/ 320426 w 606255"/>
                  <a:gd name="connsiteY2" fmla="*/ 583225 h 583233"/>
                  <a:gd name="connsiteX3" fmla="*/ 602366 w 606255"/>
                  <a:gd name="connsiteY3" fmla="*/ 411775 h 583233"/>
                  <a:gd name="connsiteX4" fmla="*/ 474731 w 606255"/>
                  <a:gd name="connsiteY4" fmla="*/ 352720 h 583233"/>
                  <a:gd name="connsiteX5" fmla="*/ 333761 w 606255"/>
                  <a:gd name="connsiteY5" fmla="*/ 257470 h 583233"/>
                  <a:gd name="connsiteX6" fmla="*/ 228986 w 606255"/>
                  <a:gd name="connsiteY6" fmla="*/ 160315 h 583233"/>
                  <a:gd name="connsiteX7" fmla="*/ 171836 w 606255"/>
                  <a:gd name="connsiteY7" fmla="*/ 76495 h 583233"/>
                  <a:gd name="connsiteX8" fmla="*/ 99446 w 606255"/>
                  <a:gd name="connsiteY8" fmla="*/ 34585 h 583233"/>
                  <a:gd name="connsiteX9" fmla="*/ 49916 w 606255"/>
                  <a:gd name="connsiteY9" fmla="*/ 26965 h 583233"/>
                  <a:gd name="connsiteX0" fmla="*/ 50326 w 606665"/>
                  <a:gd name="connsiteY0" fmla="*/ 26359 h 582627"/>
                  <a:gd name="connsiteX1" fmla="*/ 16036 w 606665"/>
                  <a:gd name="connsiteY1" fmla="*/ 403549 h 582627"/>
                  <a:gd name="connsiteX2" fmla="*/ 320836 w 606665"/>
                  <a:gd name="connsiteY2" fmla="*/ 582619 h 582627"/>
                  <a:gd name="connsiteX3" fmla="*/ 602776 w 606665"/>
                  <a:gd name="connsiteY3" fmla="*/ 411169 h 582627"/>
                  <a:gd name="connsiteX4" fmla="*/ 475141 w 606665"/>
                  <a:gd name="connsiteY4" fmla="*/ 352114 h 582627"/>
                  <a:gd name="connsiteX5" fmla="*/ 334171 w 606665"/>
                  <a:gd name="connsiteY5" fmla="*/ 256864 h 582627"/>
                  <a:gd name="connsiteX6" fmla="*/ 229396 w 606665"/>
                  <a:gd name="connsiteY6" fmla="*/ 159709 h 582627"/>
                  <a:gd name="connsiteX7" fmla="*/ 172246 w 606665"/>
                  <a:gd name="connsiteY7" fmla="*/ 75889 h 582627"/>
                  <a:gd name="connsiteX8" fmla="*/ 117001 w 606665"/>
                  <a:gd name="connsiteY8" fmla="*/ 35884 h 582627"/>
                  <a:gd name="connsiteX9" fmla="*/ 50326 w 606665"/>
                  <a:gd name="connsiteY9" fmla="*/ 26359 h 582627"/>
                  <a:gd name="connsiteX0" fmla="*/ 51772 w 608111"/>
                  <a:gd name="connsiteY0" fmla="*/ 18442 h 574710"/>
                  <a:gd name="connsiteX1" fmla="*/ 17482 w 608111"/>
                  <a:gd name="connsiteY1" fmla="*/ 395632 h 574710"/>
                  <a:gd name="connsiteX2" fmla="*/ 322282 w 608111"/>
                  <a:gd name="connsiteY2" fmla="*/ 574702 h 574710"/>
                  <a:gd name="connsiteX3" fmla="*/ 604222 w 608111"/>
                  <a:gd name="connsiteY3" fmla="*/ 403252 h 574710"/>
                  <a:gd name="connsiteX4" fmla="*/ 476587 w 608111"/>
                  <a:gd name="connsiteY4" fmla="*/ 344197 h 574710"/>
                  <a:gd name="connsiteX5" fmla="*/ 335617 w 608111"/>
                  <a:gd name="connsiteY5" fmla="*/ 248947 h 574710"/>
                  <a:gd name="connsiteX6" fmla="*/ 230842 w 608111"/>
                  <a:gd name="connsiteY6" fmla="*/ 151792 h 574710"/>
                  <a:gd name="connsiteX7" fmla="*/ 173692 w 608111"/>
                  <a:gd name="connsiteY7" fmla="*/ 67972 h 574710"/>
                  <a:gd name="connsiteX8" fmla="*/ 51772 w 608111"/>
                  <a:gd name="connsiteY8" fmla="*/ 18442 h 574710"/>
                  <a:gd name="connsiteX0" fmla="*/ 51772 w 621136"/>
                  <a:gd name="connsiteY0" fmla="*/ 18442 h 574789"/>
                  <a:gd name="connsiteX1" fmla="*/ 17482 w 621136"/>
                  <a:gd name="connsiteY1" fmla="*/ 395632 h 574789"/>
                  <a:gd name="connsiteX2" fmla="*/ 322282 w 621136"/>
                  <a:gd name="connsiteY2" fmla="*/ 574702 h 574789"/>
                  <a:gd name="connsiteX3" fmla="*/ 617557 w 621136"/>
                  <a:gd name="connsiteY3" fmla="*/ 418492 h 574789"/>
                  <a:gd name="connsiteX4" fmla="*/ 476587 w 621136"/>
                  <a:gd name="connsiteY4" fmla="*/ 344197 h 574789"/>
                  <a:gd name="connsiteX5" fmla="*/ 335617 w 621136"/>
                  <a:gd name="connsiteY5" fmla="*/ 248947 h 574789"/>
                  <a:gd name="connsiteX6" fmla="*/ 230842 w 621136"/>
                  <a:gd name="connsiteY6" fmla="*/ 151792 h 574789"/>
                  <a:gd name="connsiteX7" fmla="*/ 173692 w 621136"/>
                  <a:gd name="connsiteY7" fmla="*/ 67972 h 574789"/>
                  <a:gd name="connsiteX8" fmla="*/ 51772 w 621136"/>
                  <a:gd name="connsiteY8" fmla="*/ 18442 h 574789"/>
                  <a:gd name="connsiteX0" fmla="*/ 51772 w 621136"/>
                  <a:gd name="connsiteY0" fmla="*/ 22120 h 557512"/>
                  <a:gd name="connsiteX1" fmla="*/ 17482 w 621136"/>
                  <a:gd name="connsiteY1" fmla="*/ 378355 h 557512"/>
                  <a:gd name="connsiteX2" fmla="*/ 322282 w 621136"/>
                  <a:gd name="connsiteY2" fmla="*/ 557425 h 557512"/>
                  <a:gd name="connsiteX3" fmla="*/ 617557 w 621136"/>
                  <a:gd name="connsiteY3" fmla="*/ 401215 h 557512"/>
                  <a:gd name="connsiteX4" fmla="*/ 476587 w 621136"/>
                  <a:gd name="connsiteY4" fmla="*/ 326920 h 557512"/>
                  <a:gd name="connsiteX5" fmla="*/ 335617 w 621136"/>
                  <a:gd name="connsiteY5" fmla="*/ 231670 h 557512"/>
                  <a:gd name="connsiteX6" fmla="*/ 230842 w 621136"/>
                  <a:gd name="connsiteY6" fmla="*/ 134515 h 557512"/>
                  <a:gd name="connsiteX7" fmla="*/ 173692 w 621136"/>
                  <a:gd name="connsiteY7" fmla="*/ 50695 h 557512"/>
                  <a:gd name="connsiteX8" fmla="*/ 51772 w 621136"/>
                  <a:gd name="connsiteY8" fmla="*/ 22120 h 557512"/>
                  <a:gd name="connsiteX0" fmla="*/ 46277 w 623261"/>
                  <a:gd name="connsiteY0" fmla="*/ 24285 h 550152"/>
                  <a:gd name="connsiteX1" fmla="*/ 19607 w 623261"/>
                  <a:gd name="connsiteY1" fmla="*/ 370995 h 550152"/>
                  <a:gd name="connsiteX2" fmla="*/ 324407 w 623261"/>
                  <a:gd name="connsiteY2" fmla="*/ 550065 h 550152"/>
                  <a:gd name="connsiteX3" fmla="*/ 619682 w 623261"/>
                  <a:gd name="connsiteY3" fmla="*/ 393855 h 550152"/>
                  <a:gd name="connsiteX4" fmla="*/ 478712 w 623261"/>
                  <a:gd name="connsiteY4" fmla="*/ 319560 h 550152"/>
                  <a:gd name="connsiteX5" fmla="*/ 337742 w 623261"/>
                  <a:gd name="connsiteY5" fmla="*/ 224310 h 550152"/>
                  <a:gd name="connsiteX6" fmla="*/ 232967 w 623261"/>
                  <a:gd name="connsiteY6" fmla="*/ 127155 h 550152"/>
                  <a:gd name="connsiteX7" fmla="*/ 175817 w 623261"/>
                  <a:gd name="connsiteY7" fmla="*/ 43335 h 550152"/>
                  <a:gd name="connsiteX8" fmla="*/ 46277 w 623261"/>
                  <a:gd name="connsiteY8" fmla="*/ 24285 h 550152"/>
                  <a:gd name="connsiteX0" fmla="*/ 46277 w 623261"/>
                  <a:gd name="connsiteY0" fmla="*/ 22940 h 554522"/>
                  <a:gd name="connsiteX1" fmla="*/ 19607 w 623261"/>
                  <a:gd name="connsiteY1" fmla="*/ 375365 h 554522"/>
                  <a:gd name="connsiteX2" fmla="*/ 324407 w 623261"/>
                  <a:gd name="connsiteY2" fmla="*/ 554435 h 554522"/>
                  <a:gd name="connsiteX3" fmla="*/ 619682 w 623261"/>
                  <a:gd name="connsiteY3" fmla="*/ 398225 h 554522"/>
                  <a:gd name="connsiteX4" fmla="*/ 478712 w 623261"/>
                  <a:gd name="connsiteY4" fmla="*/ 323930 h 554522"/>
                  <a:gd name="connsiteX5" fmla="*/ 337742 w 623261"/>
                  <a:gd name="connsiteY5" fmla="*/ 228680 h 554522"/>
                  <a:gd name="connsiteX6" fmla="*/ 232967 w 623261"/>
                  <a:gd name="connsiteY6" fmla="*/ 131525 h 554522"/>
                  <a:gd name="connsiteX7" fmla="*/ 175817 w 623261"/>
                  <a:gd name="connsiteY7" fmla="*/ 47705 h 554522"/>
                  <a:gd name="connsiteX8" fmla="*/ 46277 w 623261"/>
                  <a:gd name="connsiteY8" fmla="*/ 22940 h 554522"/>
                  <a:gd name="connsiteX0" fmla="*/ 56056 w 619705"/>
                  <a:gd name="connsiteY0" fmla="*/ 22522 h 556009"/>
                  <a:gd name="connsiteX1" fmla="*/ 16051 w 619705"/>
                  <a:gd name="connsiteY1" fmla="*/ 376852 h 556009"/>
                  <a:gd name="connsiteX2" fmla="*/ 320851 w 619705"/>
                  <a:gd name="connsiteY2" fmla="*/ 555922 h 556009"/>
                  <a:gd name="connsiteX3" fmla="*/ 616126 w 619705"/>
                  <a:gd name="connsiteY3" fmla="*/ 399712 h 556009"/>
                  <a:gd name="connsiteX4" fmla="*/ 475156 w 619705"/>
                  <a:gd name="connsiteY4" fmla="*/ 325417 h 556009"/>
                  <a:gd name="connsiteX5" fmla="*/ 334186 w 619705"/>
                  <a:gd name="connsiteY5" fmla="*/ 230167 h 556009"/>
                  <a:gd name="connsiteX6" fmla="*/ 229411 w 619705"/>
                  <a:gd name="connsiteY6" fmla="*/ 133012 h 556009"/>
                  <a:gd name="connsiteX7" fmla="*/ 172261 w 619705"/>
                  <a:gd name="connsiteY7" fmla="*/ 49192 h 556009"/>
                  <a:gd name="connsiteX8" fmla="*/ 56056 w 619705"/>
                  <a:gd name="connsiteY8" fmla="*/ 22522 h 556009"/>
                  <a:gd name="connsiteX0" fmla="*/ 56056 w 619705"/>
                  <a:gd name="connsiteY0" fmla="*/ 20631 h 563643"/>
                  <a:gd name="connsiteX1" fmla="*/ 16051 w 619705"/>
                  <a:gd name="connsiteY1" fmla="*/ 384486 h 563643"/>
                  <a:gd name="connsiteX2" fmla="*/ 320851 w 619705"/>
                  <a:gd name="connsiteY2" fmla="*/ 563556 h 563643"/>
                  <a:gd name="connsiteX3" fmla="*/ 616126 w 619705"/>
                  <a:gd name="connsiteY3" fmla="*/ 407346 h 563643"/>
                  <a:gd name="connsiteX4" fmla="*/ 475156 w 619705"/>
                  <a:gd name="connsiteY4" fmla="*/ 333051 h 563643"/>
                  <a:gd name="connsiteX5" fmla="*/ 334186 w 619705"/>
                  <a:gd name="connsiteY5" fmla="*/ 237801 h 563643"/>
                  <a:gd name="connsiteX6" fmla="*/ 229411 w 619705"/>
                  <a:gd name="connsiteY6" fmla="*/ 140646 h 563643"/>
                  <a:gd name="connsiteX7" fmla="*/ 172261 w 619705"/>
                  <a:gd name="connsiteY7" fmla="*/ 56826 h 563643"/>
                  <a:gd name="connsiteX8" fmla="*/ 56056 w 619705"/>
                  <a:gd name="connsiteY8" fmla="*/ 20631 h 56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705" h="563643">
                    <a:moveTo>
                      <a:pt x="56056" y="20631"/>
                    </a:moveTo>
                    <a:cubicBezTo>
                      <a:pt x="30021" y="75241"/>
                      <a:pt x="-28081" y="293999"/>
                      <a:pt x="16051" y="384486"/>
                    </a:cubicBezTo>
                    <a:cubicBezTo>
                      <a:pt x="60183" y="474973"/>
                      <a:pt x="220839" y="559746"/>
                      <a:pt x="320851" y="563556"/>
                    </a:cubicBezTo>
                    <a:cubicBezTo>
                      <a:pt x="420863" y="567366"/>
                      <a:pt x="590409" y="445764"/>
                      <a:pt x="616126" y="407346"/>
                    </a:cubicBezTo>
                    <a:cubicBezTo>
                      <a:pt x="641844" y="368929"/>
                      <a:pt x="522146" y="361309"/>
                      <a:pt x="475156" y="333051"/>
                    </a:cubicBezTo>
                    <a:cubicBezTo>
                      <a:pt x="428166" y="304794"/>
                      <a:pt x="375143" y="269868"/>
                      <a:pt x="334186" y="237801"/>
                    </a:cubicBezTo>
                    <a:cubicBezTo>
                      <a:pt x="293229" y="205734"/>
                      <a:pt x="256399" y="170809"/>
                      <a:pt x="229411" y="140646"/>
                    </a:cubicBezTo>
                    <a:cubicBezTo>
                      <a:pt x="202424" y="110484"/>
                      <a:pt x="193851" y="77781"/>
                      <a:pt x="172261" y="56826"/>
                    </a:cubicBezTo>
                    <a:cubicBezTo>
                      <a:pt x="142416" y="34601"/>
                      <a:pt x="82091" y="-33979"/>
                      <a:pt x="56056" y="20631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99A31073-58AA-427A-8DD7-8719CDBA50B3}"/>
                </a:ext>
              </a:extLst>
            </p:cNvPr>
            <p:cNvGrpSpPr/>
            <p:nvPr/>
          </p:nvGrpSpPr>
          <p:grpSpPr>
            <a:xfrm rot="20751421">
              <a:off x="9301512" y="1838871"/>
              <a:ext cx="2019952" cy="1569679"/>
              <a:chOff x="8452083" y="2129786"/>
              <a:chExt cx="2019952" cy="1569679"/>
            </a:xfrm>
          </p:grpSpPr>
          <p:sp>
            <p:nvSpPr>
              <p:cNvPr id="23" name="สี่เหลี่ยมคางหมู 150">
                <a:extLst>
                  <a:ext uri="{FF2B5EF4-FFF2-40B4-BE49-F238E27FC236}">
                    <a16:creationId xmlns:a16="http://schemas.microsoft.com/office/drawing/2014/main" id="{CF7FBF35-AC88-4061-83F9-7C141776CE0C}"/>
                  </a:ext>
                </a:extLst>
              </p:cNvPr>
              <p:cNvSpPr/>
              <p:nvPr/>
            </p:nvSpPr>
            <p:spPr>
              <a:xfrm>
                <a:off x="8452083" y="2129786"/>
                <a:ext cx="2019952" cy="1545325"/>
              </a:xfrm>
              <a:custGeom>
                <a:avLst/>
                <a:gdLst>
                  <a:gd name="connsiteX0" fmla="*/ 0 w 2113280"/>
                  <a:gd name="connsiteY0" fmla="*/ 1336070 h 1336070"/>
                  <a:gd name="connsiteX1" fmla="*/ 334018 w 2113280"/>
                  <a:gd name="connsiteY1" fmla="*/ 0 h 1336070"/>
                  <a:gd name="connsiteX2" fmla="*/ 1779263 w 2113280"/>
                  <a:gd name="connsiteY2" fmla="*/ 0 h 1336070"/>
                  <a:gd name="connsiteX3" fmla="*/ 2113280 w 2113280"/>
                  <a:gd name="connsiteY3" fmla="*/ 1336070 h 1336070"/>
                  <a:gd name="connsiteX4" fmla="*/ 0 w 2113280"/>
                  <a:gd name="connsiteY4" fmla="*/ 1336070 h 1336070"/>
                  <a:gd name="connsiteX0" fmla="*/ 0 w 2113280"/>
                  <a:gd name="connsiteY0" fmla="*/ 1336070 h 1336070"/>
                  <a:gd name="connsiteX1" fmla="*/ 567698 w 2113280"/>
                  <a:gd name="connsiteY1" fmla="*/ 50800 h 1336070"/>
                  <a:gd name="connsiteX2" fmla="*/ 1779263 w 2113280"/>
                  <a:gd name="connsiteY2" fmla="*/ 0 h 1336070"/>
                  <a:gd name="connsiteX3" fmla="*/ 2113280 w 2113280"/>
                  <a:gd name="connsiteY3" fmla="*/ 1336070 h 1336070"/>
                  <a:gd name="connsiteX4" fmla="*/ 0 w 2113280"/>
                  <a:gd name="connsiteY4" fmla="*/ 1336070 h 1336070"/>
                  <a:gd name="connsiteX0" fmla="*/ 0 w 2113280"/>
                  <a:gd name="connsiteY0" fmla="*/ 1285270 h 1285270"/>
                  <a:gd name="connsiteX1" fmla="*/ 567698 w 2113280"/>
                  <a:gd name="connsiteY1" fmla="*/ 0 h 1285270"/>
                  <a:gd name="connsiteX2" fmla="*/ 1626863 w 2113280"/>
                  <a:gd name="connsiteY2" fmla="*/ 10160 h 1285270"/>
                  <a:gd name="connsiteX3" fmla="*/ 2113280 w 2113280"/>
                  <a:gd name="connsiteY3" fmla="*/ 1285270 h 1285270"/>
                  <a:gd name="connsiteX4" fmla="*/ 0 w 2113280"/>
                  <a:gd name="connsiteY4" fmla="*/ 1285270 h 128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3280" h="1285270">
                    <a:moveTo>
                      <a:pt x="0" y="1285270"/>
                    </a:moveTo>
                    <a:lnTo>
                      <a:pt x="567698" y="0"/>
                    </a:lnTo>
                    <a:lnTo>
                      <a:pt x="1626863" y="10160"/>
                    </a:lnTo>
                    <a:lnTo>
                      <a:pt x="2113280" y="1285270"/>
                    </a:lnTo>
                    <a:lnTo>
                      <a:pt x="0" y="1285270"/>
                    </a:lnTo>
                    <a:close/>
                  </a:path>
                </a:pathLst>
              </a:custGeom>
              <a:solidFill>
                <a:srgbClr val="3D668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24" name="ตัวเชื่อมต่อตรง 23">
                <a:extLst>
                  <a:ext uri="{FF2B5EF4-FFF2-40B4-BE49-F238E27FC236}">
                    <a16:creationId xmlns:a16="http://schemas.microsoft.com/office/drawing/2014/main" id="{84F3C11E-8F2A-4D6F-AAAB-7E09E16C32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55024" y="3195842"/>
                <a:ext cx="109728" cy="47927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ตัวเชื่อมต่อตรง 24">
                <a:extLst>
                  <a:ext uri="{FF2B5EF4-FFF2-40B4-BE49-F238E27FC236}">
                    <a16:creationId xmlns:a16="http://schemas.microsoft.com/office/drawing/2014/main" id="{C659B077-57AF-4F13-8A86-0E8C21414C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62059" y="3195842"/>
                <a:ext cx="0" cy="5036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ตัวเชื่อมต่อตรง 25">
                <a:extLst>
                  <a:ext uri="{FF2B5EF4-FFF2-40B4-BE49-F238E27FC236}">
                    <a16:creationId xmlns:a16="http://schemas.microsoft.com/office/drawing/2014/main" id="{B087901A-66ED-49BF-A37F-859AFCB25D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74897" y="3179222"/>
                <a:ext cx="114685" cy="50806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3AB364E3-F091-4F29-BDDA-9D8F4804B700}"/>
                </a:ext>
              </a:extLst>
            </p:cNvPr>
            <p:cNvSpPr/>
            <p:nvPr/>
          </p:nvSpPr>
          <p:spPr>
            <a:xfrm rot="21007919">
              <a:off x="1170372" y="1320815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DFDA0942-2487-4F17-B2A6-9AE24778C984}"/>
                </a:ext>
              </a:extLst>
            </p:cNvPr>
            <p:cNvSpPr/>
            <p:nvPr/>
          </p:nvSpPr>
          <p:spPr>
            <a:xfrm rot="2389318" flipH="1">
              <a:off x="2366218" y="1602865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C4B7FC08-522E-407F-926E-D2C349BDCCFC}"/>
                </a:ext>
              </a:extLst>
            </p:cNvPr>
            <p:cNvSpPr/>
            <p:nvPr/>
          </p:nvSpPr>
          <p:spPr>
            <a:xfrm rot="630225">
              <a:off x="4261659" y="1827982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สี่เหลี่ยมผืนผ้า 18">
              <a:extLst>
                <a:ext uri="{FF2B5EF4-FFF2-40B4-BE49-F238E27FC236}">
                  <a16:creationId xmlns:a16="http://schemas.microsoft.com/office/drawing/2014/main" id="{0053A9F8-3C56-42B1-B131-9D630EA17917}"/>
                </a:ext>
              </a:extLst>
            </p:cNvPr>
            <p:cNvSpPr/>
            <p:nvPr/>
          </p:nvSpPr>
          <p:spPr>
            <a:xfrm rot="20486057" flipH="1">
              <a:off x="6367300" y="1911072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id="{7852B71B-6137-4D6E-9435-B98D88586DC8}"/>
                </a:ext>
              </a:extLst>
            </p:cNvPr>
            <p:cNvSpPr/>
            <p:nvPr/>
          </p:nvSpPr>
          <p:spPr>
            <a:xfrm rot="19284381">
              <a:off x="9664283" y="1709618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1" name="สี่เหลี่ยมผืนผ้า 20">
              <a:extLst>
                <a:ext uri="{FF2B5EF4-FFF2-40B4-BE49-F238E27FC236}">
                  <a16:creationId xmlns:a16="http://schemas.microsoft.com/office/drawing/2014/main" id="{E5C2579B-844D-4BF4-A057-77B87B367A39}"/>
                </a:ext>
              </a:extLst>
            </p:cNvPr>
            <p:cNvSpPr/>
            <p:nvPr/>
          </p:nvSpPr>
          <p:spPr>
            <a:xfrm rot="1273926" flipH="1">
              <a:off x="7948230" y="1868632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สี่เหลี่ยมผืนผ้า 21">
              <a:extLst>
                <a:ext uri="{FF2B5EF4-FFF2-40B4-BE49-F238E27FC236}">
                  <a16:creationId xmlns:a16="http://schemas.microsoft.com/office/drawing/2014/main" id="{1F5FE7F2-52A9-4AE3-8401-13142089E413}"/>
                </a:ext>
              </a:extLst>
            </p:cNvPr>
            <p:cNvSpPr/>
            <p:nvPr/>
          </p:nvSpPr>
          <p:spPr>
            <a:xfrm flipH="1">
              <a:off x="10477304" y="1527644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5" name="ตัวแทนข้อความ 216">
            <a:extLst>
              <a:ext uri="{FF2B5EF4-FFF2-40B4-BE49-F238E27FC236}">
                <a16:creationId xmlns:a16="http://schemas.microsoft.com/office/drawing/2014/main" id="{FDE2BE12-5F20-4511-A1C1-E0F01D717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070" y="3901830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16" name="ตัวแทนข้อความ 98">
            <a:extLst>
              <a:ext uri="{FF2B5EF4-FFF2-40B4-BE49-F238E27FC236}">
                <a16:creationId xmlns:a16="http://schemas.microsoft.com/office/drawing/2014/main" id="{1AAF850B-5F56-4B26-B999-59AB74090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488" y="4533876"/>
            <a:ext cx="2743200" cy="1229749"/>
          </a:xfr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17" name="ตัวแทนข้อความ 216">
            <a:extLst>
              <a:ext uri="{FF2B5EF4-FFF2-40B4-BE49-F238E27FC236}">
                <a16:creationId xmlns:a16="http://schemas.microsoft.com/office/drawing/2014/main" id="{09A777F2-C0AB-4898-B5E0-370EF9C4E9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73632" y="4045612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18" name="ตัวแทนข้อความ 98">
            <a:extLst>
              <a:ext uri="{FF2B5EF4-FFF2-40B4-BE49-F238E27FC236}">
                <a16:creationId xmlns:a16="http://schemas.microsoft.com/office/drawing/2014/main" id="{E35AEB01-B835-495A-BA83-DA6B37DBCF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1050" y="4677658"/>
            <a:ext cx="2743200" cy="1229749"/>
          </a:xfr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19" name="ตัวแทนข้อความ 216">
            <a:extLst>
              <a:ext uri="{FF2B5EF4-FFF2-40B4-BE49-F238E27FC236}">
                <a16:creationId xmlns:a16="http://schemas.microsoft.com/office/drawing/2014/main" id="{22BE813F-9D24-4AE6-9134-686EB023B5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2352" y="4472267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20" name="ตัวแทนข้อความ 98">
            <a:extLst>
              <a:ext uri="{FF2B5EF4-FFF2-40B4-BE49-F238E27FC236}">
                <a16:creationId xmlns:a16="http://schemas.microsoft.com/office/drawing/2014/main" id="{80FE8691-1A52-429B-B2E8-BF9BE1B03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770" y="5104313"/>
            <a:ext cx="2743200" cy="1229749"/>
          </a:xfr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21" name="ตัวแทนข้อความ 216">
            <a:extLst>
              <a:ext uri="{FF2B5EF4-FFF2-40B4-BE49-F238E27FC236}">
                <a16:creationId xmlns:a16="http://schemas.microsoft.com/office/drawing/2014/main" id="{57763FFE-4AC2-4BA2-9C04-DE748B9DD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5757" y="3952252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22" name="ตัวแทนข้อความ 98">
            <a:extLst>
              <a:ext uri="{FF2B5EF4-FFF2-40B4-BE49-F238E27FC236}">
                <a16:creationId xmlns:a16="http://schemas.microsoft.com/office/drawing/2014/main" id="{01DF530B-1D7A-4DD6-ADC2-1A74373594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53175" y="4584298"/>
            <a:ext cx="2743200" cy="1229749"/>
          </a:xfr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0788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689A185-5E3C-46BF-98B8-59011090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0951BD6-931B-4308-8483-0333F4DC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A7F61CA-8DB4-42B5-8434-5A56F378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D7EC698-E212-41E3-BA1D-E7449C736255}"/>
              </a:ext>
            </a:extLst>
          </p:cNvPr>
          <p:cNvGrpSpPr/>
          <p:nvPr userDrawn="1"/>
        </p:nvGrpSpPr>
        <p:grpSpPr>
          <a:xfrm>
            <a:off x="6859661" y="3639574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C5B916E4-EF6D-491F-8737-DB99A5BEEE5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FA799169-D3E4-42AB-B10C-0FF5F4746AD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93D6676B-1A7B-4629-80CF-6F06560196C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B32032E-0CFE-45A8-ABC3-3FC455A7BE3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75B4389-A19F-4DDB-B5DE-CE84690858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261724E1-CC9B-4BD6-9840-35602C3DF50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402D1D66-7815-4C75-85E7-D725BC260AC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24028E7D-0130-4F57-8475-FC7A70BA8883}"/>
              </a:ext>
            </a:extLst>
          </p:cNvPr>
          <p:cNvGrpSpPr/>
          <p:nvPr userDrawn="1"/>
        </p:nvGrpSpPr>
        <p:grpSpPr>
          <a:xfrm>
            <a:off x="5741984" y="-500214"/>
            <a:ext cx="1250465" cy="813416"/>
            <a:chOff x="28214" y="967908"/>
            <a:chExt cx="1250465" cy="813416"/>
          </a:xfrm>
        </p:grpSpPr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902CE65-3711-47B6-A74B-DA0BD7564D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C85773AC-169C-4709-87AB-46FA4E39C8F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E6C72E8D-2D7F-48F4-A35D-7AE8FBF8266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9CBA97E2-A475-4E63-A5B8-38FC39D7264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27EC79C6-3B12-4EAB-A7CA-47A94B1CA697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B0C0923C-97E9-49CD-A6EF-0053AD4B8ED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5393CEAC-EF06-494F-AD05-616DB9C82877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244CC53-9198-4D4A-831B-F043D043AB01}"/>
              </a:ext>
            </a:extLst>
          </p:cNvPr>
          <p:cNvGrpSpPr/>
          <p:nvPr userDrawn="1"/>
        </p:nvGrpSpPr>
        <p:grpSpPr>
          <a:xfrm flipH="1">
            <a:off x="11208627" y="-284171"/>
            <a:ext cx="1250465" cy="813416"/>
            <a:chOff x="28214" y="967908"/>
            <a:chExt cx="1250465" cy="813416"/>
          </a:xfrm>
        </p:grpSpPr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FAC65D06-43FC-421C-AFD9-2BD436B25FC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F922D3D5-8A24-469B-93D7-3CB328F46EB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0B57996C-9C40-4F47-8B74-6019F6A220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11658506-21FF-4546-8152-813010DD2B9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D34199C8-D806-484F-9D3F-FBC9E329FE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B3458444-5344-41E2-A9EB-EFA4DDD9B8D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5788360F-2114-453F-8DC5-64E4A70A1FE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A88E3DB9-2A13-4846-83A2-39EE0F80B458}"/>
              </a:ext>
            </a:extLst>
          </p:cNvPr>
          <p:cNvGrpSpPr/>
          <p:nvPr userDrawn="1"/>
        </p:nvGrpSpPr>
        <p:grpSpPr>
          <a:xfrm>
            <a:off x="0" y="4120588"/>
            <a:ext cx="12192000" cy="2737412"/>
            <a:chOff x="0" y="4120588"/>
            <a:chExt cx="12192000" cy="2737412"/>
          </a:xfrm>
        </p:grpSpPr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53E1769E-D36A-4F1C-9BE1-8A7643829915}"/>
                </a:ext>
              </a:extLst>
            </p:cNvPr>
            <p:cNvSpPr/>
            <p:nvPr/>
          </p:nvSpPr>
          <p:spPr>
            <a:xfrm>
              <a:off x="0" y="4120588"/>
              <a:ext cx="12192000" cy="2737412"/>
            </a:xfrm>
            <a:prstGeom prst="rect">
              <a:avLst/>
            </a:prstGeom>
            <a:solidFill>
              <a:srgbClr val="A06A3E"/>
            </a:solidFill>
            <a:ln w="762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2" name="กลุ่ม 31">
              <a:extLst>
                <a:ext uri="{FF2B5EF4-FFF2-40B4-BE49-F238E27FC236}">
                  <a16:creationId xmlns:a16="http://schemas.microsoft.com/office/drawing/2014/main" id="{7E84B5E8-FF16-4B30-84B9-1894B39AD2A0}"/>
                </a:ext>
              </a:extLst>
            </p:cNvPr>
            <p:cNvGrpSpPr/>
            <p:nvPr/>
          </p:nvGrpSpPr>
          <p:grpSpPr>
            <a:xfrm>
              <a:off x="0" y="4163568"/>
              <a:ext cx="12192000" cy="2694432"/>
              <a:chOff x="0" y="4204554"/>
              <a:chExt cx="12192000" cy="2633578"/>
            </a:xfrm>
          </p:grpSpPr>
          <p:sp>
            <p:nvSpPr>
              <p:cNvPr id="33" name="สี่เหลี่ยมผืนผ้า 32">
                <a:extLst>
                  <a:ext uri="{FF2B5EF4-FFF2-40B4-BE49-F238E27FC236}">
                    <a16:creationId xmlns:a16="http://schemas.microsoft.com/office/drawing/2014/main" id="{92F67411-9DD0-4870-8C9E-7D15149FAAE0}"/>
                  </a:ext>
                </a:extLst>
              </p:cNvPr>
              <p:cNvSpPr/>
              <p:nvPr/>
            </p:nvSpPr>
            <p:spPr>
              <a:xfrm>
                <a:off x="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สี่เหลี่ยมผืนผ้า 33">
                <a:extLst>
                  <a:ext uri="{FF2B5EF4-FFF2-40B4-BE49-F238E27FC236}">
                    <a16:creationId xmlns:a16="http://schemas.microsoft.com/office/drawing/2014/main" id="{6DC85DF6-9B83-445D-BFC4-1C7866BDB9DC}"/>
                  </a:ext>
                </a:extLst>
              </p:cNvPr>
              <p:cNvSpPr/>
              <p:nvPr/>
            </p:nvSpPr>
            <p:spPr>
              <a:xfrm>
                <a:off x="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5" name="สี่เหลี่ยมผืนผ้า 34">
                <a:extLst>
                  <a:ext uri="{FF2B5EF4-FFF2-40B4-BE49-F238E27FC236}">
                    <a16:creationId xmlns:a16="http://schemas.microsoft.com/office/drawing/2014/main" id="{3B24243F-EA69-4C3D-A87B-D6F164470026}"/>
                  </a:ext>
                </a:extLst>
              </p:cNvPr>
              <p:cNvSpPr/>
              <p:nvPr/>
            </p:nvSpPr>
            <p:spPr>
              <a:xfrm>
                <a:off x="1757679" y="5555587"/>
                <a:ext cx="1761793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6" name="สี่เหลี่ยมผืนผ้า 35">
                <a:extLst>
                  <a:ext uri="{FF2B5EF4-FFF2-40B4-BE49-F238E27FC236}">
                    <a16:creationId xmlns:a16="http://schemas.microsoft.com/office/drawing/2014/main" id="{5D31BF67-DA9F-4E0B-9E99-6361AEB2EC94}"/>
                  </a:ext>
                </a:extLst>
              </p:cNvPr>
              <p:cNvSpPr/>
              <p:nvPr/>
            </p:nvSpPr>
            <p:spPr>
              <a:xfrm>
                <a:off x="1757680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7" name="สี่เหลี่ยมผืนผ้า 36">
                <a:extLst>
                  <a:ext uri="{FF2B5EF4-FFF2-40B4-BE49-F238E27FC236}">
                    <a16:creationId xmlns:a16="http://schemas.microsoft.com/office/drawing/2014/main" id="{3C4FED54-0C10-4A1C-B434-6108D61C6679}"/>
                  </a:ext>
                </a:extLst>
              </p:cNvPr>
              <p:cNvSpPr/>
              <p:nvPr/>
            </p:nvSpPr>
            <p:spPr>
              <a:xfrm>
                <a:off x="351536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8" name="สี่เหลี่ยมผืนผ้า 37">
                <a:extLst>
                  <a:ext uri="{FF2B5EF4-FFF2-40B4-BE49-F238E27FC236}">
                    <a16:creationId xmlns:a16="http://schemas.microsoft.com/office/drawing/2014/main" id="{21EF4ADB-C6D9-419B-BA59-E34BF5B4FB7F}"/>
                  </a:ext>
                </a:extLst>
              </p:cNvPr>
              <p:cNvSpPr/>
              <p:nvPr/>
            </p:nvSpPr>
            <p:spPr>
              <a:xfrm>
                <a:off x="351536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9" name="สี่เหลี่ยมผืนผ้า 38">
                <a:extLst>
                  <a:ext uri="{FF2B5EF4-FFF2-40B4-BE49-F238E27FC236}">
                    <a16:creationId xmlns:a16="http://schemas.microsoft.com/office/drawing/2014/main" id="{3894F279-A39A-44DD-8ECA-F4BDA0E266E0}"/>
                  </a:ext>
                </a:extLst>
              </p:cNvPr>
              <p:cNvSpPr/>
              <p:nvPr/>
            </p:nvSpPr>
            <p:spPr>
              <a:xfrm>
                <a:off x="5273040" y="5555587"/>
                <a:ext cx="1757680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0" name="สี่เหลี่ยมผืนผ้า 39">
                <a:extLst>
                  <a:ext uri="{FF2B5EF4-FFF2-40B4-BE49-F238E27FC236}">
                    <a16:creationId xmlns:a16="http://schemas.microsoft.com/office/drawing/2014/main" id="{2D531611-7126-427D-A35B-73AA71E7D40C}"/>
                  </a:ext>
                </a:extLst>
              </p:cNvPr>
              <p:cNvSpPr/>
              <p:nvPr/>
            </p:nvSpPr>
            <p:spPr>
              <a:xfrm>
                <a:off x="5273040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1" name="สี่เหลี่ยมผืนผ้า 40">
                <a:extLst>
                  <a:ext uri="{FF2B5EF4-FFF2-40B4-BE49-F238E27FC236}">
                    <a16:creationId xmlns:a16="http://schemas.microsoft.com/office/drawing/2014/main" id="{F6E06EBD-707E-4391-A704-1F27CFD53420}"/>
                  </a:ext>
                </a:extLst>
              </p:cNvPr>
              <p:cNvSpPr/>
              <p:nvPr/>
            </p:nvSpPr>
            <p:spPr>
              <a:xfrm>
                <a:off x="7026607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" name="สี่เหลี่ยมผืนผ้า 41">
                <a:extLst>
                  <a:ext uri="{FF2B5EF4-FFF2-40B4-BE49-F238E27FC236}">
                    <a16:creationId xmlns:a16="http://schemas.microsoft.com/office/drawing/2014/main" id="{2A736B9A-ABCA-4659-A851-918DA4D716A7}"/>
                  </a:ext>
                </a:extLst>
              </p:cNvPr>
              <p:cNvSpPr/>
              <p:nvPr/>
            </p:nvSpPr>
            <p:spPr>
              <a:xfrm>
                <a:off x="7026607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43" name="สี่เหลี่ยมผืนผ้า 42">
                <a:extLst>
                  <a:ext uri="{FF2B5EF4-FFF2-40B4-BE49-F238E27FC236}">
                    <a16:creationId xmlns:a16="http://schemas.microsoft.com/office/drawing/2014/main" id="{8D91A3BC-9A97-499B-BDBB-0F33BAA7548F}"/>
                  </a:ext>
                </a:extLst>
              </p:cNvPr>
              <p:cNvSpPr/>
              <p:nvPr/>
            </p:nvSpPr>
            <p:spPr>
              <a:xfrm>
                <a:off x="8784287" y="5555587"/>
                <a:ext cx="1757680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4" name="สี่เหลี่ยมผืนผ้า 43">
                <a:extLst>
                  <a:ext uri="{FF2B5EF4-FFF2-40B4-BE49-F238E27FC236}">
                    <a16:creationId xmlns:a16="http://schemas.microsoft.com/office/drawing/2014/main" id="{8C324AB0-4990-4077-B555-508607950EA1}"/>
                  </a:ext>
                </a:extLst>
              </p:cNvPr>
              <p:cNvSpPr/>
              <p:nvPr/>
            </p:nvSpPr>
            <p:spPr>
              <a:xfrm>
                <a:off x="8784287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5" name="สี่เหลี่ยมผืนผ้า 44">
                <a:extLst>
                  <a:ext uri="{FF2B5EF4-FFF2-40B4-BE49-F238E27FC236}">
                    <a16:creationId xmlns:a16="http://schemas.microsoft.com/office/drawing/2014/main" id="{73CDF465-F171-48F4-BEE8-87739F23FDA0}"/>
                  </a:ext>
                </a:extLst>
              </p:cNvPr>
              <p:cNvSpPr/>
              <p:nvPr/>
            </p:nvSpPr>
            <p:spPr>
              <a:xfrm>
                <a:off x="1043432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6" name="สี่เหลี่ยมผืนผ้า 45">
                <a:extLst>
                  <a:ext uri="{FF2B5EF4-FFF2-40B4-BE49-F238E27FC236}">
                    <a16:creationId xmlns:a16="http://schemas.microsoft.com/office/drawing/2014/main" id="{24F3174A-24A1-4844-B8A1-41F22070772C}"/>
                  </a:ext>
                </a:extLst>
              </p:cNvPr>
              <p:cNvSpPr/>
              <p:nvPr/>
            </p:nvSpPr>
            <p:spPr>
              <a:xfrm>
                <a:off x="1043432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47" name="กลุ่ม 46">
            <a:extLst>
              <a:ext uri="{FF2B5EF4-FFF2-40B4-BE49-F238E27FC236}">
                <a16:creationId xmlns:a16="http://schemas.microsoft.com/office/drawing/2014/main" id="{523CD7CC-675B-48B3-8F82-ED7815B2D72C}"/>
              </a:ext>
            </a:extLst>
          </p:cNvPr>
          <p:cNvGrpSpPr/>
          <p:nvPr userDrawn="1"/>
        </p:nvGrpSpPr>
        <p:grpSpPr>
          <a:xfrm>
            <a:off x="-71054" y="2830"/>
            <a:ext cx="1101156" cy="884384"/>
            <a:chOff x="1752751" y="749874"/>
            <a:chExt cx="1101156" cy="884384"/>
          </a:xfrm>
        </p:grpSpPr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C0BEBDAF-5E2C-4E05-A970-0BEBBB7AA3B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C7F99A45-30C5-40FA-821B-FB1F837E957B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0A441E19-70B4-40B0-8FB6-2B6CE25DC06E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FA737AAD-A3AC-4C31-A7D2-3F975236D64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53D6590E-3BFB-4AB9-9BA0-16966522623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AC48AC67-0A6E-4F00-BBB4-320ADC77688E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4B562D88-6B96-4721-8F77-98FE684E1F4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A3E365C0-6948-467B-B92F-EBB7B6607939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ตัวแทนข้อความ 152">
            <a:extLst>
              <a:ext uri="{FF2B5EF4-FFF2-40B4-BE49-F238E27FC236}">
                <a16:creationId xmlns:a16="http://schemas.microsoft.com/office/drawing/2014/main" id="{CE9353FB-F3B9-4F0A-9488-BD5DC5890B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2515" y="4143723"/>
            <a:ext cx="4984479" cy="811745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5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31,570,863 $</a:t>
            </a:r>
            <a:endParaRPr lang="th-TH" dirty="0"/>
          </a:p>
        </p:txBody>
      </p:sp>
      <p:sp>
        <p:nvSpPr>
          <p:cNvPr id="154" name="ชื่อเรื่อง 1">
            <a:extLst>
              <a:ext uri="{FF2B5EF4-FFF2-40B4-BE49-F238E27FC236}">
                <a16:creationId xmlns:a16="http://schemas.microsoft.com/office/drawing/2014/main" id="{270A5DE2-2C21-4525-8E1B-4BB8B996F3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885" y="471207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155" name="ตัวแทนข้อความ 277">
            <a:extLst>
              <a:ext uri="{FF2B5EF4-FFF2-40B4-BE49-F238E27FC236}">
                <a16:creationId xmlns:a16="http://schemas.microsoft.com/office/drawing/2014/main" id="{9894565D-A003-49A3-ACE8-D82F705E3F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3682" y="1971360"/>
            <a:ext cx="4254267" cy="1092168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th-TH" dirty="0"/>
          </a:p>
        </p:txBody>
      </p:sp>
      <p:sp>
        <p:nvSpPr>
          <p:cNvPr id="156" name="ตัวแทนข้อความ 98">
            <a:extLst>
              <a:ext uri="{FF2B5EF4-FFF2-40B4-BE49-F238E27FC236}">
                <a16:creationId xmlns:a16="http://schemas.microsoft.com/office/drawing/2014/main" id="{760BFE93-19EF-4EB3-A459-46F10BDF95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5592" y="5589692"/>
            <a:ext cx="3125552" cy="1229749"/>
          </a:xfrm>
        </p:spPr>
        <p:txBody>
          <a:bodyPr/>
          <a:lstStyle>
            <a:lvl1pPr marL="0" indent="0" algn="just">
              <a:buNone/>
              <a:defRPr sz="1600">
                <a:solidFill>
                  <a:srgbClr val="ECE289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14771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0F3AA47-77B5-4F3D-9B21-0F6DE0AC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15CF2B6-1BE1-4B6F-BB20-7DDB588D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B819D83-FFF6-4107-855D-B0724954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E1D3F7B8-22E0-4E0E-8D3F-F4718D85395F}"/>
              </a:ext>
            </a:extLst>
          </p:cNvPr>
          <p:cNvGrpSpPr/>
          <p:nvPr userDrawn="1"/>
        </p:nvGrpSpPr>
        <p:grpSpPr>
          <a:xfrm flipH="1">
            <a:off x="10485443" y="4300098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F0C772F1-CDFB-455F-A0B7-82584B971E2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5B427EB4-26E8-425A-AA87-6E9D11297BB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5B5E3E31-DD97-4286-99F6-DBF4C2076C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5B572D0E-F2EF-4C78-AC14-2C3A5727BFE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6DEDE25C-B741-419B-86FE-C9BAD5D7A77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65334CCB-2DAB-43FB-80CD-92F21C32C4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794FDC75-0B2D-455B-AEF0-ACBA5665C5D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0BDB58E8-2905-48D6-8291-A71BC4B74294}"/>
              </a:ext>
            </a:extLst>
          </p:cNvPr>
          <p:cNvGrpSpPr/>
          <p:nvPr userDrawn="1"/>
        </p:nvGrpSpPr>
        <p:grpSpPr>
          <a:xfrm>
            <a:off x="626052" y="3113627"/>
            <a:ext cx="1250465" cy="813416"/>
            <a:chOff x="28214" y="967908"/>
            <a:chExt cx="1250465" cy="813416"/>
          </a:xfrm>
        </p:grpSpPr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2147B326-B67E-4863-9347-6E2EE8BDCAC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FBA9C3DD-39AA-4EAB-99BC-4ABDE5F8977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FF68B2FF-2974-4216-A9D8-08659030859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A94EDC8E-7F07-447C-B263-0590D5F9B8E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2E6F5913-BCF2-44C1-94EB-5665FBBACD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8EA2B208-6687-47E2-B9F3-BD0660E7BFC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8689FE6B-8C38-426D-AFF7-FB3CF5E55EB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0597584C-164B-4E5F-B8D4-D53E0E3EB835}"/>
              </a:ext>
            </a:extLst>
          </p:cNvPr>
          <p:cNvGrpSpPr/>
          <p:nvPr userDrawn="1"/>
        </p:nvGrpSpPr>
        <p:grpSpPr>
          <a:xfrm>
            <a:off x="0" y="5093026"/>
            <a:ext cx="12192000" cy="1745106"/>
            <a:chOff x="0" y="5038725"/>
            <a:chExt cx="12192000" cy="1819273"/>
          </a:xfrm>
        </p:grpSpPr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CE523AA2-F473-4464-B676-D19AEEA78330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04B2AD91-8D92-43FE-92EB-392FE1D6BE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52369875-EC6F-4DD6-AC18-3D65B08D39D7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536B2541-A623-4261-9B64-84CF2D024F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76671E1E-8FE7-48E0-BBA7-04F95F211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C34C7285-48AB-4F6D-A551-667959DFCE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40C9F53B-30A5-4A90-8A40-C634667F4E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0CD76DFC-D7EF-475F-BD81-38B01BDD4780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ED6745AC-1DFE-4EA8-8D48-58F8DB43DA4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F380C938-27E4-4E6C-8A22-38D9D6B6DB97}"/>
              </a:ext>
            </a:extLst>
          </p:cNvPr>
          <p:cNvGrpSpPr/>
          <p:nvPr userDrawn="1"/>
        </p:nvGrpSpPr>
        <p:grpSpPr>
          <a:xfrm>
            <a:off x="1427577" y="436908"/>
            <a:ext cx="2765366" cy="2842128"/>
            <a:chOff x="68370" y="1997785"/>
            <a:chExt cx="3078739" cy="3214425"/>
          </a:xfrm>
        </p:grpSpPr>
        <p:grpSp>
          <p:nvGrpSpPr>
            <p:cNvPr id="33" name="กลุ่ม 32">
              <a:extLst>
                <a:ext uri="{FF2B5EF4-FFF2-40B4-BE49-F238E27FC236}">
                  <a16:creationId xmlns:a16="http://schemas.microsoft.com/office/drawing/2014/main" id="{D93B6D71-6BD9-4F9C-BEEC-AE1995591592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36" name="รูปแบบอิสระ: รูปร่าง 35">
                <a:extLst>
                  <a:ext uri="{FF2B5EF4-FFF2-40B4-BE49-F238E27FC236}">
                    <a16:creationId xmlns:a16="http://schemas.microsoft.com/office/drawing/2014/main" id="{EB1D0C99-1D35-4939-8324-8629949955B2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grpSp>
            <p:nvGrpSpPr>
              <p:cNvPr id="37" name="กลุ่ม 36">
                <a:extLst>
                  <a:ext uri="{FF2B5EF4-FFF2-40B4-BE49-F238E27FC236}">
                    <a16:creationId xmlns:a16="http://schemas.microsoft.com/office/drawing/2014/main" id="{D5BAF8EF-F3E0-444E-B23E-6847EF8D019A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39" name="กลุ่ม 38">
                  <a:extLst>
                    <a:ext uri="{FF2B5EF4-FFF2-40B4-BE49-F238E27FC236}">
                      <a16:creationId xmlns:a16="http://schemas.microsoft.com/office/drawing/2014/main" id="{A2A79425-4DBB-439C-AD48-BE22B71B08E3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42" name="รูปแบบอิสระ: รูปร่าง 41">
                    <a:extLst>
                      <a:ext uri="{FF2B5EF4-FFF2-40B4-BE49-F238E27FC236}">
                        <a16:creationId xmlns:a16="http://schemas.microsoft.com/office/drawing/2014/main" id="{B9BF21F9-8461-4F61-A63C-470084517B71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43" name="รูปแบบอิสระ: รูปร่าง 42">
                    <a:extLst>
                      <a:ext uri="{FF2B5EF4-FFF2-40B4-BE49-F238E27FC236}">
                        <a16:creationId xmlns:a16="http://schemas.microsoft.com/office/drawing/2014/main" id="{91DF293A-82B7-485B-8EED-85A01AA96986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44" name="รูปแบบอิสระ: รูปร่าง 43">
                    <a:extLst>
                      <a:ext uri="{FF2B5EF4-FFF2-40B4-BE49-F238E27FC236}">
                        <a16:creationId xmlns:a16="http://schemas.microsoft.com/office/drawing/2014/main" id="{6175D177-23F1-4545-B0A7-215AD954134B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45" name="รูปแบบอิสระ: รูปร่าง 44">
                    <a:extLst>
                      <a:ext uri="{FF2B5EF4-FFF2-40B4-BE49-F238E27FC236}">
                        <a16:creationId xmlns:a16="http://schemas.microsoft.com/office/drawing/2014/main" id="{0940DFB8-34C9-444A-8B05-425E9A8C26BB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grpSp>
                <p:nvGrpSpPr>
                  <p:cNvPr id="46" name="กลุ่ม 45">
                    <a:extLst>
                      <a:ext uri="{FF2B5EF4-FFF2-40B4-BE49-F238E27FC236}">
                        <a16:creationId xmlns:a16="http://schemas.microsoft.com/office/drawing/2014/main" id="{1044392C-F8B6-44D4-8186-DE900460A652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49" name="กลุ่ม 48">
                      <a:extLst>
                        <a:ext uri="{FF2B5EF4-FFF2-40B4-BE49-F238E27FC236}">
                          <a16:creationId xmlns:a16="http://schemas.microsoft.com/office/drawing/2014/main" id="{26AB21EA-05ED-47D2-BC0B-00F5A4AC40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65" name="รูปแบบอิสระ: รูปร่าง 64">
                        <a:extLst>
                          <a:ext uri="{FF2B5EF4-FFF2-40B4-BE49-F238E27FC236}">
                            <a16:creationId xmlns:a16="http://schemas.microsoft.com/office/drawing/2014/main" id="{4B0F3C60-101D-4B5D-992A-6BE31F1A7EEF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66" name="รูปแบบอิสระ: รูปร่าง 65">
                        <a:extLst>
                          <a:ext uri="{FF2B5EF4-FFF2-40B4-BE49-F238E27FC236}">
                            <a16:creationId xmlns:a16="http://schemas.microsoft.com/office/drawing/2014/main" id="{945DC533-F435-4FD8-A480-ED26B11412B0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 dirty="0"/>
                      </a:p>
                    </p:txBody>
                  </p:sp>
                </p:grpSp>
                <p:grpSp>
                  <p:nvGrpSpPr>
                    <p:cNvPr id="50" name="กลุ่ม 49">
                      <a:extLst>
                        <a:ext uri="{FF2B5EF4-FFF2-40B4-BE49-F238E27FC236}">
                          <a16:creationId xmlns:a16="http://schemas.microsoft.com/office/drawing/2014/main" id="{10025E18-2691-445D-AC75-A9BC6B6486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9" name="แผนผังลำดับงาน: ตัวเชื่อมต่อ 58">
                        <a:extLst>
                          <a:ext uri="{FF2B5EF4-FFF2-40B4-BE49-F238E27FC236}">
                            <a16:creationId xmlns:a16="http://schemas.microsoft.com/office/drawing/2014/main" id="{80902E9F-C7AC-4E94-BA45-E476584D2B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 dirty="0"/>
                      </a:p>
                    </p:txBody>
                  </p:sp>
                  <p:sp>
                    <p:nvSpPr>
                      <p:cNvPr id="60" name="แผนผังลำดับงาน: ตัวเชื่อมต่อ 59">
                        <a:extLst>
                          <a:ext uri="{FF2B5EF4-FFF2-40B4-BE49-F238E27FC236}">
                            <a16:creationId xmlns:a16="http://schemas.microsoft.com/office/drawing/2014/main" id="{E4AC9D96-8410-47A7-ABDF-F97C7B1436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61" name="แผนผังลำดับงาน: ตัวเชื่อมต่อ 60">
                        <a:extLst>
                          <a:ext uri="{FF2B5EF4-FFF2-40B4-BE49-F238E27FC236}">
                            <a16:creationId xmlns:a16="http://schemas.microsoft.com/office/drawing/2014/main" id="{5A1051E1-51D6-4E9E-A476-ECC0A270E1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 dirty="0"/>
                      </a:p>
                    </p:txBody>
                  </p:sp>
                  <p:sp>
                    <p:nvSpPr>
                      <p:cNvPr id="62" name="แผนผังลำดับงาน: ตัวเชื่อมต่อ 61">
                        <a:extLst>
                          <a:ext uri="{FF2B5EF4-FFF2-40B4-BE49-F238E27FC236}">
                            <a16:creationId xmlns:a16="http://schemas.microsoft.com/office/drawing/2014/main" id="{C8C8D0F9-FD61-4671-972B-D493FE344B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63" name="แผนผังลำดับงาน: ตัวเชื่อมต่อ 62">
                        <a:extLst>
                          <a:ext uri="{FF2B5EF4-FFF2-40B4-BE49-F238E27FC236}">
                            <a16:creationId xmlns:a16="http://schemas.microsoft.com/office/drawing/2014/main" id="{95C1A91D-E4BA-42F1-A55E-D353F6C877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 dirty="0"/>
                      </a:p>
                    </p:txBody>
                  </p:sp>
                  <p:sp>
                    <p:nvSpPr>
                      <p:cNvPr id="64" name="แผนผังลำดับงาน: ตัวเชื่อมต่อ 63">
                        <a:extLst>
                          <a:ext uri="{FF2B5EF4-FFF2-40B4-BE49-F238E27FC236}">
                            <a16:creationId xmlns:a16="http://schemas.microsoft.com/office/drawing/2014/main" id="{5B87269D-B986-4473-9B8D-98B0E64C52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</p:grpSp>
                <p:grpSp>
                  <p:nvGrpSpPr>
                    <p:cNvPr id="51" name="กลุ่ม 50">
                      <a:extLst>
                        <a:ext uri="{FF2B5EF4-FFF2-40B4-BE49-F238E27FC236}">
                          <a16:creationId xmlns:a16="http://schemas.microsoft.com/office/drawing/2014/main" id="{31EF43E4-5238-49AD-BA1C-46DD3DA3B0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6" name="ตัวเชื่อมต่อตรง 55">
                        <a:extLst>
                          <a:ext uri="{FF2B5EF4-FFF2-40B4-BE49-F238E27FC236}">
                            <a16:creationId xmlns:a16="http://schemas.microsoft.com/office/drawing/2014/main" id="{A87B9958-CA85-4355-9A89-B3B3887CB0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" name="ตัวเชื่อมต่อตรง 56">
                        <a:extLst>
                          <a:ext uri="{FF2B5EF4-FFF2-40B4-BE49-F238E27FC236}">
                            <a16:creationId xmlns:a16="http://schemas.microsoft.com/office/drawing/2014/main" id="{62AFE2AE-109D-40EA-AD7E-35C782A20E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ตัวเชื่อมต่อตรง 57">
                        <a:extLst>
                          <a:ext uri="{FF2B5EF4-FFF2-40B4-BE49-F238E27FC236}">
                            <a16:creationId xmlns:a16="http://schemas.microsoft.com/office/drawing/2014/main" id="{C95C1A7A-EA39-488D-9705-46E735DBDD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2" name="กลุ่ม 51">
                      <a:extLst>
                        <a:ext uri="{FF2B5EF4-FFF2-40B4-BE49-F238E27FC236}">
                          <a16:creationId xmlns:a16="http://schemas.microsoft.com/office/drawing/2014/main" id="{4FA3B2EB-C98B-4A84-B7B3-F2E0F84F1453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3" name="ตัวเชื่อมต่อตรง 52">
                        <a:extLst>
                          <a:ext uri="{FF2B5EF4-FFF2-40B4-BE49-F238E27FC236}">
                            <a16:creationId xmlns:a16="http://schemas.microsoft.com/office/drawing/2014/main" id="{33BFD6E2-D885-4587-96EC-243DA5E3EA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ตัวเชื่อมต่อตรง 53">
                        <a:extLst>
                          <a:ext uri="{FF2B5EF4-FFF2-40B4-BE49-F238E27FC236}">
                            <a16:creationId xmlns:a16="http://schemas.microsoft.com/office/drawing/2014/main" id="{33E099CB-36B3-42D0-B059-4742CD8492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ตัวเชื่อมต่อตรง 54">
                        <a:extLst>
                          <a:ext uri="{FF2B5EF4-FFF2-40B4-BE49-F238E27FC236}">
                            <a16:creationId xmlns:a16="http://schemas.microsoft.com/office/drawing/2014/main" id="{80193AF9-8BFB-42FC-BF6E-019C8C6DD8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47" name="คอร์ด 46">
                    <a:extLst>
                      <a:ext uri="{FF2B5EF4-FFF2-40B4-BE49-F238E27FC236}">
                        <a16:creationId xmlns:a16="http://schemas.microsoft.com/office/drawing/2014/main" id="{3745BD8F-2FD9-495E-A49A-687F94D5AA6B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48" name="คอร์ด 99">
                    <a:extLst>
                      <a:ext uri="{FF2B5EF4-FFF2-40B4-BE49-F238E27FC236}">
                        <a16:creationId xmlns:a16="http://schemas.microsoft.com/office/drawing/2014/main" id="{212CEE33-5FFF-4E66-83A7-61B64020E245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</p:grpSp>
            <p:sp>
              <p:nvSpPr>
                <p:cNvPr id="40" name="รูปแบบอิสระ: รูปร่าง 39">
                  <a:extLst>
                    <a:ext uri="{FF2B5EF4-FFF2-40B4-BE49-F238E27FC236}">
                      <a16:creationId xmlns:a16="http://schemas.microsoft.com/office/drawing/2014/main" id="{3BC16907-9C55-4871-A681-052C69CE0450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1" name="รูปแบบอิสระ: รูปร่าง 40">
                  <a:extLst>
                    <a:ext uri="{FF2B5EF4-FFF2-40B4-BE49-F238E27FC236}">
                      <a16:creationId xmlns:a16="http://schemas.microsoft.com/office/drawing/2014/main" id="{19275D59-D7D9-4072-95F3-9CCBB7C7D4C1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38" name="รูปแบบอิสระ: รูปร่าง 37">
                <a:extLst>
                  <a:ext uri="{FF2B5EF4-FFF2-40B4-BE49-F238E27FC236}">
                    <a16:creationId xmlns:a16="http://schemas.microsoft.com/office/drawing/2014/main" id="{378CEC93-A4EA-4388-9A18-3BC43FDF8B04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4" name="สามเหลี่ยมหน้าจั่ว 872">
              <a:extLst>
                <a:ext uri="{FF2B5EF4-FFF2-40B4-BE49-F238E27FC236}">
                  <a16:creationId xmlns:a16="http://schemas.microsoft.com/office/drawing/2014/main" id="{16638C5F-8CBC-44FD-8F08-F059D9BED069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ามเหลี่ยมหน้าจั่ว 872">
              <a:extLst>
                <a:ext uri="{FF2B5EF4-FFF2-40B4-BE49-F238E27FC236}">
                  <a16:creationId xmlns:a16="http://schemas.microsoft.com/office/drawing/2014/main" id="{0CEC83DD-6ABA-4D78-86CB-B9973F36CEFF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E38D0ED0-CCBD-4034-B082-1B7D26DB80C2}"/>
              </a:ext>
            </a:extLst>
          </p:cNvPr>
          <p:cNvGrpSpPr/>
          <p:nvPr userDrawn="1"/>
        </p:nvGrpSpPr>
        <p:grpSpPr>
          <a:xfrm>
            <a:off x="1312438" y="1377104"/>
            <a:ext cx="9458960" cy="4617933"/>
            <a:chOff x="2468880" y="175865"/>
            <a:chExt cx="9458960" cy="4617933"/>
          </a:xfrm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id="{B9F96826-79C3-44CA-972C-40F87FF9493B}"/>
                </a:ext>
              </a:extLst>
            </p:cNvPr>
            <p:cNvSpPr/>
            <p:nvPr/>
          </p:nvSpPr>
          <p:spPr>
            <a:xfrm>
              <a:off x="2468880" y="175865"/>
              <a:ext cx="9458960" cy="4617933"/>
            </a:xfrm>
            <a:prstGeom prst="rect">
              <a:avLst/>
            </a:prstGeom>
            <a:solidFill>
              <a:srgbClr val="754F28"/>
            </a:solidFill>
            <a:ln w="57150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สี่เหลี่ยมผืนผ้า 68">
              <a:extLst>
                <a:ext uri="{FF2B5EF4-FFF2-40B4-BE49-F238E27FC236}">
                  <a16:creationId xmlns:a16="http://schemas.microsoft.com/office/drawing/2014/main" id="{59109425-67BA-47BA-ABC0-359C346D4F33}"/>
                </a:ext>
              </a:extLst>
            </p:cNvPr>
            <p:cNvSpPr/>
            <p:nvPr/>
          </p:nvSpPr>
          <p:spPr>
            <a:xfrm>
              <a:off x="2661920" y="365077"/>
              <a:ext cx="9093200" cy="4187842"/>
            </a:xfrm>
            <a:prstGeom prst="rect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สี่เหลี่ยมผืนผ้า 69">
              <a:extLst>
                <a:ext uri="{FF2B5EF4-FFF2-40B4-BE49-F238E27FC236}">
                  <a16:creationId xmlns:a16="http://schemas.microsoft.com/office/drawing/2014/main" id="{C00290BE-D820-4884-96F2-125179D5D7BB}"/>
                </a:ext>
              </a:extLst>
            </p:cNvPr>
            <p:cNvSpPr/>
            <p:nvPr/>
          </p:nvSpPr>
          <p:spPr>
            <a:xfrm>
              <a:off x="5481656" y="752559"/>
              <a:ext cx="5709920" cy="822960"/>
            </a:xfrm>
            <a:prstGeom prst="rect">
              <a:avLst/>
            </a:prstGeom>
            <a:solidFill>
              <a:srgbClr val="ECE28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สี่เหลี่ยมผืนผ้า 70">
              <a:extLst>
                <a:ext uri="{FF2B5EF4-FFF2-40B4-BE49-F238E27FC236}">
                  <a16:creationId xmlns:a16="http://schemas.microsoft.com/office/drawing/2014/main" id="{0EF54F38-6636-4957-A122-0AB1D582C866}"/>
                </a:ext>
              </a:extLst>
            </p:cNvPr>
            <p:cNvSpPr/>
            <p:nvPr/>
          </p:nvSpPr>
          <p:spPr>
            <a:xfrm>
              <a:off x="5481656" y="2011795"/>
              <a:ext cx="5709920" cy="822960"/>
            </a:xfrm>
            <a:prstGeom prst="rect">
              <a:avLst/>
            </a:prstGeom>
            <a:solidFill>
              <a:srgbClr val="ECE28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สี่เหลี่ยมผืนผ้า 71">
              <a:extLst>
                <a:ext uri="{FF2B5EF4-FFF2-40B4-BE49-F238E27FC236}">
                  <a16:creationId xmlns:a16="http://schemas.microsoft.com/office/drawing/2014/main" id="{B68069D2-E665-4E31-8B4F-DAA59F09BEAA}"/>
                </a:ext>
              </a:extLst>
            </p:cNvPr>
            <p:cNvSpPr/>
            <p:nvPr/>
          </p:nvSpPr>
          <p:spPr>
            <a:xfrm>
              <a:off x="5481656" y="3313469"/>
              <a:ext cx="5709920" cy="822960"/>
            </a:xfrm>
            <a:prstGeom prst="rect">
              <a:avLst/>
            </a:prstGeom>
            <a:solidFill>
              <a:srgbClr val="ECE28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73" name="วงรี 72">
            <a:extLst>
              <a:ext uri="{FF2B5EF4-FFF2-40B4-BE49-F238E27FC236}">
                <a16:creationId xmlns:a16="http://schemas.microsoft.com/office/drawing/2014/main" id="{F1A11EED-3C85-47C0-B2A4-0471A7866E5D}"/>
              </a:ext>
            </a:extLst>
          </p:cNvPr>
          <p:cNvSpPr/>
          <p:nvPr userDrawn="1"/>
        </p:nvSpPr>
        <p:spPr>
          <a:xfrm rot="10611038" flipH="1">
            <a:off x="3737832" y="1280431"/>
            <a:ext cx="384032" cy="30050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วงรี 73">
            <a:extLst>
              <a:ext uri="{FF2B5EF4-FFF2-40B4-BE49-F238E27FC236}">
                <a16:creationId xmlns:a16="http://schemas.microsoft.com/office/drawing/2014/main" id="{B83543E6-C9D2-47DD-839F-D5B7F2D99A07}"/>
              </a:ext>
            </a:extLst>
          </p:cNvPr>
          <p:cNvSpPr/>
          <p:nvPr userDrawn="1"/>
        </p:nvSpPr>
        <p:spPr>
          <a:xfrm rot="10611038" flipH="1">
            <a:off x="2213816" y="1260133"/>
            <a:ext cx="384032" cy="30050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5" name="กลุ่ม 74">
            <a:extLst>
              <a:ext uri="{FF2B5EF4-FFF2-40B4-BE49-F238E27FC236}">
                <a16:creationId xmlns:a16="http://schemas.microsoft.com/office/drawing/2014/main" id="{FD365B72-2AC7-4693-8A2B-E85A9ACF298E}"/>
              </a:ext>
            </a:extLst>
          </p:cNvPr>
          <p:cNvGrpSpPr/>
          <p:nvPr userDrawn="1"/>
        </p:nvGrpSpPr>
        <p:grpSpPr>
          <a:xfrm>
            <a:off x="11109950" y="-86144"/>
            <a:ext cx="1250465" cy="813416"/>
            <a:chOff x="28214" y="967908"/>
            <a:chExt cx="1250465" cy="813416"/>
          </a:xfrm>
        </p:grpSpPr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80D53011-5E87-44C8-80FE-735C0287089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2FC6E76A-1FA2-4122-BCBC-134E7B679EB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FFBAE37F-6B08-43D5-92CB-D6251BBB87D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ตัวเชื่อมต่อตรง 78">
              <a:extLst>
                <a:ext uri="{FF2B5EF4-FFF2-40B4-BE49-F238E27FC236}">
                  <a16:creationId xmlns:a16="http://schemas.microsoft.com/office/drawing/2014/main" id="{00EE1AA9-62E8-4DEC-AB14-96E45A9D33E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ตัวเชื่อมต่อตรง 79">
              <a:extLst>
                <a:ext uri="{FF2B5EF4-FFF2-40B4-BE49-F238E27FC236}">
                  <a16:creationId xmlns:a16="http://schemas.microsoft.com/office/drawing/2014/main" id="{46641BB8-34A6-4B9E-996E-FF6D03F6009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ตัวเชื่อมต่อตรง 80">
              <a:extLst>
                <a:ext uri="{FF2B5EF4-FFF2-40B4-BE49-F238E27FC236}">
                  <a16:creationId xmlns:a16="http://schemas.microsoft.com/office/drawing/2014/main" id="{2D1F137F-2FF6-4BFA-B4BC-30A00629CEA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ตัวเชื่อมต่อตรง 81">
              <a:extLst>
                <a:ext uri="{FF2B5EF4-FFF2-40B4-BE49-F238E27FC236}">
                  <a16:creationId xmlns:a16="http://schemas.microsoft.com/office/drawing/2014/main" id="{BD4D6CF5-C6B5-4221-9537-386545754E2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E3461C65-9009-42C5-985D-9C9B99CA7AB3}"/>
              </a:ext>
            </a:extLst>
          </p:cNvPr>
          <p:cNvGrpSpPr/>
          <p:nvPr userDrawn="1"/>
        </p:nvGrpSpPr>
        <p:grpSpPr>
          <a:xfrm>
            <a:off x="-71054" y="2830"/>
            <a:ext cx="1101156" cy="884384"/>
            <a:chOff x="1752751" y="749874"/>
            <a:chExt cx="1101156" cy="884384"/>
          </a:xfrm>
        </p:grpSpPr>
        <p:cxnSp>
          <p:nvCxnSpPr>
            <p:cNvPr id="84" name="ตัวเชื่อมต่อตรง 83">
              <a:extLst>
                <a:ext uri="{FF2B5EF4-FFF2-40B4-BE49-F238E27FC236}">
                  <a16:creationId xmlns:a16="http://schemas.microsoft.com/office/drawing/2014/main" id="{B0B88676-1BAB-44A3-8038-58354F88CDFB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id="{D4E89F16-8886-4E85-A446-81A7B9C1ED09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id="{2195398C-2DAE-49A2-AE1E-83E644F9AA6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id="{56FC65DD-E097-4843-998B-2D126F2C2F3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id="{0279242C-4249-4265-B8EE-776778D4B3CA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id="{47106104-0D25-40C6-A790-E9B5DE508EBD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B72F8901-38D5-424D-A6E1-24DD335B68D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27C604FF-1781-40AD-9ECB-91306D533B7E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รูปแบบอิสระ: รูปร่าง 92">
            <a:extLst>
              <a:ext uri="{FF2B5EF4-FFF2-40B4-BE49-F238E27FC236}">
                <a16:creationId xmlns:a16="http://schemas.microsoft.com/office/drawing/2014/main" id="{0F31174B-C42B-4EF7-A710-E39498447801}"/>
              </a:ext>
            </a:extLst>
          </p:cNvPr>
          <p:cNvSpPr/>
          <p:nvPr userDrawn="1"/>
        </p:nvSpPr>
        <p:spPr>
          <a:xfrm>
            <a:off x="2334926" y="1443089"/>
            <a:ext cx="0" cy="111760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4" name="รูปแบบอิสระ: รูปร่าง 93">
            <a:extLst>
              <a:ext uri="{FF2B5EF4-FFF2-40B4-BE49-F238E27FC236}">
                <a16:creationId xmlns:a16="http://schemas.microsoft.com/office/drawing/2014/main" id="{3B5BAEFE-2F2B-4F49-8BE4-0F68E55FB77C}"/>
              </a:ext>
            </a:extLst>
          </p:cNvPr>
          <p:cNvSpPr/>
          <p:nvPr userDrawn="1"/>
        </p:nvSpPr>
        <p:spPr>
          <a:xfrm flipH="1">
            <a:off x="2402615" y="1438994"/>
            <a:ext cx="65541" cy="115658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5" name="รูปแบบอิสระ: รูปร่าง 94">
            <a:extLst>
              <a:ext uri="{FF2B5EF4-FFF2-40B4-BE49-F238E27FC236}">
                <a16:creationId xmlns:a16="http://schemas.microsoft.com/office/drawing/2014/main" id="{8184DE80-1166-4E55-B6FD-6C66A2AF990B}"/>
              </a:ext>
            </a:extLst>
          </p:cNvPr>
          <p:cNvSpPr/>
          <p:nvPr userDrawn="1"/>
        </p:nvSpPr>
        <p:spPr>
          <a:xfrm>
            <a:off x="3857671" y="1451886"/>
            <a:ext cx="0" cy="111760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6" name="รูปแบบอิสระ: รูปร่าง 95">
            <a:extLst>
              <a:ext uri="{FF2B5EF4-FFF2-40B4-BE49-F238E27FC236}">
                <a16:creationId xmlns:a16="http://schemas.microsoft.com/office/drawing/2014/main" id="{E545BB6E-B057-41A0-87F9-BCB3285B2720}"/>
              </a:ext>
            </a:extLst>
          </p:cNvPr>
          <p:cNvSpPr/>
          <p:nvPr userDrawn="1"/>
        </p:nvSpPr>
        <p:spPr>
          <a:xfrm flipH="1">
            <a:off x="3924737" y="1451734"/>
            <a:ext cx="65541" cy="115658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51" name="กลุ่ม 150">
            <a:extLst>
              <a:ext uri="{FF2B5EF4-FFF2-40B4-BE49-F238E27FC236}">
                <a16:creationId xmlns:a16="http://schemas.microsoft.com/office/drawing/2014/main" id="{D6D8AD0D-5731-4698-AD41-568F05928212}"/>
              </a:ext>
            </a:extLst>
          </p:cNvPr>
          <p:cNvGrpSpPr/>
          <p:nvPr userDrawn="1"/>
        </p:nvGrpSpPr>
        <p:grpSpPr>
          <a:xfrm>
            <a:off x="9477379" y="1042744"/>
            <a:ext cx="798901" cy="356365"/>
            <a:chOff x="8376717" y="859612"/>
            <a:chExt cx="798901" cy="356365"/>
          </a:xfrm>
        </p:grpSpPr>
        <p:sp>
          <p:nvSpPr>
            <p:cNvPr id="152" name="สี่เหลี่ยมผืนผ้า: มุมมน 151">
              <a:extLst>
                <a:ext uri="{FF2B5EF4-FFF2-40B4-BE49-F238E27FC236}">
                  <a16:creationId xmlns:a16="http://schemas.microsoft.com/office/drawing/2014/main" id="{0050D065-0D08-46F3-8045-FD86F014B66E}"/>
                </a:ext>
              </a:extLst>
            </p:cNvPr>
            <p:cNvSpPr/>
            <p:nvPr/>
          </p:nvSpPr>
          <p:spPr>
            <a:xfrm>
              <a:off x="8376717" y="975192"/>
              <a:ext cx="798901" cy="240785"/>
            </a:xfrm>
            <a:prstGeom prst="roundRect">
              <a:avLst/>
            </a:prstGeom>
            <a:solidFill>
              <a:srgbClr val="DF714C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3" name="สี่เหลี่ยมผืนผ้า: มุมมน 152">
              <a:extLst>
                <a:ext uri="{FF2B5EF4-FFF2-40B4-BE49-F238E27FC236}">
                  <a16:creationId xmlns:a16="http://schemas.microsoft.com/office/drawing/2014/main" id="{A29AD2E3-8709-4BA0-9975-57F12E05D43E}"/>
                </a:ext>
              </a:extLst>
            </p:cNvPr>
            <p:cNvSpPr/>
            <p:nvPr/>
          </p:nvSpPr>
          <p:spPr>
            <a:xfrm>
              <a:off x="8414065" y="859612"/>
              <a:ext cx="708101" cy="11736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54" name="สี่เหลี่ยมผืนผ้า: มุมมน 153">
            <a:extLst>
              <a:ext uri="{FF2B5EF4-FFF2-40B4-BE49-F238E27FC236}">
                <a16:creationId xmlns:a16="http://schemas.microsoft.com/office/drawing/2014/main" id="{DFBB4FFC-D1A0-4D57-A358-A15D66E88F20}"/>
              </a:ext>
            </a:extLst>
          </p:cNvPr>
          <p:cNvSpPr/>
          <p:nvPr userDrawn="1"/>
        </p:nvSpPr>
        <p:spPr>
          <a:xfrm>
            <a:off x="8622906" y="1251101"/>
            <a:ext cx="627601" cy="103483"/>
          </a:xfrm>
          <a:prstGeom prst="roundRect">
            <a:avLst/>
          </a:prstGeom>
          <a:solidFill>
            <a:srgbClr val="FDE65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สี่เหลี่ยมผืนผ้า: มุมมน 154">
            <a:extLst>
              <a:ext uri="{FF2B5EF4-FFF2-40B4-BE49-F238E27FC236}">
                <a16:creationId xmlns:a16="http://schemas.microsoft.com/office/drawing/2014/main" id="{7E00E34B-8B2E-4C2A-95EB-9E9047345A13}"/>
              </a:ext>
            </a:extLst>
          </p:cNvPr>
          <p:cNvSpPr/>
          <p:nvPr userDrawn="1"/>
        </p:nvSpPr>
        <p:spPr>
          <a:xfrm>
            <a:off x="7835892" y="1244034"/>
            <a:ext cx="627601" cy="103483"/>
          </a:xfrm>
          <a:prstGeom prst="roundRect">
            <a:avLst/>
          </a:prstGeom>
          <a:solidFill>
            <a:srgbClr val="DDA0B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6" name="ชื่อเรื่อง 1">
            <a:extLst>
              <a:ext uri="{FF2B5EF4-FFF2-40B4-BE49-F238E27FC236}">
                <a16:creationId xmlns:a16="http://schemas.microsoft.com/office/drawing/2014/main" id="{5965B5E2-06F0-41AE-B4AC-119501CF53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762" y="221844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157" name="ตัวแทนข้อความ 216">
            <a:extLst>
              <a:ext uri="{FF2B5EF4-FFF2-40B4-BE49-F238E27FC236}">
                <a16:creationId xmlns:a16="http://schemas.microsoft.com/office/drawing/2014/main" id="{80A7F89B-AF08-44F3-9D86-2B222599EA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3725" y="2095011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58" name="ตัวแทนข้อความ 216">
            <a:extLst>
              <a:ext uri="{FF2B5EF4-FFF2-40B4-BE49-F238E27FC236}">
                <a16:creationId xmlns:a16="http://schemas.microsoft.com/office/drawing/2014/main" id="{E9281CE2-F18F-49FE-BB77-2BFF6B908E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5570" y="3364101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59" name="ตัวแทนข้อความ 216">
            <a:extLst>
              <a:ext uri="{FF2B5EF4-FFF2-40B4-BE49-F238E27FC236}">
                <a16:creationId xmlns:a16="http://schemas.microsoft.com/office/drawing/2014/main" id="{772D4CDC-235D-4028-9168-20320BE6BD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6150" y="4667945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02648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69AB71D0-D351-4D24-B726-802ACD906A10}"/>
              </a:ext>
            </a:extLst>
          </p:cNvPr>
          <p:cNvGrpSpPr/>
          <p:nvPr userDrawn="1"/>
        </p:nvGrpSpPr>
        <p:grpSpPr>
          <a:xfrm>
            <a:off x="-444472" y="5917903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74FC48C8-1A41-4C50-A5F1-E9FC595ED26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7E9FA2F9-EA3B-485D-874F-BB079F2AAB9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551565A9-ECB9-49BF-BE2D-9D6BA5DE40A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F1C24372-E7D1-49B0-BD19-CBD141AEECC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948B821-ADC4-480B-A749-F6E8EA26984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0C803B3D-1943-490C-B054-9F540C449FC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90C241B0-1A37-4FC1-9E8A-06B29630BE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F5E40031-834E-475C-870F-07861BA73712}"/>
              </a:ext>
            </a:extLst>
          </p:cNvPr>
          <p:cNvGrpSpPr/>
          <p:nvPr userDrawn="1"/>
        </p:nvGrpSpPr>
        <p:grpSpPr>
          <a:xfrm>
            <a:off x="1624503" y="6131880"/>
            <a:ext cx="2955405" cy="3118947"/>
            <a:chOff x="68370" y="1997785"/>
            <a:chExt cx="3078739" cy="3214425"/>
          </a:xfrm>
        </p:grpSpPr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13FEDC1A-EB63-49EF-9BAF-3829342D8D48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18" name="รูปแบบอิสระ: รูปร่าง 17">
                <a:extLst>
                  <a:ext uri="{FF2B5EF4-FFF2-40B4-BE49-F238E27FC236}">
                    <a16:creationId xmlns:a16="http://schemas.microsoft.com/office/drawing/2014/main" id="{C2DD151B-9D8D-4DC6-9C41-B46E00A959AE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grpSp>
            <p:nvGrpSpPr>
              <p:cNvPr id="19" name="กลุ่ม 18">
                <a:extLst>
                  <a:ext uri="{FF2B5EF4-FFF2-40B4-BE49-F238E27FC236}">
                    <a16:creationId xmlns:a16="http://schemas.microsoft.com/office/drawing/2014/main" id="{29B56116-AC23-48FA-BA1C-DC986B02EABA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1" name="กลุ่ม 20">
                  <a:extLst>
                    <a:ext uri="{FF2B5EF4-FFF2-40B4-BE49-F238E27FC236}">
                      <a16:creationId xmlns:a16="http://schemas.microsoft.com/office/drawing/2014/main" id="{518D1B8D-7574-4A89-932D-1E5F47FAA56F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4" name="รูปแบบอิสระ: รูปร่าง 23">
                    <a:extLst>
                      <a:ext uri="{FF2B5EF4-FFF2-40B4-BE49-F238E27FC236}">
                        <a16:creationId xmlns:a16="http://schemas.microsoft.com/office/drawing/2014/main" id="{06B5528B-9DC7-4525-96B4-FE5E39792302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25" name="รูปแบบอิสระ: รูปร่าง 24">
                    <a:extLst>
                      <a:ext uri="{FF2B5EF4-FFF2-40B4-BE49-F238E27FC236}">
                        <a16:creationId xmlns:a16="http://schemas.microsoft.com/office/drawing/2014/main" id="{C67DF493-809B-4317-8B91-90F21F64DAA3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26" name="รูปแบบอิสระ: รูปร่าง 25">
                    <a:extLst>
                      <a:ext uri="{FF2B5EF4-FFF2-40B4-BE49-F238E27FC236}">
                        <a16:creationId xmlns:a16="http://schemas.microsoft.com/office/drawing/2014/main" id="{B6EB5BED-E3B4-4B21-9CF1-397F6DCDA059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27" name="รูปแบบอิสระ: รูปร่าง 26">
                    <a:extLst>
                      <a:ext uri="{FF2B5EF4-FFF2-40B4-BE49-F238E27FC236}">
                        <a16:creationId xmlns:a16="http://schemas.microsoft.com/office/drawing/2014/main" id="{1D622427-505D-42E7-993E-5356F731CE2C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grpSp>
                <p:nvGrpSpPr>
                  <p:cNvPr id="28" name="กลุ่ม 27">
                    <a:extLst>
                      <a:ext uri="{FF2B5EF4-FFF2-40B4-BE49-F238E27FC236}">
                        <a16:creationId xmlns:a16="http://schemas.microsoft.com/office/drawing/2014/main" id="{CFC629EB-820A-425F-8951-839A5F5E52DA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31" name="กลุ่ม 30">
                      <a:extLst>
                        <a:ext uri="{FF2B5EF4-FFF2-40B4-BE49-F238E27FC236}">
                          <a16:creationId xmlns:a16="http://schemas.microsoft.com/office/drawing/2014/main" id="{0B1A0B45-FCC0-4768-9765-4DC0F6D92E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47" name="รูปแบบอิสระ: รูปร่าง 46">
                        <a:extLst>
                          <a:ext uri="{FF2B5EF4-FFF2-40B4-BE49-F238E27FC236}">
                            <a16:creationId xmlns:a16="http://schemas.microsoft.com/office/drawing/2014/main" id="{6F4AC054-C88E-414E-B7A7-0C58C71EC1E1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48" name="รูปแบบอิสระ: รูปร่าง 47">
                        <a:extLst>
                          <a:ext uri="{FF2B5EF4-FFF2-40B4-BE49-F238E27FC236}">
                            <a16:creationId xmlns:a16="http://schemas.microsoft.com/office/drawing/2014/main" id="{FED92E9A-8D3C-4C9C-B4F6-AFAA2CA4F74A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 dirty="0"/>
                      </a:p>
                    </p:txBody>
                  </p:sp>
                </p:grpSp>
                <p:grpSp>
                  <p:nvGrpSpPr>
                    <p:cNvPr id="32" name="กลุ่ม 31">
                      <a:extLst>
                        <a:ext uri="{FF2B5EF4-FFF2-40B4-BE49-F238E27FC236}">
                          <a16:creationId xmlns:a16="http://schemas.microsoft.com/office/drawing/2014/main" id="{47903348-A987-484C-81C1-AC0104DD04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41" name="แผนผังลำดับงาน: ตัวเชื่อมต่อ 40">
                        <a:extLst>
                          <a:ext uri="{FF2B5EF4-FFF2-40B4-BE49-F238E27FC236}">
                            <a16:creationId xmlns:a16="http://schemas.microsoft.com/office/drawing/2014/main" id="{C1A94FBC-F8BB-49D3-88B4-9F56927C1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 dirty="0"/>
                      </a:p>
                    </p:txBody>
                  </p:sp>
                  <p:sp>
                    <p:nvSpPr>
                      <p:cNvPr id="42" name="แผนผังลำดับงาน: ตัวเชื่อมต่อ 41">
                        <a:extLst>
                          <a:ext uri="{FF2B5EF4-FFF2-40B4-BE49-F238E27FC236}">
                            <a16:creationId xmlns:a16="http://schemas.microsoft.com/office/drawing/2014/main" id="{78B6AB7C-1665-4762-93D9-DAE7F6F80A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43" name="แผนผังลำดับงาน: ตัวเชื่อมต่อ 42">
                        <a:extLst>
                          <a:ext uri="{FF2B5EF4-FFF2-40B4-BE49-F238E27FC236}">
                            <a16:creationId xmlns:a16="http://schemas.microsoft.com/office/drawing/2014/main" id="{D8219A13-E70D-431E-BE8C-9C3A73DA0E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 dirty="0"/>
                      </a:p>
                    </p:txBody>
                  </p:sp>
                  <p:sp>
                    <p:nvSpPr>
                      <p:cNvPr id="44" name="แผนผังลำดับงาน: ตัวเชื่อมต่อ 43">
                        <a:extLst>
                          <a:ext uri="{FF2B5EF4-FFF2-40B4-BE49-F238E27FC236}">
                            <a16:creationId xmlns:a16="http://schemas.microsoft.com/office/drawing/2014/main" id="{4C7466CD-9AB8-4A7A-A7A5-A5823875EB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45" name="แผนผังลำดับงาน: ตัวเชื่อมต่อ 44">
                        <a:extLst>
                          <a:ext uri="{FF2B5EF4-FFF2-40B4-BE49-F238E27FC236}">
                            <a16:creationId xmlns:a16="http://schemas.microsoft.com/office/drawing/2014/main" id="{49897A39-579E-41E6-A719-47B2350280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 dirty="0"/>
                      </a:p>
                    </p:txBody>
                  </p:sp>
                  <p:sp>
                    <p:nvSpPr>
                      <p:cNvPr id="46" name="แผนผังลำดับงาน: ตัวเชื่อมต่อ 45">
                        <a:extLst>
                          <a:ext uri="{FF2B5EF4-FFF2-40B4-BE49-F238E27FC236}">
                            <a16:creationId xmlns:a16="http://schemas.microsoft.com/office/drawing/2014/main" id="{7D870A4C-58D5-4B6F-9561-32C241179A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</p:grpSp>
                <p:grpSp>
                  <p:nvGrpSpPr>
                    <p:cNvPr id="33" name="กลุ่ม 32">
                      <a:extLst>
                        <a:ext uri="{FF2B5EF4-FFF2-40B4-BE49-F238E27FC236}">
                          <a16:creationId xmlns:a16="http://schemas.microsoft.com/office/drawing/2014/main" id="{99D15CE1-6F1A-4F57-9596-DAF1E21ED5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8" name="ตัวเชื่อมต่อตรง 37">
                        <a:extLst>
                          <a:ext uri="{FF2B5EF4-FFF2-40B4-BE49-F238E27FC236}">
                            <a16:creationId xmlns:a16="http://schemas.microsoft.com/office/drawing/2014/main" id="{2279FFB8-6B00-4835-992B-7FCC953B4B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ตัวเชื่อมต่อตรง 38">
                        <a:extLst>
                          <a:ext uri="{FF2B5EF4-FFF2-40B4-BE49-F238E27FC236}">
                            <a16:creationId xmlns:a16="http://schemas.microsoft.com/office/drawing/2014/main" id="{6FCFB403-951F-4FB3-A7DD-630C04471E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ตัวเชื่อมต่อตรง 39">
                        <a:extLst>
                          <a:ext uri="{FF2B5EF4-FFF2-40B4-BE49-F238E27FC236}">
                            <a16:creationId xmlns:a16="http://schemas.microsoft.com/office/drawing/2014/main" id="{F8B080F2-861C-48F5-BF8A-6E458F2F3F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4" name="กลุ่ม 33">
                      <a:extLst>
                        <a:ext uri="{FF2B5EF4-FFF2-40B4-BE49-F238E27FC236}">
                          <a16:creationId xmlns:a16="http://schemas.microsoft.com/office/drawing/2014/main" id="{3D1BB23A-F70F-4A6B-B718-678943F605EC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5" name="ตัวเชื่อมต่อตรง 34">
                        <a:extLst>
                          <a:ext uri="{FF2B5EF4-FFF2-40B4-BE49-F238E27FC236}">
                            <a16:creationId xmlns:a16="http://schemas.microsoft.com/office/drawing/2014/main" id="{5D5944A0-B238-4DE3-814A-232F5CFB23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ตัวเชื่อมต่อตรง 35">
                        <a:extLst>
                          <a:ext uri="{FF2B5EF4-FFF2-40B4-BE49-F238E27FC236}">
                            <a16:creationId xmlns:a16="http://schemas.microsoft.com/office/drawing/2014/main" id="{1695ED49-946F-4761-9645-C55F9D184E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ตัวเชื่อมต่อตรง 36">
                        <a:extLst>
                          <a:ext uri="{FF2B5EF4-FFF2-40B4-BE49-F238E27FC236}">
                            <a16:creationId xmlns:a16="http://schemas.microsoft.com/office/drawing/2014/main" id="{1596B23B-D316-4575-B0C9-1D3C000004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" name="คอร์ด 28">
                    <a:extLst>
                      <a:ext uri="{FF2B5EF4-FFF2-40B4-BE49-F238E27FC236}">
                        <a16:creationId xmlns:a16="http://schemas.microsoft.com/office/drawing/2014/main" id="{784916E2-3697-452C-B280-33FD1C265F70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30" name="คอร์ด 99">
                    <a:extLst>
                      <a:ext uri="{FF2B5EF4-FFF2-40B4-BE49-F238E27FC236}">
                        <a16:creationId xmlns:a16="http://schemas.microsoft.com/office/drawing/2014/main" id="{492CFD2E-AC8F-4B05-AC7B-6025D86484E6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</p:grpSp>
            <p:sp>
              <p:nvSpPr>
                <p:cNvPr id="22" name="รูปแบบอิสระ: รูปร่าง 21">
                  <a:extLst>
                    <a:ext uri="{FF2B5EF4-FFF2-40B4-BE49-F238E27FC236}">
                      <a16:creationId xmlns:a16="http://schemas.microsoft.com/office/drawing/2014/main" id="{4877EF21-60D9-4BCC-972C-F57F11C20D4B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3" name="รูปแบบอิสระ: รูปร่าง 22">
                  <a:extLst>
                    <a:ext uri="{FF2B5EF4-FFF2-40B4-BE49-F238E27FC236}">
                      <a16:creationId xmlns:a16="http://schemas.microsoft.com/office/drawing/2014/main" id="{5BF0D630-DC60-4404-9278-C028D7F4837B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0" name="รูปแบบอิสระ: รูปร่าง 19">
                <a:extLst>
                  <a:ext uri="{FF2B5EF4-FFF2-40B4-BE49-F238E27FC236}">
                    <a16:creationId xmlns:a16="http://schemas.microsoft.com/office/drawing/2014/main" id="{4BD55ACB-9A42-4BE7-B0BC-9E32EBC07307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6" name="สามเหลี่ยมหน้าจั่ว 872">
              <a:extLst>
                <a:ext uri="{FF2B5EF4-FFF2-40B4-BE49-F238E27FC236}">
                  <a16:creationId xmlns:a16="http://schemas.microsoft.com/office/drawing/2014/main" id="{FB0602EB-C4F4-4ADF-A997-88C809491DDC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ามเหลี่ยมหน้าจั่ว 872">
              <a:extLst>
                <a:ext uri="{FF2B5EF4-FFF2-40B4-BE49-F238E27FC236}">
                  <a16:creationId xmlns:a16="http://schemas.microsoft.com/office/drawing/2014/main" id="{3EB4E626-5895-443D-8DC6-F8EF5CF6F277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CF5C9E1C-BAC5-4740-877C-BCFEB211A157}"/>
              </a:ext>
            </a:extLst>
          </p:cNvPr>
          <p:cNvGrpSpPr/>
          <p:nvPr userDrawn="1"/>
        </p:nvGrpSpPr>
        <p:grpSpPr>
          <a:xfrm>
            <a:off x="3919259" y="1958771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839BA8FA-AD24-4CB4-B262-2DC831B6FED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C878808F-6D18-44AC-A3E0-DC8DE5FFF48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28183E6-C23A-43E7-9A9C-2D6AB7EADAD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1BF2B41B-6553-4E7C-9FE1-AF3A4BD6863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6C3F772B-E14E-4F55-86B9-4F2E09CFE3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31F9B1DE-7EC0-4445-90AC-22B46DCD45A2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5279CA1-D46C-4D78-8B10-B61E1A22B79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30C43EA3-261E-4617-8A95-5C0D4F87D3E9}"/>
              </a:ext>
            </a:extLst>
          </p:cNvPr>
          <p:cNvGrpSpPr/>
          <p:nvPr userDrawn="1"/>
        </p:nvGrpSpPr>
        <p:grpSpPr>
          <a:xfrm flipH="1">
            <a:off x="6748572" y="5268981"/>
            <a:ext cx="1250465" cy="813416"/>
            <a:chOff x="28214" y="967908"/>
            <a:chExt cx="1250465" cy="813416"/>
          </a:xfrm>
        </p:grpSpPr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9E3C890F-E355-4A38-83BB-14CEFDF7628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66A86C50-234A-4285-BEE1-368FB73CBBB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D4BC5A3E-3F1C-4E65-B129-BE046913EF0A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56DF39FF-36E6-46D0-A605-4B115908344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BAC2E096-99A6-4CEB-96D2-D01C074FBC00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D3745258-EBCB-466E-9504-023375B08E6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8DC0B3C6-B8D5-426B-AA3B-DA611379C3B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กลุ่ม 64">
            <a:extLst>
              <a:ext uri="{FF2B5EF4-FFF2-40B4-BE49-F238E27FC236}">
                <a16:creationId xmlns:a16="http://schemas.microsoft.com/office/drawing/2014/main" id="{22536DBA-5751-41E4-ABB5-55F3805B6036}"/>
              </a:ext>
            </a:extLst>
          </p:cNvPr>
          <p:cNvGrpSpPr/>
          <p:nvPr userDrawn="1"/>
        </p:nvGrpSpPr>
        <p:grpSpPr>
          <a:xfrm>
            <a:off x="-59318" y="0"/>
            <a:ext cx="1101156" cy="884384"/>
            <a:chOff x="1752751" y="749874"/>
            <a:chExt cx="1101156" cy="884384"/>
          </a:xfrm>
        </p:grpSpPr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857CA008-3898-42E6-A93E-F56EC81B8E9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7748242B-2714-4AF0-82DC-F53C901A3A0C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4685BF4B-E94C-4624-8ECD-B82D22054EB9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04EAD4E8-081B-4503-893C-0CB08E30AB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86260E28-9F51-4F3D-9211-A601E748DC9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1686259A-BECE-4FC6-81AC-7022825B3AAC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E3D2C40E-F383-4F65-A82D-A66744EC608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F4722E54-61AF-4C12-B5A8-83AA74DFFF13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กลุ่ม 73">
            <a:extLst>
              <a:ext uri="{FF2B5EF4-FFF2-40B4-BE49-F238E27FC236}">
                <a16:creationId xmlns:a16="http://schemas.microsoft.com/office/drawing/2014/main" id="{620D8A98-BA62-4F01-8AD0-0DAB489D1B23}"/>
              </a:ext>
            </a:extLst>
          </p:cNvPr>
          <p:cNvGrpSpPr/>
          <p:nvPr userDrawn="1"/>
        </p:nvGrpSpPr>
        <p:grpSpPr>
          <a:xfrm>
            <a:off x="10934515" y="0"/>
            <a:ext cx="1250465" cy="813416"/>
            <a:chOff x="28214" y="967908"/>
            <a:chExt cx="1250465" cy="813416"/>
          </a:xfrm>
        </p:grpSpPr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5FCEC8C2-D7DD-4C73-8228-A500A920225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BDE9CCD1-0B5C-4D10-BD01-60009F4F0B3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804D3B61-9FCB-4335-A23C-931649D2254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F738299C-51B7-4318-9231-B19CE4F5733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ตัวเชื่อมต่อตรง 78">
              <a:extLst>
                <a:ext uri="{FF2B5EF4-FFF2-40B4-BE49-F238E27FC236}">
                  <a16:creationId xmlns:a16="http://schemas.microsoft.com/office/drawing/2014/main" id="{844415EE-BD30-4EE1-BE97-882AF475771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ตัวเชื่อมต่อตรง 79">
              <a:extLst>
                <a:ext uri="{FF2B5EF4-FFF2-40B4-BE49-F238E27FC236}">
                  <a16:creationId xmlns:a16="http://schemas.microsoft.com/office/drawing/2014/main" id="{2EF714B4-495E-4C9B-B16B-5B7556576EB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ตัวเชื่อมต่อตรง 80">
              <a:extLst>
                <a:ext uri="{FF2B5EF4-FFF2-40B4-BE49-F238E27FC236}">
                  <a16:creationId xmlns:a16="http://schemas.microsoft.com/office/drawing/2014/main" id="{37AB0BDF-78A9-4464-8CB5-33FD2600DA8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เมฆ 81">
            <a:extLst>
              <a:ext uri="{FF2B5EF4-FFF2-40B4-BE49-F238E27FC236}">
                <a16:creationId xmlns:a16="http://schemas.microsoft.com/office/drawing/2014/main" id="{81FC6653-9820-485E-9528-B691D97FD441}"/>
              </a:ext>
            </a:extLst>
          </p:cNvPr>
          <p:cNvSpPr/>
          <p:nvPr userDrawn="1"/>
        </p:nvSpPr>
        <p:spPr>
          <a:xfrm rot="536932">
            <a:off x="-516127" y="6364611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3" name="เมฆ 82">
            <a:extLst>
              <a:ext uri="{FF2B5EF4-FFF2-40B4-BE49-F238E27FC236}">
                <a16:creationId xmlns:a16="http://schemas.microsoft.com/office/drawing/2014/main" id="{F524785E-53D3-4DFD-9C3D-55C107A836E4}"/>
              </a:ext>
            </a:extLst>
          </p:cNvPr>
          <p:cNvSpPr/>
          <p:nvPr userDrawn="1"/>
        </p:nvSpPr>
        <p:spPr>
          <a:xfrm rot="21255287" flipH="1">
            <a:off x="6346080" y="6364612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4" name="เมฆ 83">
            <a:extLst>
              <a:ext uri="{FF2B5EF4-FFF2-40B4-BE49-F238E27FC236}">
                <a16:creationId xmlns:a16="http://schemas.microsoft.com/office/drawing/2014/main" id="{969610E4-CF68-4EE3-8D81-9BF600A45846}"/>
              </a:ext>
            </a:extLst>
          </p:cNvPr>
          <p:cNvSpPr/>
          <p:nvPr userDrawn="1"/>
        </p:nvSpPr>
        <p:spPr>
          <a:xfrm rot="21170718" flipH="1">
            <a:off x="2886954" y="6415537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5" name="เมฆ 84">
            <a:extLst>
              <a:ext uri="{FF2B5EF4-FFF2-40B4-BE49-F238E27FC236}">
                <a16:creationId xmlns:a16="http://schemas.microsoft.com/office/drawing/2014/main" id="{9FD1107E-5971-4314-85F2-65558A7EED5E}"/>
              </a:ext>
            </a:extLst>
          </p:cNvPr>
          <p:cNvSpPr/>
          <p:nvPr userDrawn="1"/>
        </p:nvSpPr>
        <p:spPr>
          <a:xfrm rot="21099074" flipH="1">
            <a:off x="9254246" y="6385127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6" name="รูปแบบอิสระ: รูปร่าง 85">
            <a:extLst>
              <a:ext uri="{FF2B5EF4-FFF2-40B4-BE49-F238E27FC236}">
                <a16:creationId xmlns:a16="http://schemas.microsoft.com/office/drawing/2014/main" id="{DCE209D8-BBD6-4AA6-96DE-4D4DCBA50418}"/>
              </a:ext>
            </a:extLst>
          </p:cNvPr>
          <p:cNvSpPr/>
          <p:nvPr userDrawn="1"/>
        </p:nvSpPr>
        <p:spPr>
          <a:xfrm rot="20413323">
            <a:off x="421392" y="6772420"/>
            <a:ext cx="183155" cy="622575"/>
          </a:xfrm>
          <a:custGeom>
            <a:avLst/>
            <a:gdLst>
              <a:gd name="connsiteX0" fmla="*/ 386080 w 596235"/>
              <a:gd name="connsiteY0" fmla="*/ 2103120 h 2103120"/>
              <a:gd name="connsiteX1" fmla="*/ 579120 w 596235"/>
              <a:gd name="connsiteY1" fmla="*/ 528320 h 2103120"/>
              <a:gd name="connsiteX2" fmla="*/ 0 w 596235"/>
              <a:gd name="connsiteY2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235" h="2103120">
                <a:moveTo>
                  <a:pt x="386080" y="2103120"/>
                </a:moveTo>
                <a:cubicBezTo>
                  <a:pt x="514773" y="1490980"/>
                  <a:pt x="643467" y="878840"/>
                  <a:pt x="579120" y="528320"/>
                </a:cubicBezTo>
                <a:cubicBezTo>
                  <a:pt x="514773" y="177800"/>
                  <a:pt x="257386" y="88900"/>
                  <a:pt x="0" y="0"/>
                </a:cubicBezTo>
              </a:path>
            </a:pathLst>
          </a:cu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7" name="รูปแบบอิสระ: รูปร่าง 86">
            <a:extLst>
              <a:ext uri="{FF2B5EF4-FFF2-40B4-BE49-F238E27FC236}">
                <a16:creationId xmlns:a16="http://schemas.microsoft.com/office/drawing/2014/main" id="{E42F17F7-93FC-485F-A2F4-CBBAB352EB6B}"/>
              </a:ext>
            </a:extLst>
          </p:cNvPr>
          <p:cNvSpPr/>
          <p:nvPr userDrawn="1"/>
        </p:nvSpPr>
        <p:spPr>
          <a:xfrm rot="466433" flipH="1">
            <a:off x="635121" y="6753199"/>
            <a:ext cx="183155" cy="622575"/>
          </a:xfrm>
          <a:custGeom>
            <a:avLst/>
            <a:gdLst>
              <a:gd name="connsiteX0" fmla="*/ 386080 w 596235"/>
              <a:gd name="connsiteY0" fmla="*/ 2103120 h 2103120"/>
              <a:gd name="connsiteX1" fmla="*/ 579120 w 596235"/>
              <a:gd name="connsiteY1" fmla="*/ 528320 h 2103120"/>
              <a:gd name="connsiteX2" fmla="*/ 0 w 596235"/>
              <a:gd name="connsiteY2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235" h="2103120">
                <a:moveTo>
                  <a:pt x="386080" y="2103120"/>
                </a:moveTo>
                <a:cubicBezTo>
                  <a:pt x="514773" y="1490980"/>
                  <a:pt x="643467" y="878840"/>
                  <a:pt x="579120" y="528320"/>
                </a:cubicBezTo>
                <a:cubicBezTo>
                  <a:pt x="514773" y="177800"/>
                  <a:pt x="257386" y="88900"/>
                  <a:pt x="0" y="0"/>
                </a:cubicBezTo>
              </a:path>
            </a:pathLst>
          </a:cu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8" name="ตัวเชื่อมต่อตรง 87">
            <a:extLst>
              <a:ext uri="{FF2B5EF4-FFF2-40B4-BE49-F238E27FC236}">
                <a16:creationId xmlns:a16="http://schemas.microsoft.com/office/drawing/2014/main" id="{11DAD51D-91DC-4132-B45C-26512E5D8A03}"/>
              </a:ext>
            </a:extLst>
          </p:cNvPr>
          <p:cNvCxnSpPr>
            <a:cxnSpLocks/>
            <a:endCxn id="87" idx="0"/>
          </p:cNvCxnSpPr>
          <p:nvPr userDrawn="1"/>
        </p:nvCxnSpPr>
        <p:spPr>
          <a:xfrm rot="21016477" flipH="1">
            <a:off x="594310" y="6663929"/>
            <a:ext cx="30578" cy="708726"/>
          </a:xfrm>
          <a:prstGeom prst="line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9D30930D-5775-4A91-8200-C523730F0BFB}"/>
              </a:ext>
            </a:extLst>
          </p:cNvPr>
          <p:cNvGrpSpPr/>
          <p:nvPr userDrawn="1"/>
        </p:nvGrpSpPr>
        <p:grpSpPr>
          <a:xfrm rot="21016477">
            <a:off x="5126172" y="6538260"/>
            <a:ext cx="327433" cy="284476"/>
            <a:chOff x="3730718" y="705949"/>
            <a:chExt cx="1993076" cy="1624075"/>
          </a:xfrm>
          <a:solidFill>
            <a:srgbClr val="FEC3D4"/>
          </a:solidFill>
        </p:grpSpPr>
        <p:sp>
          <p:nvSpPr>
            <p:cNvPr id="90" name="รูปแบบอิสระ: รูปร่าง 89">
              <a:extLst>
                <a:ext uri="{FF2B5EF4-FFF2-40B4-BE49-F238E27FC236}">
                  <a16:creationId xmlns:a16="http://schemas.microsoft.com/office/drawing/2014/main" id="{95BDB1C1-C586-49FF-B6F9-D319E37723A4}"/>
                </a:ext>
              </a:extLst>
            </p:cNvPr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C0EEE6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1" name="วงรี 77">
              <a:extLst>
                <a:ext uri="{FF2B5EF4-FFF2-40B4-BE49-F238E27FC236}">
                  <a16:creationId xmlns:a16="http://schemas.microsoft.com/office/drawing/2014/main" id="{B1319B89-E380-4699-8A9B-66F679BD9563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2" name="กลุ่ม 91">
            <a:extLst>
              <a:ext uri="{FF2B5EF4-FFF2-40B4-BE49-F238E27FC236}">
                <a16:creationId xmlns:a16="http://schemas.microsoft.com/office/drawing/2014/main" id="{FD747406-DE8B-433E-801A-591366A84862}"/>
              </a:ext>
            </a:extLst>
          </p:cNvPr>
          <p:cNvGrpSpPr/>
          <p:nvPr userDrawn="1"/>
        </p:nvGrpSpPr>
        <p:grpSpPr>
          <a:xfrm rot="21016477">
            <a:off x="8616558" y="6499943"/>
            <a:ext cx="327433" cy="299438"/>
            <a:chOff x="3730718" y="705949"/>
            <a:chExt cx="1993076" cy="1624075"/>
          </a:xfrm>
          <a:solidFill>
            <a:srgbClr val="FEC3D4"/>
          </a:solidFill>
        </p:grpSpPr>
        <p:sp>
          <p:nvSpPr>
            <p:cNvPr id="93" name="รูปแบบอิสระ: รูปร่าง 92">
              <a:extLst>
                <a:ext uri="{FF2B5EF4-FFF2-40B4-BE49-F238E27FC236}">
                  <a16:creationId xmlns:a16="http://schemas.microsoft.com/office/drawing/2014/main" id="{25E7E387-900C-4653-BD0E-A64182C1F67B}"/>
                </a:ext>
              </a:extLst>
            </p:cNvPr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DC516E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วงรี 77">
              <a:extLst>
                <a:ext uri="{FF2B5EF4-FFF2-40B4-BE49-F238E27FC236}">
                  <a16:creationId xmlns:a16="http://schemas.microsoft.com/office/drawing/2014/main" id="{C90842F2-E7D9-4399-A1DE-A0E0B33E4FD3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5" name="กลุ่ม 94">
            <a:extLst>
              <a:ext uri="{FF2B5EF4-FFF2-40B4-BE49-F238E27FC236}">
                <a16:creationId xmlns:a16="http://schemas.microsoft.com/office/drawing/2014/main" id="{7F27D00A-7644-47C0-A3C0-3220D7C5AD43}"/>
              </a:ext>
            </a:extLst>
          </p:cNvPr>
          <p:cNvGrpSpPr/>
          <p:nvPr userDrawn="1"/>
        </p:nvGrpSpPr>
        <p:grpSpPr>
          <a:xfrm rot="21016477">
            <a:off x="11469131" y="6516719"/>
            <a:ext cx="327433" cy="299438"/>
            <a:chOff x="3730717" y="705950"/>
            <a:chExt cx="1993079" cy="1624074"/>
          </a:xfrm>
          <a:solidFill>
            <a:srgbClr val="FEC3D4"/>
          </a:solidFill>
        </p:grpSpPr>
        <p:sp>
          <p:nvSpPr>
            <p:cNvPr id="96" name="รูปแบบอิสระ: รูปร่าง 95">
              <a:extLst>
                <a:ext uri="{FF2B5EF4-FFF2-40B4-BE49-F238E27FC236}">
                  <a16:creationId xmlns:a16="http://schemas.microsoft.com/office/drawing/2014/main" id="{3DB58F49-CD6E-4A4D-9662-2B77B031D309}"/>
                </a:ext>
              </a:extLst>
            </p:cNvPr>
            <p:cNvSpPr/>
            <p:nvPr/>
          </p:nvSpPr>
          <p:spPr>
            <a:xfrm>
              <a:off x="3730717" y="705950"/>
              <a:ext cx="1993079" cy="1624074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F3E53D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7" name="วงรี 77">
              <a:extLst>
                <a:ext uri="{FF2B5EF4-FFF2-40B4-BE49-F238E27FC236}">
                  <a16:creationId xmlns:a16="http://schemas.microsoft.com/office/drawing/2014/main" id="{CCE377FA-2CE7-477C-BFA0-83DB07BC9729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8" name="กลุ่ม 97">
            <a:extLst>
              <a:ext uri="{FF2B5EF4-FFF2-40B4-BE49-F238E27FC236}">
                <a16:creationId xmlns:a16="http://schemas.microsoft.com/office/drawing/2014/main" id="{B73476CF-311A-4DE8-B4F3-17DA3B1D3161}"/>
              </a:ext>
            </a:extLst>
          </p:cNvPr>
          <p:cNvGrpSpPr/>
          <p:nvPr userDrawn="1"/>
        </p:nvGrpSpPr>
        <p:grpSpPr>
          <a:xfrm rot="21016477">
            <a:off x="1290662" y="6477446"/>
            <a:ext cx="327433" cy="299438"/>
            <a:chOff x="3730718" y="705949"/>
            <a:chExt cx="1993076" cy="1624075"/>
          </a:xfrm>
          <a:solidFill>
            <a:srgbClr val="FEC3D4"/>
          </a:solidFill>
        </p:grpSpPr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id="{30767FB6-A86D-42F1-A419-35E1B509E5E3}"/>
                </a:ext>
              </a:extLst>
            </p:cNvPr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DDA0BA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0" name="วงรี 77">
              <a:extLst>
                <a:ext uri="{FF2B5EF4-FFF2-40B4-BE49-F238E27FC236}">
                  <a16:creationId xmlns:a16="http://schemas.microsoft.com/office/drawing/2014/main" id="{BE016AC4-8731-4CE6-A3B8-F05D2C9F0CCE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" name="ตัวแทนแผนภูมิ 2">
            <a:extLst>
              <a:ext uri="{FF2B5EF4-FFF2-40B4-BE49-F238E27FC236}">
                <a16:creationId xmlns:a16="http://schemas.microsoft.com/office/drawing/2014/main" id="{F77149F9-AFF6-469C-8CCD-2EA1B4FDB69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622219" y="597139"/>
            <a:ext cx="7211019" cy="5407014"/>
          </a:xfrm>
        </p:spPr>
        <p:txBody>
          <a:bodyPr/>
          <a:lstStyle/>
          <a:p>
            <a:endParaRPr lang="th-TH"/>
          </a:p>
        </p:txBody>
      </p:sp>
      <p:sp>
        <p:nvSpPr>
          <p:cNvPr id="103" name="ตัวแทนข้อความ 216">
            <a:extLst>
              <a:ext uri="{FF2B5EF4-FFF2-40B4-BE49-F238E27FC236}">
                <a16:creationId xmlns:a16="http://schemas.microsoft.com/office/drawing/2014/main" id="{4C0D29BB-699B-4EFD-ACE3-14F5EFDACB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7195" y="3797673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04" name="ตัวแทนข้อความ 98">
            <a:extLst>
              <a:ext uri="{FF2B5EF4-FFF2-40B4-BE49-F238E27FC236}">
                <a16:creationId xmlns:a16="http://schemas.microsoft.com/office/drawing/2014/main" id="{AFF5A624-2F77-4588-BE3E-C5BB4FF102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613" y="4429719"/>
            <a:ext cx="2743200" cy="1229749"/>
          </a:xfr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7" name="ตัวแทนข้อความ 216">
            <a:extLst>
              <a:ext uri="{FF2B5EF4-FFF2-40B4-BE49-F238E27FC236}">
                <a16:creationId xmlns:a16="http://schemas.microsoft.com/office/drawing/2014/main" id="{6200E6E1-9AF1-4B04-B192-55C39A2C13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895" y="1379507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08" name="ตัวแทนข้อความ 98">
            <a:extLst>
              <a:ext uri="{FF2B5EF4-FFF2-40B4-BE49-F238E27FC236}">
                <a16:creationId xmlns:a16="http://schemas.microsoft.com/office/drawing/2014/main" id="{99D4AEE8-59AB-4768-93DE-2C231D7490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313" y="2011553"/>
            <a:ext cx="2743200" cy="1229749"/>
          </a:xfr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9" name="ตัวแทนข้อความ 216">
            <a:extLst>
              <a:ext uri="{FF2B5EF4-FFF2-40B4-BE49-F238E27FC236}">
                <a16:creationId xmlns:a16="http://schemas.microsoft.com/office/drawing/2014/main" id="{19DD9201-C242-4064-8134-D4CC220737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52607" y="3797673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10" name="ตัวแทนข้อความ 98">
            <a:extLst>
              <a:ext uri="{FF2B5EF4-FFF2-40B4-BE49-F238E27FC236}">
                <a16:creationId xmlns:a16="http://schemas.microsoft.com/office/drawing/2014/main" id="{E64F2382-AC81-4F81-B4F4-F760A8F04B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0025" y="4429719"/>
            <a:ext cx="2743200" cy="1229749"/>
          </a:xfr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11" name="ตัวแทนข้อความ 216">
            <a:extLst>
              <a:ext uri="{FF2B5EF4-FFF2-40B4-BE49-F238E27FC236}">
                <a16:creationId xmlns:a16="http://schemas.microsoft.com/office/drawing/2014/main" id="{AC37D4AE-EBBC-4651-B2D5-2A480FE27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49233" y="1379507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12" name="ตัวแทนข้อความ 98">
            <a:extLst>
              <a:ext uri="{FF2B5EF4-FFF2-40B4-BE49-F238E27FC236}">
                <a16:creationId xmlns:a16="http://schemas.microsoft.com/office/drawing/2014/main" id="{8CAA305C-1C33-46E3-BD92-54120D6A08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6651" y="2011553"/>
            <a:ext cx="2743200" cy="1229749"/>
          </a:xfr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55889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4198084-2E10-4BD5-A80D-25DEADE4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7C3651C-C2EF-4527-872C-82641272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4F83DB8-AA4D-4479-89B7-4D623C50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70419691-23E1-4559-8CF3-5209AA5B15ED}"/>
              </a:ext>
            </a:extLst>
          </p:cNvPr>
          <p:cNvGrpSpPr/>
          <p:nvPr userDrawn="1"/>
        </p:nvGrpSpPr>
        <p:grpSpPr>
          <a:xfrm>
            <a:off x="5139190" y="-290741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BBD8EDE0-A624-4A8F-B0D5-C7056F03E8F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BD0BD4C4-5F86-4081-A320-B3AE75BBF4CC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CE844507-183C-4373-8D3A-B08150CA6A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68F9CA0F-4693-425E-ACB1-D5F4AA9949B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45CA1842-7D5F-4321-8FAC-527AB65C72C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B4579425-E858-494F-8678-419DA62449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2CB43834-414F-4F95-BBF8-7C24591227A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1F727900-6811-402F-8AA8-ED016BA33346}"/>
              </a:ext>
            </a:extLst>
          </p:cNvPr>
          <p:cNvGrpSpPr/>
          <p:nvPr userDrawn="1"/>
        </p:nvGrpSpPr>
        <p:grpSpPr>
          <a:xfrm>
            <a:off x="1286732" y="2521230"/>
            <a:ext cx="1101156" cy="884384"/>
            <a:chOff x="1752751" y="749874"/>
            <a:chExt cx="1101156" cy="884384"/>
          </a:xfrm>
        </p:grpSpPr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DB4F7DCD-0AA3-4682-B4CE-3010D4FBF3B8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225BC086-072B-4848-8597-DDD63807663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1478EE90-FE5F-48E1-99D4-2D2D23E5D5E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A35A0166-EBA1-4DFA-B6A6-3BA902DFB62A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ABEBA8AD-B66D-47DC-91BA-BB9A50EEE87A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2F06EC0-D138-4BBE-ACE6-6B25D52D1A3A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7D184DB5-FFAD-464B-85CE-A445873A7FB4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29DE3913-C512-400B-A72B-37BDA8319672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AEF1DE91-BB42-4D20-85D0-017886C5FCE1}"/>
              </a:ext>
            </a:extLst>
          </p:cNvPr>
          <p:cNvGrpSpPr/>
          <p:nvPr userDrawn="1"/>
        </p:nvGrpSpPr>
        <p:grpSpPr>
          <a:xfrm>
            <a:off x="-253686" y="4413630"/>
            <a:ext cx="1250465" cy="813416"/>
            <a:chOff x="28214" y="967908"/>
            <a:chExt cx="1250465" cy="813416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30187BFB-2E6D-4957-88A0-B7BFCFFE765C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D217C027-1835-4E57-9E40-044DB84625A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090E6E22-E33D-469B-90D0-20DE54ECEA5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1C2EF2C-920F-4E31-A685-2D73E57AF19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2181B542-29B3-468B-9B4A-FADB1EEC004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A62A32F9-17B6-4539-9CFA-52E5E7B734E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872F94AE-9344-4452-BEF0-EF36B086676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195F0A08-B284-47AD-81C3-CC7C601B3690}"/>
              </a:ext>
            </a:extLst>
          </p:cNvPr>
          <p:cNvGrpSpPr/>
          <p:nvPr userDrawn="1"/>
        </p:nvGrpSpPr>
        <p:grpSpPr>
          <a:xfrm>
            <a:off x="0" y="5093026"/>
            <a:ext cx="12192000" cy="1745106"/>
            <a:chOff x="0" y="5038725"/>
            <a:chExt cx="12192000" cy="1819273"/>
          </a:xfrm>
        </p:grpSpPr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18425C0F-5C11-4FD0-9D38-895FAD0D7B4A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46F01B0F-3DF2-49B9-A757-585F0D8D84F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E5B5476F-1FCD-42FB-ACD3-F4BCC429C855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963D735F-8521-478B-9BD8-EF38E4F9956E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EE86EDF6-0782-4C87-9736-4173E26152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C5E190FA-1F5A-40E5-899E-78FC400093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5AFC0CD4-6924-4806-ACE4-0414E64DE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07C72389-720F-4058-B5DF-6A9B0A8D355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64418814-F37E-4AAB-81B5-77E3FAA5D1E0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7ED1CAFE-D12E-4575-9743-790EF967CBE7}"/>
              </a:ext>
            </a:extLst>
          </p:cNvPr>
          <p:cNvGrpSpPr/>
          <p:nvPr userDrawn="1"/>
        </p:nvGrpSpPr>
        <p:grpSpPr>
          <a:xfrm>
            <a:off x="-24206" y="-456430"/>
            <a:ext cx="5632614" cy="2909910"/>
            <a:chOff x="7674178" y="-341096"/>
            <a:chExt cx="4662969" cy="1875851"/>
          </a:xfrm>
        </p:grpSpPr>
        <p:sp>
          <p:nvSpPr>
            <p:cNvPr id="42" name="สี่เหลี่ยมผืนผ้า 41">
              <a:extLst>
                <a:ext uri="{FF2B5EF4-FFF2-40B4-BE49-F238E27FC236}">
                  <a16:creationId xmlns:a16="http://schemas.microsoft.com/office/drawing/2014/main" id="{B4B90434-47A2-4EFF-8D74-99C8E83E3FB1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สี่เหลี่ยมผืนผ้า 42">
              <a:extLst>
                <a:ext uri="{FF2B5EF4-FFF2-40B4-BE49-F238E27FC236}">
                  <a16:creationId xmlns:a16="http://schemas.microsoft.com/office/drawing/2014/main" id="{F3BD9173-043A-4F65-BF61-35ACB0C72C9D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9772D1B8-ADB4-43EF-8EC9-3BA2EBAFE229}"/>
                </a:ext>
              </a:extLst>
            </p:cNvPr>
            <p:cNvCxnSpPr>
              <a:stCxn id="43" idx="0"/>
              <a:endCxn id="43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4912CFBB-1B1F-40FE-B2AE-3622517E95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B23748B8-823F-42AD-95CF-F312397FC4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กลุ่ม 46">
              <a:extLst>
                <a:ext uri="{FF2B5EF4-FFF2-40B4-BE49-F238E27FC236}">
                  <a16:creationId xmlns:a16="http://schemas.microsoft.com/office/drawing/2014/main" id="{8E9DD21C-AAC4-4E95-9DE0-0481B1267C9D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54" name="รูปแบบอิสระ: รูปร่าง 53">
                <a:extLst>
                  <a:ext uri="{FF2B5EF4-FFF2-40B4-BE49-F238E27FC236}">
                    <a16:creationId xmlns:a16="http://schemas.microsoft.com/office/drawing/2014/main" id="{A50924F6-40D1-4BE4-A4F1-14EE20338382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55" name="ตัวเชื่อมต่อตรง 54">
                <a:extLst>
                  <a:ext uri="{FF2B5EF4-FFF2-40B4-BE49-F238E27FC236}">
                    <a16:creationId xmlns:a16="http://schemas.microsoft.com/office/drawing/2014/main" id="{5A22F623-BEC6-4E90-A2FE-E896851476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ตัวเชื่อมต่อตรง 55">
                <a:extLst>
                  <a:ext uri="{FF2B5EF4-FFF2-40B4-BE49-F238E27FC236}">
                    <a16:creationId xmlns:a16="http://schemas.microsoft.com/office/drawing/2014/main" id="{D79B668C-DE6A-4292-B3AD-DFD4D009E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DD592713-D03D-4870-B53F-15E692A31F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AF69EA45-1763-4856-97E1-1107BCFAF7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กลุ่ม 49">
              <a:extLst>
                <a:ext uri="{FF2B5EF4-FFF2-40B4-BE49-F238E27FC236}">
                  <a16:creationId xmlns:a16="http://schemas.microsoft.com/office/drawing/2014/main" id="{EC9EF82D-C998-416D-8FDC-A054B0A0DC53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51" name="รูปแบบอิสระ: รูปร่าง 50">
                <a:extLst>
                  <a:ext uri="{FF2B5EF4-FFF2-40B4-BE49-F238E27FC236}">
                    <a16:creationId xmlns:a16="http://schemas.microsoft.com/office/drawing/2014/main" id="{FBE34CC1-382C-4495-9281-5B45CA65FACD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52" name="ตัวเชื่อมต่อตรง 51">
                <a:extLst>
                  <a:ext uri="{FF2B5EF4-FFF2-40B4-BE49-F238E27FC236}">
                    <a16:creationId xmlns:a16="http://schemas.microsoft.com/office/drawing/2014/main" id="{F705BF2A-BFB4-4DD4-81EC-4CC754455C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ตัวเชื่อมต่อตรง 52">
                <a:extLst>
                  <a:ext uri="{FF2B5EF4-FFF2-40B4-BE49-F238E27FC236}">
                    <a16:creationId xmlns:a16="http://schemas.microsoft.com/office/drawing/2014/main" id="{D98B40BD-3DE0-4053-B5A3-D727E709E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กลุ่ม 158">
            <a:extLst>
              <a:ext uri="{FF2B5EF4-FFF2-40B4-BE49-F238E27FC236}">
                <a16:creationId xmlns:a16="http://schemas.microsoft.com/office/drawing/2014/main" id="{52F6B73A-38B0-4243-8109-75DAF8F33552}"/>
              </a:ext>
            </a:extLst>
          </p:cNvPr>
          <p:cNvGrpSpPr/>
          <p:nvPr userDrawn="1"/>
        </p:nvGrpSpPr>
        <p:grpSpPr>
          <a:xfrm>
            <a:off x="11131496" y="-312161"/>
            <a:ext cx="1250465" cy="813416"/>
            <a:chOff x="28214" y="967908"/>
            <a:chExt cx="1250465" cy="813416"/>
          </a:xfrm>
        </p:grpSpPr>
        <p:cxnSp>
          <p:nvCxnSpPr>
            <p:cNvPr id="160" name="ตัวเชื่อมต่อตรง 159">
              <a:extLst>
                <a:ext uri="{FF2B5EF4-FFF2-40B4-BE49-F238E27FC236}">
                  <a16:creationId xmlns:a16="http://schemas.microsoft.com/office/drawing/2014/main" id="{E9917675-75DA-41E4-8BEF-36815AB88F8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ตัวเชื่อมต่อตรง 160">
              <a:extLst>
                <a:ext uri="{FF2B5EF4-FFF2-40B4-BE49-F238E27FC236}">
                  <a16:creationId xmlns:a16="http://schemas.microsoft.com/office/drawing/2014/main" id="{76F9CFAA-85AF-4DD1-80E8-6C89D03513A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ตัวเชื่อมต่อตรง 161">
              <a:extLst>
                <a:ext uri="{FF2B5EF4-FFF2-40B4-BE49-F238E27FC236}">
                  <a16:creationId xmlns:a16="http://schemas.microsoft.com/office/drawing/2014/main" id="{14B7F3EB-3A62-4F2C-AFEB-612397B1124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ตัวเชื่อมต่อตรง 162">
              <a:extLst>
                <a:ext uri="{FF2B5EF4-FFF2-40B4-BE49-F238E27FC236}">
                  <a16:creationId xmlns:a16="http://schemas.microsoft.com/office/drawing/2014/main" id="{B6637184-090F-4A53-87E5-5E10B23BF21E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ตัวเชื่อมต่อตรง 163">
              <a:extLst>
                <a:ext uri="{FF2B5EF4-FFF2-40B4-BE49-F238E27FC236}">
                  <a16:creationId xmlns:a16="http://schemas.microsoft.com/office/drawing/2014/main" id="{C1B11B41-1528-4410-B606-3385EB4103C0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ตัวเชื่อมต่อตรง 164">
              <a:extLst>
                <a:ext uri="{FF2B5EF4-FFF2-40B4-BE49-F238E27FC236}">
                  <a16:creationId xmlns:a16="http://schemas.microsoft.com/office/drawing/2014/main" id="{B2CC59B8-4427-4E81-8BDA-4CF354928C9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ตัวเชื่อมต่อตรง 165">
              <a:extLst>
                <a:ext uri="{FF2B5EF4-FFF2-40B4-BE49-F238E27FC236}">
                  <a16:creationId xmlns:a16="http://schemas.microsoft.com/office/drawing/2014/main" id="{A06ABAFC-A27D-4839-B765-34C44D86A92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ชื่อเรื่อง 1">
            <a:extLst>
              <a:ext uri="{FF2B5EF4-FFF2-40B4-BE49-F238E27FC236}">
                <a16:creationId xmlns:a16="http://schemas.microsoft.com/office/drawing/2014/main" id="{3F2AD581-C2BA-43FB-AAD7-7446CEBD6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4846" y="241549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187" name="ตัวแทนข้อความ 834">
            <a:extLst>
              <a:ext uri="{FF2B5EF4-FFF2-40B4-BE49-F238E27FC236}">
                <a16:creationId xmlns:a16="http://schemas.microsoft.com/office/drawing/2014/main" id="{8C8B8C82-EAEC-410E-9B1A-896B0FF73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5856" y="1576796"/>
            <a:ext cx="5400713" cy="1305498"/>
          </a:xfrm>
        </p:spPr>
        <p:txBody>
          <a:bodyPr>
            <a:normAutofit/>
          </a:bodyPr>
          <a:lstStyle>
            <a:lvl1pPr marL="0" indent="0" algn="just">
              <a:buNone/>
              <a:defRPr sz="16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Lorem Ipsum has been the industry's standard dummy text ever since the 1500s,when an unknown printer took a galley of type and scrambled it to make type specimen book.</a:t>
            </a:r>
          </a:p>
        </p:txBody>
      </p:sp>
      <p:sp>
        <p:nvSpPr>
          <p:cNvPr id="188" name="ตัวแทนข้อความ 216">
            <a:extLst>
              <a:ext uri="{FF2B5EF4-FFF2-40B4-BE49-F238E27FC236}">
                <a16:creationId xmlns:a16="http://schemas.microsoft.com/office/drawing/2014/main" id="{798DCEF0-AB58-4AB0-ADE2-5A4752D0C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76" y="3061721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89" name="ตัวแทนข้อความ 98">
            <a:extLst>
              <a:ext uri="{FF2B5EF4-FFF2-40B4-BE49-F238E27FC236}">
                <a16:creationId xmlns:a16="http://schemas.microsoft.com/office/drawing/2014/main" id="{93569401-1896-451C-8083-DF1A3C4411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3237" y="3652143"/>
            <a:ext cx="2743200" cy="1229749"/>
          </a:xfr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90" name="ตัวแทนข้อความ 216">
            <a:extLst>
              <a:ext uri="{FF2B5EF4-FFF2-40B4-BE49-F238E27FC236}">
                <a16:creationId xmlns:a16="http://schemas.microsoft.com/office/drawing/2014/main" id="{526C5C98-1034-43A7-BC87-F20A600075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712" y="3057534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91" name="ตัวแทนข้อความ 98">
            <a:extLst>
              <a:ext uri="{FF2B5EF4-FFF2-40B4-BE49-F238E27FC236}">
                <a16:creationId xmlns:a16="http://schemas.microsoft.com/office/drawing/2014/main" id="{F2862B20-E220-4FA4-8688-1D081437F9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05873" y="3647956"/>
            <a:ext cx="2743200" cy="1229749"/>
          </a:xfr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55549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505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C96483B-0AE1-4E37-9DC0-D6588D08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B52E018-66E3-4691-B8AC-FF537743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91519ED-4D61-4CDF-B7C8-841E4215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472BF39C-68D7-4A53-8454-6ACAFDED31D1}"/>
              </a:ext>
            </a:extLst>
          </p:cNvPr>
          <p:cNvGrpSpPr/>
          <p:nvPr userDrawn="1"/>
        </p:nvGrpSpPr>
        <p:grpSpPr>
          <a:xfrm>
            <a:off x="11247338" y="4978754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5F0E4C22-8C13-4DFD-B5A8-98CF1DA9888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5005E88E-EB9F-4D36-9E72-55849E0588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AA1D6751-AFF0-4896-9BC6-3ECD2AB00CB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5F6E06A-A293-4875-A4F5-2FC76D7E90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FA76694-15BB-4FEA-9602-26D6C687018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0C2A169F-A14A-4203-B3C7-391C1A70BEDD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7E812269-3F0F-4933-A8DD-7B7D18D8C43D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BF8F07B2-D6BA-4EA3-B60B-EF311B21DB5F}"/>
              </a:ext>
            </a:extLst>
          </p:cNvPr>
          <p:cNvCxnSpPr/>
          <p:nvPr userDrawn="1"/>
        </p:nvCxnSpPr>
        <p:spPr>
          <a:xfrm>
            <a:off x="733108" y="3637591"/>
            <a:ext cx="338746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8EC227C8-BE30-4759-B56A-C011BD7369AA}"/>
              </a:ext>
            </a:extLst>
          </p:cNvPr>
          <p:cNvGrpSpPr/>
          <p:nvPr userDrawn="1"/>
        </p:nvGrpSpPr>
        <p:grpSpPr>
          <a:xfrm>
            <a:off x="9061604" y="-16934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D4A733CC-0583-4BD2-B1E1-87876E501E9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B3BEBFD3-5A80-4719-9FCD-7135DBE020D5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C8C67624-59DA-4B8A-B182-A3FE5331624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D73376DB-E123-459C-922C-A362B493B2D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46781932-178A-4F0E-A838-3B7E7210D35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519C36E7-CA82-4207-A6D9-15F826DF596D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B2D23FD8-E9E4-44AD-87A2-EBB4A4FA272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F6C0640C-4C58-41E6-847D-3BAA9F820817}"/>
              </a:ext>
            </a:extLst>
          </p:cNvPr>
          <p:cNvGrpSpPr/>
          <p:nvPr userDrawn="1"/>
        </p:nvGrpSpPr>
        <p:grpSpPr>
          <a:xfrm flipH="1">
            <a:off x="10231590" y="4963363"/>
            <a:ext cx="1250465" cy="813416"/>
            <a:chOff x="28214" y="967908"/>
            <a:chExt cx="1250465" cy="813416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A4706D41-355D-4AFE-8D4D-FDA8ACB4301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54FB6D1E-CBDB-4ADF-B4A2-F26CDB89871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9C600D8-F8E4-4398-BC2F-83DB54202D06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DA1DAB0-23A0-48A1-8740-A148DB9E4A0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9EC46C17-5273-4790-B1CA-8947B62EB0DD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8178759A-7C28-4D18-831E-3ADEA024568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7070523B-B2A2-4306-8F1E-3D5C6CD71F7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85492F6C-CDDD-4F14-B1BF-DD9306C97634}"/>
              </a:ext>
            </a:extLst>
          </p:cNvPr>
          <p:cNvGrpSpPr/>
          <p:nvPr userDrawn="1"/>
        </p:nvGrpSpPr>
        <p:grpSpPr>
          <a:xfrm>
            <a:off x="-265306" y="4388548"/>
            <a:ext cx="1101156" cy="1150968"/>
            <a:chOff x="1752751" y="749874"/>
            <a:chExt cx="1101156" cy="1150968"/>
          </a:xfrm>
        </p:grpSpPr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38F5D06B-2571-466F-9944-3C8F77C9669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9310B732-129C-4392-A319-25515C6AA330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87720EE7-0BC5-43FA-B539-A10BE078B7E9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4CFD3C34-3D17-48E4-874E-CC59800151E9}"/>
                </a:ext>
              </a:extLst>
            </p:cNvPr>
            <p:cNvCxnSpPr>
              <a:cxnSpLocks/>
            </p:cNvCxnSpPr>
            <p:nvPr/>
          </p:nvCxnSpPr>
          <p:spPr>
            <a:xfrm>
              <a:off x="2497246" y="1619134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026E8A2A-1C2F-48A5-B08D-E9E53EF5304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C8A30FE4-3B42-4365-B76E-703F274910DA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7E2D502C-2BB8-4E71-9D64-A21273A5675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09EAE216-E0BC-4C2D-A940-13B6A4AFE40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EDF2F530-26F0-41FC-9E63-CEEAA8B84713}"/>
              </a:ext>
            </a:extLst>
          </p:cNvPr>
          <p:cNvGrpSpPr/>
          <p:nvPr userDrawn="1"/>
        </p:nvGrpSpPr>
        <p:grpSpPr>
          <a:xfrm>
            <a:off x="11461334" y="1676318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474AE94D-BDCD-45F2-A9FE-7E89BC8335C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0E277721-01F6-43B6-88E0-3BC70F4B032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24A3AFA2-8008-4B77-8D9E-41C0CBE5511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BF2A751C-A987-4D2F-ADCA-AFF03EAFE9D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3F1C814A-E3CF-46D4-B97F-708DD0836BF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364DBB9-61B8-4ECC-A5F0-862DD34EBFF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B64FBB50-CA8B-43CC-81FE-E24CAB4FDB4D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C71E75E8-E1FE-4429-87C2-4E333F037308}"/>
              </a:ext>
            </a:extLst>
          </p:cNvPr>
          <p:cNvGrpSpPr/>
          <p:nvPr userDrawn="1"/>
        </p:nvGrpSpPr>
        <p:grpSpPr>
          <a:xfrm>
            <a:off x="0" y="5516880"/>
            <a:ext cx="12192000" cy="1321252"/>
            <a:chOff x="0" y="5038725"/>
            <a:chExt cx="12192000" cy="1819273"/>
          </a:xfrm>
        </p:grpSpPr>
        <p:sp>
          <p:nvSpPr>
            <p:cNvPr id="49" name="สี่เหลี่ยมผืนผ้า 48">
              <a:extLst>
                <a:ext uri="{FF2B5EF4-FFF2-40B4-BE49-F238E27FC236}">
                  <a16:creationId xmlns:a16="http://schemas.microsoft.com/office/drawing/2014/main" id="{84D0B324-E820-47AA-B137-6D834E9E9F0B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AF082DEF-164D-4854-87EB-7C51A6BA931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DD49C630-79DF-48EC-B553-C89207EEC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B4E14C71-6B86-4C9C-9E26-F0FF45B3B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7EBB6991-197B-4A5B-A66B-A1E2E031A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C45E662A-1F64-4FAA-88E1-69C6DE31E3C0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8660B085-0AA8-4265-8442-B99A958E7C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ตัวเชื่อมต่อตรง 119">
            <a:extLst>
              <a:ext uri="{FF2B5EF4-FFF2-40B4-BE49-F238E27FC236}">
                <a16:creationId xmlns:a16="http://schemas.microsoft.com/office/drawing/2014/main" id="{BAEAB81E-A15E-4209-8451-2EFDF2A1CC8C}"/>
              </a:ext>
            </a:extLst>
          </p:cNvPr>
          <p:cNvCxnSpPr>
            <a:cxnSpLocks/>
          </p:cNvCxnSpPr>
          <p:nvPr userDrawn="1"/>
        </p:nvCxnSpPr>
        <p:spPr>
          <a:xfrm>
            <a:off x="0" y="5817289"/>
            <a:ext cx="55547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กลุ่ม 120">
            <a:extLst>
              <a:ext uri="{FF2B5EF4-FFF2-40B4-BE49-F238E27FC236}">
                <a16:creationId xmlns:a16="http://schemas.microsoft.com/office/drawing/2014/main" id="{1183E5BF-38D3-4C62-8C5F-4DC88B93D9D0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22" name="ตัวเชื่อมต่อตรง 121">
              <a:extLst>
                <a:ext uri="{FF2B5EF4-FFF2-40B4-BE49-F238E27FC236}">
                  <a16:creationId xmlns:a16="http://schemas.microsoft.com/office/drawing/2014/main" id="{D41AC5AA-D694-40D6-81E1-4C2FFBE3A6F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ตัวเชื่อมต่อตรง 122">
              <a:extLst>
                <a:ext uri="{FF2B5EF4-FFF2-40B4-BE49-F238E27FC236}">
                  <a16:creationId xmlns:a16="http://schemas.microsoft.com/office/drawing/2014/main" id="{B267F29B-CAC9-476B-8BD2-A2886F7AA5E6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ตัวเชื่อมต่อตรง 123">
              <a:extLst>
                <a:ext uri="{FF2B5EF4-FFF2-40B4-BE49-F238E27FC236}">
                  <a16:creationId xmlns:a16="http://schemas.microsoft.com/office/drawing/2014/main" id="{58C01EDE-CB15-4EC1-92A7-58B7415FE61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ตัวเชื่อมต่อตรง 124">
              <a:extLst>
                <a:ext uri="{FF2B5EF4-FFF2-40B4-BE49-F238E27FC236}">
                  <a16:creationId xmlns:a16="http://schemas.microsoft.com/office/drawing/2014/main" id="{61F1F0DF-9836-4678-AD2F-8FBA04CFFE7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ตัวเชื่อมต่อตรง 125">
              <a:extLst>
                <a:ext uri="{FF2B5EF4-FFF2-40B4-BE49-F238E27FC236}">
                  <a16:creationId xmlns:a16="http://schemas.microsoft.com/office/drawing/2014/main" id="{8C542DC7-1895-42CE-A89A-605F80E3867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ตัวเชื่อมต่อตรง 126">
              <a:extLst>
                <a:ext uri="{FF2B5EF4-FFF2-40B4-BE49-F238E27FC236}">
                  <a16:creationId xmlns:a16="http://schemas.microsoft.com/office/drawing/2014/main" id="{4143042E-5B54-4F88-906A-AA2301A3857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ตัวเชื่อมต่อตรง 127">
              <a:extLst>
                <a:ext uri="{FF2B5EF4-FFF2-40B4-BE49-F238E27FC236}">
                  <a16:creationId xmlns:a16="http://schemas.microsoft.com/office/drawing/2014/main" id="{3D868388-2873-4104-BBF7-8688C39099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ตัวเชื่อมต่อตรง 147">
            <a:extLst>
              <a:ext uri="{FF2B5EF4-FFF2-40B4-BE49-F238E27FC236}">
                <a16:creationId xmlns:a16="http://schemas.microsoft.com/office/drawing/2014/main" id="{8D0C9B28-35D5-48E7-BF8A-FCD251D4C023}"/>
              </a:ext>
            </a:extLst>
          </p:cNvPr>
          <p:cNvCxnSpPr/>
          <p:nvPr userDrawn="1"/>
        </p:nvCxnSpPr>
        <p:spPr>
          <a:xfrm>
            <a:off x="267580" y="3005328"/>
            <a:ext cx="338746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ตัวเชื่อมต่อตรง 148">
            <a:extLst>
              <a:ext uri="{FF2B5EF4-FFF2-40B4-BE49-F238E27FC236}">
                <a16:creationId xmlns:a16="http://schemas.microsoft.com/office/drawing/2014/main" id="{26304C8F-3BF6-4EBD-BDFC-C96FEA3790BB}"/>
              </a:ext>
            </a:extLst>
          </p:cNvPr>
          <p:cNvCxnSpPr/>
          <p:nvPr userDrawn="1"/>
        </p:nvCxnSpPr>
        <p:spPr>
          <a:xfrm>
            <a:off x="597679" y="2231226"/>
            <a:ext cx="369405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ตัวเชื่อมต่อตรง 149">
            <a:extLst>
              <a:ext uri="{FF2B5EF4-FFF2-40B4-BE49-F238E27FC236}">
                <a16:creationId xmlns:a16="http://schemas.microsoft.com/office/drawing/2014/main" id="{127A007C-74B2-4C33-9AA4-D567E683D720}"/>
              </a:ext>
            </a:extLst>
          </p:cNvPr>
          <p:cNvCxnSpPr/>
          <p:nvPr userDrawn="1"/>
        </p:nvCxnSpPr>
        <p:spPr>
          <a:xfrm>
            <a:off x="349746" y="1417455"/>
            <a:ext cx="375411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กลุ่ม 150">
            <a:extLst>
              <a:ext uri="{FF2B5EF4-FFF2-40B4-BE49-F238E27FC236}">
                <a16:creationId xmlns:a16="http://schemas.microsoft.com/office/drawing/2014/main" id="{ACE759D4-3503-431B-8870-8F80332F18B3}"/>
              </a:ext>
            </a:extLst>
          </p:cNvPr>
          <p:cNvGrpSpPr/>
          <p:nvPr userDrawn="1"/>
        </p:nvGrpSpPr>
        <p:grpSpPr>
          <a:xfrm rot="17480286">
            <a:off x="427869" y="2499843"/>
            <a:ext cx="304638" cy="252885"/>
            <a:chOff x="1187573" y="6247766"/>
            <a:chExt cx="450097" cy="430590"/>
          </a:xfrm>
        </p:grpSpPr>
        <p:sp>
          <p:nvSpPr>
            <p:cNvPr id="152" name="รูปแบบอิสระ: รูปร่าง 151">
              <a:extLst>
                <a:ext uri="{FF2B5EF4-FFF2-40B4-BE49-F238E27FC236}">
                  <a16:creationId xmlns:a16="http://schemas.microsoft.com/office/drawing/2014/main" id="{5A0256C4-01C1-4D17-B60A-72D3C9515622}"/>
                </a:ext>
              </a:extLst>
            </p:cNvPr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53" name="วงรี 152">
              <a:extLst>
                <a:ext uri="{FF2B5EF4-FFF2-40B4-BE49-F238E27FC236}">
                  <a16:creationId xmlns:a16="http://schemas.microsoft.com/office/drawing/2014/main" id="{E3C67829-C981-4EB3-AD76-FC190803C39D}"/>
                </a:ext>
              </a:extLst>
            </p:cNvPr>
            <p:cNvSpPr/>
            <p:nvPr/>
          </p:nvSpPr>
          <p:spPr>
            <a:xfrm rot="21190982">
              <a:off x="1187573" y="6296418"/>
              <a:ext cx="101605" cy="132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4" name="วงรี 153">
              <a:extLst>
                <a:ext uri="{FF2B5EF4-FFF2-40B4-BE49-F238E27FC236}">
                  <a16:creationId xmlns:a16="http://schemas.microsoft.com/office/drawing/2014/main" id="{88EAC7A2-1254-4B56-B377-1E082741587B}"/>
                </a:ext>
              </a:extLst>
            </p:cNvPr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5" name="วงรี 154">
              <a:extLst>
                <a:ext uri="{FF2B5EF4-FFF2-40B4-BE49-F238E27FC236}">
                  <a16:creationId xmlns:a16="http://schemas.microsoft.com/office/drawing/2014/main" id="{38F3BD57-F10B-48A6-BADC-3A7F814A5938}"/>
                </a:ext>
              </a:extLst>
            </p:cNvPr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6" name="วงรี 155">
              <a:extLst>
                <a:ext uri="{FF2B5EF4-FFF2-40B4-BE49-F238E27FC236}">
                  <a16:creationId xmlns:a16="http://schemas.microsoft.com/office/drawing/2014/main" id="{CE24821F-9154-4E40-AF80-C6CC622D3918}"/>
                </a:ext>
              </a:extLst>
            </p:cNvPr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7" name="กลุ่ม 156">
            <a:extLst>
              <a:ext uri="{FF2B5EF4-FFF2-40B4-BE49-F238E27FC236}">
                <a16:creationId xmlns:a16="http://schemas.microsoft.com/office/drawing/2014/main" id="{7B9738D0-B571-426F-9038-FA2ED6BE8C0A}"/>
              </a:ext>
            </a:extLst>
          </p:cNvPr>
          <p:cNvGrpSpPr/>
          <p:nvPr userDrawn="1"/>
        </p:nvGrpSpPr>
        <p:grpSpPr>
          <a:xfrm rot="858746">
            <a:off x="706216" y="1623601"/>
            <a:ext cx="304638" cy="252885"/>
            <a:chOff x="1187573" y="6247766"/>
            <a:chExt cx="450097" cy="430590"/>
          </a:xfrm>
          <a:solidFill>
            <a:schemeClr val="bg1"/>
          </a:solidFill>
        </p:grpSpPr>
        <p:sp>
          <p:nvSpPr>
            <p:cNvPr id="158" name="รูปแบบอิสระ: รูปร่าง 157">
              <a:extLst>
                <a:ext uri="{FF2B5EF4-FFF2-40B4-BE49-F238E27FC236}">
                  <a16:creationId xmlns:a16="http://schemas.microsoft.com/office/drawing/2014/main" id="{DAD6DDA2-4D59-4676-9AE2-F6612C8459F5}"/>
                </a:ext>
              </a:extLst>
            </p:cNvPr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E5516CEA-5716-482E-B30C-41492BBE392C}"/>
                </a:ext>
              </a:extLst>
            </p:cNvPr>
            <p:cNvSpPr/>
            <p:nvPr/>
          </p:nvSpPr>
          <p:spPr>
            <a:xfrm rot="21190982">
              <a:off x="1187573" y="6296418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DBEDD46C-9C39-4CE0-AFEC-BDBD9A814E29}"/>
                </a:ext>
              </a:extLst>
            </p:cNvPr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9E4ABCCA-C1BB-441C-BA4C-37ADFBE42334}"/>
                </a:ext>
              </a:extLst>
            </p:cNvPr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650C4761-10EA-485E-8DA4-D74664FD2FFA}"/>
                </a:ext>
              </a:extLst>
            </p:cNvPr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63" name="กลุ่ม 162">
            <a:extLst>
              <a:ext uri="{FF2B5EF4-FFF2-40B4-BE49-F238E27FC236}">
                <a16:creationId xmlns:a16="http://schemas.microsoft.com/office/drawing/2014/main" id="{22F5CDB1-96F6-4A7C-BB8E-6830329896F7}"/>
              </a:ext>
            </a:extLst>
          </p:cNvPr>
          <p:cNvGrpSpPr/>
          <p:nvPr userDrawn="1"/>
        </p:nvGrpSpPr>
        <p:grpSpPr>
          <a:xfrm rot="858746">
            <a:off x="696420" y="3157877"/>
            <a:ext cx="304638" cy="252885"/>
            <a:chOff x="1187573" y="6247766"/>
            <a:chExt cx="450097" cy="430590"/>
          </a:xfrm>
          <a:solidFill>
            <a:schemeClr val="bg1"/>
          </a:solidFill>
        </p:grpSpPr>
        <p:sp>
          <p:nvSpPr>
            <p:cNvPr id="164" name="รูปแบบอิสระ: รูปร่าง 163">
              <a:extLst>
                <a:ext uri="{FF2B5EF4-FFF2-40B4-BE49-F238E27FC236}">
                  <a16:creationId xmlns:a16="http://schemas.microsoft.com/office/drawing/2014/main" id="{AB0D0111-1A18-40AB-840E-260A085C991E}"/>
                </a:ext>
              </a:extLst>
            </p:cNvPr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880A55D1-DB10-49A2-B1D0-A4C0B6522AF1}"/>
                </a:ext>
              </a:extLst>
            </p:cNvPr>
            <p:cNvSpPr/>
            <p:nvPr/>
          </p:nvSpPr>
          <p:spPr>
            <a:xfrm rot="21190982">
              <a:off x="1187573" y="6296418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E04A81E5-6535-4870-BBBE-0ECCABF5CF0F}"/>
                </a:ext>
              </a:extLst>
            </p:cNvPr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68162F5A-1CB6-489F-995C-EBC1F2178BBA}"/>
                </a:ext>
              </a:extLst>
            </p:cNvPr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BB12DBA8-9805-4C53-B581-4B72F71F088C}"/>
                </a:ext>
              </a:extLst>
            </p:cNvPr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6" name="ตัวแทนแผนภูมิ 55">
            <a:extLst>
              <a:ext uri="{FF2B5EF4-FFF2-40B4-BE49-F238E27FC236}">
                <a16:creationId xmlns:a16="http://schemas.microsoft.com/office/drawing/2014/main" id="{1700C3B1-3E52-4F83-BC03-006B6B13322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366244" y="605626"/>
            <a:ext cx="8066841" cy="4463045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6353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8700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966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930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7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3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28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9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7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D9666A6-7B54-43CE-A895-FA1D282F4BD8}"/>
              </a:ext>
            </a:extLst>
          </p:cNvPr>
          <p:cNvGrpSpPr/>
          <p:nvPr userDrawn="1"/>
        </p:nvGrpSpPr>
        <p:grpSpPr>
          <a:xfrm>
            <a:off x="3268635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A4AB5EB0-44C7-4A25-A9A7-71B1BE449705}"/>
              </a:ext>
            </a:extLst>
          </p:cNvPr>
          <p:cNvGrpSpPr/>
          <p:nvPr userDrawn="1"/>
        </p:nvGrpSpPr>
        <p:grpSpPr>
          <a:xfrm flipH="1">
            <a:off x="11192933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6E8FFCF4-5694-4255-9528-EA1127F613CF}"/>
              </a:ext>
            </a:extLst>
          </p:cNvPr>
          <p:cNvGrpSpPr/>
          <p:nvPr userDrawn="1"/>
        </p:nvGrpSpPr>
        <p:grpSpPr>
          <a:xfrm>
            <a:off x="10115295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3" y="296738"/>
            <a:ext cx="4698274" cy="963679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2" y="2132315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1" y="2772343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6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5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29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8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2929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9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5277853" y="7523747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Quang </a:t>
            </a:r>
            <a:r>
              <a:rPr lang="en-US" dirty="0" err="1">
                <a:solidFill>
                  <a:schemeClr val="bg1"/>
                </a:solidFill>
              </a:rPr>
              <a:t>chiến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9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5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7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4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92DE850-A879-4937-96C0-7F6F5D15BCB5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C2FC286-564B-4E11-AB8D-069B6183315C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798CD051-8B19-4B06-9A93-A25ACD22839F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DEA7791B-8CEE-464C-94E2-8EDC0383ABFF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4ED8291-42E7-48BC-94F0-0D3EA10387D1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CBD9AF59-4DAE-4FFB-A5D2-28CA5994A1E1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8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6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934006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0809FB3-1A31-4943-BB9F-04E68A1FD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0A53DE7-2A17-4EBE-A59D-48850044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2A0A26F-287B-4651-98DE-B5807A59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2A7FD29-F841-4A85-A944-8E9FA586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215B8060-824B-4B34-A46E-41FAAA4599B8}"/>
              </a:ext>
            </a:extLst>
          </p:cNvPr>
          <p:cNvGrpSpPr/>
          <p:nvPr userDrawn="1"/>
        </p:nvGrpSpPr>
        <p:grpSpPr>
          <a:xfrm flipH="1">
            <a:off x="9110385" y="1489991"/>
            <a:ext cx="1250465" cy="813416"/>
            <a:chOff x="28214" y="967908"/>
            <a:chExt cx="1250465" cy="813416"/>
          </a:xfrm>
        </p:grpSpPr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7368AA5-0287-4BAB-A8CF-F1D4FD06B6C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7D480623-F724-44D2-813E-38557680925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5903E66-3DB4-4F77-946A-7F6227A49DD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586D635C-5308-48F8-9F5C-F4411B31A8F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3AB88274-B3FE-46E3-9098-3552EF3B3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F5B701FB-FA46-42CD-997C-3219E2DA180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BDF228CC-A960-442B-879C-1C701BADBBB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3EA83BCE-D1CC-4397-B83D-EC2C6EA9FF05}"/>
              </a:ext>
            </a:extLst>
          </p:cNvPr>
          <p:cNvGrpSpPr/>
          <p:nvPr userDrawn="1"/>
        </p:nvGrpSpPr>
        <p:grpSpPr>
          <a:xfrm>
            <a:off x="2888588" y="3952750"/>
            <a:ext cx="1250465" cy="813416"/>
            <a:chOff x="28214" y="967908"/>
            <a:chExt cx="1250465" cy="813416"/>
          </a:xfrm>
        </p:grpSpPr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079DB42E-2F10-4BA8-8EED-01E1C08D0F4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7A7D0EF9-47F7-40FD-90B9-526A7F3039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BDEE1CE-54B8-4607-84CB-F887D4031C9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7CA593E5-29CF-4BE1-990C-D7BD33A7AFA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2FC8E78A-B30A-4842-99BD-A43DF3570B3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693F09BE-8D15-448E-A99C-85CCEAB05E5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4758239C-F698-4822-8B12-0E55A201239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E02E4C78-CBA7-4488-8BE7-DCFC87C31EF2}"/>
              </a:ext>
            </a:extLst>
          </p:cNvPr>
          <p:cNvGrpSpPr/>
          <p:nvPr userDrawn="1"/>
        </p:nvGrpSpPr>
        <p:grpSpPr>
          <a:xfrm flipV="1">
            <a:off x="-326717" y="4701051"/>
            <a:ext cx="1101156" cy="884384"/>
            <a:chOff x="1752751" y="749874"/>
            <a:chExt cx="1101156" cy="884384"/>
          </a:xfrm>
        </p:grpSpPr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0B1775C5-80D7-4879-9513-44A45DB9587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6A1470A2-DE89-4F1E-A309-C42F400314D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6E304029-7604-43D2-8883-BDBBD7EA9FB5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BD3D2DD0-A9A1-4F3B-AB83-47C45449225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3435A966-DAED-4522-A828-5C6FFFED0A56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C54FCEDB-0DDB-48F7-B187-3019E60D9E1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0E086F87-4B99-4DFE-99CF-F07C6A005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6DECD53E-FCF3-4127-A81B-1B48909E142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C671AAF7-C9E4-452F-BF7C-D5533A04CA2A}"/>
              </a:ext>
            </a:extLst>
          </p:cNvPr>
          <p:cNvGrpSpPr/>
          <p:nvPr userDrawn="1"/>
        </p:nvGrpSpPr>
        <p:grpSpPr>
          <a:xfrm>
            <a:off x="-110808" y="0"/>
            <a:ext cx="1101156" cy="884384"/>
            <a:chOff x="1752751" y="749874"/>
            <a:chExt cx="1101156" cy="884384"/>
          </a:xfrm>
        </p:grpSpPr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DD064B15-28E0-470A-83F0-6A4A8FAFC38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81D67351-416A-4C5D-AED5-C8F90D55D77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641CFE-01D0-4820-8178-78F1EAAC33F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72AF3BF-6637-4105-83BC-C0D7B046EFF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3BFF3AB-D723-4F60-9CDB-D4DCFACAF80B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4A0CE169-E399-4D2E-88DC-CFDE963A7466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8B75C9BC-3CB9-49F7-BFA0-63DB4E82470D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8EB8130E-7AC1-46A2-894B-4BB74C9AF8D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04A2F1CB-BD8E-491F-B533-EA4739B5A664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84" name="สี่เหลี่ยมผืนผ้า 83">
              <a:extLst>
                <a:ext uri="{FF2B5EF4-FFF2-40B4-BE49-F238E27FC236}">
                  <a16:creationId xmlns:a16="http://schemas.microsoft.com/office/drawing/2014/main" id="{975BE88A-EE8C-4E8C-BA51-D729B8F931ED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id="{5CCA717A-8424-414F-A963-A0512B840C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id="{9838120E-C851-4D4F-B809-6AA5149E570E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id="{EB4779C2-3591-4588-ADBC-38D09A40DC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id="{8E2E02F3-ABCA-4FD9-BF29-364F5E02D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id="{3D7D95AB-FCEC-43CC-A90B-85F11ABA9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ABB6539-BDC3-4C03-A8FC-9E959C3B4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22D1D28B-598F-4D8C-8062-B8AF0F711C37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F4052AF7-531F-434C-9728-9CD6A45E9FE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236B564C-FBCE-4048-9852-74ED890DE0AE}"/>
              </a:ext>
            </a:extLst>
          </p:cNvPr>
          <p:cNvGrpSpPr/>
          <p:nvPr userDrawn="1"/>
        </p:nvGrpSpPr>
        <p:grpSpPr>
          <a:xfrm>
            <a:off x="4621612" y="2007786"/>
            <a:ext cx="7570388" cy="2974889"/>
            <a:chOff x="7563720" y="998556"/>
            <a:chExt cx="4628280" cy="4081289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33836AFD-D9B5-4B02-B446-663AD0F1C66B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21" name="สี่เหลี่ยมผืนผ้า 220">
                <a:extLst>
                  <a:ext uri="{FF2B5EF4-FFF2-40B4-BE49-F238E27FC236}">
                    <a16:creationId xmlns:a16="http://schemas.microsoft.com/office/drawing/2014/main" id="{E00ED5BF-91F7-4228-8A0A-AE3C538D1914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2" name="สี่เหลี่ยมผืนผ้า 221">
                <a:extLst>
                  <a:ext uri="{FF2B5EF4-FFF2-40B4-BE49-F238E27FC236}">
                    <a16:creationId xmlns:a16="http://schemas.microsoft.com/office/drawing/2014/main" id="{D12FE3BE-565A-4B96-83E0-A74D5B9AF403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3" name="สี่เหลี่ยมผืนผ้า 222">
                <a:extLst>
                  <a:ext uri="{FF2B5EF4-FFF2-40B4-BE49-F238E27FC236}">
                    <a16:creationId xmlns:a16="http://schemas.microsoft.com/office/drawing/2014/main" id="{349D1B5F-25F1-43D4-AAB8-CFA3D0BF6FC3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สี่เหลี่ยมผืนผ้า 223">
                <a:extLst>
                  <a:ext uri="{FF2B5EF4-FFF2-40B4-BE49-F238E27FC236}">
                    <a16:creationId xmlns:a16="http://schemas.microsoft.com/office/drawing/2014/main" id="{45601518-85DE-446E-9FF0-B4D4242DFFB8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20" name="สี่เหลี่ยมผืนผ้า 219">
              <a:extLst>
                <a:ext uri="{FF2B5EF4-FFF2-40B4-BE49-F238E27FC236}">
                  <a16:creationId xmlns:a16="http://schemas.microsoft.com/office/drawing/2014/main" id="{A58200CF-1415-4BB9-B979-BDF4C330A9ED}"/>
                </a:ext>
              </a:extLst>
            </p:cNvPr>
            <p:cNvSpPr/>
            <p:nvPr/>
          </p:nvSpPr>
          <p:spPr>
            <a:xfrm>
              <a:off x="7661575" y="1494674"/>
              <a:ext cx="4432570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0" name="กลุ่ม 259">
            <a:extLst>
              <a:ext uri="{FF2B5EF4-FFF2-40B4-BE49-F238E27FC236}">
                <a16:creationId xmlns:a16="http://schemas.microsoft.com/office/drawing/2014/main" id="{2BCF18AC-FD70-4C2E-89F4-F9B0883830C4}"/>
              </a:ext>
            </a:extLst>
          </p:cNvPr>
          <p:cNvGrpSpPr/>
          <p:nvPr userDrawn="1"/>
        </p:nvGrpSpPr>
        <p:grpSpPr>
          <a:xfrm flipV="1">
            <a:off x="4980279" y="-260267"/>
            <a:ext cx="1101156" cy="884384"/>
            <a:chOff x="1752751" y="749874"/>
            <a:chExt cx="1101156" cy="884384"/>
          </a:xfrm>
        </p:grpSpPr>
        <p:cxnSp>
          <p:nvCxnSpPr>
            <p:cNvPr id="261" name="ตัวเชื่อมต่อตรง 260">
              <a:extLst>
                <a:ext uri="{FF2B5EF4-FFF2-40B4-BE49-F238E27FC236}">
                  <a16:creationId xmlns:a16="http://schemas.microsoft.com/office/drawing/2014/main" id="{9505C6DD-E13C-4AAA-B66C-270ECA8B913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ตัวเชื่อมต่อตรง 261">
              <a:extLst>
                <a:ext uri="{FF2B5EF4-FFF2-40B4-BE49-F238E27FC236}">
                  <a16:creationId xmlns:a16="http://schemas.microsoft.com/office/drawing/2014/main" id="{3FBED5EA-9B89-45C6-990A-51B670AB0D11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ตัวเชื่อมต่อตรง 262">
              <a:extLst>
                <a:ext uri="{FF2B5EF4-FFF2-40B4-BE49-F238E27FC236}">
                  <a16:creationId xmlns:a16="http://schemas.microsoft.com/office/drawing/2014/main" id="{D6828FC7-FCC9-488D-B0C0-7F75872FA7C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ตัวเชื่อมต่อตรง 263">
              <a:extLst>
                <a:ext uri="{FF2B5EF4-FFF2-40B4-BE49-F238E27FC236}">
                  <a16:creationId xmlns:a16="http://schemas.microsoft.com/office/drawing/2014/main" id="{7C6A5879-3C31-48F4-BAD4-EE9B422E261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ตัวเชื่อมต่อตรง 264">
              <a:extLst>
                <a:ext uri="{FF2B5EF4-FFF2-40B4-BE49-F238E27FC236}">
                  <a16:creationId xmlns:a16="http://schemas.microsoft.com/office/drawing/2014/main" id="{324B8DB5-A0A8-4BE0-ACEB-7481145B74E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ตัวเชื่อมต่อตรง 265">
              <a:extLst>
                <a:ext uri="{FF2B5EF4-FFF2-40B4-BE49-F238E27FC236}">
                  <a16:creationId xmlns:a16="http://schemas.microsoft.com/office/drawing/2014/main" id="{29F78BAB-5333-467D-A2AF-222FFFFA602B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ตัวเชื่อมต่อตรง 266">
              <a:extLst>
                <a:ext uri="{FF2B5EF4-FFF2-40B4-BE49-F238E27FC236}">
                  <a16:creationId xmlns:a16="http://schemas.microsoft.com/office/drawing/2014/main" id="{FD91006E-E577-4794-8A71-009B7E600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ตัวเชื่อมต่อตรง 267">
              <a:extLst>
                <a:ext uri="{FF2B5EF4-FFF2-40B4-BE49-F238E27FC236}">
                  <a16:creationId xmlns:a16="http://schemas.microsoft.com/office/drawing/2014/main" id="{0D6CD15C-ADBB-4F69-8FF6-D5F0348AAFE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กลุ่ม 268">
            <a:extLst>
              <a:ext uri="{FF2B5EF4-FFF2-40B4-BE49-F238E27FC236}">
                <a16:creationId xmlns:a16="http://schemas.microsoft.com/office/drawing/2014/main" id="{9CA2983A-D0E3-46ED-ADAC-46AE05FA8CC6}"/>
              </a:ext>
            </a:extLst>
          </p:cNvPr>
          <p:cNvGrpSpPr/>
          <p:nvPr userDrawn="1"/>
        </p:nvGrpSpPr>
        <p:grpSpPr>
          <a:xfrm>
            <a:off x="11368057" y="-312621"/>
            <a:ext cx="1250465" cy="813416"/>
            <a:chOff x="28214" y="967908"/>
            <a:chExt cx="1250465" cy="813416"/>
          </a:xfrm>
        </p:grpSpPr>
        <p:cxnSp>
          <p:nvCxnSpPr>
            <p:cNvPr id="270" name="ตัวเชื่อมต่อตรง 269">
              <a:extLst>
                <a:ext uri="{FF2B5EF4-FFF2-40B4-BE49-F238E27FC236}">
                  <a16:creationId xmlns:a16="http://schemas.microsoft.com/office/drawing/2014/main" id="{47CE634A-B42C-475F-B330-5CB5B12534F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ตัวเชื่อมต่อตรง 270">
              <a:extLst>
                <a:ext uri="{FF2B5EF4-FFF2-40B4-BE49-F238E27FC236}">
                  <a16:creationId xmlns:a16="http://schemas.microsoft.com/office/drawing/2014/main" id="{A8CC64A8-309D-40EC-8BDE-5655EFFEBC4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ตัวเชื่อมต่อตรง 271">
              <a:extLst>
                <a:ext uri="{FF2B5EF4-FFF2-40B4-BE49-F238E27FC236}">
                  <a16:creationId xmlns:a16="http://schemas.microsoft.com/office/drawing/2014/main" id="{3347AE0E-37F4-4336-B2D2-71134F562B9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ตัวเชื่อมต่อตรง 272">
              <a:extLst>
                <a:ext uri="{FF2B5EF4-FFF2-40B4-BE49-F238E27FC236}">
                  <a16:creationId xmlns:a16="http://schemas.microsoft.com/office/drawing/2014/main" id="{BCADB725-34B6-4370-B2F3-509086D99FB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ตัวเชื่อมต่อตรง 273">
              <a:extLst>
                <a:ext uri="{FF2B5EF4-FFF2-40B4-BE49-F238E27FC236}">
                  <a16:creationId xmlns:a16="http://schemas.microsoft.com/office/drawing/2014/main" id="{BF25722A-BE56-4860-BBDE-9A0FA324EFF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ตัวเชื่อมต่อตรง 274">
              <a:extLst>
                <a:ext uri="{FF2B5EF4-FFF2-40B4-BE49-F238E27FC236}">
                  <a16:creationId xmlns:a16="http://schemas.microsoft.com/office/drawing/2014/main" id="{2BCF03B8-5801-428A-8C96-1ECA555AB36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ตัวเชื่อมต่อตรง 275">
              <a:extLst>
                <a:ext uri="{FF2B5EF4-FFF2-40B4-BE49-F238E27FC236}">
                  <a16:creationId xmlns:a16="http://schemas.microsoft.com/office/drawing/2014/main" id="{9EFEF516-1F43-47CE-861D-BE89123EB119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DE6EE-65C4-4156-80D4-F5C733C23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7000" y="414337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278" name="ตัวแทนข้อความ 277">
            <a:extLst>
              <a:ext uri="{FF2B5EF4-FFF2-40B4-BE49-F238E27FC236}">
                <a16:creationId xmlns:a16="http://schemas.microsoft.com/office/drawing/2014/main" id="{541D7DE8-A603-46D5-981D-97F8807AB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6027" y="2905404"/>
            <a:ext cx="6732587" cy="1092168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ECE289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48621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2809B3AD-D647-4CD3-81FB-1440E699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C0EDCD0-FCB4-4C3D-B32D-34672E9A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1C8E19B-8E37-4625-936F-476F7783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C91DEB03-7C7D-4DC4-973A-F10B37D0EDDC}"/>
              </a:ext>
            </a:extLst>
          </p:cNvPr>
          <p:cNvGrpSpPr/>
          <p:nvPr userDrawn="1"/>
        </p:nvGrpSpPr>
        <p:grpSpPr>
          <a:xfrm flipH="1">
            <a:off x="11803564" y="3245379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4FA69251-E6AC-499B-ADF2-A3948B8FA16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166835A0-48CA-47E9-85D9-84563B5FA76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20A9FD1F-DFA4-453A-A0FA-DADA361AC881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426FCB4B-9096-432E-A0DB-DCD0529B61F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2E41A73C-8D3A-41EE-8DEF-155F44F7E9FD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B2E0BD2F-BE3C-4599-8333-4267166FFF6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EF41FF5D-E667-4632-B0EE-C3FA73FFE32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2CFE5AAA-17CE-480C-8705-0BD05F072C19}"/>
              </a:ext>
            </a:extLst>
          </p:cNvPr>
          <p:cNvGrpSpPr/>
          <p:nvPr userDrawn="1"/>
        </p:nvGrpSpPr>
        <p:grpSpPr>
          <a:xfrm flipH="1">
            <a:off x="-419893" y="3663030"/>
            <a:ext cx="1250465" cy="813416"/>
            <a:chOff x="28214" y="967908"/>
            <a:chExt cx="1250465" cy="813416"/>
          </a:xfrm>
        </p:grpSpPr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B4B58452-2038-4CDB-A0D2-1A9B8BD84CEA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64999F66-5256-4BB1-8A1A-0AE5D0CF73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3B4F1A5E-52C5-48D6-858A-9D57462B270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22252B9A-4F41-4CB3-9F75-C71F3CCE8E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A87429FD-098B-4B78-AF5A-D04345950767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D95FA784-1041-4193-BC92-7AF62B8A999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41A6616D-EF60-4234-9F29-7F186F939FE7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0337C9FE-0BB4-4507-803D-4276C0AE9011}"/>
              </a:ext>
            </a:extLst>
          </p:cNvPr>
          <p:cNvGrpSpPr/>
          <p:nvPr userDrawn="1"/>
        </p:nvGrpSpPr>
        <p:grpSpPr>
          <a:xfrm flipH="1">
            <a:off x="11285582" y="-196836"/>
            <a:ext cx="1250465" cy="813416"/>
            <a:chOff x="28214" y="967908"/>
            <a:chExt cx="1250465" cy="813416"/>
          </a:xfrm>
        </p:grpSpPr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7DC1ED40-EF8F-4AEE-A4D8-7C0BB50D722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CAFE08E-E2F8-4CF8-9683-5090F5E288F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B746776F-F13E-4FE3-9378-180A05A7679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F2194EA2-5835-40F3-B7BB-45977DCA92F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2AC540D0-63CA-41B2-BF8E-55BD445EBF7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42FEB73-FCF7-4B0C-9E62-CB0266B1A1E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A877F345-EC5F-4567-9A59-F7E122A9E877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7B1FA17F-6903-42FF-A96F-634DBE2A99EB}"/>
              </a:ext>
            </a:extLst>
          </p:cNvPr>
          <p:cNvGrpSpPr/>
          <p:nvPr userDrawn="1"/>
        </p:nvGrpSpPr>
        <p:grpSpPr>
          <a:xfrm>
            <a:off x="-263656" y="18725"/>
            <a:ext cx="1101156" cy="884384"/>
            <a:chOff x="1752751" y="749874"/>
            <a:chExt cx="1101156" cy="884384"/>
          </a:xfrm>
        </p:grpSpPr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1ADE9050-770E-4EC3-AD60-B5F3495731A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70254E83-0692-4F8B-9FDE-234EE414229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19C9F187-901D-46C7-97FB-08F65F64FDE6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AE1FBF67-002E-46B4-8D7D-193E2B382FA6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4568580E-C249-47DC-B841-70B7ED4A2CEF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5536EE1-5E2C-48E3-94CE-04CE1F7790EF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7034BE23-0165-4BFA-BC9D-473E6BD13EF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FA02861D-6498-4EF8-A241-8569FB466F3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2FA52C94-18B9-4D67-8BD0-44C967AE59D8}"/>
              </a:ext>
            </a:extLst>
          </p:cNvPr>
          <p:cNvGrpSpPr/>
          <p:nvPr userDrawn="1"/>
        </p:nvGrpSpPr>
        <p:grpSpPr>
          <a:xfrm>
            <a:off x="0" y="5161280"/>
            <a:ext cx="12192000" cy="1696718"/>
            <a:chOff x="0" y="5038725"/>
            <a:chExt cx="12192000" cy="1819273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AEBC2D0F-6C96-42AA-AF31-BA6A35CBDF5E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5B15BE5A-63AC-4E60-BA45-174F1A81061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F9CE75B4-BD45-4E21-B123-DAE117978486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64B57240-F572-414C-AFB6-A293AC659FA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2AE8CAA4-0CFF-4776-AC1B-6A67DD7116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0CAB8F15-C1F3-42F9-889D-08FDDBF9B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D58011F2-5EE6-4339-A188-0D876982DB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A83D81F3-E1F4-4D18-A64C-F3DDC87D9B50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24C0C0C5-2DE4-4E8B-A4C7-F157A110442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AF470DF-76EA-4AF2-9E4E-DA3E69A545A3}"/>
              </a:ext>
            </a:extLst>
          </p:cNvPr>
          <p:cNvGrpSpPr/>
          <p:nvPr userDrawn="1"/>
        </p:nvGrpSpPr>
        <p:grpSpPr>
          <a:xfrm>
            <a:off x="387644" y="229590"/>
            <a:ext cx="11430108" cy="4931690"/>
            <a:chOff x="387644" y="292626"/>
            <a:chExt cx="11430108" cy="4868654"/>
          </a:xfrm>
        </p:grpSpPr>
        <p:grpSp>
          <p:nvGrpSpPr>
            <p:cNvPr id="50" name="กลุ่ม 49">
              <a:extLst>
                <a:ext uri="{FF2B5EF4-FFF2-40B4-BE49-F238E27FC236}">
                  <a16:creationId xmlns:a16="http://schemas.microsoft.com/office/drawing/2014/main" id="{3740DB8A-E256-4682-8C21-ACD807168B48}"/>
                </a:ext>
              </a:extLst>
            </p:cNvPr>
            <p:cNvGrpSpPr/>
            <p:nvPr/>
          </p:nvGrpSpPr>
          <p:grpSpPr>
            <a:xfrm>
              <a:off x="387644" y="292626"/>
              <a:ext cx="11430108" cy="4868654"/>
              <a:chOff x="387644" y="292626"/>
              <a:chExt cx="11430108" cy="4868654"/>
            </a:xfrm>
          </p:grpSpPr>
          <p:sp>
            <p:nvSpPr>
              <p:cNvPr id="87" name="สี่เหลี่ยมผืนผ้า 86">
                <a:extLst>
                  <a:ext uri="{FF2B5EF4-FFF2-40B4-BE49-F238E27FC236}">
                    <a16:creationId xmlns:a16="http://schemas.microsoft.com/office/drawing/2014/main" id="{D8C03185-DD22-451F-8243-CB6DCDBBD969}"/>
                  </a:ext>
                </a:extLst>
              </p:cNvPr>
              <p:cNvSpPr/>
              <p:nvPr/>
            </p:nvSpPr>
            <p:spPr>
              <a:xfrm>
                <a:off x="387644" y="292626"/>
                <a:ext cx="11430108" cy="4868654"/>
              </a:xfrm>
              <a:prstGeom prst="rect">
                <a:avLst/>
              </a:pr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8" name="สี่เหลี่ยมผืนผ้า 87">
                <a:extLst>
                  <a:ext uri="{FF2B5EF4-FFF2-40B4-BE49-F238E27FC236}">
                    <a16:creationId xmlns:a16="http://schemas.microsoft.com/office/drawing/2014/main" id="{3C8416C6-305D-4AB4-AA2F-B27E8DBDBF07}"/>
                  </a:ext>
                </a:extLst>
              </p:cNvPr>
              <p:cNvSpPr/>
              <p:nvPr/>
            </p:nvSpPr>
            <p:spPr>
              <a:xfrm>
                <a:off x="726440" y="629513"/>
                <a:ext cx="10739120" cy="4189188"/>
              </a:xfrm>
              <a:prstGeom prst="rect">
                <a:avLst/>
              </a:prstGeom>
              <a:solidFill>
                <a:srgbClr val="ECE289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89" name="สี่เหลี่ยมผืนผ้า 88">
                <a:extLst>
                  <a:ext uri="{FF2B5EF4-FFF2-40B4-BE49-F238E27FC236}">
                    <a16:creationId xmlns:a16="http://schemas.microsoft.com/office/drawing/2014/main" id="{C7311497-3D40-48E8-A7B9-DF349C394C15}"/>
                  </a:ext>
                </a:extLst>
              </p:cNvPr>
              <p:cNvSpPr/>
              <p:nvPr/>
            </p:nvSpPr>
            <p:spPr>
              <a:xfrm>
                <a:off x="4056543" y="629513"/>
                <a:ext cx="288852" cy="4189188"/>
              </a:xfrm>
              <a:prstGeom prst="rect">
                <a:avLst/>
              </a:pr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0" name="สี่เหลี่ยมผืนผ้า 89">
                <a:extLst>
                  <a:ext uri="{FF2B5EF4-FFF2-40B4-BE49-F238E27FC236}">
                    <a16:creationId xmlns:a16="http://schemas.microsoft.com/office/drawing/2014/main" id="{847C1CAD-E5EE-4602-96A0-83299188BAB4}"/>
                  </a:ext>
                </a:extLst>
              </p:cNvPr>
              <p:cNvSpPr/>
              <p:nvPr/>
            </p:nvSpPr>
            <p:spPr>
              <a:xfrm>
                <a:off x="7808411" y="638988"/>
                <a:ext cx="288852" cy="4179713"/>
              </a:xfrm>
              <a:prstGeom prst="rect">
                <a:avLst/>
              </a:pr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1" name="สี่เหลี่ยมผืนผ้า 90">
                <a:extLst>
                  <a:ext uri="{FF2B5EF4-FFF2-40B4-BE49-F238E27FC236}">
                    <a16:creationId xmlns:a16="http://schemas.microsoft.com/office/drawing/2014/main" id="{2598BC9B-6C38-4A31-AEDD-5E3E863CAEB6}"/>
                  </a:ext>
                </a:extLst>
              </p:cNvPr>
              <p:cNvSpPr/>
              <p:nvPr/>
            </p:nvSpPr>
            <p:spPr>
              <a:xfrm rot="5400000">
                <a:off x="6017250" y="-3411686"/>
                <a:ext cx="157500" cy="10739120"/>
              </a:xfrm>
              <a:prstGeom prst="rect">
                <a:avLst/>
              </a:prstGeom>
              <a:solidFill>
                <a:srgbClr val="754F28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51" name="กลุ่ม 50">
              <a:extLst>
                <a:ext uri="{FF2B5EF4-FFF2-40B4-BE49-F238E27FC236}">
                  <a16:creationId xmlns:a16="http://schemas.microsoft.com/office/drawing/2014/main" id="{8ED981BC-7D2F-4FAD-B6C0-6BC691B7460A}"/>
                </a:ext>
              </a:extLst>
            </p:cNvPr>
            <p:cNvGrpSpPr/>
            <p:nvPr/>
          </p:nvGrpSpPr>
          <p:grpSpPr>
            <a:xfrm>
              <a:off x="726439" y="851536"/>
              <a:ext cx="3330103" cy="1027588"/>
              <a:chOff x="726440" y="851537"/>
              <a:chExt cx="3155886" cy="1019800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สี่เหลี่ยมผืนผ้า: มุมมน 75">
                <a:extLst>
                  <a:ext uri="{FF2B5EF4-FFF2-40B4-BE49-F238E27FC236}">
                    <a16:creationId xmlns:a16="http://schemas.microsoft.com/office/drawing/2014/main" id="{E26C0227-4748-4522-9906-B90C0ED5253F}"/>
                  </a:ext>
                </a:extLst>
              </p:cNvPr>
              <p:cNvSpPr/>
              <p:nvPr/>
            </p:nvSpPr>
            <p:spPr>
              <a:xfrm>
                <a:off x="726440" y="851537"/>
                <a:ext cx="288852" cy="1013605"/>
              </a:xfrm>
              <a:prstGeom prst="roundRect">
                <a:avLst/>
              </a:prstGeom>
              <a:solidFill>
                <a:srgbClr val="8BAD6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77" name="สี่เหลี่ยมผืนผ้า: มุมมน 76">
                <a:extLst>
                  <a:ext uri="{FF2B5EF4-FFF2-40B4-BE49-F238E27FC236}">
                    <a16:creationId xmlns:a16="http://schemas.microsoft.com/office/drawing/2014/main" id="{DBF83916-AA66-4855-A280-83EEC0B1AC33}"/>
                  </a:ext>
                </a:extLst>
              </p:cNvPr>
              <p:cNvSpPr/>
              <p:nvPr/>
            </p:nvSpPr>
            <p:spPr>
              <a:xfrm>
                <a:off x="1015292" y="851537"/>
                <a:ext cx="288852" cy="1013605"/>
              </a:xfrm>
              <a:prstGeom prst="roundRect">
                <a:avLst/>
              </a:prstGeom>
              <a:solidFill>
                <a:srgbClr val="DE724C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8" name="สี่เหลี่ยมผืนผ้า: มุมมน 77">
                <a:extLst>
                  <a:ext uri="{FF2B5EF4-FFF2-40B4-BE49-F238E27FC236}">
                    <a16:creationId xmlns:a16="http://schemas.microsoft.com/office/drawing/2014/main" id="{8F75F6DC-44A3-4F9B-B29B-3BF589B9B447}"/>
                  </a:ext>
                </a:extLst>
              </p:cNvPr>
              <p:cNvSpPr/>
              <p:nvPr/>
            </p:nvSpPr>
            <p:spPr>
              <a:xfrm>
                <a:off x="1296894" y="851537"/>
                <a:ext cx="288852" cy="1013605"/>
              </a:xfrm>
              <a:prstGeom prst="roundRect">
                <a:avLst/>
              </a:prstGeom>
              <a:solidFill>
                <a:srgbClr val="EFC8D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9" name="สี่เหลี่ยมผืนผ้า: มุมมน 78">
                <a:extLst>
                  <a:ext uri="{FF2B5EF4-FFF2-40B4-BE49-F238E27FC236}">
                    <a16:creationId xmlns:a16="http://schemas.microsoft.com/office/drawing/2014/main" id="{2A587E4F-B3DE-49E2-B8FC-C67E38A98993}"/>
                  </a:ext>
                </a:extLst>
              </p:cNvPr>
              <p:cNvSpPr/>
              <p:nvPr/>
            </p:nvSpPr>
            <p:spPr>
              <a:xfrm>
                <a:off x="1585746" y="851537"/>
                <a:ext cx="288852" cy="1013605"/>
              </a:xfrm>
              <a:prstGeom prst="roundRect">
                <a:avLst/>
              </a:prstGeom>
              <a:solidFill>
                <a:srgbClr val="C0EEE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0" name="สี่เหลี่ยมผืนผ้า: มุมมน 79">
                <a:extLst>
                  <a:ext uri="{FF2B5EF4-FFF2-40B4-BE49-F238E27FC236}">
                    <a16:creationId xmlns:a16="http://schemas.microsoft.com/office/drawing/2014/main" id="{8EFDFE4E-A233-4B7F-98E4-E4FFB81DD383}"/>
                  </a:ext>
                </a:extLst>
              </p:cNvPr>
              <p:cNvSpPr/>
              <p:nvPr/>
            </p:nvSpPr>
            <p:spPr>
              <a:xfrm>
                <a:off x="1867348" y="851537"/>
                <a:ext cx="288852" cy="1013605"/>
              </a:xfrm>
              <a:prstGeom prst="roundRect">
                <a:avLst/>
              </a:prstGeom>
              <a:solidFill>
                <a:srgbClr val="DE724C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1" name="สี่เหลี่ยมผืนผ้า: มุมมน 80">
                <a:extLst>
                  <a:ext uri="{FF2B5EF4-FFF2-40B4-BE49-F238E27FC236}">
                    <a16:creationId xmlns:a16="http://schemas.microsoft.com/office/drawing/2014/main" id="{D9AC33D8-BF77-4357-8726-7E692CC3C1E6}"/>
                  </a:ext>
                </a:extLst>
              </p:cNvPr>
              <p:cNvSpPr/>
              <p:nvPr/>
            </p:nvSpPr>
            <p:spPr>
              <a:xfrm>
                <a:off x="2156200" y="851537"/>
                <a:ext cx="288852" cy="1013605"/>
              </a:xfrm>
              <a:prstGeom prst="roundRect">
                <a:avLst/>
              </a:prstGeom>
              <a:solidFill>
                <a:srgbClr val="C0EEE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2" name="สี่เหลี่ยมผืนผ้า: มุมมน 81">
                <a:extLst>
                  <a:ext uri="{FF2B5EF4-FFF2-40B4-BE49-F238E27FC236}">
                    <a16:creationId xmlns:a16="http://schemas.microsoft.com/office/drawing/2014/main" id="{AF5AAFE2-5FF8-41A9-A1B4-21DDD0486388}"/>
                  </a:ext>
                </a:extLst>
              </p:cNvPr>
              <p:cNvSpPr/>
              <p:nvPr/>
            </p:nvSpPr>
            <p:spPr>
              <a:xfrm>
                <a:off x="2437802" y="851537"/>
                <a:ext cx="288852" cy="1013605"/>
              </a:xfrm>
              <a:prstGeom prst="roundRect">
                <a:avLst/>
              </a:prstGeom>
              <a:solidFill>
                <a:srgbClr val="8BAD6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3" name="สี่เหลี่ยมผืนผ้า: มุมมน 82">
                <a:extLst>
                  <a:ext uri="{FF2B5EF4-FFF2-40B4-BE49-F238E27FC236}">
                    <a16:creationId xmlns:a16="http://schemas.microsoft.com/office/drawing/2014/main" id="{5BF84945-7B83-4C38-8BE8-6E01B44AF088}"/>
                  </a:ext>
                </a:extLst>
              </p:cNvPr>
              <p:cNvSpPr/>
              <p:nvPr/>
            </p:nvSpPr>
            <p:spPr>
              <a:xfrm>
                <a:off x="2726654" y="851537"/>
                <a:ext cx="288852" cy="1013605"/>
              </a:xfrm>
              <a:prstGeom prst="roundRect">
                <a:avLst/>
              </a:prstGeom>
              <a:solidFill>
                <a:srgbClr val="EDD36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4" name="สี่เหลี่ยมผืนผ้า: มุมมน 83">
                <a:extLst>
                  <a:ext uri="{FF2B5EF4-FFF2-40B4-BE49-F238E27FC236}">
                    <a16:creationId xmlns:a16="http://schemas.microsoft.com/office/drawing/2014/main" id="{1D512D0A-A62D-4D9E-8A2C-08045188D6FA}"/>
                  </a:ext>
                </a:extLst>
              </p:cNvPr>
              <p:cNvSpPr/>
              <p:nvPr/>
            </p:nvSpPr>
            <p:spPr>
              <a:xfrm>
                <a:off x="3023020" y="857732"/>
                <a:ext cx="288852" cy="1013605"/>
              </a:xfrm>
              <a:prstGeom prst="roundRect">
                <a:avLst/>
              </a:prstGeom>
              <a:solidFill>
                <a:srgbClr val="DE724C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5" name="สี่เหลี่ยมผืนผ้า: มุมมน 84">
                <a:extLst>
                  <a:ext uri="{FF2B5EF4-FFF2-40B4-BE49-F238E27FC236}">
                    <a16:creationId xmlns:a16="http://schemas.microsoft.com/office/drawing/2014/main" id="{8FBB08EB-4E87-4E5B-B91E-068997511209}"/>
                  </a:ext>
                </a:extLst>
              </p:cNvPr>
              <p:cNvSpPr/>
              <p:nvPr/>
            </p:nvSpPr>
            <p:spPr>
              <a:xfrm>
                <a:off x="3311872" y="857732"/>
                <a:ext cx="288852" cy="1013605"/>
              </a:xfrm>
              <a:prstGeom prst="roundRect">
                <a:avLst/>
              </a:prstGeom>
              <a:solidFill>
                <a:srgbClr val="EDD36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6" name="สี่เหลี่ยมผืนผ้า: มุมมน 85">
                <a:extLst>
                  <a:ext uri="{FF2B5EF4-FFF2-40B4-BE49-F238E27FC236}">
                    <a16:creationId xmlns:a16="http://schemas.microsoft.com/office/drawing/2014/main" id="{9D20F685-9B81-42EC-AD3C-FE34452C21DF}"/>
                  </a:ext>
                </a:extLst>
              </p:cNvPr>
              <p:cNvSpPr/>
              <p:nvPr/>
            </p:nvSpPr>
            <p:spPr>
              <a:xfrm>
                <a:off x="3593474" y="857732"/>
                <a:ext cx="288852" cy="1013605"/>
              </a:xfrm>
              <a:prstGeom prst="roundRect">
                <a:avLst/>
              </a:prstGeom>
              <a:solidFill>
                <a:srgbClr val="EFC8D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52" name="กลุ่ม 51">
              <a:extLst>
                <a:ext uri="{FF2B5EF4-FFF2-40B4-BE49-F238E27FC236}">
                  <a16:creationId xmlns:a16="http://schemas.microsoft.com/office/drawing/2014/main" id="{F6F18EF8-16F5-407D-9C3C-B67207254FCE}"/>
                </a:ext>
              </a:extLst>
            </p:cNvPr>
            <p:cNvGrpSpPr/>
            <p:nvPr/>
          </p:nvGrpSpPr>
          <p:grpSpPr>
            <a:xfrm>
              <a:off x="4369087" y="856061"/>
              <a:ext cx="3439323" cy="1016821"/>
              <a:chOff x="726440" y="851537"/>
              <a:chExt cx="3155886" cy="1019800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สี่เหลี่ยมผืนผ้า: มุมมน 64">
                <a:extLst>
                  <a:ext uri="{FF2B5EF4-FFF2-40B4-BE49-F238E27FC236}">
                    <a16:creationId xmlns:a16="http://schemas.microsoft.com/office/drawing/2014/main" id="{D1D76F11-8A77-4152-8E44-6FB076B8C525}"/>
                  </a:ext>
                </a:extLst>
              </p:cNvPr>
              <p:cNvSpPr/>
              <p:nvPr/>
            </p:nvSpPr>
            <p:spPr>
              <a:xfrm>
                <a:off x="726440" y="851537"/>
                <a:ext cx="288852" cy="1013605"/>
              </a:xfrm>
              <a:prstGeom prst="roundRect">
                <a:avLst/>
              </a:prstGeom>
              <a:solidFill>
                <a:srgbClr val="DE516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66" name="สี่เหลี่ยมผืนผ้า: มุมมน 65">
                <a:extLst>
                  <a:ext uri="{FF2B5EF4-FFF2-40B4-BE49-F238E27FC236}">
                    <a16:creationId xmlns:a16="http://schemas.microsoft.com/office/drawing/2014/main" id="{476DB112-7B6C-4547-A9B3-AEB195C8A2F9}"/>
                  </a:ext>
                </a:extLst>
              </p:cNvPr>
              <p:cNvSpPr/>
              <p:nvPr/>
            </p:nvSpPr>
            <p:spPr>
              <a:xfrm>
                <a:off x="1015292" y="851537"/>
                <a:ext cx="288852" cy="1013605"/>
              </a:xfrm>
              <a:prstGeom prst="roundRect">
                <a:avLst/>
              </a:prstGeom>
              <a:solidFill>
                <a:srgbClr val="F8E0A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7" name="สี่เหลี่ยมผืนผ้า: มุมมน 66">
                <a:extLst>
                  <a:ext uri="{FF2B5EF4-FFF2-40B4-BE49-F238E27FC236}">
                    <a16:creationId xmlns:a16="http://schemas.microsoft.com/office/drawing/2014/main" id="{043FFCE5-E661-4E3A-99BD-2E1DE6844C96}"/>
                  </a:ext>
                </a:extLst>
              </p:cNvPr>
              <p:cNvSpPr/>
              <p:nvPr/>
            </p:nvSpPr>
            <p:spPr>
              <a:xfrm>
                <a:off x="1296894" y="851537"/>
                <a:ext cx="288852" cy="1013605"/>
              </a:xfrm>
              <a:prstGeom prst="roundRect">
                <a:avLst/>
              </a:prstGeom>
              <a:solidFill>
                <a:srgbClr val="C9CB8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8" name="สี่เหลี่ยมผืนผ้า: มุมมน 67">
                <a:extLst>
                  <a:ext uri="{FF2B5EF4-FFF2-40B4-BE49-F238E27FC236}">
                    <a16:creationId xmlns:a16="http://schemas.microsoft.com/office/drawing/2014/main" id="{C2E460C3-5EDC-4259-A282-2CD8961B73BC}"/>
                  </a:ext>
                </a:extLst>
              </p:cNvPr>
              <p:cNvSpPr/>
              <p:nvPr/>
            </p:nvSpPr>
            <p:spPr>
              <a:xfrm>
                <a:off x="1585746" y="851537"/>
                <a:ext cx="288852" cy="1013605"/>
              </a:xfrm>
              <a:prstGeom prst="roundRect">
                <a:avLst/>
              </a:prstGeom>
              <a:solidFill>
                <a:srgbClr val="DE516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9" name="สี่เหลี่ยมผืนผ้า: มุมมน 68">
                <a:extLst>
                  <a:ext uri="{FF2B5EF4-FFF2-40B4-BE49-F238E27FC236}">
                    <a16:creationId xmlns:a16="http://schemas.microsoft.com/office/drawing/2014/main" id="{79EDEA76-7798-4848-87E0-CC54CAC13E48}"/>
                  </a:ext>
                </a:extLst>
              </p:cNvPr>
              <p:cNvSpPr/>
              <p:nvPr/>
            </p:nvSpPr>
            <p:spPr>
              <a:xfrm>
                <a:off x="1867348" y="851537"/>
                <a:ext cx="288852" cy="1013605"/>
              </a:xfrm>
              <a:prstGeom prst="roundRect">
                <a:avLst/>
              </a:prstGeom>
              <a:solidFill>
                <a:srgbClr val="F7E35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0" name="สี่เหลี่ยมผืนผ้า: มุมมน 69">
                <a:extLst>
                  <a:ext uri="{FF2B5EF4-FFF2-40B4-BE49-F238E27FC236}">
                    <a16:creationId xmlns:a16="http://schemas.microsoft.com/office/drawing/2014/main" id="{AE11AAD9-CD30-4250-B374-437647D2AEF2}"/>
                  </a:ext>
                </a:extLst>
              </p:cNvPr>
              <p:cNvSpPr/>
              <p:nvPr/>
            </p:nvSpPr>
            <p:spPr>
              <a:xfrm>
                <a:off x="2156200" y="851537"/>
                <a:ext cx="288852" cy="1013605"/>
              </a:xfrm>
              <a:prstGeom prst="roundRect">
                <a:avLst/>
              </a:prstGeom>
              <a:solidFill>
                <a:srgbClr val="F4973A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1" name="สี่เหลี่ยมผืนผ้า: มุมมน 70">
                <a:extLst>
                  <a:ext uri="{FF2B5EF4-FFF2-40B4-BE49-F238E27FC236}">
                    <a16:creationId xmlns:a16="http://schemas.microsoft.com/office/drawing/2014/main" id="{5EE5D148-5BB1-4394-95A1-BB8CF8D00AB1}"/>
                  </a:ext>
                </a:extLst>
              </p:cNvPr>
              <p:cNvSpPr/>
              <p:nvPr/>
            </p:nvSpPr>
            <p:spPr>
              <a:xfrm>
                <a:off x="2437802" y="851537"/>
                <a:ext cx="288852" cy="1013605"/>
              </a:xfrm>
              <a:prstGeom prst="roundRect">
                <a:avLst/>
              </a:prstGeom>
              <a:solidFill>
                <a:srgbClr val="C9CB8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2" name="สี่เหลี่ยมผืนผ้า: มุมมน 71">
                <a:extLst>
                  <a:ext uri="{FF2B5EF4-FFF2-40B4-BE49-F238E27FC236}">
                    <a16:creationId xmlns:a16="http://schemas.microsoft.com/office/drawing/2014/main" id="{B3AFC83A-D7A7-4297-8FC6-24C804CA6E61}"/>
                  </a:ext>
                </a:extLst>
              </p:cNvPr>
              <p:cNvSpPr/>
              <p:nvPr/>
            </p:nvSpPr>
            <p:spPr>
              <a:xfrm>
                <a:off x="2726654" y="851537"/>
                <a:ext cx="288852" cy="1013605"/>
              </a:xfrm>
              <a:prstGeom prst="roundRect">
                <a:avLst/>
              </a:prstGeom>
              <a:solidFill>
                <a:srgbClr val="F4973A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3" name="สี่เหลี่ยมผืนผ้า: มุมมน 72">
                <a:extLst>
                  <a:ext uri="{FF2B5EF4-FFF2-40B4-BE49-F238E27FC236}">
                    <a16:creationId xmlns:a16="http://schemas.microsoft.com/office/drawing/2014/main" id="{A3EE8C52-1887-481E-8A6F-D8F0AB9EBD8B}"/>
                  </a:ext>
                </a:extLst>
              </p:cNvPr>
              <p:cNvSpPr/>
              <p:nvPr/>
            </p:nvSpPr>
            <p:spPr>
              <a:xfrm>
                <a:off x="3023020" y="857732"/>
                <a:ext cx="288852" cy="1013605"/>
              </a:xfrm>
              <a:prstGeom prst="roundRect">
                <a:avLst/>
              </a:prstGeom>
              <a:solidFill>
                <a:srgbClr val="F7E35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4" name="สี่เหลี่ยมผืนผ้า: มุมมน 73">
                <a:extLst>
                  <a:ext uri="{FF2B5EF4-FFF2-40B4-BE49-F238E27FC236}">
                    <a16:creationId xmlns:a16="http://schemas.microsoft.com/office/drawing/2014/main" id="{3FB0D012-5C5A-43A4-98AA-858AC54317F5}"/>
                  </a:ext>
                </a:extLst>
              </p:cNvPr>
              <p:cNvSpPr/>
              <p:nvPr/>
            </p:nvSpPr>
            <p:spPr>
              <a:xfrm>
                <a:off x="3311872" y="857732"/>
                <a:ext cx="288852" cy="1013605"/>
              </a:xfrm>
              <a:prstGeom prst="roundRect">
                <a:avLst/>
              </a:prstGeom>
              <a:solidFill>
                <a:srgbClr val="DE516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5" name="สี่เหลี่ยมผืนผ้า: มุมมน 74">
                <a:extLst>
                  <a:ext uri="{FF2B5EF4-FFF2-40B4-BE49-F238E27FC236}">
                    <a16:creationId xmlns:a16="http://schemas.microsoft.com/office/drawing/2014/main" id="{274DDED8-DBD9-4944-AD43-5A2C1896EBCE}"/>
                  </a:ext>
                </a:extLst>
              </p:cNvPr>
              <p:cNvSpPr/>
              <p:nvPr/>
            </p:nvSpPr>
            <p:spPr>
              <a:xfrm>
                <a:off x="3593474" y="857732"/>
                <a:ext cx="288852" cy="1013605"/>
              </a:xfrm>
              <a:prstGeom prst="roundRect">
                <a:avLst/>
              </a:prstGeom>
              <a:solidFill>
                <a:srgbClr val="F8E0A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53" name="กลุ่ม 52">
              <a:extLst>
                <a:ext uri="{FF2B5EF4-FFF2-40B4-BE49-F238E27FC236}">
                  <a16:creationId xmlns:a16="http://schemas.microsoft.com/office/drawing/2014/main" id="{2F1481D6-4C3D-48C1-B3C7-A2181C51B44A}"/>
                </a:ext>
              </a:extLst>
            </p:cNvPr>
            <p:cNvGrpSpPr/>
            <p:nvPr/>
          </p:nvGrpSpPr>
          <p:grpSpPr>
            <a:xfrm>
              <a:off x="8107878" y="846850"/>
              <a:ext cx="3330103" cy="1027588"/>
              <a:chOff x="726440" y="851537"/>
              <a:chExt cx="3155886" cy="1019800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สี่เหลี่ยมผืนผ้า: มุมมน 53">
                <a:extLst>
                  <a:ext uri="{FF2B5EF4-FFF2-40B4-BE49-F238E27FC236}">
                    <a16:creationId xmlns:a16="http://schemas.microsoft.com/office/drawing/2014/main" id="{4370BCF5-3EFA-4502-8B7F-518983BFE3ED}"/>
                  </a:ext>
                </a:extLst>
              </p:cNvPr>
              <p:cNvSpPr/>
              <p:nvPr/>
            </p:nvSpPr>
            <p:spPr>
              <a:xfrm>
                <a:off x="726440" y="851537"/>
                <a:ext cx="288852" cy="1013605"/>
              </a:xfrm>
              <a:prstGeom prst="roundRect">
                <a:avLst/>
              </a:prstGeom>
              <a:solidFill>
                <a:srgbClr val="8CC3E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55" name="สี่เหลี่ยมผืนผ้า: มุมมน 54">
                <a:extLst>
                  <a:ext uri="{FF2B5EF4-FFF2-40B4-BE49-F238E27FC236}">
                    <a16:creationId xmlns:a16="http://schemas.microsoft.com/office/drawing/2014/main" id="{727C3423-695D-4744-9C43-F44C8112D5F2}"/>
                  </a:ext>
                </a:extLst>
              </p:cNvPr>
              <p:cNvSpPr/>
              <p:nvPr/>
            </p:nvSpPr>
            <p:spPr>
              <a:xfrm>
                <a:off x="1015292" y="851537"/>
                <a:ext cx="288852" cy="1013605"/>
              </a:xfrm>
              <a:prstGeom prst="roundRect">
                <a:avLst/>
              </a:prstGeom>
              <a:solidFill>
                <a:srgbClr val="EAB844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6" name="สี่เหลี่ยมผืนผ้า: มุมมน 55">
                <a:extLst>
                  <a:ext uri="{FF2B5EF4-FFF2-40B4-BE49-F238E27FC236}">
                    <a16:creationId xmlns:a16="http://schemas.microsoft.com/office/drawing/2014/main" id="{B42EBEEE-8424-42AF-AD31-8660052E18E7}"/>
                  </a:ext>
                </a:extLst>
              </p:cNvPr>
              <p:cNvSpPr/>
              <p:nvPr/>
            </p:nvSpPr>
            <p:spPr>
              <a:xfrm>
                <a:off x="1296894" y="851537"/>
                <a:ext cx="288852" cy="1013605"/>
              </a:xfrm>
              <a:prstGeom prst="roundRect">
                <a:avLst/>
              </a:prstGeom>
              <a:solidFill>
                <a:srgbClr val="EEA7C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7" name="สี่เหลี่ยมผืนผ้า: มุมมน 56">
                <a:extLst>
                  <a:ext uri="{FF2B5EF4-FFF2-40B4-BE49-F238E27FC236}">
                    <a16:creationId xmlns:a16="http://schemas.microsoft.com/office/drawing/2014/main" id="{C52E77E9-BD10-45EA-A9CA-068B309F0CDF}"/>
                  </a:ext>
                </a:extLst>
              </p:cNvPr>
              <p:cNvSpPr/>
              <p:nvPr/>
            </p:nvSpPr>
            <p:spPr>
              <a:xfrm>
                <a:off x="1585746" y="851537"/>
                <a:ext cx="288852" cy="1013605"/>
              </a:xfrm>
              <a:prstGeom prst="roundRect">
                <a:avLst/>
              </a:prstGeom>
              <a:solidFill>
                <a:srgbClr val="EAB844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8" name="สี่เหลี่ยมผืนผ้า: มุมมน 57">
                <a:extLst>
                  <a:ext uri="{FF2B5EF4-FFF2-40B4-BE49-F238E27FC236}">
                    <a16:creationId xmlns:a16="http://schemas.microsoft.com/office/drawing/2014/main" id="{A65119F0-A891-4126-BD85-B3212EC80251}"/>
                  </a:ext>
                </a:extLst>
              </p:cNvPr>
              <p:cNvSpPr/>
              <p:nvPr/>
            </p:nvSpPr>
            <p:spPr>
              <a:xfrm>
                <a:off x="1867348" y="851537"/>
                <a:ext cx="288852" cy="1013605"/>
              </a:xfrm>
              <a:prstGeom prst="roundRect">
                <a:avLst/>
              </a:prstGeom>
              <a:solidFill>
                <a:srgbClr val="4A7E44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9" name="สี่เหลี่ยมผืนผ้า: มุมมน 58">
                <a:extLst>
                  <a:ext uri="{FF2B5EF4-FFF2-40B4-BE49-F238E27FC236}">
                    <a16:creationId xmlns:a16="http://schemas.microsoft.com/office/drawing/2014/main" id="{820ADEBE-C9F7-45F5-B0D4-D69F37C9C576}"/>
                  </a:ext>
                </a:extLst>
              </p:cNvPr>
              <p:cNvSpPr/>
              <p:nvPr/>
            </p:nvSpPr>
            <p:spPr>
              <a:xfrm>
                <a:off x="2156200" y="851537"/>
                <a:ext cx="288852" cy="1013605"/>
              </a:xfrm>
              <a:prstGeom prst="roundRect">
                <a:avLst/>
              </a:prstGeom>
              <a:solidFill>
                <a:srgbClr val="8CC3E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0" name="สี่เหลี่ยมผืนผ้า: มุมมน 59">
                <a:extLst>
                  <a:ext uri="{FF2B5EF4-FFF2-40B4-BE49-F238E27FC236}">
                    <a16:creationId xmlns:a16="http://schemas.microsoft.com/office/drawing/2014/main" id="{4EAD7012-3638-4D7F-BB99-0A3D41588BB8}"/>
                  </a:ext>
                </a:extLst>
              </p:cNvPr>
              <p:cNvSpPr/>
              <p:nvPr/>
            </p:nvSpPr>
            <p:spPr>
              <a:xfrm>
                <a:off x="2437802" y="851537"/>
                <a:ext cx="288852" cy="1013605"/>
              </a:xfrm>
              <a:prstGeom prst="roundRect">
                <a:avLst/>
              </a:prstGeom>
              <a:solidFill>
                <a:srgbClr val="C8683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1" name="สี่เหลี่ยมผืนผ้า: มุมมน 60">
                <a:extLst>
                  <a:ext uri="{FF2B5EF4-FFF2-40B4-BE49-F238E27FC236}">
                    <a16:creationId xmlns:a16="http://schemas.microsoft.com/office/drawing/2014/main" id="{7B2F39B7-68F9-45D4-99DC-2E8E9F877830}"/>
                  </a:ext>
                </a:extLst>
              </p:cNvPr>
              <p:cNvSpPr/>
              <p:nvPr/>
            </p:nvSpPr>
            <p:spPr>
              <a:xfrm>
                <a:off x="2726654" y="851537"/>
                <a:ext cx="288852" cy="1013605"/>
              </a:xfrm>
              <a:prstGeom prst="roundRect">
                <a:avLst/>
              </a:prstGeom>
              <a:solidFill>
                <a:srgbClr val="EAB844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สี่เหลี่ยมผืนผ้า: มุมมน 61">
                <a:extLst>
                  <a:ext uri="{FF2B5EF4-FFF2-40B4-BE49-F238E27FC236}">
                    <a16:creationId xmlns:a16="http://schemas.microsoft.com/office/drawing/2014/main" id="{8778012C-33D1-4766-8B5A-1409EC815365}"/>
                  </a:ext>
                </a:extLst>
              </p:cNvPr>
              <p:cNvSpPr/>
              <p:nvPr/>
            </p:nvSpPr>
            <p:spPr>
              <a:xfrm>
                <a:off x="3023020" y="857732"/>
                <a:ext cx="288852" cy="1013605"/>
              </a:xfrm>
              <a:prstGeom prst="roundRect">
                <a:avLst/>
              </a:prstGeom>
              <a:solidFill>
                <a:srgbClr val="C8683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3" name="สี่เหลี่ยมผืนผ้า: มุมมน 62">
                <a:extLst>
                  <a:ext uri="{FF2B5EF4-FFF2-40B4-BE49-F238E27FC236}">
                    <a16:creationId xmlns:a16="http://schemas.microsoft.com/office/drawing/2014/main" id="{878269A6-66A4-497A-A46C-DD685680AEF4}"/>
                  </a:ext>
                </a:extLst>
              </p:cNvPr>
              <p:cNvSpPr/>
              <p:nvPr/>
            </p:nvSpPr>
            <p:spPr>
              <a:xfrm>
                <a:off x="3311872" y="857732"/>
                <a:ext cx="288852" cy="1013605"/>
              </a:xfrm>
              <a:prstGeom prst="roundRect">
                <a:avLst/>
              </a:prstGeom>
              <a:solidFill>
                <a:srgbClr val="EEA7C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4" name="สี่เหลี่ยมผืนผ้า: มุมมน 63">
                <a:extLst>
                  <a:ext uri="{FF2B5EF4-FFF2-40B4-BE49-F238E27FC236}">
                    <a16:creationId xmlns:a16="http://schemas.microsoft.com/office/drawing/2014/main" id="{23948D73-3430-455E-A52C-634052F539AC}"/>
                  </a:ext>
                </a:extLst>
              </p:cNvPr>
              <p:cNvSpPr/>
              <p:nvPr/>
            </p:nvSpPr>
            <p:spPr>
              <a:xfrm>
                <a:off x="3593474" y="857732"/>
                <a:ext cx="288852" cy="1013605"/>
              </a:xfrm>
              <a:prstGeom prst="roundRect">
                <a:avLst/>
              </a:prstGeom>
              <a:solidFill>
                <a:srgbClr val="8CC3E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52" name="ตัวแทนข้อความ 216">
            <a:extLst>
              <a:ext uri="{FF2B5EF4-FFF2-40B4-BE49-F238E27FC236}">
                <a16:creationId xmlns:a16="http://schemas.microsoft.com/office/drawing/2014/main" id="{13C776A6-F7AC-4542-9FB7-32BA15EB6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0901" y="2649283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253" name="ตัวแทนข้อความ 218">
            <a:extLst>
              <a:ext uri="{FF2B5EF4-FFF2-40B4-BE49-F238E27FC236}">
                <a16:creationId xmlns:a16="http://schemas.microsoft.com/office/drawing/2014/main" id="{8BC391AB-0668-45E4-A156-112F9A5584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252" y="3290273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54" name="ตัวแทนข้อความ 216">
            <a:extLst>
              <a:ext uri="{FF2B5EF4-FFF2-40B4-BE49-F238E27FC236}">
                <a16:creationId xmlns:a16="http://schemas.microsoft.com/office/drawing/2014/main" id="{D5DEF66A-8A45-43B2-8F75-C33BC48361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2805" y="2649283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255" name="ตัวแทนข้อความ 218">
            <a:extLst>
              <a:ext uri="{FF2B5EF4-FFF2-40B4-BE49-F238E27FC236}">
                <a16:creationId xmlns:a16="http://schemas.microsoft.com/office/drawing/2014/main" id="{F8A40B6E-497B-46DA-AD30-FC0C842F18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42156" y="3290273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58" name="ตัวแทนข้อความ 216">
            <a:extLst>
              <a:ext uri="{FF2B5EF4-FFF2-40B4-BE49-F238E27FC236}">
                <a16:creationId xmlns:a16="http://schemas.microsoft.com/office/drawing/2014/main" id="{2129F888-C3B6-4FD7-BC3B-F0A138EF51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45420" y="2648347"/>
            <a:ext cx="182152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259" name="ตัวแทนข้อความ 218">
            <a:extLst>
              <a:ext uri="{FF2B5EF4-FFF2-40B4-BE49-F238E27FC236}">
                <a16:creationId xmlns:a16="http://schemas.microsoft.com/office/drawing/2014/main" id="{1AD4A127-281E-43E7-8C9A-5A75A6E735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4771" y="3289337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50683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427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AECA281-AFEC-4CAB-B16E-05CAF735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A4E8CAE-AE02-4966-9E7E-A5274D1D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7446506-A722-40E4-BA70-42AEEF39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EA73835-FCFF-494E-839D-010356F62BAD}"/>
              </a:ext>
            </a:extLst>
          </p:cNvPr>
          <p:cNvGrpSpPr/>
          <p:nvPr userDrawn="1"/>
        </p:nvGrpSpPr>
        <p:grpSpPr>
          <a:xfrm flipH="1">
            <a:off x="670763" y="201826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BC227E0F-AF1A-443E-B8AD-7735231AEC9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08658C3-BEFC-42BC-BEAB-7A824093D7D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90D3D03-CD99-45D5-B3CD-BEBDA685BC3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24F1F6CE-ECE0-4B78-8A58-A2C7D2AD3B3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C101229-A4A7-4496-B89C-CCF0D50585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0C91ED52-9E16-4B97-B69F-1D11BEF992E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18E01B3A-39A2-495E-82A0-A50EDE0D9B6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7DAF2F06-9B9B-4433-AC87-AA8419C079FB}"/>
              </a:ext>
            </a:extLst>
          </p:cNvPr>
          <p:cNvGrpSpPr/>
          <p:nvPr userDrawn="1"/>
        </p:nvGrpSpPr>
        <p:grpSpPr>
          <a:xfrm>
            <a:off x="628316" y="4426680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50F4286D-E6AE-4FBA-88C1-91BB80BFC02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4B666715-F8F2-4CFA-A0B8-D2FFDA9529E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45F4CE40-7BB3-468C-9195-74508E35825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8F1C8DF-C23D-4B32-B568-D03FE096177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4EB2B336-406B-4E6D-BEBA-DA0458FDC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4BA8B1A6-E4A0-415C-BFD3-3F273B3CA9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FC029D0F-921E-466C-AD00-47D9DCF3628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96B0080B-EA64-4A71-9F5C-941ACAA2F68E}"/>
              </a:ext>
            </a:extLst>
          </p:cNvPr>
          <p:cNvGrpSpPr/>
          <p:nvPr userDrawn="1"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0B5061F5-7B15-4FE2-A72E-4E949A51E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971F556F-0252-4A22-86DF-3F399BDDF51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97B14403-EF2D-4403-A8ED-93CE897E10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70ED49E-2E66-442B-B393-E428268288D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88B3AF6-84D5-4C26-874B-4076008B608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4A155CC6-2FD5-4744-AE4E-61B40B23EF4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07ED98C5-E039-4675-8E8B-905FFEB4434A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40E5012B-431E-4BF2-838C-732B53A77E8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2D1925A7-5515-409E-9CCE-C19F884502E6}"/>
              </a:ext>
            </a:extLst>
          </p:cNvPr>
          <p:cNvGrpSpPr/>
          <p:nvPr userDrawn="1"/>
        </p:nvGrpSpPr>
        <p:grpSpPr>
          <a:xfrm>
            <a:off x="8060886" y="3955562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9808F342-5F74-428B-95CC-A02F546864B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F17E764-EEDA-463A-9BA6-7573A288A82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5F96EFCF-96DA-4653-AFE9-DDBF860664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33764AB3-4175-446F-A957-F77B749EC6A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58B47CF0-6400-4F47-A816-A3B27A9032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2E126120-D815-4CC2-ADFE-D8A429E68A0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6F46E384-0493-4A31-BF0C-3A7FC212258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34FC1D62-6A89-41DE-A3D0-753B54AE7219}"/>
              </a:ext>
            </a:extLst>
          </p:cNvPr>
          <p:cNvGrpSpPr/>
          <p:nvPr userDrawn="1"/>
        </p:nvGrpSpPr>
        <p:grpSpPr>
          <a:xfrm flipH="1">
            <a:off x="4165959" y="-512339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7F0902FE-DA73-4E92-9902-7F34DDAC6C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5F7A9F26-D3FE-4F24-805F-46607911862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99DF6969-C947-4A4B-9E9E-F0200F15816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5D8E6633-C2E6-4530-882F-546B3AAD3F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2779F891-AE4E-49AE-9AFA-B3A36CD0C16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B00DD96F-4DE5-4AAC-A94D-643077073BB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AA66ACD2-AAA1-4792-8F97-C243295397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109D5D07-77D3-486C-A950-CB23BA890EEE}"/>
              </a:ext>
            </a:extLst>
          </p:cNvPr>
          <p:cNvGrpSpPr/>
          <p:nvPr userDrawn="1"/>
        </p:nvGrpSpPr>
        <p:grpSpPr>
          <a:xfrm>
            <a:off x="7912134" y="48247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741BE9BD-BDDE-4540-8383-CE86202CCB7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8DD0DEF4-3C0E-41A8-95A3-F3538A8AEAFC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B5756BB0-20CE-4655-8C5F-0EF13900EEA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559637E9-3F4E-4FA8-B1BF-476382C8A39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286CBBFD-971C-47D5-80C3-00A6388079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1D5B90E6-8F56-4968-96FE-13CD18C01E1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5C471D91-42AB-4A3B-B457-BB4E798B3A3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D69A93DD-31E3-4917-9849-205E23F415E9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id="{BCD3C1BF-2CC0-48B8-8175-75207599FE89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7A7ABEB3-9E46-40F6-A96C-82091C9F44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E2EF7971-1393-4699-97AB-8F76133CE2B4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D4CD7C5B-0022-4D6E-8596-74C7795BD5AD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041FDF48-6F85-4C44-A5E2-71717ACDD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A78FFA18-70DD-4570-8015-18683AE06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DCECFE2E-7C70-4FA6-BD75-369F6FB55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1A7BCDAF-3AF2-4211-9D65-C792D398C62C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B4CD3C2E-4FBD-4DF6-B1AA-DC8576D0596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073DA86D-2D01-4A1F-B194-274A8C3942E9}"/>
              </a:ext>
            </a:extLst>
          </p:cNvPr>
          <p:cNvGrpSpPr/>
          <p:nvPr userDrawn="1"/>
        </p:nvGrpSpPr>
        <p:grpSpPr>
          <a:xfrm flipH="1">
            <a:off x="8717281" y="0"/>
            <a:ext cx="3474719" cy="6868174"/>
            <a:chOff x="1" y="-10174"/>
            <a:chExt cx="3474719" cy="686817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id="{C4A9CFE0-FBCB-4067-B5C3-8828B5858A25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B293895A-36FE-4AD7-95F3-8D33CC4A7518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CD185ADF-5400-46B4-8568-2ADDD80B2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3B0657CB-ADC0-4717-AEDD-6310E9AF3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BB3B1B01-1931-494D-B8C0-84E1349A7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27F5B96F-DC8C-4A78-BD54-1A8259124A2F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ชื่อเรื่อง 1">
            <a:extLst>
              <a:ext uri="{FF2B5EF4-FFF2-40B4-BE49-F238E27FC236}">
                <a16:creationId xmlns:a16="http://schemas.microsoft.com/office/drawing/2014/main" id="{1E25A011-97F7-4DE9-9ED1-22E533CC0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1101" y="993916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02</a:t>
            </a:r>
          </a:p>
        </p:txBody>
      </p:sp>
      <p:sp>
        <p:nvSpPr>
          <p:cNvPr id="230" name="ตัวแทนข้อความ 287">
            <a:extLst>
              <a:ext uri="{FF2B5EF4-FFF2-40B4-BE49-F238E27FC236}">
                <a16:creationId xmlns:a16="http://schemas.microsoft.com/office/drawing/2014/main" id="{24FD4601-FEDD-4AC7-8756-E96B30015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8211" y="2482184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42458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05DC5C9-19EE-4990-9203-6112D354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586EA6E-7471-4D57-A63C-0A2B64F97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809C262-CD16-4D1F-B9A2-ADC28CAD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F2DAA910-FBF9-440A-8032-E7963D2D498E}"/>
              </a:ext>
            </a:extLst>
          </p:cNvPr>
          <p:cNvGrpSpPr/>
          <p:nvPr userDrawn="1"/>
        </p:nvGrpSpPr>
        <p:grpSpPr>
          <a:xfrm flipV="1">
            <a:off x="-326717" y="4701051"/>
            <a:ext cx="1101156" cy="884384"/>
            <a:chOff x="1752751" y="749874"/>
            <a:chExt cx="1101156" cy="884384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B3E32375-17A8-4FEE-9D5D-AE7237EA71E9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ECA39642-11B2-48BF-90A7-7D03821E6019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DC330526-A973-41E3-AD4C-EDDF23947CB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16B17AA4-6F8A-4000-8506-5C6654C21E94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3EEEE9B2-90BB-4615-ABD7-14735F6056D3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A2CBF248-630A-45E1-9C75-502124FE0D8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410E2797-AA9C-44BF-8ACC-F0A63C15D94B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332522D2-0FD1-43DE-942E-28CDDF36BF39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A0CDD199-5890-4395-87F4-A9A86E6C045C}"/>
              </a:ext>
            </a:extLst>
          </p:cNvPr>
          <p:cNvGrpSpPr/>
          <p:nvPr userDrawn="1"/>
        </p:nvGrpSpPr>
        <p:grpSpPr>
          <a:xfrm>
            <a:off x="-110808" y="0"/>
            <a:ext cx="1101156" cy="884384"/>
            <a:chOff x="1752751" y="749874"/>
            <a:chExt cx="1101156" cy="884384"/>
          </a:xfrm>
        </p:grpSpPr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123379DF-9453-4CAE-8C54-1218ED9CDC6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DA7D323C-8719-4D17-A13A-EDBC376C879D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754DF3EA-608A-4457-92CE-5BE185F2FB4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3868C7F-85FA-41EA-AE03-8D602E16ED86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4AA03053-25A5-411B-94F2-DC1256D574D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BB7E99AA-555D-4558-83D7-DE8E07C44B7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4A163541-1A8C-43A7-86F8-CC231AB15FC1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24D4A385-DB61-4840-948C-5F26CCD11DB9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กลุ่ม 50">
            <a:extLst>
              <a:ext uri="{FF2B5EF4-FFF2-40B4-BE49-F238E27FC236}">
                <a16:creationId xmlns:a16="http://schemas.microsoft.com/office/drawing/2014/main" id="{B6000A12-EF15-4B4D-85E6-DC844C7322E3}"/>
              </a:ext>
            </a:extLst>
          </p:cNvPr>
          <p:cNvGrpSpPr/>
          <p:nvPr userDrawn="1"/>
        </p:nvGrpSpPr>
        <p:grpSpPr>
          <a:xfrm>
            <a:off x="1087208" y="4438292"/>
            <a:ext cx="4859113" cy="999160"/>
            <a:chOff x="3643381" y="3986617"/>
            <a:chExt cx="4859113" cy="999160"/>
          </a:xfrm>
        </p:grpSpPr>
        <p:grpSp>
          <p:nvGrpSpPr>
            <p:cNvPr id="52" name="กลุ่ม 51">
              <a:extLst>
                <a:ext uri="{FF2B5EF4-FFF2-40B4-BE49-F238E27FC236}">
                  <a16:creationId xmlns:a16="http://schemas.microsoft.com/office/drawing/2014/main" id="{E843859B-8DAE-446E-9D27-14FCF5EABCCE}"/>
                </a:ext>
              </a:extLst>
            </p:cNvPr>
            <p:cNvGrpSpPr/>
            <p:nvPr/>
          </p:nvGrpSpPr>
          <p:grpSpPr>
            <a:xfrm>
              <a:off x="3643381" y="3986617"/>
              <a:ext cx="4859113" cy="999160"/>
              <a:chOff x="3692324" y="2391920"/>
              <a:chExt cx="4859113" cy="999160"/>
            </a:xfrm>
          </p:grpSpPr>
          <p:sp>
            <p:nvSpPr>
              <p:cNvPr id="135" name="สี่เหลี่ยมผืนผ้า 134">
                <a:extLst>
                  <a:ext uri="{FF2B5EF4-FFF2-40B4-BE49-F238E27FC236}">
                    <a16:creationId xmlns:a16="http://schemas.microsoft.com/office/drawing/2014/main" id="{3463A76C-AD25-432F-A148-6D808F88CC10}"/>
                  </a:ext>
                </a:extLst>
              </p:cNvPr>
              <p:cNvSpPr/>
              <p:nvPr/>
            </p:nvSpPr>
            <p:spPr>
              <a:xfrm>
                <a:off x="3692324" y="2391920"/>
                <a:ext cx="4859113" cy="999160"/>
              </a:xfrm>
              <a:prstGeom prst="rect">
                <a:avLst/>
              </a:prstGeom>
              <a:solidFill>
                <a:srgbClr val="84382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cxnSp>
            <p:nvCxnSpPr>
              <p:cNvPr id="136" name="ตัวเชื่อมต่อตรง 135">
                <a:extLst>
                  <a:ext uri="{FF2B5EF4-FFF2-40B4-BE49-F238E27FC236}">
                    <a16:creationId xmlns:a16="http://schemas.microsoft.com/office/drawing/2014/main" id="{F57E402A-029C-46A0-91FE-99B9CF1CB7CE}"/>
                  </a:ext>
                </a:extLst>
              </p:cNvPr>
              <p:cNvCxnSpPr>
                <a:cxnSpLocks/>
                <a:stCxn id="135" idx="0"/>
                <a:endCxn id="135" idx="2"/>
              </p:cNvCxnSpPr>
              <p:nvPr/>
            </p:nvCxnSpPr>
            <p:spPr>
              <a:xfrm>
                <a:off x="6121881" y="2391920"/>
                <a:ext cx="0" cy="99916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แผนผังลำดับงาน: ตัวเชื่อมต่อ 136">
                <a:extLst>
                  <a:ext uri="{FF2B5EF4-FFF2-40B4-BE49-F238E27FC236}">
                    <a16:creationId xmlns:a16="http://schemas.microsoft.com/office/drawing/2014/main" id="{DCA15B82-594A-491B-A8D9-D6C3E062488C}"/>
                  </a:ext>
                </a:extLst>
              </p:cNvPr>
              <p:cNvSpPr/>
              <p:nvPr/>
            </p:nvSpPr>
            <p:spPr>
              <a:xfrm>
                <a:off x="5776894" y="2505456"/>
                <a:ext cx="141783" cy="114333"/>
              </a:xfrm>
              <a:prstGeom prst="flowChartConnector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38" name="แผนผังลำดับงาน: ตัวเชื่อมต่อ 137">
                <a:extLst>
                  <a:ext uri="{FF2B5EF4-FFF2-40B4-BE49-F238E27FC236}">
                    <a16:creationId xmlns:a16="http://schemas.microsoft.com/office/drawing/2014/main" id="{D5B56D8B-AE99-425C-9DBC-9FD141CD063C}"/>
                  </a:ext>
                </a:extLst>
              </p:cNvPr>
              <p:cNvSpPr/>
              <p:nvPr/>
            </p:nvSpPr>
            <p:spPr>
              <a:xfrm>
                <a:off x="6291155" y="2505456"/>
                <a:ext cx="141783" cy="114333"/>
              </a:xfrm>
              <a:prstGeom prst="flowChartConnector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53" name="กลุ่ม 52">
              <a:extLst>
                <a:ext uri="{FF2B5EF4-FFF2-40B4-BE49-F238E27FC236}">
                  <a16:creationId xmlns:a16="http://schemas.microsoft.com/office/drawing/2014/main" id="{36F25E0E-FE36-4AE5-ADAA-AAA305616A3A}"/>
                </a:ext>
              </a:extLst>
            </p:cNvPr>
            <p:cNvGrpSpPr/>
            <p:nvPr/>
          </p:nvGrpSpPr>
          <p:grpSpPr>
            <a:xfrm rot="16200000">
              <a:off x="4420379" y="3610060"/>
              <a:ext cx="867794" cy="1783737"/>
              <a:chOff x="1020798" y="1864931"/>
              <a:chExt cx="2184399" cy="4429572"/>
            </a:xfrm>
          </p:grpSpPr>
          <p:sp>
            <p:nvSpPr>
              <p:cNvPr id="95" name="รูปแบบอิสระ: รูปร่าง 94">
                <a:extLst>
                  <a:ext uri="{FF2B5EF4-FFF2-40B4-BE49-F238E27FC236}">
                    <a16:creationId xmlns:a16="http://schemas.microsoft.com/office/drawing/2014/main" id="{CAE59B97-BEEF-43F7-8E66-774E24038041}"/>
                  </a:ext>
                </a:extLst>
              </p:cNvPr>
              <p:cNvSpPr/>
              <p:nvPr/>
            </p:nvSpPr>
            <p:spPr>
              <a:xfrm rot="1294749">
                <a:off x="1022458" y="2703476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96" name="วงรี 95">
                <a:extLst>
                  <a:ext uri="{FF2B5EF4-FFF2-40B4-BE49-F238E27FC236}">
                    <a16:creationId xmlns:a16="http://schemas.microsoft.com/office/drawing/2014/main" id="{E5694E43-7CB5-40D9-9736-332B31711E1B}"/>
                  </a:ext>
                </a:extLst>
              </p:cNvPr>
              <p:cNvSpPr/>
              <p:nvPr/>
            </p:nvSpPr>
            <p:spPr>
              <a:xfrm rot="21190982">
                <a:off x="1020798" y="2589947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7" name="วงรี 96">
                <a:extLst>
                  <a:ext uri="{FF2B5EF4-FFF2-40B4-BE49-F238E27FC236}">
                    <a16:creationId xmlns:a16="http://schemas.microsoft.com/office/drawing/2014/main" id="{4B706ACA-B221-4025-AF04-D77B983AEAEA}"/>
                  </a:ext>
                </a:extLst>
              </p:cNvPr>
              <p:cNvSpPr/>
              <p:nvPr/>
            </p:nvSpPr>
            <p:spPr>
              <a:xfrm rot="502562">
                <a:off x="1163003" y="2541295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8" name="วงรี 97">
                <a:extLst>
                  <a:ext uri="{FF2B5EF4-FFF2-40B4-BE49-F238E27FC236}">
                    <a16:creationId xmlns:a16="http://schemas.microsoft.com/office/drawing/2014/main" id="{96A71203-8CCD-45AB-9AD1-C61488B0D157}"/>
                  </a:ext>
                </a:extLst>
              </p:cNvPr>
              <p:cNvSpPr/>
              <p:nvPr/>
            </p:nvSpPr>
            <p:spPr>
              <a:xfrm rot="2540723">
                <a:off x="1296987" y="261649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9" name="วงรี 98">
                <a:extLst>
                  <a:ext uri="{FF2B5EF4-FFF2-40B4-BE49-F238E27FC236}">
                    <a16:creationId xmlns:a16="http://schemas.microsoft.com/office/drawing/2014/main" id="{C111107E-41CA-4ED9-A749-93328A333242}"/>
                  </a:ext>
                </a:extLst>
              </p:cNvPr>
              <p:cNvSpPr/>
              <p:nvPr/>
            </p:nvSpPr>
            <p:spPr>
              <a:xfrm rot="2968536">
                <a:off x="1353703" y="2737225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0" name="รูปแบบอิสระ: รูปร่าง 99">
                <a:extLst>
                  <a:ext uri="{FF2B5EF4-FFF2-40B4-BE49-F238E27FC236}">
                    <a16:creationId xmlns:a16="http://schemas.microsoft.com/office/drawing/2014/main" id="{8CA9269F-06D1-4B77-880C-3566BB165DD2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01" name="วงรี 100">
                <a:extLst>
                  <a:ext uri="{FF2B5EF4-FFF2-40B4-BE49-F238E27FC236}">
                    <a16:creationId xmlns:a16="http://schemas.microsoft.com/office/drawing/2014/main" id="{E2C07104-BC45-48A1-B200-B8D755C060F0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2" name="วงรี 101">
                <a:extLst>
                  <a:ext uri="{FF2B5EF4-FFF2-40B4-BE49-F238E27FC236}">
                    <a16:creationId xmlns:a16="http://schemas.microsoft.com/office/drawing/2014/main" id="{51898EC5-11B7-4143-96E0-EAC9A592C9DA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3" name="วงรี 102">
                <a:extLst>
                  <a:ext uri="{FF2B5EF4-FFF2-40B4-BE49-F238E27FC236}">
                    <a16:creationId xmlns:a16="http://schemas.microsoft.com/office/drawing/2014/main" id="{D45437A7-00C4-49FA-989D-C585C741D223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4" name="วงรี 103">
                <a:extLst>
                  <a:ext uri="{FF2B5EF4-FFF2-40B4-BE49-F238E27FC236}">
                    <a16:creationId xmlns:a16="http://schemas.microsoft.com/office/drawing/2014/main" id="{2F8E986D-39E0-4B16-9711-81A8552F2AF4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5" name="รูปแบบอิสระ: รูปร่าง 104">
                <a:extLst>
                  <a:ext uri="{FF2B5EF4-FFF2-40B4-BE49-F238E27FC236}">
                    <a16:creationId xmlns:a16="http://schemas.microsoft.com/office/drawing/2014/main" id="{3D71A9B8-2F5E-46E0-941D-615EE969560D}"/>
                  </a:ext>
                </a:extLst>
              </p:cNvPr>
              <p:cNvSpPr/>
              <p:nvPr/>
            </p:nvSpPr>
            <p:spPr>
              <a:xfrm rot="1294749">
                <a:off x="2677948" y="2349600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06" name="วงรี 105">
                <a:extLst>
                  <a:ext uri="{FF2B5EF4-FFF2-40B4-BE49-F238E27FC236}">
                    <a16:creationId xmlns:a16="http://schemas.microsoft.com/office/drawing/2014/main" id="{C49472C2-AA60-4AE3-A61F-A19466943D8C}"/>
                  </a:ext>
                </a:extLst>
              </p:cNvPr>
              <p:cNvSpPr/>
              <p:nvPr/>
            </p:nvSpPr>
            <p:spPr>
              <a:xfrm rot="21190982">
                <a:off x="2676288" y="2236071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7" name="วงรี 106">
                <a:extLst>
                  <a:ext uri="{FF2B5EF4-FFF2-40B4-BE49-F238E27FC236}">
                    <a16:creationId xmlns:a16="http://schemas.microsoft.com/office/drawing/2014/main" id="{01634C95-552E-44D2-A8BA-BAF8783E7132}"/>
                  </a:ext>
                </a:extLst>
              </p:cNvPr>
              <p:cNvSpPr/>
              <p:nvPr/>
            </p:nvSpPr>
            <p:spPr>
              <a:xfrm rot="502562">
                <a:off x="2818493" y="2187419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8" name="วงรี 107">
                <a:extLst>
                  <a:ext uri="{FF2B5EF4-FFF2-40B4-BE49-F238E27FC236}">
                    <a16:creationId xmlns:a16="http://schemas.microsoft.com/office/drawing/2014/main" id="{4F44DB88-F3B3-4F40-A97B-98BDCAE8BCBA}"/>
                  </a:ext>
                </a:extLst>
              </p:cNvPr>
              <p:cNvSpPr/>
              <p:nvPr/>
            </p:nvSpPr>
            <p:spPr>
              <a:xfrm rot="2540723">
                <a:off x="2952477" y="2262622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9" name="วงรี 108">
                <a:extLst>
                  <a:ext uri="{FF2B5EF4-FFF2-40B4-BE49-F238E27FC236}">
                    <a16:creationId xmlns:a16="http://schemas.microsoft.com/office/drawing/2014/main" id="{5DA413C0-CCD4-47E8-BE64-68AA7B08F64D}"/>
                  </a:ext>
                </a:extLst>
              </p:cNvPr>
              <p:cNvSpPr/>
              <p:nvPr/>
            </p:nvSpPr>
            <p:spPr>
              <a:xfrm rot="2968536">
                <a:off x="3009193" y="238334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0" name="รูปแบบอิสระ: รูปร่าง 109">
                <a:extLst>
                  <a:ext uri="{FF2B5EF4-FFF2-40B4-BE49-F238E27FC236}">
                    <a16:creationId xmlns:a16="http://schemas.microsoft.com/office/drawing/2014/main" id="{E4FEBC08-50CA-4A0E-A3E6-E9C2A9EB4237}"/>
                  </a:ext>
                </a:extLst>
              </p:cNvPr>
              <p:cNvSpPr/>
              <p:nvPr/>
            </p:nvSpPr>
            <p:spPr>
              <a:xfrm rot="19270575">
                <a:off x="2121714" y="3291180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11" name="วงรี 110">
                <a:extLst>
                  <a:ext uri="{FF2B5EF4-FFF2-40B4-BE49-F238E27FC236}">
                    <a16:creationId xmlns:a16="http://schemas.microsoft.com/office/drawing/2014/main" id="{D85C3C4C-1619-41BD-9328-6044A4B11B9F}"/>
                  </a:ext>
                </a:extLst>
              </p:cNvPr>
              <p:cNvSpPr/>
              <p:nvPr/>
            </p:nvSpPr>
            <p:spPr>
              <a:xfrm rot="17566808">
                <a:off x="2022629" y="33729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2" name="วงรี 111">
                <a:extLst>
                  <a:ext uri="{FF2B5EF4-FFF2-40B4-BE49-F238E27FC236}">
                    <a16:creationId xmlns:a16="http://schemas.microsoft.com/office/drawing/2014/main" id="{1DAA2CD9-4866-47D5-807D-E2403081FA77}"/>
                  </a:ext>
                </a:extLst>
              </p:cNvPr>
              <p:cNvSpPr/>
              <p:nvPr/>
            </p:nvSpPr>
            <p:spPr>
              <a:xfrm rot="18478388">
                <a:off x="2055392" y="321889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3" name="วงรี 112">
                <a:extLst>
                  <a:ext uri="{FF2B5EF4-FFF2-40B4-BE49-F238E27FC236}">
                    <a16:creationId xmlns:a16="http://schemas.microsoft.com/office/drawing/2014/main" id="{4DC36330-1CA8-4B95-8B87-ECF7A6395127}"/>
                  </a:ext>
                </a:extLst>
              </p:cNvPr>
              <p:cNvSpPr/>
              <p:nvPr/>
            </p:nvSpPr>
            <p:spPr>
              <a:xfrm rot="20516549">
                <a:off x="2182126" y="314591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4" name="วงรี 113">
                <a:extLst>
                  <a:ext uri="{FF2B5EF4-FFF2-40B4-BE49-F238E27FC236}">
                    <a16:creationId xmlns:a16="http://schemas.microsoft.com/office/drawing/2014/main" id="{8FE103EB-142E-47DF-9D5C-0EC5E182591D}"/>
                  </a:ext>
                </a:extLst>
              </p:cNvPr>
              <p:cNvSpPr/>
              <p:nvPr/>
            </p:nvSpPr>
            <p:spPr>
              <a:xfrm rot="20944362">
                <a:off x="2315112" y="315622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5" name="รูปแบบอิสระ: รูปร่าง 114">
                <a:extLst>
                  <a:ext uri="{FF2B5EF4-FFF2-40B4-BE49-F238E27FC236}">
                    <a16:creationId xmlns:a16="http://schemas.microsoft.com/office/drawing/2014/main" id="{54B6CEBC-81B2-4C2D-9C5B-9515F73FF443}"/>
                  </a:ext>
                </a:extLst>
              </p:cNvPr>
              <p:cNvSpPr/>
              <p:nvPr/>
            </p:nvSpPr>
            <p:spPr>
              <a:xfrm rot="1294749">
                <a:off x="2756760" y="366263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16" name="วงรี 115">
                <a:extLst>
                  <a:ext uri="{FF2B5EF4-FFF2-40B4-BE49-F238E27FC236}">
                    <a16:creationId xmlns:a16="http://schemas.microsoft.com/office/drawing/2014/main" id="{0D40FB39-5214-4D20-A7EB-42708DA05C66}"/>
                  </a:ext>
                </a:extLst>
              </p:cNvPr>
              <p:cNvSpPr/>
              <p:nvPr/>
            </p:nvSpPr>
            <p:spPr>
              <a:xfrm rot="21190982">
                <a:off x="2755100" y="354910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7" name="วงรี 116">
                <a:extLst>
                  <a:ext uri="{FF2B5EF4-FFF2-40B4-BE49-F238E27FC236}">
                    <a16:creationId xmlns:a16="http://schemas.microsoft.com/office/drawing/2014/main" id="{28D8BC74-C19E-4505-9C6D-844A4071A504}"/>
                  </a:ext>
                </a:extLst>
              </p:cNvPr>
              <p:cNvSpPr/>
              <p:nvPr/>
            </p:nvSpPr>
            <p:spPr>
              <a:xfrm rot="502562">
                <a:off x="2897305" y="3500457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8" name="วงรี 117">
                <a:extLst>
                  <a:ext uri="{FF2B5EF4-FFF2-40B4-BE49-F238E27FC236}">
                    <a16:creationId xmlns:a16="http://schemas.microsoft.com/office/drawing/2014/main" id="{6C556610-B731-4ADC-9957-6FF6440E3497}"/>
                  </a:ext>
                </a:extLst>
              </p:cNvPr>
              <p:cNvSpPr/>
              <p:nvPr/>
            </p:nvSpPr>
            <p:spPr>
              <a:xfrm rot="2540723">
                <a:off x="3031290" y="3575660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9" name="วงรี 118">
                <a:extLst>
                  <a:ext uri="{FF2B5EF4-FFF2-40B4-BE49-F238E27FC236}">
                    <a16:creationId xmlns:a16="http://schemas.microsoft.com/office/drawing/2014/main" id="{198A8C1E-CC9F-441C-BF42-3EACACC7B863}"/>
                  </a:ext>
                </a:extLst>
              </p:cNvPr>
              <p:cNvSpPr/>
              <p:nvPr/>
            </p:nvSpPr>
            <p:spPr>
              <a:xfrm rot="2968536">
                <a:off x="3088005" y="3696387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0" name="รูปแบบอิสระ: รูปร่าง 119">
                <a:extLst>
                  <a:ext uri="{FF2B5EF4-FFF2-40B4-BE49-F238E27FC236}">
                    <a16:creationId xmlns:a16="http://schemas.microsoft.com/office/drawing/2014/main" id="{36651C90-D72E-40D7-987A-35B269BE2EE4}"/>
                  </a:ext>
                </a:extLst>
              </p:cNvPr>
              <p:cNvSpPr/>
              <p:nvPr/>
            </p:nvSpPr>
            <p:spPr>
              <a:xfrm rot="19520131">
                <a:off x="2124124" y="4669112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21" name="วงรี 120">
                <a:extLst>
                  <a:ext uri="{FF2B5EF4-FFF2-40B4-BE49-F238E27FC236}">
                    <a16:creationId xmlns:a16="http://schemas.microsoft.com/office/drawing/2014/main" id="{A5FF5493-0C63-4741-89B4-088DC45B1652}"/>
                  </a:ext>
                </a:extLst>
              </p:cNvPr>
              <p:cNvSpPr/>
              <p:nvPr/>
            </p:nvSpPr>
            <p:spPr>
              <a:xfrm rot="17816364">
                <a:off x="2024597" y="473514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2" name="วงรี 121">
                <a:extLst>
                  <a:ext uri="{FF2B5EF4-FFF2-40B4-BE49-F238E27FC236}">
                    <a16:creationId xmlns:a16="http://schemas.microsoft.com/office/drawing/2014/main" id="{EA4E0477-1440-44F8-B1D4-523160A0D764}"/>
                  </a:ext>
                </a:extLst>
              </p:cNvPr>
              <p:cNvSpPr/>
              <p:nvPr/>
            </p:nvSpPr>
            <p:spPr>
              <a:xfrm rot="18727944">
                <a:off x="2067907" y="458407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3" name="วงรี 122">
                <a:extLst>
                  <a:ext uri="{FF2B5EF4-FFF2-40B4-BE49-F238E27FC236}">
                    <a16:creationId xmlns:a16="http://schemas.microsoft.com/office/drawing/2014/main" id="{B675EF99-08DC-40FD-86F3-3BCE567457C6}"/>
                  </a:ext>
                </a:extLst>
              </p:cNvPr>
              <p:cNvSpPr/>
              <p:nvPr/>
            </p:nvSpPr>
            <p:spPr>
              <a:xfrm rot="20766105">
                <a:off x="2200140" y="452027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4" name="วงรี 123">
                <a:extLst>
                  <a:ext uri="{FF2B5EF4-FFF2-40B4-BE49-F238E27FC236}">
                    <a16:creationId xmlns:a16="http://schemas.microsoft.com/office/drawing/2014/main" id="{6FCB362A-D77A-45E2-BEDB-59CA3100057E}"/>
                  </a:ext>
                </a:extLst>
              </p:cNvPr>
              <p:cNvSpPr/>
              <p:nvPr/>
            </p:nvSpPr>
            <p:spPr>
              <a:xfrm rot="21193918">
                <a:off x="2332028" y="45402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5" name="รูปแบบอิสระ: รูปร่าง 124">
                <a:extLst>
                  <a:ext uri="{FF2B5EF4-FFF2-40B4-BE49-F238E27FC236}">
                    <a16:creationId xmlns:a16="http://schemas.microsoft.com/office/drawing/2014/main" id="{D9056A58-5A74-4363-98BD-86F20E0B1500}"/>
                  </a:ext>
                </a:extLst>
              </p:cNvPr>
              <p:cNvSpPr/>
              <p:nvPr/>
            </p:nvSpPr>
            <p:spPr>
              <a:xfrm rot="18917407">
                <a:off x="2216293" y="602609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6F16A11D-4880-4253-9D93-6492179AC595}"/>
                  </a:ext>
                </a:extLst>
              </p:cNvPr>
              <p:cNvSpPr/>
              <p:nvPr/>
            </p:nvSpPr>
            <p:spPr>
              <a:xfrm rot="17213640">
                <a:off x="2119780" y="612999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D7DF9E91-072A-44C6-90E2-9713D1D2D7D8}"/>
                  </a:ext>
                </a:extLst>
              </p:cNvPr>
              <p:cNvSpPr/>
              <p:nvPr/>
            </p:nvSpPr>
            <p:spPr>
              <a:xfrm rot="18125220">
                <a:off x="2137308" y="5973031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63F63095-96BF-4A44-B4FB-F9C649D39EC1}"/>
                  </a:ext>
                </a:extLst>
              </p:cNvPr>
              <p:cNvSpPr/>
              <p:nvPr/>
            </p:nvSpPr>
            <p:spPr>
              <a:xfrm rot="20163381">
                <a:off x="2255153" y="588779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56B7CBAE-7B2E-40D0-BAA3-3CAAB2B7EF16}"/>
                  </a:ext>
                </a:extLst>
              </p:cNvPr>
              <p:cNvSpPr/>
              <p:nvPr/>
            </p:nvSpPr>
            <p:spPr>
              <a:xfrm rot="20591194">
                <a:off x="2388495" y="5884418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0" name="รูปแบบอิสระ: รูปร่าง 129">
                <a:extLst>
                  <a:ext uri="{FF2B5EF4-FFF2-40B4-BE49-F238E27FC236}">
                    <a16:creationId xmlns:a16="http://schemas.microsoft.com/office/drawing/2014/main" id="{8C5645DF-ED1D-44FB-A170-318671F2AA0E}"/>
                  </a:ext>
                </a:extLst>
              </p:cNvPr>
              <p:cNvSpPr/>
              <p:nvPr/>
            </p:nvSpPr>
            <p:spPr>
              <a:xfrm rot="1294749">
                <a:off x="2480060" y="5177626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E499B7D-4590-4885-B1C7-4113A31292EB}"/>
                  </a:ext>
                </a:extLst>
              </p:cNvPr>
              <p:cNvSpPr/>
              <p:nvPr/>
            </p:nvSpPr>
            <p:spPr>
              <a:xfrm rot="21190982">
                <a:off x="2478400" y="50640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F4929ED8-A9C3-45E1-AA80-D9ECB9BB8BF5}"/>
                  </a:ext>
                </a:extLst>
              </p:cNvPr>
              <p:cNvSpPr/>
              <p:nvPr/>
            </p:nvSpPr>
            <p:spPr>
              <a:xfrm rot="502562">
                <a:off x="2620605" y="5015445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A83A3BB0-B167-4AFD-A1B3-0AAAFD3B8A7F}"/>
                  </a:ext>
                </a:extLst>
              </p:cNvPr>
              <p:cNvSpPr/>
              <p:nvPr/>
            </p:nvSpPr>
            <p:spPr>
              <a:xfrm rot="2540723">
                <a:off x="2754590" y="509064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BF12192F-BF71-475D-9184-F93C84E7D3E9}"/>
                  </a:ext>
                </a:extLst>
              </p:cNvPr>
              <p:cNvSpPr/>
              <p:nvPr/>
            </p:nvSpPr>
            <p:spPr>
              <a:xfrm rot="2968536">
                <a:off x="2811305" y="5211375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54" name="กลุ่ม 53">
              <a:extLst>
                <a:ext uri="{FF2B5EF4-FFF2-40B4-BE49-F238E27FC236}">
                  <a16:creationId xmlns:a16="http://schemas.microsoft.com/office/drawing/2014/main" id="{E48AA3B5-F966-4079-96D4-0B8363C57E15}"/>
                </a:ext>
              </a:extLst>
            </p:cNvPr>
            <p:cNvGrpSpPr/>
            <p:nvPr/>
          </p:nvGrpSpPr>
          <p:grpSpPr>
            <a:xfrm rot="5400000" flipH="1">
              <a:off x="6949788" y="3582155"/>
              <a:ext cx="867794" cy="1783737"/>
              <a:chOff x="1020798" y="1864931"/>
              <a:chExt cx="2184399" cy="4429572"/>
            </a:xfrm>
          </p:grpSpPr>
          <p:sp>
            <p:nvSpPr>
              <p:cNvPr id="55" name="รูปแบบอิสระ: รูปร่าง 54">
                <a:extLst>
                  <a:ext uri="{FF2B5EF4-FFF2-40B4-BE49-F238E27FC236}">
                    <a16:creationId xmlns:a16="http://schemas.microsoft.com/office/drawing/2014/main" id="{74FB2B9C-8330-4866-842A-977E798E3145}"/>
                  </a:ext>
                </a:extLst>
              </p:cNvPr>
              <p:cNvSpPr/>
              <p:nvPr/>
            </p:nvSpPr>
            <p:spPr>
              <a:xfrm rot="1294749">
                <a:off x="1022458" y="2703476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56" name="วงรี 55">
                <a:extLst>
                  <a:ext uri="{FF2B5EF4-FFF2-40B4-BE49-F238E27FC236}">
                    <a16:creationId xmlns:a16="http://schemas.microsoft.com/office/drawing/2014/main" id="{232ADDB4-A2F9-4B3E-822F-F3A7C4BB9186}"/>
                  </a:ext>
                </a:extLst>
              </p:cNvPr>
              <p:cNvSpPr/>
              <p:nvPr/>
            </p:nvSpPr>
            <p:spPr>
              <a:xfrm rot="21190982">
                <a:off x="1020798" y="2589947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7" name="วงรี 56">
                <a:extLst>
                  <a:ext uri="{FF2B5EF4-FFF2-40B4-BE49-F238E27FC236}">
                    <a16:creationId xmlns:a16="http://schemas.microsoft.com/office/drawing/2014/main" id="{5CE2E860-EA22-4903-83C6-5AF9143DB1D4}"/>
                  </a:ext>
                </a:extLst>
              </p:cNvPr>
              <p:cNvSpPr/>
              <p:nvPr/>
            </p:nvSpPr>
            <p:spPr>
              <a:xfrm rot="502562">
                <a:off x="1163003" y="2541295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8" name="วงรี 57">
                <a:extLst>
                  <a:ext uri="{FF2B5EF4-FFF2-40B4-BE49-F238E27FC236}">
                    <a16:creationId xmlns:a16="http://schemas.microsoft.com/office/drawing/2014/main" id="{115CE156-5F82-40D2-83A7-4793149F28D0}"/>
                  </a:ext>
                </a:extLst>
              </p:cNvPr>
              <p:cNvSpPr/>
              <p:nvPr/>
            </p:nvSpPr>
            <p:spPr>
              <a:xfrm rot="2540723">
                <a:off x="1296987" y="261649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9" name="วงรี 58">
                <a:extLst>
                  <a:ext uri="{FF2B5EF4-FFF2-40B4-BE49-F238E27FC236}">
                    <a16:creationId xmlns:a16="http://schemas.microsoft.com/office/drawing/2014/main" id="{5B7B95DF-2FEE-4069-A0E2-FC2F9D741994}"/>
                  </a:ext>
                </a:extLst>
              </p:cNvPr>
              <p:cNvSpPr/>
              <p:nvPr/>
            </p:nvSpPr>
            <p:spPr>
              <a:xfrm rot="2968536">
                <a:off x="1353703" y="2737225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0" name="รูปแบบอิสระ: รูปร่าง 59">
                <a:extLst>
                  <a:ext uri="{FF2B5EF4-FFF2-40B4-BE49-F238E27FC236}">
                    <a16:creationId xmlns:a16="http://schemas.microsoft.com/office/drawing/2014/main" id="{9C73947F-4859-4892-99E9-166DA80F4A5A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1D4C29ED-A4AE-41BB-B610-72351FFC2766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23755FDF-57DB-4143-9DD2-8BB014CCDED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3E4C2394-5124-4D05-927B-5D23273DDC04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B8568FF3-81B6-40E9-BF47-E3161D90110A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5" name="รูปแบบอิสระ: รูปร่าง 64">
                <a:extLst>
                  <a:ext uri="{FF2B5EF4-FFF2-40B4-BE49-F238E27FC236}">
                    <a16:creationId xmlns:a16="http://schemas.microsoft.com/office/drawing/2014/main" id="{10FB3258-A69C-4C72-A453-05D828638BE9}"/>
                  </a:ext>
                </a:extLst>
              </p:cNvPr>
              <p:cNvSpPr/>
              <p:nvPr/>
            </p:nvSpPr>
            <p:spPr>
              <a:xfrm rot="1294749">
                <a:off x="2677948" y="2349600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DC1175FE-2B2A-4859-AC05-716DE9F694B2}"/>
                  </a:ext>
                </a:extLst>
              </p:cNvPr>
              <p:cNvSpPr/>
              <p:nvPr/>
            </p:nvSpPr>
            <p:spPr>
              <a:xfrm rot="21190982">
                <a:off x="2676288" y="2236071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9D34065A-7C10-4A28-9B41-0A3DE094C308}"/>
                  </a:ext>
                </a:extLst>
              </p:cNvPr>
              <p:cNvSpPr/>
              <p:nvPr/>
            </p:nvSpPr>
            <p:spPr>
              <a:xfrm rot="502562">
                <a:off x="2818493" y="2187419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CF0A1FE2-6DE4-4306-8F16-ED9CB7343683}"/>
                  </a:ext>
                </a:extLst>
              </p:cNvPr>
              <p:cNvSpPr/>
              <p:nvPr/>
            </p:nvSpPr>
            <p:spPr>
              <a:xfrm rot="2540723">
                <a:off x="2952477" y="2262622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9E58640-9CC3-41DB-90EF-3A4A628F7411}"/>
                  </a:ext>
                </a:extLst>
              </p:cNvPr>
              <p:cNvSpPr/>
              <p:nvPr/>
            </p:nvSpPr>
            <p:spPr>
              <a:xfrm rot="2968536">
                <a:off x="3009193" y="238334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0" name="รูปแบบอิสระ: รูปร่าง 69">
                <a:extLst>
                  <a:ext uri="{FF2B5EF4-FFF2-40B4-BE49-F238E27FC236}">
                    <a16:creationId xmlns:a16="http://schemas.microsoft.com/office/drawing/2014/main" id="{418D53A8-AD64-4C99-9FF0-4D987D3EEC33}"/>
                  </a:ext>
                </a:extLst>
              </p:cNvPr>
              <p:cNvSpPr/>
              <p:nvPr/>
            </p:nvSpPr>
            <p:spPr>
              <a:xfrm rot="19270575">
                <a:off x="2121714" y="3291180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2DBA7652-A063-4553-AD9A-A1F710AD8CF7}"/>
                  </a:ext>
                </a:extLst>
              </p:cNvPr>
              <p:cNvSpPr/>
              <p:nvPr/>
            </p:nvSpPr>
            <p:spPr>
              <a:xfrm rot="17566808">
                <a:off x="2022629" y="33729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0ED9ACD-C66D-413D-915F-046B841989DF}"/>
                  </a:ext>
                </a:extLst>
              </p:cNvPr>
              <p:cNvSpPr/>
              <p:nvPr/>
            </p:nvSpPr>
            <p:spPr>
              <a:xfrm rot="18478388">
                <a:off x="2055392" y="321889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5B2AC159-548A-4199-A4CD-997DD98A0E96}"/>
                  </a:ext>
                </a:extLst>
              </p:cNvPr>
              <p:cNvSpPr/>
              <p:nvPr/>
            </p:nvSpPr>
            <p:spPr>
              <a:xfrm rot="20516549">
                <a:off x="2182126" y="314591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E994992C-9DF4-4541-9B64-29A801DB3B19}"/>
                  </a:ext>
                </a:extLst>
              </p:cNvPr>
              <p:cNvSpPr/>
              <p:nvPr/>
            </p:nvSpPr>
            <p:spPr>
              <a:xfrm rot="20944362">
                <a:off x="2315112" y="315622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5" name="รูปแบบอิสระ: รูปร่าง 74">
                <a:extLst>
                  <a:ext uri="{FF2B5EF4-FFF2-40B4-BE49-F238E27FC236}">
                    <a16:creationId xmlns:a16="http://schemas.microsoft.com/office/drawing/2014/main" id="{E6B50A56-365B-408A-A09F-83DE6D20173B}"/>
                  </a:ext>
                </a:extLst>
              </p:cNvPr>
              <p:cNvSpPr/>
              <p:nvPr/>
            </p:nvSpPr>
            <p:spPr>
              <a:xfrm rot="1294749">
                <a:off x="2756760" y="366263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BFBCFB76-EFBB-4296-8DA7-E924EF3A71C0}"/>
                  </a:ext>
                </a:extLst>
              </p:cNvPr>
              <p:cNvSpPr/>
              <p:nvPr/>
            </p:nvSpPr>
            <p:spPr>
              <a:xfrm rot="21190982">
                <a:off x="2755100" y="354910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CEB1C594-22C2-49E7-8720-7E1936F67956}"/>
                  </a:ext>
                </a:extLst>
              </p:cNvPr>
              <p:cNvSpPr/>
              <p:nvPr/>
            </p:nvSpPr>
            <p:spPr>
              <a:xfrm rot="502562">
                <a:off x="2897305" y="3500457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80B14305-66D4-4668-AFC4-B7670AC5F590}"/>
                  </a:ext>
                </a:extLst>
              </p:cNvPr>
              <p:cNvSpPr/>
              <p:nvPr/>
            </p:nvSpPr>
            <p:spPr>
              <a:xfrm rot="2540723">
                <a:off x="3031290" y="3575660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23A03AAA-DDA6-4529-95F1-82E35E60506D}"/>
                  </a:ext>
                </a:extLst>
              </p:cNvPr>
              <p:cNvSpPr/>
              <p:nvPr/>
            </p:nvSpPr>
            <p:spPr>
              <a:xfrm rot="2968536">
                <a:off x="3088005" y="3696387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0" name="รูปแบบอิสระ: รูปร่าง 79">
                <a:extLst>
                  <a:ext uri="{FF2B5EF4-FFF2-40B4-BE49-F238E27FC236}">
                    <a16:creationId xmlns:a16="http://schemas.microsoft.com/office/drawing/2014/main" id="{7D9F7FA4-E121-4AE3-90D0-EE43BA5C534B}"/>
                  </a:ext>
                </a:extLst>
              </p:cNvPr>
              <p:cNvSpPr/>
              <p:nvPr/>
            </p:nvSpPr>
            <p:spPr>
              <a:xfrm rot="19520131">
                <a:off x="2124124" y="4669112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39D36B0D-BD71-4FF8-8BAF-0ED2CB21628F}"/>
                  </a:ext>
                </a:extLst>
              </p:cNvPr>
              <p:cNvSpPr/>
              <p:nvPr/>
            </p:nvSpPr>
            <p:spPr>
              <a:xfrm rot="17816364">
                <a:off x="2024597" y="473514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3CA3ED2E-0F8D-412B-A09D-A2A9C26B8390}"/>
                  </a:ext>
                </a:extLst>
              </p:cNvPr>
              <p:cNvSpPr/>
              <p:nvPr/>
            </p:nvSpPr>
            <p:spPr>
              <a:xfrm rot="18727944">
                <a:off x="2067907" y="458407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1C2DA802-43EC-477F-92C7-F47C19776F92}"/>
                  </a:ext>
                </a:extLst>
              </p:cNvPr>
              <p:cNvSpPr/>
              <p:nvPr/>
            </p:nvSpPr>
            <p:spPr>
              <a:xfrm rot="20766105">
                <a:off x="2200140" y="452027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D737503B-543E-4C8D-9F8A-41FBBBA05480}"/>
                  </a:ext>
                </a:extLst>
              </p:cNvPr>
              <p:cNvSpPr/>
              <p:nvPr/>
            </p:nvSpPr>
            <p:spPr>
              <a:xfrm rot="21193918">
                <a:off x="2332028" y="45402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5" name="รูปแบบอิสระ: รูปร่าง 84">
                <a:extLst>
                  <a:ext uri="{FF2B5EF4-FFF2-40B4-BE49-F238E27FC236}">
                    <a16:creationId xmlns:a16="http://schemas.microsoft.com/office/drawing/2014/main" id="{CDC32D10-8B93-4FB4-AD73-E40B7F882138}"/>
                  </a:ext>
                </a:extLst>
              </p:cNvPr>
              <p:cNvSpPr/>
              <p:nvPr/>
            </p:nvSpPr>
            <p:spPr>
              <a:xfrm rot="18917407">
                <a:off x="2216293" y="602609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072FA217-C91F-4959-8064-E065C2478A27}"/>
                  </a:ext>
                </a:extLst>
              </p:cNvPr>
              <p:cNvSpPr/>
              <p:nvPr/>
            </p:nvSpPr>
            <p:spPr>
              <a:xfrm rot="17213640">
                <a:off x="2119780" y="612999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AC574DD0-F651-4340-98A0-EB50E3A1940C}"/>
                  </a:ext>
                </a:extLst>
              </p:cNvPr>
              <p:cNvSpPr/>
              <p:nvPr/>
            </p:nvSpPr>
            <p:spPr>
              <a:xfrm rot="18125220">
                <a:off x="2137308" y="5973031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01042850-04B6-4D2D-B7D2-16C2B66413E2}"/>
                  </a:ext>
                </a:extLst>
              </p:cNvPr>
              <p:cNvSpPr/>
              <p:nvPr/>
            </p:nvSpPr>
            <p:spPr>
              <a:xfrm rot="20163381">
                <a:off x="2255153" y="588779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E95FC11C-6832-43DF-8A1D-7618D2DCB602}"/>
                  </a:ext>
                </a:extLst>
              </p:cNvPr>
              <p:cNvSpPr/>
              <p:nvPr/>
            </p:nvSpPr>
            <p:spPr>
              <a:xfrm rot="20591194">
                <a:off x="2388495" y="5884418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0" name="รูปแบบอิสระ: รูปร่าง 89">
                <a:extLst>
                  <a:ext uri="{FF2B5EF4-FFF2-40B4-BE49-F238E27FC236}">
                    <a16:creationId xmlns:a16="http://schemas.microsoft.com/office/drawing/2014/main" id="{91A6B9DD-BF6D-44F7-AF68-F830C8653EA7}"/>
                  </a:ext>
                </a:extLst>
              </p:cNvPr>
              <p:cNvSpPr/>
              <p:nvPr/>
            </p:nvSpPr>
            <p:spPr>
              <a:xfrm rot="1294749">
                <a:off x="2480060" y="5177626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91" name="วงรี 90">
                <a:extLst>
                  <a:ext uri="{FF2B5EF4-FFF2-40B4-BE49-F238E27FC236}">
                    <a16:creationId xmlns:a16="http://schemas.microsoft.com/office/drawing/2014/main" id="{7A7E966B-80E6-45A1-BFD0-FAF5FDB2269D}"/>
                  </a:ext>
                </a:extLst>
              </p:cNvPr>
              <p:cNvSpPr/>
              <p:nvPr/>
            </p:nvSpPr>
            <p:spPr>
              <a:xfrm rot="21190982">
                <a:off x="2478400" y="50640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2" name="วงรี 91">
                <a:extLst>
                  <a:ext uri="{FF2B5EF4-FFF2-40B4-BE49-F238E27FC236}">
                    <a16:creationId xmlns:a16="http://schemas.microsoft.com/office/drawing/2014/main" id="{90A8E9D8-BDF5-46F1-BE5B-3D5EFA7FCE10}"/>
                  </a:ext>
                </a:extLst>
              </p:cNvPr>
              <p:cNvSpPr/>
              <p:nvPr/>
            </p:nvSpPr>
            <p:spPr>
              <a:xfrm rot="502562">
                <a:off x="2620605" y="5015445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3" name="วงรี 92">
                <a:extLst>
                  <a:ext uri="{FF2B5EF4-FFF2-40B4-BE49-F238E27FC236}">
                    <a16:creationId xmlns:a16="http://schemas.microsoft.com/office/drawing/2014/main" id="{945B768C-7B66-48E2-AFB5-B1F90E817450}"/>
                  </a:ext>
                </a:extLst>
              </p:cNvPr>
              <p:cNvSpPr/>
              <p:nvPr/>
            </p:nvSpPr>
            <p:spPr>
              <a:xfrm rot="2540723">
                <a:off x="2754590" y="509064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4" name="วงรี 93">
                <a:extLst>
                  <a:ext uri="{FF2B5EF4-FFF2-40B4-BE49-F238E27FC236}">
                    <a16:creationId xmlns:a16="http://schemas.microsoft.com/office/drawing/2014/main" id="{DBDC24BC-5306-4D1E-8FBB-D3B48A7CB703}"/>
                  </a:ext>
                </a:extLst>
              </p:cNvPr>
              <p:cNvSpPr/>
              <p:nvPr/>
            </p:nvSpPr>
            <p:spPr>
              <a:xfrm rot="2968536">
                <a:off x="2811305" y="5211375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46" name="กลุ่ม 145">
            <a:extLst>
              <a:ext uri="{FF2B5EF4-FFF2-40B4-BE49-F238E27FC236}">
                <a16:creationId xmlns:a16="http://schemas.microsoft.com/office/drawing/2014/main" id="{6B0B5981-BFE8-4E49-93A7-37F6C7FDC5EF}"/>
              </a:ext>
            </a:extLst>
          </p:cNvPr>
          <p:cNvGrpSpPr/>
          <p:nvPr userDrawn="1"/>
        </p:nvGrpSpPr>
        <p:grpSpPr>
          <a:xfrm>
            <a:off x="0" y="5443968"/>
            <a:ext cx="12192000" cy="1414030"/>
            <a:chOff x="0" y="5038725"/>
            <a:chExt cx="12192000" cy="1819273"/>
          </a:xfrm>
        </p:grpSpPr>
        <p:sp>
          <p:nvSpPr>
            <p:cNvPr id="147" name="สี่เหลี่ยมผืนผ้า 146">
              <a:extLst>
                <a:ext uri="{FF2B5EF4-FFF2-40B4-BE49-F238E27FC236}">
                  <a16:creationId xmlns:a16="http://schemas.microsoft.com/office/drawing/2014/main" id="{9F2B36AA-666C-4778-8CFB-461BF69A2432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id="{CFEFED8A-9310-43D3-AAE5-B75EFE83B46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02617C6E-25B8-4566-9BA0-4437F6D69EE2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C6CAE776-3B15-4233-B1B9-FD5CA546EC1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91250F55-6D64-4C3E-BBA3-AEDC71E9B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1B16F23A-8CE3-4C4D-900F-DCDE157663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850DEA8A-2985-4241-91E6-D96100CB46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DA37CD22-FF99-4706-BA71-51F817BAC55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ตัวเชื่อมต่อตรง 154">
              <a:extLst>
                <a:ext uri="{FF2B5EF4-FFF2-40B4-BE49-F238E27FC236}">
                  <a16:creationId xmlns:a16="http://schemas.microsoft.com/office/drawing/2014/main" id="{CD6EBCD7-E30F-4DAA-AFE3-00F81A76FF60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กลุ่ม 187">
            <a:extLst>
              <a:ext uri="{FF2B5EF4-FFF2-40B4-BE49-F238E27FC236}">
                <a16:creationId xmlns:a16="http://schemas.microsoft.com/office/drawing/2014/main" id="{FCE67688-5CA0-4AF5-8171-9331744F0388}"/>
              </a:ext>
            </a:extLst>
          </p:cNvPr>
          <p:cNvGrpSpPr/>
          <p:nvPr userDrawn="1"/>
        </p:nvGrpSpPr>
        <p:grpSpPr>
          <a:xfrm>
            <a:off x="1005118" y="838405"/>
            <a:ext cx="4990455" cy="3557386"/>
            <a:chOff x="3561291" y="386730"/>
            <a:chExt cx="4990455" cy="3557386"/>
          </a:xfrm>
        </p:grpSpPr>
        <p:sp>
          <p:nvSpPr>
            <p:cNvPr id="189" name="รูปแบบอิสระ: รูปร่าง 188">
              <a:extLst>
                <a:ext uri="{FF2B5EF4-FFF2-40B4-BE49-F238E27FC236}">
                  <a16:creationId xmlns:a16="http://schemas.microsoft.com/office/drawing/2014/main" id="{864B5CB6-D4DE-440C-8361-BCB97AD83B61}"/>
                </a:ext>
              </a:extLst>
            </p:cNvPr>
            <p:cNvSpPr/>
            <p:nvPr/>
          </p:nvSpPr>
          <p:spPr>
            <a:xfrm>
              <a:off x="3561291" y="386730"/>
              <a:ext cx="4990455" cy="3557386"/>
            </a:xfrm>
            <a:custGeom>
              <a:avLst/>
              <a:gdLst>
                <a:gd name="connsiteX0" fmla="*/ 219957 w 4310403"/>
                <a:gd name="connsiteY0" fmla="*/ 2665267 h 2919023"/>
                <a:gd name="connsiteX1" fmla="*/ 501 w 4310403"/>
                <a:gd name="connsiteY1" fmla="*/ 617011 h 2919023"/>
                <a:gd name="connsiteX2" fmla="*/ 287013 w 4310403"/>
                <a:gd name="connsiteY2" fmla="*/ 208579 h 2919023"/>
                <a:gd name="connsiteX3" fmla="*/ 1530597 w 4310403"/>
                <a:gd name="connsiteY3" fmla="*/ 19603 h 2919023"/>
                <a:gd name="connsiteX4" fmla="*/ 2676645 w 4310403"/>
                <a:gd name="connsiteY4" fmla="*/ 13507 h 2919023"/>
                <a:gd name="connsiteX5" fmla="*/ 3719061 w 4310403"/>
                <a:gd name="connsiteY5" fmla="*/ 86659 h 2919023"/>
                <a:gd name="connsiteX6" fmla="*/ 3999477 w 4310403"/>
                <a:gd name="connsiteY6" fmla="*/ 123235 h 2919023"/>
                <a:gd name="connsiteX7" fmla="*/ 4261605 w 4310403"/>
                <a:gd name="connsiteY7" fmla="*/ 239059 h 2919023"/>
                <a:gd name="connsiteX8" fmla="*/ 4310373 w 4310403"/>
                <a:gd name="connsiteY8" fmla="*/ 556051 h 2919023"/>
                <a:gd name="connsiteX9" fmla="*/ 4267701 w 4310403"/>
                <a:gd name="connsiteY9" fmla="*/ 1439971 h 2919023"/>
                <a:gd name="connsiteX10" fmla="*/ 4194549 w 4310403"/>
                <a:gd name="connsiteY10" fmla="*/ 2543347 h 2919023"/>
                <a:gd name="connsiteX11" fmla="*/ 4121397 w 4310403"/>
                <a:gd name="connsiteY11" fmla="*/ 2811571 h 2919023"/>
                <a:gd name="connsiteX12" fmla="*/ 3719061 w 4310403"/>
                <a:gd name="connsiteY12" fmla="*/ 2842051 h 2919023"/>
                <a:gd name="connsiteX13" fmla="*/ 1067301 w 4310403"/>
                <a:gd name="connsiteY13" fmla="*/ 2909107 h 2919023"/>
                <a:gd name="connsiteX14" fmla="*/ 530853 w 4310403"/>
                <a:gd name="connsiteY14" fmla="*/ 2915203 h 2919023"/>
                <a:gd name="connsiteX15" fmla="*/ 311397 w 4310403"/>
                <a:gd name="connsiteY15" fmla="*/ 2896915 h 2919023"/>
                <a:gd name="connsiteX16" fmla="*/ 219957 w 4310403"/>
                <a:gd name="connsiteY16" fmla="*/ 2665267 h 2919023"/>
                <a:gd name="connsiteX0" fmla="*/ 219475 w 4309921"/>
                <a:gd name="connsiteY0" fmla="*/ 2665683 h 2919439"/>
                <a:gd name="connsiteX1" fmla="*/ 19 w 4309921"/>
                <a:gd name="connsiteY1" fmla="*/ 617427 h 2919439"/>
                <a:gd name="connsiteX2" fmla="*/ 231667 w 4309921"/>
                <a:gd name="connsiteY2" fmla="*/ 215091 h 2919439"/>
                <a:gd name="connsiteX3" fmla="*/ 1530115 w 4309921"/>
                <a:gd name="connsiteY3" fmla="*/ 20019 h 2919439"/>
                <a:gd name="connsiteX4" fmla="*/ 2676163 w 4309921"/>
                <a:gd name="connsiteY4" fmla="*/ 13923 h 2919439"/>
                <a:gd name="connsiteX5" fmla="*/ 3718579 w 4309921"/>
                <a:gd name="connsiteY5" fmla="*/ 87075 h 2919439"/>
                <a:gd name="connsiteX6" fmla="*/ 3998995 w 4309921"/>
                <a:gd name="connsiteY6" fmla="*/ 123651 h 2919439"/>
                <a:gd name="connsiteX7" fmla="*/ 4261123 w 4309921"/>
                <a:gd name="connsiteY7" fmla="*/ 239475 h 2919439"/>
                <a:gd name="connsiteX8" fmla="*/ 4309891 w 4309921"/>
                <a:gd name="connsiteY8" fmla="*/ 556467 h 2919439"/>
                <a:gd name="connsiteX9" fmla="*/ 4267219 w 4309921"/>
                <a:gd name="connsiteY9" fmla="*/ 1440387 h 2919439"/>
                <a:gd name="connsiteX10" fmla="*/ 4194067 w 4309921"/>
                <a:gd name="connsiteY10" fmla="*/ 2543763 h 2919439"/>
                <a:gd name="connsiteX11" fmla="*/ 4120915 w 4309921"/>
                <a:gd name="connsiteY11" fmla="*/ 2811987 h 2919439"/>
                <a:gd name="connsiteX12" fmla="*/ 3718579 w 4309921"/>
                <a:gd name="connsiteY12" fmla="*/ 2842467 h 2919439"/>
                <a:gd name="connsiteX13" fmla="*/ 1066819 w 4309921"/>
                <a:gd name="connsiteY13" fmla="*/ 2909523 h 2919439"/>
                <a:gd name="connsiteX14" fmla="*/ 530371 w 4309921"/>
                <a:gd name="connsiteY14" fmla="*/ 2915619 h 2919439"/>
                <a:gd name="connsiteX15" fmla="*/ 310915 w 4309921"/>
                <a:gd name="connsiteY15" fmla="*/ 2897331 h 2919439"/>
                <a:gd name="connsiteX16" fmla="*/ 219475 w 4309921"/>
                <a:gd name="connsiteY16" fmla="*/ 2665683 h 2919439"/>
                <a:gd name="connsiteX0" fmla="*/ 278202 w 4368648"/>
                <a:gd name="connsiteY0" fmla="*/ 2665683 h 2919439"/>
                <a:gd name="connsiteX1" fmla="*/ 58746 w 4368648"/>
                <a:gd name="connsiteY1" fmla="*/ 617427 h 2919439"/>
                <a:gd name="connsiteX2" fmla="*/ 16074 w 4368648"/>
                <a:gd name="connsiteY2" fmla="*/ 507699 h 2919439"/>
                <a:gd name="connsiteX3" fmla="*/ 290394 w 4368648"/>
                <a:gd name="connsiteY3" fmla="*/ 215091 h 2919439"/>
                <a:gd name="connsiteX4" fmla="*/ 1588842 w 4368648"/>
                <a:gd name="connsiteY4" fmla="*/ 20019 h 2919439"/>
                <a:gd name="connsiteX5" fmla="*/ 2734890 w 4368648"/>
                <a:gd name="connsiteY5" fmla="*/ 13923 h 2919439"/>
                <a:gd name="connsiteX6" fmla="*/ 3777306 w 4368648"/>
                <a:gd name="connsiteY6" fmla="*/ 87075 h 2919439"/>
                <a:gd name="connsiteX7" fmla="*/ 4057722 w 4368648"/>
                <a:gd name="connsiteY7" fmla="*/ 123651 h 2919439"/>
                <a:gd name="connsiteX8" fmla="*/ 4319850 w 4368648"/>
                <a:gd name="connsiteY8" fmla="*/ 239475 h 2919439"/>
                <a:gd name="connsiteX9" fmla="*/ 4368618 w 4368648"/>
                <a:gd name="connsiteY9" fmla="*/ 556467 h 2919439"/>
                <a:gd name="connsiteX10" fmla="*/ 4325946 w 4368648"/>
                <a:gd name="connsiteY10" fmla="*/ 1440387 h 2919439"/>
                <a:gd name="connsiteX11" fmla="*/ 4252794 w 4368648"/>
                <a:gd name="connsiteY11" fmla="*/ 2543763 h 2919439"/>
                <a:gd name="connsiteX12" fmla="*/ 4179642 w 4368648"/>
                <a:gd name="connsiteY12" fmla="*/ 2811987 h 2919439"/>
                <a:gd name="connsiteX13" fmla="*/ 3777306 w 4368648"/>
                <a:gd name="connsiteY13" fmla="*/ 2842467 h 2919439"/>
                <a:gd name="connsiteX14" fmla="*/ 1125546 w 4368648"/>
                <a:gd name="connsiteY14" fmla="*/ 2909523 h 2919439"/>
                <a:gd name="connsiteX15" fmla="*/ 589098 w 4368648"/>
                <a:gd name="connsiteY15" fmla="*/ 2915619 h 2919439"/>
                <a:gd name="connsiteX16" fmla="*/ 369642 w 4368648"/>
                <a:gd name="connsiteY16" fmla="*/ 2897331 h 2919439"/>
                <a:gd name="connsiteX17" fmla="*/ 278202 w 4368648"/>
                <a:gd name="connsiteY17" fmla="*/ 2665683 h 2919439"/>
                <a:gd name="connsiteX0" fmla="*/ 273252 w 4363698"/>
                <a:gd name="connsiteY0" fmla="*/ 2665683 h 2919439"/>
                <a:gd name="connsiteX1" fmla="*/ 53796 w 4363698"/>
                <a:gd name="connsiteY1" fmla="*/ 617427 h 2919439"/>
                <a:gd name="connsiteX2" fmla="*/ 17220 w 4363698"/>
                <a:gd name="connsiteY2" fmla="*/ 550371 h 2919439"/>
                <a:gd name="connsiteX3" fmla="*/ 285444 w 4363698"/>
                <a:gd name="connsiteY3" fmla="*/ 215091 h 2919439"/>
                <a:gd name="connsiteX4" fmla="*/ 1583892 w 4363698"/>
                <a:gd name="connsiteY4" fmla="*/ 20019 h 2919439"/>
                <a:gd name="connsiteX5" fmla="*/ 2729940 w 4363698"/>
                <a:gd name="connsiteY5" fmla="*/ 13923 h 2919439"/>
                <a:gd name="connsiteX6" fmla="*/ 3772356 w 4363698"/>
                <a:gd name="connsiteY6" fmla="*/ 87075 h 2919439"/>
                <a:gd name="connsiteX7" fmla="*/ 4052772 w 4363698"/>
                <a:gd name="connsiteY7" fmla="*/ 123651 h 2919439"/>
                <a:gd name="connsiteX8" fmla="*/ 4314900 w 4363698"/>
                <a:gd name="connsiteY8" fmla="*/ 239475 h 2919439"/>
                <a:gd name="connsiteX9" fmla="*/ 4363668 w 4363698"/>
                <a:gd name="connsiteY9" fmla="*/ 556467 h 2919439"/>
                <a:gd name="connsiteX10" fmla="*/ 4320996 w 4363698"/>
                <a:gd name="connsiteY10" fmla="*/ 1440387 h 2919439"/>
                <a:gd name="connsiteX11" fmla="*/ 4247844 w 4363698"/>
                <a:gd name="connsiteY11" fmla="*/ 2543763 h 2919439"/>
                <a:gd name="connsiteX12" fmla="*/ 4174692 w 4363698"/>
                <a:gd name="connsiteY12" fmla="*/ 2811987 h 2919439"/>
                <a:gd name="connsiteX13" fmla="*/ 3772356 w 4363698"/>
                <a:gd name="connsiteY13" fmla="*/ 2842467 h 2919439"/>
                <a:gd name="connsiteX14" fmla="*/ 1120596 w 4363698"/>
                <a:gd name="connsiteY14" fmla="*/ 2909523 h 2919439"/>
                <a:gd name="connsiteX15" fmla="*/ 584148 w 4363698"/>
                <a:gd name="connsiteY15" fmla="*/ 2915619 h 2919439"/>
                <a:gd name="connsiteX16" fmla="*/ 364692 w 4363698"/>
                <a:gd name="connsiteY16" fmla="*/ 2897331 h 2919439"/>
                <a:gd name="connsiteX17" fmla="*/ 273252 w 4363698"/>
                <a:gd name="connsiteY17" fmla="*/ 2665683 h 2919439"/>
                <a:gd name="connsiteX0" fmla="*/ 273252 w 4363698"/>
                <a:gd name="connsiteY0" fmla="*/ 2665683 h 2919439"/>
                <a:gd name="connsiteX1" fmla="*/ 53796 w 4363698"/>
                <a:gd name="connsiteY1" fmla="*/ 617427 h 2919439"/>
                <a:gd name="connsiteX2" fmla="*/ 17220 w 4363698"/>
                <a:gd name="connsiteY2" fmla="*/ 550371 h 2919439"/>
                <a:gd name="connsiteX3" fmla="*/ 285444 w 4363698"/>
                <a:gd name="connsiteY3" fmla="*/ 215091 h 2919439"/>
                <a:gd name="connsiteX4" fmla="*/ 1583892 w 4363698"/>
                <a:gd name="connsiteY4" fmla="*/ 20019 h 2919439"/>
                <a:gd name="connsiteX5" fmla="*/ 2729940 w 4363698"/>
                <a:gd name="connsiteY5" fmla="*/ 13923 h 2919439"/>
                <a:gd name="connsiteX6" fmla="*/ 3772356 w 4363698"/>
                <a:gd name="connsiteY6" fmla="*/ 87075 h 2919439"/>
                <a:gd name="connsiteX7" fmla="*/ 4052772 w 4363698"/>
                <a:gd name="connsiteY7" fmla="*/ 123651 h 2919439"/>
                <a:gd name="connsiteX8" fmla="*/ 4314900 w 4363698"/>
                <a:gd name="connsiteY8" fmla="*/ 239475 h 2919439"/>
                <a:gd name="connsiteX9" fmla="*/ 4363668 w 4363698"/>
                <a:gd name="connsiteY9" fmla="*/ 556467 h 2919439"/>
                <a:gd name="connsiteX10" fmla="*/ 4320996 w 4363698"/>
                <a:gd name="connsiteY10" fmla="*/ 1440387 h 2919439"/>
                <a:gd name="connsiteX11" fmla="*/ 4247844 w 4363698"/>
                <a:gd name="connsiteY11" fmla="*/ 2543763 h 2919439"/>
                <a:gd name="connsiteX12" fmla="*/ 4174692 w 4363698"/>
                <a:gd name="connsiteY12" fmla="*/ 2811987 h 2919439"/>
                <a:gd name="connsiteX13" fmla="*/ 3772356 w 4363698"/>
                <a:gd name="connsiteY13" fmla="*/ 2842467 h 2919439"/>
                <a:gd name="connsiteX14" fmla="*/ 1120596 w 4363698"/>
                <a:gd name="connsiteY14" fmla="*/ 2909523 h 2919439"/>
                <a:gd name="connsiteX15" fmla="*/ 584148 w 4363698"/>
                <a:gd name="connsiteY15" fmla="*/ 2915619 h 2919439"/>
                <a:gd name="connsiteX16" fmla="*/ 364692 w 4363698"/>
                <a:gd name="connsiteY16" fmla="*/ 2897331 h 2919439"/>
                <a:gd name="connsiteX17" fmla="*/ 273252 w 4363698"/>
                <a:gd name="connsiteY17" fmla="*/ 2665683 h 2919439"/>
                <a:gd name="connsiteX0" fmla="*/ 273252 w 4363698"/>
                <a:gd name="connsiteY0" fmla="*/ 2665683 h 2919439"/>
                <a:gd name="connsiteX1" fmla="*/ 53796 w 4363698"/>
                <a:gd name="connsiteY1" fmla="*/ 617427 h 2919439"/>
                <a:gd name="connsiteX2" fmla="*/ 17220 w 4363698"/>
                <a:gd name="connsiteY2" fmla="*/ 550371 h 2919439"/>
                <a:gd name="connsiteX3" fmla="*/ 285444 w 4363698"/>
                <a:gd name="connsiteY3" fmla="*/ 215091 h 2919439"/>
                <a:gd name="connsiteX4" fmla="*/ 1583892 w 4363698"/>
                <a:gd name="connsiteY4" fmla="*/ 20019 h 2919439"/>
                <a:gd name="connsiteX5" fmla="*/ 2729940 w 4363698"/>
                <a:gd name="connsiteY5" fmla="*/ 13923 h 2919439"/>
                <a:gd name="connsiteX6" fmla="*/ 3772356 w 4363698"/>
                <a:gd name="connsiteY6" fmla="*/ 87075 h 2919439"/>
                <a:gd name="connsiteX7" fmla="*/ 4052772 w 4363698"/>
                <a:gd name="connsiteY7" fmla="*/ 123651 h 2919439"/>
                <a:gd name="connsiteX8" fmla="*/ 4314900 w 4363698"/>
                <a:gd name="connsiteY8" fmla="*/ 239475 h 2919439"/>
                <a:gd name="connsiteX9" fmla="*/ 4363668 w 4363698"/>
                <a:gd name="connsiteY9" fmla="*/ 556467 h 2919439"/>
                <a:gd name="connsiteX10" fmla="*/ 4320996 w 4363698"/>
                <a:gd name="connsiteY10" fmla="*/ 1440387 h 2919439"/>
                <a:gd name="connsiteX11" fmla="*/ 4247844 w 4363698"/>
                <a:gd name="connsiteY11" fmla="*/ 2543763 h 2919439"/>
                <a:gd name="connsiteX12" fmla="*/ 4174692 w 4363698"/>
                <a:gd name="connsiteY12" fmla="*/ 2811987 h 2919439"/>
                <a:gd name="connsiteX13" fmla="*/ 3772356 w 4363698"/>
                <a:gd name="connsiteY13" fmla="*/ 2842467 h 2919439"/>
                <a:gd name="connsiteX14" fmla="*/ 1120596 w 4363698"/>
                <a:gd name="connsiteY14" fmla="*/ 2909523 h 2919439"/>
                <a:gd name="connsiteX15" fmla="*/ 584148 w 4363698"/>
                <a:gd name="connsiteY15" fmla="*/ 2915619 h 2919439"/>
                <a:gd name="connsiteX16" fmla="*/ 364692 w 4363698"/>
                <a:gd name="connsiteY16" fmla="*/ 2897331 h 2919439"/>
                <a:gd name="connsiteX17" fmla="*/ 273252 w 4363698"/>
                <a:gd name="connsiteY17" fmla="*/ 2665683 h 2919439"/>
                <a:gd name="connsiteX0" fmla="*/ 219475 w 4309921"/>
                <a:gd name="connsiteY0" fmla="*/ 2665683 h 2919439"/>
                <a:gd name="connsiteX1" fmla="*/ 19 w 4309921"/>
                <a:gd name="connsiteY1" fmla="*/ 617427 h 2919439"/>
                <a:gd name="connsiteX2" fmla="*/ 231667 w 4309921"/>
                <a:gd name="connsiteY2" fmla="*/ 215091 h 2919439"/>
                <a:gd name="connsiteX3" fmla="*/ 1530115 w 4309921"/>
                <a:gd name="connsiteY3" fmla="*/ 20019 h 2919439"/>
                <a:gd name="connsiteX4" fmla="*/ 2676163 w 4309921"/>
                <a:gd name="connsiteY4" fmla="*/ 13923 h 2919439"/>
                <a:gd name="connsiteX5" fmla="*/ 3718579 w 4309921"/>
                <a:gd name="connsiteY5" fmla="*/ 87075 h 2919439"/>
                <a:gd name="connsiteX6" fmla="*/ 3998995 w 4309921"/>
                <a:gd name="connsiteY6" fmla="*/ 123651 h 2919439"/>
                <a:gd name="connsiteX7" fmla="*/ 4261123 w 4309921"/>
                <a:gd name="connsiteY7" fmla="*/ 239475 h 2919439"/>
                <a:gd name="connsiteX8" fmla="*/ 4309891 w 4309921"/>
                <a:gd name="connsiteY8" fmla="*/ 556467 h 2919439"/>
                <a:gd name="connsiteX9" fmla="*/ 4267219 w 4309921"/>
                <a:gd name="connsiteY9" fmla="*/ 1440387 h 2919439"/>
                <a:gd name="connsiteX10" fmla="*/ 4194067 w 4309921"/>
                <a:gd name="connsiteY10" fmla="*/ 2543763 h 2919439"/>
                <a:gd name="connsiteX11" fmla="*/ 4120915 w 4309921"/>
                <a:gd name="connsiteY11" fmla="*/ 2811987 h 2919439"/>
                <a:gd name="connsiteX12" fmla="*/ 3718579 w 4309921"/>
                <a:gd name="connsiteY12" fmla="*/ 2842467 h 2919439"/>
                <a:gd name="connsiteX13" fmla="*/ 1066819 w 4309921"/>
                <a:gd name="connsiteY13" fmla="*/ 2909523 h 2919439"/>
                <a:gd name="connsiteX14" fmla="*/ 530371 w 4309921"/>
                <a:gd name="connsiteY14" fmla="*/ 2915619 h 2919439"/>
                <a:gd name="connsiteX15" fmla="*/ 310915 w 4309921"/>
                <a:gd name="connsiteY15" fmla="*/ 2897331 h 2919439"/>
                <a:gd name="connsiteX16" fmla="*/ 219475 w 4309921"/>
                <a:gd name="connsiteY16" fmla="*/ 2665683 h 2919439"/>
                <a:gd name="connsiteX0" fmla="*/ 249951 w 4340397"/>
                <a:gd name="connsiteY0" fmla="*/ 2665683 h 2919439"/>
                <a:gd name="connsiteX1" fmla="*/ 15 w 4340397"/>
                <a:gd name="connsiteY1" fmla="*/ 568659 h 2919439"/>
                <a:gd name="connsiteX2" fmla="*/ 262143 w 4340397"/>
                <a:gd name="connsiteY2" fmla="*/ 215091 h 2919439"/>
                <a:gd name="connsiteX3" fmla="*/ 1560591 w 4340397"/>
                <a:gd name="connsiteY3" fmla="*/ 20019 h 2919439"/>
                <a:gd name="connsiteX4" fmla="*/ 2706639 w 4340397"/>
                <a:gd name="connsiteY4" fmla="*/ 13923 h 2919439"/>
                <a:gd name="connsiteX5" fmla="*/ 3749055 w 4340397"/>
                <a:gd name="connsiteY5" fmla="*/ 87075 h 2919439"/>
                <a:gd name="connsiteX6" fmla="*/ 4029471 w 4340397"/>
                <a:gd name="connsiteY6" fmla="*/ 123651 h 2919439"/>
                <a:gd name="connsiteX7" fmla="*/ 4291599 w 4340397"/>
                <a:gd name="connsiteY7" fmla="*/ 239475 h 2919439"/>
                <a:gd name="connsiteX8" fmla="*/ 4340367 w 4340397"/>
                <a:gd name="connsiteY8" fmla="*/ 556467 h 2919439"/>
                <a:gd name="connsiteX9" fmla="*/ 4297695 w 4340397"/>
                <a:gd name="connsiteY9" fmla="*/ 1440387 h 2919439"/>
                <a:gd name="connsiteX10" fmla="*/ 4224543 w 4340397"/>
                <a:gd name="connsiteY10" fmla="*/ 2543763 h 2919439"/>
                <a:gd name="connsiteX11" fmla="*/ 4151391 w 4340397"/>
                <a:gd name="connsiteY11" fmla="*/ 2811987 h 2919439"/>
                <a:gd name="connsiteX12" fmla="*/ 3749055 w 4340397"/>
                <a:gd name="connsiteY12" fmla="*/ 2842467 h 2919439"/>
                <a:gd name="connsiteX13" fmla="*/ 1097295 w 4340397"/>
                <a:gd name="connsiteY13" fmla="*/ 2909523 h 2919439"/>
                <a:gd name="connsiteX14" fmla="*/ 560847 w 4340397"/>
                <a:gd name="connsiteY14" fmla="*/ 2915619 h 2919439"/>
                <a:gd name="connsiteX15" fmla="*/ 341391 w 4340397"/>
                <a:gd name="connsiteY15" fmla="*/ 2897331 h 2919439"/>
                <a:gd name="connsiteX16" fmla="*/ 249951 w 4340397"/>
                <a:gd name="connsiteY16" fmla="*/ 2665683 h 2919439"/>
                <a:gd name="connsiteX0" fmla="*/ 250377 w 4340823"/>
                <a:gd name="connsiteY0" fmla="*/ 2662439 h 2916195"/>
                <a:gd name="connsiteX1" fmla="*/ 441 w 4340823"/>
                <a:gd name="connsiteY1" fmla="*/ 565415 h 2916195"/>
                <a:gd name="connsiteX2" fmla="*/ 317433 w 4340823"/>
                <a:gd name="connsiteY2" fmla="*/ 163079 h 2916195"/>
                <a:gd name="connsiteX3" fmla="*/ 1561017 w 4340823"/>
                <a:gd name="connsiteY3" fmla="*/ 16775 h 2916195"/>
                <a:gd name="connsiteX4" fmla="*/ 2707065 w 4340823"/>
                <a:gd name="connsiteY4" fmla="*/ 10679 h 2916195"/>
                <a:gd name="connsiteX5" fmla="*/ 3749481 w 4340823"/>
                <a:gd name="connsiteY5" fmla="*/ 83831 h 2916195"/>
                <a:gd name="connsiteX6" fmla="*/ 4029897 w 4340823"/>
                <a:gd name="connsiteY6" fmla="*/ 120407 h 2916195"/>
                <a:gd name="connsiteX7" fmla="*/ 4292025 w 4340823"/>
                <a:gd name="connsiteY7" fmla="*/ 236231 h 2916195"/>
                <a:gd name="connsiteX8" fmla="*/ 4340793 w 4340823"/>
                <a:gd name="connsiteY8" fmla="*/ 553223 h 2916195"/>
                <a:gd name="connsiteX9" fmla="*/ 4298121 w 4340823"/>
                <a:gd name="connsiteY9" fmla="*/ 1437143 h 2916195"/>
                <a:gd name="connsiteX10" fmla="*/ 4224969 w 4340823"/>
                <a:gd name="connsiteY10" fmla="*/ 2540519 h 2916195"/>
                <a:gd name="connsiteX11" fmla="*/ 4151817 w 4340823"/>
                <a:gd name="connsiteY11" fmla="*/ 2808743 h 2916195"/>
                <a:gd name="connsiteX12" fmla="*/ 3749481 w 4340823"/>
                <a:gd name="connsiteY12" fmla="*/ 2839223 h 2916195"/>
                <a:gd name="connsiteX13" fmla="*/ 1097721 w 4340823"/>
                <a:gd name="connsiteY13" fmla="*/ 2906279 h 2916195"/>
                <a:gd name="connsiteX14" fmla="*/ 561273 w 4340823"/>
                <a:gd name="connsiteY14" fmla="*/ 2912375 h 2916195"/>
                <a:gd name="connsiteX15" fmla="*/ 341817 w 4340823"/>
                <a:gd name="connsiteY15" fmla="*/ 2894087 h 2916195"/>
                <a:gd name="connsiteX16" fmla="*/ 250377 w 4340823"/>
                <a:gd name="connsiteY16" fmla="*/ 2662439 h 2916195"/>
                <a:gd name="connsiteX0" fmla="*/ 250377 w 4340823"/>
                <a:gd name="connsiteY0" fmla="*/ 2662439 h 2916195"/>
                <a:gd name="connsiteX1" fmla="*/ 441 w 4340823"/>
                <a:gd name="connsiteY1" fmla="*/ 565415 h 2916195"/>
                <a:gd name="connsiteX2" fmla="*/ 317433 w 4340823"/>
                <a:gd name="connsiteY2" fmla="*/ 163079 h 2916195"/>
                <a:gd name="connsiteX3" fmla="*/ 1561017 w 4340823"/>
                <a:gd name="connsiteY3" fmla="*/ 16775 h 2916195"/>
                <a:gd name="connsiteX4" fmla="*/ 2707065 w 4340823"/>
                <a:gd name="connsiteY4" fmla="*/ 10679 h 2916195"/>
                <a:gd name="connsiteX5" fmla="*/ 3749481 w 4340823"/>
                <a:gd name="connsiteY5" fmla="*/ 83831 h 2916195"/>
                <a:gd name="connsiteX6" fmla="*/ 4029897 w 4340823"/>
                <a:gd name="connsiteY6" fmla="*/ 120407 h 2916195"/>
                <a:gd name="connsiteX7" fmla="*/ 4292025 w 4340823"/>
                <a:gd name="connsiteY7" fmla="*/ 236231 h 2916195"/>
                <a:gd name="connsiteX8" fmla="*/ 4340793 w 4340823"/>
                <a:gd name="connsiteY8" fmla="*/ 553223 h 2916195"/>
                <a:gd name="connsiteX9" fmla="*/ 4298121 w 4340823"/>
                <a:gd name="connsiteY9" fmla="*/ 1437143 h 2916195"/>
                <a:gd name="connsiteX10" fmla="*/ 4224969 w 4340823"/>
                <a:gd name="connsiteY10" fmla="*/ 2540519 h 2916195"/>
                <a:gd name="connsiteX11" fmla="*/ 4151817 w 4340823"/>
                <a:gd name="connsiteY11" fmla="*/ 2808743 h 2916195"/>
                <a:gd name="connsiteX12" fmla="*/ 3749481 w 4340823"/>
                <a:gd name="connsiteY12" fmla="*/ 2839223 h 2916195"/>
                <a:gd name="connsiteX13" fmla="*/ 1097721 w 4340823"/>
                <a:gd name="connsiteY13" fmla="*/ 2906279 h 2916195"/>
                <a:gd name="connsiteX14" fmla="*/ 561273 w 4340823"/>
                <a:gd name="connsiteY14" fmla="*/ 2912375 h 2916195"/>
                <a:gd name="connsiteX15" fmla="*/ 341817 w 4340823"/>
                <a:gd name="connsiteY15" fmla="*/ 2894087 h 2916195"/>
                <a:gd name="connsiteX16" fmla="*/ 250377 w 4340823"/>
                <a:gd name="connsiteY16" fmla="*/ 2662439 h 2916195"/>
                <a:gd name="connsiteX0" fmla="*/ 250377 w 4340823"/>
                <a:gd name="connsiteY0" fmla="*/ 2680240 h 2933996"/>
                <a:gd name="connsiteX1" fmla="*/ 441 w 4340823"/>
                <a:gd name="connsiteY1" fmla="*/ 583216 h 2933996"/>
                <a:gd name="connsiteX2" fmla="*/ 317433 w 4340823"/>
                <a:gd name="connsiteY2" fmla="*/ 180880 h 2933996"/>
                <a:gd name="connsiteX3" fmla="*/ 1561017 w 4340823"/>
                <a:gd name="connsiteY3" fmla="*/ 34576 h 2933996"/>
                <a:gd name="connsiteX4" fmla="*/ 2719257 w 4340823"/>
                <a:gd name="connsiteY4" fmla="*/ 4096 h 2933996"/>
                <a:gd name="connsiteX5" fmla="*/ 3749481 w 4340823"/>
                <a:gd name="connsiteY5" fmla="*/ 101632 h 2933996"/>
                <a:gd name="connsiteX6" fmla="*/ 4029897 w 4340823"/>
                <a:gd name="connsiteY6" fmla="*/ 138208 h 2933996"/>
                <a:gd name="connsiteX7" fmla="*/ 4292025 w 4340823"/>
                <a:gd name="connsiteY7" fmla="*/ 254032 h 2933996"/>
                <a:gd name="connsiteX8" fmla="*/ 4340793 w 4340823"/>
                <a:gd name="connsiteY8" fmla="*/ 571024 h 2933996"/>
                <a:gd name="connsiteX9" fmla="*/ 4298121 w 4340823"/>
                <a:gd name="connsiteY9" fmla="*/ 1454944 h 2933996"/>
                <a:gd name="connsiteX10" fmla="*/ 4224969 w 4340823"/>
                <a:gd name="connsiteY10" fmla="*/ 2558320 h 2933996"/>
                <a:gd name="connsiteX11" fmla="*/ 4151817 w 4340823"/>
                <a:gd name="connsiteY11" fmla="*/ 2826544 h 2933996"/>
                <a:gd name="connsiteX12" fmla="*/ 3749481 w 4340823"/>
                <a:gd name="connsiteY12" fmla="*/ 2857024 h 2933996"/>
                <a:gd name="connsiteX13" fmla="*/ 1097721 w 4340823"/>
                <a:gd name="connsiteY13" fmla="*/ 2924080 h 2933996"/>
                <a:gd name="connsiteX14" fmla="*/ 561273 w 4340823"/>
                <a:gd name="connsiteY14" fmla="*/ 2930176 h 2933996"/>
                <a:gd name="connsiteX15" fmla="*/ 341817 w 4340823"/>
                <a:gd name="connsiteY15" fmla="*/ 2911888 h 2933996"/>
                <a:gd name="connsiteX16" fmla="*/ 250377 w 4340823"/>
                <a:gd name="connsiteY16" fmla="*/ 2680240 h 2933996"/>
                <a:gd name="connsiteX0" fmla="*/ 250377 w 4340823"/>
                <a:gd name="connsiteY0" fmla="*/ 2678975 h 2932731"/>
                <a:gd name="connsiteX1" fmla="*/ 441 w 4340823"/>
                <a:gd name="connsiteY1" fmla="*/ 581951 h 2932731"/>
                <a:gd name="connsiteX2" fmla="*/ 317433 w 4340823"/>
                <a:gd name="connsiteY2" fmla="*/ 179615 h 2932731"/>
                <a:gd name="connsiteX3" fmla="*/ 1561017 w 4340823"/>
                <a:gd name="connsiteY3" fmla="*/ 33311 h 2932731"/>
                <a:gd name="connsiteX4" fmla="*/ 2719257 w 4340823"/>
                <a:gd name="connsiteY4" fmla="*/ 2831 h 2932731"/>
                <a:gd name="connsiteX5" fmla="*/ 3755577 w 4340823"/>
                <a:gd name="connsiteY5" fmla="*/ 82079 h 2932731"/>
                <a:gd name="connsiteX6" fmla="*/ 4029897 w 4340823"/>
                <a:gd name="connsiteY6" fmla="*/ 136943 h 2932731"/>
                <a:gd name="connsiteX7" fmla="*/ 4292025 w 4340823"/>
                <a:gd name="connsiteY7" fmla="*/ 252767 h 2932731"/>
                <a:gd name="connsiteX8" fmla="*/ 4340793 w 4340823"/>
                <a:gd name="connsiteY8" fmla="*/ 569759 h 2932731"/>
                <a:gd name="connsiteX9" fmla="*/ 4298121 w 4340823"/>
                <a:gd name="connsiteY9" fmla="*/ 1453679 h 2932731"/>
                <a:gd name="connsiteX10" fmla="*/ 4224969 w 4340823"/>
                <a:gd name="connsiteY10" fmla="*/ 2557055 h 2932731"/>
                <a:gd name="connsiteX11" fmla="*/ 4151817 w 4340823"/>
                <a:gd name="connsiteY11" fmla="*/ 2825279 h 2932731"/>
                <a:gd name="connsiteX12" fmla="*/ 3749481 w 4340823"/>
                <a:gd name="connsiteY12" fmla="*/ 2855759 h 2932731"/>
                <a:gd name="connsiteX13" fmla="*/ 1097721 w 4340823"/>
                <a:gd name="connsiteY13" fmla="*/ 2922815 h 2932731"/>
                <a:gd name="connsiteX14" fmla="*/ 561273 w 4340823"/>
                <a:gd name="connsiteY14" fmla="*/ 2928911 h 2932731"/>
                <a:gd name="connsiteX15" fmla="*/ 341817 w 4340823"/>
                <a:gd name="connsiteY15" fmla="*/ 2910623 h 2932731"/>
                <a:gd name="connsiteX16" fmla="*/ 250377 w 4340823"/>
                <a:gd name="connsiteY16" fmla="*/ 2678975 h 2932731"/>
                <a:gd name="connsiteX0" fmla="*/ 250377 w 4340823"/>
                <a:gd name="connsiteY0" fmla="*/ 2678975 h 2932731"/>
                <a:gd name="connsiteX1" fmla="*/ 441 w 4340823"/>
                <a:gd name="connsiteY1" fmla="*/ 581951 h 2932731"/>
                <a:gd name="connsiteX2" fmla="*/ 317433 w 4340823"/>
                <a:gd name="connsiteY2" fmla="*/ 179615 h 2932731"/>
                <a:gd name="connsiteX3" fmla="*/ 1561017 w 4340823"/>
                <a:gd name="connsiteY3" fmla="*/ 33311 h 2932731"/>
                <a:gd name="connsiteX4" fmla="*/ 2719257 w 4340823"/>
                <a:gd name="connsiteY4" fmla="*/ 2831 h 2932731"/>
                <a:gd name="connsiteX5" fmla="*/ 3755577 w 4340823"/>
                <a:gd name="connsiteY5" fmla="*/ 82079 h 2932731"/>
                <a:gd name="connsiteX6" fmla="*/ 4090857 w 4340823"/>
                <a:gd name="connsiteY6" fmla="*/ 130847 h 2932731"/>
                <a:gd name="connsiteX7" fmla="*/ 4292025 w 4340823"/>
                <a:gd name="connsiteY7" fmla="*/ 252767 h 2932731"/>
                <a:gd name="connsiteX8" fmla="*/ 4340793 w 4340823"/>
                <a:gd name="connsiteY8" fmla="*/ 569759 h 2932731"/>
                <a:gd name="connsiteX9" fmla="*/ 4298121 w 4340823"/>
                <a:gd name="connsiteY9" fmla="*/ 1453679 h 2932731"/>
                <a:gd name="connsiteX10" fmla="*/ 4224969 w 4340823"/>
                <a:gd name="connsiteY10" fmla="*/ 2557055 h 2932731"/>
                <a:gd name="connsiteX11" fmla="*/ 4151817 w 4340823"/>
                <a:gd name="connsiteY11" fmla="*/ 2825279 h 2932731"/>
                <a:gd name="connsiteX12" fmla="*/ 3749481 w 4340823"/>
                <a:gd name="connsiteY12" fmla="*/ 2855759 h 2932731"/>
                <a:gd name="connsiteX13" fmla="*/ 1097721 w 4340823"/>
                <a:gd name="connsiteY13" fmla="*/ 2922815 h 2932731"/>
                <a:gd name="connsiteX14" fmla="*/ 561273 w 4340823"/>
                <a:gd name="connsiteY14" fmla="*/ 2928911 h 2932731"/>
                <a:gd name="connsiteX15" fmla="*/ 341817 w 4340823"/>
                <a:gd name="connsiteY15" fmla="*/ 2910623 h 2932731"/>
                <a:gd name="connsiteX16" fmla="*/ 250377 w 4340823"/>
                <a:gd name="connsiteY16" fmla="*/ 2678975 h 2932731"/>
                <a:gd name="connsiteX0" fmla="*/ 244293 w 4334739"/>
                <a:gd name="connsiteY0" fmla="*/ 2678975 h 2932731"/>
                <a:gd name="connsiteX1" fmla="*/ 453 w 4334739"/>
                <a:gd name="connsiteY1" fmla="*/ 636815 h 2932731"/>
                <a:gd name="connsiteX2" fmla="*/ 311349 w 4334739"/>
                <a:gd name="connsiteY2" fmla="*/ 179615 h 2932731"/>
                <a:gd name="connsiteX3" fmla="*/ 1554933 w 4334739"/>
                <a:gd name="connsiteY3" fmla="*/ 33311 h 2932731"/>
                <a:gd name="connsiteX4" fmla="*/ 2713173 w 4334739"/>
                <a:gd name="connsiteY4" fmla="*/ 2831 h 2932731"/>
                <a:gd name="connsiteX5" fmla="*/ 3749493 w 4334739"/>
                <a:gd name="connsiteY5" fmla="*/ 82079 h 2932731"/>
                <a:gd name="connsiteX6" fmla="*/ 4084773 w 4334739"/>
                <a:gd name="connsiteY6" fmla="*/ 130847 h 2932731"/>
                <a:gd name="connsiteX7" fmla="*/ 4285941 w 4334739"/>
                <a:gd name="connsiteY7" fmla="*/ 252767 h 2932731"/>
                <a:gd name="connsiteX8" fmla="*/ 4334709 w 4334739"/>
                <a:gd name="connsiteY8" fmla="*/ 569759 h 2932731"/>
                <a:gd name="connsiteX9" fmla="*/ 4292037 w 4334739"/>
                <a:gd name="connsiteY9" fmla="*/ 1453679 h 2932731"/>
                <a:gd name="connsiteX10" fmla="*/ 4218885 w 4334739"/>
                <a:gd name="connsiteY10" fmla="*/ 2557055 h 2932731"/>
                <a:gd name="connsiteX11" fmla="*/ 4145733 w 4334739"/>
                <a:gd name="connsiteY11" fmla="*/ 2825279 h 2932731"/>
                <a:gd name="connsiteX12" fmla="*/ 3743397 w 4334739"/>
                <a:gd name="connsiteY12" fmla="*/ 2855759 h 2932731"/>
                <a:gd name="connsiteX13" fmla="*/ 1091637 w 4334739"/>
                <a:gd name="connsiteY13" fmla="*/ 2922815 h 2932731"/>
                <a:gd name="connsiteX14" fmla="*/ 555189 w 4334739"/>
                <a:gd name="connsiteY14" fmla="*/ 2928911 h 2932731"/>
                <a:gd name="connsiteX15" fmla="*/ 335733 w 4334739"/>
                <a:gd name="connsiteY15" fmla="*/ 2910623 h 2932731"/>
                <a:gd name="connsiteX16" fmla="*/ 244293 w 4334739"/>
                <a:gd name="connsiteY16" fmla="*/ 2678975 h 2932731"/>
                <a:gd name="connsiteX0" fmla="*/ 250377 w 4340823"/>
                <a:gd name="connsiteY0" fmla="*/ 2678975 h 2932731"/>
                <a:gd name="connsiteX1" fmla="*/ 441 w 4340823"/>
                <a:gd name="connsiteY1" fmla="*/ 758735 h 2932731"/>
                <a:gd name="connsiteX2" fmla="*/ 317433 w 4340823"/>
                <a:gd name="connsiteY2" fmla="*/ 179615 h 2932731"/>
                <a:gd name="connsiteX3" fmla="*/ 1561017 w 4340823"/>
                <a:gd name="connsiteY3" fmla="*/ 33311 h 2932731"/>
                <a:gd name="connsiteX4" fmla="*/ 2719257 w 4340823"/>
                <a:gd name="connsiteY4" fmla="*/ 2831 h 2932731"/>
                <a:gd name="connsiteX5" fmla="*/ 3755577 w 4340823"/>
                <a:gd name="connsiteY5" fmla="*/ 82079 h 2932731"/>
                <a:gd name="connsiteX6" fmla="*/ 4090857 w 4340823"/>
                <a:gd name="connsiteY6" fmla="*/ 130847 h 2932731"/>
                <a:gd name="connsiteX7" fmla="*/ 4292025 w 4340823"/>
                <a:gd name="connsiteY7" fmla="*/ 252767 h 2932731"/>
                <a:gd name="connsiteX8" fmla="*/ 4340793 w 4340823"/>
                <a:gd name="connsiteY8" fmla="*/ 569759 h 2932731"/>
                <a:gd name="connsiteX9" fmla="*/ 4298121 w 4340823"/>
                <a:gd name="connsiteY9" fmla="*/ 1453679 h 2932731"/>
                <a:gd name="connsiteX10" fmla="*/ 4224969 w 4340823"/>
                <a:gd name="connsiteY10" fmla="*/ 2557055 h 2932731"/>
                <a:gd name="connsiteX11" fmla="*/ 4151817 w 4340823"/>
                <a:gd name="connsiteY11" fmla="*/ 2825279 h 2932731"/>
                <a:gd name="connsiteX12" fmla="*/ 3749481 w 4340823"/>
                <a:gd name="connsiteY12" fmla="*/ 2855759 h 2932731"/>
                <a:gd name="connsiteX13" fmla="*/ 1097721 w 4340823"/>
                <a:gd name="connsiteY13" fmla="*/ 2922815 h 2932731"/>
                <a:gd name="connsiteX14" fmla="*/ 561273 w 4340823"/>
                <a:gd name="connsiteY14" fmla="*/ 2928911 h 2932731"/>
                <a:gd name="connsiteX15" fmla="*/ 341817 w 4340823"/>
                <a:gd name="connsiteY15" fmla="*/ 2910623 h 2932731"/>
                <a:gd name="connsiteX16" fmla="*/ 250377 w 4340823"/>
                <a:gd name="connsiteY16" fmla="*/ 2678975 h 2932731"/>
                <a:gd name="connsiteX0" fmla="*/ 250394 w 4340840"/>
                <a:gd name="connsiteY0" fmla="*/ 2678975 h 2944724"/>
                <a:gd name="connsiteX1" fmla="*/ 458 w 4340840"/>
                <a:gd name="connsiteY1" fmla="*/ 758735 h 2944724"/>
                <a:gd name="connsiteX2" fmla="*/ 317450 w 4340840"/>
                <a:gd name="connsiteY2" fmla="*/ 179615 h 2944724"/>
                <a:gd name="connsiteX3" fmla="*/ 1561034 w 4340840"/>
                <a:gd name="connsiteY3" fmla="*/ 33311 h 2944724"/>
                <a:gd name="connsiteX4" fmla="*/ 2719274 w 4340840"/>
                <a:gd name="connsiteY4" fmla="*/ 2831 h 2944724"/>
                <a:gd name="connsiteX5" fmla="*/ 3755594 w 4340840"/>
                <a:gd name="connsiteY5" fmla="*/ 82079 h 2944724"/>
                <a:gd name="connsiteX6" fmla="*/ 4090874 w 4340840"/>
                <a:gd name="connsiteY6" fmla="*/ 130847 h 2944724"/>
                <a:gd name="connsiteX7" fmla="*/ 4292042 w 4340840"/>
                <a:gd name="connsiteY7" fmla="*/ 252767 h 2944724"/>
                <a:gd name="connsiteX8" fmla="*/ 4340810 w 4340840"/>
                <a:gd name="connsiteY8" fmla="*/ 569759 h 2944724"/>
                <a:gd name="connsiteX9" fmla="*/ 4298138 w 4340840"/>
                <a:gd name="connsiteY9" fmla="*/ 1453679 h 2944724"/>
                <a:gd name="connsiteX10" fmla="*/ 4224986 w 4340840"/>
                <a:gd name="connsiteY10" fmla="*/ 2557055 h 2944724"/>
                <a:gd name="connsiteX11" fmla="*/ 4151834 w 4340840"/>
                <a:gd name="connsiteY11" fmla="*/ 2825279 h 2944724"/>
                <a:gd name="connsiteX12" fmla="*/ 3749498 w 4340840"/>
                <a:gd name="connsiteY12" fmla="*/ 2855759 h 2944724"/>
                <a:gd name="connsiteX13" fmla="*/ 1097738 w 4340840"/>
                <a:gd name="connsiteY13" fmla="*/ 2922815 h 2944724"/>
                <a:gd name="connsiteX14" fmla="*/ 561290 w 4340840"/>
                <a:gd name="connsiteY14" fmla="*/ 2928911 h 2944724"/>
                <a:gd name="connsiteX15" fmla="*/ 390602 w 4340840"/>
                <a:gd name="connsiteY15" fmla="*/ 2928911 h 2944724"/>
                <a:gd name="connsiteX16" fmla="*/ 250394 w 4340840"/>
                <a:gd name="connsiteY16" fmla="*/ 2678975 h 2944724"/>
                <a:gd name="connsiteX0" fmla="*/ 250394 w 4340840"/>
                <a:gd name="connsiteY0" fmla="*/ 2678975 h 2958267"/>
                <a:gd name="connsiteX1" fmla="*/ 458 w 4340840"/>
                <a:gd name="connsiteY1" fmla="*/ 758735 h 2958267"/>
                <a:gd name="connsiteX2" fmla="*/ 317450 w 4340840"/>
                <a:gd name="connsiteY2" fmla="*/ 179615 h 2958267"/>
                <a:gd name="connsiteX3" fmla="*/ 1561034 w 4340840"/>
                <a:gd name="connsiteY3" fmla="*/ 33311 h 2958267"/>
                <a:gd name="connsiteX4" fmla="*/ 2719274 w 4340840"/>
                <a:gd name="connsiteY4" fmla="*/ 2831 h 2958267"/>
                <a:gd name="connsiteX5" fmla="*/ 3755594 w 4340840"/>
                <a:gd name="connsiteY5" fmla="*/ 82079 h 2958267"/>
                <a:gd name="connsiteX6" fmla="*/ 4090874 w 4340840"/>
                <a:gd name="connsiteY6" fmla="*/ 130847 h 2958267"/>
                <a:gd name="connsiteX7" fmla="*/ 4292042 w 4340840"/>
                <a:gd name="connsiteY7" fmla="*/ 252767 h 2958267"/>
                <a:gd name="connsiteX8" fmla="*/ 4340810 w 4340840"/>
                <a:gd name="connsiteY8" fmla="*/ 569759 h 2958267"/>
                <a:gd name="connsiteX9" fmla="*/ 4298138 w 4340840"/>
                <a:gd name="connsiteY9" fmla="*/ 1453679 h 2958267"/>
                <a:gd name="connsiteX10" fmla="*/ 4224986 w 4340840"/>
                <a:gd name="connsiteY10" fmla="*/ 2557055 h 2958267"/>
                <a:gd name="connsiteX11" fmla="*/ 4151834 w 4340840"/>
                <a:gd name="connsiteY11" fmla="*/ 2825279 h 2958267"/>
                <a:gd name="connsiteX12" fmla="*/ 3749498 w 4340840"/>
                <a:gd name="connsiteY12" fmla="*/ 2855759 h 2958267"/>
                <a:gd name="connsiteX13" fmla="*/ 1097738 w 4340840"/>
                <a:gd name="connsiteY13" fmla="*/ 2922815 h 2958267"/>
                <a:gd name="connsiteX14" fmla="*/ 561290 w 4340840"/>
                <a:gd name="connsiteY14" fmla="*/ 2928911 h 2958267"/>
                <a:gd name="connsiteX15" fmla="*/ 390602 w 4340840"/>
                <a:gd name="connsiteY15" fmla="*/ 2928911 h 2958267"/>
                <a:gd name="connsiteX16" fmla="*/ 250394 w 4340840"/>
                <a:gd name="connsiteY16" fmla="*/ 2678975 h 2958267"/>
                <a:gd name="connsiteX0" fmla="*/ 250393 w 4340839"/>
                <a:gd name="connsiteY0" fmla="*/ 2678975 h 2968576"/>
                <a:gd name="connsiteX1" fmla="*/ 457 w 4340839"/>
                <a:gd name="connsiteY1" fmla="*/ 758735 h 2968576"/>
                <a:gd name="connsiteX2" fmla="*/ 317449 w 4340839"/>
                <a:gd name="connsiteY2" fmla="*/ 179615 h 2968576"/>
                <a:gd name="connsiteX3" fmla="*/ 1561033 w 4340839"/>
                <a:gd name="connsiteY3" fmla="*/ 33311 h 2968576"/>
                <a:gd name="connsiteX4" fmla="*/ 2719273 w 4340839"/>
                <a:gd name="connsiteY4" fmla="*/ 2831 h 2968576"/>
                <a:gd name="connsiteX5" fmla="*/ 3755593 w 4340839"/>
                <a:gd name="connsiteY5" fmla="*/ 82079 h 2968576"/>
                <a:gd name="connsiteX6" fmla="*/ 4090873 w 4340839"/>
                <a:gd name="connsiteY6" fmla="*/ 130847 h 2968576"/>
                <a:gd name="connsiteX7" fmla="*/ 4292041 w 4340839"/>
                <a:gd name="connsiteY7" fmla="*/ 252767 h 2968576"/>
                <a:gd name="connsiteX8" fmla="*/ 4340809 w 4340839"/>
                <a:gd name="connsiteY8" fmla="*/ 569759 h 2968576"/>
                <a:gd name="connsiteX9" fmla="*/ 4298137 w 4340839"/>
                <a:gd name="connsiteY9" fmla="*/ 1453679 h 2968576"/>
                <a:gd name="connsiteX10" fmla="*/ 4224985 w 4340839"/>
                <a:gd name="connsiteY10" fmla="*/ 2557055 h 2968576"/>
                <a:gd name="connsiteX11" fmla="*/ 4151833 w 4340839"/>
                <a:gd name="connsiteY11" fmla="*/ 2825279 h 2968576"/>
                <a:gd name="connsiteX12" fmla="*/ 3749497 w 4340839"/>
                <a:gd name="connsiteY12" fmla="*/ 2855759 h 2968576"/>
                <a:gd name="connsiteX13" fmla="*/ 1097737 w 4340839"/>
                <a:gd name="connsiteY13" fmla="*/ 2922815 h 2968576"/>
                <a:gd name="connsiteX14" fmla="*/ 561289 w 4340839"/>
                <a:gd name="connsiteY14" fmla="*/ 2928911 h 2968576"/>
                <a:gd name="connsiteX15" fmla="*/ 382981 w 4340839"/>
                <a:gd name="connsiteY15" fmla="*/ 2942246 h 2968576"/>
                <a:gd name="connsiteX16" fmla="*/ 250393 w 4340839"/>
                <a:gd name="connsiteY16" fmla="*/ 2678975 h 2968576"/>
                <a:gd name="connsiteX0" fmla="*/ 250393 w 4340839"/>
                <a:gd name="connsiteY0" fmla="*/ 2678975 h 2963969"/>
                <a:gd name="connsiteX1" fmla="*/ 457 w 4340839"/>
                <a:gd name="connsiteY1" fmla="*/ 758735 h 2963969"/>
                <a:gd name="connsiteX2" fmla="*/ 317449 w 4340839"/>
                <a:gd name="connsiteY2" fmla="*/ 179615 h 2963969"/>
                <a:gd name="connsiteX3" fmla="*/ 1561033 w 4340839"/>
                <a:gd name="connsiteY3" fmla="*/ 33311 h 2963969"/>
                <a:gd name="connsiteX4" fmla="*/ 2719273 w 4340839"/>
                <a:gd name="connsiteY4" fmla="*/ 2831 h 2963969"/>
                <a:gd name="connsiteX5" fmla="*/ 3755593 w 4340839"/>
                <a:gd name="connsiteY5" fmla="*/ 82079 h 2963969"/>
                <a:gd name="connsiteX6" fmla="*/ 4090873 w 4340839"/>
                <a:gd name="connsiteY6" fmla="*/ 130847 h 2963969"/>
                <a:gd name="connsiteX7" fmla="*/ 4292041 w 4340839"/>
                <a:gd name="connsiteY7" fmla="*/ 252767 h 2963969"/>
                <a:gd name="connsiteX8" fmla="*/ 4340809 w 4340839"/>
                <a:gd name="connsiteY8" fmla="*/ 569759 h 2963969"/>
                <a:gd name="connsiteX9" fmla="*/ 4298137 w 4340839"/>
                <a:gd name="connsiteY9" fmla="*/ 1453679 h 2963969"/>
                <a:gd name="connsiteX10" fmla="*/ 4224985 w 4340839"/>
                <a:gd name="connsiteY10" fmla="*/ 2557055 h 2963969"/>
                <a:gd name="connsiteX11" fmla="*/ 4151833 w 4340839"/>
                <a:gd name="connsiteY11" fmla="*/ 2825279 h 2963969"/>
                <a:gd name="connsiteX12" fmla="*/ 3749497 w 4340839"/>
                <a:gd name="connsiteY12" fmla="*/ 2855759 h 2963969"/>
                <a:gd name="connsiteX13" fmla="*/ 1097737 w 4340839"/>
                <a:gd name="connsiteY13" fmla="*/ 2922815 h 2963969"/>
                <a:gd name="connsiteX14" fmla="*/ 561289 w 4340839"/>
                <a:gd name="connsiteY14" fmla="*/ 2949866 h 2963969"/>
                <a:gd name="connsiteX15" fmla="*/ 382981 w 4340839"/>
                <a:gd name="connsiteY15" fmla="*/ 2942246 h 2963969"/>
                <a:gd name="connsiteX16" fmla="*/ 250393 w 4340839"/>
                <a:gd name="connsiteY16" fmla="*/ 2678975 h 2963969"/>
                <a:gd name="connsiteX0" fmla="*/ 250467 w 4340913"/>
                <a:gd name="connsiteY0" fmla="*/ 2678975 h 2950033"/>
                <a:gd name="connsiteX1" fmla="*/ 531 w 4340913"/>
                <a:gd name="connsiteY1" fmla="*/ 758735 h 2950033"/>
                <a:gd name="connsiteX2" fmla="*/ 317523 w 4340913"/>
                <a:gd name="connsiteY2" fmla="*/ 179615 h 2950033"/>
                <a:gd name="connsiteX3" fmla="*/ 1561107 w 4340913"/>
                <a:gd name="connsiteY3" fmla="*/ 33311 h 2950033"/>
                <a:gd name="connsiteX4" fmla="*/ 2719347 w 4340913"/>
                <a:gd name="connsiteY4" fmla="*/ 2831 h 2950033"/>
                <a:gd name="connsiteX5" fmla="*/ 3755667 w 4340913"/>
                <a:gd name="connsiteY5" fmla="*/ 82079 h 2950033"/>
                <a:gd name="connsiteX6" fmla="*/ 4090947 w 4340913"/>
                <a:gd name="connsiteY6" fmla="*/ 130847 h 2950033"/>
                <a:gd name="connsiteX7" fmla="*/ 4292115 w 4340913"/>
                <a:gd name="connsiteY7" fmla="*/ 252767 h 2950033"/>
                <a:gd name="connsiteX8" fmla="*/ 4340883 w 4340913"/>
                <a:gd name="connsiteY8" fmla="*/ 569759 h 2950033"/>
                <a:gd name="connsiteX9" fmla="*/ 4298211 w 4340913"/>
                <a:gd name="connsiteY9" fmla="*/ 1453679 h 2950033"/>
                <a:gd name="connsiteX10" fmla="*/ 4225059 w 4340913"/>
                <a:gd name="connsiteY10" fmla="*/ 2557055 h 2950033"/>
                <a:gd name="connsiteX11" fmla="*/ 4151907 w 4340913"/>
                <a:gd name="connsiteY11" fmla="*/ 2825279 h 2950033"/>
                <a:gd name="connsiteX12" fmla="*/ 3749571 w 4340913"/>
                <a:gd name="connsiteY12" fmla="*/ 2855759 h 2950033"/>
                <a:gd name="connsiteX13" fmla="*/ 1097811 w 4340913"/>
                <a:gd name="connsiteY13" fmla="*/ 2922815 h 2950033"/>
                <a:gd name="connsiteX14" fmla="*/ 561363 w 4340913"/>
                <a:gd name="connsiteY14" fmla="*/ 2949866 h 2950033"/>
                <a:gd name="connsiteX15" fmla="*/ 250467 w 4340913"/>
                <a:gd name="connsiteY15" fmla="*/ 2678975 h 2950033"/>
                <a:gd name="connsiteX0" fmla="*/ 250448 w 4340894"/>
                <a:gd name="connsiteY0" fmla="*/ 2678975 h 2959501"/>
                <a:gd name="connsiteX1" fmla="*/ 512 w 4340894"/>
                <a:gd name="connsiteY1" fmla="*/ 758735 h 2959501"/>
                <a:gd name="connsiteX2" fmla="*/ 317504 w 4340894"/>
                <a:gd name="connsiteY2" fmla="*/ 179615 h 2959501"/>
                <a:gd name="connsiteX3" fmla="*/ 1561088 w 4340894"/>
                <a:gd name="connsiteY3" fmla="*/ 33311 h 2959501"/>
                <a:gd name="connsiteX4" fmla="*/ 2719328 w 4340894"/>
                <a:gd name="connsiteY4" fmla="*/ 2831 h 2959501"/>
                <a:gd name="connsiteX5" fmla="*/ 3755648 w 4340894"/>
                <a:gd name="connsiteY5" fmla="*/ 82079 h 2959501"/>
                <a:gd name="connsiteX6" fmla="*/ 4090928 w 4340894"/>
                <a:gd name="connsiteY6" fmla="*/ 130847 h 2959501"/>
                <a:gd name="connsiteX7" fmla="*/ 4292096 w 4340894"/>
                <a:gd name="connsiteY7" fmla="*/ 252767 h 2959501"/>
                <a:gd name="connsiteX8" fmla="*/ 4340864 w 4340894"/>
                <a:gd name="connsiteY8" fmla="*/ 569759 h 2959501"/>
                <a:gd name="connsiteX9" fmla="*/ 4298192 w 4340894"/>
                <a:gd name="connsiteY9" fmla="*/ 1453679 h 2959501"/>
                <a:gd name="connsiteX10" fmla="*/ 4225040 w 4340894"/>
                <a:gd name="connsiteY10" fmla="*/ 2557055 h 2959501"/>
                <a:gd name="connsiteX11" fmla="*/ 4151888 w 4340894"/>
                <a:gd name="connsiteY11" fmla="*/ 2825279 h 2959501"/>
                <a:gd name="connsiteX12" fmla="*/ 3749552 w 4340894"/>
                <a:gd name="connsiteY12" fmla="*/ 2855759 h 2959501"/>
                <a:gd name="connsiteX13" fmla="*/ 1097792 w 4340894"/>
                <a:gd name="connsiteY13" fmla="*/ 2922815 h 2959501"/>
                <a:gd name="connsiteX14" fmla="*/ 519434 w 4340894"/>
                <a:gd name="connsiteY14" fmla="*/ 2959391 h 2959501"/>
                <a:gd name="connsiteX15" fmla="*/ 250448 w 4340894"/>
                <a:gd name="connsiteY15" fmla="*/ 2678975 h 2959501"/>
                <a:gd name="connsiteX0" fmla="*/ 250440 w 4340886"/>
                <a:gd name="connsiteY0" fmla="*/ 2678975 h 2970899"/>
                <a:gd name="connsiteX1" fmla="*/ 504 w 4340886"/>
                <a:gd name="connsiteY1" fmla="*/ 758735 h 2970899"/>
                <a:gd name="connsiteX2" fmla="*/ 317496 w 4340886"/>
                <a:gd name="connsiteY2" fmla="*/ 179615 h 2970899"/>
                <a:gd name="connsiteX3" fmla="*/ 1561080 w 4340886"/>
                <a:gd name="connsiteY3" fmla="*/ 33311 h 2970899"/>
                <a:gd name="connsiteX4" fmla="*/ 2719320 w 4340886"/>
                <a:gd name="connsiteY4" fmla="*/ 2831 h 2970899"/>
                <a:gd name="connsiteX5" fmla="*/ 3755640 w 4340886"/>
                <a:gd name="connsiteY5" fmla="*/ 82079 h 2970899"/>
                <a:gd name="connsiteX6" fmla="*/ 4090920 w 4340886"/>
                <a:gd name="connsiteY6" fmla="*/ 130847 h 2970899"/>
                <a:gd name="connsiteX7" fmla="*/ 4292088 w 4340886"/>
                <a:gd name="connsiteY7" fmla="*/ 252767 h 2970899"/>
                <a:gd name="connsiteX8" fmla="*/ 4340856 w 4340886"/>
                <a:gd name="connsiteY8" fmla="*/ 569759 h 2970899"/>
                <a:gd name="connsiteX9" fmla="*/ 4298184 w 4340886"/>
                <a:gd name="connsiteY9" fmla="*/ 1453679 h 2970899"/>
                <a:gd name="connsiteX10" fmla="*/ 4225032 w 4340886"/>
                <a:gd name="connsiteY10" fmla="*/ 2557055 h 2970899"/>
                <a:gd name="connsiteX11" fmla="*/ 4151880 w 4340886"/>
                <a:gd name="connsiteY11" fmla="*/ 2825279 h 2970899"/>
                <a:gd name="connsiteX12" fmla="*/ 3749544 w 4340886"/>
                <a:gd name="connsiteY12" fmla="*/ 2855759 h 2970899"/>
                <a:gd name="connsiteX13" fmla="*/ 1097784 w 4340886"/>
                <a:gd name="connsiteY13" fmla="*/ 2922815 h 2970899"/>
                <a:gd name="connsiteX14" fmla="*/ 500376 w 4340886"/>
                <a:gd name="connsiteY14" fmla="*/ 2970821 h 2970899"/>
                <a:gd name="connsiteX15" fmla="*/ 250440 w 4340886"/>
                <a:gd name="connsiteY15" fmla="*/ 2678975 h 2970899"/>
                <a:gd name="connsiteX0" fmla="*/ 250440 w 4340886"/>
                <a:gd name="connsiteY0" fmla="*/ 2678975 h 2970899"/>
                <a:gd name="connsiteX1" fmla="*/ 504 w 4340886"/>
                <a:gd name="connsiteY1" fmla="*/ 758735 h 2970899"/>
                <a:gd name="connsiteX2" fmla="*/ 317496 w 4340886"/>
                <a:gd name="connsiteY2" fmla="*/ 179615 h 2970899"/>
                <a:gd name="connsiteX3" fmla="*/ 1561080 w 4340886"/>
                <a:gd name="connsiteY3" fmla="*/ 33311 h 2970899"/>
                <a:gd name="connsiteX4" fmla="*/ 2719320 w 4340886"/>
                <a:gd name="connsiteY4" fmla="*/ 2831 h 2970899"/>
                <a:gd name="connsiteX5" fmla="*/ 3755640 w 4340886"/>
                <a:gd name="connsiteY5" fmla="*/ 82079 h 2970899"/>
                <a:gd name="connsiteX6" fmla="*/ 4090920 w 4340886"/>
                <a:gd name="connsiteY6" fmla="*/ 130847 h 2970899"/>
                <a:gd name="connsiteX7" fmla="*/ 4292088 w 4340886"/>
                <a:gd name="connsiteY7" fmla="*/ 252767 h 2970899"/>
                <a:gd name="connsiteX8" fmla="*/ 4340856 w 4340886"/>
                <a:gd name="connsiteY8" fmla="*/ 569759 h 2970899"/>
                <a:gd name="connsiteX9" fmla="*/ 4298184 w 4340886"/>
                <a:gd name="connsiteY9" fmla="*/ 1453679 h 2970899"/>
                <a:gd name="connsiteX10" fmla="*/ 4225032 w 4340886"/>
                <a:gd name="connsiteY10" fmla="*/ 2557055 h 2970899"/>
                <a:gd name="connsiteX11" fmla="*/ 4151880 w 4340886"/>
                <a:gd name="connsiteY11" fmla="*/ 2825279 h 2970899"/>
                <a:gd name="connsiteX12" fmla="*/ 3749544 w 4340886"/>
                <a:gd name="connsiteY12" fmla="*/ 2855759 h 2970899"/>
                <a:gd name="connsiteX13" fmla="*/ 1097784 w 4340886"/>
                <a:gd name="connsiteY13" fmla="*/ 2922815 h 2970899"/>
                <a:gd name="connsiteX14" fmla="*/ 500376 w 4340886"/>
                <a:gd name="connsiteY14" fmla="*/ 2970821 h 2970899"/>
                <a:gd name="connsiteX15" fmla="*/ 250440 w 4340886"/>
                <a:gd name="connsiteY15" fmla="*/ 2678975 h 2970899"/>
                <a:gd name="connsiteX0" fmla="*/ 250632 w 4341078"/>
                <a:gd name="connsiteY0" fmla="*/ 2678975 h 2935360"/>
                <a:gd name="connsiteX1" fmla="*/ 696 w 4341078"/>
                <a:gd name="connsiteY1" fmla="*/ 758735 h 2935360"/>
                <a:gd name="connsiteX2" fmla="*/ 317688 w 4341078"/>
                <a:gd name="connsiteY2" fmla="*/ 179615 h 2935360"/>
                <a:gd name="connsiteX3" fmla="*/ 1561272 w 4341078"/>
                <a:gd name="connsiteY3" fmla="*/ 33311 h 2935360"/>
                <a:gd name="connsiteX4" fmla="*/ 2719512 w 4341078"/>
                <a:gd name="connsiteY4" fmla="*/ 2831 h 2935360"/>
                <a:gd name="connsiteX5" fmla="*/ 3755832 w 4341078"/>
                <a:gd name="connsiteY5" fmla="*/ 82079 h 2935360"/>
                <a:gd name="connsiteX6" fmla="*/ 4091112 w 4341078"/>
                <a:gd name="connsiteY6" fmla="*/ 130847 h 2935360"/>
                <a:gd name="connsiteX7" fmla="*/ 4292280 w 4341078"/>
                <a:gd name="connsiteY7" fmla="*/ 252767 h 2935360"/>
                <a:gd name="connsiteX8" fmla="*/ 4341048 w 4341078"/>
                <a:gd name="connsiteY8" fmla="*/ 569759 h 2935360"/>
                <a:gd name="connsiteX9" fmla="*/ 4298376 w 4341078"/>
                <a:gd name="connsiteY9" fmla="*/ 1453679 h 2935360"/>
                <a:gd name="connsiteX10" fmla="*/ 4225224 w 4341078"/>
                <a:gd name="connsiteY10" fmla="*/ 2557055 h 2935360"/>
                <a:gd name="connsiteX11" fmla="*/ 4152072 w 4341078"/>
                <a:gd name="connsiteY11" fmla="*/ 2825279 h 2935360"/>
                <a:gd name="connsiteX12" fmla="*/ 3749736 w 4341078"/>
                <a:gd name="connsiteY12" fmla="*/ 2855759 h 2935360"/>
                <a:gd name="connsiteX13" fmla="*/ 1097976 w 4341078"/>
                <a:gd name="connsiteY13" fmla="*/ 2922815 h 2935360"/>
                <a:gd name="connsiteX14" fmla="*/ 816798 w 4341078"/>
                <a:gd name="connsiteY14" fmla="*/ 2934626 h 2935360"/>
                <a:gd name="connsiteX15" fmla="*/ 250632 w 4341078"/>
                <a:gd name="connsiteY15" fmla="*/ 2678975 h 2935360"/>
                <a:gd name="connsiteX0" fmla="*/ 250632 w 4341078"/>
                <a:gd name="connsiteY0" fmla="*/ 2678975 h 2934626"/>
                <a:gd name="connsiteX1" fmla="*/ 696 w 4341078"/>
                <a:gd name="connsiteY1" fmla="*/ 758735 h 2934626"/>
                <a:gd name="connsiteX2" fmla="*/ 317688 w 4341078"/>
                <a:gd name="connsiteY2" fmla="*/ 179615 h 2934626"/>
                <a:gd name="connsiteX3" fmla="*/ 1561272 w 4341078"/>
                <a:gd name="connsiteY3" fmla="*/ 33311 h 2934626"/>
                <a:gd name="connsiteX4" fmla="*/ 2719512 w 4341078"/>
                <a:gd name="connsiteY4" fmla="*/ 2831 h 2934626"/>
                <a:gd name="connsiteX5" fmla="*/ 3755832 w 4341078"/>
                <a:gd name="connsiteY5" fmla="*/ 82079 h 2934626"/>
                <a:gd name="connsiteX6" fmla="*/ 4091112 w 4341078"/>
                <a:gd name="connsiteY6" fmla="*/ 130847 h 2934626"/>
                <a:gd name="connsiteX7" fmla="*/ 4292280 w 4341078"/>
                <a:gd name="connsiteY7" fmla="*/ 252767 h 2934626"/>
                <a:gd name="connsiteX8" fmla="*/ 4341048 w 4341078"/>
                <a:gd name="connsiteY8" fmla="*/ 569759 h 2934626"/>
                <a:gd name="connsiteX9" fmla="*/ 4298376 w 4341078"/>
                <a:gd name="connsiteY9" fmla="*/ 1453679 h 2934626"/>
                <a:gd name="connsiteX10" fmla="*/ 4225224 w 4341078"/>
                <a:gd name="connsiteY10" fmla="*/ 2557055 h 2934626"/>
                <a:gd name="connsiteX11" fmla="*/ 4152072 w 4341078"/>
                <a:gd name="connsiteY11" fmla="*/ 2825279 h 2934626"/>
                <a:gd name="connsiteX12" fmla="*/ 3749736 w 4341078"/>
                <a:gd name="connsiteY12" fmla="*/ 2855759 h 2934626"/>
                <a:gd name="connsiteX13" fmla="*/ 1097976 w 4341078"/>
                <a:gd name="connsiteY13" fmla="*/ 2922815 h 2934626"/>
                <a:gd name="connsiteX14" fmla="*/ 816798 w 4341078"/>
                <a:gd name="connsiteY14" fmla="*/ 2934626 h 2934626"/>
                <a:gd name="connsiteX15" fmla="*/ 250632 w 4341078"/>
                <a:gd name="connsiteY15" fmla="*/ 2678975 h 2934626"/>
                <a:gd name="connsiteX0" fmla="*/ 250633 w 4341079"/>
                <a:gd name="connsiteY0" fmla="*/ 2678975 h 2938436"/>
                <a:gd name="connsiteX1" fmla="*/ 697 w 4341079"/>
                <a:gd name="connsiteY1" fmla="*/ 758735 h 2938436"/>
                <a:gd name="connsiteX2" fmla="*/ 317689 w 4341079"/>
                <a:gd name="connsiteY2" fmla="*/ 179615 h 2938436"/>
                <a:gd name="connsiteX3" fmla="*/ 1561273 w 4341079"/>
                <a:gd name="connsiteY3" fmla="*/ 33311 h 2938436"/>
                <a:gd name="connsiteX4" fmla="*/ 2719513 w 4341079"/>
                <a:gd name="connsiteY4" fmla="*/ 2831 h 2938436"/>
                <a:gd name="connsiteX5" fmla="*/ 3755833 w 4341079"/>
                <a:gd name="connsiteY5" fmla="*/ 82079 h 2938436"/>
                <a:gd name="connsiteX6" fmla="*/ 4091113 w 4341079"/>
                <a:gd name="connsiteY6" fmla="*/ 130847 h 2938436"/>
                <a:gd name="connsiteX7" fmla="*/ 4292281 w 4341079"/>
                <a:gd name="connsiteY7" fmla="*/ 252767 h 2938436"/>
                <a:gd name="connsiteX8" fmla="*/ 4341049 w 4341079"/>
                <a:gd name="connsiteY8" fmla="*/ 569759 h 2938436"/>
                <a:gd name="connsiteX9" fmla="*/ 4298377 w 4341079"/>
                <a:gd name="connsiteY9" fmla="*/ 1453679 h 2938436"/>
                <a:gd name="connsiteX10" fmla="*/ 4225225 w 4341079"/>
                <a:gd name="connsiteY10" fmla="*/ 2557055 h 2938436"/>
                <a:gd name="connsiteX11" fmla="*/ 4152073 w 4341079"/>
                <a:gd name="connsiteY11" fmla="*/ 2825279 h 2938436"/>
                <a:gd name="connsiteX12" fmla="*/ 3749737 w 4341079"/>
                <a:gd name="connsiteY12" fmla="*/ 2855759 h 2938436"/>
                <a:gd name="connsiteX13" fmla="*/ 1097977 w 4341079"/>
                <a:gd name="connsiteY13" fmla="*/ 2922815 h 2938436"/>
                <a:gd name="connsiteX14" fmla="*/ 818704 w 4341079"/>
                <a:gd name="connsiteY14" fmla="*/ 2938436 h 2938436"/>
                <a:gd name="connsiteX15" fmla="*/ 250633 w 4341079"/>
                <a:gd name="connsiteY15" fmla="*/ 2678975 h 2938436"/>
                <a:gd name="connsiteX0" fmla="*/ 250633 w 4341079"/>
                <a:gd name="connsiteY0" fmla="*/ 2678975 h 2945163"/>
                <a:gd name="connsiteX1" fmla="*/ 697 w 4341079"/>
                <a:gd name="connsiteY1" fmla="*/ 758735 h 2945163"/>
                <a:gd name="connsiteX2" fmla="*/ 317689 w 4341079"/>
                <a:gd name="connsiteY2" fmla="*/ 179615 h 2945163"/>
                <a:gd name="connsiteX3" fmla="*/ 1561273 w 4341079"/>
                <a:gd name="connsiteY3" fmla="*/ 33311 h 2945163"/>
                <a:gd name="connsiteX4" fmla="*/ 2719513 w 4341079"/>
                <a:gd name="connsiteY4" fmla="*/ 2831 h 2945163"/>
                <a:gd name="connsiteX5" fmla="*/ 3755833 w 4341079"/>
                <a:gd name="connsiteY5" fmla="*/ 82079 h 2945163"/>
                <a:gd name="connsiteX6" fmla="*/ 4091113 w 4341079"/>
                <a:gd name="connsiteY6" fmla="*/ 130847 h 2945163"/>
                <a:gd name="connsiteX7" fmla="*/ 4292281 w 4341079"/>
                <a:gd name="connsiteY7" fmla="*/ 252767 h 2945163"/>
                <a:gd name="connsiteX8" fmla="*/ 4341049 w 4341079"/>
                <a:gd name="connsiteY8" fmla="*/ 569759 h 2945163"/>
                <a:gd name="connsiteX9" fmla="*/ 4298377 w 4341079"/>
                <a:gd name="connsiteY9" fmla="*/ 1453679 h 2945163"/>
                <a:gd name="connsiteX10" fmla="*/ 4225225 w 4341079"/>
                <a:gd name="connsiteY10" fmla="*/ 2557055 h 2945163"/>
                <a:gd name="connsiteX11" fmla="*/ 4152073 w 4341079"/>
                <a:gd name="connsiteY11" fmla="*/ 2825279 h 2945163"/>
                <a:gd name="connsiteX12" fmla="*/ 3749737 w 4341079"/>
                <a:gd name="connsiteY12" fmla="*/ 2855759 h 2945163"/>
                <a:gd name="connsiteX13" fmla="*/ 1097977 w 4341079"/>
                <a:gd name="connsiteY13" fmla="*/ 2922815 h 2945163"/>
                <a:gd name="connsiteX14" fmla="*/ 818704 w 4341079"/>
                <a:gd name="connsiteY14" fmla="*/ 2938436 h 2945163"/>
                <a:gd name="connsiteX15" fmla="*/ 250633 w 4341079"/>
                <a:gd name="connsiteY15" fmla="*/ 2678975 h 2945163"/>
                <a:gd name="connsiteX0" fmla="*/ 250633 w 4341079"/>
                <a:gd name="connsiteY0" fmla="*/ 2678975 h 2945163"/>
                <a:gd name="connsiteX1" fmla="*/ 697 w 4341079"/>
                <a:gd name="connsiteY1" fmla="*/ 758735 h 2945163"/>
                <a:gd name="connsiteX2" fmla="*/ 317689 w 4341079"/>
                <a:gd name="connsiteY2" fmla="*/ 179615 h 2945163"/>
                <a:gd name="connsiteX3" fmla="*/ 1561273 w 4341079"/>
                <a:gd name="connsiteY3" fmla="*/ 33311 h 2945163"/>
                <a:gd name="connsiteX4" fmla="*/ 2719513 w 4341079"/>
                <a:gd name="connsiteY4" fmla="*/ 2831 h 2945163"/>
                <a:gd name="connsiteX5" fmla="*/ 3755833 w 4341079"/>
                <a:gd name="connsiteY5" fmla="*/ 82079 h 2945163"/>
                <a:gd name="connsiteX6" fmla="*/ 4091113 w 4341079"/>
                <a:gd name="connsiteY6" fmla="*/ 130847 h 2945163"/>
                <a:gd name="connsiteX7" fmla="*/ 4292281 w 4341079"/>
                <a:gd name="connsiteY7" fmla="*/ 252767 h 2945163"/>
                <a:gd name="connsiteX8" fmla="*/ 4341049 w 4341079"/>
                <a:gd name="connsiteY8" fmla="*/ 569759 h 2945163"/>
                <a:gd name="connsiteX9" fmla="*/ 4298377 w 4341079"/>
                <a:gd name="connsiteY9" fmla="*/ 1453679 h 2945163"/>
                <a:gd name="connsiteX10" fmla="*/ 4225225 w 4341079"/>
                <a:gd name="connsiteY10" fmla="*/ 2557055 h 2945163"/>
                <a:gd name="connsiteX11" fmla="*/ 4152073 w 4341079"/>
                <a:gd name="connsiteY11" fmla="*/ 2825279 h 2945163"/>
                <a:gd name="connsiteX12" fmla="*/ 3749737 w 4341079"/>
                <a:gd name="connsiteY12" fmla="*/ 2855759 h 2945163"/>
                <a:gd name="connsiteX13" fmla="*/ 1298002 w 4341079"/>
                <a:gd name="connsiteY13" fmla="*/ 2936150 h 2945163"/>
                <a:gd name="connsiteX14" fmla="*/ 818704 w 4341079"/>
                <a:gd name="connsiteY14" fmla="*/ 2938436 h 2945163"/>
                <a:gd name="connsiteX15" fmla="*/ 250633 w 4341079"/>
                <a:gd name="connsiteY15" fmla="*/ 2678975 h 2945163"/>
                <a:gd name="connsiteX0" fmla="*/ 250633 w 4341079"/>
                <a:gd name="connsiteY0" fmla="*/ 2678975 h 2957404"/>
                <a:gd name="connsiteX1" fmla="*/ 697 w 4341079"/>
                <a:gd name="connsiteY1" fmla="*/ 758735 h 2957404"/>
                <a:gd name="connsiteX2" fmla="*/ 317689 w 4341079"/>
                <a:gd name="connsiteY2" fmla="*/ 179615 h 2957404"/>
                <a:gd name="connsiteX3" fmla="*/ 1561273 w 4341079"/>
                <a:gd name="connsiteY3" fmla="*/ 33311 h 2957404"/>
                <a:gd name="connsiteX4" fmla="*/ 2719513 w 4341079"/>
                <a:gd name="connsiteY4" fmla="*/ 2831 h 2957404"/>
                <a:gd name="connsiteX5" fmla="*/ 3755833 w 4341079"/>
                <a:gd name="connsiteY5" fmla="*/ 82079 h 2957404"/>
                <a:gd name="connsiteX6" fmla="*/ 4091113 w 4341079"/>
                <a:gd name="connsiteY6" fmla="*/ 130847 h 2957404"/>
                <a:gd name="connsiteX7" fmla="*/ 4292281 w 4341079"/>
                <a:gd name="connsiteY7" fmla="*/ 252767 h 2957404"/>
                <a:gd name="connsiteX8" fmla="*/ 4341049 w 4341079"/>
                <a:gd name="connsiteY8" fmla="*/ 569759 h 2957404"/>
                <a:gd name="connsiteX9" fmla="*/ 4298377 w 4341079"/>
                <a:gd name="connsiteY9" fmla="*/ 1453679 h 2957404"/>
                <a:gd name="connsiteX10" fmla="*/ 4225225 w 4341079"/>
                <a:gd name="connsiteY10" fmla="*/ 2557055 h 2957404"/>
                <a:gd name="connsiteX11" fmla="*/ 4152073 w 4341079"/>
                <a:gd name="connsiteY11" fmla="*/ 2825279 h 2957404"/>
                <a:gd name="connsiteX12" fmla="*/ 3749737 w 4341079"/>
                <a:gd name="connsiteY12" fmla="*/ 2855759 h 2957404"/>
                <a:gd name="connsiteX13" fmla="*/ 1298002 w 4341079"/>
                <a:gd name="connsiteY13" fmla="*/ 2936150 h 2957404"/>
                <a:gd name="connsiteX14" fmla="*/ 880045 w 4341079"/>
                <a:gd name="connsiteY14" fmla="*/ 2940340 h 2957404"/>
                <a:gd name="connsiteX15" fmla="*/ 818704 w 4341079"/>
                <a:gd name="connsiteY15" fmla="*/ 2938436 h 2957404"/>
                <a:gd name="connsiteX16" fmla="*/ 250633 w 4341079"/>
                <a:gd name="connsiteY16" fmla="*/ 2678975 h 2957404"/>
                <a:gd name="connsiteX0" fmla="*/ 250633 w 4341079"/>
                <a:gd name="connsiteY0" fmla="*/ 2678975 h 2957404"/>
                <a:gd name="connsiteX1" fmla="*/ 697 w 4341079"/>
                <a:gd name="connsiteY1" fmla="*/ 758735 h 2957404"/>
                <a:gd name="connsiteX2" fmla="*/ 317689 w 4341079"/>
                <a:gd name="connsiteY2" fmla="*/ 179615 h 2957404"/>
                <a:gd name="connsiteX3" fmla="*/ 1561273 w 4341079"/>
                <a:gd name="connsiteY3" fmla="*/ 33311 h 2957404"/>
                <a:gd name="connsiteX4" fmla="*/ 2719513 w 4341079"/>
                <a:gd name="connsiteY4" fmla="*/ 2831 h 2957404"/>
                <a:gd name="connsiteX5" fmla="*/ 3755833 w 4341079"/>
                <a:gd name="connsiteY5" fmla="*/ 82079 h 2957404"/>
                <a:gd name="connsiteX6" fmla="*/ 4091113 w 4341079"/>
                <a:gd name="connsiteY6" fmla="*/ 130847 h 2957404"/>
                <a:gd name="connsiteX7" fmla="*/ 4292281 w 4341079"/>
                <a:gd name="connsiteY7" fmla="*/ 252767 h 2957404"/>
                <a:gd name="connsiteX8" fmla="*/ 4341049 w 4341079"/>
                <a:gd name="connsiteY8" fmla="*/ 569759 h 2957404"/>
                <a:gd name="connsiteX9" fmla="*/ 4298377 w 4341079"/>
                <a:gd name="connsiteY9" fmla="*/ 1453679 h 2957404"/>
                <a:gd name="connsiteX10" fmla="*/ 4225225 w 4341079"/>
                <a:gd name="connsiteY10" fmla="*/ 2557055 h 2957404"/>
                <a:gd name="connsiteX11" fmla="*/ 4165330 w 4341079"/>
                <a:gd name="connsiteY11" fmla="*/ 2908191 h 2957404"/>
                <a:gd name="connsiteX12" fmla="*/ 3749737 w 4341079"/>
                <a:gd name="connsiteY12" fmla="*/ 2855759 h 2957404"/>
                <a:gd name="connsiteX13" fmla="*/ 1298002 w 4341079"/>
                <a:gd name="connsiteY13" fmla="*/ 2936150 h 2957404"/>
                <a:gd name="connsiteX14" fmla="*/ 880045 w 4341079"/>
                <a:gd name="connsiteY14" fmla="*/ 2940340 h 2957404"/>
                <a:gd name="connsiteX15" fmla="*/ 818704 w 4341079"/>
                <a:gd name="connsiteY15" fmla="*/ 2938436 h 2957404"/>
                <a:gd name="connsiteX16" fmla="*/ 250633 w 4341079"/>
                <a:gd name="connsiteY16" fmla="*/ 2678975 h 2957404"/>
                <a:gd name="connsiteX0" fmla="*/ 250633 w 4341079"/>
                <a:gd name="connsiteY0" fmla="*/ 2678975 h 2957404"/>
                <a:gd name="connsiteX1" fmla="*/ 697 w 4341079"/>
                <a:gd name="connsiteY1" fmla="*/ 758735 h 2957404"/>
                <a:gd name="connsiteX2" fmla="*/ 317689 w 4341079"/>
                <a:gd name="connsiteY2" fmla="*/ 179615 h 2957404"/>
                <a:gd name="connsiteX3" fmla="*/ 1561273 w 4341079"/>
                <a:gd name="connsiteY3" fmla="*/ 33311 h 2957404"/>
                <a:gd name="connsiteX4" fmla="*/ 2719513 w 4341079"/>
                <a:gd name="connsiteY4" fmla="*/ 2831 h 2957404"/>
                <a:gd name="connsiteX5" fmla="*/ 3755833 w 4341079"/>
                <a:gd name="connsiteY5" fmla="*/ 82079 h 2957404"/>
                <a:gd name="connsiteX6" fmla="*/ 4091113 w 4341079"/>
                <a:gd name="connsiteY6" fmla="*/ 130847 h 2957404"/>
                <a:gd name="connsiteX7" fmla="*/ 4292281 w 4341079"/>
                <a:gd name="connsiteY7" fmla="*/ 252767 h 2957404"/>
                <a:gd name="connsiteX8" fmla="*/ 4341049 w 4341079"/>
                <a:gd name="connsiteY8" fmla="*/ 569759 h 2957404"/>
                <a:gd name="connsiteX9" fmla="*/ 4298377 w 4341079"/>
                <a:gd name="connsiteY9" fmla="*/ 1453679 h 2957404"/>
                <a:gd name="connsiteX10" fmla="*/ 4225225 w 4341079"/>
                <a:gd name="connsiteY10" fmla="*/ 2557055 h 2957404"/>
                <a:gd name="connsiteX11" fmla="*/ 4165330 w 4341079"/>
                <a:gd name="connsiteY11" fmla="*/ 2908191 h 2957404"/>
                <a:gd name="connsiteX12" fmla="*/ 3723223 w 4341079"/>
                <a:gd name="connsiteY12" fmla="*/ 2919537 h 2957404"/>
                <a:gd name="connsiteX13" fmla="*/ 1298002 w 4341079"/>
                <a:gd name="connsiteY13" fmla="*/ 2936150 h 2957404"/>
                <a:gd name="connsiteX14" fmla="*/ 880045 w 4341079"/>
                <a:gd name="connsiteY14" fmla="*/ 2940340 h 2957404"/>
                <a:gd name="connsiteX15" fmla="*/ 818704 w 4341079"/>
                <a:gd name="connsiteY15" fmla="*/ 2938436 h 2957404"/>
                <a:gd name="connsiteX16" fmla="*/ 250633 w 4341079"/>
                <a:gd name="connsiteY16" fmla="*/ 2678975 h 2957404"/>
                <a:gd name="connsiteX0" fmla="*/ 250633 w 4341079"/>
                <a:gd name="connsiteY0" fmla="*/ 2678975 h 2957404"/>
                <a:gd name="connsiteX1" fmla="*/ 697 w 4341079"/>
                <a:gd name="connsiteY1" fmla="*/ 758735 h 2957404"/>
                <a:gd name="connsiteX2" fmla="*/ 317689 w 4341079"/>
                <a:gd name="connsiteY2" fmla="*/ 179615 h 2957404"/>
                <a:gd name="connsiteX3" fmla="*/ 1561273 w 4341079"/>
                <a:gd name="connsiteY3" fmla="*/ 33311 h 2957404"/>
                <a:gd name="connsiteX4" fmla="*/ 2719513 w 4341079"/>
                <a:gd name="connsiteY4" fmla="*/ 2831 h 2957404"/>
                <a:gd name="connsiteX5" fmla="*/ 3755833 w 4341079"/>
                <a:gd name="connsiteY5" fmla="*/ 82079 h 2957404"/>
                <a:gd name="connsiteX6" fmla="*/ 4091113 w 4341079"/>
                <a:gd name="connsiteY6" fmla="*/ 130847 h 2957404"/>
                <a:gd name="connsiteX7" fmla="*/ 4292281 w 4341079"/>
                <a:gd name="connsiteY7" fmla="*/ 252767 h 2957404"/>
                <a:gd name="connsiteX8" fmla="*/ 4341049 w 4341079"/>
                <a:gd name="connsiteY8" fmla="*/ 569759 h 2957404"/>
                <a:gd name="connsiteX9" fmla="*/ 4298377 w 4341079"/>
                <a:gd name="connsiteY9" fmla="*/ 1453679 h 2957404"/>
                <a:gd name="connsiteX10" fmla="*/ 4225225 w 4341079"/>
                <a:gd name="connsiteY10" fmla="*/ 2557055 h 2957404"/>
                <a:gd name="connsiteX11" fmla="*/ 4118931 w 4341079"/>
                <a:gd name="connsiteY11" fmla="*/ 2908191 h 2957404"/>
                <a:gd name="connsiteX12" fmla="*/ 3723223 w 4341079"/>
                <a:gd name="connsiteY12" fmla="*/ 2919537 h 2957404"/>
                <a:gd name="connsiteX13" fmla="*/ 1298002 w 4341079"/>
                <a:gd name="connsiteY13" fmla="*/ 2936150 h 2957404"/>
                <a:gd name="connsiteX14" fmla="*/ 880045 w 4341079"/>
                <a:gd name="connsiteY14" fmla="*/ 2940340 h 2957404"/>
                <a:gd name="connsiteX15" fmla="*/ 818704 w 4341079"/>
                <a:gd name="connsiteY15" fmla="*/ 2938436 h 2957404"/>
                <a:gd name="connsiteX16" fmla="*/ 250633 w 4341079"/>
                <a:gd name="connsiteY16" fmla="*/ 2678975 h 2957404"/>
                <a:gd name="connsiteX0" fmla="*/ 250633 w 4341079"/>
                <a:gd name="connsiteY0" fmla="*/ 2678975 h 2957404"/>
                <a:gd name="connsiteX1" fmla="*/ 697 w 4341079"/>
                <a:gd name="connsiteY1" fmla="*/ 758735 h 2957404"/>
                <a:gd name="connsiteX2" fmla="*/ 317689 w 4341079"/>
                <a:gd name="connsiteY2" fmla="*/ 179615 h 2957404"/>
                <a:gd name="connsiteX3" fmla="*/ 1561273 w 4341079"/>
                <a:gd name="connsiteY3" fmla="*/ 33311 h 2957404"/>
                <a:gd name="connsiteX4" fmla="*/ 2719513 w 4341079"/>
                <a:gd name="connsiteY4" fmla="*/ 2831 h 2957404"/>
                <a:gd name="connsiteX5" fmla="*/ 3755833 w 4341079"/>
                <a:gd name="connsiteY5" fmla="*/ 82079 h 2957404"/>
                <a:gd name="connsiteX6" fmla="*/ 4091113 w 4341079"/>
                <a:gd name="connsiteY6" fmla="*/ 130847 h 2957404"/>
                <a:gd name="connsiteX7" fmla="*/ 4292281 w 4341079"/>
                <a:gd name="connsiteY7" fmla="*/ 252767 h 2957404"/>
                <a:gd name="connsiteX8" fmla="*/ 4341049 w 4341079"/>
                <a:gd name="connsiteY8" fmla="*/ 569759 h 2957404"/>
                <a:gd name="connsiteX9" fmla="*/ 4298377 w 4341079"/>
                <a:gd name="connsiteY9" fmla="*/ 1453679 h 2957404"/>
                <a:gd name="connsiteX10" fmla="*/ 4225225 w 4341079"/>
                <a:gd name="connsiteY10" fmla="*/ 2557055 h 2957404"/>
                <a:gd name="connsiteX11" fmla="*/ 4118931 w 4341079"/>
                <a:gd name="connsiteY11" fmla="*/ 2908191 h 2957404"/>
                <a:gd name="connsiteX12" fmla="*/ 3743108 w 4341079"/>
                <a:gd name="connsiteY12" fmla="*/ 2932293 h 2957404"/>
                <a:gd name="connsiteX13" fmla="*/ 1298002 w 4341079"/>
                <a:gd name="connsiteY13" fmla="*/ 2936150 h 2957404"/>
                <a:gd name="connsiteX14" fmla="*/ 880045 w 4341079"/>
                <a:gd name="connsiteY14" fmla="*/ 2940340 h 2957404"/>
                <a:gd name="connsiteX15" fmla="*/ 818704 w 4341079"/>
                <a:gd name="connsiteY15" fmla="*/ 2938436 h 2957404"/>
                <a:gd name="connsiteX16" fmla="*/ 250633 w 4341079"/>
                <a:gd name="connsiteY16" fmla="*/ 2678975 h 2957404"/>
                <a:gd name="connsiteX0" fmla="*/ 250633 w 4341079"/>
                <a:gd name="connsiteY0" fmla="*/ 2678975 h 2979064"/>
                <a:gd name="connsiteX1" fmla="*/ 697 w 4341079"/>
                <a:gd name="connsiteY1" fmla="*/ 758735 h 2979064"/>
                <a:gd name="connsiteX2" fmla="*/ 317689 w 4341079"/>
                <a:gd name="connsiteY2" fmla="*/ 179615 h 2979064"/>
                <a:gd name="connsiteX3" fmla="*/ 1561273 w 4341079"/>
                <a:gd name="connsiteY3" fmla="*/ 33311 h 2979064"/>
                <a:gd name="connsiteX4" fmla="*/ 2719513 w 4341079"/>
                <a:gd name="connsiteY4" fmla="*/ 2831 h 2979064"/>
                <a:gd name="connsiteX5" fmla="*/ 3755833 w 4341079"/>
                <a:gd name="connsiteY5" fmla="*/ 82079 h 2979064"/>
                <a:gd name="connsiteX6" fmla="*/ 4091113 w 4341079"/>
                <a:gd name="connsiteY6" fmla="*/ 130847 h 2979064"/>
                <a:gd name="connsiteX7" fmla="*/ 4292281 w 4341079"/>
                <a:gd name="connsiteY7" fmla="*/ 252767 h 2979064"/>
                <a:gd name="connsiteX8" fmla="*/ 4341049 w 4341079"/>
                <a:gd name="connsiteY8" fmla="*/ 569759 h 2979064"/>
                <a:gd name="connsiteX9" fmla="*/ 4298377 w 4341079"/>
                <a:gd name="connsiteY9" fmla="*/ 1453679 h 2979064"/>
                <a:gd name="connsiteX10" fmla="*/ 4225225 w 4341079"/>
                <a:gd name="connsiteY10" fmla="*/ 2557055 h 2979064"/>
                <a:gd name="connsiteX11" fmla="*/ 4118931 w 4341079"/>
                <a:gd name="connsiteY11" fmla="*/ 2908191 h 2979064"/>
                <a:gd name="connsiteX12" fmla="*/ 3765203 w 4341079"/>
                <a:gd name="connsiteY12" fmla="*/ 2979064 h 2979064"/>
                <a:gd name="connsiteX13" fmla="*/ 1298002 w 4341079"/>
                <a:gd name="connsiteY13" fmla="*/ 2936150 h 2979064"/>
                <a:gd name="connsiteX14" fmla="*/ 880045 w 4341079"/>
                <a:gd name="connsiteY14" fmla="*/ 2940340 h 2979064"/>
                <a:gd name="connsiteX15" fmla="*/ 818704 w 4341079"/>
                <a:gd name="connsiteY15" fmla="*/ 2938436 h 2979064"/>
                <a:gd name="connsiteX16" fmla="*/ 250633 w 4341079"/>
                <a:gd name="connsiteY16" fmla="*/ 2678975 h 2979064"/>
                <a:gd name="connsiteX0" fmla="*/ 250633 w 4341079"/>
                <a:gd name="connsiteY0" fmla="*/ 2678975 h 2979064"/>
                <a:gd name="connsiteX1" fmla="*/ 697 w 4341079"/>
                <a:gd name="connsiteY1" fmla="*/ 758735 h 2979064"/>
                <a:gd name="connsiteX2" fmla="*/ 317689 w 4341079"/>
                <a:gd name="connsiteY2" fmla="*/ 179615 h 2979064"/>
                <a:gd name="connsiteX3" fmla="*/ 1561273 w 4341079"/>
                <a:gd name="connsiteY3" fmla="*/ 33311 h 2979064"/>
                <a:gd name="connsiteX4" fmla="*/ 2719513 w 4341079"/>
                <a:gd name="connsiteY4" fmla="*/ 2831 h 2979064"/>
                <a:gd name="connsiteX5" fmla="*/ 3755833 w 4341079"/>
                <a:gd name="connsiteY5" fmla="*/ 82079 h 2979064"/>
                <a:gd name="connsiteX6" fmla="*/ 4091113 w 4341079"/>
                <a:gd name="connsiteY6" fmla="*/ 130847 h 2979064"/>
                <a:gd name="connsiteX7" fmla="*/ 4292281 w 4341079"/>
                <a:gd name="connsiteY7" fmla="*/ 252767 h 2979064"/>
                <a:gd name="connsiteX8" fmla="*/ 4341049 w 4341079"/>
                <a:gd name="connsiteY8" fmla="*/ 569759 h 2979064"/>
                <a:gd name="connsiteX9" fmla="*/ 4298377 w 4341079"/>
                <a:gd name="connsiteY9" fmla="*/ 1453679 h 2979064"/>
                <a:gd name="connsiteX10" fmla="*/ 4225225 w 4341079"/>
                <a:gd name="connsiteY10" fmla="*/ 2557055 h 2979064"/>
                <a:gd name="connsiteX11" fmla="*/ 4118931 w 4341079"/>
                <a:gd name="connsiteY11" fmla="*/ 2908191 h 2979064"/>
                <a:gd name="connsiteX12" fmla="*/ 3765203 w 4341079"/>
                <a:gd name="connsiteY12" fmla="*/ 2979064 h 2979064"/>
                <a:gd name="connsiteX13" fmla="*/ 1298002 w 4341079"/>
                <a:gd name="connsiteY13" fmla="*/ 2961661 h 2979064"/>
                <a:gd name="connsiteX14" fmla="*/ 880045 w 4341079"/>
                <a:gd name="connsiteY14" fmla="*/ 2940340 h 2979064"/>
                <a:gd name="connsiteX15" fmla="*/ 818704 w 4341079"/>
                <a:gd name="connsiteY15" fmla="*/ 2938436 h 2979064"/>
                <a:gd name="connsiteX16" fmla="*/ 250633 w 4341079"/>
                <a:gd name="connsiteY16" fmla="*/ 2678975 h 2979064"/>
                <a:gd name="connsiteX0" fmla="*/ 250633 w 4341079"/>
                <a:gd name="connsiteY0" fmla="*/ 2678975 h 2974830"/>
                <a:gd name="connsiteX1" fmla="*/ 697 w 4341079"/>
                <a:gd name="connsiteY1" fmla="*/ 758735 h 2974830"/>
                <a:gd name="connsiteX2" fmla="*/ 317689 w 4341079"/>
                <a:gd name="connsiteY2" fmla="*/ 179615 h 2974830"/>
                <a:gd name="connsiteX3" fmla="*/ 1561273 w 4341079"/>
                <a:gd name="connsiteY3" fmla="*/ 33311 h 2974830"/>
                <a:gd name="connsiteX4" fmla="*/ 2719513 w 4341079"/>
                <a:gd name="connsiteY4" fmla="*/ 2831 h 2974830"/>
                <a:gd name="connsiteX5" fmla="*/ 3755833 w 4341079"/>
                <a:gd name="connsiteY5" fmla="*/ 82079 h 2974830"/>
                <a:gd name="connsiteX6" fmla="*/ 4091113 w 4341079"/>
                <a:gd name="connsiteY6" fmla="*/ 130847 h 2974830"/>
                <a:gd name="connsiteX7" fmla="*/ 4292281 w 4341079"/>
                <a:gd name="connsiteY7" fmla="*/ 252767 h 2974830"/>
                <a:gd name="connsiteX8" fmla="*/ 4341049 w 4341079"/>
                <a:gd name="connsiteY8" fmla="*/ 569759 h 2974830"/>
                <a:gd name="connsiteX9" fmla="*/ 4298377 w 4341079"/>
                <a:gd name="connsiteY9" fmla="*/ 1453679 h 2974830"/>
                <a:gd name="connsiteX10" fmla="*/ 4225225 w 4341079"/>
                <a:gd name="connsiteY10" fmla="*/ 2557055 h 2974830"/>
                <a:gd name="connsiteX11" fmla="*/ 4118931 w 4341079"/>
                <a:gd name="connsiteY11" fmla="*/ 2908191 h 2974830"/>
                <a:gd name="connsiteX12" fmla="*/ 3729852 w 4341079"/>
                <a:gd name="connsiteY12" fmla="*/ 2974812 h 2974830"/>
                <a:gd name="connsiteX13" fmla="*/ 1298002 w 4341079"/>
                <a:gd name="connsiteY13" fmla="*/ 2961661 h 2974830"/>
                <a:gd name="connsiteX14" fmla="*/ 880045 w 4341079"/>
                <a:gd name="connsiteY14" fmla="*/ 2940340 h 2974830"/>
                <a:gd name="connsiteX15" fmla="*/ 818704 w 4341079"/>
                <a:gd name="connsiteY15" fmla="*/ 2938436 h 2974830"/>
                <a:gd name="connsiteX16" fmla="*/ 250633 w 4341079"/>
                <a:gd name="connsiteY16" fmla="*/ 2678975 h 2974830"/>
                <a:gd name="connsiteX0" fmla="*/ 250606 w 4341052"/>
                <a:gd name="connsiteY0" fmla="*/ 2678975 h 2977763"/>
                <a:gd name="connsiteX1" fmla="*/ 670 w 4341052"/>
                <a:gd name="connsiteY1" fmla="*/ 758735 h 2977763"/>
                <a:gd name="connsiteX2" fmla="*/ 317662 w 4341052"/>
                <a:gd name="connsiteY2" fmla="*/ 179615 h 2977763"/>
                <a:gd name="connsiteX3" fmla="*/ 1561246 w 4341052"/>
                <a:gd name="connsiteY3" fmla="*/ 33311 h 2977763"/>
                <a:gd name="connsiteX4" fmla="*/ 2719486 w 4341052"/>
                <a:gd name="connsiteY4" fmla="*/ 2831 h 2977763"/>
                <a:gd name="connsiteX5" fmla="*/ 3755806 w 4341052"/>
                <a:gd name="connsiteY5" fmla="*/ 82079 h 2977763"/>
                <a:gd name="connsiteX6" fmla="*/ 4091086 w 4341052"/>
                <a:gd name="connsiteY6" fmla="*/ 130847 h 2977763"/>
                <a:gd name="connsiteX7" fmla="*/ 4292254 w 4341052"/>
                <a:gd name="connsiteY7" fmla="*/ 252767 h 2977763"/>
                <a:gd name="connsiteX8" fmla="*/ 4341022 w 4341052"/>
                <a:gd name="connsiteY8" fmla="*/ 569759 h 2977763"/>
                <a:gd name="connsiteX9" fmla="*/ 4298350 w 4341052"/>
                <a:gd name="connsiteY9" fmla="*/ 1453679 h 2977763"/>
                <a:gd name="connsiteX10" fmla="*/ 4225198 w 4341052"/>
                <a:gd name="connsiteY10" fmla="*/ 2557055 h 2977763"/>
                <a:gd name="connsiteX11" fmla="*/ 4118904 w 4341052"/>
                <a:gd name="connsiteY11" fmla="*/ 2908191 h 2977763"/>
                <a:gd name="connsiteX12" fmla="*/ 3729825 w 4341052"/>
                <a:gd name="connsiteY12" fmla="*/ 2974812 h 2977763"/>
                <a:gd name="connsiteX13" fmla="*/ 1297975 w 4341052"/>
                <a:gd name="connsiteY13" fmla="*/ 2961661 h 2977763"/>
                <a:gd name="connsiteX14" fmla="*/ 880018 w 4341052"/>
                <a:gd name="connsiteY14" fmla="*/ 2940340 h 2977763"/>
                <a:gd name="connsiteX15" fmla="*/ 783326 w 4341052"/>
                <a:gd name="connsiteY15" fmla="*/ 2963948 h 2977763"/>
                <a:gd name="connsiteX16" fmla="*/ 250606 w 4341052"/>
                <a:gd name="connsiteY16" fmla="*/ 2678975 h 2977763"/>
                <a:gd name="connsiteX0" fmla="*/ 250689 w 4341135"/>
                <a:gd name="connsiteY0" fmla="*/ 2678975 h 2974830"/>
                <a:gd name="connsiteX1" fmla="*/ 753 w 4341135"/>
                <a:gd name="connsiteY1" fmla="*/ 758735 h 2974830"/>
                <a:gd name="connsiteX2" fmla="*/ 317745 w 4341135"/>
                <a:gd name="connsiteY2" fmla="*/ 179615 h 2974830"/>
                <a:gd name="connsiteX3" fmla="*/ 1561329 w 4341135"/>
                <a:gd name="connsiteY3" fmla="*/ 33311 h 2974830"/>
                <a:gd name="connsiteX4" fmla="*/ 2719569 w 4341135"/>
                <a:gd name="connsiteY4" fmla="*/ 2831 h 2974830"/>
                <a:gd name="connsiteX5" fmla="*/ 3755889 w 4341135"/>
                <a:gd name="connsiteY5" fmla="*/ 82079 h 2974830"/>
                <a:gd name="connsiteX6" fmla="*/ 4091169 w 4341135"/>
                <a:gd name="connsiteY6" fmla="*/ 130847 h 2974830"/>
                <a:gd name="connsiteX7" fmla="*/ 4292337 w 4341135"/>
                <a:gd name="connsiteY7" fmla="*/ 252767 h 2974830"/>
                <a:gd name="connsiteX8" fmla="*/ 4341105 w 4341135"/>
                <a:gd name="connsiteY8" fmla="*/ 569759 h 2974830"/>
                <a:gd name="connsiteX9" fmla="*/ 4298433 w 4341135"/>
                <a:gd name="connsiteY9" fmla="*/ 1453679 h 2974830"/>
                <a:gd name="connsiteX10" fmla="*/ 4225281 w 4341135"/>
                <a:gd name="connsiteY10" fmla="*/ 2557055 h 2974830"/>
                <a:gd name="connsiteX11" fmla="*/ 4118987 w 4341135"/>
                <a:gd name="connsiteY11" fmla="*/ 2908191 h 2974830"/>
                <a:gd name="connsiteX12" fmla="*/ 3729908 w 4341135"/>
                <a:gd name="connsiteY12" fmla="*/ 2974812 h 2974830"/>
                <a:gd name="connsiteX13" fmla="*/ 1298058 w 4341135"/>
                <a:gd name="connsiteY13" fmla="*/ 2961661 h 2974830"/>
                <a:gd name="connsiteX14" fmla="*/ 880101 w 4341135"/>
                <a:gd name="connsiteY14" fmla="*/ 2940340 h 2974830"/>
                <a:gd name="connsiteX15" fmla="*/ 250689 w 4341135"/>
                <a:gd name="connsiteY15" fmla="*/ 2678975 h 2974830"/>
                <a:gd name="connsiteX0" fmla="*/ 250669 w 4341115"/>
                <a:gd name="connsiteY0" fmla="*/ 2678975 h 2978607"/>
                <a:gd name="connsiteX1" fmla="*/ 733 w 4341115"/>
                <a:gd name="connsiteY1" fmla="*/ 758735 h 2978607"/>
                <a:gd name="connsiteX2" fmla="*/ 317725 w 4341115"/>
                <a:gd name="connsiteY2" fmla="*/ 179615 h 2978607"/>
                <a:gd name="connsiteX3" fmla="*/ 1561309 w 4341115"/>
                <a:gd name="connsiteY3" fmla="*/ 33311 h 2978607"/>
                <a:gd name="connsiteX4" fmla="*/ 2719549 w 4341115"/>
                <a:gd name="connsiteY4" fmla="*/ 2831 h 2978607"/>
                <a:gd name="connsiteX5" fmla="*/ 3755869 w 4341115"/>
                <a:gd name="connsiteY5" fmla="*/ 82079 h 2978607"/>
                <a:gd name="connsiteX6" fmla="*/ 4091149 w 4341115"/>
                <a:gd name="connsiteY6" fmla="*/ 130847 h 2978607"/>
                <a:gd name="connsiteX7" fmla="*/ 4292317 w 4341115"/>
                <a:gd name="connsiteY7" fmla="*/ 252767 h 2978607"/>
                <a:gd name="connsiteX8" fmla="*/ 4341085 w 4341115"/>
                <a:gd name="connsiteY8" fmla="*/ 569759 h 2978607"/>
                <a:gd name="connsiteX9" fmla="*/ 4298413 w 4341115"/>
                <a:gd name="connsiteY9" fmla="*/ 1453679 h 2978607"/>
                <a:gd name="connsiteX10" fmla="*/ 4225261 w 4341115"/>
                <a:gd name="connsiteY10" fmla="*/ 2557055 h 2978607"/>
                <a:gd name="connsiteX11" fmla="*/ 4118967 w 4341115"/>
                <a:gd name="connsiteY11" fmla="*/ 2908191 h 2978607"/>
                <a:gd name="connsiteX12" fmla="*/ 3729888 w 4341115"/>
                <a:gd name="connsiteY12" fmla="*/ 2974812 h 2978607"/>
                <a:gd name="connsiteX13" fmla="*/ 1298038 w 4341115"/>
                <a:gd name="connsiteY13" fmla="*/ 2961661 h 2978607"/>
                <a:gd name="connsiteX14" fmla="*/ 857986 w 4341115"/>
                <a:gd name="connsiteY14" fmla="*/ 2978607 h 2978607"/>
                <a:gd name="connsiteX15" fmla="*/ 250669 w 4341115"/>
                <a:gd name="connsiteY15" fmla="*/ 2678975 h 2978607"/>
                <a:gd name="connsiteX0" fmla="*/ 250669 w 4341115"/>
                <a:gd name="connsiteY0" fmla="*/ 2678975 h 2980124"/>
                <a:gd name="connsiteX1" fmla="*/ 733 w 4341115"/>
                <a:gd name="connsiteY1" fmla="*/ 758735 h 2980124"/>
                <a:gd name="connsiteX2" fmla="*/ 317725 w 4341115"/>
                <a:gd name="connsiteY2" fmla="*/ 179615 h 2980124"/>
                <a:gd name="connsiteX3" fmla="*/ 1561309 w 4341115"/>
                <a:gd name="connsiteY3" fmla="*/ 33311 h 2980124"/>
                <a:gd name="connsiteX4" fmla="*/ 2719549 w 4341115"/>
                <a:gd name="connsiteY4" fmla="*/ 2831 h 2980124"/>
                <a:gd name="connsiteX5" fmla="*/ 3755869 w 4341115"/>
                <a:gd name="connsiteY5" fmla="*/ 82079 h 2980124"/>
                <a:gd name="connsiteX6" fmla="*/ 4091149 w 4341115"/>
                <a:gd name="connsiteY6" fmla="*/ 130847 h 2980124"/>
                <a:gd name="connsiteX7" fmla="*/ 4292317 w 4341115"/>
                <a:gd name="connsiteY7" fmla="*/ 252767 h 2980124"/>
                <a:gd name="connsiteX8" fmla="*/ 4341085 w 4341115"/>
                <a:gd name="connsiteY8" fmla="*/ 569759 h 2980124"/>
                <a:gd name="connsiteX9" fmla="*/ 4298413 w 4341115"/>
                <a:gd name="connsiteY9" fmla="*/ 1453679 h 2980124"/>
                <a:gd name="connsiteX10" fmla="*/ 4225261 w 4341115"/>
                <a:gd name="connsiteY10" fmla="*/ 2557055 h 2980124"/>
                <a:gd name="connsiteX11" fmla="*/ 4118967 w 4341115"/>
                <a:gd name="connsiteY11" fmla="*/ 2908191 h 2980124"/>
                <a:gd name="connsiteX12" fmla="*/ 3729888 w 4341115"/>
                <a:gd name="connsiteY12" fmla="*/ 2974812 h 2980124"/>
                <a:gd name="connsiteX13" fmla="*/ 1298038 w 4341115"/>
                <a:gd name="connsiteY13" fmla="*/ 2961661 h 2980124"/>
                <a:gd name="connsiteX14" fmla="*/ 857986 w 4341115"/>
                <a:gd name="connsiteY14" fmla="*/ 2978607 h 2980124"/>
                <a:gd name="connsiteX15" fmla="*/ 250669 w 4341115"/>
                <a:gd name="connsiteY15" fmla="*/ 2678975 h 2980124"/>
                <a:gd name="connsiteX0" fmla="*/ 250669 w 4341115"/>
                <a:gd name="connsiteY0" fmla="*/ 2678975 h 2981114"/>
                <a:gd name="connsiteX1" fmla="*/ 733 w 4341115"/>
                <a:gd name="connsiteY1" fmla="*/ 758735 h 2981114"/>
                <a:gd name="connsiteX2" fmla="*/ 317725 w 4341115"/>
                <a:gd name="connsiteY2" fmla="*/ 179615 h 2981114"/>
                <a:gd name="connsiteX3" fmla="*/ 1561309 w 4341115"/>
                <a:gd name="connsiteY3" fmla="*/ 33311 h 2981114"/>
                <a:gd name="connsiteX4" fmla="*/ 2719549 w 4341115"/>
                <a:gd name="connsiteY4" fmla="*/ 2831 h 2981114"/>
                <a:gd name="connsiteX5" fmla="*/ 3755869 w 4341115"/>
                <a:gd name="connsiteY5" fmla="*/ 82079 h 2981114"/>
                <a:gd name="connsiteX6" fmla="*/ 4091149 w 4341115"/>
                <a:gd name="connsiteY6" fmla="*/ 130847 h 2981114"/>
                <a:gd name="connsiteX7" fmla="*/ 4292317 w 4341115"/>
                <a:gd name="connsiteY7" fmla="*/ 252767 h 2981114"/>
                <a:gd name="connsiteX8" fmla="*/ 4341085 w 4341115"/>
                <a:gd name="connsiteY8" fmla="*/ 569759 h 2981114"/>
                <a:gd name="connsiteX9" fmla="*/ 4298413 w 4341115"/>
                <a:gd name="connsiteY9" fmla="*/ 1453679 h 2981114"/>
                <a:gd name="connsiteX10" fmla="*/ 4225261 w 4341115"/>
                <a:gd name="connsiteY10" fmla="*/ 2557055 h 2981114"/>
                <a:gd name="connsiteX11" fmla="*/ 4118967 w 4341115"/>
                <a:gd name="connsiteY11" fmla="*/ 2908191 h 2981114"/>
                <a:gd name="connsiteX12" fmla="*/ 3729888 w 4341115"/>
                <a:gd name="connsiteY12" fmla="*/ 2974812 h 2981114"/>
                <a:gd name="connsiteX13" fmla="*/ 1298038 w 4341115"/>
                <a:gd name="connsiteY13" fmla="*/ 2961661 h 2981114"/>
                <a:gd name="connsiteX14" fmla="*/ 857986 w 4341115"/>
                <a:gd name="connsiteY14" fmla="*/ 2978607 h 2981114"/>
                <a:gd name="connsiteX15" fmla="*/ 250669 w 4341115"/>
                <a:gd name="connsiteY15" fmla="*/ 2678975 h 2981114"/>
                <a:gd name="connsiteX0" fmla="*/ 250634 w 4341080"/>
                <a:gd name="connsiteY0" fmla="*/ 2678975 h 2977480"/>
                <a:gd name="connsiteX1" fmla="*/ 698 w 4341080"/>
                <a:gd name="connsiteY1" fmla="*/ 758735 h 2977480"/>
                <a:gd name="connsiteX2" fmla="*/ 317690 w 4341080"/>
                <a:gd name="connsiteY2" fmla="*/ 179615 h 2977480"/>
                <a:gd name="connsiteX3" fmla="*/ 1561274 w 4341080"/>
                <a:gd name="connsiteY3" fmla="*/ 33311 h 2977480"/>
                <a:gd name="connsiteX4" fmla="*/ 2719514 w 4341080"/>
                <a:gd name="connsiteY4" fmla="*/ 2831 h 2977480"/>
                <a:gd name="connsiteX5" fmla="*/ 3755834 w 4341080"/>
                <a:gd name="connsiteY5" fmla="*/ 82079 h 2977480"/>
                <a:gd name="connsiteX6" fmla="*/ 4091114 w 4341080"/>
                <a:gd name="connsiteY6" fmla="*/ 130847 h 2977480"/>
                <a:gd name="connsiteX7" fmla="*/ 4292282 w 4341080"/>
                <a:gd name="connsiteY7" fmla="*/ 252767 h 2977480"/>
                <a:gd name="connsiteX8" fmla="*/ 4341050 w 4341080"/>
                <a:gd name="connsiteY8" fmla="*/ 569759 h 2977480"/>
                <a:gd name="connsiteX9" fmla="*/ 4298378 w 4341080"/>
                <a:gd name="connsiteY9" fmla="*/ 1453679 h 2977480"/>
                <a:gd name="connsiteX10" fmla="*/ 4225226 w 4341080"/>
                <a:gd name="connsiteY10" fmla="*/ 2557055 h 2977480"/>
                <a:gd name="connsiteX11" fmla="*/ 4118932 w 4341080"/>
                <a:gd name="connsiteY11" fmla="*/ 2908191 h 2977480"/>
                <a:gd name="connsiteX12" fmla="*/ 3729853 w 4341080"/>
                <a:gd name="connsiteY12" fmla="*/ 2974812 h 2977480"/>
                <a:gd name="connsiteX13" fmla="*/ 1298003 w 4341080"/>
                <a:gd name="connsiteY13" fmla="*/ 2961661 h 2977480"/>
                <a:gd name="connsiteX14" fmla="*/ 818181 w 4341080"/>
                <a:gd name="connsiteY14" fmla="*/ 2974355 h 2977480"/>
                <a:gd name="connsiteX15" fmla="*/ 250634 w 4341080"/>
                <a:gd name="connsiteY15" fmla="*/ 2678975 h 297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1080" h="2977480">
                  <a:moveTo>
                    <a:pt x="250634" y="2678975"/>
                  </a:moveTo>
                  <a:cubicBezTo>
                    <a:pt x="114387" y="2309705"/>
                    <a:pt x="-10478" y="1175295"/>
                    <a:pt x="698" y="758735"/>
                  </a:cubicBezTo>
                  <a:cubicBezTo>
                    <a:pt x="11874" y="342175"/>
                    <a:pt x="57594" y="300519"/>
                    <a:pt x="317690" y="179615"/>
                  </a:cubicBezTo>
                  <a:cubicBezTo>
                    <a:pt x="577786" y="58711"/>
                    <a:pt x="1160970" y="62775"/>
                    <a:pt x="1561274" y="33311"/>
                  </a:cubicBezTo>
                  <a:cubicBezTo>
                    <a:pt x="1961578" y="3847"/>
                    <a:pt x="2353754" y="-5297"/>
                    <a:pt x="2719514" y="2831"/>
                  </a:cubicBezTo>
                  <a:cubicBezTo>
                    <a:pt x="3085274" y="10959"/>
                    <a:pt x="3527234" y="60743"/>
                    <a:pt x="3755834" y="82079"/>
                  </a:cubicBezTo>
                  <a:cubicBezTo>
                    <a:pt x="3984434" y="103415"/>
                    <a:pt x="4001706" y="102399"/>
                    <a:pt x="4091114" y="130847"/>
                  </a:cubicBezTo>
                  <a:cubicBezTo>
                    <a:pt x="4180522" y="159295"/>
                    <a:pt x="4250626" y="179615"/>
                    <a:pt x="4292282" y="252767"/>
                  </a:cubicBezTo>
                  <a:cubicBezTo>
                    <a:pt x="4333938" y="325919"/>
                    <a:pt x="4340034" y="369607"/>
                    <a:pt x="4341050" y="569759"/>
                  </a:cubicBezTo>
                  <a:cubicBezTo>
                    <a:pt x="4342066" y="769911"/>
                    <a:pt x="4317682" y="1122463"/>
                    <a:pt x="4298378" y="1453679"/>
                  </a:cubicBezTo>
                  <a:cubicBezTo>
                    <a:pt x="4279074" y="1784895"/>
                    <a:pt x="4255134" y="2314636"/>
                    <a:pt x="4225226" y="2557055"/>
                  </a:cubicBezTo>
                  <a:cubicBezTo>
                    <a:pt x="4195318" y="2799474"/>
                    <a:pt x="4201494" y="2838565"/>
                    <a:pt x="4118932" y="2908191"/>
                  </a:cubicBezTo>
                  <a:cubicBezTo>
                    <a:pt x="4036370" y="2977817"/>
                    <a:pt x="3729853" y="2974812"/>
                    <a:pt x="3729853" y="2974812"/>
                  </a:cubicBezTo>
                  <a:lnTo>
                    <a:pt x="1298003" y="2961661"/>
                  </a:lnTo>
                  <a:cubicBezTo>
                    <a:pt x="819086" y="2973535"/>
                    <a:pt x="982024" y="2982477"/>
                    <a:pt x="818181" y="2974355"/>
                  </a:cubicBezTo>
                  <a:cubicBezTo>
                    <a:pt x="617106" y="2965508"/>
                    <a:pt x="386881" y="3048245"/>
                    <a:pt x="250634" y="2678975"/>
                  </a:cubicBezTo>
                  <a:close/>
                </a:path>
              </a:pathLst>
            </a:custGeom>
            <a:solidFill>
              <a:srgbClr val="672E05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90" name="รูปแบบอิสระ: รูปร่าง 189">
              <a:extLst>
                <a:ext uri="{FF2B5EF4-FFF2-40B4-BE49-F238E27FC236}">
                  <a16:creationId xmlns:a16="http://schemas.microsoft.com/office/drawing/2014/main" id="{12D62577-EEEB-4DBF-9B23-D8862DA9E7EE}"/>
                </a:ext>
              </a:extLst>
            </p:cNvPr>
            <p:cNvSpPr/>
            <p:nvPr/>
          </p:nvSpPr>
          <p:spPr>
            <a:xfrm>
              <a:off x="3873722" y="858530"/>
              <a:ext cx="4267025" cy="2694571"/>
            </a:xfrm>
            <a:custGeom>
              <a:avLst/>
              <a:gdLst>
                <a:gd name="connsiteX0" fmla="*/ 250041 w 2710573"/>
                <a:gd name="connsiteY0" fmla="*/ 54231 h 2080464"/>
                <a:gd name="connsiteX1" fmla="*/ 67161 w 2710573"/>
                <a:gd name="connsiteY1" fmla="*/ 261495 h 2080464"/>
                <a:gd name="connsiteX2" fmla="*/ 105 w 2710573"/>
                <a:gd name="connsiteY2" fmla="*/ 1151511 h 2080464"/>
                <a:gd name="connsiteX3" fmla="*/ 79353 w 2710573"/>
                <a:gd name="connsiteY3" fmla="*/ 1822071 h 2080464"/>
                <a:gd name="connsiteX4" fmla="*/ 304905 w 2710573"/>
                <a:gd name="connsiteY4" fmla="*/ 2059815 h 2080464"/>
                <a:gd name="connsiteX5" fmla="*/ 609705 w 2710573"/>
                <a:gd name="connsiteY5" fmla="*/ 2053719 h 2080464"/>
                <a:gd name="connsiteX6" fmla="*/ 2170281 w 2710573"/>
                <a:gd name="connsiteY6" fmla="*/ 2059815 h 2080464"/>
                <a:gd name="connsiteX7" fmla="*/ 2627481 w 2710573"/>
                <a:gd name="connsiteY7" fmla="*/ 1755015 h 2080464"/>
                <a:gd name="connsiteX8" fmla="*/ 2694537 w 2710573"/>
                <a:gd name="connsiteY8" fmla="*/ 413895 h 2080464"/>
                <a:gd name="connsiteX9" fmla="*/ 2438505 w 2710573"/>
                <a:gd name="connsiteY9" fmla="*/ 29847 h 2080464"/>
                <a:gd name="connsiteX10" fmla="*/ 250041 w 2710573"/>
                <a:gd name="connsiteY10" fmla="*/ 54231 h 2080464"/>
                <a:gd name="connsiteX0" fmla="*/ 267566 w 2728098"/>
                <a:gd name="connsiteY0" fmla="*/ 68543 h 2094776"/>
                <a:gd name="connsiteX1" fmla="*/ 23726 w 2728098"/>
                <a:gd name="connsiteY1" fmla="*/ 568415 h 2094776"/>
                <a:gd name="connsiteX2" fmla="*/ 17630 w 2728098"/>
                <a:gd name="connsiteY2" fmla="*/ 1165823 h 2094776"/>
                <a:gd name="connsiteX3" fmla="*/ 96878 w 2728098"/>
                <a:gd name="connsiteY3" fmla="*/ 1836383 h 2094776"/>
                <a:gd name="connsiteX4" fmla="*/ 322430 w 2728098"/>
                <a:gd name="connsiteY4" fmla="*/ 2074127 h 2094776"/>
                <a:gd name="connsiteX5" fmla="*/ 627230 w 2728098"/>
                <a:gd name="connsiteY5" fmla="*/ 2068031 h 2094776"/>
                <a:gd name="connsiteX6" fmla="*/ 2187806 w 2728098"/>
                <a:gd name="connsiteY6" fmla="*/ 2074127 h 2094776"/>
                <a:gd name="connsiteX7" fmla="*/ 2645006 w 2728098"/>
                <a:gd name="connsiteY7" fmla="*/ 1769327 h 2094776"/>
                <a:gd name="connsiteX8" fmla="*/ 2712062 w 2728098"/>
                <a:gd name="connsiteY8" fmla="*/ 428207 h 2094776"/>
                <a:gd name="connsiteX9" fmla="*/ 2456030 w 2728098"/>
                <a:gd name="connsiteY9" fmla="*/ 44159 h 2094776"/>
                <a:gd name="connsiteX10" fmla="*/ 267566 w 2728098"/>
                <a:gd name="connsiteY10" fmla="*/ 68543 h 2094776"/>
                <a:gd name="connsiteX0" fmla="*/ 385122 w 2735926"/>
                <a:gd name="connsiteY0" fmla="*/ 59528 h 2104049"/>
                <a:gd name="connsiteX1" fmla="*/ 31554 w 2735926"/>
                <a:gd name="connsiteY1" fmla="*/ 577688 h 2104049"/>
                <a:gd name="connsiteX2" fmla="*/ 25458 w 2735926"/>
                <a:gd name="connsiteY2" fmla="*/ 1175096 h 2104049"/>
                <a:gd name="connsiteX3" fmla="*/ 104706 w 2735926"/>
                <a:gd name="connsiteY3" fmla="*/ 1845656 h 2104049"/>
                <a:gd name="connsiteX4" fmla="*/ 330258 w 2735926"/>
                <a:gd name="connsiteY4" fmla="*/ 2083400 h 2104049"/>
                <a:gd name="connsiteX5" fmla="*/ 635058 w 2735926"/>
                <a:gd name="connsiteY5" fmla="*/ 2077304 h 2104049"/>
                <a:gd name="connsiteX6" fmla="*/ 2195634 w 2735926"/>
                <a:gd name="connsiteY6" fmla="*/ 2083400 h 2104049"/>
                <a:gd name="connsiteX7" fmla="*/ 2652834 w 2735926"/>
                <a:gd name="connsiteY7" fmla="*/ 1778600 h 2104049"/>
                <a:gd name="connsiteX8" fmla="*/ 2719890 w 2735926"/>
                <a:gd name="connsiteY8" fmla="*/ 437480 h 2104049"/>
                <a:gd name="connsiteX9" fmla="*/ 2463858 w 2735926"/>
                <a:gd name="connsiteY9" fmla="*/ 53432 h 2104049"/>
                <a:gd name="connsiteX10" fmla="*/ 385122 w 2735926"/>
                <a:gd name="connsiteY10" fmla="*/ 59528 h 2104049"/>
                <a:gd name="connsiteX0" fmla="*/ 385122 w 2735926"/>
                <a:gd name="connsiteY0" fmla="*/ 59528 h 2104049"/>
                <a:gd name="connsiteX1" fmla="*/ 31554 w 2735926"/>
                <a:gd name="connsiteY1" fmla="*/ 577688 h 2104049"/>
                <a:gd name="connsiteX2" fmla="*/ 25458 w 2735926"/>
                <a:gd name="connsiteY2" fmla="*/ 1175096 h 2104049"/>
                <a:gd name="connsiteX3" fmla="*/ 104706 w 2735926"/>
                <a:gd name="connsiteY3" fmla="*/ 1845656 h 2104049"/>
                <a:gd name="connsiteX4" fmla="*/ 330258 w 2735926"/>
                <a:gd name="connsiteY4" fmla="*/ 2083400 h 2104049"/>
                <a:gd name="connsiteX5" fmla="*/ 635058 w 2735926"/>
                <a:gd name="connsiteY5" fmla="*/ 2077304 h 2104049"/>
                <a:gd name="connsiteX6" fmla="*/ 2195634 w 2735926"/>
                <a:gd name="connsiteY6" fmla="*/ 2083400 h 2104049"/>
                <a:gd name="connsiteX7" fmla="*/ 2652834 w 2735926"/>
                <a:gd name="connsiteY7" fmla="*/ 1778600 h 2104049"/>
                <a:gd name="connsiteX8" fmla="*/ 2719890 w 2735926"/>
                <a:gd name="connsiteY8" fmla="*/ 437480 h 2104049"/>
                <a:gd name="connsiteX9" fmla="*/ 2463858 w 2735926"/>
                <a:gd name="connsiteY9" fmla="*/ 53432 h 2104049"/>
                <a:gd name="connsiteX10" fmla="*/ 385122 w 2735926"/>
                <a:gd name="connsiteY10" fmla="*/ 59528 h 2104049"/>
                <a:gd name="connsiteX0" fmla="*/ 385122 w 2735926"/>
                <a:gd name="connsiteY0" fmla="*/ 50662 h 2119567"/>
                <a:gd name="connsiteX1" fmla="*/ 31554 w 2735926"/>
                <a:gd name="connsiteY1" fmla="*/ 593206 h 2119567"/>
                <a:gd name="connsiteX2" fmla="*/ 25458 w 2735926"/>
                <a:gd name="connsiteY2" fmla="*/ 1190614 h 2119567"/>
                <a:gd name="connsiteX3" fmla="*/ 104706 w 2735926"/>
                <a:gd name="connsiteY3" fmla="*/ 1861174 h 2119567"/>
                <a:gd name="connsiteX4" fmla="*/ 330258 w 2735926"/>
                <a:gd name="connsiteY4" fmla="*/ 2098918 h 2119567"/>
                <a:gd name="connsiteX5" fmla="*/ 635058 w 2735926"/>
                <a:gd name="connsiteY5" fmla="*/ 2092822 h 2119567"/>
                <a:gd name="connsiteX6" fmla="*/ 2195634 w 2735926"/>
                <a:gd name="connsiteY6" fmla="*/ 2098918 h 2119567"/>
                <a:gd name="connsiteX7" fmla="*/ 2652834 w 2735926"/>
                <a:gd name="connsiteY7" fmla="*/ 1794118 h 2119567"/>
                <a:gd name="connsiteX8" fmla="*/ 2719890 w 2735926"/>
                <a:gd name="connsiteY8" fmla="*/ 452998 h 2119567"/>
                <a:gd name="connsiteX9" fmla="*/ 2463858 w 2735926"/>
                <a:gd name="connsiteY9" fmla="*/ 68950 h 2119567"/>
                <a:gd name="connsiteX10" fmla="*/ 385122 w 2735926"/>
                <a:gd name="connsiteY10" fmla="*/ 50662 h 2119567"/>
                <a:gd name="connsiteX0" fmla="*/ 389490 w 2740294"/>
                <a:gd name="connsiteY0" fmla="*/ 50662 h 2119567"/>
                <a:gd name="connsiteX1" fmla="*/ 29826 w 2740294"/>
                <a:gd name="connsiteY1" fmla="*/ 593206 h 2119567"/>
                <a:gd name="connsiteX2" fmla="*/ 29826 w 2740294"/>
                <a:gd name="connsiteY2" fmla="*/ 1190614 h 2119567"/>
                <a:gd name="connsiteX3" fmla="*/ 109074 w 2740294"/>
                <a:gd name="connsiteY3" fmla="*/ 1861174 h 2119567"/>
                <a:gd name="connsiteX4" fmla="*/ 334626 w 2740294"/>
                <a:gd name="connsiteY4" fmla="*/ 2098918 h 2119567"/>
                <a:gd name="connsiteX5" fmla="*/ 639426 w 2740294"/>
                <a:gd name="connsiteY5" fmla="*/ 2092822 h 2119567"/>
                <a:gd name="connsiteX6" fmla="*/ 2200002 w 2740294"/>
                <a:gd name="connsiteY6" fmla="*/ 2098918 h 2119567"/>
                <a:gd name="connsiteX7" fmla="*/ 2657202 w 2740294"/>
                <a:gd name="connsiteY7" fmla="*/ 1794118 h 2119567"/>
                <a:gd name="connsiteX8" fmla="*/ 2724258 w 2740294"/>
                <a:gd name="connsiteY8" fmla="*/ 452998 h 2119567"/>
                <a:gd name="connsiteX9" fmla="*/ 2468226 w 2740294"/>
                <a:gd name="connsiteY9" fmla="*/ 68950 h 2119567"/>
                <a:gd name="connsiteX10" fmla="*/ 389490 w 2740294"/>
                <a:gd name="connsiteY10" fmla="*/ 50662 h 2119567"/>
                <a:gd name="connsiteX0" fmla="*/ 376211 w 2727015"/>
                <a:gd name="connsiteY0" fmla="*/ 50662 h 2119567"/>
                <a:gd name="connsiteX1" fmla="*/ 16547 w 2727015"/>
                <a:gd name="connsiteY1" fmla="*/ 593206 h 2119567"/>
                <a:gd name="connsiteX2" fmla="*/ 16547 w 2727015"/>
                <a:gd name="connsiteY2" fmla="*/ 1190614 h 2119567"/>
                <a:gd name="connsiteX3" fmla="*/ 95795 w 2727015"/>
                <a:gd name="connsiteY3" fmla="*/ 1861174 h 2119567"/>
                <a:gd name="connsiteX4" fmla="*/ 321347 w 2727015"/>
                <a:gd name="connsiteY4" fmla="*/ 2098918 h 2119567"/>
                <a:gd name="connsiteX5" fmla="*/ 626147 w 2727015"/>
                <a:gd name="connsiteY5" fmla="*/ 2092822 h 2119567"/>
                <a:gd name="connsiteX6" fmla="*/ 2186723 w 2727015"/>
                <a:gd name="connsiteY6" fmla="*/ 2098918 h 2119567"/>
                <a:gd name="connsiteX7" fmla="*/ 2643923 w 2727015"/>
                <a:gd name="connsiteY7" fmla="*/ 1794118 h 2119567"/>
                <a:gd name="connsiteX8" fmla="*/ 2710979 w 2727015"/>
                <a:gd name="connsiteY8" fmla="*/ 452998 h 2119567"/>
                <a:gd name="connsiteX9" fmla="*/ 2454947 w 2727015"/>
                <a:gd name="connsiteY9" fmla="*/ 68950 h 2119567"/>
                <a:gd name="connsiteX10" fmla="*/ 376211 w 2727015"/>
                <a:gd name="connsiteY10" fmla="*/ 50662 h 2119567"/>
                <a:gd name="connsiteX0" fmla="*/ 376211 w 2727015"/>
                <a:gd name="connsiteY0" fmla="*/ 50662 h 2128723"/>
                <a:gd name="connsiteX1" fmla="*/ 16547 w 2727015"/>
                <a:gd name="connsiteY1" fmla="*/ 593206 h 2128723"/>
                <a:gd name="connsiteX2" fmla="*/ 16547 w 2727015"/>
                <a:gd name="connsiteY2" fmla="*/ 1190614 h 2128723"/>
                <a:gd name="connsiteX3" fmla="*/ 95795 w 2727015"/>
                <a:gd name="connsiteY3" fmla="*/ 1861174 h 2128723"/>
                <a:gd name="connsiteX4" fmla="*/ 321347 w 2727015"/>
                <a:gd name="connsiteY4" fmla="*/ 2098918 h 2128723"/>
                <a:gd name="connsiteX5" fmla="*/ 681011 w 2727015"/>
                <a:gd name="connsiteY5" fmla="*/ 2117206 h 2128723"/>
                <a:gd name="connsiteX6" fmla="*/ 2186723 w 2727015"/>
                <a:gd name="connsiteY6" fmla="*/ 2098918 h 2128723"/>
                <a:gd name="connsiteX7" fmla="*/ 2643923 w 2727015"/>
                <a:gd name="connsiteY7" fmla="*/ 1794118 h 2128723"/>
                <a:gd name="connsiteX8" fmla="*/ 2710979 w 2727015"/>
                <a:gd name="connsiteY8" fmla="*/ 452998 h 2128723"/>
                <a:gd name="connsiteX9" fmla="*/ 2454947 w 2727015"/>
                <a:gd name="connsiteY9" fmla="*/ 68950 h 2128723"/>
                <a:gd name="connsiteX10" fmla="*/ 376211 w 2727015"/>
                <a:gd name="connsiteY10" fmla="*/ 50662 h 2128723"/>
                <a:gd name="connsiteX0" fmla="*/ 376211 w 2727015"/>
                <a:gd name="connsiteY0" fmla="*/ 50662 h 2128723"/>
                <a:gd name="connsiteX1" fmla="*/ 16547 w 2727015"/>
                <a:gd name="connsiteY1" fmla="*/ 593206 h 2128723"/>
                <a:gd name="connsiteX2" fmla="*/ 16547 w 2727015"/>
                <a:gd name="connsiteY2" fmla="*/ 1190614 h 2128723"/>
                <a:gd name="connsiteX3" fmla="*/ 95795 w 2727015"/>
                <a:gd name="connsiteY3" fmla="*/ 1861174 h 2128723"/>
                <a:gd name="connsiteX4" fmla="*/ 321347 w 2727015"/>
                <a:gd name="connsiteY4" fmla="*/ 2098918 h 2128723"/>
                <a:gd name="connsiteX5" fmla="*/ 681011 w 2727015"/>
                <a:gd name="connsiteY5" fmla="*/ 2117206 h 2128723"/>
                <a:gd name="connsiteX6" fmla="*/ 2186723 w 2727015"/>
                <a:gd name="connsiteY6" fmla="*/ 2098918 h 2128723"/>
                <a:gd name="connsiteX7" fmla="*/ 2643923 w 2727015"/>
                <a:gd name="connsiteY7" fmla="*/ 1794118 h 2128723"/>
                <a:gd name="connsiteX8" fmla="*/ 2710979 w 2727015"/>
                <a:gd name="connsiteY8" fmla="*/ 452998 h 2128723"/>
                <a:gd name="connsiteX9" fmla="*/ 2241587 w 2727015"/>
                <a:gd name="connsiteY9" fmla="*/ 68950 h 2128723"/>
                <a:gd name="connsiteX10" fmla="*/ 376211 w 2727015"/>
                <a:gd name="connsiteY10" fmla="*/ 50662 h 2128723"/>
                <a:gd name="connsiteX0" fmla="*/ 376211 w 2727015"/>
                <a:gd name="connsiteY0" fmla="*/ 56328 h 2134389"/>
                <a:gd name="connsiteX1" fmla="*/ 16547 w 2727015"/>
                <a:gd name="connsiteY1" fmla="*/ 598872 h 2134389"/>
                <a:gd name="connsiteX2" fmla="*/ 16547 w 2727015"/>
                <a:gd name="connsiteY2" fmla="*/ 1196280 h 2134389"/>
                <a:gd name="connsiteX3" fmla="*/ 95795 w 2727015"/>
                <a:gd name="connsiteY3" fmla="*/ 1866840 h 2134389"/>
                <a:gd name="connsiteX4" fmla="*/ 321347 w 2727015"/>
                <a:gd name="connsiteY4" fmla="*/ 2104584 h 2134389"/>
                <a:gd name="connsiteX5" fmla="*/ 681011 w 2727015"/>
                <a:gd name="connsiteY5" fmla="*/ 2122872 h 2134389"/>
                <a:gd name="connsiteX6" fmla="*/ 2186723 w 2727015"/>
                <a:gd name="connsiteY6" fmla="*/ 2104584 h 2134389"/>
                <a:gd name="connsiteX7" fmla="*/ 2643923 w 2727015"/>
                <a:gd name="connsiteY7" fmla="*/ 1799784 h 2134389"/>
                <a:gd name="connsiteX8" fmla="*/ 2710979 w 2727015"/>
                <a:gd name="connsiteY8" fmla="*/ 458664 h 2134389"/>
                <a:gd name="connsiteX9" fmla="*/ 2339123 w 2727015"/>
                <a:gd name="connsiteY9" fmla="*/ 62424 h 2134389"/>
                <a:gd name="connsiteX10" fmla="*/ 376211 w 2727015"/>
                <a:gd name="connsiteY10" fmla="*/ 56328 h 2134389"/>
                <a:gd name="connsiteX0" fmla="*/ 376211 w 2727015"/>
                <a:gd name="connsiteY0" fmla="*/ 56328 h 2149068"/>
                <a:gd name="connsiteX1" fmla="*/ 16547 w 2727015"/>
                <a:gd name="connsiteY1" fmla="*/ 598872 h 2149068"/>
                <a:gd name="connsiteX2" fmla="*/ 16547 w 2727015"/>
                <a:gd name="connsiteY2" fmla="*/ 1196280 h 2149068"/>
                <a:gd name="connsiteX3" fmla="*/ 95795 w 2727015"/>
                <a:gd name="connsiteY3" fmla="*/ 1866840 h 2149068"/>
                <a:gd name="connsiteX4" fmla="*/ 321347 w 2727015"/>
                <a:gd name="connsiteY4" fmla="*/ 2104584 h 2149068"/>
                <a:gd name="connsiteX5" fmla="*/ 699299 w 2727015"/>
                <a:gd name="connsiteY5" fmla="*/ 2147256 h 2149068"/>
                <a:gd name="connsiteX6" fmla="*/ 2186723 w 2727015"/>
                <a:gd name="connsiteY6" fmla="*/ 2104584 h 2149068"/>
                <a:gd name="connsiteX7" fmla="*/ 2643923 w 2727015"/>
                <a:gd name="connsiteY7" fmla="*/ 1799784 h 2149068"/>
                <a:gd name="connsiteX8" fmla="*/ 2710979 w 2727015"/>
                <a:gd name="connsiteY8" fmla="*/ 458664 h 2149068"/>
                <a:gd name="connsiteX9" fmla="*/ 2339123 w 2727015"/>
                <a:gd name="connsiteY9" fmla="*/ 62424 h 2149068"/>
                <a:gd name="connsiteX10" fmla="*/ 376211 w 2727015"/>
                <a:gd name="connsiteY10" fmla="*/ 56328 h 214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7015" h="2149068">
                  <a:moveTo>
                    <a:pt x="376211" y="56328"/>
                  </a:moveTo>
                  <a:cubicBezTo>
                    <a:pt x="-10885" y="145736"/>
                    <a:pt x="46011" y="360112"/>
                    <a:pt x="16547" y="598872"/>
                  </a:cubicBezTo>
                  <a:cubicBezTo>
                    <a:pt x="-12917" y="837632"/>
                    <a:pt x="3339" y="984952"/>
                    <a:pt x="16547" y="1196280"/>
                  </a:cubicBezTo>
                  <a:cubicBezTo>
                    <a:pt x="29755" y="1407608"/>
                    <a:pt x="44995" y="1715456"/>
                    <a:pt x="95795" y="1866840"/>
                  </a:cubicBezTo>
                  <a:cubicBezTo>
                    <a:pt x="146595" y="2018224"/>
                    <a:pt x="220763" y="2057848"/>
                    <a:pt x="321347" y="2104584"/>
                  </a:cubicBezTo>
                  <a:cubicBezTo>
                    <a:pt x="421931" y="2151320"/>
                    <a:pt x="699299" y="2147256"/>
                    <a:pt x="699299" y="2147256"/>
                  </a:cubicBezTo>
                  <a:cubicBezTo>
                    <a:pt x="1010195" y="2147256"/>
                    <a:pt x="1862619" y="2162496"/>
                    <a:pt x="2186723" y="2104584"/>
                  </a:cubicBezTo>
                  <a:cubicBezTo>
                    <a:pt x="2510827" y="2046672"/>
                    <a:pt x="2556547" y="2074104"/>
                    <a:pt x="2643923" y="1799784"/>
                  </a:cubicBezTo>
                  <a:cubicBezTo>
                    <a:pt x="2731299" y="1525464"/>
                    <a:pt x="2742475" y="746192"/>
                    <a:pt x="2710979" y="458664"/>
                  </a:cubicBezTo>
                  <a:cubicBezTo>
                    <a:pt x="2679483" y="171136"/>
                    <a:pt x="2728251" y="129480"/>
                    <a:pt x="2339123" y="62424"/>
                  </a:cubicBezTo>
                  <a:cubicBezTo>
                    <a:pt x="1949995" y="-4632"/>
                    <a:pt x="763307" y="-33080"/>
                    <a:pt x="376211" y="5632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91" name="วงรี 190">
              <a:extLst>
                <a:ext uri="{FF2B5EF4-FFF2-40B4-BE49-F238E27FC236}">
                  <a16:creationId xmlns:a16="http://schemas.microsoft.com/office/drawing/2014/main" id="{81F0ED4F-2B8F-410E-AF53-7E91DF28D21F}"/>
                </a:ext>
              </a:extLst>
            </p:cNvPr>
            <p:cNvSpPr/>
            <p:nvPr/>
          </p:nvSpPr>
          <p:spPr>
            <a:xfrm>
              <a:off x="7603778" y="3580432"/>
              <a:ext cx="289078" cy="197233"/>
            </a:xfrm>
            <a:prstGeom prst="ellips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92" name="วงรี 191">
              <a:extLst>
                <a:ext uri="{FF2B5EF4-FFF2-40B4-BE49-F238E27FC236}">
                  <a16:creationId xmlns:a16="http://schemas.microsoft.com/office/drawing/2014/main" id="{8690357F-6583-4563-851D-04A3AE7C2AB5}"/>
                </a:ext>
              </a:extLst>
            </p:cNvPr>
            <p:cNvSpPr/>
            <p:nvPr/>
          </p:nvSpPr>
          <p:spPr>
            <a:xfrm>
              <a:off x="7183665" y="3660156"/>
              <a:ext cx="186384" cy="130953"/>
            </a:xfrm>
            <a:prstGeom prst="ellipse">
              <a:avLst/>
            </a:prstGeom>
            <a:solidFill>
              <a:srgbClr val="6BCEBA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3" name="วงรี 192">
              <a:extLst>
                <a:ext uri="{FF2B5EF4-FFF2-40B4-BE49-F238E27FC236}">
                  <a16:creationId xmlns:a16="http://schemas.microsoft.com/office/drawing/2014/main" id="{F84BF094-2E09-4979-A5A1-3A4E28E4775A}"/>
                </a:ext>
              </a:extLst>
            </p:cNvPr>
            <p:cNvSpPr/>
            <p:nvPr/>
          </p:nvSpPr>
          <p:spPr>
            <a:xfrm>
              <a:off x="6856744" y="3666364"/>
              <a:ext cx="186384" cy="130953"/>
            </a:xfrm>
            <a:prstGeom prst="ellipse">
              <a:avLst/>
            </a:prstGeom>
            <a:solidFill>
              <a:srgbClr val="EA5480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4" name="วงรี 193">
              <a:extLst>
                <a:ext uri="{FF2B5EF4-FFF2-40B4-BE49-F238E27FC236}">
                  <a16:creationId xmlns:a16="http://schemas.microsoft.com/office/drawing/2014/main" id="{41003269-1BB7-4ADD-B9F9-FBF14B686472}"/>
                </a:ext>
              </a:extLst>
            </p:cNvPr>
            <p:cNvSpPr/>
            <p:nvPr/>
          </p:nvSpPr>
          <p:spPr>
            <a:xfrm>
              <a:off x="6546633" y="3668050"/>
              <a:ext cx="186384" cy="130953"/>
            </a:xfrm>
            <a:prstGeom prst="ellipse">
              <a:avLst/>
            </a:prstGeom>
            <a:solidFill>
              <a:srgbClr val="FBEB38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02" name="ตัวแทนรูปภาพ 201">
            <a:extLst>
              <a:ext uri="{FF2B5EF4-FFF2-40B4-BE49-F238E27FC236}">
                <a16:creationId xmlns:a16="http://schemas.microsoft.com/office/drawing/2014/main" id="{41DB48C8-A4E5-4EC0-B80F-A40D4BD43F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44928" y="1276204"/>
            <a:ext cx="4242708" cy="2698234"/>
          </a:xfrm>
          <a:custGeom>
            <a:avLst/>
            <a:gdLst>
              <a:gd name="connsiteX0" fmla="*/ 0 w 4064252"/>
              <a:gd name="connsiteY0" fmla="*/ 407476 h 2444858"/>
              <a:gd name="connsiteX1" fmla="*/ 407476 w 4064252"/>
              <a:gd name="connsiteY1" fmla="*/ 0 h 2444858"/>
              <a:gd name="connsiteX2" fmla="*/ 3656776 w 4064252"/>
              <a:gd name="connsiteY2" fmla="*/ 0 h 2444858"/>
              <a:gd name="connsiteX3" fmla="*/ 4064252 w 4064252"/>
              <a:gd name="connsiteY3" fmla="*/ 407476 h 2444858"/>
              <a:gd name="connsiteX4" fmla="*/ 4064252 w 4064252"/>
              <a:gd name="connsiteY4" fmla="*/ 2037382 h 2444858"/>
              <a:gd name="connsiteX5" fmla="*/ 3656776 w 4064252"/>
              <a:gd name="connsiteY5" fmla="*/ 2444858 h 2444858"/>
              <a:gd name="connsiteX6" fmla="*/ 407476 w 4064252"/>
              <a:gd name="connsiteY6" fmla="*/ 2444858 h 2444858"/>
              <a:gd name="connsiteX7" fmla="*/ 0 w 4064252"/>
              <a:gd name="connsiteY7" fmla="*/ 2037382 h 2444858"/>
              <a:gd name="connsiteX8" fmla="*/ 0 w 4064252"/>
              <a:gd name="connsiteY8" fmla="*/ 407476 h 2444858"/>
              <a:gd name="connsiteX0" fmla="*/ 0 w 4064252"/>
              <a:gd name="connsiteY0" fmla="*/ 510022 h 2547404"/>
              <a:gd name="connsiteX1" fmla="*/ 407476 w 4064252"/>
              <a:gd name="connsiteY1" fmla="*/ 102546 h 2547404"/>
              <a:gd name="connsiteX2" fmla="*/ 2012021 w 4064252"/>
              <a:gd name="connsiteY2" fmla="*/ 0 h 2547404"/>
              <a:gd name="connsiteX3" fmla="*/ 3656776 w 4064252"/>
              <a:gd name="connsiteY3" fmla="*/ 102546 h 2547404"/>
              <a:gd name="connsiteX4" fmla="*/ 4064252 w 4064252"/>
              <a:gd name="connsiteY4" fmla="*/ 510022 h 2547404"/>
              <a:gd name="connsiteX5" fmla="*/ 4064252 w 4064252"/>
              <a:gd name="connsiteY5" fmla="*/ 2139928 h 2547404"/>
              <a:gd name="connsiteX6" fmla="*/ 3656776 w 4064252"/>
              <a:gd name="connsiteY6" fmla="*/ 2547404 h 2547404"/>
              <a:gd name="connsiteX7" fmla="*/ 407476 w 4064252"/>
              <a:gd name="connsiteY7" fmla="*/ 2547404 h 2547404"/>
              <a:gd name="connsiteX8" fmla="*/ 0 w 4064252"/>
              <a:gd name="connsiteY8" fmla="*/ 2139928 h 2547404"/>
              <a:gd name="connsiteX9" fmla="*/ 0 w 4064252"/>
              <a:gd name="connsiteY9" fmla="*/ 510022 h 2547404"/>
              <a:gd name="connsiteX0" fmla="*/ 0 w 4064252"/>
              <a:gd name="connsiteY0" fmla="*/ 510921 h 2548303"/>
              <a:gd name="connsiteX1" fmla="*/ 407476 w 4064252"/>
              <a:gd name="connsiteY1" fmla="*/ 103445 h 2548303"/>
              <a:gd name="connsiteX2" fmla="*/ 935061 w 4064252"/>
              <a:gd name="connsiteY2" fmla="*/ 31379 h 2548303"/>
              <a:gd name="connsiteX3" fmla="*/ 2012021 w 4064252"/>
              <a:gd name="connsiteY3" fmla="*/ 899 h 2548303"/>
              <a:gd name="connsiteX4" fmla="*/ 3656776 w 4064252"/>
              <a:gd name="connsiteY4" fmla="*/ 103445 h 2548303"/>
              <a:gd name="connsiteX5" fmla="*/ 4064252 w 4064252"/>
              <a:gd name="connsiteY5" fmla="*/ 510921 h 2548303"/>
              <a:gd name="connsiteX6" fmla="*/ 4064252 w 4064252"/>
              <a:gd name="connsiteY6" fmla="*/ 2140827 h 2548303"/>
              <a:gd name="connsiteX7" fmla="*/ 3656776 w 4064252"/>
              <a:gd name="connsiteY7" fmla="*/ 2548303 h 2548303"/>
              <a:gd name="connsiteX8" fmla="*/ 407476 w 4064252"/>
              <a:gd name="connsiteY8" fmla="*/ 2548303 h 2548303"/>
              <a:gd name="connsiteX9" fmla="*/ 0 w 4064252"/>
              <a:gd name="connsiteY9" fmla="*/ 2140827 h 2548303"/>
              <a:gd name="connsiteX10" fmla="*/ 0 w 4064252"/>
              <a:gd name="connsiteY10" fmla="*/ 510921 h 2548303"/>
              <a:gd name="connsiteX0" fmla="*/ 0 w 4064252"/>
              <a:gd name="connsiteY0" fmla="*/ 512478 h 2549860"/>
              <a:gd name="connsiteX1" fmla="*/ 407476 w 4064252"/>
              <a:gd name="connsiteY1" fmla="*/ 105002 h 2549860"/>
              <a:gd name="connsiteX2" fmla="*/ 935061 w 4064252"/>
              <a:gd name="connsiteY2" fmla="*/ 32936 h 2549860"/>
              <a:gd name="connsiteX3" fmla="*/ 2012021 w 4064252"/>
              <a:gd name="connsiteY3" fmla="*/ 2456 h 2549860"/>
              <a:gd name="connsiteX4" fmla="*/ 3170261 w 4064252"/>
              <a:gd name="connsiteY4" fmla="*/ 43097 h 2549860"/>
              <a:gd name="connsiteX5" fmla="*/ 3656776 w 4064252"/>
              <a:gd name="connsiteY5" fmla="*/ 105002 h 2549860"/>
              <a:gd name="connsiteX6" fmla="*/ 4064252 w 4064252"/>
              <a:gd name="connsiteY6" fmla="*/ 512478 h 2549860"/>
              <a:gd name="connsiteX7" fmla="*/ 4064252 w 4064252"/>
              <a:gd name="connsiteY7" fmla="*/ 2142384 h 2549860"/>
              <a:gd name="connsiteX8" fmla="*/ 3656776 w 4064252"/>
              <a:gd name="connsiteY8" fmla="*/ 2549860 h 2549860"/>
              <a:gd name="connsiteX9" fmla="*/ 407476 w 4064252"/>
              <a:gd name="connsiteY9" fmla="*/ 2549860 h 2549860"/>
              <a:gd name="connsiteX10" fmla="*/ 0 w 4064252"/>
              <a:gd name="connsiteY10" fmla="*/ 2142384 h 2549860"/>
              <a:gd name="connsiteX11" fmla="*/ 0 w 4064252"/>
              <a:gd name="connsiteY11" fmla="*/ 512478 h 2549860"/>
              <a:gd name="connsiteX0" fmla="*/ 0 w 4115052"/>
              <a:gd name="connsiteY0" fmla="*/ 512478 h 2549860"/>
              <a:gd name="connsiteX1" fmla="*/ 407476 w 4115052"/>
              <a:gd name="connsiteY1" fmla="*/ 105002 h 2549860"/>
              <a:gd name="connsiteX2" fmla="*/ 935061 w 4115052"/>
              <a:gd name="connsiteY2" fmla="*/ 32936 h 2549860"/>
              <a:gd name="connsiteX3" fmla="*/ 2012021 w 4115052"/>
              <a:gd name="connsiteY3" fmla="*/ 2456 h 2549860"/>
              <a:gd name="connsiteX4" fmla="*/ 3170261 w 4115052"/>
              <a:gd name="connsiteY4" fmla="*/ 43097 h 2549860"/>
              <a:gd name="connsiteX5" fmla="*/ 3656776 w 4115052"/>
              <a:gd name="connsiteY5" fmla="*/ 105002 h 2549860"/>
              <a:gd name="connsiteX6" fmla="*/ 4115052 w 4115052"/>
              <a:gd name="connsiteY6" fmla="*/ 360078 h 2549860"/>
              <a:gd name="connsiteX7" fmla="*/ 4064252 w 4115052"/>
              <a:gd name="connsiteY7" fmla="*/ 2142384 h 2549860"/>
              <a:gd name="connsiteX8" fmla="*/ 3656776 w 4115052"/>
              <a:gd name="connsiteY8" fmla="*/ 2549860 h 2549860"/>
              <a:gd name="connsiteX9" fmla="*/ 407476 w 4115052"/>
              <a:gd name="connsiteY9" fmla="*/ 2549860 h 2549860"/>
              <a:gd name="connsiteX10" fmla="*/ 0 w 4115052"/>
              <a:gd name="connsiteY10" fmla="*/ 2142384 h 2549860"/>
              <a:gd name="connsiteX11" fmla="*/ 0 w 4115052"/>
              <a:gd name="connsiteY11" fmla="*/ 512478 h 2549860"/>
              <a:gd name="connsiteX0" fmla="*/ 0 w 4115359"/>
              <a:gd name="connsiteY0" fmla="*/ 512478 h 2549860"/>
              <a:gd name="connsiteX1" fmla="*/ 407476 w 4115359"/>
              <a:gd name="connsiteY1" fmla="*/ 105002 h 2549860"/>
              <a:gd name="connsiteX2" fmla="*/ 935061 w 4115359"/>
              <a:gd name="connsiteY2" fmla="*/ 32936 h 2549860"/>
              <a:gd name="connsiteX3" fmla="*/ 2012021 w 4115359"/>
              <a:gd name="connsiteY3" fmla="*/ 2456 h 2549860"/>
              <a:gd name="connsiteX4" fmla="*/ 3170261 w 4115359"/>
              <a:gd name="connsiteY4" fmla="*/ 43097 h 2549860"/>
              <a:gd name="connsiteX5" fmla="*/ 3656776 w 4115359"/>
              <a:gd name="connsiteY5" fmla="*/ 105002 h 2549860"/>
              <a:gd name="connsiteX6" fmla="*/ 4115052 w 4115359"/>
              <a:gd name="connsiteY6" fmla="*/ 360078 h 2549860"/>
              <a:gd name="connsiteX7" fmla="*/ 4064252 w 4115359"/>
              <a:gd name="connsiteY7" fmla="*/ 2142384 h 2549860"/>
              <a:gd name="connsiteX8" fmla="*/ 3656776 w 4115359"/>
              <a:gd name="connsiteY8" fmla="*/ 2549860 h 2549860"/>
              <a:gd name="connsiteX9" fmla="*/ 407476 w 4115359"/>
              <a:gd name="connsiteY9" fmla="*/ 2549860 h 2549860"/>
              <a:gd name="connsiteX10" fmla="*/ 0 w 4115359"/>
              <a:gd name="connsiteY10" fmla="*/ 2142384 h 2549860"/>
              <a:gd name="connsiteX11" fmla="*/ 0 w 4115359"/>
              <a:gd name="connsiteY11" fmla="*/ 512478 h 2549860"/>
              <a:gd name="connsiteX0" fmla="*/ 0 w 4115359"/>
              <a:gd name="connsiteY0" fmla="*/ 512478 h 2549860"/>
              <a:gd name="connsiteX1" fmla="*/ 407476 w 4115359"/>
              <a:gd name="connsiteY1" fmla="*/ 105002 h 2549860"/>
              <a:gd name="connsiteX2" fmla="*/ 935061 w 4115359"/>
              <a:gd name="connsiteY2" fmla="*/ 32936 h 2549860"/>
              <a:gd name="connsiteX3" fmla="*/ 2012021 w 4115359"/>
              <a:gd name="connsiteY3" fmla="*/ 2456 h 2549860"/>
              <a:gd name="connsiteX4" fmla="*/ 3170261 w 4115359"/>
              <a:gd name="connsiteY4" fmla="*/ 43097 h 2549860"/>
              <a:gd name="connsiteX5" fmla="*/ 3656776 w 4115359"/>
              <a:gd name="connsiteY5" fmla="*/ 84682 h 2549860"/>
              <a:gd name="connsiteX6" fmla="*/ 4115052 w 4115359"/>
              <a:gd name="connsiteY6" fmla="*/ 360078 h 2549860"/>
              <a:gd name="connsiteX7" fmla="*/ 4064252 w 4115359"/>
              <a:gd name="connsiteY7" fmla="*/ 2142384 h 2549860"/>
              <a:gd name="connsiteX8" fmla="*/ 3656776 w 4115359"/>
              <a:gd name="connsiteY8" fmla="*/ 2549860 h 2549860"/>
              <a:gd name="connsiteX9" fmla="*/ 407476 w 4115359"/>
              <a:gd name="connsiteY9" fmla="*/ 2549860 h 2549860"/>
              <a:gd name="connsiteX10" fmla="*/ 0 w 4115359"/>
              <a:gd name="connsiteY10" fmla="*/ 2142384 h 2549860"/>
              <a:gd name="connsiteX11" fmla="*/ 0 w 4115359"/>
              <a:gd name="connsiteY11" fmla="*/ 512478 h 2549860"/>
              <a:gd name="connsiteX0" fmla="*/ 0 w 4196514"/>
              <a:gd name="connsiteY0" fmla="*/ 512478 h 2549860"/>
              <a:gd name="connsiteX1" fmla="*/ 407476 w 4196514"/>
              <a:gd name="connsiteY1" fmla="*/ 105002 h 2549860"/>
              <a:gd name="connsiteX2" fmla="*/ 935061 w 4196514"/>
              <a:gd name="connsiteY2" fmla="*/ 32936 h 2549860"/>
              <a:gd name="connsiteX3" fmla="*/ 2012021 w 4196514"/>
              <a:gd name="connsiteY3" fmla="*/ 2456 h 2549860"/>
              <a:gd name="connsiteX4" fmla="*/ 3170261 w 4196514"/>
              <a:gd name="connsiteY4" fmla="*/ 43097 h 2549860"/>
              <a:gd name="connsiteX5" fmla="*/ 3656776 w 4196514"/>
              <a:gd name="connsiteY5" fmla="*/ 84682 h 2549860"/>
              <a:gd name="connsiteX6" fmla="*/ 4115052 w 4196514"/>
              <a:gd name="connsiteY6" fmla="*/ 360078 h 2549860"/>
              <a:gd name="connsiteX7" fmla="*/ 4196421 w 4196514"/>
              <a:gd name="connsiteY7" fmla="*/ 1211497 h 2549860"/>
              <a:gd name="connsiteX8" fmla="*/ 4064252 w 4196514"/>
              <a:gd name="connsiteY8" fmla="*/ 2142384 h 2549860"/>
              <a:gd name="connsiteX9" fmla="*/ 3656776 w 4196514"/>
              <a:gd name="connsiteY9" fmla="*/ 2549860 h 2549860"/>
              <a:gd name="connsiteX10" fmla="*/ 407476 w 4196514"/>
              <a:gd name="connsiteY10" fmla="*/ 2549860 h 2549860"/>
              <a:gd name="connsiteX11" fmla="*/ 0 w 4196514"/>
              <a:gd name="connsiteY11" fmla="*/ 2142384 h 2549860"/>
              <a:gd name="connsiteX12" fmla="*/ 0 w 4196514"/>
              <a:gd name="connsiteY12" fmla="*/ 512478 h 2549860"/>
              <a:gd name="connsiteX0" fmla="*/ 0 w 4198656"/>
              <a:gd name="connsiteY0" fmla="*/ 512478 h 2549860"/>
              <a:gd name="connsiteX1" fmla="*/ 407476 w 4198656"/>
              <a:gd name="connsiteY1" fmla="*/ 105002 h 2549860"/>
              <a:gd name="connsiteX2" fmla="*/ 935061 w 4198656"/>
              <a:gd name="connsiteY2" fmla="*/ 32936 h 2549860"/>
              <a:gd name="connsiteX3" fmla="*/ 2012021 w 4198656"/>
              <a:gd name="connsiteY3" fmla="*/ 2456 h 2549860"/>
              <a:gd name="connsiteX4" fmla="*/ 3170261 w 4198656"/>
              <a:gd name="connsiteY4" fmla="*/ 43097 h 2549860"/>
              <a:gd name="connsiteX5" fmla="*/ 3656776 w 4198656"/>
              <a:gd name="connsiteY5" fmla="*/ 84682 h 2549860"/>
              <a:gd name="connsiteX6" fmla="*/ 4115052 w 4198656"/>
              <a:gd name="connsiteY6" fmla="*/ 360078 h 2549860"/>
              <a:gd name="connsiteX7" fmla="*/ 4165940 w 4198656"/>
              <a:gd name="connsiteY7" fmla="*/ 683177 h 2549860"/>
              <a:gd name="connsiteX8" fmla="*/ 4196421 w 4198656"/>
              <a:gd name="connsiteY8" fmla="*/ 1211497 h 2549860"/>
              <a:gd name="connsiteX9" fmla="*/ 4064252 w 4198656"/>
              <a:gd name="connsiteY9" fmla="*/ 2142384 h 2549860"/>
              <a:gd name="connsiteX10" fmla="*/ 3656776 w 4198656"/>
              <a:gd name="connsiteY10" fmla="*/ 2549860 h 2549860"/>
              <a:gd name="connsiteX11" fmla="*/ 407476 w 4198656"/>
              <a:gd name="connsiteY11" fmla="*/ 2549860 h 2549860"/>
              <a:gd name="connsiteX12" fmla="*/ 0 w 4198656"/>
              <a:gd name="connsiteY12" fmla="*/ 2142384 h 2549860"/>
              <a:gd name="connsiteX13" fmla="*/ 0 w 4198656"/>
              <a:gd name="connsiteY13" fmla="*/ 512478 h 2549860"/>
              <a:gd name="connsiteX0" fmla="*/ 0 w 4199221"/>
              <a:gd name="connsiteY0" fmla="*/ 512478 h 2549860"/>
              <a:gd name="connsiteX1" fmla="*/ 407476 w 4199221"/>
              <a:gd name="connsiteY1" fmla="*/ 105002 h 2549860"/>
              <a:gd name="connsiteX2" fmla="*/ 935061 w 4199221"/>
              <a:gd name="connsiteY2" fmla="*/ 32936 h 2549860"/>
              <a:gd name="connsiteX3" fmla="*/ 2012021 w 4199221"/>
              <a:gd name="connsiteY3" fmla="*/ 2456 h 2549860"/>
              <a:gd name="connsiteX4" fmla="*/ 3170261 w 4199221"/>
              <a:gd name="connsiteY4" fmla="*/ 43097 h 2549860"/>
              <a:gd name="connsiteX5" fmla="*/ 3656776 w 4199221"/>
              <a:gd name="connsiteY5" fmla="*/ 84682 h 2549860"/>
              <a:gd name="connsiteX6" fmla="*/ 4115052 w 4199221"/>
              <a:gd name="connsiteY6" fmla="*/ 360078 h 2549860"/>
              <a:gd name="connsiteX7" fmla="*/ 4165940 w 4199221"/>
              <a:gd name="connsiteY7" fmla="*/ 683177 h 2549860"/>
              <a:gd name="connsiteX8" fmla="*/ 4196421 w 4199221"/>
              <a:gd name="connsiteY8" fmla="*/ 1211497 h 2549860"/>
              <a:gd name="connsiteX9" fmla="*/ 4135460 w 4199221"/>
              <a:gd name="connsiteY9" fmla="*/ 1760137 h 2549860"/>
              <a:gd name="connsiteX10" fmla="*/ 4064252 w 4199221"/>
              <a:gd name="connsiteY10" fmla="*/ 2142384 h 2549860"/>
              <a:gd name="connsiteX11" fmla="*/ 3656776 w 4199221"/>
              <a:gd name="connsiteY11" fmla="*/ 2549860 h 2549860"/>
              <a:gd name="connsiteX12" fmla="*/ 407476 w 4199221"/>
              <a:gd name="connsiteY12" fmla="*/ 2549860 h 2549860"/>
              <a:gd name="connsiteX13" fmla="*/ 0 w 4199221"/>
              <a:gd name="connsiteY13" fmla="*/ 2142384 h 2549860"/>
              <a:gd name="connsiteX14" fmla="*/ 0 w 4199221"/>
              <a:gd name="connsiteY14" fmla="*/ 512478 h 2549860"/>
              <a:gd name="connsiteX0" fmla="*/ 0 w 4199221"/>
              <a:gd name="connsiteY0" fmla="*/ 512478 h 2549860"/>
              <a:gd name="connsiteX1" fmla="*/ 407476 w 4199221"/>
              <a:gd name="connsiteY1" fmla="*/ 105002 h 2549860"/>
              <a:gd name="connsiteX2" fmla="*/ 935061 w 4199221"/>
              <a:gd name="connsiteY2" fmla="*/ 32936 h 2549860"/>
              <a:gd name="connsiteX3" fmla="*/ 2012021 w 4199221"/>
              <a:gd name="connsiteY3" fmla="*/ 2456 h 2549860"/>
              <a:gd name="connsiteX4" fmla="*/ 3170261 w 4199221"/>
              <a:gd name="connsiteY4" fmla="*/ 43097 h 2549860"/>
              <a:gd name="connsiteX5" fmla="*/ 3656776 w 4199221"/>
              <a:gd name="connsiteY5" fmla="*/ 84682 h 2549860"/>
              <a:gd name="connsiteX6" fmla="*/ 4115052 w 4199221"/>
              <a:gd name="connsiteY6" fmla="*/ 360078 h 2549860"/>
              <a:gd name="connsiteX7" fmla="*/ 4165940 w 4199221"/>
              <a:gd name="connsiteY7" fmla="*/ 683177 h 2549860"/>
              <a:gd name="connsiteX8" fmla="*/ 4196421 w 4199221"/>
              <a:gd name="connsiteY8" fmla="*/ 1211497 h 2549860"/>
              <a:gd name="connsiteX9" fmla="*/ 4135460 w 4199221"/>
              <a:gd name="connsiteY9" fmla="*/ 1760137 h 2549860"/>
              <a:gd name="connsiteX10" fmla="*/ 4084572 w 4199221"/>
              <a:gd name="connsiteY10" fmla="*/ 2142384 h 2549860"/>
              <a:gd name="connsiteX11" fmla="*/ 3656776 w 4199221"/>
              <a:gd name="connsiteY11" fmla="*/ 2549860 h 2549860"/>
              <a:gd name="connsiteX12" fmla="*/ 407476 w 4199221"/>
              <a:gd name="connsiteY12" fmla="*/ 2549860 h 2549860"/>
              <a:gd name="connsiteX13" fmla="*/ 0 w 4199221"/>
              <a:gd name="connsiteY13" fmla="*/ 2142384 h 2549860"/>
              <a:gd name="connsiteX14" fmla="*/ 0 w 4199221"/>
              <a:gd name="connsiteY14" fmla="*/ 512478 h 2549860"/>
              <a:gd name="connsiteX0" fmla="*/ 0 w 4199221"/>
              <a:gd name="connsiteY0" fmla="*/ 512478 h 2549860"/>
              <a:gd name="connsiteX1" fmla="*/ 407476 w 4199221"/>
              <a:gd name="connsiteY1" fmla="*/ 105002 h 2549860"/>
              <a:gd name="connsiteX2" fmla="*/ 935061 w 4199221"/>
              <a:gd name="connsiteY2" fmla="*/ 32936 h 2549860"/>
              <a:gd name="connsiteX3" fmla="*/ 2012021 w 4199221"/>
              <a:gd name="connsiteY3" fmla="*/ 2456 h 2549860"/>
              <a:gd name="connsiteX4" fmla="*/ 3170261 w 4199221"/>
              <a:gd name="connsiteY4" fmla="*/ 43097 h 2549860"/>
              <a:gd name="connsiteX5" fmla="*/ 3656776 w 4199221"/>
              <a:gd name="connsiteY5" fmla="*/ 84682 h 2549860"/>
              <a:gd name="connsiteX6" fmla="*/ 4115052 w 4199221"/>
              <a:gd name="connsiteY6" fmla="*/ 360078 h 2549860"/>
              <a:gd name="connsiteX7" fmla="*/ 4165940 w 4199221"/>
              <a:gd name="connsiteY7" fmla="*/ 683177 h 2549860"/>
              <a:gd name="connsiteX8" fmla="*/ 4196421 w 4199221"/>
              <a:gd name="connsiteY8" fmla="*/ 1211497 h 2549860"/>
              <a:gd name="connsiteX9" fmla="*/ 4135460 w 4199221"/>
              <a:gd name="connsiteY9" fmla="*/ 1760137 h 2549860"/>
              <a:gd name="connsiteX10" fmla="*/ 4084572 w 4199221"/>
              <a:gd name="connsiteY10" fmla="*/ 2142384 h 2549860"/>
              <a:gd name="connsiteX11" fmla="*/ 3656776 w 4199221"/>
              <a:gd name="connsiteY11" fmla="*/ 2549860 h 2549860"/>
              <a:gd name="connsiteX12" fmla="*/ 407476 w 4199221"/>
              <a:gd name="connsiteY12" fmla="*/ 2549860 h 2549860"/>
              <a:gd name="connsiteX13" fmla="*/ 0 w 4199221"/>
              <a:gd name="connsiteY13" fmla="*/ 2142384 h 2549860"/>
              <a:gd name="connsiteX14" fmla="*/ 0 w 4199221"/>
              <a:gd name="connsiteY14" fmla="*/ 512478 h 2549860"/>
              <a:gd name="connsiteX0" fmla="*/ 0 w 4199221"/>
              <a:gd name="connsiteY0" fmla="*/ 512478 h 2549860"/>
              <a:gd name="connsiteX1" fmla="*/ 407476 w 4199221"/>
              <a:gd name="connsiteY1" fmla="*/ 105002 h 2549860"/>
              <a:gd name="connsiteX2" fmla="*/ 935061 w 4199221"/>
              <a:gd name="connsiteY2" fmla="*/ 32936 h 2549860"/>
              <a:gd name="connsiteX3" fmla="*/ 2012021 w 4199221"/>
              <a:gd name="connsiteY3" fmla="*/ 2456 h 2549860"/>
              <a:gd name="connsiteX4" fmla="*/ 3170261 w 4199221"/>
              <a:gd name="connsiteY4" fmla="*/ 43097 h 2549860"/>
              <a:gd name="connsiteX5" fmla="*/ 3656776 w 4199221"/>
              <a:gd name="connsiteY5" fmla="*/ 84682 h 2549860"/>
              <a:gd name="connsiteX6" fmla="*/ 4115052 w 4199221"/>
              <a:gd name="connsiteY6" fmla="*/ 360078 h 2549860"/>
              <a:gd name="connsiteX7" fmla="*/ 4165940 w 4199221"/>
              <a:gd name="connsiteY7" fmla="*/ 683177 h 2549860"/>
              <a:gd name="connsiteX8" fmla="*/ 4196421 w 4199221"/>
              <a:gd name="connsiteY8" fmla="*/ 1211497 h 2549860"/>
              <a:gd name="connsiteX9" fmla="*/ 4145620 w 4199221"/>
              <a:gd name="connsiteY9" fmla="*/ 1749977 h 2549860"/>
              <a:gd name="connsiteX10" fmla="*/ 4084572 w 4199221"/>
              <a:gd name="connsiteY10" fmla="*/ 2142384 h 2549860"/>
              <a:gd name="connsiteX11" fmla="*/ 3656776 w 4199221"/>
              <a:gd name="connsiteY11" fmla="*/ 2549860 h 2549860"/>
              <a:gd name="connsiteX12" fmla="*/ 407476 w 4199221"/>
              <a:gd name="connsiteY12" fmla="*/ 2549860 h 2549860"/>
              <a:gd name="connsiteX13" fmla="*/ 0 w 4199221"/>
              <a:gd name="connsiteY13" fmla="*/ 2142384 h 2549860"/>
              <a:gd name="connsiteX14" fmla="*/ 0 w 4199221"/>
              <a:gd name="connsiteY14" fmla="*/ 512478 h 2549860"/>
              <a:gd name="connsiteX0" fmla="*/ 0 w 4239861"/>
              <a:gd name="connsiteY0" fmla="*/ 959518 h 2549860"/>
              <a:gd name="connsiteX1" fmla="*/ 448116 w 4239861"/>
              <a:gd name="connsiteY1" fmla="*/ 105002 h 2549860"/>
              <a:gd name="connsiteX2" fmla="*/ 975701 w 4239861"/>
              <a:gd name="connsiteY2" fmla="*/ 32936 h 2549860"/>
              <a:gd name="connsiteX3" fmla="*/ 2052661 w 4239861"/>
              <a:gd name="connsiteY3" fmla="*/ 2456 h 2549860"/>
              <a:gd name="connsiteX4" fmla="*/ 3210901 w 4239861"/>
              <a:gd name="connsiteY4" fmla="*/ 43097 h 2549860"/>
              <a:gd name="connsiteX5" fmla="*/ 3697416 w 4239861"/>
              <a:gd name="connsiteY5" fmla="*/ 84682 h 2549860"/>
              <a:gd name="connsiteX6" fmla="*/ 4155692 w 4239861"/>
              <a:gd name="connsiteY6" fmla="*/ 360078 h 2549860"/>
              <a:gd name="connsiteX7" fmla="*/ 4206580 w 4239861"/>
              <a:gd name="connsiteY7" fmla="*/ 683177 h 2549860"/>
              <a:gd name="connsiteX8" fmla="*/ 4237061 w 4239861"/>
              <a:gd name="connsiteY8" fmla="*/ 1211497 h 2549860"/>
              <a:gd name="connsiteX9" fmla="*/ 4186260 w 4239861"/>
              <a:gd name="connsiteY9" fmla="*/ 1749977 h 2549860"/>
              <a:gd name="connsiteX10" fmla="*/ 4125212 w 4239861"/>
              <a:gd name="connsiteY10" fmla="*/ 2142384 h 2549860"/>
              <a:gd name="connsiteX11" fmla="*/ 3697416 w 4239861"/>
              <a:gd name="connsiteY11" fmla="*/ 2549860 h 2549860"/>
              <a:gd name="connsiteX12" fmla="*/ 448116 w 4239861"/>
              <a:gd name="connsiteY12" fmla="*/ 2549860 h 2549860"/>
              <a:gd name="connsiteX13" fmla="*/ 40640 w 4239861"/>
              <a:gd name="connsiteY13" fmla="*/ 2142384 h 2549860"/>
              <a:gd name="connsiteX14" fmla="*/ 0 w 4239861"/>
              <a:gd name="connsiteY14" fmla="*/ 959518 h 2549860"/>
              <a:gd name="connsiteX0" fmla="*/ 0 w 4239861"/>
              <a:gd name="connsiteY0" fmla="*/ 959518 h 2549860"/>
              <a:gd name="connsiteX1" fmla="*/ 132420 w 4239861"/>
              <a:gd name="connsiteY1" fmla="*/ 276777 h 2549860"/>
              <a:gd name="connsiteX2" fmla="*/ 448116 w 4239861"/>
              <a:gd name="connsiteY2" fmla="*/ 105002 h 2549860"/>
              <a:gd name="connsiteX3" fmla="*/ 975701 w 4239861"/>
              <a:gd name="connsiteY3" fmla="*/ 32936 h 2549860"/>
              <a:gd name="connsiteX4" fmla="*/ 2052661 w 4239861"/>
              <a:gd name="connsiteY4" fmla="*/ 2456 h 2549860"/>
              <a:gd name="connsiteX5" fmla="*/ 3210901 w 4239861"/>
              <a:gd name="connsiteY5" fmla="*/ 43097 h 2549860"/>
              <a:gd name="connsiteX6" fmla="*/ 3697416 w 4239861"/>
              <a:gd name="connsiteY6" fmla="*/ 84682 h 2549860"/>
              <a:gd name="connsiteX7" fmla="*/ 4155692 w 4239861"/>
              <a:gd name="connsiteY7" fmla="*/ 360078 h 2549860"/>
              <a:gd name="connsiteX8" fmla="*/ 4206580 w 4239861"/>
              <a:gd name="connsiteY8" fmla="*/ 683177 h 2549860"/>
              <a:gd name="connsiteX9" fmla="*/ 4237061 w 4239861"/>
              <a:gd name="connsiteY9" fmla="*/ 1211497 h 2549860"/>
              <a:gd name="connsiteX10" fmla="*/ 4186260 w 4239861"/>
              <a:gd name="connsiteY10" fmla="*/ 1749977 h 2549860"/>
              <a:gd name="connsiteX11" fmla="*/ 4125212 w 4239861"/>
              <a:gd name="connsiteY11" fmla="*/ 2142384 h 2549860"/>
              <a:gd name="connsiteX12" fmla="*/ 3697416 w 4239861"/>
              <a:gd name="connsiteY12" fmla="*/ 2549860 h 2549860"/>
              <a:gd name="connsiteX13" fmla="*/ 448116 w 4239861"/>
              <a:gd name="connsiteY13" fmla="*/ 2549860 h 2549860"/>
              <a:gd name="connsiteX14" fmla="*/ 40640 w 4239861"/>
              <a:gd name="connsiteY14" fmla="*/ 2142384 h 2549860"/>
              <a:gd name="connsiteX15" fmla="*/ 0 w 4239861"/>
              <a:gd name="connsiteY15" fmla="*/ 959518 h 2549860"/>
              <a:gd name="connsiteX0" fmla="*/ 0 w 4239861"/>
              <a:gd name="connsiteY0" fmla="*/ 959518 h 2549860"/>
              <a:gd name="connsiteX1" fmla="*/ 132420 w 4239861"/>
              <a:gd name="connsiteY1" fmla="*/ 276777 h 2549860"/>
              <a:gd name="connsiteX2" fmla="*/ 448116 w 4239861"/>
              <a:gd name="connsiteY2" fmla="*/ 84682 h 2549860"/>
              <a:gd name="connsiteX3" fmla="*/ 975701 w 4239861"/>
              <a:gd name="connsiteY3" fmla="*/ 32936 h 2549860"/>
              <a:gd name="connsiteX4" fmla="*/ 2052661 w 4239861"/>
              <a:gd name="connsiteY4" fmla="*/ 2456 h 2549860"/>
              <a:gd name="connsiteX5" fmla="*/ 3210901 w 4239861"/>
              <a:gd name="connsiteY5" fmla="*/ 43097 h 2549860"/>
              <a:gd name="connsiteX6" fmla="*/ 3697416 w 4239861"/>
              <a:gd name="connsiteY6" fmla="*/ 84682 h 2549860"/>
              <a:gd name="connsiteX7" fmla="*/ 4155692 w 4239861"/>
              <a:gd name="connsiteY7" fmla="*/ 360078 h 2549860"/>
              <a:gd name="connsiteX8" fmla="*/ 4206580 w 4239861"/>
              <a:gd name="connsiteY8" fmla="*/ 683177 h 2549860"/>
              <a:gd name="connsiteX9" fmla="*/ 4237061 w 4239861"/>
              <a:gd name="connsiteY9" fmla="*/ 1211497 h 2549860"/>
              <a:gd name="connsiteX10" fmla="*/ 4186260 w 4239861"/>
              <a:gd name="connsiteY10" fmla="*/ 1749977 h 2549860"/>
              <a:gd name="connsiteX11" fmla="*/ 4125212 w 4239861"/>
              <a:gd name="connsiteY11" fmla="*/ 2142384 h 2549860"/>
              <a:gd name="connsiteX12" fmla="*/ 3697416 w 4239861"/>
              <a:gd name="connsiteY12" fmla="*/ 2549860 h 2549860"/>
              <a:gd name="connsiteX13" fmla="*/ 448116 w 4239861"/>
              <a:gd name="connsiteY13" fmla="*/ 2549860 h 2549860"/>
              <a:gd name="connsiteX14" fmla="*/ 40640 w 4239861"/>
              <a:gd name="connsiteY14" fmla="*/ 2142384 h 2549860"/>
              <a:gd name="connsiteX15" fmla="*/ 0 w 4239861"/>
              <a:gd name="connsiteY15" fmla="*/ 959518 h 2549860"/>
              <a:gd name="connsiteX0" fmla="*/ 0 w 4239861"/>
              <a:gd name="connsiteY0" fmla="*/ 959518 h 2641300"/>
              <a:gd name="connsiteX1" fmla="*/ 132420 w 4239861"/>
              <a:gd name="connsiteY1" fmla="*/ 276777 h 2641300"/>
              <a:gd name="connsiteX2" fmla="*/ 448116 w 4239861"/>
              <a:gd name="connsiteY2" fmla="*/ 84682 h 2641300"/>
              <a:gd name="connsiteX3" fmla="*/ 975701 w 4239861"/>
              <a:gd name="connsiteY3" fmla="*/ 32936 h 2641300"/>
              <a:gd name="connsiteX4" fmla="*/ 2052661 w 4239861"/>
              <a:gd name="connsiteY4" fmla="*/ 2456 h 2641300"/>
              <a:gd name="connsiteX5" fmla="*/ 3210901 w 4239861"/>
              <a:gd name="connsiteY5" fmla="*/ 43097 h 2641300"/>
              <a:gd name="connsiteX6" fmla="*/ 3697416 w 4239861"/>
              <a:gd name="connsiteY6" fmla="*/ 84682 h 2641300"/>
              <a:gd name="connsiteX7" fmla="*/ 4155692 w 4239861"/>
              <a:gd name="connsiteY7" fmla="*/ 360078 h 2641300"/>
              <a:gd name="connsiteX8" fmla="*/ 4206580 w 4239861"/>
              <a:gd name="connsiteY8" fmla="*/ 683177 h 2641300"/>
              <a:gd name="connsiteX9" fmla="*/ 4237061 w 4239861"/>
              <a:gd name="connsiteY9" fmla="*/ 1211497 h 2641300"/>
              <a:gd name="connsiteX10" fmla="*/ 4186260 w 4239861"/>
              <a:gd name="connsiteY10" fmla="*/ 1749977 h 2641300"/>
              <a:gd name="connsiteX11" fmla="*/ 4125212 w 4239861"/>
              <a:gd name="connsiteY11" fmla="*/ 2142384 h 2641300"/>
              <a:gd name="connsiteX12" fmla="*/ 3697416 w 4239861"/>
              <a:gd name="connsiteY12" fmla="*/ 2549860 h 2641300"/>
              <a:gd name="connsiteX13" fmla="*/ 691956 w 4239861"/>
              <a:gd name="connsiteY13" fmla="*/ 2641300 h 2641300"/>
              <a:gd name="connsiteX14" fmla="*/ 40640 w 4239861"/>
              <a:gd name="connsiteY14" fmla="*/ 2142384 h 2641300"/>
              <a:gd name="connsiteX15" fmla="*/ 0 w 4239861"/>
              <a:gd name="connsiteY15" fmla="*/ 959518 h 2641300"/>
              <a:gd name="connsiteX0" fmla="*/ 0 w 4239861"/>
              <a:gd name="connsiteY0" fmla="*/ 959518 h 2641300"/>
              <a:gd name="connsiteX1" fmla="*/ 132420 w 4239861"/>
              <a:gd name="connsiteY1" fmla="*/ 276777 h 2641300"/>
              <a:gd name="connsiteX2" fmla="*/ 448116 w 4239861"/>
              <a:gd name="connsiteY2" fmla="*/ 84682 h 2641300"/>
              <a:gd name="connsiteX3" fmla="*/ 975701 w 4239861"/>
              <a:gd name="connsiteY3" fmla="*/ 32936 h 2641300"/>
              <a:gd name="connsiteX4" fmla="*/ 2052661 w 4239861"/>
              <a:gd name="connsiteY4" fmla="*/ 2456 h 2641300"/>
              <a:gd name="connsiteX5" fmla="*/ 3210901 w 4239861"/>
              <a:gd name="connsiteY5" fmla="*/ 43097 h 2641300"/>
              <a:gd name="connsiteX6" fmla="*/ 3697416 w 4239861"/>
              <a:gd name="connsiteY6" fmla="*/ 84682 h 2641300"/>
              <a:gd name="connsiteX7" fmla="*/ 4155692 w 4239861"/>
              <a:gd name="connsiteY7" fmla="*/ 360078 h 2641300"/>
              <a:gd name="connsiteX8" fmla="*/ 4206580 w 4239861"/>
              <a:gd name="connsiteY8" fmla="*/ 683177 h 2641300"/>
              <a:gd name="connsiteX9" fmla="*/ 4237061 w 4239861"/>
              <a:gd name="connsiteY9" fmla="*/ 1211497 h 2641300"/>
              <a:gd name="connsiteX10" fmla="*/ 4186260 w 4239861"/>
              <a:gd name="connsiteY10" fmla="*/ 1749977 h 2641300"/>
              <a:gd name="connsiteX11" fmla="*/ 4125212 w 4239861"/>
              <a:gd name="connsiteY11" fmla="*/ 2142384 h 2641300"/>
              <a:gd name="connsiteX12" fmla="*/ 3555176 w 4239861"/>
              <a:gd name="connsiteY12" fmla="*/ 2600660 h 2641300"/>
              <a:gd name="connsiteX13" fmla="*/ 691956 w 4239861"/>
              <a:gd name="connsiteY13" fmla="*/ 2641300 h 2641300"/>
              <a:gd name="connsiteX14" fmla="*/ 40640 w 4239861"/>
              <a:gd name="connsiteY14" fmla="*/ 2142384 h 2641300"/>
              <a:gd name="connsiteX15" fmla="*/ 0 w 4239861"/>
              <a:gd name="connsiteY15" fmla="*/ 959518 h 2641300"/>
              <a:gd name="connsiteX0" fmla="*/ 0 w 4239861"/>
              <a:gd name="connsiteY0" fmla="*/ 959518 h 2641300"/>
              <a:gd name="connsiteX1" fmla="*/ 132420 w 4239861"/>
              <a:gd name="connsiteY1" fmla="*/ 276777 h 2641300"/>
              <a:gd name="connsiteX2" fmla="*/ 448116 w 4239861"/>
              <a:gd name="connsiteY2" fmla="*/ 84682 h 2641300"/>
              <a:gd name="connsiteX3" fmla="*/ 975701 w 4239861"/>
              <a:gd name="connsiteY3" fmla="*/ 32936 h 2641300"/>
              <a:gd name="connsiteX4" fmla="*/ 2052661 w 4239861"/>
              <a:gd name="connsiteY4" fmla="*/ 2456 h 2641300"/>
              <a:gd name="connsiteX5" fmla="*/ 3210901 w 4239861"/>
              <a:gd name="connsiteY5" fmla="*/ 43097 h 2641300"/>
              <a:gd name="connsiteX6" fmla="*/ 3697416 w 4239861"/>
              <a:gd name="connsiteY6" fmla="*/ 84682 h 2641300"/>
              <a:gd name="connsiteX7" fmla="*/ 4155692 w 4239861"/>
              <a:gd name="connsiteY7" fmla="*/ 360078 h 2641300"/>
              <a:gd name="connsiteX8" fmla="*/ 4206580 w 4239861"/>
              <a:gd name="connsiteY8" fmla="*/ 683177 h 2641300"/>
              <a:gd name="connsiteX9" fmla="*/ 4237061 w 4239861"/>
              <a:gd name="connsiteY9" fmla="*/ 1211497 h 2641300"/>
              <a:gd name="connsiteX10" fmla="*/ 4186260 w 4239861"/>
              <a:gd name="connsiteY10" fmla="*/ 1749977 h 2641300"/>
              <a:gd name="connsiteX11" fmla="*/ 4125212 w 4239861"/>
              <a:gd name="connsiteY11" fmla="*/ 2142384 h 2641300"/>
              <a:gd name="connsiteX12" fmla="*/ 3555176 w 4239861"/>
              <a:gd name="connsiteY12" fmla="*/ 2600660 h 2641300"/>
              <a:gd name="connsiteX13" fmla="*/ 691956 w 4239861"/>
              <a:gd name="connsiteY13" fmla="*/ 2641300 h 2641300"/>
              <a:gd name="connsiteX14" fmla="*/ 40640 w 4239861"/>
              <a:gd name="connsiteY14" fmla="*/ 2142384 h 2641300"/>
              <a:gd name="connsiteX15" fmla="*/ 0 w 4239861"/>
              <a:gd name="connsiteY15" fmla="*/ 959518 h 2641300"/>
              <a:gd name="connsiteX0" fmla="*/ 0 w 4239861"/>
              <a:gd name="connsiteY0" fmla="*/ 959518 h 2641300"/>
              <a:gd name="connsiteX1" fmla="*/ 132420 w 4239861"/>
              <a:gd name="connsiteY1" fmla="*/ 276777 h 2641300"/>
              <a:gd name="connsiteX2" fmla="*/ 448116 w 4239861"/>
              <a:gd name="connsiteY2" fmla="*/ 84682 h 2641300"/>
              <a:gd name="connsiteX3" fmla="*/ 975701 w 4239861"/>
              <a:gd name="connsiteY3" fmla="*/ 32936 h 2641300"/>
              <a:gd name="connsiteX4" fmla="*/ 2052661 w 4239861"/>
              <a:gd name="connsiteY4" fmla="*/ 2456 h 2641300"/>
              <a:gd name="connsiteX5" fmla="*/ 3210901 w 4239861"/>
              <a:gd name="connsiteY5" fmla="*/ 43097 h 2641300"/>
              <a:gd name="connsiteX6" fmla="*/ 3697416 w 4239861"/>
              <a:gd name="connsiteY6" fmla="*/ 84682 h 2641300"/>
              <a:gd name="connsiteX7" fmla="*/ 4155692 w 4239861"/>
              <a:gd name="connsiteY7" fmla="*/ 360078 h 2641300"/>
              <a:gd name="connsiteX8" fmla="*/ 4206580 w 4239861"/>
              <a:gd name="connsiteY8" fmla="*/ 683177 h 2641300"/>
              <a:gd name="connsiteX9" fmla="*/ 4237061 w 4239861"/>
              <a:gd name="connsiteY9" fmla="*/ 1211497 h 2641300"/>
              <a:gd name="connsiteX10" fmla="*/ 4186260 w 4239861"/>
              <a:gd name="connsiteY10" fmla="*/ 1749977 h 2641300"/>
              <a:gd name="connsiteX11" fmla="*/ 4125212 w 4239861"/>
              <a:gd name="connsiteY11" fmla="*/ 2142384 h 2641300"/>
              <a:gd name="connsiteX12" fmla="*/ 3555176 w 4239861"/>
              <a:gd name="connsiteY12" fmla="*/ 2600660 h 2641300"/>
              <a:gd name="connsiteX13" fmla="*/ 691956 w 4239861"/>
              <a:gd name="connsiteY13" fmla="*/ 2641300 h 2641300"/>
              <a:gd name="connsiteX14" fmla="*/ 81280 w 4239861"/>
              <a:gd name="connsiteY14" fmla="*/ 2243984 h 2641300"/>
              <a:gd name="connsiteX15" fmla="*/ 0 w 4239861"/>
              <a:gd name="connsiteY15" fmla="*/ 959518 h 2641300"/>
              <a:gd name="connsiteX0" fmla="*/ 0 w 4239861"/>
              <a:gd name="connsiteY0" fmla="*/ 959518 h 2641300"/>
              <a:gd name="connsiteX1" fmla="*/ 132420 w 4239861"/>
              <a:gd name="connsiteY1" fmla="*/ 276777 h 2641300"/>
              <a:gd name="connsiteX2" fmla="*/ 448116 w 4239861"/>
              <a:gd name="connsiteY2" fmla="*/ 84682 h 2641300"/>
              <a:gd name="connsiteX3" fmla="*/ 975701 w 4239861"/>
              <a:gd name="connsiteY3" fmla="*/ 32936 h 2641300"/>
              <a:gd name="connsiteX4" fmla="*/ 2052661 w 4239861"/>
              <a:gd name="connsiteY4" fmla="*/ 2456 h 2641300"/>
              <a:gd name="connsiteX5" fmla="*/ 3210901 w 4239861"/>
              <a:gd name="connsiteY5" fmla="*/ 43097 h 2641300"/>
              <a:gd name="connsiteX6" fmla="*/ 3697416 w 4239861"/>
              <a:gd name="connsiteY6" fmla="*/ 84682 h 2641300"/>
              <a:gd name="connsiteX7" fmla="*/ 4155692 w 4239861"/>
              <a:gd name="connsiteY7" fmla="*/ 360078 h 2641300"/>
              <a:gd name="connsiteX8" fmla="*/ 4206580 w 4239861"/>
              <a:gd name="connsiteY8" fmla="*/ 683177 h 2641300"/>
              <a:gd name="connsiteX9" fmla="*/ 4237061 w 4239861"/>
              <a:gd name="connsiteY9" fmla="*/ 1211497 h 2641300"/>
              <a:gd name="connsiteX10" fmla="*/ 4186260 w 4239861"/>
              <a:gd name="connsiteY10" fmla="*/ 1749977 h 2641300"/>
              <a:gd name="connsiteX11" fmla="*/ 4125212 w 4239861"/>
              <a:gd name="connsiteY11" fmla="*/ 2142384 h 2641300"/>
              <a:gd name="connsiteX12" fmla="*/ 3555176 w 4239861"/>
              <a:gd name="connsiteY12" fmla="*/ 2600660 h 2641300"/>
              <a:gd name="connsiteX13" fmla="*/ 691956 w 4239861"/>
              <a:gd name="connsiteY13" fmla="*/ 2641300 h 2641300"/>
              <a:gd name="connsiteX14" fmla="*/ 81280 w 4239861"/>
              <a:gd name="connsiteY14" fmla="*/ 2243984 h 2641300"/>
              <a:gd name="connsiteX15" fmla="*/ 0 w 4239861"/>
              <a:gd name="connsiteY15" fmla="*/ 959518 h 2641300"/>
              <a:gd name="connsiteX0" fmla="*/ 0 w 4239861"/>
              <a:gd name="connsiteY0" fmla="*/ 959518 h 2641300"/>
              <a:gd name="connsiteX1" fmla="*/ 132420 w 4239861"/>
              <a:gd name="connsiteY1" fmla="*/ 276777 h 2641300"/>
              <a:gd name="connsiteX2" fmla="*/ 448116 w 4239861"/>
              <a:gd name="connsiteY2" fmla="*/ 84682 h 2641300"/>
              <a:gd name="connsiteX3" fmla="*/ 975701 w 4239861"/>
              <a:gd name="connsiteY3" fmla="*/ 32936 h 2641300"/>
              <a:gd name="connsiteX4" fmla="*/ 2052661 w 4239861"/>
              <a:gd name="connsiteY4" fmla="*/ 2456 h 2641300"/>
              <a:gd name="connsiteX5" fmla="*/ 3210901 w 4239861"/>
              <a:gd name="connsiteY5" fmla="*/ 43097 h 2641300"/>
              <a:gd name="connsiteX6" fmla="*/ 3788856 w 4239861"/>
              <a:gd name="connsiteY6" fmla="*/ 84682 h 2641300"/>
              <a:gd name="connsiteX7" fmla="*/ 4155692 w 4239861"/>
              <a:gd name="connsiteY7" fmla="*/ 360078 h 2641300"/>
              <a:gd name="connsiteX8" fmla="*/ 4206580 w 4239861"/>
              <a:gd name="connsiteY8" fmla="*/ 683177 h 2641300"/>
              <a:gd name="connsiteX9" fmla="*/ 4237061 w 4239861"/>
              <a:gd name="connsiteY9" fmla="*/ 1211497 h 2641300"/>
              <a:gd name="connsiteX10" fmla="*/ 4186260 w 4239861"/>
              <a:gd name="connsiteY10" fmla="*/ 1749977 h 2641300"/>
              <a:gd name="connsiteX11" fmla="*/ 4125212 w 4239861"/>
              <a:gd name="connsiteY11" fmla="*/ 2142384 h 2641300"/>
              <a:gd name="connsiteX12" fmla="*/ 3555176 w 4239861"/>
              <a:gd name="connsiteY12" fmla="*/ 2600660 h 2641300"/>
              <a:gd name="connsiteX13" fmla="*/ 691956 w 4239861"/>
              <a:gd name="connsiteY13" fmla="*/ 2641300 h 2641300"/>
              <a:gd name="connsiteX14" fmla="*/ 81280 w 4239861"/>
              <a:gd name="connsiteY14" fmla="*/ 2243984 h 2641300"/>
              <a:gd name="connsiteX15" fmla="*/ 0 w 4239861"/>
              <a:gd name="connsiteY15" fmla="*/ 959518 h 2641300"/>
              <a:gd name="connsiteX0" fmla="*/ 0 w 4239861"/>
              <a:gd name="connsiteY0" fmla="*/ 959518 h 2641300"/>
              <a:gd name="connsiteX1" fmla="*/ 132420 w 4239861"/>
              <a:gd name="connsiteY1" fmla="*/ 276777 h 2641300"/>
              <a:gd name="connsiteX2" fmla="*/ 448116 w 4239861"/>
              <a:gd name="connsiteY2" fmla="*/ 84682 h 2641300"/>
              <a:gd name="connsiteX3" fmla="*/ 975701 w 4239861"/>
              <a:gd name="connsiteY3" fmla="*/ 32936 h 2641300"/>
              <a:gd name="connsiteX4" fmla="*/ 2052661 w 4239861"/>
              <a:gd name="connsiteY4" fmla="*/ 2456 h 2641300"/>
              <a:gd name="connsiteX5" fmla="*/ 3210901 w 4239861"/>
              <a:gd name="connsiteY5" fmla="*/ 43097 h 2641300"/>
              <a:gd name="connsiteX6" fmla="*/ 3788856 w 4239861"/>
              <a:gd name="connsiteY6" fmla="*/ 84682 h 2641300"/>
              <a:gd name="connsiteX7" fmla="*/ 4155692 w 4239861"/>
              <a:gd name="connsiteY7" fmla="*/ 360078 h 2641300"/>
              <a:gd name="connsiteX8" fmla="*/ 4206580 w 4239861"/>
              <a:gd name="connsiteY8" fmla="*/ 683177 h 2641300"/>
              <a:gd name="connsiteX9" fmla="*/ 4237061 w 4239861"/>
              <a:gd name="connsiteY9" fmla="*/ 1211497 h 2641300"/>
              <a:gd name="connsiteX10" fmla="*/ 4206580 w 4239861"/>
              <a:gd name="connsiteY10" fmla="*/ 1719497 h 2641300"/>
              <a:gd name="connsiteX11" fmla="*/ 4125212 w 4239861"/>
              <a:gd name="connsiteY11" fmla="*/ 2142384 h 2641300"/>
              <a:gd name="connsiteX12" fmla="*/ 3555176 w 4239861"/>
              <a:gd name="connsiteY12" fmla="*/ 2600660 h 2641300"/>
              <a:gd name="connsiteX13" fmla="*/ 691956 w 4239861"/>
              <a:gd name="connsiteY13" fmla="*/ 2641300 h 2641300"/>
              <a:gd name="connsiteX14" fmla="*/ 81280 w 4239861"/>
              <a:gd name="connsiteY14" fmla="*/ 2243984 h 2641300"/>
              <a:gd name="connsiteX15" fmla="*/ 0 w 4239861"/>
              <a:gd name="connsiteY15" fmla="*/ 959518 h 2641300"/>
              <a:gd name="connsiteX0" fmla="*/ 0 w 4242708"/>
              <a:gd name="connsiteY0" fmla="*/ 959518 h 2641300"/>
              <a:gd name="connsiteX1" fmla="*/ 132420 w 4242708"/>
              <a:gd name="connsiteY1" fmla="*/ 276777 h 2641300"/>
              <a:gd name="connsiteX2" fmla="*/ 448116 w 4242708"/>
              <a:gd name="connsiteY2" fmla="*/ 84682 h 2641300"/>
              <a:gd name="connsiteX3" fmla="*/ 975701 w 4242708"/>
              <a:gd name="connsiteY3" fmla="*/ 32936 h 2641300"/>
              <a:gd name="connsiteX4" fmla="*/ 2052661 w 4242708"/>
              <a:gd name="connsiteY4" fmla="*/ 2456 h 2641300"/>
              <a:gd name="connsiteX5" fmla="*/ 3210901 w 4242708"/>
              <a:gd name="connsiteY5" fmla="*/ 43097 h 2641300"/>
              <a:gd name="connsiteX6" fmla="*/ 3788856 w 4242708"/>
              <a:gd name="connsiteY6" fmla="*/ 84682 h 2641300"/>
              <a:gd name="connsiteX7" fmla="*/ 4155692 w 4242708"/>
              <a:gd name="connsiteY7" fmla="*/ 360078 h 2641300"/>
              <a:gd name="connsiteX8" fmla="*/ 4226900 w 4242708"/>
              <a:gd name="connsiteY8" fmla="*/ 733977 h 2641300"/>
              <a:gd name="connsiteX9" fmla="*/ 4237061 w 4242708"/>
              <a:gd name="connsiteY9" fmla="*/ 1211497 h 2641300"/>
              <a:gd name="connsiteX10" fmla="*/ 4206580 w 4242708"/>
              <a:gd name="connsiteY10" fmla="*/ 1719497 h 2641300"/>
              <a:gd name="connsiteX11" fmla="*/ 4125212 w 4242708"/>
              <a:gd name="connsiteY11" fmla="*/ 2142384 h 2641300"/>
              <a:gd name="connsiteX12" fmla="*/ 3555176 w 4242708"/>
              <a:gd name="connsiteY12" fmla="*/ 2600660 h 2641300"/>
              <a:gd name="connsiteX13" fmla="*/ 691956 w 4242708"/>
              <a:gd name="connsiteY13" fmla="*/ 2641300 h 2641300"/>
              <a:gd name="connsiteX14" fmla="*/ 81280 w 4242708"/>
              <a:gd name="connsiteY14" fmla="*/ 2243984 h 2641300"/>
              <a:gd name="connsiteX15" fmla="*/ 0 w 4242708"/>
              <a:gd name="connsiteY15" fmla="*/ 959518 h 2641300"/>
              <a:gd name="connsiteX0" fmla="*/ 0 w 4242708"/>
              <a:gd name="connsiteY0" fmla="*/ 959518 h 2641300"/>
              <a:gd name="connsiteX1" fmla="*/ 132420 w 4242708"/>
              <a:gd name="connsiteY1" fmla="*/ 276777 h 2641300"/>
              <a:gd name="connsiteX2" fmla="*/ 448116 w 4242708"/>
              <a:gd name="connsiteY2" fmla="*/ 84682 h 2641300"/>
              <a:gd name="connsiteX3" fmla="*/ 975701 w 4242708"/>
              <a:gd name="connsiteY3" fmla="*/ 32936 h 2641300"/>
              <a:gd name="connsiteX4" fmla="*/ 2052661 w 4242708"/>
              <a:gd name="connsiteY4" fmla="*/ 2456 h 2641300"/>
              <a:gd name="connsiteX5" fmla="*/ 3210901 w 4242708"/>
              <a:gd name="connsiteY5" fmla="*/ 43097 h 2641300"/>
              <a:gd name="connsiteX6" fmla="*/ 3788856 w 4242708"/>
              <a:gd name="connsiteY6" fmla="*/ 84682 h 2641300"/>
              <a:gd name="connsiteX7" fmla="*/ 4145532 w 4242708"/>
              <a:gd name="connsiteY7" fmla="*/ 288958 h 2641300"/>
              <a:gd name="connsiteX8" fmla="*/ 4226900 w 4242708"/>
              <a:gd name="connsiteY8" fmla="*/ 733977 h 2641300"/>
              <a:gd name="connsiteX9" fmla="*/ 4237061 w 4242708"/>
              <a:gd name="connsiteY9" fmla="*/ 1211497 h 2641300"/>
              <a:gd name="connsiteX10" fmla="*/ 4206580 w 4242708"/>
              <a:gd name="connsiteY10" fmla="*/ 1719497 h 2641300"/>
              <a:gd name="connsiteX11" fmla="*/ 4125212 w 4242708"/>
              <a:gd name="connsiteY11" fmla="*/ 2142384 h 2641300"/>
              <a:gd name="connsiteX12" fmla="*/ 3555176 w 4242708"/>
              <a:gd name="connsiteY12" fmla="*/ 2600660 h 2641300"/>
              <a:gd name="connsiteX13" fmla="*/ 691956 w 4242708"/>
              <a:gd name="connsiteY13" fmla="*/ 2641300 h 2641300"/>
              <a:gd name="connsiteX14" fmla="*/ 81280 w 4242708"/>
              <a:gd name="connsiteY14" fmla="*/ 2243984 h 2641300"/>
              <a:gd name="connsiteX15" fmla="*/ 0 w 4242708"/>
              <a:gd name="connsiteY15" fmla="*/ 959518 h 2641300"/>
              <a:gd name="connsiteX0" fmla="*/ 0 w 4242708"/>
              <a:gd name="connsiteY0" fmla="*/ 959518 h 2641300"/>
              <a:gd name="connsiteX1" fmla="*/ 132420 w 4242708"/>
              <a:gd name="connsiteY1" fmla="*/ 276777 h 2641300"/>
              <a:gd name="connsiteX2" fmla="*/ 448116 w 4242708"/>
              <a:gd name="connsiteY2" fmla="*/ 84682 h 2641300"/>
              <a:gd name="connsiteX3" fmla="*/ 975701 w 4242708"/>
              <a:gd name="connsiteY3" fmla="*/ 32936 h 2641300"/>
              <a:gd name="connsiteX4" fmla="*/ 2052661 w 4242708"/>
              <a:gd name="connsiteY4" fmla="*/ 2456 h 2641300"/>
              <a:gd name="connsiteX5" fmla="*/ 3210901 w 4242708"/>
              <a:gd name="connsiteY5" fmla="*/ 43097 h 2641300"/>
              <a:gd name="connsiteX6" fmla="*/ 3788856 w 4242708"/>
              <a:gd name="connsiteY6" fmla="*/ 84682 h 2641300"/>
              <a:gd name="connsiteX7" fmla="*/ 4176012 w 4242708"/>
              <a:gd name="connsiteY7" fmla="*/ 288958 h 2641300"/>
              <a:gd name="connsiteX8" fmla="*/ 4226900 w 4242708"/>
              <a:gd name="connsiteY8" fmla="*/ 733977 h 2641300"/>
              <a:gd name="connsiteX9" fmla="*/ 4237061 w 4242708"/>
              <a:gd name="connsiteY9" fmla="*/ 1211497 h 2641300"/>
              <a:gd name="connsiteX10" fmla="*/ 4206580 w 4242708"/>
              <a:gd name="connsiteY10" fmla="*/ 1719497 h 2641300"/>
              <a:gd name="connsiteX11" fmla="*/ 4125212 w 4242708"/>
              <a:gd name="connsiteY11" fmla="*/ 2142384 h 2641300"/>
              <a:gd name="connsiteX12" fmla="*/ 3555176 w 4242708"/>
              <a:gd name="connsiteY12" fmla="*/ 2600660 h 2641300"/>
              <a:gd name="connsiteX13" fmla="*/ 691956 w 4242708"/>
              <a:gd name="connsiteY13" fmla="*/ 2641300 h 2641300"/>
              <a:gd name="connsiteX14" fmla="*/ 81280 w 4242708"/>
              <a:gd name="connsiteY14" fmla="*/ 2243984 h 2641300"/>
              <a:gd name="connsiteX15" fmla="*/ 0 w 4242708"/>
              <a:gd name="connsiteY15" fmla="*/ 959518 h 2641300"/>
              <a:gd name="connsiteX0" fmla="*/ 0 w 4242708"/>
              <a:gd name="connsiteY0" fmla="*/ 959518 h 2641300"/>
              <a:gd name="connsiteX1" fmla="*/ 132420 w 4242708"/>
              <a:gd name="connsiteY1" fmla="*/ 276777 h 2641300"/>
              <a:gd name="connsiteX2" fmla="*/ 448116 w 4242708"/>
              <a:gd name="connsiteY2" fmla="*/ 84682 h 2641300"/>
              <a:gd name="connsiteX3" fmla="*/ 975701 w 4242708"/>
              <a:gd name="connsiteY3" fmla="*/ 32936 h 2641300"/>
              <a:gd name="connsiteX4" fmla="*/ 2052661 w 4242708"/>
              <a:gd name="connsiteY4" fmla="*/ 2456 h 2641300"/>
              <a:gd name="connsiteX5" fmla="*/ 3210901 w 4242708"/>
              <a:gd name="connsiteY5" fmla="*/ 43097 h 2641300"/>
              <a:gd name="connsiteX6" fmla="*/ 3788856 w 4242708"/>
              <a:gd name="connsiteY6" fmla="*/ 84682 h 2641300"/>
              <a:gd name="connsiteX7" fmla="*/ 4176012 w 4242708"/>
              <a:gd name="connsiteY7" fmla="*/ 288958 h 2641300"/>
              <a:gd name="connsiteX8" fmla="*/ 4226900 w 4242708"/>
              <a:gd name="connsiteY8" fmla="*/ 733977 h 2641300"/>
              <a:gd name="connsiteX9" fmla="*/ 4237061 w 4242708"/>
              <a:gd name="connsiteY9" fmla="*/ 1211497 h 2641300"/>
              <a:gd name="connsiteX10" fmla="*/ 4206580 w 4242708"/>
              <a:gd name="connsiteY10" fmla="*/ 1719497 h 2641300"/>
              <a:gd name="connsiteX11" fmla="*/ 4135372 w 4242708"/>
              <a:gd name="connsiteY11" fmla="*/ 2203344 h 2641300"/>
              <a:gd name="connsiteX12" fmla="*/ 3555176 w 4242708"/>
              <a:gd name="connsiteY12" fmla="*/ 2600660 h 2641300"/>
              <a:gd name="connsiteX13" fmla="*/ 691956 w 4242708"/>
              <a:gd name="connsiteY13" fmla="*/ 2641300 h 2641300"/>
              <a:gd name="connsiteX14" fmla="*/ 81280 w 4242708"/>
              <a:gd name="connsiteY14" fmla="*/ 2243984 h 2641300"/>
              <a:gd name="connsiteX15" fmla="*/ 0 w 4242708"/>
              <a:gd name="connsiteY15" fmla="*/ 959518 h 26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42708" h="2641300">
                <a:moveTo>
                  <a:pt x="0" y="959518"/>
                </a:moveTo>
                <a:cubicBezTo>
                  <a:pt x="30537" y="657050"/>
                  <a:pt x="57734" y="419196"/>
                  <a:pt x="132420" y="276777"/>
                </a:cubicBezTo>
                <a:cubicBezTo>
                  <a:pt x="207106" y="134358"/>
                  <a:pt x="322809" y="133789"/>
                  <a:pt x="448116" y="84682"/>
                </a:cubicBezTo>
                <a:cubicBezTo>
                  <a:pt x="610733" y="11532"/>
                  <a:pt x="708277" y="50027"/>
                  <a:pt x="975701" y="32936"/>
                </a:cubicBezTo>
                <a:cubicBezTo>
                  <a:pt x="1243125" y="15845"/>
                  <a:pt x="1683515" y="-7704"/>
                  <a:pt x="2052661" y="2456"/>
                </a:cubicBezTo>
                <a:lnTo>
                  <a:pt x="3210901" y="43097"/>
                </a:lnTo>
                <a:lnTo>
                  <a:pt x="3788856" y="84682"/>
                </a:lnTo>
                <a:cubicBezTo>
                  <a:pt x="4013899" y="84682"/>
                  <a:pt x="4186172" y="145195"/>
                  <a:pt x="4176012" y="288958"/>
                </a:cubicBezTo>
                <a:cubicBezTo>
                  <a:pt x="4254099" y="388707"/>
                  <a:pt x="4213339" y="592074"/>
                  <a:pt x="4226900" y="733977"/>
                </a:cubicBezTo>
                <a:cubicBezTo>
                  <a:pt x="4240462" y="875880"/>
                  <a:pt x="4248914" y="1037084"/>
                  <a:pt x="4237061" y="1211497"/>
                </a:cubicBezTo>
                <a:cubicBezTo>
                  <a:pt x="4203194" y="1384217"/>
                  <a:pt x="4240447" y="1546777"/>
                  <a:pt x="4206580" y="1719497"/>
                </a:cubicBezTo>
                <a:cubicBezTo>
                  <a:pt x="4189617" y="1846913"/>
                  <a:pt x="4213295" y="2116568"/>
                  <a:pt x="4135372" y="2203344"/>
                </a:cubicBezTo>
                <a:cubicBezTo>
                  <a:pt x="4135372" y="2428387"/>
                  <a:pt x="3780219" y="2600660"/>
                  <a:pt x="3555176" y="2600660"/>
                </a:cubicBezTo>
                <a:cubicBezTo>
                  <a:pt x="2610929" y="2644687"/>
                  <a:pt x="1646363" y="2627753"/>
                  <a:pt x="691956" y="2641300"/>
                </a:cubicBezTo>
                <a:cubicBezTo>
                  <a:pt x="466913" y="2641300"/>
                  <a:pt x="81280" y="2469027"/>
                  <a:pt x="81280" y="2243984"/>
                </a:cubicBezTo>
                <a:cubicBezTo>
                  <a:pt x="3387" y="1815829"/>
                  <a:pt x="27093" y="1387673"/>
                  <a:pt x="0" y="959518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5580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3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578750F-2A24-4967-B796-7FBA4E5E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A1BE0CF-17E3-428A-86D0-021B559D8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1187063-65D9-44EE-8CE6-A14DB397E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14F9-34B9-4290-8B55-3D6EA89D2C0C}" type="datetimeFigureOut">
              <a:rPr lang="th-TH" smtClean="0"/>
              <a:t>18/09/68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F769FA7-B524-401E-BDB9-83C7C0303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0BDA745-7860-476A-82D2-B49EFC2D1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FCFFC002-1764-87D7-7FA0-75823A4ECE09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FA6A4211-755E-6B2E-BDE6-BF8403781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88E8F6D5-8531-29F6-942C-0054FD67C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0" name="矩形 10">
            <a:extLst>
              <a:ext uri="{FF2B5EF4-FFF2-40B4-BE49-F238E27FC236}">
                <a16:creationId xmlns:a16="http://schemas.microsoft.com/office/drawing/2014/main" id="{ACC1408A-8E47-A637-D2F5-AE4CF06B1567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1">
            <a:extLst>
              <a:ext uri="{FF2B5EF4-FFF2-40B4-BE49-F238E27FC236}">
                <a16:creationId xmlns:a16="http://schemas.microsoft.com/office/drawing/2014/main" id="{E849673C-DAD4-8B86-CA70-2F2345156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AC775780-3395-28D0-3EC5-9E708DC6871D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3B9467DB-C380-EB62-8E5A-755824C3A89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4" name="图片 14">
            <a:extLst>
              <a:ext uri="{FF2B5EF4-FFF2-40B4-BE49-F238E27FC236}">
                <a16:creationId xmlns:a16="http://schemas.microsoft.com/office/drawing/2014/main" id="{B161AC2D-2FE3-FF86-9646-6BD28DFA99C6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5" name="图片 15">
            <a:extLst>
              <a:ext uri="{FF2B5EF4-FFF2-40B4-BE49-F238E27FC236}">
                <a16:creationId xmlns:a16="http://schemas.microsoft.com/office/drawing/2014/main" id="{08A8660B-E5ED-358C-F5A3-D8190C101629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6" name="图片 16">
            <a:extLst>
              <a:ext uri="{FF2B5EF4-FFF2-40B4-BE49-F238E27FC236}">
                <a16:creationId xmlns:a16="http://schemas.microsoft.com/office/drawing/2014/main" id="{80DBCC80-E84A-CE74-F3B7-6B43E9862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7" name="图片 17">
            <a:extLst>
              <a:ext uri="{FF2B5EF4-FFF2-40B4-BE49-F238E27FC236}">
                <a16:creationId xmlns:a16="http://schemas.microsoft.com/office/drawing/2014/main" id="{83039016-999B-4AA6-C738-4B41015C5F2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CE755B-88E5-957B-37B0-87EDA83DD023}"/>
              </a:ext>
            </a:extLst>
          </p:cNvPr>
          <p:cNvSpPr/>
          <p:nvPr userDrawn="1"/>
        </p:nvSpPr>
        <p:spPr>
          <a:xfrm>
            <a:off x="363557" y="242371"/>
            <a:ext cx="11502622" cy="6345716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F216974-77CB-30FA-E791-F2B1795168B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90" y="196709"/>
            <a:ext cx="1550635" cy="15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9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7" r:id="rId2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431B519-D145-D6E8-83F9-001AB47B8F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90" y="196709"/>
            <a:ext cx="1550635" cy="15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2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3" r:id="rId8"/>
    <p:sldLayoutId id="2147483737" r:id="rId9"/>
    <p:sldLayoutId id="2147483743" r:id="rId10"/>
    <p:sldLayoutId id="2147483744" r:id="rId11"/>
    <p:sldLayoutId id="2147483745" r:id="rId12"/>
    <p:sldLayoutId id="2147483746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29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2139" y="608128"/>
            <a:ext cx="2969009" cy="145707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2E02CD-9D75-7985-5B58-C17A530F4F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1734" y="2045811"/>
            <a:ext cx="7706012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3620687" y="298252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kumimoji="0" lang="en-US" sz="4800" b="1" i="0" u="none" strike="noStrike" kern="120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bị</a:t>
            </a:r>
            <a:r>
              <a:rPr kumimoji="0" lang="en-US" sz="4800" b="1" i="0" u="none" strike="noStrike" kern="120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endParaRPr kumimoji="0" lang="th-TH" sz="4800" b="1" i="0" u="none" strike="noStrike" kern="120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916299" y="896280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trừ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642552" y="1429215"/>
            <a:ext cx="832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bi.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bi?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685650" y="2392223"/>
            <a:ext cx="8325937" cy="523220"/>
            <a:chOff x="-43399" y="2404580"/>
            <a:chExt cx="8325937" cy="5232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9" y="2404580"/>
              <a:ext cx="832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1520057" y="240458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938329" y="4488221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7004383" y="4532303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254994" y="3308865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790057" y="2109996"/>
            <a:ext cx="74181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3078496" y="3583804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897700" y="2951299"/>
            <a:ext cx="65074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/>
              <a:ea typeface="+mn-ea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6065241" y="3573546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340742" y="30071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91457" y="3000976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95111" y="299206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663465" y="297190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465858" y="2980168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92380" y="2971900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7012154" y="29916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701587" y="29605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417732" y="2854425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215753" y="281032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4006138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86295" y="2790062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505102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714374" y="5072428"/>
            <a:ext cx="5114925" cy="17093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1431563" y="5190617"/>
            <a:ext cx="4303315" cy="600938"/>
            <a:chOff x="1431563" y="5190617"/>
            <a:chExt cx="4303315" cy="60093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-    5           =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1509160" y="5190617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933453" y="5983357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566803" y="5996633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5071055" y="566384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4414981" y="5979887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6651046" y="5568267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8400912" y="2537945"/>
            <a:ext cx="3791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còn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9150737" y="4507529"/>
            <a:ext cx="448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+ 5 = 8 (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ADEB064-CABC-4A22-BF81-20BC04F66206}"/>
              </a:ext>
            </a:extLst>
          </p:cNvPr>
          <p:cNvSpPr txBox="1"/>
          <p:nvPr/>
        </p:nvSpPr>
        <p:spPr>
          <a:xfrm>
            <a:off x="8282538" y="3932138"/>
            <a:ext cx="409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8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3786988" y="374710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1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4800" b="1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800" b="1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th-TH" sz="4800" b="1" dirty="0">
              <a:ln>
                <a:solidFill>
                  <a:srgbClr val="5E2700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743305" y="1007491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trừ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642553" y="1528069"/>
            <a:ext cx="762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bi, Nam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bi?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B3C6F1F0-BC53-482C-AA22-2430DD5A4B42}"/>
              </a:ext>
            </a:extLst>
          </p:cNvPr>
          <p:cNvSpPr/>
          <p:nvPr/>
        </p:nvSpPr>
        <p:spPr>
          <a:xfrm>
            <a:off x="556757" y="3909490"/>
            <a:ext cx="5114925" cy="17093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2246775-6DD1-4920-A096-CFF0BC95FF80}"/>
              </a:ext>
            </a:extLst>
          </p:cNvPr>
          <p:cNvGrpSpPr/>
          <p:nvPr/>
        </p:nvGrpSpPr>
        <p:grpSpPr>
          <a:xfrm>
            <a:off x="1273946" y="4043842"/>
            <a:ext cx="4303315" cy="584775"/>
            <a:chOff x="1431563" y="5206780"/>
            <a:chExt cx="4303315" cy="58477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71E70F5-9029-4CFB-A356-33ACB4528816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8    -                =    3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17BC6F6-2DD8-459A-83BD-8B6A05DAFFEE}"/>
                </a:ext>
              </a:extLst>
            </p:cNvPr>
            <p:cNvSpPr/>
            <p:nvPr/>
          </p:nvSpPr>
          <p:spPr>
            <a:xfrm>
              <a:off x="2903262" y="527685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3B35349-DBBC-46BA-AF7C-C811D070B5D2}"/>
              </a:ext>
            </a:extLst>
          </p:cNvPr>
          <p:cNvCxnSpPr/>
          <p:nvPr/>
        </p:nvCxnSpPr>
        <p:spPr>
          <a:xfrm>
            <a:off x="1591998" y="4504378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2076B47E-DA98-413B-8B34-D999F3D12392}"/>
              </a:ext>
            </a:extLst>
          </p:cNvPr>
          <p:cNvSpPr/>
          <p:nvPr/>
        </p:nvSpPr>
        <p:spPr>
          <a:xfrm>
            <a:off x="775836" y="4820419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C3BE161-6126-4CA3-9344-47A1C0F05A38}"/>
              </a:ext>
            </a:extLst>
          </p:cNvPr>
          <p:cNvCxnSpPr/>
          <p:nvPr/>
        </p:nvCxnSpPr>
        <p:spPr>
          <a:xfrm>
            <a:off x="2986100" y="4517654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72D85FEE-05F7-4451-A89C-28779748BBBD}"/>
              </a:ext>
            </a:extLst>
          </p:cNvPr>
          <p:cNvSpPr/>
          <p:nvPr/>
        </p:nvSpPr>
        <p:spPr>
          <a:xfrm>
            <a:off x="2409186" y="4833695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9355837-8CC1-40EA-A758-FC981B0CA37D}"/>
              </a:ext>
            </a:extLst>
          </p:cNvPr>
          <p:cNvCxnSpPr/>
          <p:nvPr/>
        </p:nvCxnSpPr>
        <p:spPr>
          <a:xfrm>
            <a:off x="4913438" y="4500908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E739EED-9285-48DB-8306-5B96F74D80F7}"/>
              </a:ext>
            </a:extLst>
          </p:cNvPr>
          <p:cNvSpPr/>
          <p:nvPr/>
        </p:nvSpPr>
        <p:spPr>
          <a:xfrm>
            <a:off x="4257364" y="4816949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Hiệu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51B6E14-96FB-4E79-A6B0-67AD448C7EDF}"/>
              </a:ext>
            </a:extLst>
          </p:cNvPr>
          <p:cNvSpPr/>
          <p:nvPr/>
        </p:nvSpPr>
        <p:spPr>
          <a:xfrm>
            <a:off x="6345148" y="4442399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FC679C2-A78C-4658-BFEC-D47980B474DE}"/>
              </a:ext>
            </a:extLst>
          </p:cNvPr>
          <p:cNvSpPr txBox="1"/>
          <p:nvPr/>
        </p:nvSpPr>
        <p:spPr>
          <a:xfrm>
            <a:off x="6293527" y="3198167"/>
            <a:ext cx="626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bi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2686313-F07E-4AD4-85E9-1BCACEBD5D7A}"/>
              </a:ext>
            </a:extLst>
          </p:cNvPr>
          <p:cNvSpPr txBox="1"/>
          <p:nvPr/>
        </p:nvSpPr>
        <p:spPr>
          <a:xfrm>
            <a:off x="8470560" y="3723714"/>
            <a:ext cx="448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– 3 = 5 (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2732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71" grpId="0" animBg="1"/>
      <p:bldP spid="76" grpId="0" animBg="1"/>
      <p:bldP spid="81" grpId="0" animBg="1"/>
      <p:bldP spid="83" grpId="0" animBg="1"/>
      <p:bldP spid="92" grpId="0" animBg="1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1061925" y="349377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1008957" y="1704712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1671324" y="241353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2185416" y="2429814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- 10 = 30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30 + 10 = 40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6308979" y="1783344"/>
            <a:ext cx="2525772" cy="1873922"/>
            <a:chOff x="5728212" y="2413538"/>
            <a:chExt cx="2525772" cy="187392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728212" y="242981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6306312" y="2413538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- 20 = 40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728212" y="310487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6306312" y="3064952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- 12 = 25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728212" y="37617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6306312" y="370268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- 18 = 42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529757" y="426424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47541" y="4262924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432687" y="4245507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591200" y="4266982"/>
            <a:ext cx="2501475" cy="584775"/>
            <a:chOff x="517059" y="5477945"/>
            <a:chExt cx="2501475" cy="584775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- 20 = 40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84271" y="4958885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40 + 20 = 60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539423" y="4311571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99391624-293D-1A89-1052-14FF245720CA}"/>
              </a:ext>
            </a:extLst>
          </p:cNvPr>
          <p:cNvGrpSpPr/>
          <p:nvPr/>
        </p:nvGrpSpPr>
        <p:grpSpPr>
          <a:xfrm>
            <a:off x="4688270" y="4285715"/>
            <a:ext cx="2501475" cy="584775"/>
            <a:chOff x="517059" y="5477945"/>
            <a:chExt cx="2501475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234DF6A2-07DC-66B9-94CD-80840325196A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- 12 = 25</a:t>
              </a:r>
            </a:p>
          </p:txBody>
        </p:sp>
      </p:grpSp>
      <p:sp>
        <p:nvSpPr>
          <p:cNvPr id="485" name="TextBox 484">
            <a:extLst>
              <a:ext uri="{FF2B5EF4-FFF2-40B4-BE49-F238E27FC236}">
                <a16:creationId xmlns:a16="http://schemas.microsoft.com/office/drawing/2014/main" id="{752FC552-A791-B2CC-A9F5-72446E242273}"/>
              </a:ext>
            </a:extLst>
          </p:cNvPr>
          <p:cNvSpPr txBox="1"/>
          <p:nvPr/>
        </p:nvSpPr>
        <p:spPr>
          <a:xfrm>
            <a:off x="4688270" y="4950108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25 + 12 = 37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4571496" y="4341077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706054" y="4284399"/>
            <a:ext cx="2501475" cy="584775"/>
            <a:chOff x="517059" y="5477945"/>
            <a:chExt cx="2501475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- 18 = 42</a:t>
              </a: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687506" y="4912000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42 + 18 = 60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8626797" y="4332215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B6D12-6B97-BB88-6435-C985B6F93984}"/>
              </a:ext>
            </a:extLst>
          </p:cNvPr>
          <p:cNvSpPr txBox="1"/>
          <p:nvPr/>
        </p:nvSpPr>
        <p:spPr>
          <a:xfrm>
            <a:off x="1927653" y="383059"/>
            <a:ext cx="916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52463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1939254" y="2381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Itim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1577368" y="1852992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2468366" y="250965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1563979" y="2466174"/>
              <a:ext cx="2569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30 -       = 20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30 - 20 = 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6308136" y="1711319"/>
            <a:ext cx="2961740" cy="1877412"/>
            <a:chOff x="5097174" y="2440368"/>
            <a:chExt cx="2961740" cy="187741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943703" y="244799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5097174" y="2440368"/>
              <a:ext cx="2961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50 -      = 10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984244" y="30962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5113745" y="3063372"/>
              <a:ext cx="288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35 -      = 15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984244" y="3746805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5176601" y="3733005"/>
              <a:ext cx="2484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51-      = 18 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566828" y="4264241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47542" y="4238211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469757" y="4307292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561331" y="4371400"/>
            <a:ext cx="2807657" cy="590053"/>
            <a:chOff x="403326" y="5429616"/>
            <a:chExt cx="2807657" cy="590053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1265248" y="551473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403326" y="5429616"/>
              <a:ext cx="2807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50 -       = 10 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621341" y="5020670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= 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1405582" y="4435045"/>
            <a:ext cx="670577" cy="5447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234DF6A2-07DC-66B9-94CD-80840325196A}"/>
              </a:ext>
            </a:extLst>
          </p:cNvPr>
          <p:cNvSpPr txBox="1"/>
          <p:nvPr/>
        </p:nvSpPr>
        <p:spPr>
          <a:xfrm>
            <a:off x="4896629" y="4830353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 – 15 = 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52232E-A1B2-E13A-351C-5277EE6D9E6E}"/>
              </a:ext>
            </a:extLst>
          </p:cNvPr>
          <p:cNvGrpSpPr/>
          <p:nvPr/>
        </p:nvGrpSpPr>
        <p:grpSpPr>
          <a:xfrm>
            <a:off x="4801386" y="4255505"/>
            <a:ext cx="2920526" cy="584775"/>
            <a:chOff x="4690175" y="5404683"/>
            <a:chExt cx="2920526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656483" y="5474599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752FC552-A791-B2CC-A9F5-72446E242273}"/>
                </a:ext>
              </a:extLst>
            </p:cNvPr>
            <p:cNvSpPr txBox="1"/>
            <p:nvPr/>
          </p:nvSpPr>
          <p:spPr>
            <a:xfrm>
              <a:off x="4690175" y="5404683"/>
              <a:ext cx="2920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35 -       = 15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5655684" y="4338522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653048" y="4348499"/>
            <a:ext cx="3314134" cy="584775"/>
            <a:chOff x="464052" y="5566758"/>
            <a:chExt cx="3314134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1349117" y="556675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464052" y="5566758"/>
              <a:ext cx="3314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51 -       = 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687507" y="4887287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18 = 33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9503227" y="4338953"/>
            <a:ext cx="670577" cy="5483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9B76E-0656-1E48-E910-9055ECAE5F7C}"/>
              </a:ext>
            </a:extLst>
          </p:cNvPr>
          <p:cNvSpPr txBox="1"/>
          <p:nvPr/>
        </p:nvSpPr>
        <p:spPr>
          <a:xfrm>
            <a:off x="2743200" y="234778"/>
            <a:ext cx="6264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>
                  <a:solidFill>
                    <a:srgbClr val="5E2700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lang="en-US" sz="4400" b="1" dirty="0">
                <a:ln>
                  <a:solidFill>
                    <a:srgbClr val="5E2700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>
                  <a:solidFill>
                    <a:srgbClr val="5E2700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ln>
                  <a:solidFill>
                    <a:srgbClr val="5E2700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>
                  <a:solidFill>
                    <a:srgbClr val="5E2700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4400" b="1" dirty="0">
                <a:ln>
                  <a:solidFill>
                    <a:srgbClr val="5E2700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4400" b="1" dirty="0" err="1">
                <a:ln>
                  <a:solidFill>
                    <a:srgbClr val="5E2700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ln>
                  <a:solidFill>
                    <a:srgbClr val="5E2700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>
                  <a:solidFill>
                    <a:srgbClr val="5E2700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r>
              <a:rPr lang="en-US" sz="4400" b="1" dirty="0">
                <a:ln>
                  <a:solidFill>
                    <a:srgbClr val="5E2700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1565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4" grpId="0"/>
      <p:bldP spid="486" grpId="0" animBg="1"/>
      <p:bldP spid="490" grpId="0"/>
      <p:bldP spid="4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459533" y="405165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sz="4800" b="1" dirty="0">
              <a:ln>
                <a:solidFill>
                  <a:srgbClr val="5E2700"/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785957" y="543739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Itim"/>
              </a:rPr>
              <a:t>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9AE570-FC48-4E37-AA37-B727C2E48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685514"/>
              </p:ext>
            </p:extLst>
          </p:nvPr>
        </p:nvGraphicFramePr>
        <p:xfrm>
          <a:off x="1211992" y="239927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CF7374-5858-4D56-8306-213F0DE371B1}"/>
              </a:ext>
            </a:extLst>
          </p:cNvPr>
          <p:cNvSpPr/>
          <p:nvPr/>
        </p:nvSpPr>
        <p:spPr>
          <a:xfrm>
            <a:off x="5145817" y="2456420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720589E-411F-4045-A12C-244E4C107CCC}"/>
              </a:ext>
            </a:extLst>
          </p:cNvPr>
          <p:cNvSpPr/>
          <p:nvPr/>
        </p:nvSpPr>
        <p:spPr>
          <a:xfrm>
            <a:off x="6755542" y="320624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94D185B-637D-4252-BF47-AC16F176CC74}"/>
              </a:ext>
            </a:extLst>
          </p:cNvPr>
          <p:cNvSpPr/>
          <p:nvPr/>
        </p:nvSpPr>
        <p:spPr>
          <a:xfrm>
            <a:off x="8409710" y="248499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B0589B18-F45C-4147-A58B-5F205164E199}"/>
              </a:ext>
            </a:extLst>
          </p:cNvPr>
          <p:cNvSpPr/>
          <p:nvPr/>
        </p:nvSpPr>
        <p:spPr>
          <a:xfrm>
            <a:off x="9847985" y="320624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4BD23-AAB5-319B-C247-83D8BB82E770}"/>
              </a:ext>
            </a:extLst>
          </p:cNvPr>
          <p:cNvSpPr txBox="1"/>
          <p:nvPr/>
        </p:nvSpPr>
        <p:spPr>
          <a:xfrm>
            <a:off x="1532238" y="407772"/>
            <a:ext cx="2335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>
                  <a:solidFill>
                    <a:srgbClr val="5E2700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endParaRPr lang="th-TH" sz="6000" b="1" dirty="0">
              <a:ln>
                <a:solidFill>
                  <a:srgbClr val="5E2700"/>
                </a:solidFill>
              </a:ln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00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607814" y="466949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0" lang="en-US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0" lang="en-US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th-TH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847741" y="383102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Itim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D3671-8AEA-4981-9B41-B7F2E44F53D8}"/>
              </a:ext>
            </a:extLst>
          </p:cNvPr>
          <p:cNvSpPr txBox="1"/>
          <p:nvPr/>
        </p:nvSpPr>
        <p:spPr>
          <a:xfrm>
            <a:off x="2400300" y="313661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4C6E9-76DF-4174-BD78-2AE2905B7E11}"/>
              </a:ext>
            </a:extLst>
          </p:cNvPr>
          <p:cNvSpPr txBox="1"/>
          <p:nvPr/>
        </p:nvSpPr>
        <p:spPr>
          <a:xfrm>
            <a:off x="2019300" y="3908137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51                       B. 11                       C. 61</a:t>
            </a:r>
          </a:p>
        </p:txBody>
      </p:sp>
      <p:sp>
        <p:nvSpPr>
          <p:cNvPr id="13" name="สี่เหลี่ยมผืนผ้า 71">
            <a:extLst>
              <a:ext uri="{FF2B5EF4-FFF2-40B4-BE49-F238E27FC236}">
                <a16:creationId xmlns:a16="http://schemas.microsoft.com/office/drawing/2014/main" id="{B11193F6-9BAF-481A-AB5E-B80597F4862D}"/>
              </a:ext>
            </a:extLst>
          </p:cNvPr>
          <p:cNvSpPr/>
          <p:nvPr/>
        </p:nvSpPr>
        <p:spPr>
          <a:xfrm>
            <a:off x="3522118" y="175702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47E36B-1B4F-4DFA-9B2E-FDADAEB5550D}"/>
              </a:ext>
            </a:extLst>
          </p:cNvPr>
          <p:cNvSpPr/>
          <p:nvPr/>
        </p:nvSpPr>
        <p:spPr>
          <a:xfrm>
            <a:off x="9134475" y="3889087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5" name="สี่เหลี่ยมผืนผ้า 71">
            <a:extLst>
              <a:ext uri="{FF2B5EF4-FFF2-40B4-BE49-F238E27FC236}">
                <a16:creationId xmlns:a16="http://schemas.microsoft.com/office/drawing/2014/main" id="{489785F1-8310-4AFD-9C58-A8E3894FB5D9}"/>
              </a:ext>
            </a:extLst>
          </p:cNvPr>
          <p:cNvSpPr/>
          <p:nvPr/>
        </p:nvSpPr>
        <p:spPr>
          <a:xfrm>
            <a:off x="3522117" y="1774200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 + 25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61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85E71-D875-41FB-958F-E4F66853485C}"/>
              </a:ext>
            </a:extLst>
          </p:cNvPr>
          <p:cNvSpPr txBox="1"/>
          <p:nvPr/>
        </p:nvSpPr>
        <p:spPr>
          <a:xfrm>
            <a:off x="2252662" y="4632576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8D670-77A3-4646-81DC-DCB9836C3C22}"/>
              </a:ext>
            </a:extLst>
          </p:cNvPr>
          <p:cNvSpPr txBox="1"/>
          <p:nvPr/>
        </p:nvSpPr>
        <p:spPr>
          <a:xfrm>
            <a:off x="2828925" y="541705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80                      B. 34                     C. 24</a:t>
            </a:r>
          </a:p>
        </p:txBody>
      </p:sp>
      <p:sp>
        <p:nvSpPr>
          <p:cNvPr id="18" name="สี่เหลี่ยมผืนผ้า 71">
            <a:extLst>
              <a:ext uri="{FF2B5EF4-FFF2-40B4-BE49-F238E27FC236}">
                <a16:creationId xmlns:a16="http://schemas.microsoft.com/office/drawing/2014/main" id="{3D55245A-A51C-4369-8D92-473FF6D2A97A}"/>
              </a:ext>
            </a:extLst>
          </p:cNvPr>
          <p:cNvSpPr/>
          <p:nvPr/>
        </p:nvSpPr>
        <p:spPr>
          <a:xfrm>
            <a:off x="3541166" y="1737974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9" name="สี่เหลี่ยมผืนผ้า 71">
            <a:extLst>
              <a:ext uri="{FF2B5EF4-FFF2-40B4-BE49-F238E27FC236}">
                <a16:creationId xmlns:a16="http://schemas.microsoft.com/office/drawing/2014/main" id="{9D3787B4-D10A-450D-AFD4-B7FFD45606C6}"/>
              </a:ext>
            </a:extLst>
          </p:cNvPr>
          <p:cNvSpPr/>
          <p:nvPr/>
        </p:nvSpPr>
        <p:spPr>
          <a:xfrm>
            <a:off x="3503064" y="1744249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 – 28 = 24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CA6B3A-52E6-420A-A9BD-D952F55ECB2D}"/>
              </a:ext>
            </a:extLst>
          </p:cNvPr>
          <p:cNvSpPr/>
          <p:nvPr/>
        </p:nvSpPr>
        <p:spPr>
          <a:xfrm>
            <a:off x="9620250" y="5404101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82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F6D94DD-8856-E05A-7BF0-785D279E5FDB}"/>
              </a:ext>
            </a:extLst>
          </p:cNvPr>
          <p:cNvSpPr/>
          <p:nvPr/>
        </p:nvSpPr>
        <p:spPr>
          <a:xfrm>
            <a:off x="559558" y="688290"/>
            <a:ext cx="11133331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2633B-3126-A2FF-FF13-80DE9ED6857B}"/>
              </a:ext>
            </a:extLst>
          </p:cNvPr>
          <p:cNvSpPr txBox="1"/>
          <p:nvPr/>
        </p:nvSpPr>
        <p:spPr>
          <a:xfrm>
            <a:off x="982639" y="833924"/>
            <a:ext cx="10440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64 con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vịt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vịt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bơi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lội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vịt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24 con.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vịt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133CD7-325A-36B3-7E13-0D16DFED8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3" y="2758528"/>
            <a:ext cx="5145205" cy="338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0A555B-5ADB-8110-8A94-1610B3695DB3}"/>
              </a:ext>
            </a:extLst>
          </p:cNvPr>
          <p:cNvSpPr txBox="1"/>
          <p:nvPr/>
        </p:nvSpPr>
        <p:spPr>
          <a:xfrm>
            <a:off x="5863504" y="2416502"/>
            <a:ext cx="58805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GB" sz="2800" u="sng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u="sng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GB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GB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GB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GB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GB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: 64 con </a:t>
            </a:r>
            <a:r>
              <a:rPr lang="en-GB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vịt</a:t>
            </a:r>
            <a:endParaRPr lang="en-GB" sz="28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GB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GB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: 24 con</a:t>
            </a:r>
          </a:p>
          <a:p>
            <a:pPr algn="just"/>
            <a:r>
              <a:rPr lang="en-GB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GB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GB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: … con </a:t>
            </a:r>
            <a:r>
              <a:rPr lang="en-GB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vịt</a:t>
            </a:r>
            <a:r>
              <a:rPr lang="en-GB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C108D-50CD-9A34-DC4E-125A03508F93}"/>
              </a:ext>
            </a:extLst>
          </p:cNvPr>
          <p:cNvSpPr txBox="1"/>
          <p:nvPr/>
        </p:nvSpPr>
        <p:spPr>
          <a:xfrm>
            <a:off x="5798677" y="4323107"/>
            <a:ext cx="58942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28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GB" sz="28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vịt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64 – 24 = 40 (con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vịt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40 con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vịt</a:t>
            </a:r>
            <a:endParaRPr lang="en-GB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C7DD6B-0EED-298B-51CC-3EFB7D953915}"/>
              </a:ext>
            </a:extLst>
          </p:cNvPr>
          <p:cNvSpPr/>
          <p:nvPr/>
        </p:nvSpPr>
        <p:spPr>
          <a:xfrm>
            <a:off x="168119" y="852659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Itim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0178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tim">
      <a:majorFont>
        <a:latin typeface="Itim"/>
        <a:ea typeface=""/>
        <a:cs typeface="Itim"/>
      </a:majorFont>
      <a:minorFont>
        <a:latin typeface="Itim"/>
        <a:ea typeface=""/>
        <a:cs typeface="Iti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572</Words>
  <Application>Microsoft Office PowerPoint</Application>
  <PresentationFormat>Widescreen</PresentationFormat>
  <Paragraphs>138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</vt:lpstr>
      <vt:lpstr>Cordia New</vt:lpstr>
      <vt:lpstr>等线</vt:lpstr>
      <vt:lpstr>Itim</vt:lpstr>
      <vt:lpstr>Microsoft YaHei</vt:lpstr>
      <vt:lpstr>TH Mali Grade 6</vt:lpstr>
      <vt:lpstr>ธีมของ Office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thành phần trong phép cộng, phép trừ (t2)</dc:title>
  <dc:creator>tran thao</dc:creator>
  <cp:lastModifiedBy>P020725</cp:lastModifiedBy>
  <cp:revision>62</cp:revision>
  <dcterms:created xsi:type="dcterms:W3CDTF">2022-05-06T07:49:06Z</dcterms:created>
  <dcterms:modified xsi:type="dcterms:W3CDTF">2025-09-18T03:30:30Z</dcterms:modified>
</cp:coreProperties>
</file>